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theme/themeOverride3.xml" ContentType="application/vnd.openxmlformats-officedocument.themeOverr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1" r:id="rId1"/>
  </p:sldMasterIdLst>
  <p:notesMasterIdLst>
    <p:notesMasterId r:id="rId71"/>
  </p:notesMasterIdLst>
  <p:sldIdLst>
    <p:sldId id="256" r:id="rId2"/>
    <p:sldId id="594" r:id="rId3"/>
    <p:sldId id="503" r:id="rId4"/>
    <p:sldId id="554" r:id="rId5"/>
    <p:sldId id="505" r:id="rId6"/>
    <p:sldId id="513" r:id="rId7"/>
    <p:sldId id="504" r:id="rId8"/>
    <p:sldId id="590" r:id="rId9"/>
    <p:sldId id="591" r:id="rId10"/>
    <p:sldId id="592" r:id="rId11"/>
    <p:sldId id="514" r:id="rId12"/>
    <p:sldId id="515" r:id="rId13"/>
    <p:sldId id="516" r:id="rId14"/>
    <p:sldId id="496" r:id="rId15"/>
    <p:sldId id="576" r:id="rId16"/>
    <p:sldId id="577" r:id="rId17"/>
    <p:sldId id="578" r:id="rId18"/>
    <p:sldId id="581" r:id="rId19"/>
    <p:sldId id="582" r:id="rId20"/>
    <p:sldId id="583" r:id="rId21"/>
    <p:sldId id="584" r:id="rId22"/>
    <p:sldId id="585" r:id="rId23"/>
    <p:sldId id="586" r:id="rId24"/>
    <p:sldId id="427" r:id="rId25"/>
    <p:sldId id="555" r:id="rId26"/>
    <p:sldId id="552" r:id="rId27"/>
    <p:sldId id="553" r:id="rId28"/>
    <p:sldId id="428" r:id="rId29"/>
    <p:sldId id="431" r:id="rId30"/>
    <p:sldId id="560" r:id="rId31"/>
    <p:sldId id="556" r:id="rId32"/>
    <p:sldId id="557" r:id="rId33"/>
    <p:sldId id="558" r:id="rId34"/>
    <p:sldId id="559" r:id="rId35"/>
    <p:sldId id="573" r:id="rId36"/>
    <p:sldId id="562" r:id="rId37"/>
    <p:sldId id="563" r:id="rId38"/>
    <p:sldId id="587" r:id="rId39"/>
    <p:sldId id="588" r:id="rId40"/>
    <p:sldId id="589" r:id="rId41"/>
    <p:sldId id="467" r:id="rId42"/>
    <p:sldId id="459" r:id="rId43"/>
    <p:sldId id="468" r:id="rId44"/>
    <p:sldId id="469" r:id="rId45"/>
    <p:sldId id="523" r:id="rId46"/>
    <p:sldId id="524" r:id="rId47"/>
    <p:sldId id="470" r:id="rId48"/>
    <p:sldId id="525" r:id="rId49"/>
    <p:sldId id="471" r:id="rId50"/>
    <p:sldId id="472" r:id="rId51"/>
    <p:sldId id="473" r:id="rId52"/>
    <p:sldId id="474" r:id="rId53"/>
    <p:sldId id="568" r:id="rId54"/>
    <p:sldId id="569" r:id="rId55"/>
    <p:sldId id="570" r:id="rId56"/>
    <p:sldId id="595" r:id="rId57"/>
    <p:sldId id="453" r:id="rId58"/>
    <p:sldId id="565" r:id="rId59"/>
    <p:sldId id="528" r:id="rId60"/>
    <p:sldId id="566" r:id="rId61"/>
    <p:sldId id="567" r:id="rId62"/>
    <p:sldId id="493" r:id="rId63"/>
    <p:sldId id="529" r:id="rId64"/>
    <p:sldId id="530" r:id="rId65"/>
    <p:sldId id="531" r:id="rId66"/>
    <p:sldId id="544" r:id="rId67"/>
    <p:sldId id="546" r:id="rId68"/>
    <p:sldId id="457" r:id="rId69"/>
    <p:sldId id="458" r:id="rId70"/>
  </p:sldIdLst>
  <p:sldSz cx="9144000" cy="6858000" type="screen4x3"/>
  <p:notesSz cx="6858000" cy="9144000"/>
  <p:defaultTextStyle>
    <a:defPPr>
      <a:defRPr lang="es-CL"/>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99"/>
    <a:srgbClr val="FF33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60" autoAdjust="0"/>
  </p:normalViewPr>
  <p:slideViewPr>
    <p:cSldViewPr>
      <p:cViewPr varScale="1">
        <p:scale>
          <a:sx n="79" d="100"/>
          <a:sy n="79" d="100"/>
        </p:scale>
        <p:origin x="-1398"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71" d="100"/>
        <a:sy n="71"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_rels/viewProps.xml.rels><?xml version="1.0" encoding="UTF-8" standalone="yes"?>
<Relationships xmlns="http://schemas.openxmlformats.org/package/2006/relationships"><Relationship Id="rId1" Type="http://schemas.openxmlformats.org/officeDocument/2006/relationships/slide" Target="slides/slide56.xml"/></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ibraga\Configuraci&#243;n%20local\Archivos%20temporales%20de%20Internet\Content.Outlook\8RWQ9HZ3\Libro34444.xls"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plotArea>
      <c:layout/>
      <c:lineChart>
        <c:grouping val="standard"/>
        <c:ser>
          <c:idx val="1"/>
          <c:order val="0"/>
          <c:marker>
            <c:symbol val="none"/>
          </c:marker>
          <c:val>
            <c:numRef>
              <c:f>Hoja5!$D$3:$D$202</c:f>
              <c:numCache>
                <c:formatCode>General</c:formatCode>
                <c:ptCount val="200"/>
                <c:pt idx="0">
                  <c:v>41.65</c:v>
                </c:pt>
                <c:pt idx="1">
                  <c:v>67.55</c:v>
                </c:pt>
                <c:pt idx="2">
                  <c:v>74</c:v>
                </c:pt>
                <c:pt idx="3">
                  <c:v>75.599999999999994</c:v>
                </c:pt>
                <c:pt idx="4">
                  <c:v>53.150000000000006</c:v>
                </c:pt>
                <c:pt idx="5">
                  <c:v>68</c:v>
                </c:pt>
                <c:pt idx="6">
                  <c:v>53.7</c:v>
                </c:pt>
                <c:pt idx="7">
                  <c:v>41.4</c:v>
                </c:pt>
                <c:pt idx="8">
                  <c:v>78.7</c:v>
                </c:pt>
                <c:pt idx="9">
                  <c:v>62.15</c:v>
                </c:pt>
                <c:pt idx="10">
                  <c:v>47.55</c:v>
                </c:pt>
                <c:pt idx="11">
                  <c:v>36.449999999999996</c:v>
                </c:pt>
                <c:pt idx="12">
                  <c:v>31.75</c:v>
                </c:pt>
                <c:pt idx="13">
                  <c:v>74.800000000000011</c:v>
                </c:pt>
                <c:pt idx="14">
                  <c:v>67.849999999999994</c:v>
                </c:pt>
                <c:pt idx="15">
                  <c:v>33.700000000000003</c:v>
                </c:pt>
                <c:pt idx="16">
                  <c:v>56.3</c:v>
                </c:pt>
                <c:pt idx="17">
                  <c:v>63.5</c:v>
                </c:pt>
                <c:pt idx="18">
                  <c:v>62.9</c:v>
                </c:pt>
                <c:pt idx="19">
                  <c:v>45.5</c:v>
                </c:pt>
                <c:pt idx="20">
                  <c:v>72.8</c:v>
                </c:pt>
                <c:pt idx="21">
                  <c:v>37.15</c:v>
                </c:pt>
                <c:pt idx="22">
                  <c:v>49</c:v>
                </c:pt>
                <c:pt idx="23">
                  <c:v>35.349999999999994</c:v>
                </c:pt>
                <c:pt idx="24">
                  <c:v>59.35</c:v>
                </c:pt>
                <c:pt idx="25">
                  <c:v>71.5</c:v>
                </c:pt>
                <c:pt idx="26">
                  <c:v>38.65</c:v>
                </c:pt>
                <c:pt idx="27">
                  <c:v>54.35</c:v>
                </c:pt>
                <c:pt idx="28">
                  <c:v>38.200000000000003</c:v>
                </c:pt>
                <c:pt idx="29">
                  <c:v>36.300000000000004</c:v>
                </c:pt>
                <c:pt idx="30">
                  <c:v>58.85</c:v>
                </c:pt>
                <c:pt idx="31">
                  <c:v>58.15</c:v>
                </c:pt>
                <c:pt idx="32">
                  <c:v>30.9</c:v>
                </c:pt>
                <c:pt idx="33">
                  <c:v>76.300000000000011</c:v>
                </c:pt>
                <c:pt idx="34">
                  <c:v>65.950000000000017</c:v>
                </c:pt>
                <c:pt idx="35">
                  <c:v>67.599999999999994</c:v>
                </c:pt>
                <c:pt idx="36">
                  <c:v>51.8</c:v>
                </c:pt>
                <c:pt idx="37">
                  <c:v>53.150000000000006</c:v>
                </c:pt>
                <c:pt idx="38">
                  <c:v>63</c:v>
                </c:pt>
                <c:pt idx="39">
                  <c:v>49.849999999999994</c:v>
                </c:pt>
                <c:pt idx="40">
                  <c:v>61.25</c:v>
                </c:pt>
                <c:pt idx="41">
                  <c:v>47.7</c:v>
                </c:pt>
                <c:pt idx="42">
                  <c:v>46.8</c:v>
                </c:pt>
                <c:pt idx="43">
                  <c:v>78.7</c:v>
                </c:pt>
                <c:pt idx="44">
                  <c:v>41.75</c:v>
                </c:pt>
                <c:pt idx="45">
                  <c:v>63.300000000000004</c:v>
                </c:pt>
                <c:pt idx="46">
                  <c:v>75.649999999999991</c:v>
                </c:pt>
                <c:pt idx="47">
                  <c:v>69.649999999999991</c:v>
                </c:pt>
                <c:pt idx="48">
                  <c:v>48.2</c:v>
                </c:pt>
                <c:pt idx="49">
                  <c:v>37.550000000000004</c:v>
                </c:pt>
                <c:pt idx="50">
                  <c:v>59.04</c:v>
                </c:pt>
                <c:pt idx="51">
                  <c:v>58.43</c:v>
                </c:pt>
                <c:pt idx="52">
                  <c:v>57.57</c:v>
                </c:pt>
                <c:pt idx="53">
                  <c:v>59.88</c:v>
                </c:pt>
                <c:pt idx="54">
                  <c:v>55.91</c:v>
                </c:pt>
                <c:pt idx="55">
                  <c:v>58.37</c:v>
                </c:pt>
                <c:pt idx="56">
                  <c:v>56.720000000000013</c:v>
                </c:pt>
                <c:pt idx="57">
                  <c:v>54.67</c:v>
                </c:pt>
                <c:pt idx="58">
                  <c:v>56.52</c:v>
                </c:pt>
                <c:pt idx="59">
                  <c:v>54.760000000000012</c:v>
                </c:pt>
                <c:pt idx="60">
                  <c:v>59.309999999999995</c:v>
                </c:pt>
                <c:pt idx="61">
                  <c:v>59.5</c:v>
                </c:pt>
                <c:pt idx="62">
                  <c:v>58.849999999999994</c:v>
                </c:pt>
                <c:pt idx="63">
                  <c:v>54.99</c:v>
                </c:pt>
                <c:pt idx="64">
                  <c:v>58.839999999999996</c:v>
                </c:pt>
                <c:pt idx="65">
                  <c:v>52.32</c:v>
                </c:pt>
                <c:pt idx="66">
                  <c:v>50.5</c:v>
                </c:pt>
                <c:pt idx="67">
                  <c:v>56.88</c:v>
                </c:pt>
                <c:pt idx="68">
                  <c:v>58.02</c:v>
                </c:pt>
                <c:pt idx="69">
                  <c:v>57.02</c:v>
                </c:pt>
                <c:pt idx="70">
                  <c:v>59.56</c:v>
                </c:pt>
                <c:pt idx="71">
                  <c:v>52.75</c:v>
                </c:pt>
                <c:pt idx="72">
                  <c:v>53.64</c:v>
                </c:pt>
                <c:pt idx="73">
                  <c:v>58.42</c:v>
                </c:pt>
                <c:pt idx="74">
                  <c:v>52.93</c:v>
                </c:pt>
                <c:pt idx="75">
                  <c:v>51.949999999999996</c:v>
                </c:pt>
                <c:pt idx="76">
                  <c:v>57.220000000000013</c:v>
                </c:pt>
                <c:pt idx="77">
                  <c:v>56.78</c:v>
                </c:pt>
                <c:pt idx="78">
                  <c:v>50.25</c:v>
                </c:pt>
                <c:pt idx="79">
                  <c:v>59.58</c:v>
                </c:pt>
                <c:pt idx="80">
                  <c:v>59.54</c:v>
                </c:pt>
                <c:pt idx="81">
                  <c:v>57.14</c:v>
                </c:pt>
                <c:pt idx="82">
                  <c:v>56.730000000000011</c:v>
                </c:pt>
                <c:pt idx="83">
                  <c:v>58.89</c:v>
                </c:pt>
                <c:pt idx="84">
                  <c:v>54.77000000000001</c:v>
                </c:pt>
                <c:pt idx="85">
                  <c:v>50.75</c:v>
                </c:pt>
                <c:pt idx="86">
                  <c:v>52.09</c:v>
                </c:pt>
                <c:pt idx="87">
                  <c:v>54.1</c:v>
                </c:pt>
                <c:pt idx="88">
                  <c:v>55.52</c:v>
                </c:pt>
                <c:pt idx="89">
                  <c:v>54.17</c:v>
                </c:pt>
                <c:pt idx="90">
                  <c:v>55.7</c:v>
                </c:pt>
                <c:pt idx="91">
                  <c:v>54.839999999999996</c:v>
                </c:pt>
                <c:pt idx="92">
                  <c:v>58.47</c:v>
                </c:pt>
                <c:pt idx="93">
                  <c:v>58.37</c:v>
                </c:pt>
                <c:pt idx="94">
                  <c:v>57.730000000000011</c:v>
                </c:pt>
                <c:pt idx="95">
                  <c:v>56.870000000000005</c:v>
                </c:pt>
                <c:pt idx="96">
                  <c:v>54.25</c:v>
                </c:pt>
                <c:pt idx="97">
                  <c:v>58.46</c:v>
                </c:pt>
                <c:pt idx="98">
                  <c:v>53.42</c:v>
                </c:pt>
                <c:pt idx="99">
                  <c:v>52.24</c:v>
                </c:pt>
                <c:pt idx="100">
                  <c:v>72.92</c:v>
                </c:pt>
                <c:pt idx="101">
                  <c:v>60.368000000000002</c:v>
                </c:pt>
                <c:pt idx="102">
                  <c:v>82.736000000000004</c:v>
                </c:pt>
                <c:pt idx="103">
                  <c:v>67.400000000000006</c:v>
                </c:pt>
                <c:pt idx="104">
                  <c:v>75.464000000000027</c:v>
                </c:pt>
                <c:pt idx="105">
                  <c:v>65.912000000000006</c:v>
                </c:pt>
                <c:pt idx="106">
                  <c:v>64.16</c:v>
                </c:pt>
                <c:pt idx="107">
                  <c:v>63.92</c:v>
                </c:pt>
                <c:pt idx="108">
                  <c:v>81.343999999999994</c:v>
                </c:pt>
                <c:pt idx="109">
                  <c:v>59.48</c:v>
                </c:pt>
                <c:pt idx="110">
                  <c:v>64.831999999999994</c:v>
                </c:pt>
                <c:pt idx="111">
                  <c:v>73.039999999999992</c:v>
                </c:pt>
                <c:pt idx="112">
                  <c:v>61.568000000000012</c:v>
                </c:pt>
                <c:pt idx="113">
                  <c:v>71.335999999999999</c:v>
                </c:pt>
                <c:pt idx="114">
                  <c:v>62.216000000000001</c:v>
                </c:pt>
                <c:pt idx="115">
                  <c:v>82.327999999999989</c:v>
                </c:pt>
                <c:pt idx="116">
                  <c:v>68.792000000000002</c:v>
                </c:pt>
                <c:pt idx="117">
                  <c:v>81.055999999999983</c:v>
                </c:pt>
                <c:pt idx="118">
                  <c:v>82.4</c:v>
                </c:pt>
                <c:pt idx="119">
                  <c:v>70.592000000000013</c:v>
                </c:pt>
                <c:pt idx="120">
                  <c:v>67.327999999999989</c:v>
                </c:pt>
                <c:pt idx="121">
                  <c:v>62.864000000000004</c:v>
                </c:pt>
                <c:pt idx="122">
                  <c:v>65.912000000000006</c:v>
                </c:pt>
                <c:pt idx="123">
                  <c:v>59.311999999999998</c:v>
                </c:pt>
                <c:pt idx="124">
                  <c:v>75.295999999999992</c:v>
                </c:pt>
                <c:pt idx="125">
                  <c:v>76.424000000000007</c:v>
                </c:pt>
                <c:pt idx="126">
                  <c:v>80.984000000000023</c:v>
                </c:pt>
                <c:pt idx="127">
                  <c:v>71.792000000000002</c:v>
                </c:pt>
                <c:pt idx="128">
                  <c:v>62.120000000000012</c:v>
                </c:pt>
                <c:pt idx="129">
                  <c:v>76.568000000000012</c:v>
                </c:pt>
                <c:pt idx="130">
                  <c:v>62.264000000000003</c:v>
                </c:pt>
                <c:pt idx="131">
                  <c:v>78.488</c:v>
                </c:pt>
                <c:pt idx="132">
                  <c:v>61.016000000000005</c:v>
                </c:pt>
                <c:pt idx="133">
                  <c:v>68.287999999999997</c:v>
                </c:pt>
                <c:pt idx="134">
                  <c:v>62.696000000000012</c:v>
                </c:pt>
                <c:pt idx="135">
                  <c:v>82.52</c:v>
                </c:pt>
                <c:pt idx="136">
                  <c:v>62.432000000000002</c:v>
                </c:pt>
                <c:pt idx="137">
                  <c:v>60.2</c:v>
                </c:pt>
                <c:pt idx="138">
                  <c:v>70.424000000000007</c:v>
                </c:pt>
                <c:pt idx="139">
                  <c:v>77.72</c:v>
                </c:pt>
                <c:pt idx="140">
                  <c:v>59.144000000000005</c:v>
                </c:pt>
                <c:pt idx="141">
                  <c:v>59.288000000000011</c:v>
                </c:pt>
                <c:pt idx="142">
                  <c:v>68</c:v>
                </c:pt>
                <c:pt idx="143">
                  <c:v>80.048000000000002</c:v>
                </c:pt>
                <c:pt idx="144">
                  <c:v>68.504000000000005</c:v>
                </c:pt>
                <c:pt idx="145">
                  <c:v>76.543999999999997</c:v>
                </c:pt>
                <c:pt idx="146">
                  <c:v>70.760000000000005</c:v>
                </c:pt>
                <c:pt idx="147">
                  <c:v>77</c:v>
                </c:pt>
                <c:pt idx="148">
                  <c:v>77.287999999999997</c:v>
                </c:pt>
                <c:pt idx="149">
                  <c:v>82.975999999999999</c:v>
                </c:pt>
                <c:pt idx="150">
                  <c:v>66.13</c:v>
                </c:pt>
                <c:pt idx="151">
                  <c:v>71.900000000000006</c:v>
                </c:pt>
                <c:pt idx="152">
                  <c:v>66.64</c:v>
                </c:pt>
                <c:pt idx="153">
                  <c:v>75.410000000000025</c:v>
                </c:pt>
                <c:pt idx="154">
                  <c:v>72.410000000000025</c:v>
                </c:pt>
                <c:pt idx="155">
                  <c:v>70.31</c:v>
                </c:pt>
                <c:pt idx="156">
                  <c:v>67.34</c:v>
                </c:pt>
                <c:pt idx="157">
                  <c:v>68.209999999999994</c:v>
                </c:pt>
                <c:pt idx="158">
                  <c:v>72.63</c:v>
                </c:pt>
                <c:pt idx="159">
                  <c:v>74.069999999999993</c:v>
                </c:pt>
                <c:pt idx="160">
                  <c:v>71.34</c:v>
                </c:pt>
                <c:pt idx="161">
                  <c:v>70.59</c:v>
                </c:pt>
                <c:pt idx="162">
                  <c:v>68.540000000000006</c:v>
                </c:pt>
                <c:pt idx="163">
                  <c:v>71.510000000000005</c:v>
                </c:pt>
                <c:pt idx="164">
                  <c:v>71.47</c:v>
                </c:pt>
                <c:pt idx="165">
                  <c:v>70.989999999999995</c:v>
                </c:pt>
                <c:pt idx="166">
                  <c:v>70.179999999999978</c:v>
                </c:pt>
                <c:pt idx="167">
                  <c:v>72.790000000000006</c:v>
                </c:pt>
                <c:pt idx="168">
                  <c:v>72.710000000000022</c:v>
                </c:pt>
                <c:pt idx="169">
                  <c:v>73.69</c:v>
                </c:pt>
                <c:pt idx="170">
                  <c:v>67.88</c:v>
                </c:pt>
                <c:pt idx="171">
                  <c:v>72.5</c:v>
                </c:pt>
                <c:pt idx="172">
                  <c:v>67.63</c:v>
                </c:pt>
                <c:pt idx="173">
                  <c:v>75.08</c:v>
                </c:pt>
                <c:pt idx="174">
                  <c:v>74.36</c:v>
                </c:pt>
                <c:pt idx="175">
                  <c:v>72.910000000000025</c:v>
                </c:pt>
                <c:pt idx="176">
                  <c:v>66.27</c:v>
                </c:pt>
                <c:pt idx="177">
                  <c:v>75.98</c:v>
                </c:pt>
                <c:pt idx="178">
                  <c:v>69.36999999999999</c:v>
                </c:pt>
                <c:pt idx="179">
                  <c:v>71.39</c:v>
                </c:pt>
                <c:pt idx="180">
                  <c:v>75.53</c:v>
                </c:pt>
                <c:pt idx="181">
                  <c:v>73.66</c:v>
                </c:pt>
                <c:pt idx="182">
                  <c:v>69.5</c:v>
                </c:pt>
                <c:pt idx="183">
                  <c:v>75.040000000000006</c:v>
                </c:pt>
                <c:pt idx="184">
                  <c:v>71.679999999999978</c:v>
                </c:pt>
                <c:pt idx="185">
                  <c:v>73.64</c:v>
                </c:pt>
                <c:pt idx="186">
                  <c:v>71</c:v>
                </c:pt>
                <c:pt idx="187">
                  <c:v>66.89</c:v>
                </c:pt>
                <c:pt idx="188">
                  <c:v>75.03</c:v>
                </c:pt>
                <c:pt idx="189">
                  <c:v>73.61</c:v>
                </c:pt>
                <c:pt idx="190">
                  <c:v>71.649999999999991</c:v>
                </c:pt>
                <c:pt idx="191">
                  <c:v>69.679999999999978</c:v>
                </c:pt>
                <c:pt idx="192">
                  <c:v>74.239999999999995</c:v>
                </c:pt>
                <c:pt idx="193">
                  <c:v>68.06</c:v>
                </c:pt>
                <c:pt idx="194">
                  <c:v>69.64</c:v>
                </c:pt>
                <c:pt idx="195">
                  <c:v>69.099999999999994</c:v>
                </c:pt>
                <c:pt idx="196">
                  <c:v>75.88</c:v>
                </c:pt>
                <c:pt idx="197">
                  <c:v>73.97</c:v>
                </c:pt>
                <c:pt idx="198">
                  <c:v>70.88</c:v>
                </c:pt>
                <c:pt idx="199">
                  <c:v>72.11999999999999</c:v>
                </c:pt>
              </c:numCache>
            </c:numRef>
          </c:val>
        </c:ser>
        <c:marker val="1"/>
        <c:axId val="75519104"/>
        <c:axId val="75520640"/>
      </c:lineChart>
      <c:catAx>
        <c:axId val="75519104"/>
        <c:scaling>
          <c:orientation val="minMax"/>
        </c:scaling>
        <c:axPos val="b"/>
        <c:tickLblPos val="nextTo"/>
        <c:crossAx val="75520640"/>
        <c:crosses val="autoZero"/>
        <c:auto val="1"/>
        <c:lblAlgn val="ctr"/>
        <c:lblOffset val="100"/>
      </c:catAx>
      <c:valAx>
        <c:axId val="75520640"/>
        <c:scaling>
          <c:orientation val="minMax"/>
        </c:scaling>
        <c:axPos val="l"/>
        <c:majorGridlines/>
        <c:numFmt formatCode="General" sourceLinked="1"/>
        <c:tickLblPos val="nextTo"/>
        <c:crossAx val="75519104"/>
        <c:crosses val="autoZero"/>
        <c:crossBetween val="between"/>
      </c:valAx>
    </c:plotArea>
    <c:plotVisOnly val="1"/>
  </c:chart>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CL"/>
          </a:p>
        </p:txBody>
      </p:sp>
      <p:sp>
        <p:nvSpPr>
          <p:cNvPr id="133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CL"/>
          </a:p>
        </p:txBody>
      </p:sp>
      <p:sp>
        <p:nvSpPr>
          <p:cNvPr id="788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CL" noProof="0" smtClean="0"/>
              <a:t>Haga clic para modificar el estilo de texto del patrón</a:t>
            </a:r>
          </a:p>
          <a:p>
            <a:pPr lvl="1"/>
            <a:r>
              <a:rPr lang="es-CL" noProof="0" smtClean="0"/>
              <a:t>Segundo nivel</a:t>
            </a:r>
          </a:p>
          <a:p>
            <a:pPr lvl="2"/>
            <a:r>
              <a:rPr lang="es-CL" noProof="0" smtClean="0"/>
              <a:t>Tercer nivel</a:t>
            </a:r>
          </a:p>
          <a:p>
            <a:pPr lvl="3"/>
            <a:r>
              <a:rPr lang="es-CL" noProof="0" smtClean="0"/>
              <a:t>Cuarto nivel</a:t>
            </a:r>
          </a:p>
          <a:p>
            <a:pPr lvl="4"/>
            <a:r>
              <a:rPr lang="es-CL" noProof="0" smtClean="0"/>
              <a:t>Quinto nivel</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CL"/>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54E5657-43F8-43F3-B1E0-08F154751623}" type="slidenum">
              <a:rPr lang="es-CL"/>
              <a:pPr>
                <a:defRPr/>
              </a:pPr>
              <a:t>‹Nº›</a:t>
            </a:fld>
            <a:endParaRPr lang="es-C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B210660D-7D8A-4771-A0EA-C8428DD27EAC}" type="slidenum">
              <a:rPr lang="es-CL" smtClean="0"/>
              <a:pPr/>
              <a:t>1</a:t>
            </a:fld>
            <a:endParaRPr lang="es-CL"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AD4DC9CA-9D8F-41AB-92E0-FAEAAD8F9411}" type="slidenum">
              <a:rPr lang="es-CL" smtClean="0"/>
              <a:pPr/>
              <a:t>14</a:t>
            </a:fld>
            <a:endParaRPr lang="es-CL"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xfrm>
            <a:off x="914400" y="5786438"/>
            <a:ext cx="5029200" cy="1227137"/>
          </a:xfrm>
          <a:noFill/>
          <a:ln/>
        </p:spPr>
        <p:txBody>
          <a:bodyPr/>
          <a:lstStyle/>
          <a:p>
            <a:pPr eaLnBrk="1" hangingPunct="1"/>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81639F9C-4E7A-4C51-904C-3174B92560A6}" type="slidenum">
              <a:rPr lang="es-ES" smtClean="0"/>
              <a:pPr/>
              <a:t>15</a:t>
            </a:fld>
            <a:endParaRPr lang="es-ES" smtClean="0"/>
          </a:p>
        </p:txBody>
      </p:sp>
      <p:sp>
        <p:nvSpPr>
          <p:cNvPr id="90115" name="Rectangle 2"/>
          <p:cNvSpPr>
            <a:spLocks noGrp="1" noRot="1" noChangeAspect="1" noChangeArrowheads="1" noTextEdit="1"/>
          </p:cNvSpPr>
          <p:nvPr>
            <p:ph type="sldImg"/>
          </p:nvPr>
        </p:nvSpPr>
        <p:spPr>
          <a:xfrm>
            <a:off x="1144588" y="685800"/>
            <a:ext cx="4572000" cy="3429000"/>
          </a:xfrm>
          <a:ln/>
        </p:spPr>
      </p:sp>
      <p:sp>
        <p:nvSpPr>
          <p:cNvPr id="90116" name="Rectangle 3"/>
          <p:cNvSpPr>
            <a:spLocks noChangeArrowheads="1"/>
          </p:cNvSpPr>
          <p:nvPr/>
        </p:nvSpPr>
        <p:spPr bwMode="auto">
          <a:xfrm>
            <a:off x="838200" y="4324350"/>
            <a:ext cx="5105400" cy="4176713"/>
          </a:xfrm>
          <a:prstGeom prst="rect">
            <a:avLst/>
          </a:prstGeom>
          <a:solidFill>
            <a:schemeClr val="bg1"/>
          </a:solidFill>
          <a:ln w="9525">
            <a:solidFill>
              <a:schemeClr val="tx1"/>
            </a:solidFill>
            <a:miter lim="800000"/>
            <a:headEnd/>
            <a:tailEnd/>
          </a:ln>
        </p:spPr>
        <p:txBody>
          <a:bodyPr wrap="none" lIns="91209" tIns="45605" rIns="91209" bIns="45605" anchor="ctr"/>
          <a:lstStyle/>
          <a:p>
            <a:pPr algn="ctr" defTabSz="911225" eaLnBrk="0" hangingPunct="0"/>
            <a:endParaRPr lang="es-ES_tradnl" sz="2400">
              <a:solidFill>
                <a:schemeClr val="bg1"/>
              </a:solidFill>
              <a:latin typeface="Times New Roman" pitchFamily="18" charset="0"/>
            </a:endParaRPr>
          </a:p>
        </p:txBody>
      </p:sp>
      <p:sp>
        <p:nvSpPr>
          <p:cNvPr id="90117" name="Rectangle 4"/>
          <p:cNvSpPr>
            <a:spLocks noGrp="1" noChangeArrowheads="1"/>
          </p:cNvSpPr>
          <p:nvPr>
            <p:ph type="body" idx="1"/>
          </p:nvPr>
        </p:nvSpPr>
        <p:spPr>
          <a:xfrm>
            <a:off x="914400" y="4341813"/>
            <a:ext cx="5029200" cy="4116387"/>
          </a:xfrm>
          <a:noFill/>
          <a:ln/>
        </p:spPr>
        <p:txBody>
          <a:bodyPr lIns="91209" tIns="45605" rIns="91209" bIns="45605"/>
          <a:lstStyle/>
          <a:p>
            <a:r>
              <a:rPr lang="es-ES_tradnl" sz="1800" b="1" smtClean="0"/>
              <a:t>NOTAS</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endParaRPr lang="es-ES_tradnl" sz="1800" b="1"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0868ACD1-9EBE-4CED-8B48-6F989A170116}" type="slidenum">
              <a:rPr lang="es-ES" smtClean="0"/>
              <a:pPr/>
              <a:t>16</a:t>
            </a:fld>
            <a:endParaRPr lang="es-ES" smtClean="0"/>
          </a:p>
        </p:txBody>
      </p:sp>
      <p:sp>
        <p:nvSpPr>
          <p:cNvPr id="91139" name="Rectangle 2"/>
          <p:cNvSpPr>
            <a:spLocks noGrp="1" noRot="1" noChangeAspect="1" noChangeArrowheads="1" noTextEdit="1"/>
          </p:cNvSpPr>
          <p:nvPr>
            <p:ph type="sldImg"/>
          </p:nvPr>
        </p:nvSpPr>
        <p:spPr>
          <a:xfrm>
            <a:off x="1144588" y="685800"/>
            <a:ext cx="4572000" cy="3429000"/>
          </a:xfrm>
          <a:ln/>
        </p:spPr>
      </p:sp>
      <p:sp>
        <p:nvSpPr>
          <p:cNvPr id="91140" name="Rectangle 3"/>
          <p:cNvSpPr>
            <a:spLocks noChangeArrowheads="1"/>
          </p:cNvSpPr>
          <p:nvPr/>
        </p:nvSpPr>
        <p:spPr bwMode="auto">
          <a:xfrm>
            <a:off x="838200" y="4324350"/>
            <a:ext cx="5105400" cy="4176713"/>
          </a:xfrm>
          <a:prstGeom prst="rect">
            <a:avLst/>
          </a:prstGeom>
          <a:solidFill>
            <a:schemeClr val="bg1"/>
          </a:solidFill>
          <a:ln w="9525">
            <a:solidFill>
              <a:schemeClr val="tx1"/>
            </a:solidFill>
            <a:miter lim="800000"/>
            <a:headEnd/>
            <a:tailEnd/>
          </a:ln>
        </p:spPr>
        <p:txBody>
          <a:bodyPr wrap="none" lIns="91209" tIns="45605" rIns="91209" bIns="45605" anchor="ctr"/>
          <a:lstStyle/>
          <a:p>
            <a:pPr algn="ctr" defTabSz="911225" eaLnBrk="0" hangingPunct="0"/>
            <a:endParaRPr lang="es-ES_tradnl" sz="2400">
              <a:solidFill>
                <a:schemeClr val="bg1"/>
              </a:solidFill>
              <a:latin typeface="Times New Roman" pitchFamily="18" charset="0"/>
            </a:endParaRPr>
          </a:p>
        </p:txBody>
      </p:sp>
      <p:sp>
        <p:nvSpPr>
          <p:cNvPr id="91141" name="Rectangle 4"/>
          <p:cNvSpPr>
            <a:spLocks noGrp="1" noChangeArrowheads="1"/>
          </p:cNvSpPr>
          <p:nvPr>
            <p:ph type="body" idx="1"/>
          </p:nvPr>
        </p:nvSpPr>
        <p:spPr>
          <a:xfrm>
            <a:off x="914400" y="4341813"/>
            <a:ext cx="5029200" cy="4116387"/>
          </a:xfrm>
          <a:noFill/>
          <a:ln/>
        </p:spPr>
        <p:txBody>
          <a:bodyPr lIns="91209" tIns="45605" rIns="91209" bIns="45605"/>
          <a:lstStyle/>
          <a:p>
            <a:r>
              <a:rPr lang="es-ES_tradnl" sz="1800" b="1" smtClean="0"/>
              <a:t>NOTAS</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endParaRPr lang="es-ES_tradnl" sz="1800" b="1"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CBB7B0BE-EA04-4245-B0D0-A5D3D10309B1}" type="slidenum">
              <a:rPr lang="es-ES" smtClean="0"/>
              <a:pPr/>
              <a:t>17</a:t>
            </a:fld>
            <a:endParaRPr lang="es-ES" smtClean="0"/>
          </a:p>
        </p:txBody>
      </p:sp>
      <p:sp>
        <p:nvSpPr>
          <p:cNvPr id="92163" name="Rectangle 2"/>
          <p:cNvSpPr>
            <a:spLocks noGrp="1" noRot="1" noChangeAspect="1" noChangeArrowheads="1" noTextEdit="1"/>
          </p:cNvSpPr>
          <p:nvPr>
            <p:ph type="sldImg"/>
          </p:nvPr>
        </p:nvSpPr>
        <p:spPr>
          <a:xfrm>
            <a:off x="1144588" y="685800"/>
            <a:ext cx="4572000" cy="3429000"/>
          </a:xfrm>
          <a:ln/>
        </p:spPr>
      </p:sp>
      <p:sp>
        <p:nvSpPr>
          <p:cNvPr id="92164" name="Rectangle 3"/>
          <p:cNvSpPr>
            <a:spLocks noChangeArrowheads="1"/>
          </p:cNvSpPr>
          <p:nvPr/>
        </p:nvSpPr>
        <p:spPr bwMode="auto">
          <a:xfrm>
            <a:off x="838200" y="4324350"/>
            <a:ext cx="5105400" cy="4176713"/>
          </a:xfrm>
          <a:prstGeom prst="rect">
            <a:avLst/>
          </a:prstGeom>
          <a:solidFill>
            <a:schemeClr val="bg1"/>
          </a:solidFill>
          <a:ln w="9525">
            <a:solidFill>
              <a:schemeClr val="tx1"/>
            </a:solidFill>
            <a:miter lim="800000"/>
            <a:headEnd/>
            <a:tailEnd/>
          </a:ln>
        </p:spPr>
        <p:txBody>
          <a:bodyPr wrap="none" lIns="91209" tIns="45605" rIns="91209" bIns="45605" anchor="ctr"/>
          <a:lstStyle/>
          <a:p>
            <a:pPr algn="ctr" defTabSz="911225" eaLnBrk="0" hangingPunct="0"/>
            <a:endParaRPr lang="es-ES_tradnl" sz="2400">
              <a:solidFill>
                <a:schemeClr val="bg1"/>
              </a:solidFill>
              <a:latin typeface="Times New Roman" pitchFamily="18" charset="0"/>
            </a:endParaRPr>
          </a:p>
        </p:txBody>
      </p:sp>
      <p:sp>
        <p:nvSpPr>
          <p:cNvPr id="92165" name="Rectangle 4"/>
          <p:cNvSpPr>
            <a:spLocks noGrp="1" noChangeArrowheads="1"/>
          </p:cNvSpPr>
          <p:nvPr>
            <p:ph type="body" idx="1"/>
          </p:nvPr>
        </p:nvSpPr>
        <p:spPr>
          <a:xfrm>
            <a:off x="914400" y="4341813"/>
            <a:ext cx="5029200" cy="4116387"/>
          </a:xfrm>
          <a:noFill/>
          <a:ln/>
        </p:spPr>
        <p:txBody>
          <a:bodyPr lIns="91209" tIns="45605" rIns="91209" bIns="45605"/>
          <a:lstStyle/>
          <a:p>
            <a:r>
              <a:rPr lang="es-ES_tradnl" sz="1800" b="1" smtClean="0"/>
              <a:t>NOTAS</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r>
              <a:rPr lang="es-ES_tradnl" sz="1800" b="1" smtClean="0"/>
              <a:t>__________________________________________</a:t>
            </a:r>
          </a:p>
          <a:p>
            <a:endParaRPr lang="es-ES_tradnl" sz="1800" b="1"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B6350154-A9E2-4475-9CAA-A20C8B115721}" type="slidenum">
              <a:rPr lang="es-CL" smtClean="0"/>
              <a:pPr/>
              <a:t>23</a:t>
            </a:fld>
            <a:endParaRPr lang="es-CL" smtClean="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C115F57C-4082-4081-B054-88661FD25C33}" type="slidenum">
              <a:rPr lang="es-CL" smtClean="0"/>
              <a:pPr/>
              <a:t>24</a:t>
            </a:fld>
            <a:endParaRPr lang="es-CL"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5B7F3BC7-6A26-4DE0-9A95-B58993254247}" type="slidenum">
              <a:rPr lang="es-ES_tradnl" smtClean="0"/>
              <a:pPr/>
              <a:t>25</a:t>
            </a:fld>
            <a:endParaRPr lang="es-ES_tradnl" smtClean="0"/>
          </a:p>
        </p:txBody>
      </p:sp>
      <p:sp>
        <p:nvSpPr>
          <p:cNvPr id="95235"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s-ES"/>
          </a:p>
        </p:txBody>
      </p:sp>
      <p:sp>
        <p:nvSpPr>
          <p:cNvPr id="95236"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19050" tIns="0" rIns="19050" bIns="0" anchor="b"/>
          <a:lstStyle/>
          <a:p>
            <a:pPr algn="r" defTabSz="762000"/>
            <a:r>
              <a:rPr lang="es-CL" sz="1000" i="1">
                <a:latin typeface="Times New Roman" pitchFamily="18" charset="0"/>
              </a:rPr>
              <a:t>7</a:t>
            </a:r>
          </a:p>
        </p:txBody>
      </p:sp>
      <p:sp>
        <p:nvSpPr>
          <p:cNvPr id="95237"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s-ES"/>
          </a:p>
        </p:txBody>
      </p:sp>
      <p:sp>
        <p:nvSpPr>
          <p:cNvPr id="95238"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s-ES"/>
          </a:p>
        </p:txBody>
      </p:sp>
      <p:sp>
        <p:nvSpPr>
          <p:cNvPr id="95239" name="Rectangle 6"/>
          <p:cNvSpPr>
            <a:spLocks noGrp="1" noRot="1" noChangeAspect="1" noChangeArrowheads="1" noTextEdit="1"/>
          </p:cNvSpPr>
          <p:nvPr>
            <p:ph type="sldImg"/>
          </p:nvPr>
        </p:nvSpPr>
        <p:spPr>
          <a:ln w="12700" cap="flat">
            <a:solidFill>
              <a:schemeClr val="tx1"/>
            </a:solidFill>
          </a:ln>
        </p:spPr>
      </p:sp>
      <p:sp>
        <p:nvSpPr>
          <p:cNvPr id="95240" name="Rectangle 7"/>
          <p:cNvSpPr>
            <a:spLocks noGrp="1" noChangeArrowheads="1"/>
          </p:cNvSpPr>
          <p:nvPr>
            <p:ph type="body" idx="1"/>
          </p:nvPr>
        </p:nvSpPr>
        <p:spPr>
          <a:xfrm>
            <a:off x="914400" y="4343400"/>
            <a:ext cx="5029200" cy="4114800"/>
          </a:xfrm>
          <a:noFill/>
          <a:ln/>
        </p:spPr>
        <p:txBody>
          <a:bodyPr lIns="90488" tIns="44450" rIns="90488" bIns="44450"/>
          <a:lstStyle/>
          <a:p>
            <a:endParaRPr lang="es-ES_tradn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1C74299C-18FC-42F0-AAB0-709C05318409}" type="slidenum">
              <a:rPr lang="es-CL" smtClean="0"/>
              <a:pPr/>
              <a:t>26</a:t>
            </a:fld>
            <a:endParaRPr lang="es-CL"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4CA804A2-69CD-4A75-8C22-6A2A1246232C}" type="slidenum">
              <a:rPr lang="es-CL" smtClean="0"/>
              <a:pPr/>
              <a:t>27</a:t>
            </a:fld>
            <a:endParaRPr lang="es-CL"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149AA0AE-3A30-44DB-BF61-2741E4E2C777}" type="slidenum">
              <a:rPr lang="es-CL" smtClean="0"/>
              <a:pPr/>
              <a:t>28</a:t>
            </a:fld>
            <a:endParaRPr lang="es-CL" smtClean="0"/>
          </a:p>
        </p:txBody>
      </p:sp>
      <p:sp>
        <p:nvSpPr>
          <p:cNvPr id="98307" name="Rectangle 2"/>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98308" name="Rectangle 3"/>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9</a:t>
            </a:r>
          </a:p>
        </p:txBody>
      </p:sp>
      <p:sp>
        <p:nvSpPr>
          <p:cNvPr id="98309" name="Rectangle 4"/>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98310" name="Rectangle 5"/>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98311" name="Rectangle 6"/>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98312" name="Rectangle 7"/>
          <p:cNvSpPr>
            <a:spLocks noGrp="1" noChangeArrowheads="1"/>
          </p:cNvSpPr>
          <p:nvPr>
            <p:ph type="body" idx="1"/>
          </p:nvPr>
        </p:nvSpPr>
        <p:spPr>
          <a:xfrm>
            <a:off x="914400" y="4341813"/>
            <a:ext cx="5027613" cy="4114800"/>
          </a:xfrm>
          <a:noFill/>
          <a:ln/>
        </p:spPr>
        <p:txBody>
          <a:bodyPr lIns="93663" tIns="47625" rIns="93663" bIns="47625"/>
          <a:lstStyle/>
          <a:p>
            <a:pPr eaLnBrk="1" hangingPunct="1"/>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3938E713-4419-4A08-B14D-1F342C51DF91}" type="slidenum">
              <a:rPr lang="es-CL" smtClean="0"/>
              <a:pPr/>
              <a:t>3</a:t>
            </a:fld>
            <a:endParaRPr lang="es-CL"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2E59F26F-8FAA-4336-BB58-AF96758AEA60}" type="slidenum">
              <a:rPr lang="es-CL" smtClean="0"/>
              <a:pPr/>
              <a:t>29</a:t>
            </a:fld>
            <a:endParaRPr lang="es-CL"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E06042BE-C48A-414C-9BB1-DEDA2A135E4F}" type="slidenum">
              <a:rPr lang="es-ES_tradnl" smtClean="0"/>
              <a:pPr/>
              <a:t>30</a:t>
            </a:fld>
            <a:endParaRPr lang="es-ES_tradnl"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xfrm>
            <a:off x="914400" y="6262688"/>
            <a:ext cx="5029200" cy="274637"/>
          </a:xfrm>
          <a:noFill/>
          <a:ln/>
        </p:spPr>
        <p:txBody>
          <a:bodyPr/>
          <a:lstStyle/>
          <a:p>
            <a:endParaRPr lang="es-E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8760513C-A12B-4D23-8CB4-B7C3A0F40D23}" type="slidenum">
              <a:rPr lang="es-ES_tradnl" smtClean="0"/>
              <a:pPr/>
              <a:t>31</a:t>
            </a:fld>
            <a:endParaRPr lang="es-ES_tradnl"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xfrm>
            <a:off x="914400" y="6262688"/>
            <a:ext cx="5029200" cy="274637"/>
          </a:xfrm>
          <a:noFill/>
          <a:ln/>
        </p:spPr>
        <p:txBody>
          <a:bodyPr/>
          <a:lstStyle/>
          <a:p>
            <a:endParaRPr lang="es-E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A45488DD-A89C-47B4-B0FE-2DE58380007F}" type="slidenum">
              <a:rPr lang="es-ES_tradnl" smtClean="0"/>
              <a:pPr/>
              <a:t>32</a:t>
            </a:fld>
            <a:endParaRPr lang="es-ES_tradnl" smtClean="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xfrm>
            <a:off x="914400" y="6262688"/>
            <a:ext cx="5029200" cy="274637"/>
          </a:xfrm>
          <a:noFill/>
          <a:ln/>
        </p:spPr>
        <p:txBody>
          <a:bodyPr/>
          <a:lstStyle/>
          <a:p>
            <a:endParaRPr lang="es-E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89E3E023-39F6-47BE-8695-A23BF01F89D6}" type="slidenum">
              <a:rPr lang="es-ES_tradnl" smtClean="0"/>
              <a:pPr/>
              <a:t>33</a:t>
            </a:fld>
            <a:endParaRPr lang="es-ES_tradnl" smtClean="0"/>
          </a:p>
        </p:txBody>
      </p:sp>
      <p:sp>
        <p:nvSpPr>
          <p:cNvPr id="103427" name="Rectangle 2"/>
          <p:cNvSpPr>
            <a:spLocks noGrp="1" noRot="1" noChangeAspect="1" noChangeArrowheads="1" noTextEdit="1"/>
          </p:cNvSpPr>
          <p:nvPr>
            <p:ph type="sldImg"/>
          </p:nvPr>
        </p:nvSpPr>
        <p:spPr>
          <a:xfrm>
            <a:off x="1146175" y="687388"/>
            <a:ext cx="4567238" cy="3425825"/>
          </a:xfrm>
          <a:ln/>
        </p:spPr>
      </p:sp>
      <p:sp>
        <p:nvSpPr>
          <p:cNvPr id="103428" name="Rectangle 3"/>
          <p:cNvSpPr>
            <a:spLocks noGrp="1" noChangeArrowheads="1"/>
          </p:cNvSpPr>
          <p:nvPr>
            <p:ph type="body" idx="1"/>
          </p:nvPr>
        </p:nvSpPr>
        <p:spPr>
          <a:xfrm>
            <a:off x="914400" y="6134100"/>
            <a:ext cx="5029200" cy="274638"/>
          </a:xfrm>
          <a:noFill/>
          <a:ln/>
        </p:spPr>
        <p:txBody>
          <a:bodyPr/>
          <a:lstStyle/>
          <a:p>
            <a:endParaRPr lang="es-E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4400C7FB-3384-4D51-A42D-003C9F0350E3}" type="slidenum">
              <a:rPr lang="es-ES_tradnl" smtClean="0"/>
              <a:pPr/>
              <a:t>34</a:t>
            </a:fld>
            <a:endParaRPr lang="es-ES_tradnl" smtClean="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xfrm>
            <a:off x="685800" y="6262688"/>
            <a:ext cx="5486400" cy="274637"/>
          </a:xfrm>
          <a:noFill/>
          <a:ln/>
        </p:spPr>
        <p:txBody>
          <a:bodyPr/>
          <a:lstStyle/>
          <a:p>
            <a:endParaRPr lang="es-ES_tradn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B85F5CF8-B833-4B73-859B-F13C10DE8C45}" type="slidenum">
              <a:rPr lang="es-ES_tradnl" smtClean="0"/>
              <a:pPr/>
              <a:t>35</a:t>
            </a:fld>
            <a:endParaRPr lang="es-ES_tradnl" smtClean="0"/>
          </a:p>
        </p:txBody>
      </p:sp>
      <p:sp>
        <p:nvSpPr>
          <p:cNvPr id="105475"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lIns="91435" tIns="45718" rIns="91435" bIns="45718" anchor="ctr"/>
          <a:lstStyle/>
          <a:p>
            <a:endParaRPr lang="es-ES"/>
          </a:p>
        </p:txBody>
      </p:sp>
      <p:sp>
        <p:nvSpPr>
          <p:cNvPr id="105476"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19049" tIns="0" rIns="19049" bIns="0" anchor="b"/>
          <a:lstStyle/>
          <a:p>
            <a:pPr algn="r" defTabSz="760413"/>
            <a:r>
              <a:rPr lang="es-CL" sz="1000" i="1">
                <a:latin typeface="Times New Roman" pitchFamily="18" charset="0"/>
              </a:rPr>
              <a:t>13</a:t>
            </a:r>
          </a:p>
        </p:txBody>
      </p:sp>
      <p:sp>
        <p:nvSpPr>
          <p:cNvPr id="105477"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lIns="91435" tIns="45718" rIns="91435" bIns="45718" anchor="ctr"/>
          <a:lstStyle/>
          <a:p>
            <a:endParaRPr lang="es-ES"/>
          </a:p>
        </p:txBody>
      </p:sp>
      <p:sp>
        <p:nvSpPr>
          <p:cNvPr id="105478" name="Rectangle 5"/>
          <p:cNvSpPr>
            <a:spLocks noChangeArrowheads="1"/>
          </p:cNvSpPr>
          <p:nvPr/>
        </p:nvSpPr>
        <p:spPr bwMode="auto">
          <a:xfrm>
            <a:off x="0" y="0"/>
            <a:ext cx="2971800" cy="457200"/>
          </a:xfrm>
          <a:prstGeom prst="rect">
            <a:avLst/>
          </a:prstGeom>
          <a:noFill/>
          <a:ln w="12700">
            <a:noFill/>
            <a:miter lim="800000"/>
            <a:headEnd/>
            <a:tailEnd/>
          </a:ln>
        </p:spPr>
        <p:txBody>
          <a:bodyPr wrap="none" lIns="91435" tIns="45718" rIns="91435" bIns="45718" anchor="ctr"/>
          <a:lstStyle/>
          <a:p>
            <a:endParaRPr lang="es-ES"/>
          </a:p>
        </p:txBody>
      </p:sp>
      <p:sp>
        <p:nvSpPr>
          <p:cNvPr id="105479" name="Rectangle 6"/>
          <p:cNvSpPr>
            <a:spLocks noGrp="1" noRot="1" noChangeAspect="1" noChangeArrowheads="1" noTextEdit="1"/>
          </p:cNvSpPr>
          <p:nvPr>
            <p:ph type="sldImg"/>
          </p:nvPr>
        </p:nvSpPr>
        <p:spPr>
          <a:noFill/>
          <a:ln w="12700" cap="flat">
            <a:solidFill>
              <a:schemeClr val="tx1"/>
            </a:solidFill>
          </a:ln>
        </p:spPr>
      </p:sp>
      <p:sp>
        <p:nvSpPr>
          <p:cNvPr id="105480" name="Rectangle 7"/>
          <p:cNvSpPr>
            <a:spLocks noGrp="1" noChangeArrowheads="1"/>
          </p:cNvSpPr>
          <p:nvPr>
            <p:ph type="body" idx="1"/>
          </p:nvPr>
        </p:nvSpPr>
        <p:spPr>
          <a:xfrm>
            <a:off x="914400" y="4343400"/>
            <a:ext cx="5029200" cy="4114800"/>
          </a:xfrm>
          <a:noFill/>
          <a:ln/>
        </p:spPr>
        <p:txBody>
          <a:bodyPr lIns="90483" tIns="44448" rIns="90483" bIns="44448"/>
          <a:lstStyle/>
          <a:p>
            <a:endParaRPr lang="es-ES_tradn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040E77DC-545F-45B6-A45C-A624E8DD6335}" type="slidenum">
              <a:rPr lang="es-ES_tradnl" smtClean="0"/>
              <a:pPr/>
              <a:t>36</a:t>
            </a:fld>
            <a:endParaRPr lang="es-ES_tradnl" smtClean="0"/>
          </a:p>
        </p:txBody>
      </p:sp>
      <p:sp>
        <p:nvSpPr>
          <p:cNvPr id="106499"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s-ES"/>
          </a:p>
        </p:txBody>
      </p:sp>
      <p:sp>
        <p:nvSpPr>
          <p:cNvPr id="106500"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19050" tIns="0" rIns="19050" bIns="0" anchor="b"/>
          <a:lstStyle/>
          <a:p>
            <a:pPr algn="r" defTabSz="762000"/>
            <a:r>
              <a:rPr lang="es-CL" sz="1000" i="1">
                <a:latin typeface="Times New Roman" pitchFamily="18" charset="0"/>
              </a:rPr>
              <a:t>15</a:t>
            </a:r>
          </a:p>
        </p:txBody>
      </p:sp>
      <p:sp>
        <p:nvSpPr>
          <p:cNvPr id="106501"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s-ES"/>
          </a:p>
        </p:txBody>
      </p:sp>
      <p:sp>
        <p:nvSpPr>
          <p:cNvPr id="106502"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s-ES"/>
          </a:p>
        </p:txBody>
      </p:sp>
      <p:sp>
        <p:nvSpPr>
          <p:cNvPr id="106503" name="Rectangle 6"/>
          <p:cNvSpPr>
            <a:spLocks noGrp="1" noRot="1" noChangeAspect="1" noChangeArrowheads="1" noTextEdit="1"/>
          </p:cNvSpPr>
          <p:nvPr>
            <p:ph type="sldImg"/>
          </p:nvPr>
        </p:nvSpPr>
        <p:spPr>
          <a:noFill/>
          <a:ln w="12700" cap="flat">
            <a:solidFill>
              <a:schemeClr val="tx1"/>
            </a:solidFill>
          </a:ln>
        </p:spPr>
      </p:sp>
      <p:sp>
        <p:nvSpPr>
          <p:cNvPr id="106504" name="Rectangle 7"/>
          <p:cNvSpPr>
            <a:spLocks noGrp="1" noChangeArrowheads="1"/>
          </p:cNvSpPr>
          <p:nvPr>
            <p:ph type="body" idx="1"/>
          </p:nvPr>
        </p:nvSpPr>
        <p:spPr>
          <a:xfrm>
            <a:off x="914400" y="4343400"/>
            <a:ext cx="5029200" cy="4114800"/>
          </a:xfrm>
          <a:noFill/>
          <a:ln/>
        </p:spPr>
        <p:txBody>
          <a:bodyPr lIns="90488" tIns="44450" rIns="90488" bIns="44450"/>
          <a:lstStyle/>
          <a:p>
            <a:endParaRPr lang="es-ES_tradn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A40F3302-BBBA-46AE-B691-0513BE801392}" type="slidenum">
              <a:rPr lang="es-ES_tradnl" smtClean="0"/>
              <a:pPr/>
              <a:t>37</a:t>
            </a:fld>
            <a:endParaRPr lang="es-ES_tradnl" smtClean="0"/>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xfrm>
            <a:off x="914400" y="6262688"/>
            <a:ext cx="5029200" cy="274637"/>
          </a:xfrm>
          <a:noFill/>
          <a:ln/>
        </p:spPr>
        <p:txBody>
          <a:bodyPr/>
          <a:lstStyle/>
          <a:p>
            <a:endParaRPr lang="es-E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7429BB40-082F-44D8-AB56-6D3D63D5A66E}" type="slidenum">
              <a:rPr lang="es-CL" smtClean="0"/>
              <a:pPr/>
              <a:t>38</a:t>
            </a:fld>
            <a:endParaRPr lang="es-CL" smtClean="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AA7BC656-77F8-41F8-B30C-FE41DE0E9F15}" type="slidenum">
              <a:rPr lang="es-CL" smtClean="0"/>
              <a:pPr/>
              <a:t>5</a:t>
            </a:fld>
            <a:endParaRPr lang="es-CL"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14871CF7-A86D-4B83-8FB8-BD2062871CF2}" type="slidenum">
              <a:rPr lang="es-CL" smtClean="0"/>
              <a:pPr/>
              <a:t>39</a:t>
            </a:fld>
            <a:endParaRPr lang="es-CL" smtClean="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0636AE8B-5EAD-43C4-91FB-95A7377E183A}" type="slidenum">
              <a:rPr lang="es-CL" smtClean="0"/>
              <a:pPr/>
              <a:t>40</a:t>
            </a:fld>
            <a:endParaRPr lang="es-CL" smtClean="0"/>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A449ED1A-6BF6-4064-857A-843C9C7DAEE3}" type="slidenum">
              <a:rPr lang="es-CL" smtClean="0"/>
              <a:pPr/>
              <a:t>41</a:t>
            </a:fld>
            <a:endParaRPr lang="es-CL" smtClean="0"/>
          </a:p>
        </p:txBody>
      </p:sp>
      <p:sp>
        <p:nvSpPr>
          <p:cNvPr id="111619" name="Rectangle 2"/>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11620" name="Rectangle 3"/>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24</a:t>
            </a:r>
          </a:p>
        </p:txBody>
      </p:sp>
      <p:sp>
        <p:nvSpPr>
          <p:cNvPr id="111621" name="Rectangle 4"/>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11622" name="Rectangle 5"/>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11623" name="Rectangle 6"/>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11624" name="Rectangle 7"/>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16</a:t>
            </a:r>
          </a:p>
        </p:txBody>
      </p:sp>
      <p:sp>
        <p:nvSpPr>
          <p:cNvPr id="111625" name="Rectangle 8"/>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11626" name="Rectangle 9"/>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11627" name="Rectangle 10"/>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111628" name="Rectangle 11"/>
          <p:cNvSpPr>
            <a:spLocks noGrp="1" noChangeArrowheads="1"/>
          </p:cNvSpPr>
          <p:nvPr>
            <p:ph type="body" idx="1"/>
          </p:nvPr>
        </p:nvSpPr>
        <p:spPr>
          <a:xfrm>
            <a:off x="914400" y="4341813"/>
            <a:ext cx="5027613" cy="4114800"/>
          </a:xfrm>
          <a:noFill/>
          <a:ln/>
        </p:spPr>
        <p:txBody>
          <a:bodyPr lIns="93663" tIns="47625" rIns="93663" bIns="47625"/>
          <a:lstStyle/>
          <a:p>
            <a:pPr eaLnBrk="1" hangingPunct="1"/>
            <a:endParaRPr lang="es-ES_tradnl"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5AC55BE2-1817-4D8D-9252-0243ACFBAF3A}" type="slidenum">
              <a:rPr lang="es-CL" smtClean="0"/>
              <a:pPr/>
              <a:t>42</a:t>
            </a:fld>
            <a:endParaRPr lang="es-CL" smtClean="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87CC2188-AA95-4786-A946-E18CBCD0447B}" type="slidenum">
              <a:rPr lang="es-CL" smtClean="0"/>
              <a:pPr/>
              <a:t>43</a:t>
            </a:fld>
            <a:endParaRPr lang="es-CL" smtClean="0"/>
          </a:p>
        </p:txBody>
      </p:sp>
      <p:sp>
        <p:nvSpPr>
          <p:cNvPr id="113667" name="Rectangle 2"/>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13668" name="Rectangle 3"/>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25</a:t>
            </a:r>
          </a:p>
        </p:txBody>
      </p:sp>
      <p:sp>
        <p:nvSpPr>
          <p:cNvPr id="113669" name="Rectangle 4"/>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13670" name="Rectangle 5"/>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13671" name="Rectangle 6"/>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13672" name="Rectangle 7"/>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17</a:t>
            </a:r>
          </a:p>
        </p:txBody>
      </p:sp>
      <p:sp>
        <p:nvSpPr>
          <p:cNvPr id="113673" name="Rectangle 8"/>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13674" name="Rectangle 9"/>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13675" name="Rectangle 10"/>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113676" name="Rectangle 11"/>
          <p:cNvSpPr>
            <a:spLocks noGrp="1" noChangeArrowheads="1"/>
          </p:cNvSpPr>
          <p:nvPr>
            <p:ph type="body" idx="1"/>
          </p:nvPr>
        </p:nvSpPr>
        <p:spPr>
          <a:xfrm>
            <a:off x="914400" y="4341813"/>
            <a:ext cx="5027613" cy="4114800"/>
          </a:xfrm>
          <a:noFill/>
          <a:ln/>
        </p:spPr>
        <p:txBody>
          <a:bodyPr lIns="93663" tIns="47625" rIns="93663" bIns="47625"/>
          <a:lstStyle/>
          <a:p>
            <a:pPr eaLnBrk="1" hangingPunct="1"/>
            <a:endParaRPr lang="es-ES_tradnl"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7373CAF0-8820-4393-8D2E-0D1532D727D7}" type="slidenum">
              <a:rPr lang="es-CL" smtClean="0"/>
              <a:pPr/>
              <a:t>44</a:t>
            </a:fld>
            <a:endParaRPr lang="es-CL" smtClean="0"/>
          </a:p>
        </p:txBody>
      </p:sp>
      <p:sp>
        <p:nvSpPr>
          <p:cNvPr id="114691" name="Rectangle 2"/>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14692" name="Rectangle 3"/>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13</a:t>
            </a:r>
          </a:p>
        </p:txBody>
      </p:sp>
      <p:sp>
        <p:nvSpPr>
          <p:cNvPr id="114693" name="Rectangle 4"/>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14694" name="Rectangle 5"/>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14695" name="Rectangle 6"/>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114696" name="Rectangle 7"/>
          <p:cNvSpPr>
            <a:spLocks noGrp="1" noChangeArrowheads="1"/>
          </p:cNvSpPr>
          <p:nvPr>
            <p:ph type="body" idx="1"/>
          </p:nvPr>
        </p:nvSpPr>
        <p:spPr>
          <a:xfrm>
            <a:off x="914400" y="4341813"/>
            <a:ext cx="5027613" cy="4114800"/>
          </a:xfrm>
          <a:noFill/>
          <a:ln/>
        </p:spPr>
        <p:txBody>
          <a:bodyPr lIns="93663" tIns="47625" rIns="93663" bIns="47625"/>
          <a:lstStyle/>
          <a:p>
            <a:pPr eaLnBrk="1" hangingPunct="1"/>
            <a:endParaRPr lang="es-ES_tradnl"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75220E80-8654-437D-87C3-FF04A9250FC6}" type="slidenum">
              <a:rPr lang="es-CL" smtClean="0"/>
              <a:pPr/>
              <a:t>45</a:t>
            </a:fld>
            <a:endParaRPr lang="es-CL" smtClean="0"/>
          </a:p>
        </p:txBody>
      </p:sp>
      <p:sp>
        <p:nvSpPr>
          <p:cNvPr id="115715" name="Rectangle 2"/>
          <p:cNvSpPr>
            <a:spLocks noGrp="1" noRot="1" noChangeAspect="1" noChangeArrowheads="1" noTextEdit="1"/>
          </p:cNvSpPr>
          <p:nvPr>
            <p:ph type="sldImg"/>
          </p:nvPr>
        </p:nvSpPr>
        <p:spPr>
          <a:xfrm>
            <a:off x="1152525" y="692150"/>
            <a:ext cx="4554538" cy="3416300"/>
          </a:xfrm>
          <a:ln w="12700" cap="flat">
            <a:solidFill>
              <a:schemeClr val="tx1"/>
            </a:solidFill>
          </a:ln>
        </p:spPr>
      </p:sp>
      <p:sp>
        <p:nvSpPr>
          <p:cNvPr id="115716" name="Rectangle 3"/>
          <p:cNvSpPr>
            <a:spLocks noGrp="1" noChangeArrowheads="1"/>
          </p:cNvSpPr>
          <p:nvPr>
            <p:ph type="body" idx="1"/>
          </p:nvPr>
        </p:nvSpPr>
        <p:spPr>
          <a:xfrm>
            <a:off x="917575" y="4359275"/>
            <a:ext cx="5019675" cy="4119563"/>
          </a:xfrm>
          <a:noFill/>
          <a:ln/>
        </p:spPr>
        <p:txBody>
          <a:bodyPr lIns="93642" tIns="47614" rIns="93642" bIns="47614"/>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96714475-7201-4BDC-B231-C514797A59D0}" type="slidenum">
              <a:rPr lang="es-CL" smtClean="0"/>
              <a:pPr/>
              <a:t>46</a:t>
            </a:fld>
            <a:endParaRPr lang="es-CL" smtClean="0"/>
          </a:p>
        </p:txBody>
      </p:sp>
      <p:sp>
        <p:nvSpPr>
          <p:cNvPr id="116739" name="Rectangle 2"/>
          <p:cNvSpPr>
            <a:spLocks noGrp="1" noRot="1" noChangeAspect="1" noChangeArrowheads="1" noTextEdit="1"/>
          </p:cNvSpPr>
          <p:nvPr>
            <p:ph type="sldImg"/>
          </p:nvPr>
        </p:nvSpPr>
        <p:spPr>
          <a:xfrm>
            <a:off x="1177925" y="698500"/>
            <a:ext cx="4530725" cy="3398838"/>
          </a:xfrm>
          <a:ln/>
        </p:spPr>
      </p:sp>
      <p:sp>
        <p:nvSpPr>
          <p:cNvPr id="116740" name="Rectangle 3"/>
          <p:cNvSpPr>
            <a:spLocks noGrp="1" noChangeArrowheads="1"/>
          </p:cNvSpPr>
          <p:nvPr>
            <p:ph type="body" idx="1"/>
          </p:nvPr>
        </p:nvSpPr>
        <p:spPr>
          <a:xfrm>
            <a:off x="903288" y="4319588"/>
            <a:ext cx="5051425" cy="4095750"/>
          </a:xfrm>
          <a:noFill/>
          <a:ln/>
        </p:spPr>
        <p:txBody>
          <a:bodyPr/>
          <a:lstStyle/>
          <a:p>
            <a:pPr eaLnBrk="1" hangingPunct="1"/>
            <a:endParaRPr lang="es-E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CFF06D65-173B-446D-B861-7DEFC00738BB}" type="slidenum">
              <a:rPr lang="es-CL" smtClean="0"/>
              <a:pPr/>
              <a:t>47</a:t>
            </a:fld>
            <a:endParaRPr lang="es-CL" smtClean="0"/>
          </a:p>
        </p:txBody>
      </p:sp>
      <p:sp>
        <p:nvSpPr>
          <p:cNvPr id="117763" name="Rectangle 2"/>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17764" name="Rectangle 3"/>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26</a:t>
            </a:r>
          </a:p>
        </p:txBody>
      </p:sp>
      <p:sp>
        <p:nvSpPr>
          <p:cNvPr id="117765" name="Rectangle 4"/>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17766" name="Rectangle 5"/>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17767" name="Rectangle 6"/>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17768" name="Rectangle 7"/>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18</a:t>
            </a:r>
          </a:p>
        </p:txBody>
      </p:sp>
      <p:sp>
        <p:nvSpPr>
          <p:cNvPr id="117769" name="Rectangle 8"/>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17770" name="Rectangle 9"/>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17771" name="Rectangle 10"/>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117772" name="Rectangle 11"/>
          <p:cNvSpPr>
            <a:spLocks noGrp="1" noChangeArrowheads="1"/>
          </p:cNvSpPr>
          <p:nvPr>
            <p:ph type="body" idx="1"/>
          </p:nvPr>
        </p:nvSpPr>
        <p:spPr>
          <a:xfrm>
            <a:off x="914400" y="4341813"/>
            <a:ext cx="5027613" cy="4114800"/>
          </a:xfrm>
          <a:noFill/>
          <a:ln/>
        </p:spPr>
        <p:txBody>
          <a:bodyPr lIns="93663" tIns="47625" rIns="93663" bIns="47625"/>
          <a:lstStyle/>
          <a:p>
            <a:pPr eaLnBrk="1" hangingPunct="1"/>
            <a:endParaRPr lang="es-ES_tradnl"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24C0084C-7A18-4104-8A2E-08EEDBDBDB36}" type="slidenum">
              <a:rPr lang="es-CL" smtClean="0"/>
              <a:pPr/>
              <a:t>48</a:t>
            </a:fld>
            <a:endParaRPr lang="es-CL" smtClean="0"/>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EAD6532D-2C02-43F0-8A7A-37249A47E1A1}" type="slidenum">
              <a:rPr lang="es-CL" smtClean="0"/>
              <a:pPr/>
              <a:t>6</a:t>
            </a:fld>
            <a:endParaRPr lang="es-CL"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B5A67345-248A-4DC6-AB09-66E99E644500}" type="slidenum">
              <a:rPr lang="es-CL" smtClean="0"/>
              <a:pPr/>
              <a:t>49</a:t>
            </a:fld>
            <a:endParaRPr lang="es-CL" smtClean="0"/>
          </a:p>
        </p:txBody>
      </p:sp>
      <p:sp>
        <p:nvSpPr>
          <p:cNvPr id="119811" name="Rectangle 2"/>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19812" name="Rectangle 3"/>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27</a:t>
            </a:r>
          </a:p>
        </p:txBody>
      </p:sp>
      <p:sp>
        <p:nvSpPr>
          <p:cNvPr id="119813" name="Rectangle 4"/>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19814" name="Rectangle 5"/>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19815" name="Rectangle 6"/>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119816" name="Rectangle 7"/>
          <p:cNvSpPr>
            <a:spLocks noGrp="1" noChangeArrowheads="1"/>
          </p:cNvSpPr>
          <p:nvPr>
            <p:ph type="body" idx="1"/>
          </p:nvPr>
        </p:nvSpPr>
        <p:spPr>
          <a:xfrm>
            <a:off x="914400" y="4341813"/>
            <a:ext cx="5027613" cy="4114800"/>
          </a:xfrm>
          <a:noFill/>
          <a:ln/>
        </p:spPr>
        <p:txBody>
          <a:bodyPr lIns="93663" tIns="47625" rIns="93663" bIns="47625"/>
          <a:lstStyle/>
          <a:p>
            <a:pPr eaLnBrk="1" hangingPunct="1"/>
            <a:endParaRPr lang="es-ES_tradnl"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p:spPr>
        <p:txBody>
          <a:bodyPr/>
          <a:lstStyle/>
          <a:p>
            <a:fld id="{4047A81B-12B6-467C-9ECB-2C91C9D2289F}" type="slidenum">
              <a:rPr lang="es-CL" smtClean="0"/>
              <a:pPr/>
              <a:t>50</a:t>
            </a:fld>
            <a:endParaRPr lang="es-CL" smtClean="0"/>
          </a:p>
        </p:txBody>
      </p:sp>
      <p:sp>
        <p:nvSpPr>
          <p:cNvPr id="120835" name="Rectangle 2"/>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20836" name="Rectangle 3"/>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28</a:t>
            </a:r>
          </a:p>
        </p:txBody>
      </p:sp>
      <p:sp>
        <p:nvSpPr>
          <p:cNvPr id="120837" name="Rectangle 4"/>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20838" name="Rectangle 5"/>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20839" name="Rectangle 6"/>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20840" name="Rectangle 7"/>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19</a:t>
            </a:r>
          </a:p>
        </p:txBody>
      </p:sp>
      <p:sp>
        <p:nvSpPr>
          <p:cNvPr id="120841" name="Rectangle 8"/>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20842" name="Rectangle 9"/>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20843" name="Rectangle 10"/>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120844" name="Rectangle 11"/>
          <p:cNvSpPr>
            <a:spLocks noGrp="1" noChangeArrowheads="1"/>
          </p:cNvSpPr>
          <p:nvPr>
            <p:ph type="body" idx="1"/>
          </p:nvPr>
        </p:nvSpPr>
        <p:spPr>
          <a:xfrm>
            <a:off x="914400" y="4341813"/>
            <a:ext cx="5027613" cy="4114800"/>
          </a:xfrm>
          <a:noFill/>
          <a:ln/>
        </p:spPr>
        <p:txBody>
          <a:bodyPr lIns="93663" tIns="47625" rIns="93663" bIns="47625"/>
          <a:lstStyle/>
          <a:p>
            <a:pPr eaLnBrk="1" hangingPunct="1"/>
            <a:endParaRPr lang="es-ES_tradnl"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C506981E-CB90-48F7-BAE5-B23760573CC2}" type="slidenum">
              <a:rPr lang="es-CL" smtClean="0"/>
              <a:pPr/>
              <a:t>51</a:t>
            </a:fld>
            <a:endParaRPr lang="es-CL" smtClean="0"/>
          </a:p>
        </p:txBody>
      </p:sp>
      <p:sp>
        <p:nvSpPr>
          <p:cNvPr id="121859" name="Rectangle 2"/>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21860" name="Rectangle 3"/>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29</a:t>
            </a:r>
          </a:p>
        </p:txBody>
      </p:sp>
      <p:sp>
        <p:nvSpPr>
          <p:cNvPr id="121861" name="Rectangle 4"/>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21862" name="Rectangle 5"/>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21863" name="Rectangle 6"/>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21864" name="Rectangle 7"/>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20</a:t>
            </a:r>
          </a:p>
        </p:txBody>
      </p:sp>
      <p:sp>
        <p:nvSpPr>
          <p:cNvPr id="121865" name="Rectangle 8"/>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21866" name="Rectangle 9"/>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21867" name="Rectangle 10"/>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121868" name="Rectangle 11"/>
          <p:cNvSpPr>
            <a:spLocks noGrp="1" noChangeArrowheads="1"/>
          </p:cNvSpPr>
          <p:nvPr>
            <p:ph type="body" idx="1"/>
          </p:nvPr>
        </p:nvSpPr>
        <p:spPr>
          <a:xfrm>
            <a:off x="914400" y="4341813"/>
            <a:ext cx="5027613" cy="4114800"/>
          </a:xfrm>
          <a:noFill/>
          <a:ln/>
        </p:spPr>
        <p:txBody>
          <a:bodyPr lIns="93663" tIns="47625" rIns="93663" bIns="47625"/>
          <a:lstStyle/>
          <a:p>
            <a:pPr eaLnBrk="1" hangingPunct="1"/>
            <a:endParaRPr lang="es-ES_tradnl"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04162797-19A8-4127-9517-FE12A225CCAF}" type="slidenum">
              <a:rPr lang="es-CL" smtClean="0"/>
              <a:pPr/>
              <a:t>52</a:t>
            </a:fld>
            <a:endParaRPr lang="es-CL" smtClean="0"/>
          </a:p>
        </p:txBody>
      </p:sp>
      <p:sp>
        <p:nvSpPr>
          <p:cNvPr id="122883" name="Rectangle 2"/>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22884" name="Rectangle 3"/>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30</a:t>
            </a:r>
          </a:p>
        </p:txBody>
      </p:sp>
      <p:sp>
        <p:nvSpPr>
          <p:cNvPr id="122885" name="Rectangle 4"/>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22886" name="Rectangle 5"/>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22887" name="Rectangle 6"/>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122888" name="Rectangle 7"/>
          <p:cNvSpPr>
            <a:spLocks noGrp="1" noChangeArrowheads="1"/>
          </p:cNvSpPr>
          <p:nvPr>
            <p:ph type="body" idx="1"/>
          </p:nvPr>
        </p:nvSpPr>
        <p:spPr>
          <a:xfrm>
            <a:off x="914400" y="4341813"/>
            <a:ext cx="5027613" cy="4114800"/>
          </a:xfrm>
          <a:noFill/>
          <a:ln/>
        </p:spPr>
        <p:txBody>
          <a:bodyPr lIns="93663" tIns="47625" rIns="93663" bIns="47625"/>
          <a:lstStyle/>
          <a:p>
            <a:pPr eaLnBrk="1" hangingPunct="1"/>
            <a:endParaRPr lang="es-ES_tradnl"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D6495071-DDAD-436D-9661-E69CFF91F39B}" type="slidenum">
              <a:rPr lang="es-ES_tradnl" smtClean="0"/>
              <a:pPr/>
              <a:t>53</a:t>
            </a:fld>
            <a:endParaRPr lang="es-ES_tradnl" smtClean="0"/>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xfrm>
            <a:off x="914400" y="6262688"/>
            <a:ext cx="5029200" cy="274637"/>
          </a:xfrm>
          <a:noFill/>
          <a:ln/>
        </p:spPr>
        <p:txBody>
          <a:bodyPr/>
          <a:lstStyle/>
          <a:p>
            <a:endParaRPr lang="es-E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84B2BEE6-A4E2-4C0E-BF51-76CA0C5997C9}" type="slidenum">
              <a:rPr lang="es-ES_tradnl" smtClean="0"/>
              <a:pPr/>
              <a:t>54</a:t>
            </a:fld>
            <a:endParaRPr lang="es-ES_tradnl" smtClean="0"/>
          </a:p>
        </p:txBody>
      </p:sp>
      <p:sp>
        <p:nvSpPr>
          <p:cNvPr id="124931"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s-ES"/>
          </a:p>
        </p:txBody>
      </p:sp>
      <p:sp>
        <p:nvSpPr>
          <p:cNvPr id="124932"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19050" tIns="0" rIns="19050" bIns="0" anchor="b"/>
          <a:lstStyle/>
          <a:p>
            <a:pPr algn="r" defTabSz="762000"/>
            <a:r>
              <a:rPr lang="es-CL" sz="1000" i="1">
                <a:latin typeface="Times New Roman" pitchFamily="18" charset="0"/>
              </a:rPr>
              <a:t>22</a:t>
            </a:r>
          </a:p>
        </p:txBody>
      </p:sp>
      <p:sp>
        <p:nvSpPr>
          <p:cNvPr id="124933"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s-ES"/>
          </a:p>
        </p:txBody>
      </p:sp>
      <p:sp>
        <p:nvSpPr>
          <p:cNvPr id="124934"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s-ES"/>
          </a:p>
        </p:txBody>
      </p:sp>
      <p:sp>
        <p:nvSpPr>
          <p:cNvPr id="124935" name="Rectangle 6"/>
          <p:cNvSpPr>
            <a:spLocks noGrp="1" noRot="1" noChangeAspect="1" noChangeArrowheads="1" noTextEdit="1"/>
          </p:cNvSpPr>
          <p:nvPr>
            <p:ph type="sldImg"/>
          </p:nvPr>
        </p:nvSpPr>
        <p:spPr>
          <a:noFill/>
          <a:ln w="12700" cap="flat">
            <a:solidFill>
              <a:schemeClr val="tx1"/>
            </a:solidFill>
          </a:ln>
        </p:spPr>
      </p:sp>
      <p:sp>
        <p:nvSpPr>
          <p:cNvPr id="124936" name="Rectangle 7"/>
          <p:cNvSpPr>
            <a:spLocks noGrp="1" noChangeArrowheads="1"/>
          </p:cNvSpPr>
          <p:nvPr>
            <p:ph type="body" idx="1"/>
          </p:nvPr>
        </p:nvSpPr>
        <p:spPr>
          <a:xfrm>
            <a:off x="914400" y="4343400"/>
            <a:ext cx="5029200" cy="4114800"/>
          </a:xfrm>
          <a:noFill/>
          <a:ln/>
        </p:spPr>
        <p:txBody>
          <a:bodyPr lIns="90488" tIns="44450" rIns="90488" bIns="44450"/>
          <a:lstStyle/>
          <a:p>
            <a:endParaRPr lang="es-ES_tradnl"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ED2FE2DD-2DFE-4742-9572-B783045301A1}" type="slidenum">
              <a:rPr lang="es-ES_tradnl" smtClean="0"/>
              <a:pPr/>
              <a:t>55</a:t>
            </a:fld>
            <a:endParaRPr lang="es-ES_tradnl" smtClean="0"/>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xfrm>
            <a:off x="914400" y="6262688"/>
            <a:ext cx="5029200" cy="274637"/>
          </a:xfrm>
          <a:noFill/>
          <a:ln/>
        </p:spPr>
        <p:txBody>
          <a:bodyPr/>
          <a:lstStyle/>
          <a:p>
            <a:endParaRPr lang="es-E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a:noFill/>
          <a:ln/>
        </p:spPr>
        <p:txBody>
          <a:bodyPr/>
          <a:lstStyle/>
          <a:p>
            <a:r>
              <a:rPr lang="en-US" smtClean="0"/>
              <a:t>  Browser  is Portal compatible</a:t>
            </a:r>
          </a:p>
          <a:p>
            <a:r>
              <a:rPr lang="en-US" smtClean="0"/>
              <a:t>Performance improvements -&gt;  30 sec down to 5 sec in some cases </a:t>
            </a:r>
          </a:p>
          <a:p>
            <a:r>
              <a:rPr lang="en-US" smtClean="0"/>
              <a:t>PHD alignment -&gt; select and launch Excel companion from Workcenter</a:t>
            </a:r>
          </a:p>
          <a:p>
            <a:pPr lvl="1"/>
            <a:r>
              <a:rPr lang="en-US" smtClean="0"/>
              <a:t>Workcenter Explorer Control (analog of Tag Explorer)</a:t>
            </a:r>
          </a:p>
          <a:p>
            <a:pPr lvl="1"/>
            <a:r>
              <a:rPr lang="en-US" smtClean="0"/>
              <a:t>Quick View Control (read-only analog of ModTag)</a:t>
            </a:r>
          </a:p>
          <a:p>
            <a:pPr lvl="1"/>
            <a:r>
              <a:rPr lang="en-US" smtClean="0"/>
              <a:t>Workcenter Trend Enhancements</a:t>
            </a:r>
          </a:p>
          <a:p>
            <a:pPr lvl="1"/>
            <a:r>
              <a:rPr lang="en-US" smtClean="0"/>
              <a:t>Launch Excel Companion or PHD Trend</a:t>
            </a:r>
          </a:p>
          <a:p>
            <a:endParaRPr lang="en-US" smtClean="0"/>
          </a:p>
          <a:p>
            <a:r>
              <a:rPr lang="en-US" smtClean="0"/>
              <a:t> Relational Database Access:</a:t>
            </a:r>
          </a:p>
          <a:p>
            <a:pPr lvl="1"/>
            <a:r>
              <a:rPr lang="en-US" smtClean="0"/>
              <a:t>Build SQL queries for </a:t>
            </a:r>
            <a:r>
              <a:rPr lang="en-US" smtClean="0">
                <a:solidFill>
                  <a:schemeClr val="hlink"/>
                </a:solidFill>
              </a:rPr>
              <a:t>time-series</a:t>
            </a:r>
            <a:r>
              <a:rPr lang="en-US" smtClean="0"/>
              <a:t> data</a:t>
            </a:r>
          </a:p>
          <a:p>
            <a:pPr lvl="2"/>
            <a:r>
              <a:rPr lang="en-US" smtClean="0"/>
              <a:t>From Oracle or SQL Server</a:t>
            </a:r>
          </a:p>
          <a:p>
            <a:pPr lvl="1"/>
            <a:r>
              <a:rPr lang="en-US" smtClean="0"/>
              <a:t>Sample queries for connection to Business.FLEX:</a:t>
            </a:r>
          </a:p>
          <a:p>
            <a:pPr lvl="2"/>
            <a:r>
              <a:rPr lang="en-US" smtClean="0"/>
              <a:t>LIMS</a:t>
            </a:r>
          </a:p>
          <a:p>
            <a:pPr lvl="2"/>
            <a:r>
              <a:rPr lang="en-US" smtClean="0"/>
              <a:t>KPI Manager</a:t>
            </a:r>
          </a:p>
          <a:p>
            <a:r>
              <a:rPr lang="en-US" smtClean="0"/>
              <a:t>HMI Web Enhancements</a:t>
            </a:r>
          </a:p>
          <a:p>
            <a:pPr lvl="1"/>
            <a:r>
              <a:rPr lang="en-US" smtClean="0"/>
              <a:t>Embedded trend object</a:t>
            </a:r>
          </a:p>
          <a:p>
            <a:pPr lvl="1"/>
            <a:r>
              <a:rPr lang="en-US" smtClean="0"/>
              <a:t>Highlighting for bad data values and/or ‘old’ data values</a:t>
            </a:r>
          </a:p>
          <a:p>
            <a:pPr lvl="1"/>
            <a:r>
              <a:rPr lang="en-US" smtClean="0"/>
              <a:t>Tool tips for tag data</a:t>
            </a:r>
          </a:p>
          <a:p>
            <a:pPr lvl="1"/>
            <a:r>
              <a:rPr lang="en-US" smtClean="0"/>
              <a:t>Full shape support</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23A4DC2F-1E6F-409C-ABCE-42F0561B40C8}" type="slidenum">
              <a:rPr lang="es-CL" smtClean="0"/>
              <a:pPr/>
              <a:t>57</a:t>
            </a:fld>
            <a:endParaRPr lang="es-CL" smtClean="0"/>
          </a:p>
        </p:txBody>
      </p:sp>
      <p:sp>
        <p:nvSpPr>
          <p:cNvPr id="129027" name="Rectangle 2"/>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29028" name="Rectangle 3"/>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38</a:t>
            </a:r>
          </a:p>
        </p:txBody>
      </p:sp>
      <p:sp>
        <p:nvSpPr>
          <p:cNvPr id="129029" name="Rectangle 4"/>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29030" name="Rectangle 5"/>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29031" name="Rectangle 6"/>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29032" name="Rectangle 7"/>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28</a:t>
            </a:r>
          </a:p>
        </p:txBody>
      </p:sp>
      <p:sp>
        <p:nvSpPr>
          <p:cNvPr id="129033" name="Rectangle 8"/>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29034" name="Rectangle 9"/>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29035" name="Rectangle 10"/>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129036" name="Rectangle 11"/>
          <p:cNvSpPr>
            <a:spLocks noGrp="1" noChangeArrowheads="1"/>
          </p:cNvSpPr>
          <p:nvPr>
            <p:ph type="body" idx="1"/>
          </p:nvPr>
        </p:nvSpPr>
        <p:spPr>
          <a:xfrm>
            <a:off x="914400" y="4341813"/>
            <a:ext cx="5027613" cy="4114800"/>
          </a:xfrm>
          <a:noFill/>
          <a:ln/>
        </p:spPr>
        <p:txBody>
          <a:bodyPr lIns="93663" tIns="47625" rIns="93663" bIns="47625"/>
          <a:lstStyle/>
          <a:p>
            <a:pPr eaLnBrk="1" hangingPunct="1"/>
            <a:endParaRPr lang="es-ES_tradnl"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9A5B66D5-CFA3-4DAD-9712-DD14C2C9A4FE}" type="slidenum">
              <a:rPr lang="es-ES_tradnl" smtClean="0"/>
              <a:pPr/>
              <a:t>58</a:t>
            </a:fld>
            <a:endParaRPr lang="es-ES_tradnl" smtClean="0"/>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xfrm>
            <a:off x="914400" y="6262688"/>
            <a:ext cx="5029200" cy="274637"/>
          </a:xfrm>
          <a:noFill/>
          <a:ln/>
        </p:spPr>
        <p:txBody>
          <a:bodyPr/>
          <a:lstStyle/>
          <a:p>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A746547A-BE60-40B4-A872-910EBF2D71FE}" type="slidenum">
              <a:rPr lang="es-CL" smtClean="0"/>
              <a:pPr/>
              <a:t>7</a:t>
            </a:fld>
            <a:endParaRPr lang="es-CL"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823EC7AF-2D15-4678-923F-8AEDCD204778}" type="slidenum">
              <a:rPr lang="es-CL" smtClean="0"/>
              <a:pPr/>
              <a:t>59</a:t>
            </a:fld>
            <a:endParaRPr lang="es-CL" smtClean="0"/>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p:spPr>
        <p:txBody>
          <a:bodyPr/>
          <a:lstStyle/>
          <a:p>
            <a:fld id="{57B5AC62-60AA-4860-943A-0BAAA977C2AE}" type="slidenum">
              <a:rPr lang="es-ES_tradnl" smtClean="0"/>
              <a:pPr/>
              <a:t>60</a:t>
            </a:fld>
            <a:endParaRPr lang="es-ES_tradnl" smtClean="0"/>
          </a:p>
        </p:txBody>
      </p:sp>
      <p:sp>
        <p:nvSpPr>
          <p:cNvPr id="132099" name="Rectangle 2"/>
          <p:cNvSpPr>
            <a:spLocks noGrp="1" noRot="1" noChangeAspect="1" noChangeArrowheads="1" noTextEdit="1"/>
          </p:cNvSpPr>
          <p:nvPr>
            <p:ph type="sldImg"/>
          </p:nvPr>
        </p:nvSpPr>
        <p:spPr>
          <a:xfrm>
            <a:off x="1144588" y="685800"/>
            <a:ext cx="4572000" cy="3429000"/>
          </a:xfrm>
          <a:ln/>
        </p:spPr>
      </p:sp>
      <p:sp>
        <p:nvSpPr>
          <p:cNvPr id="132100" name="Rectangle 3"/>
          <p:cNvSpPr>
            <a:spLocks noGrp="1" noChangeArrowheads="1"/>
          </p:cNvSpPr>
          <p:nvPr>
            <p:ph type="body" idx="1"/>
          </p:nvPr>
        </p:nvSpPr>
        <p:spPr>
          <a:xfrm>
            <a:off x="685800" y="6262688"/>
            <a:ext cx="5486400" cy="274637"/>
          </a:xfrm>
          <a:noFill/>
          <a:ln/>
        </p:spPr>
        <p:txBody>
          <a:bodyPr/>
          <a:lstStyle/>
          <a:p>
            <a:endParaRPr lang="es-ES_tradnl"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508362AA-2372-453B-B2B2-E13304B2A304}" type="slidenum">
              <a:rPr lang="es-ES_tradnl" smtClean="0"/>
              <a:pPr/>
              <a:t>61</a:t>
            </a:fld>
            <a:endParaRPr lang="es-ES_tradnl" smtClean="0"/>
          </a:p>
        </p:txBody>
      </p:sp>
      <p:sp>
        <p:nvSpPr>
          <p:cNvPr id="133123" name="Rectangle 2"/>
          <p:cNvSpPr>
            <a:spLocks noGrp="1" noRot="1" noChangeAspect="1" noChangeArrowheads="1" noTextEdit="1"/>
          </p:cNvSpPr>
          <p:nvPr>
            <p:ph type="sldImg"/>
          </p:nvPr>
        </p:nvSpPr>
        <p:spPr>
          <a:xfrm>
            <a:off x="1144588" y="685800"/>
            <a:ext cx="4572000" cy="3429000"/>
          </a:xfrm>
          <a:ln/>
        </p:spPr>
      </p:sp>
      <p:sp>
        <p:nvSpPr>
          <p:cNvPr id="133124" name="Rectangle 3"/>
          <p:cNvSpPr>
            <a:spLocks noGrp="1" noChangeArrowheads="1"/>
          </p:cNvSpPr>
          <p:nvPr>
            <p:ph type="body" idx="1"/>
          </p:nvPr>
        </p:nvSpPr>
        <p:spPr>
          <a:xfrm>
            <a:off x="685800" y="6262688"/>
            <a:ext cx="5486400" cy="274637"/>
          </a:xfrm>
          <a:noFill/>
          <a:ln/>
        </p:spPr>
        <p:txBody>
          <a:bodyPr/>
          <a:lstStyle/>
          <a:p>
            <a:endParaRPr lang="es-ES_tradnl"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945177AF-91DE-4DE2-9E46-BE90897BCFFE}" type="slidenum">
              <a:rPr lang="es-CL" smtClean="0"/>
              <a:pPr/>
              <a:t>62</a:t>
            </a:fld>
            <a:endParaRPr lang="es-CL" smtClean="0"/>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p>
            <a:fld id="{EE0B94C2-75FA-48EA-B9A5-B9DE0EDEFD48}" type="slidenum">
              <a:rPr lang="es-CL" smtClean="0"/>
              <a:pPr/>
              <a:t>63</a:t>
            </a:fld>
            <a:endParaRPr lang="es-CL" smtClean="0"/>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63D888F8-0C76-4B55-B5DA-28DBEB9C883B}" type="slidenum">
              <a:rPr lang="es-CL" smtClean="0"/>
              <a:pPr/>
              <a:t>64</a:t>
            </a:fld>
            <a:endParaRPr lang="es-CL" smtClean="0"/>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C1630F1E-6E1B-445B-B446-0E975B6CC089}" type="slidenum">
              <a:rPr lang="es-CL" smtClean="0"/>
              <a:pPr/>
              <a:t>65</a:t>
            </a:fld>
            <a:endParaRPr lang="es-CL" smtClean="0"/>
          </a:p>
        </p:txBody>
      </p:sp>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p>
            <a:fld id="{25025AB7-F7E0-4A49-ADB9-E3611E33150D}" type="slidenum">
              <a:rPr lang="es-CL" smtClean="0"/>
              <a:pPr/>
              <a:t>68</a:t>
            </a:fld>
            <a:endParaRPr lang="es-CL" smtClean="0"/>
          </a:p>
        </p:txBody>
      </p:sp>
      <p:sp>
        <p:nvSpPr>
          <p:cNvPr id="140291" name="Rectangle 2"/>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40292" name="Rectangle 3"/>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52</a:t>
            </a:r>
          </a:p>
        </p:txBody>
      </p:sp>
      <p:sp>
        <p:nvSpPr>
          <p:cNvPr id="140293" name="Rectangle 4"/>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40294" name="Rectangle 5"/>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40295" name="Rectangle 6"/>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140296" name="Rectangle 7"/>
          <p:cNvSpPr>
            <a:spLocks noGrp="1" noChangeArrowheads="1"/>
          </p:cNvSpPr>
          <p:nvPr>
            <p:ph type="body" idx="1"/>
          </p:nvPr>
        </p:nvSpPr>
        <p:spPr>
          <a:xfrm>
            <a:off x="912813" y="4341813"/>
            <a:ext cx="5030787" cy="4116387"/>
          </a:xfrm>
          <a:noFill/>
          <a:ln/>
        </p:spPr>
        <p:txBody>
          <a:bodyPr lIns="95250" tIns="49213" rIns="95250" bIns="49213"/>
          <a:lstStyle/>
          <a:p>
            <a:pPr defTabSz="985838" eaLnBrk="1" hangingPunct="1"/>
            <a:endParaRPr lang="es-ES_tradnl"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a:spLocks noGrp="1" noChangeArrowheads="1"/>
          </p:cNvSpPr>
          <p:nvPr>
            <p:ph type="sldNum" sz="quarter" idx="5"/>
          </p:nvPr>
        </p:nvSpPr>
        <p:spPr>
          <a:noFill/>
        </p:spPr>
        <p:txBody>
          <a:bodyPr/>
          <a:lstStyle/>
          <a:p>
            <a:fld id="{9DF5D885-A6C8-477F-9003-28E622B513FF}" type="slidenum">
              <a:rPr lang="es-CL" smtClean="0"/>
              <a:pPr/>
              <a:t>69</a:t>
            </a:fld>
            <a:endParaRPr lang="es-CL" smtClean="0"/>
          </a:p>
        </p:txBody>
      </p:sp>
      <p:sp>
        <p:nvSpPr>
          <p:cNvPr id="141315" name="Rectangle 2"/>
          <p:cNvSpPr>
            <a:spLocks noChangeArrowheads="1"/>
          </p:cNvSpPr>
          <p:nvPr/>
        </p:nvSpPr>
        <p:spPr bwMode="auto">
          <a:xfrm>
            <a:off x="3884613" y="0"/>
            <a:ext cx="2973387" cy="455613"/>
          </a:xfrm>
          <a:prstGeom prst="rect">
            <a:avLst/>
          </a:prstGeom>
          <a:noFill/>
          <a:ln w="12700">
            <a:noFill/>
            <a:miter lim="800000"/>
            <a:headEnd/>
            <a:tailEnd/>
          </a:ln>
        </p:spPr>
        <p:txBody>
          <a:bodyPr wrap="none" anchor="ctr"/>
          <a:lstStyle/>
          <a:p>
            <a:endParaRPr lang="es-ES"/>
          </a:p>
        </p:txBody>
      </p:sp>
      <p:sp>
        <p:nvSpPr>
          <p:cNvPr id="141316" name="Rectangle 3"/>
          <p:cNvSpPr>
            <a:spLocks noChangeArrowheads="1"/>
          </p:cNvSpPr>
          <p:nvPr/>
        </p:nvSpPr>
        <p:spPr bwMode="auto">
          <a:xfrm>
            <a:off x="3884613" y="8685213"/>
            <a:ext cx="2973387" cy="458787"/>
          </a:xfrm>
          <a:prstGeom prst="rect">
            <a:avLst/>
          </a:prstGeom>
          <a:noFill/>
          <a:ln w="12700">
            <a:noFill/>
            <a:miter lim="800000"/>
            <a:headEnd/>
            <a:tailEnd/>
          </a:ln>
        </p:spPr>
        <p:txBody>
          <a:bodyPr lIns="19050" tIns="0" rIns="19050" bIns="0" anchor="b"/>
          <a:lstStyle/>
          <a:p>
            <a:pPr algn="r" defTabSz="790575" eaLnBrk="0" hangingPunct="0"/>
            <a:r>
              <a:rPr lang="es-CL" sz="1000" i="1">
                <a:latin typeface="Times New Roman" pitchFamily="18" charset="0"/>
              </a:rPr>
              <a:t>53</a:t>
            </a:r>
          </a:p>
        </p:txBody>
      </p:sp>
      <p:sp>
        <p:nvSpPr>
          <p:cNvPr id="141317" name="Rectangle 4"/>
          <p:cNvSpPr>
            <a:spLocks noChangeArrowheads="1"/>
          </p:cNvSpPr>
          <p:nvPr/>
        </p:nvSpPr>
        <p:spPr bwMode="auto">
          <a:xfrm>
            <a:off x="0" y="8685213"/>
            <a:ext cx="2971800" cy="458787"/>
          </a:xfrm>
          <a:prstGeom prst="rect">
            <a:avLst/>
          </a:prstGeom>
          <a:noFill/>
          <a:ln w="12700">
            <a:noFill/>
            <a:miter lim="800000"/>
            <a:headEnd/>
            <a:tailEnd/>
          </a:ln>
        </p:spPr>
        <p:txBody>
          <a:bodyPr wrap="none" anchor="ctr"/>
          <a:lstStyle/>
          <a:p>
            <a:endParaRPr lang="es-ES"/>
          </a:p>
        </p:txBody>
      </p:sp>
      <p:sp>
        <p:nvSpPr>
          <p:cNvPr id="141318" name="Rectangle 5"/>
          <p:cNvSpPr>
            <a:spLocks noChangeArrowheads="1"/>
          </p:cNvSpPr>
          <p:nvPr/>
        </p:nvSpPr>
        <p:spPr bwMode="auto">
          <a:xfrm>
            <a:off x="0" y="0"/>
            <a:ext cx="2971800" cy="455613"/>
          </a:xfrm>
          <a:prstGeom prst="rect">
            <a:avLst/>
          </a:prstGeom>
          <a:noFill/>
          <a:ln w="12700">
            <a:noFill/>
            <a:miter lim="800000"/>
            <a:headEnd/>
            <a:tailEnd/>
          </a:ln>
        </p:spPr>
        <p:txBody>
          <a:bodyPr wrap="none" anchor="ctr"/>
          <a:lstStyle/>
          <a:p>
            <a:endParaRPr lang="es-ES"/>
          </a:p>
        </p:txBody>
      </p:sp>
      <p:sp>
        <p:nvSpPr>
          <p:cNvPr id="141319" name="Rectangle 6"/>
          <p:cNvSpPr>
            <a:spLocks noGrp="1" noRot="1" noChangeAspect="1" noChangeArrowheads="1" noTextEdit="1"/>
          </p:cNvSpPr>
          <p:nvPr>
            <p:ph type="sldImg"/>
          </p:nvPr>
        </p:nvSpPr>
        <p:spPr>
          <a:xfrm>
            <a:off x="1150938" y="692150"/>
            <a:ext cx="4556125" cy="3416300"/>
          </a:xfrm>
          <a:ln w="12700" cap="flat">
            <a:solidFill>
              <a:schemeClr val="tx1"/>
            </a:solidFill>
          </a:ln>
        </p:spPr>
      </p:sp>
      <p:sp>
        <p:nvSpPr>
          <p:cNvPr id="141320" name="Rectangle 7"/>
          <p:cNvSpPr>
            <a:spLocks noGrp="1" noChangeArrowheads="1"/>
          </p:cNvSpPr>
          <p:nvPr>
            <p:ph type="body" idx="1"/>
          </p:nvPr>
        </p:nvSpPr>
        <p:spPr>
          <a:xfrm>
            <a:off x="912813" y="4341813"/>
            <a:ext cx="5030787" cy="4116387"/>
          </a:xfrm>
          <a:noFill/>
          <a:ln/>
        </p:spPr>
        <p:txBody>
          <a:bodyPr lIns="95250" tIns="49213" rIns="95250" bIns="49213"/>
          <a:lstStyle/>
          <a:p>
            <a:pPr defTabSz="985838" eaLnBrk="1" hangingPunct="1"/>
            <a:endParaRPr lang="es-ES_trad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3F26C60B-70D2-46B6-8987-A62E03654F38}" type="slidenum">
              <a:rPr lang="es-CL" smtClean="0"/>
              <a:pPr/>
              <a:t>10</a:t>
            </a:fld>
            <a:endParaRPr lang="es-CL" smtClean="0"/>
          </a:p>
        </p:txBody>
      </p:sp>
      <p:sp>
        <p:nvSpPr>
          <p:cNvPr id="84995" name="Rectangle 2"/>
          <p:cNvSpPr>
            <a:spLocks noChangeArrowheads="1"/>
          </p:cNvSpPr>
          <p:nvPr/>
        </p:nvSpPr>
        <p:spPr bwMode="auto">
          <a:xfrm>
            <a:off x="3884613" y="0"/>
            <a:ext cx="2973387" cy="455613"/>
          </a:xfrm>
          <a:prstGeom prst="rect">
            <a:avLst/>
          </a:prstGeom>
          <a:noFill/>
          <a:ln w="12700">
            <a:noFill/>
            <a:miter lim="800000"/>
            <a:headEnd/>
            <a:tailEnd/>
          </a:ln>
        </p:spPr>
        <p:txBody>
          <a:bodyPr wrap="none" lIns="91435" tIns="45718" rIns="91435" bIns="45718" anchor="ctr"/>
          <a:lstStyle/>
          <a:p>
            <a:endParaRPr lang="es-ES"/>
          </a:p>
        </p:txBody>
      </p:sp>
      <p:sp>
        <p:nvSpPr>
          <p:cNvPr id="84996" name="Rectangle 3"/>
          <p:cNvSpPr>
            <a:spLocks noChangeArrowheads="1"/>
          </p:cNvSpPr>
          <p:nvPr/>
        </p:nvSpPr>
        <p:spPr bwMode="auto">
          <a:xfrm>
            <a:off x="3884613" y="8685213"/>
            <a:ext cx="2973387" cy="458787"/>
          </a:xfrm>
          <a:prstGeom prst="rect">
            <a:avLst/>
          </a:prstGeom>
          <a:noFill/>
          <a:ln w="12700">
            <a:noFill/>
            <a:miter lim="800000"/>
            <a:headEnd/>
            <a:tailEnd/>
          </a:ln>
        </p:spPr>
        <p:txBody>
          <a:bodyPr lIns="19049" tIns="0" rIns="19049" bIns="0" anchor="b"/>
          <a:lstStyle/>
          <a:p>
            <a:pPr algn="r" defTabSz="788988" eaLnBrk="0" hangingPunct="0"/>
            <a:r>
              <a:rPr lang="es-CL" sz="1000" i="1">
                <a:latin typeface="Times New Roman" pitchFamily="18" charset="0"/>
              </a:rPr>
              <a:t>15</a:t>
            </a:r>
          </a:p>
        </p:txBody>
      </p:sp>
      <p:sp>
        <p:nvSpPr>
          <p:cNvPr id="84997" name="Rectangle 4"/>
          <p:cNvSpPr>
            <a:spLocks noChangeArrowheads="1"/>
          </p:cNvSpPr>
          <p:nvPr/>
        </p:nvSpPr>
        <p:spPr bwMode="auto">
          <a:xfrm>
            <a:off x="0" y="8685213"/>
            <a:ext cx="2971800" cy="458787"/>
          </a:xfrm>
          <a:prstGeom prst="rect">
            <a:avLst/>
          </a:prstGeom>
          <a:noFill/>
          <a:ln w="12700">
            <a:noFill/>
            <a:miter lim="800000"/>
            <a:headEnd/>
            <a:tailEnd/>
          </a:ln>
        </p:spPr>
        <p:txBody>
          <a:bodyPr wrap="none" lIns="91435" tIns="45718" rIns="91435" bIns="45718" anchor="ctr"/>
          <a:lstStyle/>
          <a:p>
            <a:endParaRPr lang="es-ES"/>
          </a:p>
        </p:txBody>
      </p:sp>
      <p:sp>
        <p:nvSpPr>
          <p:cNvPr id="84998" name="Rectangle 5"/>
          <p:cNvSpPr>
            <a:spLocks noChangeArrowheads="1"/>
          </p:cNvSpPr>
          <p:nvPr/>
        </p:nvSpPr>
        <p:spPr bwMode="auto">
          <a:xfrm>
            <a:off x="0" y="0"/>
            <a:ext cx="2971800" cy="455613"/>
          </a:xfrm>
          <a:prstGeom prst="rect">
            <a:avLst/>
          </a:prstGeom>
          <a:noFill/>
          <a:ln w="12700">
            <a:noFill/>
            <a:miter lim="800000"/>
            <a:headEnd/>
            <a:tailEnd/>
          </a:ln>
        </p:spPr>
        <p:txBody>
          <a:bodyPr wrap="none" lIns="91435" tIns="45718" rIns="91435" bIns="45718" anchor="ctr"/>
          <a:lstStyle/>
          <a:p>
            <a:endParaRPr lang="es-ES"/>
          </a:p>
        </p:txBody>
      </p:sp>
      <p:sp>
        <p:nvSpPr>
          <p:cNvPr id="84999" name="Rectangle 6"/>
          <p:cNvSpPr>
            <a:spLocks noGrp="1" noRot="1" noChangeAspect="1" noChangeArrowheads="1" noTextEdit="1"/>
          </p:cNvSpPr>
          <p:nvPr>
            <p:ph type="sldImg"/>
          </p:nvPr>
        </p:nvSpPr>
        <p:spPr>
          <a:xfrm>
            <a:off x="1152525" y="692150"/>
            <a:ext cx="4552950" cy="3416300"/>
          </a:xfrm>
          <a:ln w="12700" cap="flat">
            <a:solidFill>
              <a:schemeClr val="tx1"/>
            </a:solidFill>
          </a:ln>
        </p:spPr>
      </p:sp>
      <p:sp>
        <p:nvSpPr>
          <p:cNvPr id="85000" name="Rectangle 7"/>
          <p:cNvSpPr>
            <a:spLocks noGrp="1" noChangeArrowheads="1"/>
          </p:cNvSpPr>
          <p:nvPr>
            <p:ph type="body" idx="1"/>
          </p:nvPr>
        </p:nvSpPr>
        <p:spPr>
          <a:xfrm>
            <a:off x="914400" y="4341813"/>
            <a:ext cx="5027613" cy="4114800"/>
          </a:xfrm>
          <a:noFill/>
          <a:ln/>
        </p:spPr>
        <p:txBody>
          <a:bodyPr lIns="93658" tIns="47622" rIns="93658" bIns="47622"/>
          <a:lstStyle/>
          <a:p>
            <a:pPr eaLnBrk="1" hangingPunct="1"/>
            <a:endParaRPr lang="es-ES_trad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82FF6D15-8CF5-4676-8A8D-3C6362578B01}" type="slidenum">
              <a:rPr lang="es-CL" smtClean="0"/>
              <a:pPr/>
              <a:t>11</a:t>
            </a:fld>
            <a:endParaRPr lang="es-CL"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6B13AB31-83EF-48E8-9C1E-9DD40011D01C}" type="slidenum">
              <a:rPr lang="es-CL" smtClean="0"/>
              <a:pPr/>
              <a:t>12</a:t>
            </a:fld>
            <a:endParaRPr lang="es-CL"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B5C5008C-4B10-45C9-8A59-A0C7527AE777}" type="slidenum">
              <a:rPr lang="es-CL" smtClean="0"/>
              <a:pPr/>
              <a:t>13</a:t>
            </a:fld>
            <a:endParaRPr lang="es-CL" smtClean="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pPr eaLnBrk="1" hangingPunct="1"/>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endParaRPr lang="es-CL"/>
          </a:p>
        </p:txBody>
      </p:sp>
      <p:sp>
        <p:nvSpPr>
          <p:cNvPr id="5" name="18 Marcador de pie de página"/>
          <p:cNvSpPr>
            <a:spLocks noGrp="1"/>
          </p:cNvSpPr>
          <p:nvPr>
            <p:ph type="ftr" sz="quarter" idx="11"/>
          </p:nvPr>
        </p:nvSpPr>
        <p:spPr/>
        <p:txBody>
          <a:bodyPr/>
          <a:lstStyle>
            <a:lvl1pPr>
              <a:defRPr/>
            </a:lvl1pPr>
          </a:lstStyle>
          <a:p>
            <a:pPr>
              <a:defRPr/>
            </a:pPr>
            <a:endParaRPr lang="es-CL"/>
          </a:p>
        </p:txBody>
      </p:sp>
      <p:sp>
        <p:nvSpPr>
          <p:cNvPr id="6" name="26 Marcador de número de diapositiva"/>
          <p:cNvSpPr>
            <a:spLocks noGrp="1"/>
          </p:cNvSpPr>
          <p:nvPr>
            <p:ph type="sldNum" sz="quarter" idx="12"/>
          </p:nvPr>
        </p:nvSpPr>
        <p:spPr/>
        <p:txBody>
          <a:bodyPr/>
          <a:lstStyle>
            <a:lvl1pPr>
              <a:defRPr/>
            </a:lvl1pPr>
          </a:lstStyle>
          <a:p>
            <a:pPr>
              <a:defRPr/>
            </a:pPr>
            <a:fld id="{C5A98F98-92E8-47C4-8700-A477B607629A}" type="slidenum">
              <a:rPr lang="es-CL"/>
              <a:pPr>
                <a:defRPr/>
              </a:pPr>
              <a:t>‹Nº›</a:t>
            </a:fld>
            <a:endParaRPr lang="es-CL"/>
          </a:p>
        </p:txBody>
      </p:sp>
    </p:spTree>
  </p:cSld>
  <p:clrMapOvr>
    <a:overrideClrMapping bg1="dk1" tx1="lt1" bg2="dk2" tx2="lt2" accent1="accent1" accent2="accent2" accent3="accent3" accent4="accent4" accent5="accent5" accent6="accent6" hlink="hlink" folHlink="folHlink"/>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CL"/>
          </a:p>
        </p:txBody>
      </p:sp>
      <p:sp>
        <p:nvSpPr>
          <p:cNvPr id="5" name="21 Marcador de pie de página"/>
          <p:cNvSpPr>
            <a:spLocks noGrp="1"/>
          </p:cNvSpPr>
          <p:nvPr>
            <p:ph type="ftr" sz="quarter" idx="11"/>
          </p:nvPr>
        </p:nvSpPr>
        <p:spPr/>
        <p:txBody>
          <a:bodyPr/>
          <a:lstStyle>
            <a:lvl1pPr>
              <a:defRPr/>
            </a:lvl1pPr>
          </a:lstStyle>
          <a:p>
            <a:pPr>
              <a:defRPr/>
            </a:pPr>
            <a:endParaRPr lang="es-CL"/>
          </a:p>
        </p:txBody>
      </p:sp>
      <p:sp>
        <p:nvSpPr>
          <p:cNvPr id="6" name="17 Marcador de número de diapositiva"/>
          <p:cNvSpPr>
            <a:spLocks noGrp="1"/>
          </p:cNvSpPr>
          <p:nvPr>
            <p:ph type="sldNum" sz="quarter" idx="12"/>
          </p:nvPr>
        </p:nvSpPr>
        <p:spPr/>
        <p:txBody>
          <a:bodyPr/>
          <a:lstStyle>
            <a:lvl1pPr>
              <a:defRPr/>
            </a:lvl1pPr>
          </a:lstStyle>
          <a:p>
            <a:pPr>
              <a:defRPr/>
            </a:pPr>
            <a:fld id="{67B277D5-0E6B-4698-8DB4-A271D3243910}" type="slidenum">
              <a:rPr lang="es-CL"/>
              <a:pPr>
                <a:defRPr/>
              </a:pPr>
              <a:t>‹Nº›</a:t>
            </a:fld>
            <a:endParaRPr lang="es-CL"/>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CL"/>
          </a:p>
        </p:txBody>
      </p:sp>
      <p:sp>
        <p:nvSpPr>
          <p:cNvPr id="5" name="21 Marcador de pie de página"/>
          <p:cNvSpPr>
            <a:spLocks noGrp="1"/>
          </p:cNvSpPr>
          <p:nvPr>
            <p:ph type="ftr" sz="quarter" idx="11"/>
          </p:nvPr>
        </p:nvSpPr>
        <p:spPr/>
        <p:txBody>
          <a:bodyPr/>
          <a:lstStyle>
            <a:lvl1pPr>
              <a:defRPr/>
            </a:lvl1pPr>
          </a:lstStyle>
          <a:p>
            <a:pPr>
              <a:defRPr/>
            </a:pPr>
            <a:endParaRPr lang="es-CL"/>
          </a:p>
        </p:txBody>
      </p:sp>
      <p:sp>
        <p:nvSpPr>
          <p:cNvPr id="6" name="17 Marcador de número de diapositiva"/>
          <p:cNvSpPr>
            <a:spLocks noGrp="1"/>
          </p:cNvSpPr>
          <p:nvPr>
            <p:ph type="sldNum" sz="quarter" idx="12"/>
          </p:nvPr>
        </p:nvSpPr>
        <p:spPr/>
        <p:txBody>
          <a:bodyPr/>
          <a:lstStyle>
            <a:lvl1pPr>
              <a:defRPr/>
            </a:lvl1pPr>
          </a:lstStyle>
          <a:p>
            <a:pPr>
              <a:defRPr/>
            </a:pPr>
            <a:fld id="{46961AE4-9CF0-4636-9B2A-8CCE2ABB6919}" type="slidenum">
              <a:rPr lang="es-CL"/>
              <a:pPr>
                <a:defRPr/>
              </a:pPr>
              <a:t>‹Nº›</a:t>
            </a:fld>
            <a:endParaRPr lang="es-CL"/>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81200"/>
            <a:ext cx="4038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4648200" y="1981200"/>
            <a:ext cx="4038600" cy="3886200"/>
          </a:xfrm>
        </p:spPr>
        <p:txBody>
          <a:bodyPr>
            <a:normAutofit/>
          </a:bodyPr>
          <a:lstStyle/>
          <a:p>
            <a:pPr lvl="0"/>
            <a:endParaRPr lang="es-ES" noProof="0" smtClean="0"/>
          </a:p>
        </p:txBody>
      </p:sp>
      <p:sp>
        <p:nvSpPr>
          <p:cNvPr id="5" name="9 Marcador de fecha"/>
          <p:cNvSpPr>
            <a:spLocks noGrp="1"/>
          </p:cNvSpPr>
          <p:nvPr>
            <p:ph type="dt" sz="half" idx="10"/>
          </p:nvPr>
        </p:nvSpPr>
        <p:spPr/>
        <p:txBody>
          <a:bodyPr/>
          <a:lstStyle>
            <a:lvl1pPr>
              <a:defRPr/>
            </a:lvl1pPr>
          </a:lstStyle>
          <a:p>
            <a:pPr>
              <a:defRPr/>
            </a:pPr>
            <a:endParaRPr lang="es-CL"/>
          </a:p>
        </p:txBody>
      </p:sp>
      <p:sp>
        <p:nvSpPr>
          <p:cNvPr id="6" name="21 Marcador de pie de página"/>
          <p:cNvSpPr>
            <a:spLocks noGrp="1"/>
          </p:cNvSpPr>
          <p:nvPr>
            <p:ph type="ftr" sz="quarter" idx="11"/>
          </p:nvPr>
        </p:nvSpPr>
        <p:spPr/>
        <p:txBody>
          <a:bodyPr/>
          <a:lstStyle>
            <a:lvl1pPr>
              <a:defRPr/>
            </a:lvl1pPr>
          </a:lstStyle>
          <a:p>
            <a:pPr>
              <a:defRPr/>
            </a:pPr>
            <a:endParaRPr lang="es-CL"/>
          </a:p>
        </p:txBody>
      </p:sp>
      <p:sp>
        <p:nvSpPr>
          <p:cNvPr id="7" name="17 Marcador de número de diapositiva"/>
          <p:cNvSpPr>
            <a:spLocks noGrp="1"/>
          </p:cNvSpPr>
          <p:nvPr>
            <p:ph type="sldNum" sz="quarter" idx="12"/>
          </p:nvPr>
        </p:nvSpPr>
        <p:spPr/>
        <p:txBody>
          <a:bodyPr/>
          <a:lstStyle>
            <a:lvl1pPr>
              <a:defRPr/>
            </a:lvl1pPr>
          </a:lstStyle>
          <a:p>
            <a:pPr>
              <a:defRPr/>
            </a:pPr>
            <a:fld id="{F27A489A-A95D-4FC3-A155-328DAD0EF445}" type="slidenum">
              <a:rPr lang="es-CL"/>
              <a:pPr>
                <a:defRPr/>
              </a:pPr>
              <a:t>‹Nº›</a:t>
            </a:fld>
            <a:endParaRPr lang="es-CL"/>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81200"/>
            <a:ext cx="4038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4038600" cy="3886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9 Marcador de fecha"/>
          <p:cNvSpPr>
            <a:spLocks noGrp="1"/>
          </p:cNvSpPr>
          <p:nvPr>
            <p:ph type="dt" sz="half" idx="10"/>
          </p:nvPr>
        </p:nvSpPr>
        <p:spPr/>
        <p:txBody>
          <a:bodyPr/>
          <a:lstStyle>
            <a:lvl1pPr>
              <a:defRPr/>
            </a:lvl1pPr>
          </a:lstStyle>
          <a:p>
            <a:pPr>
              <a:defRPr/>
            </a:pPr>
            <a:endParaRPr lang="es-CL"/>
          </a:p>
        </p:txBody>
      </p:sp>
      <p:sp>
        <p:nvSpPr>
          <p:cNvPr id="6" name="21 Marcador de pie de página"/>
          <p:cNvSpPr>
            <a:spLocks noGrp="1"/>
          </p:cNvSpPr>
          <p:nvPr>
            <p:ph type="ftr" sz="quarter" idx="11"/>
          </p:nvPr>
        </p:nvSpPr>
        <p:spPr/>
        <p:txBody>
          <a:bodyPr/>
          <a:lstStyle>
            <a:lvl1pPr>
              <a:defRPr/>
            </a:lvl1pPr>
          </a:lstStyle>
          <a:p>
            <a:pPr>
              <a:defRPr/>
            </a:pPr>
            <a:endParaRPr lang="es-CL"/>
          </a:p>
        </p:txBody>
      </p:sp>
      <p:sp>
        <p:nvSpPr>
          <p:cNvPr id="7" name="17 Marcador de número de diapositiva"/>
          <p:cNvSpPr>
            <a:spLocks noGrp="1"/>
          </p:cNvSpPr>
          <p:nvPr>
            <p:ph type="sldNum" sz="quarter" idx="12"/>
          </p:nvPr>
        </p:nvSpPr>
        <p:spPr/>
        <p:txBody>
          <a:bodyPr/>
          <a:lstStyle>
            <a:lvl1pPr>
              <a:defRPr/>
            </a:lvl1pPr>
          </a:lstStyle>
          <a:p>
            <a:pPr>
              <a:defRPr/>
            </a:pPr>
            <a:fld id="{B71C5C3F-77C9-4EB4-B572-BFD4F44E9C96}" type="slidenum">
              <a:rPr lang="es-CL"/>
              <a:pPr>
                <a:defRPr/>
              </a:pPr>
              <a:t>‹Nº›</a:t>
            </a:fld>
            <a:endParaRPr lang="es-CL"/>
          </a:p>
        </p:txBody>
      </p:sp>
    </p:spTree>
  </p:cSld>
  <p:clrMapOvr>
    <a:masterClrMapping/>
  </p:clrMapOvr>
  <p:transition>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981200"/>
            <a:ext cx="8229600" cy="3886200"/>
          </a:xfrm>
        </p:spPr>
        <p:txBody>
          <a:bodyPr>
            <a:normAutofit/>
          </a:bodyPr>
          <a:lstStyle/>
          <a:p>
            <a:pPr lvl="0"/>
            <a:endParaRPr lang="es-ES" noProof="0" smtClean="0"/>
          </a:p>
        </p:txBody>
      </p:sp>
      <p:sp>
        <p:nvSpPr>
          <p:cNvPr id="4" name="9 Marcador de fecha"/>
          <p:cNvSpPr>
            <a:spLocks noGrp="1"/>
          </p:cNvSpPr>
          <p:nvPr>
            <p:ph type="dt" sz="half" idx="10"/>
          </p:nvPr>
        </p:nvSpPr>
        <p:spPr/>
        <p:txBody>
          <a:bodyPr/>
          <a:lstStyle>
            <a:lvl1pPr>
              <a:defRPr/>
            </a:lvl1pPr>
          </a:lstStyle>
          <a:p>
            <a:pPr>
              <a:defRPr/>
            </a:pPr>
            <a:endParaRPr lang="es-CL"/>
          </a:p>
        </p:txBody>
      </p:sp>
      <p:sp>
        <p:nvSpPr>
          <p:cNvPr id="5" name="21 Marcador de pie de página"/>
          <p:cNvSpPr>
            <a:spLocks noGrp="1"/>
          </p:cNvSpPr>
          <p:nvPr>
            <p:ph type="ftr" sz="quarter" idx="11"/>
          </p:nvPr>
        </p:nvSpPr>
        <p:spPr/>
        <p:txBody>
          <a:bodyPr/>
          <a:lstStyle>
            <a:lvl1pPr>
              <a:defRPr/>
            </a:lvl1pPr>
          </a:lstStyle>
          <a:p>
            <a:pPr>
              <a:defRPr/>
            </a:pPr>
            <a:endParaRPr lang="es-CL"/>
          </a:p>
        </p:txBody>
      </p:sp>
      <p:sp>
        <p:nvSpPr>
          <p:cNvPr id="6" name="17 Marcador de número de diapositiva"/>
          <p:cNvSpPr>
            <a:spLocks noGrp="1"/>
          </p:cNvSpPr>
          <p:nvPr>
            <p:ph type="sldNum" sz="quarter" idx="12"/>
          </p:nvPr>
        </p:nvSpPr>
        <p:spPr/>
        <p:txBody>
          <a:bodyPr/>
          <a:lstStyle>
            <a:lvl1pPr>
              <a:defRPr/>
            </a:lvl1pPr>
          </a:lstStyle>
          <a:p>
            <a:pPr>
              <a:defRPr/>
            </a:pPr>
            <a:fld id="{296A2D26-3752-4653-B9A3-1CBA0406EE3B}" type="slidenum">
              <a:rPr lang="es-CL"/>
              <a:pPr>
                <a:defRPr/>
              </a:pPr>
              <a:t>‹Nº›</a:t>
            </a:fld>
            <a:endParaRPr lang="es-CL"/>
          </a:p>
        </p:txBody>
      </p:sp>
    </p:spTree>
  </p:cSld>
  <p:clrMapOvr>
    <a:masterClrMapping/>
  </p:clrMapOvr>
  <p:transition>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457200"/>
            <a:ext cx="8229600" cy="13716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981200"/>
            <a:ext cx="8229600" cy="18669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4000500"/>
            <a:ext cx="8229600" cy="18669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9 Marcador de fecha"/>
          <p:cNvSpPr>
            <a:spLocks noGrp="1"/>
          </p:cNvSpPr>
          <p:nvPr>
            <p:ph type="dt" sz="half" idx="10"/>
          </p:nvPr>
        </p:nvSpPr>
        <p:spPr/>
        <p:txBody>
          <a:bodyPr/>
          <a:lstStyle>
            <a:lvl1pPr>
              <a:defRPr/>
            </a:lvl1pPr>
          </a:lstStyle>
          <a:p>
            <a:pPr>
              <a:defRPr/>
            </a:pPr>
            <a:endParaRPr lang="es-CL"/>
          </a:p>
        </p:txBody>
      </p:sp>
      <p:sp>
        <p:nvSpPr>
          <p:cNvPr id="6" name="21 Marcador de pie de página"/>
          <p:cNvSpPr>
            <a:spLocks noGrp="1"/>
          </p:cNvSpPr>
          <p:nvPr>
            <p:ph type="ftr" sz="quarter" idx="11"/>
          </p:nvPr>
        </p:nvSpPr>
        <p:spPr/>
        <p:txBody>
          <a:bodyPr/>
          <a:lstStyle>
            <a:lvl1pPr>
              <a:defRPr/>
            </a:lvl1pPr>
          </a:lstStyle>
          <a:p>
            <a:pPr>
              <a:defRPr/>
            </a:pPr>
            <a:endParaRPr lang="es-CL"/>
          </a:p>
        </p:txBody>
      </p:sp>
      <p:sp>
        <p:nvSpPr>
          <p:cNvPr id="7" name="17 Marcador de número de diapositiva"/>
          <p:cNvSpPr>
            <a:spLocks noGrp="1"/>
          </p:cNvSpPr>
          <p:nvPr>
            <p:ph type="sldNum" sz="quarter" idx="12"/>
          </p:nvPr>
        </p:nvSpPr>
        <p:spPr/>
        <p:txBody>
          <a:bodyPr/>
          <a:lstStyle>
            <a:lvl1pPr>
              <a:defRPr/>
            </a:lvl1pPr>
          </a:lstStyle>
          <a:p>
            <a:pPr>
              <a:defRPr/>
            </a:pPr>
            <a:fld id="{544E7069-C63D-48AF-9974-7C0578EE4A29}" type="slidenum">
              <a:rPr lang="es-CL"/>
              <a:pPr>
                <a:defRPr/>
              </a:pPr>
              <a:t>‹Nº›</a:t>
            </a:fld>
            <a:endParaRPr lang="es-CL"/>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CL"/>
          </a:p>
        </p:txBody>
      </p:sp>
      <p:sp>
        <p:nvSpPr>
          <p:cNvPr id="5" name="21 Marcador de pie de página"/>
          <p:cNvSpPr>
            <a:spLocks noGrp="1"/>
          </p:cNvSpPr>
          <p:nvPr>
            <p:ph type="ftr" sz="quarter" idx="11"/>
          </p:nvPr>
        </p:nvSpPr>
        <p:spPr/>
        <p:txBody>
          <a:bodyPr/>
          <a:lstStyle>
            <a:lvl1pPr>
              <a:defRPr/>
            </a:lvl1pPr>
          </a:lstStyle>
          <a:p>
            <a:pPr>
              <a:defRPr/>
            </a:pPr>
            <a:endParaRPr lang="es-CL"/>
          </a:p>
        </p:txBody>
      </p:sp>
      <p:sp>
        <p:nvSpPr>
          <p:cNvPr id="6" name="17 Marcador de número de diapositiva"/>
          <p:cNvSpPr>
            <a:spLocks noGrp="1"/>
          </p:cNvSpPr>
          <p:nvPr>
            <p:ph type="sldNum" sz="quarter" idx="12"/>
          </p:nvPr>
        </p:nvSpPr>
        <p:spPr/>
        <p:txBody>
          <a:bodyPr/>
          <a:lstStyle>
            <a:lvl1pPr>
              <a:defRPr/>
            </a:lvl1pPr>
          </a:lstStyle>
          <a:p>
            <a:pPr>
              <a:defRPr/>
            </a:pPr>
            <a:fld id="{B119C144-3558-439F-BEC1-1E8D5406313D}" type="slidenum">
              <a:rPr lang="es-CL"/>
              <a:pPr>
                <a:defRPr/>
              </a:pPr>
              <a:t>‹Nº›</a:t>
            </a:fld>
            <a:endParaRPr lang="es-CL"/>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AD793ED7-2170-4EBE-AA35-6318E4DB275E}" type="slidenum">
              <a:rPr lang="es-CL"/>
              <a:pPr>
                <a:defRPr/>
              </a:pPr>
              <a:t>‹Nº›</a:t>
            </a:fld>
            <a:endParaRPr lang="es-CL"/>
          </a:p>
        </p:txBody>
      </p:sp>
    </p:spTree>
  </p:cSld>
  <p:clrMapOvr>
    <a:overrideClrMapping bg1="dk1" tx1="lt1" bg2="dk2" tx2="lt2" accent1="accent1" accent2="accent2" accent3="accent3" accent4="accent4" accent5="accent5" accent6="accent6" hlink="hlink" folHlink="folHlink"/>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endParaRPr lang="es-CL"/>
          </a:p>
        </p:txBody>
      </p:sp>
      <p:sp>
        <p:nvSpPr>
          <p:cNvPr id="6" name="21 Marcador de pie de página"/>
          <p:cNvSpPr>
            <a:spLocks noGrp="1"/>
          </p:cNvSpPr>
          <p:nvPr>
            <p:ph type="ftr" sz="quarter" idx="11"/>
          </p:nvPr>
        </p:nvSpPr>
        <p:spPr/>
        <p:txBody>
          <a:bodyPr/>
          <a:lstStyle>
            <a:lvl1pPr>
              <a:defRPr/>
            </a:lvl1pPr>
          </a:lstStyle>
          <a:p>
            <a:pPr>
              <a:defRPr/>
            </a:pPr>
            <a:endParaRPr lang="es-CL"/>
          </a:p>
        </p:txBody>
      </p:sp>
      <p:sp>
        <p:nvSpPr>
          <p:cNvPr id="7" name="17 Marcador de número de diapositiva"/>
          <p:cNvSpPr>
            <a:spLocks noGrp="1"/>
          </p:cNvSpPr>
          <p:nvPr>
            <p:ph type="sldNum" sz="quarter" idx="12"/>
          </p:nvPr>
        </p:nvSpPr>
        <p:spPr/>
        <p:txBody>
          <a:bodyPr/>
          <a:lstStyle>
            <a:lvl1pPr>
              <a:defRPr/>
            </a:lvl1pPr>
          </a:lstStyle>
          <a:p>
            <a:pPr>
              <a:defRPr/>
            </a:pPr>
            <a:fld id="{FCA866AE-D73E-4381-81A6-257D8A114827}" type="slidenum">
              <a:rPr lang="es-CL"/>
              <a:pPr>
                <a:defRPr/>
              </a:pPr>
              <a:t>‹Nº›</a:t>
            </a:fld>
            <a:endParaRPr lang="es-CL"/>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endParaRPr lang="es-CL"/>
          </a:p>
        </p:txBody>
      </p:sp>
      <p:sp>
        <p:nvSpPr>
          <p:cNvPr id="8" name="21 Marcador de pie de página"/>
          <p:cNvSpPr>
            <a:spLocks noGrp="1"/>
          </p:cNvSpPr>
          <p:nvPr>
            <p:ph type="ftr" sz="quarter" idx="11"/>
          </p:nvPr>
        </p:nvSpPr>
        <p:spPr/>
        <p:txBody>
          <a:bodyPr/>
          <a:lstStyle>
            <a:lvl1pPr>
              <a:defRPr/>
            </a:lvl1pPr>
          </a:lstStyle>
          <a:p>
            <a:pPr>
              <a:defRPr/>
            </a:pPr>
            <a:endParaRPr lang="es-CL"/>
          </a:p>
        </p:txBody>
      </p:sp>
      <p:sp>
        <p:nvSpPr>
          <p:cNvPr id="9" name="17 Marcador de número de diapositiva"/>
          <p:cNvSpPr>
            <a:spLocks noGrp="1"/>
          </p:cNvSpPr>
          <p:nvPr>
            <p:ph type="sldNum" sz="quarter" idx="12"/>
          </p:nvPr>
        </p:nvSpPr>
        <p:spPr/>
        <p:txBody>
          <a:bodyPr/>
          <a:lstStyle>
            <a:lvl1pPr>
              <a:defRPr/>
            </a:lvl1pPr>
          </a:lstStyle>
          <a:p>
            <a:pPr>
              <a:defRPr/>
            </a:pPr>
            <a:fld id="{4E37FC64-A4DA-4573-8C94-D8E5D35E676E}" type="slidenum">
              <a:rPr lang="es-CL"/>
              <a:pPr>
                <a:defRPr/>
              </a:pPr>
              <a:t>‹Nº›</a:t>
            </a:fld>
            <a:endParaRPr lang="es-CL"/>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endParaRPr lang="es-CL"/>
          </a:p>
        </p:txBody>
      </p:sp>
      <p:sp>
        <p:nvSpPr>
          <p:cNvPr id="4" name="21 Marcador de pie de página"/>
          <p:cNvSpPr>
            <a:spLocks noGrp="1"/>
          </p:cNvSpPr>
          <p:nvPr>
            <p:ph type="ftr" sz="quarter" idx="11"/>
          </p:nvPr>
        </p:nvSpPr>
        <p:spPr/>
        <p:txBody>
          <a:bodyPr/>
          <a:lstStyle>
            <a:lvl1pPr>
              <a:defRPr/>
            </a:lvl1pPr>
          </a:lstStyle>
          <a:p>
            <a:pPr>
              <a:defRPr/>
            </a:pPr>
            <a:endParaRPr lang="es-CL"/>
          </a:p>
        </p:txBody>
      </p:sp>
      <p:sp>
        <p:nvSpPr>
          <p:cNvPr id="5" name="17 Marcador de número de diapositiva"/>
          <p:cNvSpPr>
            <a:spLocks noGrp="1"/>
          </p:cNvSpPr>
          <p:nvPr>
            <p:ph type="sldNum" sz="quarter" idx="12"/>
          </p:nvPr>
        </p:nvSpPr>
        <p:spPr/>
        <p:txBody>
          <a:bodyPr/>
          <a:lstStyle>
            <a:lvl1pPr>
              <a:defRPr/>
            </a:lvl1pPr>
          </a:lstStyle>
          <a:p>
            <a:pPr>
              <a:defRPr/>
            </a:pPr>
            <a:fld id="{032AB140-057E-442E-8B50-4BFD03BD199F}" type="slidenum">
              <a:rPr lang="es-CL"/>
              <a:pPr>
                <a:defRPr/>
              </a:pPr>
              <a:t>‹Nº›</a:t>
            </a:fld>
            <a:endParaRPr lang="es-CL"/>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endParaRPr lang="es-CL"/>
          </a:p>
        </p:txBody>
      </p:sp>
      <p:sp>
        <p:nvSpPr>
          <p:cNvPr id="3" name="21 Marcador de pie de página"/>
          <p:cNvSpPr>
            <a:spLocks noGrp="1"/>
          </p:cNvSpPr>
          <p:nvPr>
            <p:ph type="ftr" sz="quarter" idx="11"/>
          </p:nvPr>
        </p:nvSpPr>
        <p:spPr/>
        <p:txBody>
          <a:bodyPr/>
          <a:lstStyle>
            <a:lvl1pPr>
              <a:defRPr/>
            </a:lvl1pPr>
          </a:lstStyle>
          <a:p>
            <a:pPr>
              <a:defRPr/>
            </a:pPr>
            <a:endParaRPr lang="es-CL"/>
          </a:p>
        </p:txBody>
      </p:sp>
      <p:sp>
        <p:nvSpPr>
          <p:cNvPr id="4" name="17 Marcador de número de diapositiva"/>
          <p:cNvSpPr>
            <a:spLocks noGrp="1"/>
          </p:cNvSpPr>
          <p:nvPr>
            <p:ph type="sldNum" sz="quarter" idx="12"/>
          </p:nvPr>
        </p:nvSpPr>
        <p:spPr/>
        <p:txBody>
          <a:bodyPr/>
          <a:lstStyle>
            <a:lvl1pPr>
              <a:defRPr/>
            </a:lvl1pPr>
          </a:lstStyle>
          <a:p>
            <a:pPr>
              <a:defRPr/>
            </a:pPr>
            <a:fld id="{2927C65D-2EBD-4FDB-9E0B-8B48D7009CA2}" type="slidenum">
              <a:rPr lang="es-CL"/>
              <a:pPr>
                <a:defRPr/>
              </a:pPr>
              <a:t>‹Nº›</a:t>
            </a:fld>
            <a:endParaRPr lang="es-CL"/>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endParaRPr lang="es-CL"/>
          </a:p>
        </p:txBody>
      </p:sp>
      <p:sp>
        <p:nvSpPr>
          <p:cNvPr id="6" name="21 Marcador de pie de página"/>
          <p:cNvSpPr>
            <a:spLocks noGrp="1"/>
          </p:cNvSpPr>
          <p:nvPr>
            <p:ph type="ftr" sz="quarter" idx="11"/>
          </p:nvPr>
        </p:nvSpPr>
        <p:spPr/>
        <p:txBody>
          <a:bodyPr/>
          <a:lstStyle>
            <a:lvl1pPr>
              <a:defRPr/>
            </a:lvl1pPr>
          </a:lstStyle>
          <a:p>
            <a:pPr>
              <a:defRPr/>
            </a:pPr>
            <a:endParaRPr lang="es-CL"/>
          </a:p>
        </p:txBody>
      </p:sp>
      <p:sp>
        <p:nvSpPr>
          <p:cNvPr id="7" name="17 Marcador de número de diapositiva"/>
          <p:cNvSpPr>
            <a:spLocks noGrp="1"/>
          </p:cNvSpPr>
          <p:nvPr>
            <p:ph type="sldNum" sz="quarter" idx="12"/>
          </p:nvPr>
        </p:nvSpPr>
        <p:spPr/>
        <p:txBody>
          <a:bodyPr/>
          <a:lstStyle>
            <a:lvl1pPr>
              <a:defRPr/>
            </a:lvl1pPr>
          </a:lstStyle>
          <a:p>
            <a:pPr>
              <a:defRPr/>
            </a:pPr>
            <a:fld id="{22D6BF93-FE90-40CE-8448-A80D379C33A8}" type="slidenum">
              <a:rPr lang="es-CL"/>
              <a:pPr>
                <a:defRPr/>
              </a:pPr>
              <a:t>‹Nº›</a:t>
            </a:fld>
            <a:endParaRPr lang="es-CL"/>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endParaRPr lang="es-CL"/>
          </a:p>
        </p:txBody>
      </p:sp>
      <p:sp>
        <p:nvSpPr>
          <p:cNvPr id="10" name="5 Marcador de pie de página"/>
          <p:cNvSpPr>
            <a:spLocks noGrp="1"/>
          </p:cNvSpPr>
          <p:nvPr>
            <p:ph type="ftr" sz="quarter" idx="11"/>
          </p:nvPr>
        </p:nvSpPr>
        <p:spPr/>
        <p:txBody>
          <a:bodyPr/>
          <a:lstStyle>
            <a:lvl1pPr>
              <a:defRPr/>
            </a:lvl1pPr>
          </a:lstStyle>
          <a:p>
            <a:pPr>
              <a:defRPr/>
            </a:pPr>
            <a:endParaRPr lang="es-CL"/>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930616EF-D43C-4DDF-8214-13B1D36A214C}" type="slidenum">
              <a:rPr lang="es-CL"/>
              <a:pPr>
                <a:defRPr/>
              </a:pPr>
              <a:t>‹Nº›</a:t>
            </a:fld>
            <a:endParaRPr lang="es-CL"/>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638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638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s-CL"/>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s-CL"/>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0C29A180-6B22-4FCD-AC29-1C88DBABDE62}" type="slidenum">
              <a:rPr lang="es-CL"/>
              <a:pPr>
                <a:defRPr/>
              </a:pPr>
              <a:t>‹Nº›</a:t>
            </a:fld>
            <a:endParaRPr lang="es-CL"/>
          </a:p>
        </p:txBody>
      </p:sp>
      <p:grpSp>
        <p:nvGrpSpPr>
          <p:cNvPr id="1639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832" r:id="rId1"/>
    <p:sldLayoutId id="2147483820" r:id="rId2"/>
    <p:sldLayoutId id="2147483833" r:id="rId3"/>
    <p:sldLayoutId id="2147483821" r:id="rId4"/>
    <p:sldLayoutId id="2147483822" r:id="rId5"/>
    <p:sldLayoutId id="2147483823" r:id="rId6"/>
    <p:sldLayoutId id="2147483824" r:id="rId7"/>
    <p:sldLayoutId id="2147483825" r:id="rId8"/>
    <p:sldLayoutId id="2147483834" r:id="rId9"/>
    <p:sldLayoutId id="2147483826" r:id="rId10"/>
    <p:sldLayoutId id="2147483827" r:id="rId11"/>
    <p:sldLayoutId id="2147483828" r:id="rId12"/>
    <p:sldLayoutId id="2147483829" r:id="rId13"/>
    <p:sldLayoutId id="2147483830" r:id="rId14"/>
    <p:sldLayoutId id="2147483831" r:id="rId15"/>
  </p:sldLayoutIdLst>
  <p:transition>
    <p:random/>
  </p:transition>
  <p:timing>
    <p:tnLst>
      <p:par>
        <p:cTn id="1" dur="indefinite" restart="never" nodeType="tmRoot"/>
      </p:par>
    </p:tnLst>
  </p:timing>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8.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wmf"/><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16.gif"/><Relationship Id="rId5" Type="http://schemas.openxmlformats.org/officeDocument/2006/relationships/image" Target="../media/image15.wmf"/><Relationship Id="rId4" Type="http://schemas.openxmlformats.org/officeDocument/2006/relationships/image" Target="../media/image14.gif"/></Relationships>
</file>

<file path=ppt/slides/_rels/slide2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gif"/><Relationship Id="rId7"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17.wmf"/><Relationship Id="rId5" Type="http://schemas.openxmlformats.org/officeDocument/2006/relationships/image" Target="../media/image15.wmf"/><Relationship Id="rId10" Type="http://schemas.openxmlformats.org/officeDocument/2006/relationships/slide" Target="slide48.xml"/><Relationship Id="rId4" Type="http://schemas.openxmlformats.org/officeDocument/2006/relationships/image" Target="../media/image13.png"/><Relationship Id="rId9"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oleObject" Target="../embeddings/oleObject12.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5.xml"/><Relationship Id="rId1" Type="http://schemas.openxmlformats.org/officeDocument/2006/relationships/vmlDrawing" Target="../drawings/vmlDrawing10.vml"/><Relationship Id="rId4" Type="http://schemas.openxmlformats.org/officeDocument/2006/relationships/oleObject" Target="../embeddings/oleObject13.bin"/></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25.emf"/></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slide" Target="slide28.xm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oleObject" Target="../embeddings/oleObject14.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22.bin"/><Relationship Id="rId13" Type="http://schemas.openxmlformats.org/officeDocument/2006/relationships/oleObject" Target="../embeddings/oleObject27.bin"/><Relationship Id="rId18" Type="http://schemas.openxmlformats.org/officeDocument/2006/relationships/oleObject" Target="../embeddings/oleObject32.bin"/><Relationship Id="rId3" Type="http://schemas.openxmlformats.org/officeDocument/2006/relationships/notesSlide" Target="../notesSlides/notesSlide45.xml"/><Relationship Id="rId21" Type="http://schemas.openxmlformats.org/officeDocument/2006/relationships/oleObject" Target="../embeddings/oleObject35.bin"/><Relationship Id="rId7" Type="http://schemas.openxmlformats.org/officeDocument/2006/relationships/oleObject" Target="../embeddings/oleObject21.bin"/><Relationship Id="rId12" Type="http://schemas.openxmlformats.org/officeDocument/2006/relationships/oleObject" Target="../embeddings/oleObject26.bin"/><Relationship Id="rId17" Type="http://schemas.openxmlformats.org/officeDocument/2006/relationships/oleObject" Target="../embeddings/oleObject31.bin"/><Relationship Id="rId2" Type="http://schemas.openxmlformats.org/officeDocument/2006/relationships/slideLayout" Target="../slideLayouts/slideLayout6.xml"/><Relationship Id="rId16" Type="http://schemas.openxmlformats.org/officeDocument/2006/relationships/oleObject" Target="../embeddings/oleObject30.bin"/><Relationship Id="rId20" Type="http://schemas.openxmlformats.org/officeDocument/2006/relationships/oleObject" Target="../embeddings/oleObject34.bin"/><Relationship Id="rId1" Type="http://schemas.openxmlformats.org/officeDocument/2006/relationships/vmlDrawing" Target="../drawings/vmlDrawing13.vml"/><Relationship Id="rId6" Type="http://schemas.openxmlformats.org/officeDocument/2006/relationships/oleObject" Target="../embeddings/oleObject20.bin"/><Relationship Id="rId11" Type="http://schemas.openxmlformats.org/officeDocument/2006/relationships/oleObject" Target="../embeddings/oleObject25.bin"/><Relationship Id="rId5" Type="http://schemas.openxmlformats.org/officeDocument/2006/relationships/oleObject" Target="../embeddings/oleObject19.bin"/><Relationship Id="rId15" Type="http://schemas.openxmlformats.org/officeDocument/2006/relationships/oleObject" Target="../embeddings/oleObject29.bin"/><Relationship Id="rId10" Type="http://schemas.openxmlformats.org/officeDocument/2006/relationships/oleObject" Target="../embeddings/oleObject24.bin"/><Relationship Id="rId19" Type="http://schemas.openxmlformats.org/officeDocument/2006/relationships/oleObject" Target="../embeddings/oleObject33.bin"/><Relationship Id="rId4" Type="http://schemas.openxmlformats.org/officeDocument/2006/relationships/oleObject" Target="../embeddings/oleObject18.bin"/><Relationship Id="rId9" Type="http://schemas.openxmlformats.org/officeDocument/2006/relationships/oleObject" Target="../embeddings/oleObject23.bin"/><Relationship Id="rId14" Type="http://schemas.openxmlformats.org/officeDocument/2006/relationships/oleObject" Target="../embeddings/oleObject28.bin"/><Relationship Id="rId22" Type="http://schemas.openxmlformats.org/officeDocument/2006/relationships/oleObject" Target="../embeddings/oleObject36.bin"/></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vmlDrawing" Target="../drawings/vmlDrawing14.vml"/><Relationship Id="rId4" Type="http://schemas.openxmlformats.org/officeDocument/2006/relationships/oleObject" Target="../embeddings/oleObject37.bin"/></Relationships>
</file>

<file path=ppt/slides/_rels/slide6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2.xml"/><Relationship Id="rId1" Type="http://schemas.openxmlformats.org/officeDocument/2006/relationships/slideLayout" Target="../slideLayouts/slideLayout7.xml"/><Relationship Id="rId5" Type="http://schemas.openxmlformats.org/officeDocument/2006/relationships/image" Target="../media/image35.emf"/><Relationship Id="rId4" Type="http://schemas.openxmlformats.org/officeDocument/2006/relationships/image" Target="../media/image34.emf"/></Relationships>
</file>

<file path=ppt/slides/_rels/slide62.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ctr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rgbClr r="0" g="0" b="0"/>
          </a:lnRef>
          <a:fillRef idx="1002">
            <a:schemeClr val="lt2"/>
          </a:fillRef>
          <a:effectRef idx="0">
            <a:scrgbClr r="0" g="0" b="0"/>
          </a:effectRef>
          <a:fontRef idx="major"/>
        </p:style>
        <p:txBody>
          <a:bodyPr anchor="ctr" anchorCtr="0">
            <a:scene3d>
              <a:camera prst="orthographicFront"/>
              <a:lightRig rig="freezing" dir="t">
                <a:rot lat="0" lon="0" rev="5640000"/>
              </a:lightRig>
            </a:scene3d>
            <a:sp3d prstMaterial="flat">
              <a:bevelT w="38100" h="38100"/>
              <a:contourClr>
                <a:schemeClr val="tx2"/>
              </a:contourClr>
            </a:sp3d>
          </a:bodyPr>
          <a:lstStyle/>
          <a:p>
            <a:pPr algn="ctr" eaLnBrk="1" fontAlgn="auto" hangingPunct="1">
              <a:spcAft>
                <a:spcPts val="0"/>
              </a:spcAft>
              <a:defRPr/>
            </a:pPr>
            <a:r>
              <a:rPr lang="es-CL" dirty="0" smtClean="0">
                <a:solidFill>
                  <a:srgbClr val="333399"/>
                </a:solidFill>
              </a:rPr>
              <a:t>Gestión de Procesos</a:t>
            </a:r>
          </a:p>
        </p:txBody>
      </p:sp>
      <p:sp>
        <p:nvSpPr>
          <p:cNvPr id="20483" name="Rectangle 4"/>
          <p:cNvSpPr>
            <a:spLocks noChangeArrowheads="1"/>
          </p:cNvSpPr>
          <p:nvPr/>
        </p:nvSpPr>
        <p:spPr bwMode="auto">
          <a:xfrm>
            <a:off x="3132138" y="260350"/>
            <a:ext cx="2479675" cy="646113"/>
          </a:xfrm>
          <a:prstGeom prst="rect">
            <a:avLst/>
          </a:prstGeom>
          <a:noFill/>
          <a:ln w="9525">
            <a:noFill/>
            <a:miter lim="800000"/>
            <a:headEnd/>
            <a:tailEnd/>
          </a:ln>
        </p:spPr>
        <p:txBody>
          <a:bodyPr wrap="none">
            <a:spAutoFit/>
          </a:bodyPr>
          <a:lstStyle/>
          <a:p>
            <a:pPr algn="ctr"/>
            <a:r>
              <a:rPr lang="es-CL" b="1" dirty="0"/>
              <a:t>Polis 2010</a:t>
            </a:r>
            <a:r>
              <a:rPr lang="es-ES_tradnl" b="1" dirty="0"/>
              <a:t> </a:t>
            </a:r>
          </a:p>
          <a:p>
            <a:pPr algn="ctr"/>
            <a:r>
              <a:rPr lang="es-ES_tradnl" b="1" dirty="0"/>
              <a:t>Gestión de Procesos</a:t>
            </a:r>
          </a:p>
        </p:txBody>
      </p:sp>
      <p:sp>
        <p:nvSpPr>
          <p:cNvPr id="4" name="3 CuadroTexto"/>
          <p:cNvSpPr txBox="1"/>
          <p:nvPr/>
        </p:nvSpPr>
        <p:spPr>
          <a:xfrm>
            <a:off x="2771800" y="5301208"/>
            <a:ext cx="3286148" cy="646331"/>
          </a:xfrm>
          <a:prstGeom prst="rect">
            <a:avLst/>
          </a:prstGeom>
          <a:effectLst>
            <a:glow rad="63500">
              <a:schemeClr val="accent5">
                <a:satMod val="175000"/>
                <a:alpha val="40000"/>
              </a:schemeClr>
            </a:glow>
            <a:outerShdw blurRad="57150" dist="38100" dir="5400000" algn="ctr" rotWithShape="0">
              <a:schemeClr val="accent2">
                <a:shade val="9000"/>
                <a:satMod val="105000"/>
                <a:alpha val="48000"/>
              </a:schemeClr>
            </a:outerShdw>
          </a:effectLst>
        </p:spPr>
        <p:style>
          <a:lnRef idx="0">
            <a:schemeClr val="accent2"/>
          </a:lnRef>
          <a:fillRef idx="3">
            <a:schemeClr val="accent2"/>
          </a:fillRef>
          <a:effectRef idx="3">
            <a:schemeClr val="accent2"/>
          </a:effectRef>
          <a:fontRef idx="minor">
            <a:schemeClr val="lt1"/>
          </a:fontRef>
        </p:style>
        <p:txBody>
          <a:bodyPr>
            <a:spAutoFit/>
          </a:bodyPr>
          <a:lstStyle/>
          <a:p>
            <a:pPr algn="ctr">
              <a:defRPr/>
            </a:pPr>
            <a:r>
              <a:rPr lang="es-CL" sz="3600" dirty="0"/>
              <a:t>Parte 2</a:t>
            </a:r>
            <a:endParaRPr lang="es-ES" sz="3600" dirty="0"/>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28675"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352260" name="Rectangle 4"/>
          <p:cNvSpPr>
            <a:spLocks noChangeArrowheads="1"/>
          </p:cNvSpPr>
          <p:nvPr/>
        </p:nvSpPr>
        <p:spPr bwMode="auto">
          <a:xfrm>
            <a:off x="611560" y="228600"/>
            <a:ext cx="7922840" cy="1143000"/>
          </a:xfrm>
          <a:prstGeom prst="rect">
            <a:avLst/>
          </a:prstGeom>
          <a:ln>
            <a:solidFill>
              <a:schemeClr val="tx1"/>
            </a:solid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4"/>
          </a:lnRef>
          <a:fillRef idx="1">
            <a:schemeClr val="lt1"/>
          </a:fillRef>
          <a:effectRef idx="0">
            <a:schemeClr val="accent4"/>
          </a:effectRef>
          <a:fontRef idx="minor">
            <a:schemeClr val="dk1"/>
          </a:fontRef>
        </p:style>
        <p:txBody>
          <a:bodyPr lIns="92075" tIns="44450" rIns="92075" bIns="44450" anchor="ctr"/>
          <a:lstStyle/>
          <a:p>
            <a:pPr algn="ctr" eaLnBrk="0" hangingPunct="0">
              <a:defRPr/>
            </a:pPr>
            <a:r>
              <a:rPr lang="es-CL" sz="3200" b="1" dirty="0">
                <a:solidFill>
                  <a:srgbClr val="F6BF69"/>
                </a:solidFill>
                <a:effectLst>
                  <a:outerShdw blurRad="38100" dist="38100" dir="2700000" algn="tl">
                    <a:srgbClr val="C0C0C0"/>
                  </a:outerShdw>
                </a:effectLst>
                <a:latin typeface="HelveCompressed" charset="0"/>
              </a:rPr>
              <a:t>KPI  de los  Procesos de Negocio</a:t>
            </a:r>
          </a:p>
        </p:txBody>
      </p:sp>
      <p:sp>
        <p:nvSpPr>
          <p:cNvPr id="352261" name="Rectangle 5"/>
          <p:cNvSpPr>
            <a:spLocks noChangeArrowheads="1"/>
          </p:cNvSpPr>
          <p:nvPr/>
        </p:nvSpPr>
        <p:spPr bwMode="auto">
          <a:xfrm>
            <a:off x="500063" y="1412777"/>
            <a:ext cx="8320409" cy="5629746"/>
          </a:xfrm>
          <a:prstGeom prst="rect">
            <a:avLst/>
          </a:prstGeom>
          <a:noFill/>
          <a:ln w="12700">
            <a:noFill/>
            <a:miter lim="800000"/>
            <a:headEnd/>
            <a:tailEnd/>
          </a:ln>
          <a:effectLst/>
        </p:spPr>
        <p:txBody>
          <a:bodyPr wrap="square" lIns="90488" tIns="44450" rIns="90488" bIns="44450">
            <a:spAutoFit/>
          </a:bodyPr>
          <a:lstStyle/>
          <a:p>
            <a:pPr eaLnBrk="0" hangingPunct="0">
              <a:defRPr/>
            </a:pPr>
            <a:r>
              <a:rPr lang="es-CL" sz="2400" dirty="0">
                <a:latin typeface="Times New Roman" pitchFamily="18" charset="0"/>
              </a:rPr>
              <a:t> </a:t>
            </a:r>
            <a:endParaRPr lang="es-CL" sz="2400" b="1" dirty="0">
              <a:latin typeface="Times New Roman" pitchFamily="18" charset="0"/>
            </a:endParaRPr>
          </a:p>
          <a:p>
            <a:pPr eaLnBrk="0" hangingPunct="0">
              <a:buSzPct val="100000"/>
              <a:buFontTx/>
              <a:buChar char="•"/>
              <a:defRPr/>
            </a:pPr>
            <a:r>
              <a:rPr lang="es-CL" sz="2400" b="1" dirty="0">
                <a:effectLst>
                  <a:outerShdw blurRad="38100" dist="38100" dir="2700000" algn="tl">
                    <a:srgbClr val="C0C0C0"/>
                  </a:outerShdw>
                </a:effectLst>
                <a:latin typeface="Times New Roman" pitchFamily="18" charset="0"/>
              </a:rPr>
              <a:t> </a:t>
            </a:r>
            <a:r>
              <a:rPr lang="es-CL" sz="2400" b="1" dirty="0">
                <a:solidFill>
                  <a:srgbClr val="FC0128"/>
                </a:solidFill>
                <a:effectLst>
                  <a:outerShdw blurRad="38100" dist="38100" dir="2700000" algn="tl">
                    <a:srgbClr val="C0C0C0"/>
                  </a:outerShdw>
                </a:effectLst>
                <a:latin typeface="Times New Roman" pitchFamily="18" charset="0"/>
              </a:rPr>
              <a:t>EFICACIA: </a:t>
            </a:r>
            <a:r>
              <a:rPr lang="es-CL" sz="2400" b="1" dirty="0">
                <a:latin typeface="Times New Roman" pitchFamily="18" charset="0"/>
              </a:rPr>
              <a:t>¿Satisfacen las salidas los requerimientos del cliente?</a:t>
            </a:r>
          </a:p>
          <a:p>
            <a:pPr eaLnBrk="0" hangingPunct="0">
              <a:defRPr/>
            </a:pPr>
            <a:endParaRPr lang="es-CL" sz="2400" b="1" dirty="0">
              <a:latin typeface="Times New Roman" pitchFamily="18" charset="0"/>
            </a:endParaRPr>
          </a:p>
          <a:p>
            <a:pPr eaLnBrk="0" hangingPunct="0">
              <a:buSzPct val="100000"/>
              <a:buFontTx/>
              <a:buChar char="•"/>
              <a:defRPr/>
            </a:pPr>
            <a:r>
              <a:rPr lang="es-CL" sz="2400" b="1" dirty="0">
                <a:solidFill>
                  <a:srgbClr val="FC0128"/>
                </a:solidFill>
                <a:latin typeface="Times New Roman" pitchFamily="18" charset="0"/>
              </a:rPr>
              <a:t> </a:t>
            </a:r>
            <a:r>
              <a:rPr lang="es-CL" sz="2400" b="1" dirty="0">
                <a:solidFill>
                  <a:srgbClr val="FC0128"/>
                </a:solidFill>
                <a:effectLst>
                  <a:outerShdw blurRad="38100" dist="38100" dir="2700000" algn="tl">
                    <a:srgbClr val="C0C0C0"/>
                  </a:outerShdw>
                </a:effectLst>
                <a:latin typeface="Times New Roman" pitchFamily="18" charset="0"/>
              </a:rPr>
              <a:t>EFICIENCIA: </a:t>
            </a:r>
            <a:r>
              <a:rPr lang="es-CL" sz="2400" b="1" dirty="0">
                <a:latin typeface="Times New Roman" pitchFamily="18" charset="0"/>
              </a:rPr>
              <a:t>¿Es aceptable el tiempo del ciclo del proceso y sus costos? </a:t>
            </a:r>
          </a:p>
          <a:p>
            <a:pPr eaLnBrk="0" hangingPunct="0">
              <a:defRPr/>
            </a:pPr>
            <a:endParaRPr lang="es-CL" sz="2400" b="1" dirty="0">
              <a:latin typeface="Times New Roman" pitchFamily="18" charset="0"/>
            </a:endParaRPr>
          </a:p>
          <a:p>
            <a:pPr eaLnBrk="0" hangingPunct="0">
              <a:buSzPct val="100000"/>
              <a:buFontTx/>
              <a:buChar char="•"/>
              <a:defRPr/>
            </a:pPr>
            <a:r>
              <a:rPr lang="es-CL" sz="2400" b="1" dirty="0">
                <a:latin typeface="Times New Roman" pitchFamily="18" charset="0"/>
              </a:rPr>
              <a:t> </a:t>
            </a:r>
            <a:r>
              <a:rPr lang="es-CL" sz="2400" b="1" dirty="0">
                <a:solidFill>
                  <a:srgbClr val="FC0128"/>
                </a:solidFill>
                <a:effectLst>
                  <a:outerShdw blurRad="38100" dist="38100" dir="2700000" algn="tl">
                    <a:srgbClr val="C0C0C0"/>
                  </a:outerShdw>
                </a:effectLst>
                <a:latin typeface="Times New Roman" pitchFamily="18" charset="0"/>
              </a:rPr>
              <a:t>CALIDAD y  CONSISTENCIA: </a:t>
            </a:r>
            <a:r>
              <a:rPr lang="es-CL" sz="2400" b="1" dirty="0">
                <a:latin typeface="Times New Roman" pitchFamily="18" charset="0"/>
              </a:rPr>
              <a:t>¿Cumplen </a:t>
            </a:r>
            <a:r>
              <a:rPr lang="es-CL" sz="2400" b="1" dirty="0" smtClean="0">
                <a:latin typeface="Times New Roman" pitchFamily="18" charset="0"/>
              </a:rPr>
              <a:t>siempre </a:t>
            </a:r>
            <a:r>
              <a:rPr lang="es-CL" sz="2400" b="1" dirty="0">
                <a:latin typeface="Times New Roman" pitchFamily="18" charset="0"/>
              </a:rPr>
              <a:t>las salidas los estándares definidos? ¿ Es consistente y homogéneo el output? </a:t>
            </a:r>
            <a:r>
              <a:rPr lang="es-CL" sz="2400" b="1" dirty="0">
                <a:solidFill>
                  <a:schemeClr val="tx1">
                    <a:lumMod val="95000"/>
                    <a:lumOff val="5000"/>
                  </a:schemeClr>
                </a:solidFill>
                <a:effectLst>
                  <a:outerShdw blurRad="38100" dist="38100" dir="2700000" algn="tl">
                    <a:srgbClr val="C0C0C0"/>
                  </a:outerShdw>
                </a:effectLst>
                <a:latin typeface="Times New Roman" pitchFamily="18" charset="0"/>
              </a:rPr>
              <a:t>¿</a:t>
            </a:r>
            <a:r>
              <a:rPr lang="es-CL" sz="2400" b="1" dirty="0">
                <a:latin typeface="Times New Roman" pitchFamily="18" charset="0"/>
              </a:rPr>
              <a:t>Qué tan repetible y predecible es el resultado del proceso?</a:t>
            </a:r>
          </a:p>
          <a:p>
            <a:pPr eaLnBrk="0" hangingPunct="0">
              <a:defRPr/>
            </a:pPr>
            <a:endParaRPr lang="es-CL" sz="2400" b="1" dirty="0">
              <a:latin typeface="Times New Roman" pitchFamily="18" charset="0"/>
            </a:endParaRPr>
          </a:p>
          <a:p>
            <a:pPr eaLnBrk="0" hangingPunct="0">
              <a:buSzPct val="100000"/>
              <a:buFontTx/>
              <a:buChar char="•"/>
              <a:defRPr/>
            </a:pPr>
            <a:r>
              <a:rPr lang="es-CL" sz="2400" b="1" dirty="0">
                <a:latin typeface="Times New Roman" pitchFamily="18" charset="0"/>
              </a:rPr>
              <a:t> </a:t>
            </a:r>
            <a:r>
              <a:rPr lang="es-CL" sz="2400" b="1" dirty="0">
                <a:solidFill>
                  <a:srgbClr val="FC0128"/>
                </a:solidFill>
                <a:effectLst>
                  <a:outerShdw blurRad="38100" dist="38100" dir="2700000" algn="tl">
                    <a:srgbClr val="C0C0C0"/>
                  </a:outerShdw>
                </a:effectLst>
                <a:latin typeface="Times New Roman" pitchFamily="18" charset="0"/>
              </a:rPr>
              <a:t>FLEXIBILIDAD</a:t>
            </a:r>
            <a:r>
              <a:rPr lang="es-CL" sz="2400" b="1" dirty="0">
                <a:latin typeface="Times New Roman" pitchFamily="18" charset="0"/>
              </a:rPr>
              <a:t> </a:t>
            </a:r>
            <a:r>
              <a:rPr lang="es-CL" sz="2400" b="1" dirty="0">
                <a:solidFill>
                  <a:srgbClr val="FC0128"/>
                </a:solidFill>
                <a:effectLst>
                  <a:outerShdw blurRad="38100" dist="38100" dir="2700000" algn="tl">
                    <a:srgbClr val="C0C0C0"/>
                  </a:outerShdw>
                </a:effectLst>
                <a:latin typeface="Times New Roman" pitchFamily="18" charset="0"/>
              </a:rPr>
              <a:t>: </a:t>
            </a:r>
            <a:r>
              <a:rPr lang="es-CL" sz="2400" b="1" dirty="0">
                <a:latin typeface="Times New Roman" pitchFamily="18" charset="0"/>
              </a:rPr>
              <a:t>¿Es adaptable el proceso?</a:t>
            </a:r>
            <a:endParaRPr lang="es-CL" sz="2400" dirty="0">
              <a:latin typeface="Times New Roman" pitchFamily="18" charset="0"/>
            </a:endParaRPr>
          </a:p>
          <a:p>
            <a:pPr eaLnBrk="0" hangingPunct="0">
              <a:defRPr/>
            </a:pPr>
            <a:endParaRPr lang="es-CL" sz="2400" dirty="0">
              <a:latin typeface="Times New Roman" pitchFamily="18" charset="0"/>
            </a:endParaRPr>
          </a:p>
          <a:p>
            <a:pPr eaLnBrk="0" hangingPunct="0">
              <a:defRPr/>
            </a:pPr>
            <a:r>
              <a:rPr lang="es-CL" sz="2400" dirty="0">
                <a:latin typeface="Times New Roman" pitchFamily="18" charset="0"/>
              </a:rPr>
              <a:t> </a:t>
            </a:r>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457200"/>
            <a:ext cx="8229600" cy="595313"/>
          </a:xfrm>
        </p:spPr>
        <p:txBody>
          <a:bodyPr/>
          <a:lstStyle/>
          <a:p>
            <a:pPr algn="ctr" eaLnBrk="1" hangingPunct="1"/>
            <a:r>
              <a:rPr lang="es-ES_tradnl" sz="2800" smtClean="0"/>
              <a:t>Caso de tramitación de reclamos</a:t>
            </a:r>
          </a:p>
        </p:txBody>
      </p:sp>
      <p:sp>
        <p:nvSpPr>
          <p:cNvPr id="29699" name="Rectangle 3"/>
          <p:cNvSpPr>
            <a:spLocks noGrp="1" noChangeArrowheads="1"/>
          </p:cNvSpPr>
          <p:nvPr>
            <p:ph idx="1"/>
          </p:nvPr>
        </p:nvSpPr>
        <p:spPr>
          <a:xfrm>
            <a:off x="468313" y="4005263"/>
            <a:ext cx="8229600" cy="2366962"/>
          </a:xfrm>
        </p:spPr>
        <p:txBody>
          <a:bodyPr/>
          <a:lstStyle/>
          <a:p>
            <a:pPr eaLnBrk="1" hangingPunct="1"/>
            <a:r>
              <a:rPr lang="es-ES_tradnl" sz="2800" smtClean="0"/>
              <a:t>% de reducción  pdtes    	=    3,3% diario</a:t>
            </a:r>
          </a:p>
          <a:p>
            <a:pPr eaLnBrk="1" hangingPunct="1"/>
            <a:r>
              <a:rPr lang="es-ES_tradnl" sz="2800" smtClean="0"/>
              <a:t>% de satisfacción   		=  85%</a:t>
            </a:r>
          </a:p>
          <a:p>
            <a:pPr eaLnBrk="1" hangingPunct="1"/>
            <a:r>
              <a:rPr lang="es-ES_tradnl" sz="2800" smtClean="0"/>
              <a:t>Costo total función 		=    4,2 MM $ /mes</a:t>
            </a:r>
          </a:p>
          <a:p>
            <a:pPr eaLnBrk="1" hangingPunct="1"/>
            <a:endParaRPr lang="es-ES_tradnl" sz="2800" smtClean="0"/>
          </a:p>
        </p:txBody>
      </p:sp>
      <p:sp>
        <p:nvSpPr>
          <p:cNvPr id="29700" name="Rectangle 4"/>
          <p:cNvSpPr>
            <a:spLocks noChangeArrowheads="1"/>
          </p:cNvSpPr>
          <p:nvPr/>
        </p:nvSpPr>
        <p:spPr bwMode="auto">
          <a:xfrm>
            <a:off x="3563938" y="1628775"/>
            <a:ext cx="1295400" cy="792163"/>
          </a:xfrm>
          <a:prstGeom prst="rect">
            <a:avLst/>
          </a:prstGeom>
          <a:solidFill>
            <a:schemeClr val="accent1"/>
          </a:solid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r>
              <a:rPr lang="es-ES_tradnl" sz="1200">
                <a:solidFill>
                  <a:schemeClr val="bg1"/>
                </a:solidFill>
              </a:rPr>
              <a:t>Pendientes</a:t>
            </a:r>
          </a:p>
          <a:p>
            <a:pPr algn="ctr"/>
            <a:r>
              <a:rPr lang="es-ES_tradnl" sz="1200">
                <a:solidFill>
                  <a:schemeClr val="bg1"/>
                </a:solidFill>
              </a:rPr>
              <a:t>1200 reclamos</a:t>
            </a:r>
          </a:p>
        </p:txBody>
      </p:sp>
      <p:sp>
        <p:nvSpPr>
          <p:cNvPr id="29701" name="Line 5"/>
          <p:cNvSpPr>
            <a:spLocks noChangeShapeType="1"/>
          </p:cNvSpPr>
          <p:nvPr/>
        </p:nvSpPr>
        <p:spPr bwMode="auto">
          <a:xfrm>
            <a:off x="1042988" y="1989138"/>
            <a:ext cx="2449512" cy="0"/>
          </a:xfrm>
          <a:prstGeom prst="line">
            <a:avLst/>
          </a:prstGeom>
          <a:noFill/>
          <a:ln w="9525">
            <a:solidFill>
              <a:schemeClr val="tx1"/>
            </a:solidFill>
            <a:round/>
            <a:headEnd/>
            <a:tailEnd type="triangle" w="med" len="med"/>
          </a:ln>
        </p:spPr>
        <p:txBody>
          <a:bodyPr/>
          <a:lstStyle/>
          <a:p>
            <a:endParaRPr lang="es-ES"/>
          </a:p>
        </p:txBody>
      </p:sp>
      <p:sp>
        <p:nvSpPr>
          <p:cNvPr id="29702" name="Line 6"/>
          <p:cNvSpPr>
            <a:spLocks noChangeShapeType="1"/>
          </p:cNvSpPr>
          <p:nvPr/>
        </p:nvSpPr>
        <p:spPr bwMode="auto">
          <a:xfrm>
            <a:off x="4932363" y="1989138"/>
            <a:ext cx="2305050" cy="0"/>
          </a:xfrm>
          <a:prstGeom prst="line">
            <a:avLst/>
          </a:prstGeom>
          <a:noFill/>
          <a:ln w="9525">
            <a:solidFill>
              <a:schemeClr val="tx1"/>
            </a:solidFill>
            <a:round/>
            <a:headEnd/>
            <a:tailEnd type="triangle" w="med" len="med"/>
          </a:ln>
        </p:spPr>
        <p:txBody>
          <a:bodyPr/>
          <a:lstStyle/>
          <a:p>
            <a:endParaRPr lang="es-ES"/>
          </a:p>
        </p:txBody>
      </p:sp>
      <p:sp>
        <p:nvSpPr>
          <p:cNvPr id="29703" name="Rectangle 7"/>
          <p:cNvSpPr>
            <a:spLocks noChangeArrowheads="1"/>
          </p:cNvSpPr>
          <p:nvPr/>
        </p:nvSpPr>
        <p:spPr bwMode="auto">
          <a:xfrm>
            <a:off x="0" y="1268413"/>
            <a:ext cx="3390900" cy="366712"/>
          </a:xfrm>
          <a:prstGeom prst="rect">
            <a:avLst/>
          </a:prstGeom>
          <a:noFill/>
          <a:ln w="9525">
            <a:noFill/>
            <a:miter lim="800000"/>
            <a:headEnd/>
            <a:tailEnd/>
          </a:ln>
        </p:spPr>
        <p:txBody>
          <a:bodyPr wrap="none">
            <a:spAutoFit/>
          </a:bodyPr>
          <a:lstStyle/>
          <a:p>
            <a:r>
              <a:rPr lang="es-ES_tradnl"/>
              <a:t>Entrada = 200 reclamos por día</a:t>
            </a:r>
          </a:p>
        </p:txBody>
      </p:sp>
      <p:sp>
        <p:nvSpPr>
          <p:cNvPr id="29704" name="Rectangle 8"/>
          <p:cNvSpPr>
            <a:spLocks noChangeArrowheads="1"/>
          </p:cNvSpPr>
          <p:nvPr/>
        </p:nvSpPr>
        <p:spPr bwMode="auto">
          <a:xfrm>
            <a:off x="3922713" y="2551113"/>
            <a:ext cx="2667000" cy="366712"/>
          </a:xfrm>
          <a:prstGeom prst="rect">
            <a:avLst/>
          </a:prstGeom>
          <a:noFill/>
          <a:ln w="9525">
            <a:noFill/>
            <a:miter lim="800000"/>
            <a:headEnd/>
            <a:tailEnd/>
          </a:ln>
        </p:spPr>
        <p:txBody>
          <a:bodyPr wrap="none">
            <a:spAutoFit/>
          </a:bodyPr>
          <a:lstStyle/>
          <a:p>
            <a:r>
              <a:rPr lang="es-ES_tradnl"/>
              <a:t>Capacidad = 6 personas</a:t>
            </a:r>
          </a:p>
        </p:txBody>
      </p:sp>
      <p:sp>
        <p:nvSpPr>
          <p:cNvPr id="29705" name="Rectangle 10"/>
          <p:cNvSpPr>
            <a:spLocks noChangeArrowheads="1"/>
          </p:cNvSpPr>
          <p:nvPr/>
        </p:nvSpPr>
        <p:spPr bwMode="auto">
          <a:xfrm>
            <a:off x="3924300" y="2924175"/>
            <a:ext cx="4597400" cy="366713"/>
          </a:xfrm>
          <a:prstGeom prst="rect">
            <a:avLst/>
          </a:prstGeom>
          <a:noFill/>
          <a:ln w="9525">
            <a:noFill/>
            <a:miter lim="800000"/>
            <a:headEnd/>
            <a:tailEnd/>
          </a:ln>
        </p:spPr>
        <p:txBody>
          <a:bodyPr wrap="none">
            <a:spAutoFit/>
          </a:bodyPr>
          <a:lstStyle/>
          <a:p>
            <a:r>
              <a:rPr lang="es-ES_tradnl"/>
              <a:t>Productividad = 40 reclamos / día / persona</a:t>
            </a:r>
          </a:p>
        </p:txBody>
      </p:sp>
      <p:sp>
        <p:nvSpPr>
          <p:cNvPr id="29706" name="Line 11"/>
          <p:cNvSpPr>
            <a:spLocks noChangeShapeType="1"/>
          </p:cNvSpPr>
          <p:nvPr/>
        </p:nvSpPr>
        <p:spPr bwMode="auto">
          <a:xfrm flipV="1">
            <a:off x="3924300" y="2492375"/>
            <a:ext cx="0" cy="1081088"/>
          </a:xfrm>
          <a:prstGeom prst="line">
            <a:avLst/>
          </a:prstGeom>
          <a:noFill/>
          <a:ln w="9525">
            <a:solidFill>
              <a:schemeClr val="tx1"/>
            </a:solidFill>
            <a:round/>
            <a:headEnd/>
            <a:tailEnd type="triangle" w="med" len="med"/>
          </a:ln>
        </p:spPr>
        <p:txBody>
          <a:bodyPr/>
          <a:lstStyle/>
          <a:p>
            <a:endParaRPr lang="es-ES"/>
          </a:p>
        </p:txBody>
      </p:sp>
      <p:sp>
        <p:nvSpPr>
          <p:cNvPr id="29707" name="Rectangle 13"/>
          <p:cNvSpPr>
            <a:spLocks noChangeArrowheads="1"/>
          </p:cNvSpPr>
          <p:nvPr/>
        </p:nvSpPr>
        <p:spPr bwMode="auto">
          <a:xfrm>
            <a:off x="5219700" y="1341438"/>
            <a:ext cx="3225800" cy="366712"/>
          </a:xfrm>
          <a:prstGeom prst="rect">
            <a:avLst/>
          </a:prstGeom>
          <a:noFill/>
          <a:ln w="9525">
            <a:noFill/>
            <a:miter lim="800000"/>
            <a:headEnd/>
            <a:tailEnd/>
          </a:ln>
        </p:spPr>
        <p:txBody>
          <a:bodyPr wrap="none">
            <a:spAutoFit/>
          </a:bodyPr>
          <a:lstStyle/>
          <a:p>
            <a:r>
              <a:rPr lang="es-ES_tradnl"/>
              <a:t>Salida = 240 reclamos por día</a:t>
            </a:r>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68313" y="476250"/>
            <a:ext cx="8229600" cy="523875"/>
          </a:xfrm>
        </p:spPr>
        <p:txBody>
          <a:bodyPr>
            <a:normAutofit fontScale="90000"/>
          </a:bodyPr>
          <a:lstStyle/>
          <a:p>
            <a:pPr algn="ctr" eaLnBrk="1" fontAlgn="auto" hangingPunct="1">
              <a:spcAft>
                <a:spcPts val="0"/>
              </a:spcAft>
              <a:defRPr/>
            </a:pPr>
            <a:r>
              <a:rPr lang="es-ES_tradnl" sz="3200" smtClean="0"/>
              <a:t>Caso de gestión de compra</a:t>
            </a:r>
          </a:p>
        </p:txBody>
      </p:sp>
      <p:sp>
        <p:nvSpPr>
          <p:cNvPr id="30723" name="Rectangle 3"/>
          <p:cNvSpPr>
            <a:spLocks noGrp="1" noChangeArrowheads="1"/>
          </p:cNvSpPr>
          <p:nvPr>
            <p:ph idx="1"/>
          </p:nvPr>
        </p:nvSpPr>
        <p:spPr>
          <a:xfrm>
            <a:off x="636588" y="2971800"/>
            <a:ext cx="8507412" cy="3886200"/>
          </a:xfrm>
        </p:spPr>
        <p:txBody>
          <a:bodyPr/>
          <a:lstStyle/>
          <a:p>
            <a:pPr eaLnBrk="1" hangingPunct="1"/>
            <a:endParaRPr lang="es-ES_tradnl" dirty="0" smtClean="0"/>
          </a:p>
          <a:p>
            <a:pPr eaLnBrk="1" hangingPunct="1"/>
            <a:endParaRPr lang="es-ES_tradnl" dirty="0" smtClean="0"/>
          </a:p>
          <a:p>
            <a:pPr eaLnBrk="1" hangingPunct="1"/>
            <a:endParaRPr lang="es-ES_tradnl" dirty="0" smtClean="0"/>
          </a:p>
          <a:p>
            <a:pPr eaLnBrk="1" hangingPunct="1"/>
            <a:r>
              <a:rPr lang="es-ES_tradnl" dirty="0" smtClean="0"/>
              <a:t>% de compras oportunas =  68%</a:t>
            </a:r>
          </a:p>
          <a:p>
            <a:pPr eaLnBrk="1" hangingPunct="1"/>
            <a:r>
              <a:rPr lang="es-ES_tradnl" dirty="0" smtClean="0"/>
              <a:t>Costo del proceso            =    7,2 MM$/mes</a:t>
            </a:r>
          </a:p>
        </p:txBody>
      </p:sp>
      <p:sp>
        <p:nvSpPr>
          <p:cNvPr id="30724" name="Rectangle 4"/>
          <p:cNvSpPr>
            <a:spLocks noChangeArrowheads="1"/>
          </p:cNvSpPr>
          <p:nvPr/>
        </p:nvSpPr>
        <p:spPr bwMode="auto">
          <a:xfrm>
            <a:off x="3563938" y="1628775"/>
            <a:ext cx="1295400" cy="792163"/>
          </a:xfrm>
          <a:prstGeom prst="rect">
            <a:avLst/>
          </a:prstGeom>
          <a:solidFill>
            <a:schemeClr val="accent1"/>
          </a:solid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r>
              <a:rPr lang="es-ES_tradnl" sz="1200">
                <a:solidFill>
                  <a:schemeClr val="bg1"/>
                </a:solidFill>
              </a:rPr>
              <a:t>Pendientes</a:t>
            </a:r>
          </a:p>
          <a:p>
            <a:pPr algn="ctr"/>
            <a:r>
              <a:rPr lang="es-ES_tradnl" sz="1200">
                <a:solidFill>
                  <a:schemeClr val="bg1"/>
                </a:solidFill>
              </a:rPr>
              <a:t>10 pedidos</a:t>
            </a:r>
          </a:p>
        </p:txBody>
      </p:sp>
      <p:sp>
        <p:nvSpPr>
          <p:cNvPr id="30725" name="Line 5"/>
          <p:cNvSpPr>
            <a:spLocks noChangeShapeType="1"/>
          </p:cNvSpPr>
          <p:nvPr/>
        </p:nvSpPr>
        <p:spPr bwMode="auto">
          <a:xfrm>
            <a:off x="1042988" y="1989138"/>
            <a:ext cx="2449512" cy="0"/>
          </a:xfrm>
          <a:prstGeom prst="line">
            <a:avLst/>
          </a:prstGeom>
          <a:noFill/>
          <a:ln w="9525">
            <a:solidFill>
              <a:schemeClr val="tx1"/>
            </a:solidFill>
            <a:round/>
            <a:headEnd/>
            <a:tailEnd type="triangle" w="med" len="med"/>
          </a:ln>
        </p:spPr>
        <p:txBody>
          <a:bodyPr/>
          <a:lstStyle/>
          <a:p>
            <a:endParaRPr lang="es-ES"/>
          </a:p>
        </p:txBody>
      </p:sp>
      <p:sp>
        <p:nvSpPr>
          <p:cNvPr id="30726" name="Line 6"/>
          <p:cNvSpPr>
            <a:spLocks noChangeShapeType="1"/>
          </p:cNvSpPr>
          <p:nvPr/>
        </p:nvSpPr>
        <p:spPr bwMode="auto">
          <a:xfrm>
            <a:off x="4932363" y="1989138"/>
            <a:ext cx="2305050" cy="0"/>
          </a:xfrm>
          <a:prstGeom prst="line">
            <a:avLst/>
          </a:prstGeom>
          <a:noFill/>
          <a:ln w="9525">
            <a:solidFill>
              <a:schemeClr val="tx1"/>
            </a:solidFill>
            <a:round/>
            <a:headEnd/>
            <a:tailEnd type="triangle" w="med" len="med"/>
          </a:ln>
        </p:spPr>
        <p:txBody>
          <a:bodyPr/>
          <a:lstStyle/>
          <a:p>
            <a:endParaRPr lang="es-ES"/>
          </a:p>
        </p:txBody>
      </p:sp>
      <p:sp>
        <p:nvSpPr>
          <p:cNvPr id="30727" name="Rectangle 7"/>
          <p:cNvSpPr>
            <a:spLocks noChangeArrowheads="1"/>
          </p:cNvSpPr>
          <p:nvPr/>
        </p:nvSpPr>
        <p:spPr bwMode="auto">
          <a:xfrm>
            <a:off x="0" y="1268413"/>
            <a:ext cx="2540000" cy="641350"/>
          </a:xfrm>
          <a:prstGeom prst="rect">
            <a:avLst/>
          </a:prstGeom>
          <a:noFill/>
          <a:ln w="9525">
            <a:noFill/>
            <a:miter lim="800000"/>
            <a:headEnd/>
            <a:tailEnd/>
          </a:ln>
        </p:spPr>
        <p:txBody>
          <a:bodyPr wrap="none">
            <a:spAutoFit/>
          </a:bodyPr>
          <a:lstStyle/>
          <a:p>
            <a:r>
              <a:rPr lang="es-ES_tradnl"/>
              <a:t>Cantidad de pedidos = </a:t>
            </a:r>
          </a:p>
          <a:p>
            <a:r>
              <a:rPr lang="es-ES_tradnl"/>
              <a:t>400 solicitudes/mes</a:t>
            </a:r>
          </a:p>
        </p:txBody>
      </p:sp>
      <p:sp>
        <p:nvSpPr>
          <p:cNvPr id="30728" name="Rectangle 8"/>
          <p:cNvSpPr>
            <a:spLocks noChangeArrowheads="1"/>
          </p:cNvSpPr>
          <p:nvPr/>
        </p:nvSpPr>
        <p:spPr bwMode="auto">
          <a:xfrm>
            <a:off x="3922713" y="2551113"/>
            <a:ext cx="2667000" cy="366712"/>
          </a:xfrm>
          <a:prstGeom prst="rect">
            <a:avLst/>
          </a:prstGeom>
          <a:noFill/>
          <a:ln w="9525">
            <a:noFill/>
            <a:miter lim="800000"/>
            <a:headEnd/>
            <a:tailEnd/>
          </a:ln>
        </p:spPr>
        <p:txBody>
          <a:bodyPr wrap="none">
            <a:spAutoFit/>
          </a:bodyPr>
          <a:lstStyle/>
          <a:p>
            <a:r>
              <a:rPr lang="es-ES_tradnl"/>
              <a:t>Capacidad = 3 personas</a:t>
            </a:r>
          </a:p>
        </p:txBody>
      </p:sp>
      <p:sp>
        <p:nvSpPr>
          <p:cNvPr id="30729" name="Rectangle 9"/>
          <p:cNvSpPr>
            <a:spLocks noChangeArrowheads="1"/>
          </p:cNvSpPr>
          <p:nvPr/>
        </p:nvSpPr>
        <p:spPr bwMode="auto">
          <a:xfrm>
            <a:off x="3924300" y="2924175"/>
            <a:ext cx="3632200" cy="366713"/>
          </a:xfrm>
          <a:prstGeom prst="rect">
            <a:avLst/>
          </a:prstGeom>
          <a:noFill/>
          <a:ln w="9525">
            <a:noFill/>
            <a:miter lim="800000"/>
            <a:headEnd/>
            <a:tailEnd/>
          </a:ln>
        </p:spPr>
        <p:txBody>
          <a:bodyPr wrap="none">
            <a:spAutoFit/>
          </a:bodyPr>
          <a:lstStyle/>
          <a:p>
            <a:r>
              <a:rPr lang="es-ES_tradnl"/>
              <a:t>Productividad = 120 pedidos /mes</a:t>
            </a:r>
          </a:p>
        </p:txBody>
      </p:sp>
      <p:sp>
        <p:nvSpPr>
          <p:cNvPr id="30730" name="Line 10"/>
          <p:cNvSpPr>
            <a:spLocks noChangeShapeType="1"/>
          </p:cNvSpPr>
          <p:nvPr/>
        </p:nvSpPr>
        <p:spPr bwMode="auto">
          <a:xfrm flipV="1">
            <a:off x="3924300" y="2492375"/>
            <a:ext cx="0" cy="1081088"/>
          </a:xfrm>
          <a:prstGeom prst="line">
            <a:avLst/>
          </a:prstGeom>
          <a:noFill/>
          <a:ln w="9525">
            <a:solidFill>
              <a:schemeClr val="tx1"/>
            </a:solidFill>
            <a:round/>
            <a:headEnd/>
            <a:tailEnd type="triangle" w="med" len="med"/>
          </a:ln>
        </p:spPr>
        <p:txBody>
          <a:bodyPr/>
          <a:lstStyle/>
          <a:p>
            <a:endParaRPr lang="es-ES"/>
          </a:p>
        </p:txBody>
      </p:sp>
      <p:sp>
        <p:nvSpPr>
          <p:cNvPr id="30731" name="Rectangle 11"/>
          <p:cNvSpPr>
            <a:spLocks noChangeArrowheads="1"/>
          </p:cNvSpPr>
          <p:nvPr/>
        </p:nvSpPr>
        <p:spPr bwMode="auto">
          <a:xfrm>
            <a:off x="5219700" y="1341438"/>
            <a:ext cx="3568700" cy="366712"/>
          </a:xfrm>
          <a:prstGeom prst="rect">
            <a:avLst/>
          </a:prstGeom>
          <a:noFill/>
          <a:ln w="9525">
            <a:noFill/>
            <a:miter lim="800000"/>
            <a:headEnd/>
            <a:tailEnd/>
          </a:ln>
        </p:spPr>
        <p:txBody>
          <a:bodyPr wrap="none">
            <a:spAutoFit/>
          </a:bodyPr>
          <a:lstStyle/>
          <a:p>
            <a:r>
              <a:rPr lang="es-ES_tradnl"/>
              <a:t>Salida = 360 pedidos procesados</a:t>
            </a:r>
          </a:p>
        </p:txBody>
      </p:sp>
      <p:sp>
        <p:nvSpPr>
          <p:cNvPr id="30732" name="Rectangle 12"/>
          <p:cNvSpPr>
            <a:spLocks noChangeArrowheads="1"/>
          </p:cNvSpPr>
          <p:nvPr/>
        </p:nvSpPr>
        <p:spPr bwMode="auto">
          <a:xfrm>
            <a:off x="0" y="2133600"/>
            <a:ext cx="2965450" cy="641350"/>
          </a:xfrm>
          <a:prstGeom prst="rect">
            <a:avLst/>
          </a:prstGeom>
          <a:noFill/>
          <a:ln w="9525">
            <a:noFill/>
            <a:miter lim="800000"/>
            <a:headEnd/>
            <a:tailEnd/>
          </a:ln>
        </p:spPr>
        <p:txBody>
          <a:bodyPr wrap="none">
            <a:spAutoFit/>
          </a:bodyPr>
          <a:lstStyle/>
          <a:p>
            <a:r>
              <a:rPr lang="es-ES_tradnl"/>
              <a:t>Cantidad de ítems pedidos </a:t>
            </a:r>
          </a:p>
          <a:p>
            <a:r>
              <a:rPr lang="es-ES_tradnl"/>
              <a:t>= 927 ítems/mes</a:t>
            </a:r>
          </a:p>
        </p:txBody>
      </p:sp>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457200"/>
            <a:ext cx="8229600" cy="523875"/>
          </a:xfrm>
        </p:spPr>
        <p:txBody>
          <a:bodyPr>
            <a:normAutofit fontScale="90000"/>
          </a:bodyPr>
          <a:lstStyle/>
          <a:p>
            <a:pPr algn="ctr" eaLnBrk="1" fontAlgn="auto" hangingPunct="1">
              <a:spcAft>
                <a:spcPts val="0"/>
              </a:spcAft>
              <a:defRPr/>
            </a:pPr>
            <a:r>
              <a:rPr lang="es-ES_tradnl" sz="3200" smtClean="0"/>
              <a:t>Caso de atención de público</a:t>
            </a:r>
          </a:p>
        </p:txBody>
      </p:sp>
      <p:sp>
        <p:nvSpPr>
          <p:cNvPr id="31747" name="Rectangle 3"/>
          <p:cNvSpPr>
            <a:spLocks noGrp="1" noChangeArrowheads="1"/>
          </p:cNvSpPr>
          <p:nvPr>
            <p:ph idx="1"/>
          </p:nvPr>
        </p:nvSpPr>
        <p:spPr>
          <a:xfrm>
            <a:off x="323850" y="4076700"/>
            <a:ext cx="8229600" cy="1646238"/>
          </a:xfrm>
        </p:spPr>
        <p:txBody>
          <a:bodyPr/>
          <a:lstStyle/>
          <a:p>
            <a:pPr eaLnBrk="1" hangingPunct="1">
              <a:lnSpc>
                <a:spcPct val="90000"/>
              </a:lnSpc>
            </a:pPr>
            <a:r>
              <a:rPr lang="es-ES_tradnl" smtClean="0"/>
              <a:t>Tiempo medio de espera</a:t>
            </a:r>
          </a:p>
          <a:p>
            <a:pPr eaLnBrk="1" hangingPunct="1">
              <a:lnSpc>
                <a:spcPct val="90000"/>
              </a:lnSpc>
            </a:pPr>
            <a:r>
              <a:rPr lang="es-ES_tradnl" smtClean="0"/>
              <a:t>Tiempo máximo de espera</a:t>
            </a:r>
          </a:p>
          <a:p>
            <a:pPr eaLnBrk="1" hangingPunct="1">
              <a:lnSpc>
                <a:spcPct val="90000"/>
              </a:lnSpc>
            </a:pPr>
            <a:r>
              <a:rPr lang="es-ES_tradnl" smtClean="0"/>
              <a:t>Satisfacción</a:t>
            </a:r>
          </a:p>
        </p:txBody>
      </p:sp>
      <p:sp>
        <p:nvSpPr>
          <p:cNvPr id="31748" name="Rectangle 4"/>
          <p:cNvSpPr>
            <a:spLocks noChangeArrowheads="1"/>
          </p:cNvSpPr>
          <p:nvPr/>
        </p:nvSpPr>
        <p:spPr bwMode="auto">
          <a:xfrm>
            <a:off x="3563938" y="1628775"/>
            <a:ext cx="1295400" cy="792163"/>
          </a:xfrm>
          <a:prstGeom prst="rect">
            <a:avLst/>
          </a:prstGeom>
          <a:solidFill>
            <a:schemeClr val="accent1"/>
          </a:solidFill>
          <a:ln w="9525">
            <a:no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none" anchor="ctr"/>
          <a:lstStyle/>
          <a:p>
            <a:pPr algn="ctr"/>
            <a:endParaRPr lang="es-ES_tradnl" sz="1200"/>
          </a:p>
        </p:txBody>
      </p:sp>
      <p:sp>
        <p:nvSpPr>
          <p:cNvPr id="31749" name="Line 5"/>
          <p:cNvSpPr>
            <a:spLocks noChangeShapeType="1"/>
          </p:cNvSpPr>
          <p:nvPr/>
        </p:nvSpPr>
        <p:spPr bwMode="auto">
          <a:xfrm>
            <a:off x="1042988" y="1989138"/>
            <a:ext cx="2449512" cy="0"/>
          </a:xfrm>
          <a:prstGeom prst="line">
            <a:avLst/>
          </a:prstGeom>
          <a:noFill/>
          <a:ln w="9525">
            <a:solidFill>
              <a:schemeClr val="tx1"/>
            </a:solidFill>
            <a:round/>
            <a:headEnd/>
            <a:tailEnd type="triangle" w="med" len="med"/>
          </a:ln>
        </p:spPr>
        <p:txBody>
          <a:bodyPr/>
          <a:lstStyle/>
          <a:p>
            <a:endParaRPr lang="es-ES"/>
          </a:p>
        </p:txBody>
      </p:sp>
      <p:sp>
        <p:nvSpPr>
          <p:cNvPr id="31750" name="Line 6"/>
          <p:cNvSpPr>
            <a:spLocks noChangeShapeType="1"/>
          </p:cNvSpPr>
          <p:nvPr/>
        </p:nvSpPr>
        <p:spPr bwMode="auto">
          <a:xfrm>
            <a:off x="4932363" y="1989138"/>
            <a:ext cx="2305050" cy="0"/>
          </a:xfrm>
          <a:prstGeom prst="line">
            <a:avLst/>
          </a:prstGeom>
          <a:noFill/>
          <a:ln w="9525">
            <a:solidFill>
              <a:schemeClr val="tx1"/>
            </a:solidFill>
            <a:round/>
            <a:headEnd/>
            <a:tailEnd type="triangle" w="med" len="med"/>
          </a:ln>
        </p:spPr>
        <p:txBody>
          <a:bodyPr/>
          <a:lstStyle/>
          <a:p>
            <a:endParaRPr lang="es-ES"/>
          </a:p>
        </p:txBody>
      </p:sp>
      <p:sp>
        <p:nvSpPr>
          <p:cNvPr id="31751" name="Rectangle 7"/>
          <p:cNvSpPr>
            <a:spLocks noChangeArrowheads="1"/>
          </p:cNvSpPr>
          <p:nvPr/>
        </p:nvSpPr>
        <p:spPr bwMode="auto">
          <a:xfrm>
            <a:off x="0" y="1268413"/>
            <a:ext cx="2425700" cy="366712"/>
          </a:xfrm>
          <a:prstGeom prst="rect">
            <a:avLst/>
          </a:prstGeom>
          <a:noFill/>
          <a:ln w="9525">
            <a:noFill/>
            <a:miter lim="800000"/>
            <a:headEnd/>
            <a:tailEnd/>
          </a:ln>
        </p:spPr>
        <p:txBody>
          <a:bodyPr wrap="none">
            <a:spAutoFit/>
          </a:bodyPr>
          <a:lstStyle/>
          <a:p>
            <a:r>
              <a:rPr lang="es-ES_tradnl"/>
              <a:t>Clientes = 550 por día</a:t>
            </a:r>
          </a:p>
        </p:txBody>
      </p:sp>
      <p:sp>
        <p:nvSpPr>
          <p:cNvPr id="31752" name="Rectangle 8"/>
          <p:cNvSpPr>
            <a:spLocks noChangeArrowheads="1"/>
          </p:cNvSpPr>
          <p:nvPr/>
        </p:nvSpPr>
        <p:spPr bwMode="auto">
          <a:xfrm>
            <a:off x="3922713" y="2551113"/>
            <a:ext cx="2667000" cy="366712"/>
          </a:xfrm>
          <a:prstGeom prst="rect">
            <a:avLst/>
          </a:prstGeom>
          <a:noFill/>
          <a:ln w="9525">
            <a:noFill/>
            <a:miter lim="800000"/>
            <a:headEnd/>
            <a:tailEnd/>
          </a:ln>
        </p:spPr>
        <p:txBody>
          <a:bodyPr wrap="none">
            <a:spAutoFit/>
          </a:bodyPr>
          <a:lstStyle/>
          <a:p>
            <a:r>
              <a:rPr lang="es-ES_tradnl"/>
              <a:t>Capacidad = 3 personas</a:t>
            </a:r>
          </a:p>
        </p:txBody>
      </p:sp>
      <p:sp>
        <p:nvSpPr>
          <p:cNvPr id="31753" name="Line 10"/>
          <p:cNvSpPr>
            <a:spLocks noChangeShapeType="1"/>
          </p:cNvSpPr>
          <p:nvPr/>
        </p:nvSpPr>
        <p:spPr bwMode="auto">
          <a:xfrm flipV="1">
            <a:off x="3924300" y="2492375"/>
            <a:ext cx="0" cy="1081088"/>
          </a:xfrm>
          <a:prstGeom prst="line">
            <a:avLst/>
          </a:prstGeom>
          <a:noFill/>
          <a:ln w="9525">
            <a:solidFill>
              <a:schemeClr val="tx1"/>
            </a:solidFill>
            <a:round/>
            <a:headEnd/>
            <a:tailEnd type="triangle" w="med" len="med"/>
          </a:ln>
        </p:spPr>
        <p:txBody>
          <a:bodyPr/>
          <a:lstStyle/>
          <a:p>
            <a:endParaRPr lang="es-ES"/>
          </a:p>
        </p:txBody>
      </p:sp>
      <p:sp>
        <p:nvSpPr>
          <p:cNvPr id="31754" name="Rectangle 11"/>
          <p:cNvSpPr>
            <a:spLocks noChangeArrowheads="1"/>
          </p:cNvSpPr>
          <p:nvPr/>
        </p:nvSpPr>
        <p:spPr bwMode="auto">
          <a:xfrm>
            <a:off x="5016500" y="1341438"/>
            <a:ext cx="4127500" cy="366712"/>
          </a:xfrm>
          <a:prstGeom prst="rect">
            <a:avLst/>
          </a:prstGeom>
          <a:noFill/>
          <a:ln w="9525">
            <a:noFill/>
            <a:miter lim="800000"/>
            <a:headEnd/>
            <a:tailEnd/>
          </a:ln>
        </p:spPr>
        <p:txBody>
          <a:bodyPr wrap="none">
            <a:spAutoFit/>
          </a:bodyPr>
          <a:lstStyle/>
          <a:p>
            <a:r>
              <a:rPr lang="es-ES_tradnl"/>
              <a:t>Salida = 550 clientes atendidos por día</a:t>
            </a:r>
          </a:p>
        </p:txBody>
      </p:sp>
      <p:sp>
        <p:nvSpPr>
          <p:cNvPr id="31755" name="Rectangle 13"/>
          <p:cNvSpPr>
            <a:spLocks noChangeArrowheads="1"/>
          </p:cNvSpPr>
          <p:nvPr/>
        </p:nvSpPr>
        <p:spPr bwMode="auto">
          <a:xfrm>
            <a:off x="3995738" y="2924175"/>
            <a:ext cx="2882900" cy="366713"/>
          </a:xfrm>
          <a:prstGeom prst="rect">
            <a:avLst/>
          </a:prstGeom>
          <a:noFill/>
          <a:ln w="9525">
            <a:noFill/>
            <a:miter lim="800000"/>
            <a:headEnd/>
            <a:tailEnd/>
          </a:ln>
        </p:spPr>
        <p:txBody>
          <a:bodyPr wrap="none">
            <a:spAutoFit/>
          </a:bodyPr>
          <a:lstStyle/>
          <a:p>
            <a:r>
              <a:rPr lang="es-ES_tradnl"/>
              <a:t>Tiempo medio = 5 minutos</a:t>
            </a:r>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39552" y="404664"/>
            <a:ext cx="8305800" cy="1143000"/>
          </a:xfrm>
        </p:spPr>
        <p:txBody>
          <a:bodyPr/>
          <a:lstStyle/>
          <a:p>
            <a:pPr algn="ctr" eaLnBrk="1" fontAlgn="auto" hangingPunct="1">
              <a:spcAft>
                <a:spcPts val="0"/>
              </a:spcAft>
              <a:defRPr/>
            </a:pPr>
            <a:r>
              <a:rPr lang="es-ES" sz="2800" dirty="0" smtClean="0"/>
              <a:t>Diagnosticando procesos</a:t>
            </a:r>
            <a:br>
              <a:rPr lang="es-ES" sz="2800" dirty="0" smtClean="0"/>
            </a:br>
            <a:r>
              <a:rPr lang="es-ES" sz="2800" dirty="0" smtClean="0"/>
              <a:t>Diagrama de causa-efecto</a:t>
            </a:r>
          </a:p>
        </p:txBody>
      </p:sp>
      <p:pic>
        <p:nvPicPr>
          <p:cNvPr id="32771" name="Picture 3"/>
          <p:cNvPicPr>
            <a:picLocks noChangeAspect="1" noChangeArrowheads="1"/>
          </p:cNvPicPr>
          <p:nvPr/>
        </p:nvPicPr>
        <p:blipFill>
          <a:blip r:embed="rId3" cstate="print"/>
          <a:srcRect/>
          <a:stretch>
            <a:fillRect/>
          </a:stretch>
        </p:blipFill>
        <p:spPr bwMode="auto">
          <a:xfrm>
            <a:off x="1763688" y="1556792"/>
            <a:ext cx="5905500" cy="5084762"/>
          </a:xfrm>
          <a:prstGeom prst="rect">
            <a:avLst/>
          </a:prstGeom>
          <a:noFill/>
          <a:ln w="12700" algn="ctr">
            <a:solidFill>
              <a:schemeClr val="accent1"/>
            </a:solid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pic>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1692275" y="260350"/>
            <a:ext cx="6846888" cy="1265238"/>
          </a:xfrm>
          <a:prstGeom prst="rect">
            <a:avLst/>
          </a:prstGeom>
          <a:noFill/>
          <a:ln w="9525">
            <a:noFill/>
            <a:miter lim="800000"/>
            <a:headEnd/>
            <a:tailEnd/>
          </a:ln>
          <a:effectLst/>
        </p:spPr>
        <p:txBody>
          <a:bodyPr anchor="ctr"/>
          <a:lstStyle/>
          <a:p>
            <a:pPr algn="ctr">
              <a:defRPr/>
            </a:pPr>
            <a:r>
              <a:rPr lang="es-ES_tradnl" sz="4000" b="1" i="1">
                <a:solidFill>
                  <a:schemeClr val="tx2"/>
                </a:solidFill>
                <a:effectLst>
                  <a:outerShdw blurRad="38100" dist="38100" dir="2700000" algn="tl">
                    <a:srgbClr val="C0C0C0"/>
                  </a:outerShdw>
                </a:effectLst>
              </a:rPr>
              <a:t>Diagrama de Ishikawa</a:t>
            </a:r>
          </a:p>
        </p:txBody>
      </p:sp>
      <p:sp>
        <p:nvSpPr>
          <p:cNvPr id="33795" name="Rectangle 3"/>
          <p:cNvSpPr>
            <a:spLocks noChangeArrowheads="1"/>
          </p:cNvSpPr>
          <p:nvPr/>
        </p:nvSpPr>
        <p:spPr bwMode="auto">
          <a:xfrm>
            <a:off x="685800" y="1981200"/>
            <a:ext cx="7772400" cy="4114800"/>
          </a:xfrm>
          <a:prstGeom prst="rect">
            <a:avLst/>
          </a:prstGeom>
          <a:noFill/>
          <a:ln w="9525">
            <a:noFill/>
            <a:miter lim="800000"/>
            <a:headEnd/>
            <a:tailEnd/>
          </a:ln>
        </p:spPr>
        <p:txBody>
          <a:bodyPr/>
          <a:lstStyle/>
          <a:p>
            <a:pPr marL="342900" indent="-342900">
              <a:spcBef>
                <a:spcPct val="20000"/>
              </a:spcBef>
              <a:buFontTx/>
              <a:buChar char="•"/>
            </a:pPr>
            <a:endParaRPr lang="es-ES_tradnl" sz="2800"/>
          </a:p>
        </p:txBody>
      </p:sp>
      <p:sp>
        <p:nvSpPr>
          <p:cNvPr id="33796" name="Line 8"/>
          <p:cNvSpPr>
            <a:spLocks noChangeShapeType="1"/>
          </p:cNvSpPr>
          <p:nvPr/>
        </p:nvSpPr>
        <p:spPr bwMode="auto">
          <a:xfrm flipV="1">
            <a:off x="3213100" y="6248400"/>
            <a:ext cx="5924550" cy="0"/>
          </a:xfrm>
          <a:prstGeom prst="line">
            <a:avLst/>
          </a:prstGeom>
          <a:noFill/>
          <a:ln w="76200" cmpd="tri">
            <a:solidFill>
              <a:schemeClr val="tx1"/>
            </a:solidFill>
            <a:round/>
            <a:headEnd/>
            <a:tailEnd/>
          </a:ln>
        </p:spPr>
        <p:txBody>
          <a:bodyPr wrap="none" anchor="ctr"/>
          <a:lstStyle/>
          <a:p>
            <a:endParaRPr lang="es-ES"/>
          </a:p>
        </p:txBody>
      </p:sp>
      <p:sp>
        <p:nvSpPr>
          <p:cNvPr id="11274" name="Rectangle 10"/>
          <p:cNvSpPr>
            <a:spLocks noChangeArrowheads="1"/>
          </p:cNvSpPr>
          <p:nvPr/>
        </p:nvSpPr>
        <p:spPr bwMode="auto">
          <a:xfrm>
            <a:off x="2559050" y="1511300"/>
            <a:ext cx="5607050" cy="882650"/>
          </a:xfrm>
          <a:prstGeom prst="rect">
            <a:avLst/>
          </a:prstGeom>
          <a:solidFill>
            <a:schemeClr val="bg1"/>
          </a:solidFill>
          <a:ln w="12700">
            <a:solidFill>
              <a:schemeClr val="tx1"/>
            </a:solidFill>
            <a:miter lim="800000"/>
            <a:headEnd/>
            <a:tailEnd/>
          </a:ln>
          <a:effectLst>
            <a:outerShdw dist="107763" dir="2700000" algn="ctr" rotWithShape="0">
              <a:schemeClr val="bg2"/>
            </a:outerShdw>
          </a:effectLst>
        </p:spPr>
        <p:txBody>
          <a:bodyPr wrap="none" anchor="ctr"/>
          <a:lstStyle/>
          <a:p>
            <a:pPr algn="ctr" eaLnBrk="0" hangingPunct="0">
              <a:defRPr/>
            </a:pPr>
            <a:endParaRPr lang="es-MX" sz="2800">
              <a:solidFill>
                <a:srgbClr val="CC3300"/>
              </a:solidFill>
              <a:latin typeface="Times New Roman" pitchFamily="18" charset="0"/>
            </a:endParaRPr>
          </a:p>
        </p:txBody>
      </p:sp>
      <p:sp>
        <p:nvSpPr>
          <p:cNvPr id="11275" name="Rectangle 11"/>
          <p:cNvSpPr>
            <a:spLocks noChangeArrowheads="1"/>
          </p:cNvSpPr>
          <p:nvPr/>
        </p:nvSpPr>
        <p:spPr bwMode="auto">
          <a:xfrm>
            <a:off x="2652713" y="1603375"/>
            <a:ext cx="5487987" cy="701675"/>
          </a:xfrm>
          <a:prstGeom prst="rect">
            <a:avLst/>
          </a:prstGeom>
          <a:noFill/>
          <a:ln w="9525">
            <a:noFill/>
            <a:miter lim="800000"/>
            <a:headEnd/>
            <a:tailEnd/>
          </a:ln>
          <a:effectLst/>
        </p:spPr>
        <p:txBody>
          <a:bodyPr lIns="92075" tIns="46038" rIns="92075" bIns="46038">
            <a:spAutoFit/>
          </a:bodyPr>
          <a:lstStyle/>
          <a:p>
            <a:pPr algn="ctr" eaLnBrk="0" hangingPunct="0">
              <a:defRPr/>
            </a:pPr>
            <a:r>
              <a:rPr lang="es-ES_tradnl" sz="2000" b="1">
                <a:solidFill>
                  <a:srgbClr val="6600FF"/>
                </a:solidFill>
                <a:effectLst>
                  <a:outerShdw blurRad="38100" dist="38100" dir="2700000" algn="tl">
                    <a:srgbClr val="C0C0C0"/>
                  </a:outerShdw>
                </a:effectLst>
                <a:latin typeface="Times New Roman" pitchFamily="18" charset="0"/>
              </a:rPr>
              <a:t>Diagrama que muestra la relación sistemática entre un resultado fijo y sus causas.</a:t>
            </a:r>
            <a:endParaRPr lang="es-ES_tradnl" sz="2000">
              <a:latin typeface="Times New Roman" pitchFamily="18" charset="0"/>
            </a:endParaRPr>
          </a:p>
        </p:txBody>
      </p:sp>
      <p:sp>
        <p:nvSpPr>
          <p:cNvPr id="33799" name="Rectangle 12"/>
          <p:cNvSpPr>
            <a:spLocks noChangeArrowheads="1"/>
          </p:cNvSpPr>
          <p:nvPr/>
        </p:nvSpPr>
        <p:spPr bwMode="auto">
          <a:xfrm>
            <a:off x="304800" y="3352800"/>
            <a:ext cx="8534400" cy="1570038"/>
          </a:xfrm>
          <a:prstGeom prst="rect">
            <a:avLst/>
          </a:prstGeom>
          <a:ln>
            <a:headEnd/>
            <a:tailEnd/>
          </a:ln>
          <a:effectLst>
            <a:glow rad="101600">
              <a:schemeClr val="accent3">
                <a:satMod val="175000"/>
                <a:alpha val="40000"/>
              </a:schemeClr>
            </a:glow>
            <a:outerShdw blurRad="57150" dist="38100" dir="5400000" algn="ctr" rotWithShape="0">
              <a:schemeClr val="accent3">
                <a:shade val="9000"/>
                <a:satMod val="105000"/>
                <a:alpha val="48000"/>
              </a:schemeClr>
            </a:outerShdw>
          </a:effectLst>
        </p:spPr>
        <p:style>
          <a:lnRef idx="1">
            <a:schemeClr val="accent3"/>
          </a:lnRef>
          <a:fillRef idx="2">
            <a:schemeClr val="accent3"/>
          </a:fillRef>
          <a:effectRef idx="1">
            <a:schemeClr val="accent3"/>
          </a:effectRef>
          <a:fontRef idx="minor">
            <a:schemeClr val="dk1"/>
          </a:fontRef>
        </p:style>
        <p:txBody>
          <a:bodyPr lIns="92075" tIns="46038" rIns="92075" bIns="46038">
            <a:spAutoFit/>
          </a:bodyPr>
          <a:lstStyle/>
          <a:p>
            <a:pPr eaLnBrk="0" hangingPunct="0"/>
            <a:r>
              <a:rPr lang="es-ES_tradnl" sz="2400" dirty="0">
                <a:latin typeface="Times New Roman" pitchFamily="18" charset="0"/>
              </a:rPr>
              <a:t>Esta herramienta es útil en la identificación de las posibles causas de un problema, y representa las relaciones entre algunos efectos y sus causas.</a:t>
            </a:r>
          </a:p>
          <a:p>
            <a:pPr eaLnBrk="0" hangingPunct="0"/>
            <a:endParaRPr lang="es-ES_tradnl" sz="2400" dirty="0">
              <a:latin typeface="Times New Roman" pitchFamily="18" charset="0"/>
            </a:endParaRPr>
          </a:p>
        </p:txBody>
      </p:sp>
      <p:sp>
        <p:nvSpPr>
          <p:cNvPr id="33800" name="Rectangle 13"/>
          <p:cNvSpPr>
            <a:spLocks noChangeArrowheads="1"/>
          </p:cNvSpPr>
          <p:nvPr/>
        </p:nvSpPr>
        <p:spPr bwMode="auto">
          <a:xfrm>
            <a:off x="228600" y="2590800"/>
            <a:ext cx="2730500" cy="519113"/>
          </a:xfrm>
          <a:prstGeom prst="rect">
            <a:avLst/>
          </a:prstGeom>
          <a:noFill/>
          <a:ln w="9525">
            <a:noFill/>
            <a:miter lim="800000"/>
            <a:headEnd/>
            <a:tailEnd/>
          </a:ln>
        </p:spPr>
        <p:txBody>
          <a:bodyPr wrap="none" lIns="92075" tIns="46038" rIns="92075" bIns="46038">
            <a:spAutoFit/>
          </a:bodyPr>
          <a:lstStyle/>
          <a:p>
            <a:pPr eaLnBrk="0" hangingPunct="0"/>
            <a:r>
              <a:rPr lang="es-ES_tradnl" sz="2800" b="1" u="sng">
                <a:latin typeface="Times New Roman" pitchFamily="18" charset="0"/>
              </a:rPr>
              <a:t>¿Para qué sirve?</a:t>
            </a: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2278063" y="727075"/>
            <a:ext cx="5911850" cy="641350"/>
          </a:xfrm>
          <a:prstGeom prst="rect">
            <a:avLst/>
          </a:prstGeom>
          <a:noFill/>
          <a:ln w="9525">
            <a:noFill/>
            <a:miter lim="800000"/>
            <a:headEnd/>
            <a:tailEnd/>
          </a:ln>
          <a:effectLst/>
        </p:spPr>
        <p:txBody>
          <a:bodyPr wrap="none" lIns="92075" tIns="46038" rIns="92075" bIns="46038">
            <a:spAutoFit/>
          </a:bodyPr>
          <a:lstStyle/>
          <a:p>
            <a:pPr eaLnBrk="0" hangingPunct="0">
              <a:defRPr/>
            </a:pPr>
            <a:r>
              <a:rPr lang="es-ES_tradnl" sz="3600" b="1" i="1">
                <a:effectLst>
                  <a:outerShdw blurRad="38100" dist="38100" dir="2700000" algn="tl">
                    <a:srgbClr val="C0C0C0"/>
                  </a:outerShdw>
                </a:effectLst>
                <a:latin typeface="Times New Roman" pitchFamily="18" charset="0"/>
              </a:rPr>
              <a:t> DIAGRAMA DE ISHIKAWA</a:t>
            </a:r>
          </a:p>
        </p:txBody>
      </p:sp>
      <p:pic>
        <p:nvPicPr>
          <p:cNvPr id="2052" name="Picture 3"/>
          <p:cNvPicPr>
            <a:picLocks noChangeArrowheads="1"/>
          </p:cNvPicPr>
          <p:nvPr/>
        </p:nvPicPr>
        <p:blipFill>
          <a:blip r:embed="rId4" cstate="print"/>
          <a:srcRect/>
          <a:stretch>
            <a:fillRect/>
          </a:stretch>
        </p:blipFill>
        <p:spPr bwMode="auto">
          <a:xfrm>
            <a:off x="920750" y="1955800"/>
            <a:ext cx="3975100" cy="1638300"/>
          </a:xfrm>
          <a:prstGeom prst="rect">
            <a:avLst/>
          </a:prstGeom>
          <a:noFill/>
          <a:ln w="9525">
            <a:noFill/>
            <a:miter lim="800000"/>
            <a:headEnd/>
            <a:tailEnd/>
          </a:ln>
        </p:spPr>
      </p:pic>
      <p:pic>
        <p:nvPicPr>
          <p:cNvPr id="2053" name="Picture 4"/>
          <p:cNvPicPr>
            <a:picLocks noChangeArrowheads="1"/>
          </p:cNvPicPr>
          <p:nvPr/>
        </p:nvPicPr>
        <p:blipFill>
          <a:blip r:embed="rId5" cstate="print"/>
          <a:srcRect/>
          <a:stretch>
            <a:fillRect/>
          </a:stretch>
        </p:blipFill>
        <p:spPr bwMode="auto">
          <a:xfrm>
            <a:off x="1309688" y="4635500"/>
            <a:ext cx="4467225" cy="1222375"/>
          </a:xfrm>
          <a:prstGeom prst="rect">
            <a:avLst/>
          </a:prstGeom>
          <a:noFill/>
          <a:ln w="9525">
            <a:noFill/>
            <a:miter lim="800000"/>
            <a:headEnd/>
            <a:tailEnd/>
          </a:ln>
        </p:spPr>
      </p:pic>
      <p:sp>
        <p:nvSpPr>
          <p:cNvPr id="2054" name="Rectangle 5"/>
          <p:cNvSpPr>
            <a:spLocks noChangeArrowheads="1"/>
          </p:cNvSpPr>
          <p:nvPr/>
        </p:nvSpPr>
        <p:spPr bwMode="auto">
          <a:xfrm>
            <a:off x="1133475" y="4148138"/>
            <a:ext cx="3276600" cy="366712"/>
          </a:xfrm>
          <a:prstGeom prst="rect">
            <a:avLst/>
          </a:prstGeom>
          <a:noFill/>
          <a:ln w="9525">
            <a:noFill/>
            <a:miter lim="800000"/>
            <a:headEnd/>
            <a:tailEnd/>
          </a:ln>
        </p:spPr>
        <p:txBody>
          <a:bodyPr wrap="none" lIns="92075" tIns="46038" rIns="92075" bIns="46038">
            <a:spAutoFit/>
          </a:bodyPr>
          <a:lstStyle/>
          <a:p>
            <a:pPr eaLnBrk="0" hangingPunct="0"/>
            <a:r>
              <a:rPr lang="es-ES_tradnl" b="1">
                <a:latin typeface="Times New Roman" pitchFamily="18" charset="0"/>
              </a:rPr>
              <a:t>Análisis  de procesos por etapas</a:t>
            </a:r>
          </a:p>
        </p:txBody>
      </p:sp>
      <p:pic>
        <p:nvPicPr>
          <p:cNvPr id="2055" name="Picture 6"/>
          <p:cNvPicPr>
            <a:picLocks noChangeArrowheads="1"/>
          </p:cNvPicPr>
          <p:nvPr/>
        </p:nvPicPr>
        <p:blipFill>
          <a:blip r:embed="rId6" cstate="print"/>
          <a:srcRect/>
          <a:stretch>
            <a:fillRect/>
          </a:stretch>
        </p:blipFill>
        <p:spPr bwMode="auto">
          <a:xfrm>
            <a:off x="5616575" y="1911350"/>
            <a:ext cx="2349500" cy="1450975"/>
          </a:xfrm>
          <a:prstGeom prst="rect">
            <a:avLst/>
          </a:prstGeom>
          <a:noFill/>
          <a:ln w="9525">
            <a:noFill/>
            <a:miter lim="800000"/>
            <a:headEnd/>
            <a:tailEnd/>
          </a:ln>
        </p:spPr>
      </p:pic>
      <p:sp>
        <p:nvSpPr>
          <p:cNvPr id="2056" name="Rectangle 7"/>
          <p:cNvSpPr>
            <a:spLocks noChangeArrowheads="1"/>
          </p:cNvSpPr>
          <p:nvPr/>
        </p:nvSpPr>
        <p:spPr bwMode="auto">
          <a:xfrm>
            <a:off x="6067425" y="3462338"/>
            <a:ext cx="1974850" cy="641350"/>
          </a:xfrm>
          <a:prstGeom prst="rect">
            <a:avLst/>
          </a:prstGeom>
          <a:noFill/>
          <a:ln w="9525">
            <a:noFill/>
            <a:miter lim="800000"/>
            <a:headEnd/>
            <a:tailEnd/>
          </a:ln>
        </p:spPr>
        <p:txBody>
          <a:bodyPr lIns="92075" tIns="46038" rIns="92075" bIns="46038">
            <a:spAutoFit/>
          </a:bodyPr>
          <a:lstStyle/>
          <a:p>
            <a:pPr algn="ctr" eaLnBrk="0" hangingPunct="0"/>
            <a:r>
              <a:rPr lang="es-ES_tradnl" b="1">
                <a:latin typeface="Times New Roman" pitchFamily="18" charset="0"/>
              </a:rPr>
              <a:t>Diagrama para el proceso</a:t>
            </a:r>
          </a:p>
        </p:txBody>
      </p:sp>
      <p:sp>
        <p:nvSpPr>
          <p:cNvPr id="2057" name="Rectangle 8"/>
          <p:cNvSpPr>
            <a:spLocks noChangeArrowheads="1"/>
          </p:cNvSpPr>
          <p:nvPr/>
        </p:nvSpPr>
        <p:spPr bwMode="auto">
          <a:xfrm>
            <a:off x="1822450" y="1520825"/>
            <a:ext cx="2495550" cy="366713"/>
          </a:xfrm>
          <a:prstGeom prst="rect">
            <a:avLst/>
          </a:prstGeom>
          <a:noFill/>
          <a:ln w="9525">
            <a:noFill/>
            <a:miter lim="800000"/>
            <a:headEnd/>
            <a:tailEnd/>
          </a:ln>
        </p:spPr>
        <p:txBody>
          <a:bodyPr wrap="none" lIns="92075" tIns="46038" rIns="92075" bIns="46038">
            <a:spAutoFit/>
          </a:bodyPr>
          <a:lstStyle/>
          <a:p>
            <a:pPr eaLnBrk="0" hangingPunct="0"/>
            <a:r>
              <a:rPr lang="es-ES_tradnl" b="1">
                <a:latin typeface="Times New Roman" pitchFamily="18" charset="0"/>
              </a:rPr>
              <a:t>Análisis de variabilidad</a:t>
            </a:r>
          </a:p>
        </p:txBody>
      </p:sp>
      <p:graphicFrame>
        <p:nvGraphicFramePr>
          <p:cNvPr id="2050" name="Object 2"/>
          <p:cNvGraphicFramePr>
            <a:graphicFrameLocks noChangeAspect="1"/>
          </p:cNvGraphicFramePr>
          <p:nvPr/>
        </p:nvGraphicFramePr>
        <p:xfrm>
          <a:off x="219075" y="71438"/>
          <a:ext cx="1570038" cy="1981200"/>
        </p:xfrm>
        <a:graphic>
          <a:graphicData uri="http://schemas.openxmlformats.org/presentationml/2006/ole">
            <p:oleObj spid="_x0000_s2050" name="Image" r:id="rId7" imgW="1876190" imgH="2266667" progId="">
              <p:embed/>
            </p:oleObj>
          </a:graphicData>
        </a:graphic>
      </p:graphicFrame>
      <p:sp>
        <p:nvSpPr>
          <p:cNvPr id="2060" name="Line 12"/>
          <p:cNvSpPr>
            <a:spLocks noChangeShapeType="1"/>
          </p:cNvSpPr>
          <p:nvPr/>
        </p:nvSpPr>
        <p:spPr bwMode="auto">
          <a:xfrm>
            <a:off x="8680450" y="3848100"/>
            <a:ext cx="0" cy="2400300"/>
          </a:xfrm>
          <a:prstGeom prst="line">
            <a:avLst/>
          </a:prstGeom>
          <a:noFill/>
          <a:ln w="76200" cmpd="tri">
            <a:solidFill>
              <a:schemeClr val="tx1"/>
            </a:solidFill>
            <a:round/>
            <a:headEnd/>
            <a:tailEnd/>
          </a:ln>
        </p:spPr>
        <p:txBody>
          <a:bodyPr wrap="none" anchor="ctr"/>
          <a:lstStyle/>
          <a:p>
            <a:endParaRPr lang="es-ES"/>
          </a:p>
        </p:txBody>
      </p:sp>
      <p:sp>
        <p:nvSpPr>
          <p:cNvPr id="2061" name="Line 13"/>
          <p:cNvSpPr>
            <a:spLocks noChangeShapeType="1"/>
          </p:cNvSpPr>
          <p:nvPr/>
        </p:nvSpPr>
        <p:spPr bwMode="auto">
          <a:xfrm flipV="1">
            <a:off x="3213100" y="6248400"/>
            <a:ext cx="5924550" cy="0"/>
          </a:xfrm>
          <a:prstGeom prst="line">
            <a:avLst/>
          </a:prstGeom>
          <a:noFill/>
          <a:ln w="76200" cmpd="tri">
            <a:solidFill>
              <a:schemeClr val="tx1"/>
            </a:solidFill>
            <a:round/>
            <a:headEnd/>
            <a:tailEnd/>
          </a:ln>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2190750" y="898525"/>
            <a:ext cx="5911850" cy="641350"/>
          </a:xfrm>
          <a:prstGeom prst="rect">
            <a:avLst/>
          </a:prstGeom>
          <a:noFill/>
          <a:ln w="9525">
            <a:noFill/>
            <a:miter lim="800000"/>
            <a:headEnd/>
            <a:tailEnd/>
          </a:ln>
          <a:effectLst/>
        </p:spPr>
        <p:txBody>
          <a:bodyPr wrap="none" lIns="92075" tIns="46038" rIns="92075" bIns="46038">
            <a:spAutoFit/>
          </a:bodyPr>
          <a:lstStyle/>
          <a:p>
            <a:pPr eaLnBrk="0" hangingPunct="0">
              <a:defRPr/>
            </a:pPr>
            <a:r>
              <a:rPr lang="es-ES_tradnl" sz="3600" b="1" i="1">
                <a:effectLst>
                  <a:outerShdw blurRad="38100" dist="38100" dir="2700000" algn="tl">
                    <a:srgbClr val="C0C0C0"/>
                  </a:outerShdw>
                </a:effectLst>
                <a:latin typeface="Times New Roman" pitchFamily="18" charset="0"/>
              </a:rPr>
              <a:t> DIAGRAMA DE ISHIKAWA</a:t>
            </a:r>
          </a:p>
        </p:txBody>
      </p:sp>
      <p:pic>
        <p:nvPicPr>
          <p:cNvPr id="3076" name="Picture 3"/>
          <p:cNvPicPr>
            <a:picLocks noChangeArrowheads="1"/>
          </p:cNvPicPr>
          <p:nvPr/>
        </p:nvPicPr>
        <p:blipFill>
          <a:blip r:embed="rId4" cstate="print"/>
          <a:srcRect/>
          <a:stretch>
            <a:fillRect/>
          </a:stretch>
        </p:blipFill>
        <p:spPr bwMode="auto">
          <a:xfrm>
            <a:off x="87313" y="2159000"/>
            <a:ext cx="8394700" cy="3289300"/>
          </a:xfrm>
          <a:prstGeom prst="rect">
            <a:avLst/>
          </a:prstGeom>
          <a:ln>
            <a:headEnd/>
            <a:tailEnd/>
          </a:ln>
        </p:spPr>
        <p:style>
          <a:lnRef idx="1">
            <a:schemeClr val="accent2"/>
          </a:lnRef>
          <a:fillRef idx="2">
            <a:schemeClr val="accent2"/>
          </a:fillRef>
          <a:effectRef idx="1">
            <a:schemeClr val="accent2"/>
          </a:effectRef>
          <a:fontRef idx="minor">
            <a:schemeClr val="dk1"/>
          </a:fontRef>
        </p:style>
      </p:pic>
      <p:graphicFrame>
        <p:nvGraphicFramePr>
          <p:cNvPr id="3074" name="Object 2"/>
          <p:cNvGraphicFramePr>
            <a:graphicFrameLocks noChangeAspect="1"/>
          </p:cNvGraphicFramePr>
          <p:nvPr/>
        </p:nvGraphicFramePr>
        <p:xfrm>
          <a:off x="219075" y="71438"/>
          <a:ext cx="1570038" cy="1981200"/>
        </p:xfrm>
        <a:graphic>
          <a:graphicData uri="http://schemas.openxmlformats.org/presentationml/2006/ole">
            <p:oleObj spid="_x0000_s3074" name="Image" r:id="rId5" imgW="1876190" imgH="2266667" progId="">
              <p:embed/>
            </p:oleObj>
          </a:graphicData>
        </a:graphic>
      </p:graphicFrame>
      <p:sp>
        <p:nvSpPr>
          <p:cNvPr id="3079" name="Line 7"/>
          <p:cNvSpPr>
            <a:spLocks noChangeShapeType="1"/>
          </p:cNvSpPr>
          <p:nvPr/>
        </p:nvSpPr>
        <p:spPr bwMode="auto">
          <a:xfrm>
            <a:off x="8680450" y="3848100"/>
            <a:ext cx="0" cy="2400300"/>
          </a:xfrm>
          <a:prstGeom prst="line">
            <a:avLst/>
          </a:prstGeom>
          <a:noFill/>
          <a:ln w="76200" cmpd="tri">
            <a:solidFill>
              <a:schemeClr val="tx1"/>
            </a:solidFill>
            <a:round/>
            <a:headEnd/>
            <a:tailEnd/>
          </a:ln>
        </p:spPr>
        <p:txBody>
          <a:bodyPr wrap="none" anchor="ctr"/>
          <a:lstStyle/>
          <a:p>
            <a:endParaRPr lang="es-ES"/>
          </a:p>
        </p:txBody>
      </p:sp>
      <p:sp>
        <p:nvSpPr>
          <p:cNvPr id="3080" name="Line 8"/>
          <p:cNvSpPr>
            <a:spLocks noChangeShapeType="1"/>
          </p:cNvSpPr>
          <p:nvPr/>
        </p:nvSpPr>
        <p:spPr bwMode="auto">
          <a:xfrm flipV="1">
            <a:off x="3213100" y="6248400"/>
            <a:ext cx="5924550" cy="0"/>
          </a:xfrm>
          <a:prstGeom prst="line">
            <a:avLst/>
          </a:prstGeom>
          <a:noFill/>
          <a:ln w="76200" cmpd="tri">
            <a:solidFill>
              <a:schemeClr val="tx1"/>
            </a:solidFill>
            <a:round/>
            <a:headEnd/>
            <a:tailEnd/>
          </a:ln>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7164388" y="2708275"/>
          <a:ext cx="1739900" cy="1001713"/>
        </p:xfrm>
        <a:graphic>
          <a:graphicData uri="http://schemas.openxmlformats.org/presentationml/2006/ole">
            <p:oleObj spid="_x0000_s4098" name="Imagen" r:id="rId3" imgW="3190320" imgH="1742760" progId="">
              <p:embed/>
            </p:oleObj>
          </a:graphicData>
        </a:graphic>
      </p:graphicFrame>
      <p:sp>
        <p:nvSpPr>
          <p:cNvPr id="4100" name="Rectangle 3"/>
          <p:cNvSpPr>
            <a:spLocks noChangeArrowheads="1"/>
          </p:cNvSpPr>
          <p:nvPr/>
        </p:nvSpPr>
        <p:spPr bwMode="auto">
          <a:xfrm>
            <a:off x="2714625" y="1143000"/>
            <a:ext cx="6092825" cy="4721225"/>
          </a:xfrm>
          <a:prstGeom prst="rect">
            <a:avLst/>
          </a:prstGeom>
          <a:noFill/>
          <a:ln w="9525">
            <a:noFill/>
            <a:miter lim="800000"/>
            <a:headEnd/>
            <a:tailEnd/>
          </a:ln>
        </p:spPr>
        <p:txBody>
          <a:bodyPr lIns="101503" tIns="50752" rIns="101503" bIns="50752"/>
          <a:lstStyle/>
          <a:p>
            <a:pPr marL="342900" indent="-342900">
              <a:lnSpc>
                <a:spcPct val="90000"/>
              </a:lnSpc>
              <a:spcBef>
                <a:spcPct val="20000"/>
              </a:spcBef>
              <a:buFontTx/>
              <a:buChar char="•"/>
            </a:pPr>
            <a:r>
              <a:rPr lang="es-ES" sz="2800"/>
              <a:t>Definir claramente  el efecto o síntoma cuyas causas han de ser </a:t>
            </a:r>
            <a:r>
              <a:rPr lang="es-ES_tradnl" sz="2800"/>
              <a:t>identificadas</a:t>
            </a:r>
            <a:r>
              <a:rPr lang="es-ES" sz="2800"/>
              <a:t>.</a:t>
            </a:r>
          </a:p>
          <a:p>
            <a:pPr marL="342900" indent="-342900">
              <a:lnSpc>
                <a:spcPct val="90000"/>
              </a:lnSpc>
              <a:spcBef>
                <a:spcPct val="20000"/>
              </a:spcBef>
              <a:buFontTx/>
              <a:buChar char="•"/>
            </a:pPr>
            <a:endParaRPr lang="es-CL" sz="2800"/>
          </a:p>
          <a:p>
            <a:pPr marL="342900" indent="-342900">
              <a:lnSpc>
                <a:spcPct val="90000"/>
              </a:lnSpc>
              <a:spcBef>
                <a:spcPct val="20000"/>
              </a:spcBef>
              <a:buFontTx/>
              <a:buChar char="•"/>
            </a:pPr>
            <a:endParaRPr lang="es-CL" sz="2800"/>
          </a:p>
          <a:p>
            <a:pPr marL="342900" indent="-342900">
              <a:lnSpc>
                <a:spcPct val="90000"/>
              </a:lnSpc>
              <a:spcBef>
                <a:spcPct val="20000"/>
              </a:spcBef>
              <a:buFontTx/>
              <a:buChar char="•"/>
            </a:pPr>
            <a:endParaRPr lang="es-ES" sz="2800"/>
          </a:p>
          <a:p>
            <a:pPr marL="342900" indent="-342900">
              <a:lnSpc>
                <a:spcPct val="90000"/>
              </a:lnSpc>
              <a:spcBef>
                <a:spcPct val="20000"/>
              </a:spcBef>
              <a:buFontTx/>
              <a:buChar char="•"/>
            </a:pPr>
            <a:r>
              <a:rPr lang="es-ES" sz="2800"/>
              <a:t>Definiciones a tener en cuenta:</a:t>
            </a:r>
          </a:p>
          <a:p>
            <a:pPr marL="742950" lvl="1" indent="-285750">
              <a:lnSpc>
                <a:spcPct val="90000"/>
              </a:lnSpc>
              <a:spcBef>
                <a:spcPct val="20000"/>
              </a:spcBef>
              <a:buFontTx/>
              <a:buChar char="–"/>
            </a:pPr>
            <a:r>
              <a:rPr lang="es-ES" sz="2000" b="1">
                <a:solidFill>
                  <a:srgbClr val="CC6600"/>
                </a:solidFill>
              </a:rPr>
              <a:t>Síntoma:</a:t>
            </a:r>
            <a:r>
              <a:rPr lang="es-ES" sz="2000"/>
              <a:t> señal aparente de una anormalidad.</a:t>
            </a:r>
          </a:p>
          <a:p>
            <a:pPr marL="742950" lvl="1" indent="-285750">
              <a:lnSpc>
                <a:spcPct val="90000"/>
              </a:lnSpc>
              <a:spcBef>
                <a:spcPct val="20000"/>
              </a:spcBef>
              <a:buFontTx/>
              <a:buChar char="–"/>
            </a:pPr>
            <a:r>
              <a:rPr lang="es-ES" sz="2000" b="1">
                <a:solidFill>
                  <a:srgbClr val="CC6600"/>
                </a:solidFill>
              </a:rPr>
              <a:t>Teoría:</a:t>
            </a:r>
            <a:r>
              <a:rPr lang="es-ES" sz="2000"/>
              <a:t> Es una explicación no pro</a:t>
            </a:r>
            <a:r>
              <a:rPr lang="es-ES_tradnl" sz="2000"/>
              <a:t>b</a:t>
            </a:r>
            <a:r>
              <a:rPr lang="es-ES" sz="2000"/>
              <a:t>ada de una anormalidad.</a:t>
            </a:r>
          </a:p>
          <a:p>
            <a:pPr marL="742950" lvl="1" indent="-285750">
              <a:lnSpc>
                <a:spcPct val="90000"/>
              </a:lnSpc>
              <a:spcBef>
                <a:spcPct val="20000"/>
              </a:spcBef>
              <a:buFontTx/>
              <a:buChar char="–"/>
            </a:pPr>
            <a:r>
              <a:rPr lang="es-ES" sz="2000" b="1">
                <a:solidFill>
                  <a:srgbClr val="CC6600"/>
                </a:solidFill>
              </a:rPr>
              <a:t>Causa:</a:t>
            </a:r>
            <a:r>
              <a:rPr lang="es-ES" sz="2000"/>
              <a:t> es una razón probada de la existencia de los síntomas.</a:t>
            </a:r>
          </a:p>
        </p:txBody>
      </p:sp>
      <p:sp>
        <p:nvSpPr>
          <p:cNvPr id="4101" name="Rectangle 4"/>
          <p:cNvSpPr>
            <a:spLocks noChangeArrowheads="1"/>
          </p:cNvSpPr>
          <p:nvPr/>
        </p:nvSpPr>
        <p:spPr bwMode="auto">
          <a:xfrm>
            <a:off x="0" y="285750"/>
            <a:ext cx="8748713" cy="879475"/>
          </a:xfrm>
          <a:prstGeom prst="rect">
            <a:avLst/>
          </a:prstGeom>
          <a:noFill/>
          <a:ln w="9525">
            <a:noFill/>
            <a:miter lim="800000"/>
            <a:headEnd/>
            <a:tailEnd/>
          </a:ln>
        </p:spPr>
        <p:txBody>
          <a:bodyPr lIns="101503" tIns="50752" rIns="101503" bIns="50752" anchor="b"/>
          <a:lstStyle/>
          <a:p>
            <a:pPr algn="ctr"/>
            <a:r>
              <a:rPr lang="es-ES" sz="4400">
                <a:solidFill>
                  <a:schemeClr val="tx2"/>
                </a:solidFill>
              </a:rPr>
              <a:t>Diagrama Causa - Efecto</a:t>
            </a:r>
          </a:p>
        </p:txBody>
      </p:sp>
      <p:graphicFrame>
        <p:nvGraphicFramePr>
          <p:cNvPr id="4099" name="Object 3"/>
          <p:cNvGraphicFramePr>
            <a:graphicFrameLocks noChangeAspect="1"/>
          </p:cNvGraphicFramePr>
          <p:nvPr/>
        </p:nvGraphicFramePr>
        <p:xfrm>
          <a:off x="0" y="3200400"/>
          <a:ext cx="2957513" cy="3371850"/>
        </p:xfrm>
        <a:graphic>
          <a:graphicData uri="http://schemas.openxmlformats.org/presentationml/2006/ole">
            <p:oleObj spid="_x0000_s4099" name="Imagen" r:id="rId4" imgW="4674960" imgH="3934080" progId="">
              <p:embed/>
            </p:oleObj>
          </a:graphicData>
        </a:graphic>
      </p:graphicFrame>
      <p:sp>
        <p:nvSpPr>
          <p:cNvPr id="4102" name="AutoShape 7"/>
          <p:cNvSpPr>
            <a:spLocks noChangeArrowheads="1"/>
          </p:cNvSpPr>
          <p:nvPr/>
        </p:nvSpPr>
        <p:spPr bwMode="auto">
          <a:xfrm>
            <a:off x="347663" y="2000250"/>
            <a:ext cx="1654175" cy="1120775"/>
          </a:xfrm>
          <a:prstGeom prst="star16">
            <a:avLst>
              <a:gd name="adj" fmla="val 37500"/>
            </a:avLst>
          </a:prstGeom>
          <a:solidFill>
            <a:schemeClr val="accent2"/>
          </a:solidFill>
          <a:ln w="9525">
            <a:solidFill>
              <a:schemeClr val="tx1"/>
            </a:solidFill>
            <a:miter lim="800000"/>
            <a:headEnd/>
            <a:tailEnd/>
          </a:ln>
        </p:spPr>
        <p:txBody>
          <a:bodyPr wrap="none" lIns="100803" tIns="50402" rIns="100803" bIns="50402" anchor="ctr"/>
          <a:lstStyle/>
          <a:p>
            <a:pPr algn="ctr" defTabSz="1008063" eaLnBrk="0" hangingPunct="0"/>
            <a:r>
              <a:rPr lang="es-ES_tradnl" sz="4400" b="1">
                <a:solidFill>
                  <a:schemeClr val="hlink"/>
                </a:solidFill>
                <a:latin typeface="Times New Roman" pitchFamily="18" charset="0"/>
              </a:rPr>
              <a:t>1</a:t>
            </a:r>
            <a:endParaRPr lang="es-ES_tradnl" sz="2600">
              <a:latin typeface="Times New Roman" pitchFamily="18" charset="0"/>
            </a:endParaRPr>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ChangeArrowheads="1"/>
          </p:cNvSpPr>
          <p:nvPr/>
        </p:nvSpPr>
        <p:spPr bwMode="auto">
          <a:xfrm>
            <a:off x="3044825" y="2133600"/>
            <a:ext cx="6099175" cy="2427288"/>
          </a:xfrm>
          <a:prstGeom prst="rect">
            <a:avLst/>
          </a:prstGeom>
          <a:noFill/>
          <a:ln w="9525">
            <a:noFill/>
            <a:miter lim="800000"/>
            <a:headEnd/>
            <a:tailEnd/>
          </a:ln>
        </p:spPr>
        <p:txBody>
          <a:bodyPr lIns="101503" tIns="50752" rIns="101503" bIns="50752"/>
          <a:lstStyle/>
          <a:p>
            <a:pPr marL="342900" indent="-342900">
              <a:spcBef>
                <a:spcPct val="20000"/>
              </a:spcBef>
              <a:buFontTx/>
              <a:buChar char="•"/>
            </a:pPr>
            <a:r>
              <a:rPr lang="es-ES" sz="2800"/>
              <a:t>Colocar en un recuadro a la derecha el </a:t>
            </a:r>
            <a:r>
              <a:rPr lang="es-ES" sz="2800">
                <a:solidFill>
                  <a:srgbClr val="FFCC00"/>
                </a:solidFill>
              </a:rPr>
              <a:t>EFECTO o s</a:t>
            </a:r>
            <a:r>
              <a:rPr lang="es-ES_tradnl" sz="2800">
                <a:solidFill>
                  <a:srgbClr val="FFCC00"/>
                </a:solidFill>
              </a:rPr>
              <a:t>í</a:t>
            </a:r>
            <a:r>
              <a:rPr lang="es-ES" sz="2800">
                <a:solidFill>
                  <a:srgbClr val="FFCC00"/>
                </a:solidFill>
              </a:rPr>
              <a:t>ntoma</a:t>
            </a:r>
            <a:r>
              <a:rPr lang="es-ES" sz="2800"/>
              <a:t> y dibujar una flecha central apuntándole </a:t>
            </a:r>
            <a:r>
              <a:rPr lang="es-ES" sz="2800">
                <a:solidFill>
                  <a:srgbClr val="993300"/>
                </a:solidFill>
              </a:rPr>
              <a:t>(CAUSAS).</a:t>
            </a:r>
            <a:endParaRPr lang="es-ES" sz="2800"/>
          </a:p>
        </p:txBody>
      </p:sp>
      <p:sp>
        <p:nvSpPr>
          <p:cNvPr id="5124" name="Rectangle 3"/>
          <p:cNvSpPr>
            <a:spLocks noChangeArrowheads="1"/>
          </p:cNvSpPr>
          <p:nvPr/>
        </p:nvSpPr>
        <p:spPr bwMode="auto">
          <a:xfrm>
            <a:off x="0" y="428625"/>
            <a:ext cx="9148763" cy="809625"/>
          </a:xfrm>
          <a:prstGeom prst="rect">
            <a:avLst/>
          </a:prstGeom>
          <a:noFill/>
          <a:ln w="9525">
            <a:noFill/>
            <a:miter lim="800000"/>
            <a:headEnd/>
            <a:tailEnd/>
          </a:ln>
        </p:spPr>
        <p:txBody>
          <a:bodyPr lIns="101503" tIns="50752" rIns="101503" bIns="50752" anchor="b"/>
          <a:lstStyle/>
          <a:p>
            <a:pPr algn="ctr"/>
            <a:r>
              <a:rPr lang="es-ES" sz="4400">
                <a:solidFill>
                  <a:schemeClr val="tx2"/>
                </a:solidFill>
              </a:rPr>
              <a:t>Diagrama Causa - Efecto</a:t>
            </a:r>
          </a:p>
        </p:txBody>
      </p:sp>
      <p:graphicFrame>
        <p:nvGraphicFramePr>
          <p:cNvPr id="5122" name="Object 2"/>
          <p:cNvGraphicFramePr>
            <a:graphicFrameLocks noChangeAspect="1"/>
          </p:cNvGraphicFramePr>
          <p:nvPr/>
        </p:nvGraphicFramePr>
        <p:xfrm>
          <a:off x="0" y="3162300"/>
          <a:ext cx="2990850" cy="3409950"/>
        </p:xfrm>
        <a:graphic>
          <a:graphicData uri="http://schemas.openxmlformats.org/presentationml/2006/ole">
            <p:oleObj spid="_x0000_s5122" name="Imagen" r:id="rId3" imgW="4674960" imgH="3934080" progId="">
              <p:embed/>
            </p:oleObj>
          </a:graphicData>
        </a:graphic>
      </p:graphicFrame>
      <p:sp>
        <p:nvSpPr>
          <p:cNvPr id="5125" name="AutoShape 6"/>
          <p:cNvSpPr>
            <a:spLocks noChangeArrowheads="1"/>
          </p:cNvSpPr>
          <p:nvPr/>
        </p:nvSpPr>
        <p:spPr bwMode="auto">
          <a:xfrm>
            <a:off x="347663" y="1987550"/>
            <a:ext cx="1449387" cy="1133475"/>
          </a:xfrm>
          <a:prstGeom prst="star16">
            <a:avLst>
              <a:gd name="adj" fmla="val 37500"/>
            </a:avLst>
          </a:prstGeom>
          <a:solidFill>
            <a:schemeClr val="accent2">
              <a:alpha val="50195"/>
            </a:schemeClr>
          </a:solidFill>
          <a:ln w="9525">
            <a:solidFill>
              <a:schemeClr val="tx1"/>
            </a:solidFill>
            <a:miter lim="800000"/>
            <a:headEnd/>
            <a:tailEnd/>
          </a:ln>
        </p:spPr>
        <p:txBody>
          <a:bodyPr wrap="none" lIns="100803" tIns="50402" rIns="100803" bIns="50402" anchor="ctr"/>
          <a:lstStyle/>
          <a:p>
            <a:pPr algn="ctr" defTabSz="1008063" eaLnBrk="0" hangingPunct="0"/>
            <a:r>
              <a:rPr lang="es-ES_tradnl" sz="5300" b="1">
                <a:solidFill>
                  <a:schemeClr val="hlink"/>
                </a:solidFill>
                <a:latin typeface="Times New Roman" pitchFamily="18" charset="0"/>
              </a:rPr>
              <a:t>2</a:t>
            </a:r>
            <a:endParaRPr lang="es-ES_tradnl" sz="2600">
              <a:latin typeface="Times New Roman" pitchFamily="18" charset="0"/>
            </a:endParaRPr>
          </a:p>
        </p:txBody>
      </p:sp>
      <p:grpSp>
        <p:nvGrpSpPr>
          <p:cNvPr id="5126" name="Group 7"/>
          <p:cNvGrpSpPr>
            <a:grpSpLocks/>
          </p:cNvGrpSpPr>
          <p:nvPr/>
        </p:nvGrpSpPr>
        <p:grpSpPr bwMode="auto">
          <a:xfrm>
            <a:off x="3059113" y="4868863"/>
            <a:ext cx="5837237" cy="1219200"/>
            <a:chOff x="2016" y="3552"/>
            <a:chExt cx="3216" cy="384"/>
          </a:xfrm>
        </p:grpSpPr>
        <p:sp>
          <p:nvSpPr>
            <p:cNvPr id="5127" name="AutoShape 8"/>
            <p:cNvSpPr>
              <a:spLocks noChangeArrowheads="1"/>
            </p:cNvSpPr>
            <p:nvPr/>
          </p:nvSpPr>
          <p:spPr bwMode="auto">
            <a:xfrm>
              <a:off x="2016" y="3552"/>
              <a:ext cx="2256" cy="384"/>
            </a:xfrm>
            <a:prstGeom prst="rightArrow">
              <a:avLst>
                <a:gd name="adj1" fmla="val 50000"/>
                <a:gd name="adj2" fmla="val 146875"/>
              </a:avLst>
            </a:prstGeom>
            <a:solidFill>
              <a:schemeClr val="accent1"/>
            </a:solidFill>
            <a:ln w="9525">
              <a:solidFill>
                <a:schemeClr val="tx1"/>
              </a:solidFill>
              <a:miter lim="800000"/>
              <a:headEnd/>
              <a:tailEnd/>
            </a:ln>
          </p:spPr>
          <p:txBody>
            <a:bodyPr wrap="none" lIns="100803" tIns="50402" rIns="100803" bIns="50402" anchor="ctr"/>
            <a:lstStyle/>
            <a:p>
              <a:pPr algn="ctr" defTabSz="1008063" eaLnBrk="0" hangingPunct="0"/>
              <a:r>
                <a:rPr lang="es-ES_tradnl" sz="2600" b="1">
                  <a:solidFill>
                    <a:srgbClr val="993300"/>
                  </a:solidFill>
                </a:rPr>
                <a:t>CAUSAS</a:t>
              </a:r>
              <a:endParaRPr lang="es-ES_tradnl" sz="2600" b="1"/>
            </a:p>
          </p:txBody>
        </p:sp>
        <p:sp>
          <p:nvSpPr>
            <p:cNvPr id="5128" name="Text Box 9"/>
            <p:cNvSpPr txBox="1">
              <a:spLocks noChangeArrowheads="1"/>
            </p:cNvSpPr>
            <p:nvPr/>
          </p:nvSpPr>
          <p:spPr bwMode="auto">
            <a:xfrm>
              <a:off x="4368" y="3600"/>
              <a:ext cx="864" cy="160"/>
            </a:xfrm>
            <a:prstGeom prst="rect">
              <a:avLst/>
            </a:prstGeom>
            <a:solidFill>
              <a:schemeClr val="accent2"/>
            </a:solidFill>
            <a:ln w="9525">
              <a:solidFill>
                <a:srgbClr val="996633"/>
              </a:solidFill>
              <a:miter lim="800000"/>
              <a:headEnd/>
              <a:tailEnd/>
            </a:ln>
          </p:spPr>
          <p:txBody>
            <a:bodyPr lIns="100803" tIns="50402" rIns="100803" bIns="50402">
              <a:spAutoFit/>
            </a:bodyPr>
            <a:lstStyle/>
            <a:p>
              <a:pPr defTabSz="1008063" eaLnBrk="0" hangingPunct="0">
                <a:spcBef>
                  <a:spcPct val="50000"/>
                </a:spcBef>
              </a:pPr>
              <a:r>
                <a:rPr lang="es-ES_tradnl" sz="2600" b="1"/>
                <a:t>EFECTO</a:t>
              </a:r>
            </a:p>
          </p:txBody>
        </p:sp>
      </p:gr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a:xfrm>
            <a:off x="395536" y="332656"/>
            <a:ext cx="8229600" cy="1143000"/>
          </a:xfrm>
          <a:ln/>
          <a:scene3d>
            <a:camera prst="perspectiveAbove"/>
            <a:lightRig rig="flat" dir="tl"/>
          </a:scene3d>
          <a:sp3d extrusionH="57150" contourW="63500" prstMaterial="powder">
            <a:bevelT w="57150" h="38100"/>
            <a:bevelB w="57150"/>
            <a:contourClr>
              <a:schemeClr val="bg2">
                <a:lumMod val="50000"/>
              </a:schemeClr>
            </a:contourClr>
          </a:sp3d>
        </p:spPr>
        <p:style>
          <a:lnRef idx="0">
            <a:schemeClr val="accent2"/>
          </a:lnRef>
          <a:fillRef idx="3">
            <a:schemeClr val="accent2"/>
          </a:fillRef>
          <a:effectRef idx="3">
            <a:schemeClr val="accent2"/>
          </a:effectRef>
          <a:fontRef idx="minor">
            <a:schemeClr val="lt1"/>
          </a:fontRef>
        </p:style>
        <p:txBody>
          <a:bodyPr anchor="ctr" anchorCtr="0"/>
          <a:lstStyle/>
          <a:p>
            <a:pPr algn="ctr" eaLnBrk="1" hangingPunct="1"/>
            <a:r>
              <a:rPr lang="es-CL" dirty="0" smtClean="0">
                <a:solidFill>
                  <a:schemeClr val="bg1"/>
                </a:solidFill>
              </a:rPr>
              <a:t>Plan para la clase: 24/9/10</a:t>
            </a:r>
            <a:endParaRPr lang="es-ES" dirty="0" smtClean="0">
              <a:solidFill>
                <a:schemeClr val="bg1"/>
              </a:solidFill>
            </a:endParaRPr>
          </a:p>
        </p:txBody>
      </p:sp>
      <p:sp>
        <p:nvSpPr>
          <p:cNvPr id="3" name="2 Marcador de contenido"/>
          <p:cNvSpPr>
            <a:spLocks noGrp="1"/>
          </p:cNvSpPr>
          <p:nvPr>
            <p:ph idx="1"/>
          </p:nvPr>
        </p:nvSpPr>
        <p:spPr/>
        <p:style>
          <a:lnRef idx="2">
            <a:schemeClr val="accent2"/>
          </a:lnRef>
          <a:fillRef idx="1">
            <a:schemeClr val="lt1"/>
          </a:fillRef>
          <a:effectRef idx="0">
            <a:schemeClr val="accent2"/>
          </a:effectRef>
          <a:fontRef idx="minor">
            <a:schemeClr val="dk1"/>
          </a:fontRef>
        </p:style>
        <p:txBody>
          <a:bodyPr>
            <a:normAutofit fontScale="85000" lnSpcReduction="10000"/>
          </a:bodyPr>
          <a:lstStyle/>
          <a:p>
            <a:pPr marL="457200" indent="-457200" eaLnBrk="1" fontAlgn="auto" hangingPunct="1">
              <a:spcAft>
                <a:spcPts val="0"/>
              </a:spcAft>
              <a:buClr>
                <a:schemeClr val="accent3"/>
              </a:buClr>
              <a:buFont typeface="+mj-lt"/>
              <a:buAutoNum type="arabicPeriod"/>
              <a:defRPr/>
            </a:pPr>
            <a:r>
              <a:rPr lang="es-CL" sz="2000" b="1" dirty="0" smtClean="0"/>
              <a:t>Introducción</a:t>
            </a:r>
          </a:p>
          <a:p>
            <a:pPr marL="823913" lvl="1" indent="-457200" eaLnBrk="1" fontAlgn="auto" hangingPunct="1">
              <a:spcAft>
                <a:spcPts val="0"/>
              </a:spcAft>
              <a:buClr>
                <a:schemeClr val="accent3"/>
              </a:buClr>
              <a:defRPr/>
            </a:pPr>
            <a:r>
              <a:rPr lang="es-CL" sz="1800" dirty="0" smtClean="0"/>
              <a:t>Dudas clase </a:t>
            </a:r>
            <a:r>
              <a:rPr lang="es-CL" sz="1800" dirty="0" smtClean="0"/>
              <a:t>anterior</a:t>
            </a:r>
          </a:p>
          <a:p>
            <a:pPr marL="823913" lvl="1" indent="-457200" eaLnBrk="1" fontAlgn="auto" hangingPunct="1">
              <a:spcAft>
                <a:spcPts val="0"/>
              </a:spcAft>
              <a:buClr>
                <a:schemeClr val="accent3"/>
              </a:buClr>
              <a:defRPr/>
            </a:pPr>
            <a:r>
              <a:rPr lang="es-CL" sz="1800" dirty="0" smtClean="0"/>
              <a:t>Recordar participación en Foro</a:t>
            </a:r>
            <a:endParaRPr lang="es-CL" sz="1800" dirty="0" smtClean="0"/>
          </a:p>
          <a:p>
            <a:pPr marL="457200" indent="-457200" eaLnBrk="1" fontAlgn="auto" hangingPunct="1">
              <a:spcAft>
                <a:spcPts val="0"/>
              </a:spcAft>
              <a:buClr>
                <a:schemeClr val="accent3"/>
              </a:buClr>
              <a:buFont typeface="+mj-lt"/>
              <a:buAutoNum type="arabicPeriod"/>
              <a:defRPr/>
            </a:pPr>
            <a:r>
              <a:rPr lang="es-CL" sz="2000" b="1" dirty="0" err="1" smtClean="0"/>
              <a:t>Feedback</a:t>
            </a:r>
            <a:r>
              <a:rPr lang="es-CL" sz="2000" b="1" dirty="0" smtClean="0"/>
              <a:t> </a:t>
            </a:r>
            <a:r>
              <a:rPr lang="es-CL" sz="2000" b="1" dirty="0" smtClean="0"/>
              <a:t>trabajo</a:t>
            </a:r>
          </a:p>
          <a:p>
            <a:pPr marL="823913" lvl="1" indent="-457200" eaLnBrk="1" fontAlgn="auto" hangingPunct="1">
              <a:spcAft>
                <a:spcPts val="0"/>
              </a:spcAft>
              <a:buClr>
                <a:schemeClr val="accent3"/>
              </a:buClr>
              <a:defRPr/>
            </a:pPr>
            <a:r>
              <a:rPr lang="es-CL" sz="1800" dirty="0" err="1" smtClean="0"/>
              <a:t>Review</a:t>
            </a:r>
            <a:r>
              <a:rPr lang="es-CL" sz="1800" dirty="0" smtClean="0"/>
              <a:t> y comentarios de los diagramas macro</a:t>
            </a:r>
          </a:p>
          <a:p>
            <a:pPr marL="823913" lvl="1" indent="-457200" eaLnBrk="1" fontAlgn="auto" hangingPunct="1">
              <a:spcAft>
                <a:spcPts val="0"/>
              </a:spcAft>
              <a:buClr>
                <a:schemeClr val="accent3"/>
              </a:buClr>
              <a:defRPr/>
            </a:pPr>
            <a:r>
              <a:rPr lang="es-CL" sz="1800" dirty="0" smtClean="0"/>
              <a:t>Pedir </a:t>
            </a:r>
            <a:r>
              <a:rPr lang="es-CL" sz="1800" dirty="0" err="1" smtClean="0"/>
              <a:t>feedback</a:t>
            </a:r>
            <a:r>
              <a:rPr lang="es-CL" sz="1800" dirty="0" smtClean="0"/>
              <a:t> del ejercicio con </a:t>
            </a:r>
            <a:r>
              <a:rPr lang="es-CL" sz="1800" dirty="0" err="1" smtClean="0"/>
              <a:t>Bizagi</a:t>
            </a:r>
            <a:endParaRPr lang="es-CL" sz="1800" dirty="0" smtClean="0"/>
          </a:p>
          <a:p>
            <a:pPr marL="823913" lvl="1" indent="-457200" eaLnBrk="1" fontAlgn="auto" hangingPunct="1">
              <a:spcAft>
                <a:spcPts val="0"/>
              </a:spcAft>
              <a:buClr>
                <a:schemeClr val="accent3"/>
              </a:buClr>
              <a:defRPr/>
            </a:pPr>
            <a:r>
              <a:rPr lang="es-CL" sz="1800" dirty="0" smtClean="0"/>
              <a:t>Comentarios </a:t>
            </a:r>
            <a:r>
              <a:rPr lang="es-CL" sz="1800" dirty="0" smtClean="0"/>
              <a:t>de los </a:t>
            </a:r>
            <a:r>
              <a:rPr lang="es-CL" sz="1800" dirty="0" err="1" smtClean="0"/>
              <a:t>Bizagi</a:t>
            </a:r>
            <a:endParaRPr lang="es-CL" sz="1800" dirty="0" smtClean="0"/>
          </a:p>
          <a:p>
            <a:pPr marL="457200" indent="-457200" eaLnBrk="1" fontAlgn="auto" hangingPunct="1">
              <a:spcAft>
                <a:spcPts val="0"/>
              </a:spcAft>
              <a:buClr>
                <a:schemeClr val="accent3"/>
              </a:buClr>
              <a:buFont typeface="+mj-lt"/>
              <a:buAutoNum type="arabicPeriod"/>
              <a:defRPr/>
            </a:pPr>
            <a:r>
              <a:rPr lang="es-CL" sz="2000" b="1" dirty="0" smtClean="0">
                <a:solidFill>
                  <a:srgbClr val="FF0000"/>
                </a:solidFill>
              </a:rPr>
              <a:t>Clase: </a:t>
            </a:r>
          </a:p>
          <a:p>
            <a:pPr marL="823913" lvl="1" indent="-457200" eaLnBrk="1" fontAlgn="auto" hangingPunct="1">
              <a:spcAft>
                <a:spcPts val="0"/>
              </a:spcAft>
              <a:buClr>
                <a:schemeClr val="accent3"/>
              </a:buClr>
              <a:defRPr/>
            </a:pPr>
            <a:r>
              <a:rPr lang="es-CL" sz="1800" dirty="0" smtClean="0">
                <a:solidFill>
                  <a:srgbClr val="FF0000"/>
                </a:solidFill>
              </a:rPr>
              <a:t>Entendiendo el proceso: Indicadores e Ishikawa</a:t>
            </a:r>
          </a:p>
          <a:p>
            <a:pPr marL="457200" indent="-457200" eaLnBrk="1" fontAlgn="auto" hangingPunct="1">
              <a:spcAft>
                <a:spcPts val="0"/>
              </a:spcAft>
              <a:buClr>
                <a:schemeClr val="accent3"/>
              </a:buClr>
              <a:buFont typeface="+mj-lt"/>
              <a:buAutoNum type="arabicPeriod"/>
              <a:defRPr/>
            </a:pPr>
            <a:r>
              <a:rPr lang="es-CL" sz="2000" dirty="0" smtClean="0">
                <a:solidFill>
                  <a:schemeClr val="accent4">
                    <a:lumMod val="75000"/>
                  </a:schemeClr>
                </a:solidFill>
              </a:rPr>
              <a:t>Ejercicio en clases: </a:t>
            </a:r>
          </a:p>
          <a:p>
            <a:pPr marL="823913" lvl="1" indent="-457200" eaLnBrk="1" fontAlgn="auto" hangingPunct="1">
              <a:spcAft>
                <a:spcPts val="0"/>
              </a:spcAft>
              <a:buClr>
                <a:schemeClr val="accent3"/>
              </a:buClr>
              <a:defRPr/>
            </a:pPr>
            <a:r>
              <a:rPr lang="es-CL" sz="1800" dirty="0" smtClean="0">
                <a:solidFill>
                  <a:schemeClr val="accent4">
                    <a:lumMod val="75000"/>
                  </a:schemeClr>
                </a:solidFill>
              </a:rPr>
              <a:t>Caso Subsidios (A, B, C)</a:t>
            </a:r>
          </a:p>
          <a:p>
            <a:pPr marL="457200" indent="-457200" eaLnBrk="1" fontAlgn="auto" hangingPunct="1">
              <a:spcAft>
                <a:spcPts val="0"/>
              </a:spcAft>
              <a:buClr>
                <a:schemeClr val="accent3"/>
              </a:buClr>
              <a:buFont typeface="+mj-lt"/>
              <a:buAutoNum type="arabicPeriod"/>
              <a:defRPr/>
            </a:pPr>
            <a:r>
              <a:rPr lang="es-CL" sz="2000" b="1" dirty="0" smtClean="0">
                <a:solidFill>
                  <a:srgbClr val="FF0000"/>
                </a:solidFill>
              </a:rPr>
              <a:t>Clase: </a:t>
            </a:r>
          </a:p>
          <a:p>
            <a:pPr marL="823913" lvl="1" indent="-457200" eaLnBrk="1" fontAlgn="auto" hangingPunct="1">
              <a:spcAft>
                <a:spcPts val="0"/>
              </a:spcAft>
              <a:buClr>
                <a:schemeClr val="accent3"/>
              </a:buClr>
              <a:defRPr/>
            </a:pPr>
            <a:r>
              <a:rPr lang="es-CL" sz="1800" dirty="0" smtClean="0">
                <a:solidFill>
                  <a:srgbClr val="FF0000"/>
                </a:solidFill>
              </a:rPr>
              <a:t>Rediseñando un proceso</a:t>
            </a:r>
          </a:p>
          <a:p>
            <a:pPr marL="457200" indent="-457200" eaLnBrk="1" fontAlgn="auto" hangingPunct="1">
              <a:spcAft>
                <a:spcPts val="0"/>
              </a:spcAft>
              <a:buClr>
                <a:schemeClr val="accent3"/>
              </a:buClr>
              <a:buFont typeface="+mj-lt"/>
              <a:buAutoNum type="arabicPeriod"/>
              <a:defRPr/>
            </a:pPr>
            <a:r>
              <a:rPr lang="es-CL" sz="2000" b="1" dirty="0" smtClean="0">
                <a:solidFill>
                  <a:schemeClr val="accent4">
                    <a:lumMod val="75000"/>
                  </a:schemeClr>
                </a:solidFill>
              </a:rPr>
              <a:t>Continuar ejercicio: </a:t>
            </a:r>
          </a:p>
          <a:p>
            <a:pPr marL="823913" lvl="1" indent="-457200" eaLnBrk="1" fontAlgn="auto" hangingPunct="1">
              <a:spcAft>
                <a:spcPts val="0"/>
              </a:spcAft>
              <a:buClr>
                <a:schemeClr val="accent3"/>
              </a:buClr>
              <a:defRPr/>
            </a:pPr>
            <a:r>
              <a:rPr lang="es-CL" sz="1800" dirty="0" smtClean="0">
                <a:solidFill>
                  <a:schemeClr val="accent4">
                    <a:lumMod val="75000"/>
                  </a:schemeClr>
                </a:solidFill>
              </a:rPr>
              <a:t>Caso Subsidios (D, E, F)</a:t>
            </a:r>
          </a:p>
          <a:p>
            <a:pPr marL="457200" indent="-457200" eaLnBrk="1" fontAlgn="auto" hangingPunct="1">
              <a:spcAft>
                <a:spcPts val="0"/>
              </a:spcAft>
              <a:buClr>
                <a:schemeClr val="accent3"/>
              </a:buClr>
              <a:buFont typeface="+mj-lt"/>
              <a:buAutoNum type="arabicPeriod"/>
              <a:defRPr/>
            </a:pPr>
            <a:r>
              <a:rPr lang="es-CL" sz="2000" b="1" dirty="0" smtClean="0"/>
              <a:t>Presentar trabajo del curso: Rediseño de procesos con TI</a:t>
            </a:r>
          </a:p>
          <a:p>
            <a:pPr marL="457200" indent="-457200" eaLnBrk="1" fontAlgn="auto" hangingPunct="1">
              <a:spcAft>
                <a:spcPts val="0"/>
              </a:spcAft>
              <a:buClr>
                <a:schemeClr val="accent3"/>
              </a:buClr>
              <a:buFont typeface="+mj-lt"/>
              <a:buAutoNum type="arabicPeriod"/>
              <a:defRPr/>
            </a:pPr>
            <a:endParaRPr lang="es-CL" sz="2000" dirty="0" smtClean="0"/>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AutoShape 2"/>
          <p:cNvSpPr>
            <a:spLocks noChangeArrowheads="1"/>
          </p:cNvSpPr>
          <p:nvPr/>
        </p:nvSpPr>
        <p:spPr bwMode="auto">
          <a:xfrm>
            <a:off x="4191000" y="4038600"/>
            <a:ext cx="2819400" cy="1077913"/>
          </a:xfrm>
          <a:prstGeom prst="wedgeEllipseCallout">
            <a:avLst>
              <a:gd name="adj1" fmla="val -47523"/>
              <a:gd name="adj2" fmla="val 49264"/>
            </a:avLst>
          </a:prstGeom>
          <a:solidFill>
            <a:schemeClr val="accent1"/>
          </a:solidFill>
          <a:ln w="9525">
            <a:solidFill>
              <a:schemeClr val="tx1"/>
            </a:solidFill>
            <a:miter lim="800000"/>
            <a:headEnd/>
            <a:tailEnd/>
          </a:ln>
        </p:spPr>
        <p:txBody>
          <a:bodyPr wrap="none" lIns="100803" tIns="50402" rIns="100803" bIns="50402" anchor="ctr"/>
          <a:lstStyle/>
          <a:p>
            <a:pPr algn="ctr" defTabSz="1008063" eaLnBrk="0" hangingPunct="0"/>
            <a:r>
              <a:rPr lang="es-ES_tradnl" sz="2400" b="1"/>
              <a:t>Poca capacitación</a:t>
            </a:r>
          </a:p>
        </p:txBody>
      </p:sp>
      <p:sp>
        <p:nvSpPr>
          <p:cNvPr id="6150" name="Rectangle 3"/>
          <p:cNvSpPr>
            <a:spLocks noChangeArrowheads="1"/>
          </p:cNvSpPr>
          <p:nvPr/>
        </p:nvSpPr>
        <p:spPr bwMode="auto">
          <a:xfrm>
            <a:off x="2182813" y="1557338"/>
            <a:ext cx="6961187" cy="2081212"/>
          </a:xfrm>
          <a:prstGeom prst="rect">
            <a:avLst/>
          </a:prstGeom>
          <a:noFill/>
          <a:ln w="9525">
            <a:noFill/>
            <a:miter lim="800000"/>
            <a:headEnd/>
            <a:tailEnd/>
          </a:ln>
        </p:spPr>
        <p:txBody>
          <a:bodyPr lIns="101503" tIns="50752" rIns="101503" bIns="50752"/>
          <a:lstStyle/>
          <a:p>
            <a:pPr marL="342900" indent="-342900">
              <a:lnSpc>
                <a:spcPct val="90000"/>
              </a:lnSpc>
              <a:spcBef>
                <a:spcPct val="20000"/>
              </a:spcBef>
              <a:buFontTx/>
              <a:buChar char="•"/>
            </a:pPr>
            <a:r>
              <a:rPr lang="es-ES" sz="3600"/>
              <a:t>Utilizar el brainstorming o un enfoque racional paso a paso para identificar las posibles causas.</a:t>
            </a:r>
          </a:p>
        </p:txBody>
      </p:sp>
      <p:sp>
        <p:nvSpPr>
          <p:cNvPr id="6151" name="Rectangle 4"/>
          <p:cNvSpPr>
            <a:spLocks noChangeArrowheads="1"/>
          </p:cNvSpPr>
          <p:nvPr/>
        </p:nvSpPr>
        <p:spPr bwMode="auto">
          <a:xfrm>
            <a:off x="0" y="571500"/>
            <a:ext cx="10440988" cy="879475"/>
          </a:xfrm>
          <a:prstGeom prst="rect">
            <a:avLst/>
          </a:prstGeom>
          <a:noFill/>
          <a:ln w="9525">
            <a:noFill/>
            <a:miter lim="800000"/>
            <a:headEnd/>
            <a:tailEnd/>
          </a:ln>
        </p:spPr>
        <p:txBody>
          <a:bodyPr lIns="101503" tIns="50752" rIns="101503" bIns="50752" anchor="b"/>
          <a:lstStyle/>
          <a:p>
            <a:pPr algn="ctr"/>
            <a:r>
              <a:rPr lang="es-ES" sz="4400">
                <a:solidFill>
                  <a:schemeClr val="tx2"/>
                </a:solidFill>
              </a:rPr>
              <a:t>Diagrama Causa - Efecto</a:t>
            </a:r>
          </a:p>
        </p:txBody>
      </p:sp>
      <p:graphicFrame>
        <p:nvGraphicFramePr>
          <p:cNvPr id="6146" name="Object 2"/>
          <p:cNvGraphicFramePr>
            <a:graphicFrameLocks noChangeAspect="1"/>
          </p:cNvGraphicFramePr>
          <p:nvPr/>
        </p:nvGraphicFramePr>
        <p:xfrm>
          <a:off x="0" y="3200400"/>
          <a:ext cx="2957513" cy="3371850"/>
        </p:xfrm>
        <a:graphic>
          <a:graphicData uri="http://schemas.openxmlformats.org/presentationml/2006/ole">
            <p:oleObj spid="_x0000_s6146" name="Imagen" r:id="rId3" imgW="4674960" imgH="3934080" progId="">
              <p:embed/>
            </p:oleObj>
          </a:graphicData>
        </a:graphic>
      </p:graphicFrame>
      <p:sp>
        <p:nvSpPr>
          <p:cNvPr id="6152" name="AutoShape 7"/>
          <p:cNvSpPr>
            <a:spLocks noChangeArrowheads="1"/>
          </p:cNvSpPr>
          <p:nvPr/>
        </p:nvSpPr>
        <p:spPr bwMode="auto">
          <a:xfrm>
            <a:off x="434975" y="2000250"/>
            <a:ext cx="1652588" cy="1120775"/>
          </a:xfrm>
          <a:prstGeom prst="star16">
            <a:avLst>
              <a:gd name="adj" fmla="val 37500"/>
            </a:avLst>
          </a:prstGeom>
          <a:solidFill>
            <a:schemeClr val="accent2"/>
          </a:solidFill>
          <a:ln w="9525">
            <a:solidFill>
              <a:schemeClr val="tx1"/>
            </a:solidFill>
            <a:miter lim="800000"/>
            <a:headEnd/>
            <a:tailEnd/>
          </a:ln>
        </p:spPr>
        <p:txBody>
          <a:bodyPr wrap="none" lIns="100803" tIns="50402" rIns="100803" bIns="50402" anchor="ctr"/>
          <a:lstStyle/>
          <a:p>
            <a:pPr algn="ctr" defTabSz="1008063" eaLnBrk="0" hangingPunct="0"/>
            <a:r>
              <a:rPr lang="es-ES_tradnl" sz="5300" b="1">
                <a:solidFill>
                  <a:schemeClr val="hlink"/>
                </a:solidFill>
                <a:latin typeface="Times New Roman" pitchFamily="18" charset="0"/>
              </a:rPr>
              <a:t>3</a:t>
            </a:r>
            <a:endParaRPr lang="es-ES_tradnl" sz="2600">
              <a:latin typeface="Times New Roman" pitchFamily="18" charset="0"/>
            </a:endParaRPr>
          </a:p>
        </p:txBody>
      </p:sp>
      <p:graphicFrame>
        <p:nvGraphicFramePr>
          <p:cNvPr id="6147" name="Object 3"/>
          <p:cNvGraphicFramePr>
            <a:graphicFrameLocks noChangeAspect="1"/>
          </p:cNvGraphicFramePr>
          <p:nvPr/>
        </p:nvGraphicFramePr>
        <p:xfrm>
          <a:off x="3348038" y="4217988"/>
          <a:ext cx="869950" cy="2640012"/>
        </p:xfrm>
        <a:graphic>
          <a:graphicData uri="http://schemas.openxmlformats.org/presentationml/2006/ole">
            <p:oleObj spid="_x0000_s6147" name="Imagen" r:id="rId4" imgW="1295640" imgH="3934080" progId="">
              <p:embed/>
            </p:oleObj>
          </a:graphicData>
        </a:graphic>
      </p:graphicFrame>
      <p:graphicFrame>
        <p:nvGraphicFramePr>
          <p:cNvPr id="6148" name="Object 4"/>
          <p:cNvGraphicFramePr>
            <a:graphicFrameLocks noChangeAspect="1"/>
          </p:cNvGraphicFramePr>
          <p:nvPr/>
        </p:nvGraphicFramePr>
        <p:xfrm>
          <a:off x="6804025" y="4005263"/>
          <a:ext cx="2562225" cy="2287587"/>
        </p:xfrm>
        <a:graphic>
          <a:graphicData uri="http://schemas.openxmlformats.org/presentationml/2006/ole">
            <p:oleObj spid="_x0000_s6148" name="Imagen" r:id="rId5" imgW="4431600" imgH="3957840" progId="">
              <p:embed/>
            </p:oleObj>
          </a:graphicData>
        </a:graphic>
      </p:graphicFrame>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ChangeArrowheads="1"/>
          </p:cNvSpPr>
          <p:nvPr/>
        </p:nvSpPr>
        <p:spPr bwMode="auto">
          <a:xfrm>
            <a:off x="2339975" y="1773238"/>
            <a:ext cx="7046913" cy="1600200"/>
          </a:xfrm>
          <a:prstGeom prst="rect">
            <a:avLst/>
          </a:prstGeom>
          <a:noFill/>
          <a:ln w="9525">
            <a:noFill/>
            <a:miter lim="800000"/>
            <a:headEnd/>
            <a:tailEnd/>
          </a:ln>
        </p:spPr>
        <p:txBody>
          <a:bodyPr lIns="101503" tIns="50752" rIns="101503" bIns="50752"/>
          <a:lstStyle/>
          <a:p>
            <a:pPr marL="342900" indent="-342900">
              <a:spcBef>
                <a:spcPct val="20000"/>
              </a:spcBef>
              <a:buFontTx/>
              <a:buChar char="•"/>
            </a:pPr>
            <a:r>
              <a:rPr lang="es-ES" sz="2400"/>
              <a:t>Cada una de las causas principales (2-6) se escriben en un recuadro y se conectan con la flecha central.</a:t>
            </a:r>
          </a:p>
        </p:txBody>
      </p:sp>
      <p:sp>
        <p:nvSpPr>
          <p:cNvPr id="7172" name="Rectangle 3"/>
          <p:cNvSpPr>
            <a:spLocks noChangeArrowheads="1"/>
          </p:cNvSpPr>
          <p:nvPr/>
        </p:nvSpPr>
        <p:spPr bwMode="auto">
          <a:xfrm>
            <a:off x="0" y="500063"/>
            <a:ext cx="10440988" cy="720725"/>
          </a:xfrm>
          <a:prstGeom prst="rect">
            <a:avLst/>
          </a:prstGeom>
          <a:noFill/>
          <a:ln w="9525">
            <a:noFill/>
            <a:miter lim="800000"/>
            <a:headEnd/>
            <a:tailEnd/>
          </a:ln>
        </p:spPr>
        <p:txBody>
          <a:bodyPr lIns="101503" tIns="50752" rIns="101503" bIns="50752" anchor="b"/>
          <a:lstStyle/>
          <a:p>
            <a:pPr algn="ctr"/>
            <a:r>
              <a:rPr lang="es-ES" sz="4400">
                <a:solidFill>
                  <a:schemeClr val="tx2"/>
                </a:solidFill>
              </a:rPr>
              <a:t>Diagrama Causa - Efecto</a:t>
            </a:r>
          </a:p>
        </p:txBody>
      </p:sp>
      <p:sp>
        <p:nvSpPr>
          <p:cNvPr id="7173" name="WordArt 4"/>
          <p:cNvSpPr>
            <a:spLocks noChangeArrowheads="1" noChangeShapeType="1" noTextEdit="1"/>
          </p:cNvSpPr>
          <p:nvPr/>
        </p:nvSpPr>
        <p:spPr bwMode="auto">
          <a:xfrm>
            <a:off x="2609850" y="1279525"/>
            <a:ext cx="5394325" cy="3810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Secuencia de realización</a:t>
            </a:r>
          </a:p>
        </p:txBody>
      </p:sp>
      <p:graphicFrame>
        <p:nvGraphicFramePr>
          <p:cNvPr id="7170" name="Object 2"/>
          <p:cNvGraphicFramePr>
            <a:graphicFrameLocks noChangeAspect="1"/>
          </p:cNvGraphicFramePr>
          <p:nvPr/>
        </p:nvGraphicFramePr>
        <p:xfrm>
          <a:off x="-252413" y="3141663"/>
          <a:ext cx="2957513" cy="3371850"/>
        </p:xfrm>
        <a:graphic>
          <a:graphicData uri="http://schemas.openxmlformats.org/presentationml/2006/ole">
            <p:oleObj spid="_x0000_s7170" name="Imagen" r:id="rId3" imgW="4674960" imgH="3934080" progId="">
              <p:embed/>
            </p:oleObj>
          </a:graphicData>
        </a:graphic>
      </p:graphicFrame>
      <p:sp>
        <p:nvSpPr>
          <p:cNvPr id="7174" name="AutoShape 6"/>
          <p:cNvSpPr>
            <a:spLocks noChangeArrowheads="1"/>
          </p:cNvSpPr>
          <p:nvPr/>
        </p:nvSpPr>
        <p:spPr bwMode="auto">
          <a:xfrm>
            <a:off x="347663" y="2000250"/>
            <a:ext cx="1654175" cy="1120775"/>
          </a:xfrm>
          <a:prstGeom prst="star16">
            <a:avLst>
              <a:gd name="adj" fmla="val 37500"/>
            </a:avLst>
          </a:prstGeom>
          <a:solidFill>
            <a:schemeClr val="accent2"/>
          </a:solidFill>
          <a:ln w="9525">
            <a:solidFill>
              <a:schemeClr val="tx1"/>
            </a:solidFill>
            <a:miter lim="800000"/>
            <a:headEnd/>
            <a:tailEnd/>
          </a:ln>
        </p:spPr>
        <p:txBody>
          <a:bodyPr wrap="none" lIns="100803" tIns="50402" rIns="100803" bIns="50402" anchor="ctr"/>
          <a:lstStyle/>
          <a:p>
            <a:pPr algn="ctr" defTabSz="1008063" eaLnBrk="0" hangingPunct="0"/>
            <a:r>
              <a:rPr lang="es-ES_tradnl" sz="5300" b="1">
                <a:solidFill>
                  <a:schemeClr val="hlink"/>
                </a:solidFill>
                <a:latin typeface="Times New Roman" pitchFamily="18" charset="0"/>
              </a:rPr>
              <a:t>4</a:t>
            </a:r>
            <a:endParaRPr lang="es-ES_tradnl" sz="2600">
              <a:latin typeface="Times New Roman" pitchFamily="18" charset="0"/>
            </a:endParaRPr>
          </a:p>
        </p:txBody>
      </p:sp>
      <p:sp>
        <p:nvSpPr>
          <p:cNvPr id="7175" name="AutoShape 7"/>
          <p:cNvSpPr>
            <a:spLocks noChangeArrowheads="1"/>
          </p:cNvSpPr>
          <p:nvPr/>
        </p:nvSpPr>
        <p:spPr bwMode="auto">
          <a:xfrm>
            <a:off x="2627313" y="5013325"/>
            <a:ext cx="5133975" cy="639763"/>
          </a:xfrm>
          <a:prstGeom prst="rightArrow">
            <a:avLst>
              <a:gd name="adj1" fmla="val 62500"/>
              <a:gd name="adj2" fmla="val 190701"/>
            </a:avLst>
          </a:prstGeom>
          <a:solidFill>
            <a:schemeClr val="accent1"/>
          </a:solidFill>
          <a:ln w="9525">
            <a:solidFill>
              <a:schemeClr val="tx1"/>
            </a:solidFill>
            <a:miter lim="800000"/>
            <a:headEnd/>
            <a:tailEnd/>
          </a:ln>
        </p:spPr>
        <p:txBody>
          <a:bodyPr wrap="none" lIns="100803" tIns="50402" rIns="100803" bIns="50402" anchor="ctr"/>
          <a:lstStyle/>
          <a:p>
            <a:pPr algn="ctr" defTabSz="1008063" eaLnBrk="0" hangingPunct="0"/>
            <a:r>
              <a:rPr lang="es-ES_tradnl" sz="2200" b="1">
                <a:solidFill>
                  <a:srgbClr val="993300"/>
                </a:solidFill>
              </a:rPr>
              <a:t>CAUSAS</a:t>
            </a:r>
            <a:endParaRPr lang="es-ES_tradnl" sz="2200" b="1"/>
          </a:p>
        </p:txBody>
      </p:sp>
      <p:sp>
        <p:nvSpPr>
          <p:cNvPr id="7176" name="Text Box 8"/>
          <p:cNvSpPr txBox="1">
            <a:spLocks noChangeArrowheads="1"/>
          </p:cNvSpPr>
          <p:nvPr/>
        </p:nvSpPr>
        <p:spPr bwMode="auto">
          <a:xfrm>
            <a:off x="7812088" y="5084763"/>
            <a:ext cx="1331912" cy="415925"/>
          </a:xfrm>
          <a:prstGeom prst="rect">
            <a:avLst/>
          </a:prstGeom>
          <a:solidFill>
            <a:schemeClr val="accent2"/>
          </a:solidFill>
          <a:ln w="9525">
            <a:solidFill>
              <a:srgbClr val="996633"/>
            </a:solidFill>
            <a:miter lim="800000"/>
            <a:headEnd/>
            <a:tailEnd/>
          </a:ln>
        </p:spPr>
        <p:txBody>
          <a:bodyPr lIns="100803" tIns="50402" rIns="100803" bIns="50402">
            <a:spAutoFit/>
          </a:bodyPr>
          <a:lstStyle/>
          <a:p>
            <a:pPr algn="ctr" defTabSz="1008063" eaLnBrk="0" hangingPunct="0">
              <a:spcBef>
                <a:spcPct val="50000"/>
              </a:spcBef>
            </a:pPr>
            <a:r>
              <a:rPr lang="es-ES_tradnl" sz="2000" b="1"/>
              <a:t>EFECTO</a:t>
            </a:r>
          </a:p>
        </p:txBody>
      </p:sp>
      <p:sp>
        <p:nvSpPr>
          <p:cNvPr id="7177" name="Text Box 9"/>
          <p:cNvSpPr txBox="1">
            <a:spLocks noChangeArrowheads="1"/>
          </p:cNvSpPr>
          <p:nvPr/>
        </p:nvSpPr>
        <p:spPr bwMode="auto">
          <a:xfrm>
            <a:off x="2819400" y="3657600"/>
            <a:ext cx="1739900" cy="781050"/>
          </a:xfrm>
          <a:prstGeom prst="rect">
            <a:avLst/>
          </a:prstGeom>
          <a:solidFill>
            <a:schemeClr val="accent1"/>
          </a:solidFill>
          <a:ln w="9525">
            <a:solidFill>
              <a:schemeClr val="tx2"/>
            </a:solidFill>
            <a:miter lim="800000"/>
            <a:headEnd/>
            <a:tailEnd/>
          </a:ln>
        </p:spPr>
        <p:txBody>
          <a:bodyPr lIns="100803" tIns="50402" rIns="100803" bIns="50402">
            <a:spAutoFit/>
          </a:bodyPr>
          <a:lstStyle/>
          <a:p>
            <a:pPr algn="ctr" defTabSz="1008063" eaLnBrk="0" hangingPunct="0">
              <a:spcBef>
                <a:spcPct val="50000"/>
              </a:spcBef>
            </a:pPr>
            <a:r>
              <a:rPr lang="es-ES_tradnl" sz="2200" b="1"/>
              <a:t>Poco tiempo</a:t>
            </a:r>
          </a:p>
        </p:txBody>
      </p:sp>
      <p:sp>
        <p:nvSpPr>
          <p:cNvPr id="7178" name="Text Box 10"/>
          <p:cNvSpPr txBox="1">
            <a:spLocks noChangeArrowheads="1"/>
          </p:cNvSpPr>
          <p:nvPr/>
        </p:nvSpPr>
        <p:spPr bwMode="auto">
          <a:xfrm>
            <a:off x="5410200" y="6076950"/>
            <a:ext cx="2971800" cy="781050"/>
          </a:xfrm>
          <a:prstGeom prst="rect">
            <a:avLst/>
          </a:prstGeom>
          <a:solidFill>
            <a:schemeClr val="accent1"/>
          </a:solidFill>
          <a:ln w="9525">
            <a:solidFill>
              <a:schemeClr val="tx2"/>
            </a:solidFill>
            <a:miter lim="800000"/>
            <a:headEnd/>
            <a:tailEnd/>
          </a:ln>
        </p:spPr>
        <p:txBody>
          <a:bodyPr lIns="100803" tIns="50402" rIns="100803" bIns="50402">
            <a:spAutoFit/>
          </a:bodyPr>
          <a:lstStyle/>
          <a:p>
            <a:pPr algn="ctr" defTabSz="1008063" eaLnBrk="0" hangingPunct="0">
              <a:spcBef>
                <a:spcPct val="50000"/>
              </a:spcBef>
            </a:pPr>
            <a:r>
              <a:rPr lang="es-ES_tradnl" sz="2200" b="1"/>
              <a:t>Decisiones de la Dirección</a:t>
            </a:r>
          </a:p>
        </p:txBody>
      </p:sp>
      <p:sp>
        <p:nvSpPr>
          <p:cNvPr id="7179" name="Text Box 11"/>
          <p:cNvSpPr txBox="1">
            <a:spLocks noChangeArrowheads="1"/>
          </p:cNvSpPr>
          <p:nvPr/>
        </p:nvSpPr>
        <p:spPr bwMode="auto">
          <a:xfrm>
            <a:off x="2286000" y="6076950"/>
            <a:ext cx="2586038" cy="781050"/>
          </a:xfrm>
          <a:prstGeom prst="rect">
            <a:avLst/>
          </a:prstGeom>
          <a:solidFill>
            <a:schemeClr val="accent1"/>
          </a:solidFill>
          <a:ln w="9525">
            <a:solidFill>
              <a:schemeClr val="tx2"/>
            </a:solidFill>
            <a:miter lim="800000"/>
            <a:headEnd/>
            <a:tailEnd/>
          </a:ln>
        </p:spPr>
        <p:txBody>
          <a:bodyPr lIns="100803" tIns="50402" rIns="100803" bIns="50402">
            <a:spAutoFit/>
          </a:bodyPr>
          <a:lstStyle/>
          <a:p>
            <a:pPr algn="ctr" defTabSz="1008063" eaLnBrk="0" hangingPunct="0">
              <a:spcBef>
                <a:spcPct val="50000"/>
              </a:spcBef>
            </a:pPr>
            <a:r>
              <a:rPr lang="es-ES_tradnl" sz="2200" b="1"/>
              <a:t>Comunicación ineficaz</a:t>
            </a:r>
          </a:p>
        </p:txBody>
      </p:sp>
      <p:sp>
        <p:nvSpPr>
          <p:cNvPr id="7180" name="Text Box 12"/>
          <p:cNvSpPr txBox="1">
            <a:spLocks noChangeArrowheads="1"/>
          </p:cNvSpPr>
          <p:nvPr/>
        </p:nvSpPr>
        <p:spPr bwMode="auto">
          <a:xfrm>
            <a:off x="5257800" y="3657600"/>
            <a:ext cx="1477963" cy="781050"/>
          </a:xfrm>
          <a:prstGeom prst="rect">
            <a:avLst/>
          </a:prstGeom>
          <a:solidFill>
            <a:schemeClr val="accent1"/>
          </a:solidFill>
          <a:ln w="9525">
            <a:solidFill>
              <a:schemeClr val="tx2"/>
            </a:solidFill>
            <a:miter lim="800000"/>
            <a:headEnd/>
            <a:tailEnd/>
          </a:ln>
        </p:spPr>
        <p:txBody>
          <a:bodyPr lIns="100803" tIns="50402" rIns="100803" bIns="50402">
            <a:spAutoFit/>
          </a:bodyPr>
          <a:lstStyle/>
          <a:p>
            <a:pPr algn="ctr" defTabSz="1008063" eaLnBrk="0" hangingPunct="0">
              <a:spcBef>
                <a:spcPct val="50000"/>
              </a:spcBef>
            </a:pPr>
            <a:r>
              <a:rPr lang="es-ES_tradnl" sz="2200" b="1"/>
              <a:t>Oferta limitada</a:t>
            </a:r>
          </a:p>
        </p:txBody>
      </p:sp>
      <p:sp>
        <p:nvSpPr>
          <p:cNvPr id="7181" name="Line 13"/>
          <p:cNvSpPr>
            <a:spLocks noChangeShapeType="1"/>
          </p:cNvSpPr>
          <p:nvPr/>
        </p:nvSpPr>
        <p:spPr bwMode="auto">
          <a:xfrm flipV="1">
            <a:off x="5481638" y="5521325"/>
            <a:ext cx="347662" cy="639763"/>
          </a:xfrm>
          <a:prstGeom prst="line">
            <a:avLst/>
          </a:prstGeom>
          <a:noFill/>
          <a:ln w="38100">
            <a:solidFill>
              <a:schemeClr val="tx1"/>
            </a:solidFill>
            <a:round/>
            <a:headEnd/>
            <a:tailEnd type="triangle" w="med" len="med"/>
          </a:ln>
        </p:spPr>
        <p:txBody>
          <a:bodyPr wrap="none" anchor="ctr"/>
          <a:lstStyle/>
          <a:p>
            <a:endParaRPr lang="es-ES"/>
          </a:p>
        </p:txBody>
      </p:sp>
      <p:sp>
        <p:nvSpPr>
          <p:cNvPr id="7182" name="Line 14"/>
          <p:cNvSpPr>
            <a:spLocks noChangeShapeType="1"/>
          </p:cNvSpPr>
          <p:nvPr/>
        </p:nvSpPr>
        <p:spPr bwMode="auto">
          <a:xfrm flipV="1">
            <a:off x="4176713" y="5521325"/>
            <a:ext cx="347662" cy="639763"/>
          </a:xfrm>
          <a:prstGeom prst="line">
            <a:avLst/>
          </a:prstGeom>
          <a:noFill/>
          <a:ln w="38100">
            <a:solidFill>
              <a:schemeClr val="tx1"/>
            </a:solidFill>
            <a:round/>
            <a:headEnd/>
            <a:tailEnd type="triangle" w="med" len="med"/>
          </a:ln>
        </p:spPr>
        <p:txBody>
          <a:bodyPr wrap="none" anchor="ctr"/>
          <a:lstStyle/>
          <a:p>
            <a:endParaRPr lang="es-ES"/>
          </a:p>
        </p:txBody>
      </p:sp>
      <p:sp>
        <p:nvSpPr>
          <p:cNvPr id="7183" name="Line 15"/>
          <p:cNvSpPr>
            <a:spLocks noChangeShapeType="1"/>
          </p:cNvSpPr>
          <p:nvPr/>
        </p:nvSpPr>
        <p:spPr bwMode="auto">
          <a:xfrm rot="7224665" flipV="1">
            <a:off x="4379913" y="4459287"/>
            <a:ext cx="319088" cy="696913"/>
          </a:xfrm>
          <a:prstGeom prst="line">
            <a:avLst/>
          </a:prstGeom>
          <a:noFill/>
          <a:ln w="38100">
            <a:solidFill>
              <a:schemeClr val="tx1"/>
            </a:solidFill>
            <a:round/>
            <a:headEnd/>
            <a:tailEnd type="triangle" w="med" len="med"/>
          </a:ln>
        </p:spPr>
        <p:txBody>
          <a:bodyPr wrap="none" anchor="ctr"/>
          <a:lstStyle/>
          <a:p>
            <a:endParaRPr lang="es-ES"/>
          </a:p>
        </p:txBody>
      </p:sp>
      <p:sp>
        <p:nvSpPr>
          <p:cNvPr id="7184" name="Line 16"/>
          <p:cNvSpPr>
            <a:spLocks noChangeShapeType="1"/>
          </p:cNvSpPr>
          <p:nvPr/>
        </p:nvSpPr>
        <p:spPr bwMode="auto">
          <a:xfrm rot="7224665" flipV="1">
            <a:off x="5827713" y="4459287"/>
            <a:ext cx="319088" cy="696913"/>
          </a:xfrm>
          <a:prstGeom prst="line">
            <a:avLst/>
          </a:prstGeom>
          <a:noFill/>
          <a:ln w="38100">
            <a:solidFill>
              <a:schemeClr val="tx1"/>
            </a:solidFill>
            <a:round/>
            <a:headEnd/>
            <a:tailEnd type="triangle" w="med" len="med"/>
          </a:ln>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ChangeArrowheads="1"/>
          </p:cNvSpPr>
          <p:nvPr/>
        </p:nvSpPr>
        <p:spPr bwMode="auto">
          <a:xfrm>
            <a:off x="1692275" y="1700213"/>
            <a:ext cx="6951663" cy="1600200"/>
          </a:xfrm>
          <a:prstGeom prst="rect">
            <a:avLst/>
          </a:prstGeom>
          <a:noFill/>
          <a:ln w="9525">
            <a:noFill/>
            <a:miter lim="800000"/>
            <a:headEnd/>
            <a:tailEnd/>
          </a:ln>
        </p:spPr>
        <p:txBody>
          <a:bodyPr lIns="101503" tIns="50752" rIns="101503" bIns="50752"/>
          <a:lstStyle/>
          <a:p>
            <a:pPr marL="342900" indent="-342900">
              <a:lnSpc>
                <a:spcPct val="90000"/>
              </a:lnSpc>
              <a:spcBef>
                <a:spcPct val="20000"/>
              </a:spcBef>
            </a:pPr>
            <a:r>
              <a:rPr lang="es-ES_tradnl" sz="2800"/>
              <a:t>   </a:t>
            </a:r>
            <a:r>
              <a:rPr lang="es-ES" sz="2800"/>
              <a:t>Añadir causas para cada </a:t>
            </a:r>
            <a:r>
              <a:rPr lang="es-ES_tradnl" sz="2800"/>
              <a:t>área</a:t>
            </a:r>
            <a:r>
              <a:rPr lang="es-ES" sz="2800"/>
              <a:t> principal</a:t>
            </a:r>
            <a:r>
              <a:rPr lang="es-ES_tradnl" sz="2800"/>
              <a:t>,</a:t>
            </a:r>
            <a:r>
              <a:rPr lang="es-ES" sz="2800"/>
              <a:t> al final de líneas </a:t>
            </a:r>
            <a:r>
              <a:rPr lang="es-ES_tradnl" sz="2800"/>
              <a:t>trazadas paralelas</a:t>
            </a:r>
            <a:r>
              <a:rPr lang="es-ES" sz="2800"/>
              <a:t> a la flecha central.</a:t>
            </a:r>
            <a:r>
              <a:rPr lang="es-ES" sz="2400"/>
              <a:t> </a:t>
            </a:r>
          </a:p>
        </p:txBody>
      </p:sp>
      <p:sp>
        <p:nvSpPr>
          <p:cNvPr id="8196" name="Rectangle 3"/>
          <p:cNvSpPr>
            <a:spLocks noChangeArrowheads="1"/>
          </p:cNvSpPr>
          <p:nvPr/>
        </p:nvSpPr>
        <p:spPr bwMode="auto">
          <a:xfrm>
            <a:off x="0" y="500063"/>
            <a:ext cx="10440988" cy="800100"/>
          </a:xfrm>
          <a:prstGeom prst="rect">
            <a:avLst/>
          </a:prstGeom>
          <a:noFill/>
          <a:ln w="9525">
            <a:noFill/>
            <a:miter lim="800000"/>
            <a:headEnd/>
            <a:tailEnd/>
          </a:ln>
        </p:spPr>
        <p:txBody>
          <a:bodyPr lIns="101503" tIns="50752" rIns="101503" bIns="50752" anchor="b"/>
          <a:lstStyle/>
          <a:p>
            <a:pPr algn="ctr"/>
            <a:r>
              <a:rPr lang="es-ES" sz="4400">
                <a:solidFill>
                  <a:schemeClr val="tx2"/>
                </a:solidFill>
              </a:rPr>
              <a:t>Diagrama Causa - Efecto</a:t>
            </a:r>
          </a:p>
        </p:txBody>
      </p:sp>
      <p:graphicFrame>
        <p:nvGraphicFramePr>
          <p:cNvPr id="8194" name="Object 2"/>
          <p:cNvGraphicFramePr>
            <a:graphicFrameLocks noChangeAspect="1"/>
          </p:cNvGraphicFramePr>
          <p:nvPr/>
        </p:nvGraphicFramePr>
        <p:xfrm>
          <a:off x="0" y="3200400"/>
          <a:ext cx="2609850" cy="3371850"/>
        </p:xfrm>
        <a:graphic>
          <a:graphicData uri="http://schemas.openxmlformats.org/presentationml/2006/ole">
            <p:oleObj spid="_x0000_s8194" name="Imagen" r:id="rId3" imgW="4674960" imgH="3934080" progId="">
              <p:embed/>
            </p:oleObj>
          </a:graphicData>
        </a:graphic>
      </p:graphicFrame>
      <p:sp>
        <p:nvSpPr>
          <p:cNvPr id="8197" name="AutoShape 6"/>
          <p:cNvSpPr>
            <a:spLocks noChangeArrowheads="1"/>
          </p:cNvSpPr>
          <p:nvPr/>
        </p:nvSpPr>
        <p:spPr bwMode="auto">
          <a:xfrm>
            <a:off x="0" y="1989138"/>
            <a:ext cx="1654175" cy="1120775"/>
          </a:xfrm>
          <a:prstGeom prst="star16">
            <a:avLst>
              <a:gd name="adj" fmla="val 37500"/>
            </a:avLst>
          </a:prstGeom>
          <a:solidFill>
            <a:schemeClr val="accent2"/>
          </a:solidFill>
          <a:ln w="9525">
            <a:solidFill>
              <a:schemeClr val="tx1"/>
            </a:solidFill>
            <a:miter lim="800000"/>
            <a:headEnd/>
            <a:tailEnd/>
          </a:ln>
        </p:spPr>
        <p:txBody>
          <a:bodyPr wrap="none" lIns="100803" tIns="50402" rIns="100803" bIns="50402" anchor="ctr"/>
          <a:lstStyle/>
          <a:p>
            <a:pPr algn="ctr" defTabSz="1008063" eaLnBrk="0" hangingPunct="0"/>
            <a:r>
              <a:rPr lang="es-ES_tradnl" sz="5300" b="1">
                <a:solidFill>
                  <a:schemeClr val="hlink"/>
                </a:solidFill>
                <a:latin typeface="Times New Roman" pitchFamily="18" charset="0"/>
              </a:rPr>
              <a:t>5</a:t>
            </a:r>
            <a:endParaRPr lang="es-ES_tradnl" sz="2600">
              <a:latin typeface="Times New Roman" pitchFamily="18" charset="0"/>
            </a:endParaRPr>
          </a:p>
        </p:txBody>
      </p:sp>
      <p:sp>
        <p:nvSpPr>
          <p:cNvPr id="8198" name="AutoShape 7"/>
          <p:cNvSpPr>
            <a:spLocks noChangeArrowheads="1"/>
          </p:cNvSpPr>
          <p:nvPr/>
        </p:nvSpPr>
        <p:spPr bwMode="auto">
          <a:xfrm>
            <a:off x="2484438" y="6021388"/>
            <a:ext cx="5132387" cy="639762"/>
          </a:xfrm>
          <a:prstGeom prst="rightArrow">
            <a:avLst>
              <a:gd name="adj1" fmla="val 62500"/>
              <a:gd name="adj2" fmla="val 71681"/>
            </a:avLst>
          </a:prstGeom>
          <a:solidFill>
            <a:schemeClr val="accent1"/>
          </a:solidFill>
          <a:ln w="9525">
            <a:solidFill>
              <a:schemeClr val="tx1"/>
            </a:solidFill>
            <a:miter lim="800000"/>
            <a:headEnd/>
            <a:tailEnd/>
          </a:ln>
        </p:spPr>
        <p:txBody>
          <a:bodyPr wrap="none" lIns="100803" tIns="50402" rIns="100803" bIns="50402" anchor="ctr"/>
          <a:lstStyle/>
          <a:p>
            <a:pPr algn="ctr" defTabSz="1008063" eaLnBrk="0" hangingPunct="0"/>
            <a:r>
              <a:rPr lang="es-ES_tradnl" sz="2200" b="1">
                <a:solidFill>
                  <a:srgbClr val="993300"/>
                </a:solidFill>
              </a:rPr>
              <a:t>CAUSAS</a:t>
            </a:r>
            <a:endParaRPr lang="es-ES_tradnl" sz="2200" b="1"/>
          </a:p>
        </p:txBody>
      </p:sp>
      <p:sp>
        <p:nvSpPr>
          <p:cNvPr id="8199" name="Text Box 8"/>
          <p:cNvSpPr txBox="1">
            <a:spLocks noChangeArrowheads="1"/>
          </p:cNvSpPr>
          <p:nvPr/>
        </p:nvSpPr>
        <p:spPr bwMode="auto">
          <a:xfrm>
            <a:off x="7596188" y="6137275"/>
            <a:ext cx="1547812" cy="415925"/>
          </a:xfrm>
          <a:prstGeom prst="rect">
            <a:avLst/>
          </a:prstGeom>
          <a:solidFill>
            <a:schemeClr val="accent2"/>
          </a:solidFill>
          <a:ln w="9525">
            <a:solidFill>
              <a:srgbClr val="996633"/>
            </a:solidFill>
            <a:miter lim="800000"/>
            <a:headEnd/>
            <a:tailEnd/>
          </a:ln>
        </p:spPr>
        <p:txBody>
          <a:bodyPr lIns="100803" tIns="50402" rIns="100803" bIns="50402">
            <a:spAutoFit/>
          </a:bodyPr>
          <a:lstStyle/>
          <a:p>
            <a:pPr defTabSz="1008063" eaLnBrk="0" hangingPunct="0">
              <a:spcBef>
                <a:spcPct val="50000"/>
              </a:spcBef>
            </a:pPr>
            <a:r>
              <a:rPr lang="es-ES_tradnl" sz="2000" b="1"/>
              <a:t>EFECTO</a:t>
            </a:r>
          </a:p>
        </p:txBody>
      </p:sp>
      <p:sp>
        <p:nvSpPr>
          <p:cNvPr id="8200" name="Line 9"/>
          <p:cNvSpPr>
            <a:spLocks noChangeShapeType="1"/>
          </p:cNvSpPr>
          <p:nvPr/>
        </p:nvSpPr>
        <p:spPr bwMode="auto">
          <a:xfrm>
            <a:off x="4800600" y="3962400"/>
            <a:ext cx="1120775" cy="1987550"/>
          </a:xfrm>
          <a:prstGeom prst="line">
            <a:avLst/>
          </a:prstGeom>
          <a:noFill/>
          <a:ln w="9525">
            <a:solidFill>
              <a:schemeClr val="tx1"/>
            </a:solidFill>
            <a:round/>
            <a:headEnd/>
            <a:tailEnd type="triangle" w="med" len="med"/>
          </a:ln>
        </p:spPr>
        <p:txBody>
          <a:bodyPr wrap="none" anchor="ctr"/>
          <a:lstStyle/>
          <a:p>
            <a:endParaRPr lang="es-ES"/>
          </a:p>
        </p:txBody>
      </p:sp>
      <p:sp>
        <p:nvSpPr>
          <p:cNvPr id="8201" name="Line 10"/>
          <p:cNvSpPr>
            <a:spLocks noChangeShapeType="1"/>
          </p:cNvSpPr>
          <p:nvPr/>
        </p:nvSpPr>
        <p:spPr bwMode="auto">
          <a:xfrm>
            <a:off x="3962400" y="4724400"/>
            <a:ext cx="1044575" cy="0"/>
          </a:xfrm>
          <a:prstGeom prst="line">
            <a:avLst/>
          </a:prstGeom>
          <a:noFill/>
          <a:ln w="9525">
            <a:solidFill>
              <a:schemeClr val="tx1"/>
            </a:solidFill>
            <a:round/>
            <a:headEnd/>
            <a:tailEnd type="triangle" w="med" len="med"/>
          </a:ln>
        </p:spPr>
        <p:txBody>
          <a:bodyPr wrap="none" anchor="ctr"/>
          <a:lstStyle/>
          <a:p>
            <a:endParaRPr lang="es-ES"/>
          </a:p>
        </p:txBody>
      </p:sp>
      <p:sp>
        <p:nvSpPr>
          <p:cNvPr id="8202" name="Line 11"/>
          <p:cNvSpPr>
            <a:spLocks noChangeShapeType="1"/>
          </p:cNvSpPr>
          <p:nvPr/>
        </p:nvSpPr>
        <p:spPr bwMode="auto">
          <a:xfrm flipH="1">
            <a:off x="5741988" y="5761038"/>
            <a:ext cx="1392237" cy="0"/>
          </a:xfrm>
          <a:prstGeom prst="line">
            <a:avLst/>
          </a:prstGeom>
          <a:noFill/>
          <a:ln w="9525">
            <a:solidFill>
              <a:schemeClr val="tx1"/>
            </a:solidFill>
            <a:round/>
            <a:headEnd/>
            <a:tailEnd type="triangle" w="med" len="med"/>
          </a:ln>
        </p:spPr>
        <p:txBody>
          <a:bodyPr wrap="none" anchor="ctr"/>
          <a:lstStyle/>
          <a:p>
            <a:endParaRPr lang="es-ES"/>
          </a:p>
        </p:txBody>
      </p:sp>
      <p:sp>
        <p:nvSpPr>
          <p:cNvPr id="8203" name="Line 12"/>
          <p:cNvSpPr>
            <a:spLocks noChangeShapeType="1"/>
          </p:cNvSpPr>
          <p:nvPr/>
        </p:nvSpPr>
        <p:spPr bwMode="auto">
          <a:xfrm flipH="1">
            <a:off x="5481638" y="5200650"/>
            <a:ext cx="1304925" cy="0"/>
          </a:xfrm>
          <a:prstGeom prst="line">
            <a:avLst/>
          </a:prstGeom>
          <a:noFill/>
          <a:ln w="9525">
            <a:solidFill>
              <a:schemeClr val="tx1"/>
            </a:solidFill>
            <a:round/>
            <a:headEnd/>
            <a:tailEnd type="triangle" w="med" len="med"/>
          </a:ln>
        </p:spPr>
        <p:txBody>
          <a:bodyPr wrap="none" anchor="ctr"/>
          <a:lstStyle/>
          <a:p>
            <a:endParaRPr lang="es-ES"/>
          </a:p>
        </p:txBody>
      </p:sp>
      <p:sp>
        <p:nvSpPr>
          <p:cNvPr id="8204" name="Line 13"/>
          <p:cNvSpPr>
            <a:spLocks noChangeShapeType="1"/>
          </p:cNvSpPr>
          <p:nvPr/>
        </p:nvSpPr>
        <p:spPr bwMode="auto">
          <a:xfrm flipH="1">
            <a:off x="5307013" y="4800600"/>
            <a:ext cx="1304925" cy="0"/>
          </a:xfrm>
          <a:prstGeom prst="line">
            <a:avLst/>
          </a:prstGeom>
          <a:noFill/>
          <a:ln w="9525">
            <a:solidFill>
              <a:schemeClr val="tx1"/>
            </a:solidFill>
            <a:round/>
            <a:headEnd/>
            <a:tailEnd type="triangle" w="med" len="med"/>
          </a:ln>
        </p:spPr>
        <p:txBody>
          <a:bodyPr wrap="none" anchor="ctr"/>
          <a:lstStyle/>
          <a:p>
            <a:endParaRPr lang="es-ES"/>
          </a:p>
        </p:txBody>
      </p:sp>
      <p:sp>
        <p:nvSpPr>
          <p:cNvPr id="8205" name="Text Box 14"/>
          <p:cNvSpPr txBox="1">
            <a:spLocks noChangeArrowheads="1"/>
          </p:cNvSpPr>
          <p:nvPr/>
        </p:nvSpPr>
        <p:spPr bwMode="auto">
          <a:xfrm>
            <a:off x="3962400" y="3581400"/>
            <a:ext cx="2362200" cy="446088"/>
          </a:xfrm>
          <a:prstGeom prst="rect">
            <a:avLst/>
          </a:prstGeom>
          <a:solidFill>
            <a:schemeClr val="accent1"/>
          </a:solidFill>
          <a:ln w="9525">
            <a:solidFill>
              <a:schemeClr val="tx2"/>
            </a:solidFill>
            <a:miter lim="800000"/>
            <a:headEnd/>
            <a:tailEnd/>
          </a:ln>
        </p:spPr>
        <p:txBody>
          <a:bodyPr lIns="100803" tIns="50402" rIns="100803" bIns="50402">
            <a:spAutoFit/>
          </a:bodyPr>
          <a:lstStyle/>
          <a:p>
            <a:pPr algn="ctr" defTabSz="1008063" eaLnBrk="0" hangingPunct="0">
              <a:spcBef>
                <a:spcPct val="50000"/>
              </a:spcBef>
            </a:pPr>
            <a:r>
              <a:rPr lang="es-ES_tradnl" sz="2200" b="1"/>
              <a:t>Poco tiempo</a:t>
            </a:r>
          </a:p>
        </p:txBody>
      </p:sp>
      <p:sp>
        <p:nvSpPr>
          <p:cNvPr id="8206" name="Text Box 15"/>
          <p:cNvSpPr txBox="1">
            <a:spLocks noChangeArrowheads="1"/>
          </p:cNvSpPr>
          <p:nvPr/>
        </p:nvSpPr>
        <p:spPr bwMode="auto">
          <a:xfrm>
            <a:off x="6400800" y="3962400"/>
            <a:ext cx="1943100" cy="436563"/>
          </a:xfrm>
          <a:prstGeom prst="rect">
            <a:avLst/>
          </a:prstGeom>
          <a:noFill/>
          <a:ln w="9525">
            <a:noFill/>
            <a:miter lim="800000"/>
            <a:headEnd/>
            <a:tailEnd/>
          </a:ln>
        </p:spPr>
        <p:txBody>
          <a:bodyPr lIns="100803" tIns="50402" rIns="100803" bIns="50402">
            <a:spAutoFit/>
          </a:bodyPr>
          <a:lstStyle/>
          <a:p>
            <a:pPr defTabSz="1008063" eaLnBrk="0" hangingPunct="0">
              <a:spcBef>
                <a:spcPct val="50000"/>
              </a:spcBef>
            </a:pPr>
            <a:r>
              <a:rPr lang="es-ES_tradnl" sz="2200" b="1"/>
              <a:t>organización</a:t>
            </a:r>
          </a:p>
        </p:txBody>
      </p:sp>
      <p:sp>
        <p:nvSpPr>
          <p:cNvPr id="8207" name="Text Box 16"/>
          <p:cNvSpPr txBox="1">
            <a:spLocks noChangeArrowheads="1"/>
          </p:cNvSpPr>
          <p:nvPr/>
        </p:nvSpPr>
        <p:spPr bwMode="auto">
          <a:xfrm>
            <a:off x="2514600" y="4419600"/>
            <a:ext cx="2089150" cy="771525"/>
          </a:xfrm>
          <a:prstGeom prst="rect">
            <a:avLst/>
          </a:prstGeom>
          <a:noFill/>
          <a:ln w="9525">
            <a:noFill/>
            <a:miter lim="800000"/>
            <a:headEnd/>
            <a:tailEnd/>
          </a:ln>
        </p:spPr>
        <p:txBody>
          <a:bodyPr lIns="100803" tIns="50402" rIns="100803" bIns="50402">
            <a:spAutoFit/>
          </a:bodyPr>
          <a:lstStyle/>
          <a:p>
            <a:pPr defTabSz="1008063" eaLnBrk="0" hangingPunct="0">
              <a:spcBef>
                <a:spcPct val="50000"/>
              </a:spcBef>
            </a:pPr>
            <a:r>
              <a:rPr lang="es-ES_tradnl" sz="2200" b="1"/>
              <a:t>Exceso de trabajo</a:t>
            </a:r>
          </a:p>
        </p:txBody>
      </p:sp>
      <p:sp>
        <p:nvSpPr>
          <p:cNvPr id="8208" name="Text Box 17"/>
          <p:cNvSpPr txBox="1">
            <a:spLocks noChangeArrowheads="1"/>
          </p:cNvSpPr>
          <p:nvPr/>
        </p:nvSpPr>
        <p:spPr bwMode="auto">
          <a:xfrm>
            <a:off x="6611938" y="4479925"/>
            <a:ext cx="1479550" cy="771525"/>
          </a:xfrm>
          <a:prstGeom prst="rect">
            <a:avLst/>
          </a:prstGeom>
          <a:noFill/>
          <a:ln w="9525">
            <a:noFill/>
            <a:miter lim="800000"/>
            <a:headEnd/>
            <a:tailEnd/>
          </a:ln>
        </p:spPr>
        <p:txBody>
          <a:bodyPr lIns="100803" tIns="50402" rIns="100803" bIns="50402">
            <a:spAutoFit/>
          </a:bodyPr>
          <a:lstStyle/>
          <a:p>
            <a:pPr defTabSz="1008063" eaLnBrk="0" hangingPunct="0">
              <a:spcBef>
                <a:spcPct val="50000"/>
              </a:spcBef>
            </a:pPr>
            <a:r>
              <a:rPr lang="es-ES_tradnl" sz="2200" b="1"/>
              <a:t>Poco personal</a:t>
            </a:r>
          </a:p>
        </p:txBody>
      </p:sp>
      <p:sp>
        <p:nvSpPr>
          <p:cNvPr id="8209" name="Text Box 18"/>
          <p:cNvSpPr txBox="1">
            <a:spLocks noChangeArrowheads="1"/>
          </p:cNvSpPr>
          <p:nvPr/>
        </p:nvSpPr>
        <p:spPr bwMode="auto">
          <a:xfrm>
            <a:off x="7221538" y="5440363"/>
            <a:ext cx="2262187" cy="436562"/>
          </a:xfrm>
          <a:prstGeom prst="rect">
            <a:avLst/>
          </a:prstGeom>
          <a:noFill/>
          <a:ln w="9525">
            <a:noFill/>
            <a:miter lim="800000"/>
            <a:headEnd/>
            <a:tailEnd/>
          </a:ln>
        </p:spPr>
        <p:txBody>
          <a:bodyPr lIns="100803" tIns="50402" rIns="100803" bIns="50402">
            <a:spAutoFit/>
          </a:bodyPr>
          <a:lstStyle/>
          <a:p>
            <a:pPr defTabSz="1008063" eaLnBrk="0" hangingPunct="0">
              <a:spcBef>
                <a:spcPct val="50000"/>
              </a:spcBef>
            </a:pPr>
            <a:r>
              <a:rPr lang="es-ES_tradnl" sz="2200" b="1"/>
              <a:t>horario</a:t>
            </a:r>
          </a:p>
        </p:txBody>
      </p:sp>
      <p:sp>
        <p:nvSpPr>
          <p:cNvPr id="8210" name="Line 19"/>
          <p:cNvSpPr>
            <a:spLocks noChangeShapeType="1"/>
          </p:cNvSpPr>
          <p:nvPr/>
        </p:nvSpPr>
        <p:spPr bwMode="auto">
          <a:xfrm flipH="1">
            <a:off x="5133975" y="4479925"/>
            <a:ext cx="1304925" cy="0"/>
          </a:xfrm>
          <a:prstGeom prst="line">
            <a:avLst/>
          </a:prstGeom>
          <a:noFill/>
          <a:ln w="9525">
            <a:solidFill>
              <a:schemeClr val="tx1"/>
            </a:solidFill>
            <a:round/>
            <a:headEnd/>
            <a:tailEnd type="triangle" w="med" len="med"/>
          </a:ln>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228600" y="457200"/>
            <a:ext cx="8001000" cy="685800"/>
          </a:xfrm>
          <a:prstGeom prst="rect">
            <a:avLst/>
          </a:prstGeom>
          <a:noFill/>
          <a:ln w="9525">
            <a:noFill/>
            <a:miter lim="800000"/>
            <a:headEnd/>
            <a:tailEnd/>
          </a:ln>
        </p:spPr>
        <p:txBody>
          <a:bodyPr anchor="ctr"/>
          <a:lstStyle/>
          <a:p>
            <a:r>
              <a:rPr lang="es-MX" sz="3200" b="1" i="1">
                <a:solidFill>
                  <a:srgbClr val="008000"/>
                </a:solidFill>
              </a:rPr>
              <a:t>Ejemplo: Checklist de Diagnóstico</a:t>
            </a:r>
          </a:p>
        </p:txBody>
      </p:sp>
      <p:sp>
        <p:nvSpPr>
          <p:cNvPr id="34819" name="Text Box 3"/>
          <p:cNvSpPr txBox="1">
            <a:spLocks noChangeArrowheads="1"/>
          </p:cNvSpPr>
          <p:nvPr/>
        </p:nvSpPr>
        <p:spPr bwMode="auto">
          <a:xfrm>
            <a:off x="304800" y="1219200"/>
            <a:ext cx="8610600" cy="4552950"/>
          </a:xfrm>
          <a:prstGeom prst="rect">
            <a:avLst/>
          </a:prstGeom>
          <a:noFill/>
          <a:ln w="9525">
            <a:noFill/>
            <a:miter lim="800000"/>
            <a:headEnd/>
            <a:tailEnd/>
          </a:ln>
        </p:spPr>
        <p:txBody>
          <a:bodyPr>
            <a:spAutoFit/>
          </a:bodyPr>
          <a:lstStyle/>
          <a:p>
            <a:pPr marL="476250" indent="-476250" eaLnBrk="0" hangingPunct="0">
              <a:lnSpc>
                <a:spcPct val="90000"/>
              </a:lnSpc>
              <a:spcBef>
                <a:spcPct val="50000"/>
              </a:spcBef>
              <a:buFontTx/>
              <a:buAutoNum type="arabicPeriod"/>
            </a:pPr>
            <a:r>
              <a:rPr lang="es-MX" sz="2100">
                <a:solidFill>
                  <a:schemeClr val="accent2"/>
                </a:solidFill>
              </a:rPr>
              <a:t>Desarrollar una perspectiva global: entradas, salidas y clientes.</a:t>
            </a:r>
          </a:p>
          <a:p>
            <a:pPr marL="476250" indent="-476250" eaLnBrk="0" hangingPunct="0">
              <a:lnSpc>
                <a:spcPct val="90000"/>
              </a:lnSpc>
              <a:spcBef>
                <a:spcPct val="50000"/>
              </a:spcBef>
              <a:buFontTx/>
              <a:buAutoNum type="arabicPeriod"/>
            </a:pPr>
            <a:r>
              <a:rPr lang="es-MX" sz="2100">
                <a:solidFill>
                  <a:schemeClr val="accent2"/>
                </a:solidFill>
              </a:rPr>
              <a:t>Determinar el grado de satisfacción del cliente y los problemas relacionados con el.</a:t>
            </a:r>
          </a:p>
          <a:p>
            <a:pPr marL="476250" indent="-476250" eaLnBrk="0" hangingPunct="0">
              <a:lnSpc>
                <a:spcPct val="90000"/>
              </a:lnSpc>
              <a:spcBef>
                <a:spcPct val="50000"/>
              </a:spcBef>
              <a:buFontTx/>
              <a:buAutoNum type="arabicPeriod"/>
            </a:pPr>
            <a:r>
              <a:rPr lang="es-MX" sz="2100">
                <a:solidFill>
                  <a:schemeClr val="accent2"/>
                </a:solidFill>
              </a:rPr>
              <a:t>Formular una descripción global del proceso, concentrándose en las actividades de valor agregado.</a:t>
            </a:r>
          </a:p>
          <a:p>
            <a:pPr marL="476250" indent="-476250" eaLnBrk="0" hangingPunct="0">
              <a:lnSpc>
                <a:spcPct val="90000"/>
              </a:lnSpc>
              <a:spcBef>
                <a:spcPct val="50000"/>
              </a:spcBef>
              <a:buFontTx/>
              <a:buAutoNum type="arabicPeriod"/>
            </a:pPr>
            <a:r>
              <a:rPr lang="es-MX" sz="2100">
                <a:solidFill>
                  <a:schemeClr val="accent2"/>
                </a:solidFill>
              </a:rPr>
              <a:t>Conseguir medidas básicas de desempeño.</a:t>
            </a:r>
          </a:p>
          <a:p>
            <a:pPr marL="476250" indent="-476250" eaLnBrk="0" hangingPunct="0">
              <a:lnSpc>
                <a:spcPct val="90000"/>
              </a:lnSpc>
              <a:spcBef>
                <a:spcPct val="50000"/>
              </a:spcBef>
              <a:buFontTx/>
              <a:buAutoNum type="arabicPeriod"/>
            </a:pPr>
            <a:r>
              <a:rPr lang="es-MX" sz="2100">
                <a:solidFill>
                  <a:schemeClr val="accent2"/>
                </a:solidFill>
              </a:rPr>
              <a:t>Desarrollar una apreciación inicial.</a:t>
            </a:r>
          </a:p>
          <a:p>
            <a:pPr marL="476250" indent="-476250" eaLnBrk="0" hangingPunct="0">
              <a:lnSpc>
                <a:spcPct val="90000"/>
              </a:lnSpc>
              <a:spcBef>
                <a:spcPct val="50000"/>
              </a:spcBef>
              <a:buFontTx/>
              <a:buAutoNum type="arabicPeriod"/>
            </a:pPr>
            <a:r>
              <a:rPr lang="es-MX" sz="2100">
                <a:solidFill>
                  <a:schemeClr val="accent2"/>
                </a:solidFill>
              </a:rPr>
              <a:t>Buscar problemas comunes.</a:t>
            </a:r>
          </a:p>
          <a:p>
            <a:pPr marL="476250" indent="-476250" eaLnBrk="0" hangingPunct="0">
              <a:lnSpc>
                <a:spcPct val="90000"/>
              </a:lnSpc>
              <a:spcBef>
                <a:spcPct val="50000"/>
              </a:spcBef>
              <a:buFontTx/>
              <a:buAutoNum type="arabicPeriod"/>
            </a:pPr>
            <a:r>
              <a:rPr lang="es-MX" sz="2100">
                <a:solidFill>
                  <a:schemeClr val="accent2"/>
                </a:solidFill>
              </a:rPr>
              <a:t>Cuestionar el proceso desde una perspectiva externa.</a:t>
            </a:r>
          </a:p>
          <a:p>
            <a:pPr marL="476250" indent="-476250" eaLnBrk="0" hangingPunct="0">
              <a:lnSpc>
                <a:spcPct val="90000"/>
              </a:lnSpc>
              <a:spcBef>
                <a:spcPct val="50000"/>
              </a:spcBef>
              <a:buFontTx/>
              <a:buAutoNum type="arabicPeriod"/>
            </a:pPr>
            <a:r>
              <a:rPr lang="es-MX" sz="2100">
                <a:solidFill>
                  <a:schemeClr val="accent2"/>
                </a:solidFill>
              </a:rPr>
              <a:t>Evaluar conclusiones en talleres interfuncionales.</a:t>
            </a:r>
          </a:p>
          <a:p>
            <a:pPr marL="476250" indent="-476250" eaLnBrk="0" hangingPunct="0">
              <a:lnSpc>
                <a:spcPct val="90000"/>
              </a:lnSpc>
              <a:spcBef>
                <a:spcPct val="50000"/>
              </a:spcBef>
              <a:buFontTx/>
              <a:buAutoNum type="arabicPeriod"/>
            </a:pPr>
            <a:r>
              <a:rPr lang="es-MX" sz="2100">
                <a:solidFill>
                  <a:schemeClr val="accent2"/>
                </a:solidFill>
              </a:rPr>
              <a:t>Crear una descripción general del proceso.</a:t>
            </a:r>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normAutofit/>
          </a:bodyPr>
          <a:lstStyle/>
          <a:p>
            <a:pPr eaLnBrk="1" fontAlgn="auto" hangingPunct="1">
              <a:spcAft>
                <a:spcPts val="0"/>
              </a:spcAft>
              <a:defRPr/>
            </a:pPr>
            <a:r>
              <a:rPr lang="es-CL" sz="4000" i="1" smtClean="0">
                <a:solidFill>
                  <a:srgbClr val="333399"/>
                </a:solidFill>
                <a:effectLst>
                  <a:outerShdw blurRad="38100" dist="38100" dir="2700000" algn="tl">
                    <a:srgbClr val="C0C0C0"/>
                  </a:outerShdw>
                </a:effectLst>
              </a:rPr>
              <a:t>3. Rediseño de procesos</a:t>
            </a:r>
          </a:p>
        </p:txBody>
      </p:sp>
      <p:sp>
        <p:nvSpPr>
          <p:cNvPr id="35843" name="Rectangle 4"/>
          <p:cNvSpPr>
            <a:spLocks noChangeArrowheads="1"/>
          </p:cNvSpPr>
          <p:nvPr/>
        </p:nvSpPr>
        <p:spPr bwMode="auto">
          <a:xfrm>
            <a:off x="2195513" y="2205038"/>
            <a:ext cx="4572000" cy="3255962"/>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a:spAutoFit/>
          </a:bodyPr>
          <a:lstStyle/>
          <a:p>
            <a:pPr marL="265113" indent="-265113">
              <a:spcBef>
                <a:spcPct val="50000"/>
              </a:spcBef>
              <a:buFont typeface="Wingdings" pitchFamily="2" charset="2"/>
              <a:buChar char="þ"/>
            </a:pPr>
            <a:r>
              <a:rPr lang="es-ES" b="1" dirty="0"/>
              <a:t>Qué es rediseño?</a:t>
            </a:r>
          </a:p>
          <a:p>
            <a:pPr marL="265113" indent="-265113">
              <a:spcBef>
                <a:spcPct val="50000"/>
              </a:spcBef>
              <a:buFont typeface="Wingdings" pitchFamily="2" charset="2"/>
              <a:buChar char="þ"/>
            </a:pPr>
            <a:r>
              <a:rPr lang="es-ES" b="1" dirty="0"/>
              <a:t>Cuando se aplica?</a:t>
            </a:r>
          </a:p>
          <a:p>
            <a:pPr marL="265113" indent="-265113">
              <a:spcBef>
                <a:spcPct val="50000"/>
              </a:spcBef>
              <a:buFont typeface="Wingdings" pitchFamily="2" charset="2"/>
              <a:buChar char="þ"/>
            </a:pPr>
            <a:r>
              <a:rPr lang="es-ES" b="1" dirty="0"/>
              <a:t>Etapas de un rediseño</a:t>
            </a:r>
          </a:p>
          <a:p>
            <a:pPr marL="265113" indent="-265113">
              <a:spcBef>
                <a:spcPct val="50000"/>
              </a:spcBef>
              <a:buFont typeface="Wingdings" pitchFamily="2" charset="2"/>
              <a:buChar char="þ"/>
            </a:pPr>
            <a:r>
              <a:rPr lang="es-ES" b="1" dirty="0"/>
              <a:t>Definición del proyecto</a:t>
            </a:r>
          </a:p>
          <a:p>
            <a:pPr marL="265113" indent="-265113">
              <a:spcBef>
                <a:spcPct val="50000"/>
              </a:spcBef>
              <a:buFont typeface="Wingdings" pitchFamily="2" charset="2"/>
              <a:buChar char="þ"/>
            </a:pPr>
            <a:r>
              <a:rPr lang="es-ES" b="1" dirty="0"/>
              <a:t>Diagnóstico de procesos</a:t>
            </a:r>
          </a:p>
          <a:p>
            <a:pPr marL="265113" indent="-265113">
              <a:spcBef>
                <a:spcPct val="50000"/>
              </a:spcBef>
              <a:buFont typeface="Wingdings" pitchFamily="2" charset="2"/>
              <a:buChar char="þ"/>
            </a:pPr>
            <a:r>
              <a:rPr lang="es-ES" b="1" dirty="0"/>
              <a:t>Construir el nuevo diseño</a:t>
            </a:r>
          </a:p>
          <a:p>
            <a:pPr marL="265113" indent="-265113">
              <a:spcBef>
                <a:spcPct val="50000"/>
              </a:spcBef>
              <a:buFont typeface="Wingdings" pitchFamily="2" charset="2"/>
              <a:buChar char="þ"/>
            </a:pPr>
            <a:r>
              <a:rPr lang="es-ES" b="1" dirty="0"/>
              <a:t>Implementar rediseños</a:t>
            </a:r>
          </a:p>
          <a:p>
            <a:pPr marL="265113" indent="-265113">
              <a:spcBef>
                <a:spcPct val="50000"/>
              </a:spcBef>
              <a:buFont typeface="Wingdings" pitchFamily="2" charset="2"/>
              <a:buChar char="þ"/>
            </a:pPr>
            <a:r>
              <a:rPr lang="es-ES" b="1" dirty="0"/>
              <a:t>Metodología </a:t>
            </a:r>
            <a:r>
              <a:rPr lang="es-ES" b="1" dirty="0" err="1"/>
              <a:t>Six</a:t>
            </a:r>
            <a:r>
              <a:rPr lang="es-ES" b="1" dirty="0"/>
              <a:t> Sigma</a:t>
            </a:r>
          </a:p>
        </p:txBody>
      </p:sp>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1143000" y="5378450"/>
            <a:ext cx="1905000" cy="457200"/>
          </a:xfrm>
          <a:prstGeom prst="rect">
            <a:avLst/>
          </a:prstGeom>
          <a:noFill/>
          <a:ln w="12700">
            <a:noFill/>
            <a:miter lim="800000"/>
            <a:headEnd/>
            <a:tailEnd/>
          </a:ln>
        </p:spPr>
        <p:txBody>
          <a:bodyPr wrap="none" anchor="ctr"/>
          <a:lstStyle/>
          <a:p>
            <a:endParaRPr lang="es-ES"/>
          </a:p>
        </p:txBody>
      </p:sp>
      <p:sp>
        <p:nvSpPr>
          <p:cNvPr id="36867" name="Rectangle 4"/>
          <p:cNvSpPr>
            <a:spLocks noChangeArrowheads="1"/>
          </p:cNvSpPr>
          <p:nvPr/>
        </p:nvSpPr>
        <p:spPr bwMode="auto">
          <a:xfrm>
            <a:off x="4121150" y="2276475"/>
            <a:ext cx="1511300" cy="97790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3">
              <a:shade val="50000"/>
            </a:schemeClr>
          </a:lnRef>
          <a:fillRef idx="1">
            <a:schemeClr val="accent3"/>
          </a:fillRef>
          <a:effectRef idx="0">
            <a:schemeClr val="accent3"/>
          </a:effectRef>
          <a:fontRef idx="minor">
            <a:schemeClr val="lt1"/>
          </a:fontRef>
        </p:style>
        <p:txBody>
          <a:bodyPr wrap="none" lIns="90488" tIns="44450" rIns="90488" bIns="44450" anchor="ctr"/>
          <a:lstStyle/>
          <a:p>
            <a:pPr algn="ctr"/>
            <a:r>
              <a:rPr lang="es-CL" sz="2000" b="1">
                <a:solidFill>
                  <a:srgbClr val="000066"/>
                </a:solidFill>
              </a:rPr>
              <a:t>PROCESO</a:t>
            </a:r>
          </a:p>
        </p:txBody>
      </p:sp>
      <p:sp>
        <p:nvSpPr>
          <p:cNvPr id="36868" name="Line 5"/>
          <p:cNvSpPr>
            <a:spLocks noChangeShapeType="1"/>
          </p:cNvSpPr>
          <p:nvPr/>
        </p:nvSpPr>
        <p:spPr bwMode="auto">
          <a:xfrm>
            <a:off x="2133600" y="2878138"/>
            <a:ext cx="1962150" cy="1587"/>
          </a:xfrm>
          <a:prstGeom prst="line">
            <a:avLst/>
          </a:prstGeom>
          <a:noFill/>
          <a:ln w="38100" cmpd="dbl">
            <a:solidFill>
              <a:schemeClr val="bg1"/>
            </a:solidFill>
            <a:round/>
            <a:headEnd/>
            <a:tailEnd type="triangle" w="med" len="med"/>
          </a:ln>
        </p:spPr>
        <p:txBody>
          <a:bodyPr wrap="none" anchor="ctr"/>
          <a:lstStyle/>
          <a:p>
            <a:endParaRPr lang="es-ES"/>
          </a:p>
        </p:txBody>
      </p:sp>
      <p:sp>
        <p:nvSpPr>
          <p:cNvPr id="36869" name="Rectangle 6"/>
          <p:cNvSpPr>
            <a:spLocks noChangeArrowheads="1"/>
          </p:cNvSpPr>
          <p:nvPr/>
        </p:nvSpPr>
        <p:spPr bwMode="auto">
          <a:xfrm>
            <a:off x="838200" y="2651125"/>
            <a:ext cx="1828800" cy="1006475"/>
          </a:xfrm>
          <a:prstGeom prst="rect">
            <a:avLst/>
          </a:prstGeom>
          <a:noFill/>
          <a:ln w="12700">
            <a:noFill/>
            <a:miter lim="800000"/>
            <a:headEnd/>
            <a:tailEnd/>
          </a:ln>
        </p:spPr>
        <p:txBody>
          <a:bodyPr wrap="none" anchor="ctr"/>
          <a:lstStyle/>
          <a:p>
            <a:endParaRPr lang="es-ES"/>
          </a:p>
        </p:txBody>
      </p:sp>
      <p:sp>
        <p:nvSpPr>
          <p:cNvPr id="36870" name="Rectangle 7"/>
          <p:cNvSpPr>
            <a:spLocks noChangeArrowheads="1"/>
          </p:cNvSpPr>
          <p:nvPr/>
        </p:nvSpPr>
        <p:spPr bwMode="auto">
          <a:xfrm>
            <a:off x="2700338" y="2249488"/>
            <a:ext cx="1093787" cy="920750"/>
          </a:xfrm>
          <a:prstGeom prst="rect">
            <a:avLst/>
          </a:prstGeom>
          <a:noFill/>
          <a:ln w="12700">
            <a:noFill/>
            <a:miter lim="800000"/>
            <a:headEnd/>
            <a:tailEnd/>
          </a:ln>
        </p:spPr>
        <p:txBody>
          <a:bodyPr wrap="none" lIns="90488" tIns="44450" rIns="90488" bIns="44450">
            <a:spAutoFit/>
          </a:bodyPr>
          <a:lstStyle/>
          <a:p>
            <a:r>
              <a:rPr lang="es-CL" dirty="0"/>
              <a:t>Entrada</a:t>
            </a:r>
          </a:p>
          <a:p>
            <a:endParaRPr lang="es-CL" dirty="0"/>
          </a:p>
          <a:p>
            <a:r>
              <a:rPr lang="es-CL" dirty="0"/>
              <a:t>(Insumo)</a:t>
            </a:r>
          </a:p>
        </p:txBody>
      </p:sp>
      <p:sp>
        <p:nvSpPr>
          <p:cNvPr id="36871" name="Line 8"/>
          <p:cNvSpPr>
            <a:spLocks noChangeShapeType="1"/>
          </p:cNvSpPr>
          <p:nvPr/>
        </p:nvSpPr>
        <p:spPr bwMode="auto">
          <a:xfrm flipV="1">
            <a:off x="5657850" y="2801938"/>
            <a:ext cx="1809750" cy="1587"/>
          </a:xfrm>
          <a:prstGeom prst="line">
            <a:avLst/>
          </a:prstGeom>
          <a:noFill/>
          <a:ln w="38100" cmpd="dbl">
            <a:solidFill>
              <a:schemeClr val="bg1"/>
            </a:solidFill>
            <a:round/>
            <a:headEnd/>
            <a:tailEnd type="triangle" w="med" len="med"/>
          </a:ln>
        </p:spPr>
        <p:txBody>
          <a:bodyPr wrap="none" anchor="ctr"/>
          <a:lstStyle/>
          <a:p>
            <a:endParaRPr lang="es-ES"/>
          </a:p>
        </p:txBody>
      </p:sp>
      <p:sp>
        <p:nvSpPr>
          <p:cNvPr id="36872" name="Rectangle 9"/>
          <p:cNvSpPr>
            <a:spLocks noChangeArrowheads="1"/>
          </p:cNvSpPr>
          <p:nvPr/>
        </p:nvSpPr>
        <p:spPr bwMode="auto">
          <a:xfrm>
            <a:off x="5694363" y="2249488"/>
            <a:ext cx="1260475" cy="920750"/>
          </a:xfrm>
          <a:prstGeom prst="rect">
            <a:avLst/>
          </a:prstGeom>
          <a:noFill/>
          <a:ln w="12700">
            <a:noFill/>
            <a:miter lim="800000"/>
            <a:headEnd/>
            <a:tailEnd/>
          </a:ln>
        </p:spPr>
        <p:txBody>
          <a:bodyPr wrap="none" lIns="90488" tIns="44450" rIns="90488" bIns="44450">
            <a:spAutoFit/>
          </a:bodyPr>
          <a:lstStyle/>
          <a:p>
            <a:r>
              <a:rPr lang="es-CL" dirty="0"/>
              <a:t>Salida</a:t>
            </a:r>
          </a:p>
          <a:p>
            <a:endParaRPr lang="es-CL" dirty="0"/>
          </a:p>
          <a:p>
            <a:r>
              <a:rPr lang="es-CL" dirty="0"/>
              <a:t>(Producto)</a:t>
            </a:r>
          </a:p>
        </p:txBody>
      </p:sp>
      <p:sp>
        <p:nvSpPr>
          <p:cNvPr id="36873" name="Rectangle 10"/>
          <p:cNvSpPr>
            <a:spLocks noChangeArrowheads="1"/>
          </p:cNvSpPr>
          <p:nvPr/>
        </p:nvSpPr>
        <p:spPr bwMode="auto">
          <a:xfrm>
            <a:off x="5220072" y="1124744"/>
            <a:ext cx="2418933" cy="397545"/>
          </a:xfrm>
          <a:prstGeom prst="rect">
            <a:avLst/>
          </a:prstGeom>
          <a:noFill/>
          <a:ln w="12700">
            <a:noFill/>
            <a:miter lim="800000"/>
            <a:headEnd/>
            <a:tailEnd/>
          </a:ln>
        </p:spPr>
        <p:txBody>
          <a:bodyPr wrap="none" lIns="90488" tIns="44450" rIns="90488" bIns="44450">
            <a:spAutoFit/>
          </a:bodyPr>
          <a:lstStyle/>
          <a:p>
            <a:r>
              <a:rPr lang="es-CL" sz="2000" b="1" dirty="0"/>
              <a:t>Retroalimentación</a:t>
            </a:r>
          </a:p>
        </p:txBody>
      </p:sp>
      <p:sp>
        <p:nvSpPr>
          <p:cNvPr id="36874" name="Oval 11"/>
          <p:cNvSpPr>
            <a:spLocks noChangeArrowheads="1"/>
          </p:cNvSpPr>
          <p:nvPr/>
        </p:nvSpPr>
        <p:spPr bwMode="auto">
          <a:xfrm>
            <a:off x="152400" y="2192338"/>
            <a:ext cx="1968500" cy="1435100"/>
          </a:xfrm>
          <a:prstGeom prst="ellipse">
            <a:avLst/>
          </a:prstGeom>
          <a:ln>
            <a:headEnd/>
            <a:tailEnd/>
          </a:ln>
          <a:scene3d>
            <a:camera prst="orthographicFront"/>
            <a:lightRig rig="threePt" dir="t"/>
          </a:scene3d>
          <a:sp3d>
            <a:bevelT prst="angle"/>
          </a:sp3d>
        </p:spPr>
        <p:style>
          <a:lnRef idx="1">
            <a:schemeClr val="accent1"/>
          </a:lnRef>
          <a:fillRef idx="2">
            <a:schemeClr val="accent1"/>
          </a:fillRef>
          <a:effectRef idx="1">
            <a:schemeClr val="accent1"/>
          </a:effectRef>
          <a:fontRef idx="minor">
            <a:schemeClr val="dk1"/>
          </a:fontRef>
        </p:style>
        <p:txBody>
          <a:bodyPr wrap="none" lIns="90488" tIns="44450" rIns="90488" bIns="44450" anchor="ctr"/>
          <a:lstStyle/>
          <a:p>
            <a:pPr algn="ctr"/>
            <a:r>
              <a:rPr lang="es-CL" sz="2000" b="1" dirty="0">
                <a:solidFill>
                  <a:srgbClr val="000066"/>
                </a:solidFill>
              </a:rPr>
              <a:t>PROVEEDOR</a:t>
            </a:r>
          </a:p>
          <a:p>
            <a:pPr algn="ctr"/>
            <a:r>
              <a:rPr lang="es-CL" sz="2000" b="1" dirty="0">
                <a:solidFill>
                  <a:srgbClr val="000066"/>
                </a:solidFill>
              </a:rPr>
              <a:t>interno/</a:t>
            </a:r>
          </a:p>
          <a:p>
            <a:pPr algn="ctr"/>
            <a:r>
              <a:rPr lang="es-CL" sz="2000" b="1" dirty="0">
                <a:solidFill>
                  <a:srgbClr val="000066"/>
                </a:solidFill>
              </a:rPr>
              <a:t>externo</a:t>
            </a:r>
          </a:p>
        </p:txBody>
      </p:sp>
      <p:sp>
        <p:nvSpPr>
          <p:cNvPr id="36875" name="Oval 12"/>
          <p:cNvSpPr>
            <a:spLocks noChangeArrowheads="1"/>
          </p:cNvSpPr>
          <p:nvPr/>
        </p:nvSpPr>
        <p:spPr bwMode="auto">
          <a:xfrm>
            <a:off x="7473950" y="2124075"/>
            <a:ext cx="1587500" cy="1435100"/>
          </a:xfrm>
          <a:prstGeom prst="ellipse">
            <a:avLst/>
          </a:prstGeom>
          <a:ln>
            <a:headEnd/>
            <a:tailEnd/>
          </a:ln>
          <a:scene3d>
            <a:camera prst="orthographicFront"/>
            <a:lightRig rig="threePt" dir="t"/>
          </a:scene3d>
          <a:sp3d>
            <a:bevelT w="165100" prst="coolSlant"/>
          </a:sp3d>
        </p:spPr>
        <p:style>
          <a:lnRef idx="1">
            <a:schemeClr val="accent6"/>
          </a:lnRef>
          <a:fillRef idx="2">
            <a:schemeClr val="accent6"/>
          </a:fillRef>
          <a:effectRef idx="1">
            <a:schemeClr val="accent6"/>
          </a:effectRef>
          <a:fontRef idx="minor">
            <a:schemeClr val="dk1"/>
          </a:fontRef>
        </p:style>
        <p:txBody>
          <a:bodyPr wrap="none" lIns="90488" tIns="44450" rIns="90488" bIns="44450" anchor="ctr"/>
          <a:lstStyle/>
          <a:p>
            <a:pPr algn="ctr"/>
            <a:r>
              <a:rPr lang="es-CL" sz="2000" b="1" dirty="0">
                <a:solidFill>
                  <a:srgbClr val="000066"/>
                </a:solidFill>
              </a:rPr>
              <a:t>CLIENTE</a:t>
            </a:r>
          </a:p>
          <a:p>
            <a:pPr algn="ctr"/>
            <a:r>
              <a:rPr lang="es-CL" sz="2000" b="1" dirty="0">
                <a:solidFill>
                  <a:srgbClr val="000066"/>
                </a:solidFill>
              </a:rPr>
              <a:t>interno/</a:t>
            </a:r>
          </a:p>
          <a:p>
            <a:pPr algn="ctr"/>
            <a:r>
              <a:rPr lang="es-CL" sz="2000" b="1" dirty="0">
                <a:solidFill>
                  <a:srgbClr val="000066"/>
                </a:solidFill>
              </a:rPr>
              <a:t>externo</a:t>
            </a:r>
          </a:p>
        </p:txBody>
      </p:sp>
      <p:sp>
        <p:nvSpPr>
          <p:cNvPr id="36876" name="Arc 13"/>
          <p:cNvSpPr>
            <a:spLocks/>
          </p:cNvSpPr>
          <p:nvPr/>
        </p:nvSpPr>
        <p:spPr bwMode="auto">
          <a:xfrm>
            <a:off x="6553200" y="1511300"/>
            <a:ext cx="1709738" cy="611188"/>
          </a:xfrm>
          <a:custGeom>
            <a:avLst/>
            <a:gdLst>
              <a:gd name="T0" fmla="*/ 2147483647 w 21600"/>
              <a:gd name="T1" fmla="*/ 0 h 21599"/>
              <a:gd name="T2" fmla="*/ 2147483647 w 21600"/>
              <a:gd name="T3" fmla="*/ 2147483647 h 21599"/>
              <a:gd name="T4" fmla="*/ 0 w 21600"/>
              <a:gd name="T5" fmla="*/ 2147483647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149" y="-1"/>
                </a:moveTo>
                <a:cubicBezTo>
                  <a:pt x="12019" y="81"/>
                  <a:pt x="21600" y="9727"/>
                  <a:pt x="21600" y="21599"/>
                </a:cubicBezTo>
              </a:path>
              <a:path w="21600" h="21599" stroke="0" extrusionOk="0">
                <a:moveTo>
                  <a:pt x="149" y="-1"/>
                </a:moveTo>
                <a:cubicBezTo>
                  <a:pt x="12019" y="81"/>
                  <a:pt x="21600" y="9727"/>
                  <a:pt x="21600" y="21599"/>
                </a:cubicBezTo>
                <a:lnTo>
                  <a:pt x="0" y="21599"/>
                </a:lnTo>
                <a:close/>
              </a:path>
            </a:pathLst>
          </a:custGeom>
          <a:noFill/>
          <a:ln w="28575" cap="rnd">
            <a:solidFill>
              <a:schemeClr val="tx1"/>
            </a:solidFill>
            <a:round/>
            <a:headEnd/>
            <a:tailEnd/>
          </a:ln>
        </p:spPr>
        <p:txBody>
          <a:bodyPr wrap="none" anchor="ctr"/>
          <a:lstStyle/>
          <a:p>
            <a:endParaRPr lang="es-ES"/>
          </a:p>
        </p:txBody>
      </p:sp>
      <p:sp>
        <p:nvSpPr>
          <p:cNvPr id="36877" name="Arc 14"/>
          <p:cNvSpPr>
            <a:spLocks/>
          </p:cNvSpPr>
          <p:nvPr/>
        </p:nvSpPr>
        <p:spPr bwMode="auto">
          <a:xfrm>
            <a:off x="4962525" y="1511300"/>
            <a:ext cx="1603375" cy="687388"/>
          </a:xfrm>
          <a:custGeom>
            <a:avLst/>
            <a:gdLst>
              <a:gd name="T0" fmla="*/ 0 w 22192"/>
              <a:gd name="T1" fmla="*/ 2147483647 h 21600"/>
              <a:gd name="T2" fmla="*/ 2147483647 w 22192"/>
              <a:gd name="T3" fmla="*/ 2147483647 h 21600"/>
              <a:gd name="T4" fmla="*/ 2147483647 w 22192"/>
              <a:gd name="T5" fmla="*/ 2147483647 h 21600"/>
              <a:gd name="T6" fmla="*/ 0 60000 65536"/>
              <a:gd name="T7" fmla="*/ 0 60000 65536"/>
              <a:gd name="T8" fmla="*/ 0 60000 65536"/>
              <a:gd name="T9" fmla="*/ 0 w 22192"/>
              <a:gd name="T10" fmla="*/ 0 h 21600"/>
              <a:gd name="T11" fmla="*/ 22192 w 22192"/>
              <a:gd name="T12" fmla="*/ 21600 h 21600"/>
            </a:gdLst>
            <a:ahLst/>
            <a:cxnLst>
              <a:cxn ang="T6">
                <a:pos x="T0" y="T1"/>
              </a:cxn>
              <a:cxn ang="T7">
                <a:pos x="T2" y="T3"/>
              </a:cxn>
              <a:cxn ang="T8">
                <a:pos x="T4" y="T5"/>
              </a:cxn>
            </a:cxnLst>
            <a:rect l="T9" t="T10" r="T11" b="T12"/>
            <a:pathLst>
              <a:path w="22192" h="21600" fill="none" extrusionOk="0">
                <a:moveTo>
                  <a:pt x="0" y="21600"/>
                </a:moveTo>
                <a:cubicBezTo>
                  <a:pt x="0" y="9670"/>
                  <a:pt x="9670" y="0"/>
                  <a:pt x="21600" y="0"/>
                </a:cubicBezTo>
                <a:cubicBezTo>
                  <a:pt x="21797" y="0"/>
                  <a:pt x="21994" y="2"/>
                  <a:pt x="22191" y="8"/>
                </a:cubicBezTo>
              </a:path>
              <a:path w="22192" h="21600" stroke="0" extrusionOk="0">
                <a:moveTo>
                  <a:pt x="0" y="21600"/>
                </a:moveTo>
                <a:cubicBezTo>
                  <a:pt x="0" y="9670"/>
                  <a:pt x="9670" y="0"/>
                  <a:pt x="21600" y="0"/>
                </a:cubicBezTo>
                <a:cubicBezTo>
                  <a:pt x="21797" y="0"/>
                  <a:pt x="21994" y="2"/>
                  <a:pt x="22191" y="8"/>
                </a:cubicBezTo>
                <a:lnTo>
                  <a:pt x="21600" y="21600"/>
                </a:lnTo>
                <a:close/>
              </a:path>
            </a:pathLst>
          </a:custGeom>
          <a:noFill/>
          <a:ln w="28575" cap="rnd">
            <a:solidFill>
              <a:schemeClr val="tx1"/>
            </a:solidFill>
            <a:round/>
            <a:headEnd type="triangle" w="med" len="med"/>
            <a:tailEnd/>
          </a:ln>
        </p:spPr>
        <p:txBody>
          <a:bodyPr wrap="none" anchor="ctr"/>
          <a:lstStyle/>
          <a:p>
            <a:endParaRPr lang="es-ES"/>
          </a:p>
        </p:txBody>
      </p:sp>
      <p:sp>
        <p:nvSpPr>
          <p:cNvPr id="36878" name="Rectangle 15"/>
          <p:cNvSpPr>
            <a:spLocks noChangeArrowheads="1"/>
          </p:cNvSpPr>
          <p:nvPr/>
        </p:nvSpPr>
        <p:spPr bwMode="auto">
          <a:xfrm>
            <a:off x="2027238" y="4325938"/>
            <a:ext cx="547687" cy="555625"/>
          </a:xfrm>
          <a:prstGeom prst="rect">
            <a:avLst/>
          </a:prstGeom>
          <a:solidFill>
            <a:srgbClr val="FF99CC"/>
          </a:solidFill>
          <a:ln w="9525">
            <a:miter lim="800000"/>
            <a:headEnd/>
            <a:tailEnd/>
          </a:ln>
          <a:scene3d>
            <a:camera prst="legacyObliqueTopLeft"/>
            <a:lightRig rig="legacyFlat3" dir="t"/>
          </a:scene3d>
          <a:sp3d extrusionH="430200" prstMaterial="legacyMatte">
            <a:bevelT w="13500" h="13500" prst="angle"/>
            <a:bevelB w="13500" h="13500" prst="angle"/>
            <a:extrusionClr>
              <a:srgbClr val="FF99CC"/>
            </a:extrusionClr>
          </a:sp3d>
        </p:spPr>
        <p:txBody>
          <a:bodyPr>
            <a:flatTx/>
          </a:bodyPr>
          <a:lstStyle/>
          <a:p>
            <a:endParaRPr lang="es-ES"/>
          </a:p>
        </p:txBody>
      </p:sp>
      <p:sp>
        <p:nvSpPr>
          <p:cNvPr id="36879" name="Rectangle 16"/>
          <p:cNvSpPr>
            <a:spLocks noChangeArrowheads="1"/>
          </p:cNvSpPr>
          <p:nvPr/>
        </p:nvSpPr>
        <p:spPr bwMode="auto">
          <a:xfrm>
            <a:off x="3032125" y="4311650"/>
            <a:ext cx="549275" cy="631825"/>
          </a:xfrm>
          <a:prstGeom prst="rect">
            <a:avLst/>
          </a:prstGeom>
          <a:gradFill rotWithShape="0">
            <a:gsLst>
              <a:gs pos="0">
                <a:srgbClr val="767676"/>
              </a:gs>
              <a:gs pos="100000">
                <a:srgbClr val="FFFFFF"/>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FFFF"/>
            </a:extrusionClr>
          </a:sp3d>
        </p:spPr>
        <p:txBody>
          <a:bodyPr>
            <a:flatTx/>
          </a:bodyPr>
          <a:lstStyle/>
          <a:p>
            <a:pPr algn="ctr"/>
            <a:r>
              <a:rPr lang="es-DO" sz="1400" b="1"/>
              <a:t>A</a:t>
            </a:r>
          </a:p>
        </p:txBody>
      </p:sp>
      <p:sp>
        <p:nvSpPr>
          <p:cNvPr id="36880" name="Rectangle 17"/>
          <p:cNvSpPr>
            <a:spLocks noChangeArrowheads="1"/>
          </p:cNvSpPr>
          <p:nvPr/>
        </p:nvSpPr>
        <p:spPr bwMode="auto">
          <a:xfrm>
            <a:off x="3856038" y="4325938"/>
            <a:ext cx="547687" cy="555625"/>
          </a:xfrm>
          <a:prstGeom prst="rect">
            <a:avLst/>
          </a:prstGeom>
          <a:gradFill rotWithShape="0">
            <a:gsLst>
              <a:gs pos="0">
                <a:srgbClr val="767676"/>
              </a:gs>
              <a:gs pos="100000">
                <a:srgbClr val="FFFFFF"/>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FFFF"/>
            </a:extrusionClr>
          </a:sp3d>
        </p:spPr>
        <p:txBody>
          <a:bodyPr>
            <a:flatTx/>
          </a:bodyPr>
          <a:lstStyle/>
          <a:p>
            <a:pPr algn="ctr"/>
            <a:r>
              <a:rPr lang="es-DO" sz="1400" b="1"/>
              <a:t>B</a:t>
            </a:r>
          </a:p>
        </p:txBody>
      </p:sp>
      <p:sp>
        <p:nvSpPr>
          <p:cNvPr id="36881" name="Rectangle 18"/>
          <p:cNvSpPr>
            <a:spLocks noChangeArrowheads="1"/>
          </p:cNvSpPr>
          <p:nvPr/>
        </p:nvSpPr>
        <p:spPr bwMode="auto">
          <a:xfrm>
            <a:off x="4586288" y="4325938"/>
            <a:ext cx="549275" cy="555625"/>
          </a:xfrm>
          <a:prstGeom prst="rect">
            <a:avLst/>
          </a:prstGeom>
          <a:gradFill rotWithShape="0">
            <a:gsLst>
              <a:gs pos="0">
                <a:srgbClr val="767676"/>
              </a:gs>
              <a:gs pos="100000">
                <a:srgbClr val="FFFFFF"/>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FFFF"/>
            </a:extrusionClr>
          </a:sp3d>
        </p:spPr>
        <p:txBody>
          <a:bodyPr>
            <a:flatTx/>
          </a:bodyPr>
          <a:lstStyle/>
          <a:p>
            <a:r>
              <a:rPr lang="es-DO" sz="1400" b="1"/>
              <a:t>C</a:t>
            </a:r>
          </a:p>
        </p:txBody>
      </p:sp>
      <p:sp>
        <p:nvSpPr>
          <p:cNvPr id="36882" name="Rectangle 19"/>
          <p:cNvSpPr>
            <a:spLocks noChangeArrowheads="1"/>
          </p:cNvSpPr>
          <p:nvPr/>
        </p:nvSpPr>
        <p:spPr bwMode="auto">
          <a:xfrm>
            <a:off x="5318125" y="4311650"/>
            <a:ext cx="549275" cy="631825"/>
          </a:xfrm>
          <a:prstGeom prst="rect">
            <a:avLst/>
          </a:prstGeom>
          <a:gradFill rotWithShape="0">
            <a:gsLst>
              <a:gs pos="0">
                <a:srgbClr val="767676"/>
              </a:gs>
              <a:gs pos="100000">
                <a:srgbClr val="FFFFFF"/>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FFFFFF"/>
            </a:extrusionClr>
          </a:sp3d>
        </p:spPr>
        <p:txBody>
          <a:bodyPr>
            <a:flatTx/>
          </a:bodyPr>
          <a:lstStyle/>
          <a:p>
            <a:r>
              <a:rPr lang="es-DO" sz="1400" b="1"/>
              <a:t>D</a:t>
            </a:r>
          </a:p>
        </p:txBody>
      </p:sp>
      <p:sp>
        <p:nvSpPr>
          <p:cNvPr id="36883" name="Rectangle 20"/>
          <p:cNvSpPr>
            <a:spLocks noChangeArrowheads="1"/>
          </p:cNvSpPr>
          <p:nvPr/>
        </p:nvSpPr>
        <p:spPr bwMode="auto">
          <a:xfrm>
            <a:off x="6232525" y="4311650"/>
            <a:ext cx="549275" cy="631825"/>
          </a:xfrm>
          <a:prstGeom prst="rect">
            <a:avLst/>
          </a:prstGeom>
          <a:solidFill>
            <a:srgbClr val="FFFF99"/>
          </a:solidFill>
          <a:ln w="9525">
            <a:miter lim="800000"/>
            <a:headEnd/>
            <a:tailEnd/>
          </a:ln>
          <a:scene3d>
            <a:camera prst="legacyObliqueTopLeft"/>
            <a:lightRig rig="legacyFlat3" dir="t"/>
          </a:scene3d>
          <a:sp3d extrusionH="430200" prstMaterial="legacyMatte">
            <a:bevelT w="13500" h="13500" prst="angle"/>
            <a:bevelB w="13500" h="13500" prst="angle"/>
            <a:extrusionClr>
              <a:srgbClr val="FFFF99"/>
            </a:extrusionClr>
          </a:sp3d>
        </p:spPr>
        <p:txBody>
          <a:bodyPr>
            <a:flatTx/>
          </a:bodyPr>
          <a:lstStyle/>
          <a:p>
            <a:endParaRPr lang="es-ES"/>
          </a:p>
        </p:txBody>
      </p:sp>
      <p:sp>
        <p:nvSpPr>
          <p:cNvPr id="36884" name="Oval 21"/>
          <p:cNvSpPr>
            <a:spLocks noChangeArrowheads="1"/>
          </p:cNvSpPr>
          <p:nvPr/>
        </p:nvSpPr>
        <p:spPr bwMode="auto">
          <a:xfrm>
            <a:off x="7146925" y="4311650"/>
            <a:ext cx="549275" cy="722313"/>
          </a:xfrm>
          <a:prstGeom prst="ellipse">
            <a:avLst/>
          </a:prstGeom>
          <a:solidFill>
            <a:srgbClr val="6699FF"/>
          </a:solidFill>
          <a:ln w="9525">
            <a:round/>
            <a:headEnd/>
            <a:tailEnd/>
          </a:ln>
          <a:scene3d>
            <a:camera prst="legacyObliqueTopLeft"/>
            <a:lightRig rig="legacyFlat3" dir="t"/>
          </a:scene3d>
          <a:sp3d extrusionH="430200" prstMaterial="legacyMatte">
            <a:bevelT w="13500" h="13500" prst="angle"/>
            <a:bevelB w="13500" h="13500" prst="angle"/>
            <a:extrusionClr>
              <a:srgbClr val="6699FF"/>
            </a:extrusionClr>
          </a:sp3d>
        </p:spPr>
        <p:txBody>
          <a:bodyPr>
            <a:flatTx/>
          </a:bodyPr>
          <a:lstStyle/>
          <a:p>
            <a:endParaRPr lang="es-ES"/>
          </a:p>
        </p:txBody>
      </p:sp>
      <p:sp>
        <p:nvSpPr>
          <p:cNvPr id="36885" name="Line 22"/>
          <p:cNvSpPr>
            <a:spLocks noChangeShapeType="1"/>
          </p:cNvSpPr>
          <p:nvPr/>
        </p:nvSpPr>
        <p:spPr bwMode="auto">
          <a:xfrm flipV="1">
            <a:off x="3581400" y="4672013"/>
            <a:ext cx="182563" cy="92075"/>
          </a:xfrm>
          <a:prstGeom prst="line">
            <a:avLst/>
          </a:prstGeom>
          <a:noFill/>
          <a:ln w="38100">
            <a:solidFill>
              <a:srgbClr val="CC3300"/>
            </a:solidFill>
            <a:round/>
            <a:headEnd/>
            <a:tailEnd/>
          </a:ln>
        </p:spPr>
        <p:txBody>
          <a:bodyPr/>
          <a:lstStyle/>
          <a:p>
            <a:endParaRPr lang="es-ES"/>
          </a:p>
        </p:txBody>
      </p:sp>
      <p:sp>
        <p:nvSpPr>
          <p:cNvPr id="36886" name="Line 23"/>
          <p:cNvSpPr>
            <a:spLocks noChangeShapeType="1"/>
          </p:cNvSpPr>
          <p:nvPr/>
        </p:nvSpPr>
        <p:spPr bwMode="auto">
          <a:xfrm flipV="1">
            <a:off x="4403725" y="4672013"/>
            <a:ext cx="92075" cy="92075"/>
          </a:xfrm>
          <a:prstGeom prst="line">
            <a:avLst/>
          </a:prstGeom>
          <a:noFill/>
          <a:ln w="38100">
            <a:solidFill>
              <a:srgbClr val="CC3300"/>
            </a:solidFill>
            <a:round/>
            <a:headEnd/>
            <a:tailEnd/>
          </a:ln>
        </p:spPr>
        <p:txBody>
          <a:bodyPr/>
          <a:lstStyle/>
          <a:p>
            <a:endParaRPr lang="es-ES"/>
          </a:p>
        </p:txBody>
      </p:sp>
      <p:sp>
        <p:nvSpPr>
          <p:cNvPr id="36887" name="Line 24"/>
          <p:cNvSpPr>
            <a:spLocks noChangeShapeType="1"/>
          </p:cNvSpPr>
          <p:nvPr/>
        </p:nvSpPr>
        <p:spPr bwMode="auto">
          <a:xfrm flipV="1">
            <a:off x="5135563" y="4672013"/>
            <a:ext cx="92075" cy="92075"/>
          </a:xfrm>
          <a:prstGeom prst="line">
            <a:avLst/>
          </a:prstGeom>
          <a:noFill/>
          <a:ln w="38100">
            <a:solidFill>
              <a:srgbClr val="CC3300"/>
            </a:solidFill>
            <a:round/>
            <a:headEnd/>
            <a:tailEnd/>
          </a:ln>
        </p:spPr>
        <p:txBody>
          <a:bodyPr/>
          <a:lstStyle/>
          <a:p>
            <a:endParaRPr lang="es-ES"/>
          </a:p>
        </p:txBody>
      </p:sp>
      <p:sp>
        <p:nvSpPr>
          <p:cNvPr id="36888" name="Line 25"/>
          <p:cNvSpPr>
            <a:spLocks noChangeShapeType="1"/>
          </p:cNvSpPr>
          <p:nvPr/>
        </p:nvSpPr>
        <p:spPr bwMode="auto">
          <a:xfrm flipV="1">
            <a:off x="5867400" y="4672013"/>
            <a:ext cx="274638" cy="92075"/>
          </a:xfrm>
          <a:prstGeom prst="line">
            <a:avLst/>
          </a:prstGeom>
          <a:noFill/>
          <a:ln w="38100">
            <a:solidFill>
              <a:srgbClr val="CC3300"/>
            </a:solidFill>
            <a:round/>
            <a:headEnd/>
            <a:tailEnd type="triangle" w="med" len="med"/>
          </a:ln>
        </p:spPr>
        <p:txBody>
          <a:bodyPr/>
          <a:lstStyle/>
          <a:p>
            <a:endParaRPr lang="es-ES"/>
          </a:p>
        </p:txBody>
      </p:sp>
      <p:sp>
        <p:nvSpPr>
          <p:cNvPr id="36889" name="Line 26"/>
          <p:cNvSpPr>
            <a:spLocks noChangeShapeType="1"/>
          </p:cNvSpPr>
          <p:nvPr/>
        </p:nvSpPr>
        <p:spPr bwMode="auto">
          <a:xfrm>
            <a:off x="6781800" y="4672013"/>
            <a:ext cx="274638" cy="0"/>
          </a:xfrm>
          <a:prstGeom prst="line">
            <a:avLst/>
          </a:prstGeom>
          <a:noFill/>
          <a:ln w="38100">
            <a:solidFill>
              <a:srgbClr val="CC3300"/>
            </a:solidFill>
            <a:round/>
            <a:headEnd/>
            <a:tailEnd type="triangle" w="med" len="med"/>
          </a:ln>
        </p:spPr>
        <p:txBody>
          <a:bodyPr/>
          <a:lstStyle/>
          <a:p>
            <a:endParaRPr lang="es-ES"/>
          </a:p>
        </p:txBody>
      </p:sp>
      <p:sp>
        <p:nvSpPr>
          <p:cNvPr id="36890" name="Line 27"/>
          <p:cNvSpPr>
            <a:spLocks noChangeShapeType="1"/>
          </p:cNvSpPr>
          <p:nvPr/>
        </p:nvSpPr>
        <p:spPr bwMode="auto">
          <a:xfrm flipV="1">
            <a:off x="6507163" y="4951413"/>
            <a:ext cx="0" cy="457200"/>
          </a:xfrm>
          <a:prstGeom prst="line">
            <a:avLst/>
          </a:prstGeom>
          <a:noFill/>
          <a:ln w="38100">
            <a:solidFill>
              <a:srgbClr val="CC3300"/>
            </a:solidFill>
            <a:round/>
            <a:headEnd/>
            <a:tailEnd type="triangle" w="med" len="med"/>
          </a:ln>
        </p:spPr>
        <p:txBody>
          <a:bodyPr/>
          <a:lstStyle/>
          <a:p>
            <a:endParaRPr lang="es-ES"/>
          </a:p>
        </p:txBody>
      </p:sp>
      <p:sp>
        <p:nvSpPr>
          <p:cNvPr id="36891" name="Line 28"/>
          <p:cNvSpPr>
            <a:spLocks noChangeShapeType="1"/>
          </p:cNvSpPr>
          <p:nvPr/>
        </p:nvSpPr>
        <p:spPr bwMode="auto">
          <a:xfrm flipV="1">
            <a:off x="2300288" y="4951413"/>
            <a:ext cx="0" cy="457200"/>
          </a:xfrm>
          <a:prstGeom prst="line">
            <a:avLst/>
          </a:prstGeom>
          <a:noFill/>
          <a:ln w="38100">
            <a:solidFill>
              <a:srgbClr val="CC3300"/>
            </a:solidFill>
            <a:round/>
            <a:headEnd/>
            <a:tailEnd type="triangle" w="med" len="med"/>
          </a:ln>
        </p:spPr>
        <p:txBody>
          <a:bodyPr/>
          <a:lstStyle/>
          <a:p>
            <a:endParaRPr lang="es-ES"/>
          </a:p>
        </p:txBody>
      </p:sp>
      <p:sp>
        <p:nvSpPr>
          <p:cNvPr id="36892" name="Text Box 29"/>
          <p:cNvSpPr txBox="1">
            <a:spLocks noChangeArrowheads="1"/>
          </p:cNvSpPr>
          <p:nvPr/>
        </p:nvSpPr>
        <p:spPr bwMode="auto">
          <a:xfrm>
            <a:off x="1935163" y="5419725"/>
            <a:ext cx="1036637" cy="492125"/>
          </a:xfrm>
          <a:prstGeom prst="rect">
            <a:avLst/>
          </a:prstGeom>
          <a:solidFill>
            <a:srgbClr val="FFFFFF"/>
          </a:solidFill>
          <a:ln w="9525">
            <a:noFill/>
            <a:miter lim="800000"/>
            <a:headEnd/>
            <a:tailEnd/>
          </a:ln>
        </p:spPr>
        <p:txBody>
          <a:bodyPr/>
          <a:lstStyle/>
          <a:p>
            <a:r>
              <a:rPr lang="es-DO" sz="1600">
                <a:solidFill>
                  <a:srgbClr val="000066"/>
                </a:solidFill>
              </a:rPr>
              <a:t>insumos</a:t>
            </a:r>
          </a:p>
        </p:txBody>
      </p:sp>
      <p:sp>
        <p:nvSpPr>
          <p:cNvPr id="36893" name="Line 30"/>
          <p:cNvSpPr>
            <a:spLocks noChangeShapeType="1"/>
          </p:cNvSpPr>
          <p:nvPr/>
        </p:nvSpPr>
        <p:spPr bwMode="auto">
          <a:xfrm flipV="1">
            <a:off x="4495800" y="4951413"/>
            <a:ext cx="1096963" cy="639762"/>
          </a:xfrm>
          <a:prstGeom prst="line">
            <a:avLst/>
          </a:prstGeom>
          <a:noFill/>
          <a:ln w="38100">
            <a:solidFill>
              <a:srgbClr val="CC3300"/>
            </a:solidFill>
            <a:round/>
            <a:headEnd/>
            <a:tailEnd type="triangle" w="med" len="med"/>
          </a:ln>
        </p:spPr>
        <p:txBody>
          <a:bodyPr/>
          <a:lstStyle/>
          <a:p>
            <a:endParaRPr lang="es-ES"/>
          </a:p>
        </p:txBody>
      </p:sp>
      <p:sp>
        <p:nvSpPr>
          <p:cNvPr id="36894" name="Line 31"/>
          <p:cNvSpPr>
            <a:spLocks noChangeShapeType="1"/>
          </p:cNvSpPr>
          <p:nvPr/>
        </p:nvSpPr>
        <p:spPr bwMode="auto">
          <a:xfrm flipV="1">
            <a:off x="4495800" y="4951413"/>
            <a:ext cx="365125" cy="639762"/>
          </a:xfrm>
          <a:prstGeom prst="line">
            <a:avLst/>
          </a:prstGeom>
          <a:noFill/>
          <a:ln w="38100">
            <a:solidFill>
              <a:srgbClr val="CC3300"/>
            </a:solidFill>
            <a:round/>
            <a:headEnd/>
            <a:tailEnd type="triangle" w="med" len="med"/>
          </a:ln>
        </p:spPr>
        <p:txBody>
          <a:bodyPr/>
          <a:lstStyle/>
          <a:p>
            <a:endParaRPr lang="es-ES"/>
          </a:p>
        </p:txBody>
      </p:sp>
      <p:sp>
        <p:nvSpPr>
          <p:cNvPr id="36895" name="Line 32"/>
          <p:cNvSpPr>
            <a:spLocks noChangeShapeType="1"/>
          </p:cNvSpPr>
          <p:nvPr/>
        </p:nvSpPr>
        <p:spPr bwMode="auto">
          <a:xfrm flipH="1" flipV="1">
            <a:off x="4129088" y="4951413"/>
            <a:ext cx="366712" cy="639762"/>
          </a:xfrm>
          <a:prstGeom prst="line">
            <a:avLst/>
          </a:prstGeom>
          <a:noFill/>
          <a:ln w="38100">
            <a:solidFill>
              <a:srgbClr val="CC3300"/>
            </a:solidFill>
            <a:round/>
            <a:headEnd/>
            <a:tailEnd type="triangle" w="med" len="med"/>
          </a:ln>
        </p:spPr>
        <p:txBody>
          <a:bodyPr/>
          <a:lstStyle/>
          <a:p>
            <a:endParaRPr lang="es-ES"/>
          </a:p>
        </p:txBody>
      </p:sp>
      <p:sp>
        <p:nvSpPr>
          <p:cNvPr id="36896" name="Text Box 33"/>
          <p:cNvSpPr txBox="1">
            <a:spLocks noChangeArrowheads="1"/>
          </p:cNvSpPr>
          <p:nvPr/>
        </p:nvSpPr>
        <p:spPr bwMode="auto">
          <a:xfrm>
            <a:off x="3581400" y="5607050"/>
            <a:ext cx="2133600" cy="762000"/>
          </a:xfrm>
          <a:prstGeom prst="rect">
            <a:avLst/>
          </a:prstGeom>
          <a:solidFill>
            <a:srgbClr val="FFFFFF"/>
          </a:solidFill>
          <a:ln w="9525">
            <a:noFill/>
            <a:miter lim="800000"/>
            <a:headEnd/>
            <a:tailEnd/>
          </a:ln>
        </p:spPr>
        <p:txBody>
          <a:bodyPr/>
          <a:lstStyle/>
          <a:p>
            <a:pPr algn="ctr"/>
            <a:r>
              <a:rPr lang="es-DO" sz="1600">
                <a:solidFill>
                  <a:srgbClr val="000066"/>
                </a:solidFill>
              </a:rPr>
              <a:t>actividades de transformación que crean (o no) valor</a:t>
            </a:r>
          </a:p>
        </p:txBody>
      </p:sp>
      <p:sp>
        <p:nvSpPr>
          <p:cNvPr id="36897" name="Text Box 34"/>
          <p:cNvSpPr txBox="1">
            <a:spLocks noChangeArrowheads="1"/>
          </p:cNvSpPr>
          <p:nvPr/>
        </p:nvSpPr>
        <p:spPr bwMode="auto">
          <a:xfrm>
            <a:off x="6172200" y="5419725"/>
            <a:ext cx="974725" cy="415925"/>
          </a:xfrm>
          <a:prstGeom prst="rect">
            <a:avLst/>
          </a:prstGeom>
          <a:solidFill>
            <a:srgbClr val="FFFFFF"/>
          </a:solidFill>
          <a:ln w="9525">
            <a:noFill/>
            <a:miter lim="800000"/>
            <a:headEnd/>
            <a:tailEnd/>
          </a:ln>
        </p:spPr>
        <p:txBody>
          <a:bodyPr/>
          <a:lstStyle/>
          <a:p>
            <a:r>
              <a:rPr lang="es-DO" sz="1600">
                <a:solidFill>
                  <a:srgbClr val="000066"/>
                </a:solidFill>
              </a:rPr>
              <a:t>producto</a:t>
            </a:r>
          </a:p>
        </p:txBody>
      </p:sp>
      <p:sp>
        <p:nvSpPr>
          <p:cNvPr id="36898" name="Text Box 35"/>
          <p:cNvSpPr txBox="1">
            <a:spLocks noChangeArrowheads="1"/>
          </p:cNvSpPr>
          <p:nvPr/>
        </p:nvSpPr>
        <p:spPr bwMode="auto">
          <a:xfrm>
            <a:off x="7329488" y="5046663"/>
            <a:ext cx="1562992" cy="45720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a:lstStyle/>
          <a:p>
            <a:r>
              <a:rPr lang="es-DO" sz="1600" dirty="0" smtClean="0">
                <a:solidFill>
                  <a:srgbClr val="000066"/>
                </a:solidFill>
              </a:rPr>
              <a:t>Valor creado</a:t>
            </a:r>
            <a:endParaRPr lang="es-DO" sz="1600" dirty="0">
              <a:solidFill>
                <a:srgbClr val="000066"/>
              </a:solidFill>
            </a:endParaRPr>
          </a:p>
        </p:txBody>
      </p:sp>
      <p:sp>
        <p:nvSpPr>
          <p:cNvPr id="36899" name="Line 36"/>
          <p:cNvSpPr>
            <a:spLocks noChangeShapeType="1"/>
          </p:cNvSpPr>
          <p:nvPr/>
        </p:nvSpPr>
        <p:spPr bwMode="auto">
          <a:xfrm>
            <a:off x="7620000" y="5530850"/>
            <a:ext cx="0" cy="1004888"/>
          </a:xfrm>
          <a:prstGeom prst="line">
            <a:avLst/>
          </a:prstGeom>
          <a:noFill/>
          <a:ln w="38100" cap="rnd">
            <a:solidFill>
              <a:srgbClr val="CC3300"/>
            </a:solidFill>
            <a:prstDash val="sysDot"/>
            <a:round/>
            <a:headEnd type="triangle" w="med" len="med"/>
            <a:tailEnd/>
          </a:ln>
        </p:spPr>
        <p:txBody>
          <a:bodyPr/>
          <a:lstStyle/>
          <a:p>
            <a:endParaRPr lang="es-ES"/>
          </a:p>
        </p:txBody>
      </p:sp>
      <p:sp>
        <p:nvSpPr>
          <p:cNvPr id="36900" name="Line 37"/>
          <p:cNvSpPr>
            <a:spLocks noChangeShapeType="1"/>
          </p:cNvSpPr>
          <p:nvPr/>
        </p:nvSpPr>
        <p:spPr bwMode="auto">
          <a:xfrm flipV="1">
            <a:off x="1570038" y="4727575"/>
            <a:ext cx="0" cy="1736725"/>
          </a:xfrm>
          <a:prstGeom prst="line">
            <a:avLst/>
          </a:prstGeom>
          <a:noFill/>
          <a:ln w="28575" cap="rnd">
            <a:solidFill>
              <a:srgbClr val="CC3300"/>
            </a:solidFill>
            <a:prstDash val="sysDot"/>
            <a:round/>
            <a:headEnd/>
            <a:tailEnd/>
          </a:ln>
        </p:spPr>
        <p:txBody>
          <a:bodyPr/>
          <a:lstStyle/>
          <a:p>
            <a:endParaRPr lang="es-ES"/>
          </a:p>
        </p:txBody>
      </p:sp>
      <p:sp>
        <p:nvSpPr>
          <p:cNvPr id="36901" name="Line 38"/>
          <p:cNvSpPr>
            <a:spLocks noChangeShapeType="1"/>
          </p:cNvSpPr>
          <p:nvPr/>
        </p:nvSpPr>
        <p:spPr bwMode="auto">
          <a:xfrm>
            <a:off x="1570038" y="4727575"/>
            <a:ext cx="273050" cy="0"/>
          </a:xfrm>
          <a:prstGeom prst="line">
            <a:avLst/>
          </a:prstGeom>
          <a:noFill/>
          <a:ln w="38100" cap="rnd">
            <a:solidFill>
              <a:srgbClr val="CC3300"/>
            </a:solidFill>
            <a:prstDash val="sysDot"/>
            <a:round/>
            <a:headEnd/>
            <a:tailEnd type="triangle" w="med" len="med"/>
          </a:ln>
        </p:spPr>
        <p:txBody>
          <a:bodyPr/>
          <a:lstStyle/>
          <a:p>
            <a:endParaRPr lang="es-ES"/>
          </a:p>
        </p:txBody>
      </p:sp>
      <p:sp>
        <p:nvSpPr>
          <p:cNvPr id="36902" name="Line 39"/>
          <p:cNvSpPr>
            <a:spLocks noChangeShapeType="1"/>
          </p:cNvSpPr>
          <p:nvPr/>
        </p:nvSpPr>
        <p:spPr bwMode="auto">
          <a:xfrm>
            <a:off x="1600200" y="6521450"/>
            <a:ext cx="6019800" cy="0"/>
          </a:xfrm>
          <a:prstGeom prst="line">
            <a:avLst/>
          </a:prstGeom>
          <a:noFill/>
          <a:ln w="38100" cap="rnd">
            <a:solidFill>
              <a:srgbClr val="CC3300"/>
            </a:solidFill>
            <a:prstDash val="sysDot"/>
            <a:round/>
            <a:headEnd/>
            <a:tailEnd/>
          </a:ln>
        </p:spPr>
        <p:txBody>
          <a:bodyPr wrap="none" anchor="ctr"/>
          <a:lstStyle/>
          <a:p>
            <a:endParaRPr lang="es-ES"/>
          </a:p>
        </p:txBody>
      </p:sp>
      <p:sp>
        <p:nvSpPr>
          <p:cNvPr id="36903" name="Line 40"/>
          <p:cNvSpPr>
            <a:spLocks noChangeShapeType="1"/>
          </p:cNvSpPr>
          <p:nvPr/>
        </p:nvSpPr>
        <p:spPr bwMode="auto">
          <a:xfrm>
            <a:off x="2590800" y="4692650"/>
            <a:ext cx="304800" cy="0"/>
          </a:xfrm>
          <a:prstGeom prst="line">
            <a:avLst/>
          </a:prstGeom>
          <a:noFill/>
          <a:ln w="38100">
            <a:solidFill>
              <a:srgbClr val="CC3300"/>
            </a:solidFill>
            <a:round/>
            <a:headEnd/>
            <a:tailEnd/>
          </a:ln>
        </p:spPr>
        <p:txBody>
          <a:bodyPr wrap="none" anchor="ctr"/>
          <a:lstStyle/>
          <a:p>
            <a:endParaRPr lang="es-ES"/>
          </a:p>
        </p:txBody>
      </p:sp>
      <p:sp>
        <p:nvSpPr>
          <p:cNvPr id="36904" name="Line 41"/>
          <p:cNvSpPr>
            <a:spLocks noChangeShapeType="1"/>
          </p:cNvSpPr>
          <p:nvPr/>
        </p:nvSpPr>
        <p:spPr bwMode="auto">
          <a:xfrm flipH="1" flipV="1">
            <a:off x="3276600" y="4921250"/>
            <a:ext cx="1219200" cy="685800"/>
          </a:xfrm>
          <a:prstGeom prst="line">
            <a:avLst/>
          </a:prstGeom>
          <a:noFill/>
          <a:ln w="38100">
            <a:solidFill>
              <a:srgbClr val="CC0000"/>
            </a:solidFill>
            <a:round/>
            <a:headEnd/>
            <a:tailEnd type="triangle" w="med" len="med"/>
          </a:ln>
        </p:spPr>
        <p:txBody>
          <a:bodyPr/>
          <a:lstStyle/>
          <a:p>
            <a:endParaRPr lang="es-ES"/>
          </a:p>
        </p:txBody>
      </p:sp>
      <p:sp>
        <p:nvSpPr>
          <p:cNvPr id="36905" name="AutoShape 42"/>
          <p:cNvSpPr>
            <a:spLocks/>
          </p:cNvSpPr>
          <p:nvPr/>
        </p:nvSpPr>
        <p:spPr bwMode="auto">
          <a:xfrm rot="5400000">
            <a:off x="4381500" y="1316038"/>
            <a:ext cx="609600" cy="4953000"/>
          </a:xfrm>
          <a:prstGeom prst="leftBrace">
            <a:avLst>
              <a:gd name="adj1" fmla="val 67708"/>
              <a:gd name="adj2" fmla="val 50000"/>
            </a:avLst>
          </a:prstGeom>
          <a:noFill/>
          <a:ln w="12700">
            <a:solidFill>
              <a:schemeClr val="tx1"/>
            </a:solidFill>
            <a:round/>
            <a:headEnd/>
            <a:tailEnd/>
          </a:ln>
        </p:spPr>
        <p:txBody>
          <a:bodyPr lIns="90488" tIns="44450" rIns="90488" bIns="44450" anchor="ctr">
            <a:spAutoFit/>
          </a:bodyPr>
          <a:lstStyle/>
          <a:p>
            <a:endParaRPr lang="es-ES"/>
          </a:p>
        </p:txBody>
      </p:sp>
      <p:grpSp>
        <p:nvGrpSpPr>
          <p:cNvPr id="36906" name="Group 44"/>
          <p:cNvGrpSpPr>
            <a:grpSpLocks/>
          </p:cNvGrpSpPr>
          <p:nvPr/>
        </p:nvGrpSpPr>
        <p:grpSpPr bwMode="auto">
          <a:xfrm>
            <a:off x="323850" y="981075"/>
            <a:ext cx="8424863" cy="73025"/>
            <a:chOff x="295" y="754"/>
            <a:chExt cx="5216" cy="45"/>
          </a:xfrm>
        </p:grpSpPr>
        <p:sp>
          <p:nvSpPr>
            <p:cNvPr id="36907" name="Line 45"/>
            <p:cNvSpPr>
              <a:spLocks noChangeShapeType="1"/>
            </p:cNvSpPr>
            <p:nvPr/>
          </p:nvSpPr>
          <p:spPr bwMode="auto">
            <a:xfrm>
              <a:off x="295" y="799"/>
              <a:ext cx="5216" cy="0"/>
            </a:xfrm>
            <a:prstGeom prst="line">
              <a:avLst/>
            </a:prstGeom>
            <a:noFill/>
            <a:ln w="9525">
              <a:solidFill>
                <a:srgbClr val="003366"/>
              </a:solidFill>
              <a:round/>
              <a:headEnd/>
              <a:tailEnd/>
            </a:ln>
          </p:spPr>
          <p:txBody>
            <a:bodyPr wrap="none" anchor="ctr"/>
            <a:lstStyle/>
            <a:p>
              <a:endParaRPr lang="es-ES"/>
            </a:p>
          </p:txBody>
        </p:sp>
        <p:sp>
          <p:nvSpPr>
            <p:cNvPr id="36908" name="Line 46"/>
            <p:cNvSpPr>
              <a:spLocks noChangeShapeType="1"/>
            </p:cNvSpPr>
            <p:nvPr/>
          </p:nvSpPr>
          <p:spPr bwMode="auto">
            <a:xfrm>
              <a:off x="295" y="754"/>
              <a:ext cx="5216" cy="0"/>
            </a:xfrm>
            <a:prstGeom prst="line">
              <a:avLst/>
            </a:prstGeom>
            <a:noFill/>
            <a:ln w="57150">
              <a:solidFill>
                <a:srgbClr val="000066"/>
              </a:solidFill>
              <a:round/>
              <a:headEnd/>
              <a:tailEnd/>
            </a:ln>
          </p:spPr>
          <p:txBody>
            <a:bodyPr/>
            <a:lstStyle/>
            <a:p>
              <a:endParaRPr lang="es-ES"/>
            </a:p>
          </p:txBody>
        </p:sp>
      </p:gr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90" name="Group 2"/>
          <p:cNvGrpSpPr>
            <a:grpSpLocks/>
          </p:cNvGrpSpPr>
          <p:nvPr/>
        </p:nvGrpSpPr>
        <p:grpSpPr bwMode="auto">
          <a:xfrm flipH="1">
            <a:off x="2916238" y="1052513"/>
            <a:ext cx="1512887" cy="1295400"/>
            <a:chOff x="385" y="845"/>
            <a:chExt cx="953" cy="816"/>
          </a:xfrm>
        </p:grpSpPr>
        <p:pic>
          <p:nvPicPr>
            <p:cNvPr id="38262" name="Picture 3" descr="truck_load_flammable_hazard_sm_wm[1]"/>
            <p:cNvPicPr>
              <a:picLocks noChangeAspect="1" noChangeArrowheads="1"/>
            </p:cNvPicPr>
            <p:nvPr/>
          </p:nvPicPr>
          <p:blipFill>
            <a:blip r:embed="rId3" cstate="print"/>
            <a:srcRect/>
            <a:stretch>
              <a:fillRect/>
            </a:stretch>
          </p:blipFill>
          <p:spPr bwMode="auto">
            <a:xfrm>
              <a:off x="385" y="845"/>
              <a:ext cx="953" cy="773"/>
            </a:xfrm>
            <a:prstGeom prst="rect">
              <a:avLst/>
            </a:prstGeom>
            <a:noFill/>
            <a:ln w="9525">
              <a:noFill/>
              <a:miter lim="800000"/>
              <a:headEnd/>
              <a:tailEnd/>
            </a:ln>
          </p:spPr>
        </p:pic>
        <p:sp>
          <p:nvSpPr>
            <p:cNvPr id="38263" name="Rectangle 4"/>
            <p:cNvSpPr>
              <a:spLocks noChangeArrowheads="1"/>
            </p:cNvSpPr>
            <p:nvPr/>
          </p:nvSpPr>
          <p:spPr bwMode="auto">
            <a:xfrm>
              <a:off x="476" y="1570"/>
              <a:ext cx="545" cy="91"/>
            </a:xfrm>
            <a:prstGeom prst="rect">
              <a:avLst/>
            </a:prstGeom>
            <a:solidFill>
              <a:schemeClr val="bg1"/>
            </a:solidFill>
            <a:ln w="9525">
              <a:noFill/>
              <a:miter lim="800000"/>
              <a:headEnd/>
              <a:tailEnd/>
            </a:ln>
          </p:spPr>
          <p:txBody>
            <a:bodyPr wrap="none" anchor="ctr"/>
            <a:lstStyle/>
            <a:p>
              <a:endParaRPr lang="es-ES"/>
            </a:p>
          </p:txBody>
        </p:sp>
      </p:grpSp>
      <p:grpSp>
        <p:nvGrpSpPr>
          <p:cNvPr id="37891" name="Group 5"/>
          <p:cNvGrpSpPr>
            <a:grpSpLocks/>
          </p:cNvGrpSpPr>
          <p:nvPr/>
        </p:nvGrpSpPr>
        <p:grpSpPr bwMode="auto">
          <a:xfrm>
            <a:off x="2195513" y="3357563"/>
            <a:ext cx="1223962" cy="1079500"/>
            <a:chOff x="2562" y="2341"/>
            <a:chExt cx="998" cy="1089"/>
          </a:xfrm>
        </p:grpSpPr>
        <p:pic>
          <p:nvPicPr>
            <p:cNvPr id="38260" name="Picture 6" descr="cardboard_box_sm_wm"/>
            <p:cNvPicPr>
              <a:picLocks noChangeAspect="1" noChangeArrowheads="1" noCrop="1"/>
            </p:cNvPicPr>
            <p:nvPr/>
          </p:nvPicPr>
          <p:blipFill>
            <a:blip r:embed="rId4" cstate="print"/>
            <a:srcRect/>
            <a:stretch>
              <a:fillRect/>
            </a:stretch>
          </p:blipFill>
          <p:spPr bwMode="auto">
            <a:xfrm>
              <a:off x="2562" y="2341"/>
              <a:ext cx="998" cy="998"/>
            </a:xfrm>
            <a:prstGeom prst="rect">
              <a:avLst/>
            </a:prstGeom>
            <a:noFill/>
            <a:ln w="9525">
              <a:noFill/>
              <a:miter lim="800000"/>
              <a:headEnd/>
              <a:tailEnd/>
            </a:ln>
          </p:spPr>
        </p:pic>
        <p:sp>
          <p:nvSpPr>
            <p:cNvPr id="38261" name="Rectangle 7"/>
            <p:cNvSpPr>
              <a:spLocks noChangeArrowheads="1"/>
            </p:cNvSpPr>
            <p:nvPr/>
          </p:nvSpPr>
          <p:spPr bwMode="auto">
            <a:xfrm>
              <a:off x="2562" y="3158"/>
              <a:ext cx="953" cy="272"/>
            </a:xfrm>
            <a:prstGeom prst="rect">
              <a:avLst/>
            </a:prstGeom>
            <a:solidFill>
              <a:schemeClr val="bg1"/>
            </a:solidFill>
            <a:ln w="9525">
              <a:noFill/>
              <a:miter lim="800000"/>
              <a:headEnd/>
              <a:tailEnd/>
            </a:ln>
          </p:spPr>
          <p:txBody>
            <a:bodyPr wrap="none" anchor="ctr"/>
            <a:lstStyle/>
            <a:p>
              <a:endParaRPr lang="es-ES"/>
            </a:p>
          </p:txBody>
        </p:sp>
      </p:grpSp>
      <p:sp>
        <p:nvSpPr>
          <p:cNvPr id="37892" name="Rectangle 8"/>
          <p:cNvSpPr>
            <a:spLocks noChangeArrowheads="1"/>
          </p:cNvSpPr>
          <p:nvPr/>
        </p:nvSpPr>
        <p:spPr bwMode="auto">
          <a:xfrm>
            <a:off x="0" y="260350"/>
            <a:ext cx="9144000" cy="576263"/>
          </a:xfrm>
          <a:prstGeom prst="rect">
            <a:avLst/>
          </a:prstGeom>
          <a:gradFill rotWithShape="1">
            <a:gsLst>
              <a:gs pos="0">
                <a:srgbClr val="FF5C00">
                  <a:alpha val="85999"/>
                </a:srgbClr>
              </a:gs>
              <a:gs pos="100000">
                <a:srgbClr val="FAE600"/>
              </a:gs>
            </a:gsLst>
            <a:lin ang="0" scaled="1"/>
          </a:gradFill>
          <a:ln w="9525">
            <a:noFill/>
            <a:miter lim="800000"/>
            <a:headEnd/>
            <a:tailEnd/>
          </a:ln>
        </p:spPr>
        <p:txBody>
          <a:bodyPr/>
          <a:lstStyle/>
          <a:p>
            <a:pPr indent="363538"/>
            <a:r>
              <a:rPr lang="es-ES_tradnl" sz="2400"/>
              <a:t>Ejemplo: Recepción en Bodegas </a:t>
            </a:r>
            <a:r>
              <a:rPr lang="es-ES_tradnl" sz="2000"/>
              <a:t>(Proceso tradicional)</a:t>
            </a:r>
            <a:endParaRPr lang="es-ES" sz="2000"/>
          </a:p>
        </p:txBody>
      </p:sp>
      <p:sp>
        <p:nvSpPr>
          <p:cNvPr id="37893" name="Rectangle 9"/>
          <p:cNvSpPr>
            <a:spLocks noChangeArrowheads="1"/>
          </p:cNvSpPr>
          <p:nvPr/>
        </p:nvSpPr>
        <p:spPr bwMode="auto">
          <a:xfrm>
            <a:off x="468313" y="908050"/>
            <a:ext cx="8135937" cy="5545138"/>
          </a:xfrm>
          <a:prstGeom prst="rect">
            <a:avLst/>
          </a:prstGeom>
          <a:noFill/>
          <a:ln w="12700">
            <a:solidFill>
              <a:schemeClr val="tx1"/>
            </a:solidFill>
            <a:miter lim="800000"/>
            <a:headEnd/>
            <a:tailEnd/>
          </a:ln>
        </p:spPr>
        <p:txBody>
          <a:bodyPr wrap="none" anchor="ctr"/>
          <a:lstStyle/>
          <a:p>
            <a:endParaRPr lang="es-ES"/>
          </a:p>
        </p:txBody>
      </p:sp>
      <p:sp>
        <p:nvSpPr>
          <p:cNvPr id="37894" name="Rectangle 10"/>
          <p:cNvSpPr>
            <a:spLocks noChangeArrowheads="1"/>
          </p:cNvSpPr>
          <p:nvPr/>
        </p:nvSpPr>
        <p:spPr bwMode="auto">
          <a:xfrm>
            <a:off x="468313" y="908050"/>
            <a:ext cx="8135937" cy="360363"/>
          </a:xfrm>
          <a:prstGeom prst="rect">
            <a:avLst/>
          </a:prstGeom>
          <a:solidFill>
            <a:schemeClr val="accent1"/>
          </a:solidFill>
          <a:ln w="9525">
            <a:solidFill>
              <a:schemeClr val="tx1"/>
            </a:solidFill>
            <a:miter lim="800000"/>
            <a:headEnd/>
            <a:tailEnd/>
          </a:ln>
        </p:spPr>
        <p:txBody>
          <a:bodyPr wrap="none" anchor="ctr"/>
          <a:lstStyle/>
          <a:p>
            <a:pPr algn="ctr"/>
            <a:endParaRPr lang="es-ES" sz="2000">
              <a:cs typeface="Arial" pitchFamily="34" charset="0"/>
            </a:endParaRPr>
          </a:p>
        </p:txBody>
      </p:sp>
      <p:sp>
        <p:nvSpPr>
          <p:cNvPr id="37895" name="Line 11"/>
          <p:cNvSpPr>
            <a:spLocks noChangeShapeType="1"/>
          </p:cNvSpPr>
          <p:nvPr/>
        </p:nvSpPr>
        <p:spPr bwMode="auto">
          <a:xfrm>
            <a:off x="4572000" y="908050"/>
            <a:ext cx="0" cy="5256213"/>
          </a:xfrm>
          <a:prstGeom prst="line">
            <a:avLst/>
          </a:prstGeom>
          <a:noFill/>
          <a:ln w="9525">
            <a:solidFill>
              <a:schemeClr val="tx1"/>
            </a:solidFill>
            <a:round/>
            <a:headEnd/>
            <a:tailEnd/>
          </a:ln>
        </p:spPr>
        <p:txBody>
          <a:bodyPr wrap="none"/>
          <a:lstStyle/>
          <a:p>
            <a:endParaRPr lang="es-ES"/>
          </a:p>
        </p:txBody>
      </p:sp>
      <p:sp>
        <p:nvSpPr>
          <p:cNvPr id="37896" name="Text Box 12"/>
          <p:cNvSpPr txBox="1">
            <a:spLocks noChangeArrowheads="1"/>
          </p:cNvSpPr>
          <p:nvPr/>
        </p:nvSpPr>
        <p:spPr bwMode="auto">
          <a:xfrm>
            <a:off x="519113" y="903288"/>
            <a:ext cx="1808162" cy="396875"/>
          </a:xfrm>
          <a:prstGeom prst="rect">
            <a:avLst/>
          </a:prstGeom>
          <a:noFill/>
          <a:ln w="9525">
            <a:noFill/>
            <a:miter lim="800000"/>
            <a:headEnd/>
            <a:tailEnd/>
          </a:ln>
        </p:spPr>
        <p:txBody>
          <a:bodyPr wrap="none">
            <a:spAutoFit/>
          </a:bodyPr>
          <a:lstStyle/>
          <a:p>
            <a:r>
              <a:rPr lang="es-ES" sz="2000">
                <a:cs typeface="Arial" pitchFamily="34" charset="0"/>
              </a:rPr>
              <a:t>Físico/Bodega</a:t>
            </a:r>
          </a:p>
        </p:txBody>
      </p:sp>
      <p:sp>
        <p:nvSpPr>
          <p:cNvPr id="37897" name="Text Box 13"/>
          <p:cNvSpPr txBox="1">
            <a:spLocks noChangeArrowheads="1"/>
          </p:cNvSpPr>
          <p:nvPr/>
        </p:nvSpPr>
        <p:spPr bwMode="auto">
          <a:xfrm>
            <a:off x="4643438" y="908050"/>
            <a:ext cx="1822450" cy="396875"/>
          </a:xfrm>
          <a:prstGeom prst="rect">
            <a:avLst/>
          </a:prstGeom>
          <a:noFill/>
          <a:ln w="9525">
            <a:noFill/>
            <a:miter lim="800000"/>
            <a:headEnd/>
            <a:tailEnd/>
          </a:ln>
        </p:spPr>
        <p:txBody>
          <a:bodyPr wrap="none">
            <a:spAutoFit/>
          </a:bodyPr>
          <a:lstStyle/>
          <a:p>
            <a:r>
              <a:rPr lang="es-ES" sz="2000">
                <a:cs typeface="Arial" pitchFamily="34" charset="0"/>
              </a:rPr>
              <a:t>SAP/Escritorio</a:t>
            </a:r>
          </a:p>
        </p:txBody>
      </p:sp>
      <p:grpSp>
        <p:nvGrpSpPr>
          <p:cNvPr id="37898" name="Group 14"/>
          <p:cNvGrpSpPr>
            <a:grpSpLocks/>
          </p:cNvGrpSpPr>
          <p:nvPr/>
        </p:nvGrpSpPr>
        <p:grpSpPr bwMode="auto">
          <a:xfrm>
            <a:off x="539750" y="4724400"/>
            <a:ext cx="1654175" cy="1368425"/>
            <a:chOff x="3833" y="2403"/>
            <a:chExt cx="1724" cy="1188"/>
          </a:xfrm>
        </p:grpSpPr>
        <p:grpSp>
          <p:nvGrpSpPr>
            <p:cNvPr id="37917" name="Group 15"/>
            <p:cNvGrpSpPr>
              <a:grpSpLocks/>
            </p:cNvGrpSpPr>
            <p:nvPr/>
          </p:nvGrpSpPr>
          <p:grpSpPr bwMode="auto">
            <a:xfrm rot="10800000" flipV="1">
              <a:off x="3833" y="2614"/>
              <a:ext cx="1160" cy="977"/>
              <a:chOff x="809" y="1093"/>
              <a:chExt cx="677" cy="519"/>
            </a:xfrm>
          </p:grpSpPr>
          <p:grpSp>
            <p:nvGrpSpPr>
              <p:cNvPr id="37998" name="Group 16"/>
              <p:cNvGrpSpPr>
                <a:grpSpLocks/>
              </p:cNvGrpSpPr>
              <p:nvPr/>
            </p:nvGrpSpPr>
            <p:grpSpPr bwMode="auto">
              <a:xfrm>
                <a:off x="872" y="1115"/>
                <a:ext cx="10" cy="444"/>
                <a:chOff x="872" y="1115"/>
                <a:chExt cx="10" cy="444"/>
              </a:xfrm>
            </p:grpSpPr>
            <p:sp>
              <p:nvSpPr>
                <p:cNvPr id="38258" name="Rectangle 17"/>
                <p:cNvSpPr>
                  <a:spLocks noChangeArrowheads="1"/>
                </p:cNvSpPr>
                <p:nvPr/>
              </p:nvSpPr>
              <p:spPr bwMode="auto">
                <a:xfrm>
                  <a:off x="876" y="1115"/>
                  <a:ext cx="6" cy="444"/>
                </a:xfrm>
                <a:prstGeom prst="rect">
                  <a:avLst/>
                </a:prstGeom>
                <a:solidFill>
                  <a:srgbClr val="474747"/>
                </a:solidFill>
                <a:ln w="12700">
                  <a:noFill/>
                  <a:miter lim="800000"/>
                  <a:headEnd/>
                  <a:tailEnd/>
                </a:ln>
              </p:spPr>
              <p:txBody>
                <a:bodyPr wrap="none" anchor="ctr"/>
                <a:lstStyle/>
                <a:p>
                  <a:endParaRPr lang="es-ES"/>
                </a:p>
              </p:txBody>
            </p:sp>
            <p:sp>
              <p:nvSpPr>
                <p:cNvPr id="38259" name="Rectangle 18"/>
                <p:cNvSpPr>
                  <a:spLocks noChangeArrowheads="1"/>
                </p:cNvSpPr>
                <p:nvPr/>
              </p:nvSpPr>
              <p:spPr bwMode="auto">
                <a:xfrm>
                  <a:off x="872" y="1115"/>
                  <a:ext cx="6" cy="444"/>
                </a:xfrm>
                <a:prstGeom prst="rect">
                  <a:avLst/>
                </a:prstGeom>
                <a:solidFill>
                  <a:srgbClr val="CECECE"/>
                </a:solidFill>
                <a:ln w="12700">
                  <a:noFill/>
                  <a:miter lim="800000"/>
                  <a:headEnd/>
                  <a:tailEnd/>
                </a:ln>
              </p:spPr>
              <p:txBody>
                <a:bodyPr wrap="none" anchor="ctr"/>
                <a:lstStyle/>
                <a:p>
                  <a:endParaRPr lang="es-ES"/>
                </a:p>
              </p:txBody>
            </p:sp>
          </p:grpSp>
          <p:grpSp>
            <p:nvGrpSpPr>
              <p:cNvPr id="37999" name="Group 19"/>
              <p:cNvGrpSpPr>
                <a:grpSpLocks/>
              </p:cNvGrpSpPr>
              <p:nvPr/>
            </p:nvGrpSpPr>
            <p:grpSpPr bwMode="auto">
              <a:xfrm>
                <a:off x="1167" y="1113"/>
                <a:ext cx="10" cy="445"/>
                <a:chOff x="1167" y="1113"/>
                <a:chExt cx="10" cy="445"/>
              </a:xfrm>
            </p:grpSpPr>
            <p:sp>
              <p:nvSpPr>
                <p:cNvPr id="38256" name="Rectangle 20"/>
                <p:cNvSpPr>
                  <a:spLocks noChangeArrowheads="1"/>
                </p:cNvSpPr>
                <p:nvPr/>
              </p:nvSpPr>
              <p:spPr bwMode="auto">
                <a:xfrm>
                  <a:off x="1171" y="1113"/>
                  <a:ext cx="6" cy="445"/>
                </a:xfrm>
                <a:prstGeom prst="rect">
                  <a:avLst/>
                </a:prstGeom>
                <a:solidFill>
                  <a:srgbClr val="474747"/>
                </a:solidFill>
                <a:ln w="12700">
                  <a:noFill/>
                  <a:miter lim="800000"/>
                  <a:headEnd/>
                  <a:tailEnd/>
                </a:ln>
              </p:spPr>
              <p:txBody>
                <a:bodyPr wrap="none" anchor="ctr"/>
                <a:lstStyle/>
                <a:p>
                  <a:endParaRPr lang="es-ES"/>
                </a:p>
              </p:txBody>
            </p:sp>
            <p:sp>
              <p:nvSpPr>
                <p:cNvPr id="38257" name="Rectangle 21"/>
                <p:cNvSpPr>
                  <a:spLocks noChangeArrowheads="1"/>
                </p:cNvSpPr>
                <p:nvPr/>
              </p:nvSpPr>
              <p:spPr bwMode="auto">
                <a:xfrm>
                  <a:off x="1167" y="1113"/>
                  <a:ext cx="5" cy="445"/>
                </a:xfrm>
                <a:prstGeom prst="rect">
                  <a:avLst/>
                </a:prstGeom>
                <a:solidFill>
                  <a:srgbClr val="CECECE"/>
                </a:solidFill>
                <a:ln w="12700">
                  <a:noFill/>
                  <a:miter lim="800000"/>
                  <a:headEnd/>
                  <a:tailEnd/>
                </a:ln>
              </p:spPr>
              <p:txBody>
                <a:bodyPr wrap="none" anchor="ctr"/>
                <a:lstStyle/>
                <a:p>
                  <a:endParaRPr lang="es-ES"/>
                </a:p>
              </p:txBody>
            </p:sp>
          </p:grpSp>
          <p:sp>
            <p:nvSpPr>
              <p:cNvPr id="38000" name="Freeform 22"/>
              <p:cNvSpPr>
                <a:spLocks/>
              </p:cNvSpPr>
              <p:nvPr/>
            </p:nvSpPr>
            <p:spPr bwMode="auto">
              <a:xfrm>
                <a:off x="809" y="1391"/>
                <a:ext cx="665" cy="46"/>
              </a:xfrm>
              <a:custGeom>
                <a:avLst/>
                <a:gdLst>
                  <a:gd name="T0" fmla="*/ 0 w 665"/>
                  <a:gd name="T1" fmla="*/ 45 h 46"/>
                  <a:gd name="T2" fmla="*/ 616 w 665"/>
                  <a:gd name="T3" fmla="*/ 45 h 46"/>
                  <a:gd name="T4" fmla="*/ 664 w 665"/>
                  <a:gd name="T5" fmla="*/ 0 h 46"/>
                  <a:gd name="T6" fmla="*/ 68 w 665"/>
                  <a:gd name="T7" fmla="*/ 0 h 46"/>
                  <a:gd name="T8" fmla="*/ 0 w 665"/>
                  <a:gd name="T9" fmla="*/ 45 h 46"/>
                  <a:gd name="T10" fmla="*/ 0 60000 65536"/>
                  <a:gd name="T11" fmla="*/ 0 60000 65536"/>
                  <a:gd name="T12" fmla="*/ 0 60000 65536"/>
                  <a:gd name="T13" fmla="*/ 0 60000 65536"/>
                  <a:gd name="T14" fmla="*/ 0 60000 65536"/>
                  <a:gd name="T15" fmla="*/ 0 w 665"/>
                  <a:gd name="T16" fmla="*/ 0 h 46"/>
                  <a:gd name="T17" fmla="*/ 665 w 665"/>
                  <a:gd name="T18" fmla="*/ 46 h 46"/>
                </a:gdLst>
                <a:ahLst/>
                <a:cxnLst>
                  <a:cxn ang="T10">
                    <a:pos x="T0" y="T1"/>
                  </a:cxn>
                  <a:cxn ang="T11">
                    <a:pos x="T2" y="T3"/>
                  </a:cxn>
                  <a:cxn ang="T12">
                    <a:pos x="T4" y="T5"/>
                  </a:cxn>
                  <a:cxn ang="T13">
                    <a:pos x="T6" y="T7"/>
                  </a:cxn>
                  <a:cxn ang="T14">
                    <a:pos x="T8" y="T9"/>
                  </a:cxn>
                </a:cxnLst>
                <a:rect l="T15" t="T16" r="T17" b="T18"/>
                <a:pathLst>
                  <a:path w="665" h="46">
                    <a:moveTo>
                      <a:pt x="0" y="45"/>
                    </a:moveTo>
                    <a:lnTo>
                      <a:pt x="616" y="45"/>
                    </a:lnTo>
                    <a:lnTo>
                      <a:pt x="664" y="0"/>
                    </a:lnTo>
                    <a:lnTo>
                      <a:pt x="68" y="0"/>
                    </a:lnTo>
                    <a:lnTo>
                      <a:pt x="0" y="45"/>
                    </a:lnTo>
                  </a:path>
                </a:pathLst>
              </a:custGeom>
              <a:solidFill>
                <a:srgbClr val="CECECE"/>
              </a:solidFill>
              <a:ln w="12700" cap="rnd">
                <a:noFill/>
                <a:round/>
                <a:headEnd/>
                <a:tailEnd/>
              </a:ln>
            </p:spPr>
            <p:txBody>
              <a:bodyPr/>
              <a:lstStyle/>
              <a:p>
                <a:endParaRPr lang="es-ES"/>
              </a:p>
            </p:txBody>
          </p:sp>
          <p:sp>
            <p:nvSpPr>
              <p:cNvPr id="38001" name="Rectangle 23"/>
              <p:cNvSpPr>
                <a:spLocks noChangeArrowheads="1"/>
              </p:cNvSpPr>
              <p:nvPr/>
            </p:nvSpPr>
            <p:spPr bwMode="auto">
              <a:xfrm>
                <a:off x="811" y="1437"/>
                <a:ext cx="614" cy="10"/>
              </a:xfrm>
              <a:prstGeom prst="rect">
                <a:avLst/>
              </a:prstGeom>
              <a:solidFill>
                <a:srgbClr val="919191"/>
              </a:solidFill>
              <a:ln w="12700">
                <a:noFill/>
                <a:miter lim="800000"/>
                <a:headEnd/>
                <a:tailEnd/>
              </a:ln>
            </p:spPr>
            <p:txBody>
              <a:bodyPr wrap="none" anchor="ctr"/>
              <a:lstStyle/>
              <a:p>
                <a:endParaRPr lang="es-ES"/>
              </a:p>
            </p:txBody>
          </p:sp>
          <p:grpSp>
            <p:nvGrpSpPr>
              <p:cNvPr id="38002" name="Group 24"/>
              <p:cNvGrpSpPr>
                <a:grpSpLocks/>
              </p:cNvGrpSpPr>
              <p:nvPr/>
            </p:nvGrpSpPr>
            <p:grpSpPr bwMode="auto">
              <a:xfrm>
                <a:off x="1167" y="1305"/>
                <a:ext cx="272" cy="126"/>
                <a:chOff x="1167" y="1305"/>
                <a:chExt cx="272" cy="126"/>
              </a:xfrm>
            </p:grpSpPr>
            <p:grpSp>
              <p:nvGrpSpPr>
                <p:cNvPr id="38207" name="Group 25"/>
                <p:cNvGrpSpPr>
                  <a:grpSpLocks/>
                </p:cNvGrpSpPr>
                <p:nvPr/>
              </p:nvGrpSpPr>
              <p:grpSpPr bwMode="auto">
                <a:xfrm>
                  <a:off x="1167" y="1383"/>
                  <a:ext cx="272" cy="48"/>
                  <a:chOff x="1167" y="1383"/>
                  <a:chExt cx="272" cy="48"/>
                </a:xfrm>
              </p:grpSpPr>
              <p:sp>
                <p:nvSpPr>
                  <p:cNvPr id="38240" name="Rectangle 26"/>
                  <p:cNvSpPr>
                    <a:spLocks noChangeArrowheads="1"/>
                  </p:cNvSpPr>
                  <p:nvPr/>
                </p:nvSpPr>
                <p:spPr bwMode="auto">
                  <a:xfrm>
                    <a:off x="1280" y="1414"/>
                    <a:ext cx="13" cy="16"/>
                  </a:xfrm>
                  <a:prstGeom prst="rect">
                    <a:avLst/>
                  </a:prstGeom>
                  <a:solidFill>
                    <a:srgbClr val="AD6900"/>
                  </a:solidFill>
                  <a:ln w="12700">
                    <a:noFill/>
                    <a:miter lim="800000"/>
                    <a:headEnd/>
                    <a:tailEnd/>
                  </a:ln>
                </p:spPr>
                <p:txBody>
                  <a:bodyPr wrap="none" anchor="ctr"/>
                  <a:lstStyle/>
                  <a:p>
                    <a:endParaRPr lang="es-ES"/>
                  </a:p>
                </p:txBody>
              </p:sp>
              <p:sp>
                <p:nvSpPr>
                  <p:cNvPr id="38241" name="Rectangle 27"/>
                  <p:cNvSpPr>
                    <a:spLocks noChangeArrowheads="1"/>
                  </p:cNvSpPr>
                  <p:nvPr/>
                </p:nvSpPr>
                <p:spPr bwMode="auto">
                  <a:xfrm>
                    <a:off x="1168" y="1414"/>
                    <a:ext cx="12" cy="16"/>
                  </a:xfrm>
                  <a:prstGeom prst="rect">
                    <a:avLst/>
                  </a:prstGeom>
                  <a:solidFill>
                    <a:srgbClr val="AD6900"/>
                  </a:solidFill>
                  <a:ln w="12700">
                    <a:noFill/>
                    <a:miter lim="800000"/>
                    <a:headEnd/>
                    <a:tailEnd/>
                  </a:ln>
                </p:spPr>
                <p:txBody>
                  <a:bodyPr wrap="none" anchor="ctr"/>
                  <a:lstStyle/>
                  <a:p>
                    <a:endParaRPr lang="es-ES"/>
                  </a:p>
                </p:txBody>
              </p:sp>
              <p:sp>
                <p:nvSpPr>
                  <p:cNvPr id="38242" name="Rectangle 28"/>
                  <p:cNvSpPr>
                    <a:spLocks noChangeArrowheads="1"/>
                  </p:cNvSpPr>
                  <p:nvPr/>
                </p:nvSpPr>
                <p:spPr bwMode="auto">
                  <a:xfrm>
                    <a:off x="1393" y="1414"/>
                    <a:ext cx="13" cy="16"/>
                  </a:xfrm>
                  <a:prstGeom prst="rect">
                    <a:avLst/>
                  </a:prstGeom>
                  <a:solidFill>
                    <a:srgbClr val="AD6900"/>
                  </a:solidFill>
                  <a:ln w="12700">
                    <a:noFill/>
                    <a:miter lim="800000"/>
                    <a:headEnd/>
                    <a:tailEnd/>
                  </a:ln>
                </p:spPr>
                <p:txBody>
                  <a:bodyPr wrap="none" anchor="ctr"/>
                  <a:lstStyle/>
                  <a:p>
                    <a:endParaRPr lang="es-ES"/>
                  </a:p>
                </p:txBody>
              </p:sp>
              <p:sp>
                <p:nvSpPr>
                  <p:cNvPr id="38243" name="Freeform 29"/>
                  <p:cNvSpPr>
                    <a:spLocks/>
                  </p:cNvSpPr>
                  <p:nvPr/>
                </p:nvSpPr>
                <p:spPr bwMode="auto">
                  <a:xfrm>
                    <a:off x="1406" y="1401"/>
                    <a:ext cx="9" cy="30"/>
                  </a:xfrm>
                  <a:custGeom>
                    <a:avLst/>
                    <a:gdLst>
                      <a:gd name="T0" fmla="*/ 0 w 9"/>
                      <a:gd name="T1" fmla="*/ 29 h 30"/>
                      <a:gd name="T2" fmla="*/ 8 w 9"/>
                      <a:gd name="T3" fmla="*/ 21 h 30"/>
                      <a:gd name="T4" fmla="*/ 8 w 9"/>
                      <a:gd name="T5" fmla="*/ 0 h 30"/>
                      <a:gd name="T6" fmla="*/ 0 w 9"/>
                      <a:gd name="T7" fmla="*/ 7 h 30"/>
                      <a:gd name="T8" fmla="*/ 0 w 9"/>
                      <a:gd name="T9" fmla="*/ 29 h 30"/>
                      <a:gd name="T10" fmla="*/ 0 60000 65536"/>
                      <a:gd name="T11" fmla="*/ 0 60000 65536"/>
                      <a:gd name="T12" fmla="*/ 0 60000 65536"/>
                      <a:gd name="T13" fmla="*/ 0 60000 65536"/>
                      <a:gd name="T14" fmla="*/ 0 60000 65536"/>
                      <a:gd name="T15" fmla="*/ 0 w 9"/>
                      <a:gd name="T16" fmla="*/ 0 h 30"/>
                      <a:gd name="T17" fmla="*/ 9 w 9"/>
                      <a:gd name="T18" fmla="*/ 30 h 30"/>
                    </a:gdLst>
                    <a:ahLst/>
                    <a:cxnLst>
                      <a:cxn ang="T10">
                        <a:pos x="T0" y="T1"/>
                      </a:cxn>
                      <a:cxn ang="T11">
                        <a:pos x="T2" y="T3"/>
                      </a:cxn>
                      <a:cxn ang="T12">
                        <a:pos x="T4" y="T5"/>
                      </a:cxn>
                      <a:cxn ang="T13">
                        <a:pos x="T6" y="T7"/>
                      </a:cxn>
                      <a:cxn ang="T14">
                        <a:pos x="T8" y="T9"/>
                      </a:cxn>
                    </a:cxnLst>
                    <a:rect l="T15" t="T16" r="T17" b="T18"/>
                    <a:pathLst>
                      <a:path w="9" h="30">
                        <a:moveTo>
                          <a:pt x="0" y="29"/>
                        </a:moveTo>
                        <a:lnTo>
                          <a:pt x="8" y="21"/>
                        </a:lnTo>
                        <a:lnTo>
                          <a:pt x="8" y="0"/>
                        </a:lnTo>
                        <a:lnTo>
                          <a:pt x="0" y="7"/>
                        </a:lnTo>
                        <a:lnTo>
                          <a:pt x="0" y="29"/>
                        </a:lnTo>
                      </a:path>
                    </a:pathLst>
                  </a:custGeom>
                  <a:solidFill>
                    <a:srgbClr val="714400"/>
                  </a:solidFill>
                  <a:ln w="12700" cap="rnd">
                    <a:noFill/>
                    <a:round/>
                    <a:headEnd/>
                    <a:tailEnd/>
                  </a:ln>
                </p:spPr>
                <p:txBody>
                  <a:bodyPr/>
                  <a:lstStyle/>
                  <a:p>
                    <a:endParaRPr lang="es-ES"/>
                  </a:p>
                </p:txBody>
              </p:sp>
              <p:sp>
                <p:nvSpPr>
                  <p:cNvPr id="38244" name="Freeform 30"/>
                  <p:cNvSpPr>
                    <a:spLocks/>
                  </p:cNvSpPr>
                  <p:nvPr/>
                </p:nvSpPr>
                <p:spPr bwMode="auto">
                  <a:xfrm>
                    <a:off x="1293" y="1401"/>
                    <a:ext cx="9" cy="30"/>
                  </a:xfrm>
                  <a:custGeom>
                    <a:avLst/>
                    <a:gdLst>
                      <a:gd name="T0" fmla="*/ 0 w 9"/>
                      <a:gd name="T1" fmla="*/ 29 h 30"/>
                      <a:gd name="T2" fmla="*/ 8 w 9"/>
                      <a:gd name="T3" fmla="*/ 21 h 30"/>
                      <a:gd name="T4" fmla="*/ 8 w 9"/>
                      <a:gd name="T5" fmla="*/ 0 h 30"/>
                      <a:gd name="T6" fmla="*/ 0 w 9"/>
                      <a:gd name="T7" fmla="*/ 7 h 30"/>
                      <a:gd name="T8" fmla="*/ 0 w 9"/>
                      <a:gd name="T9" fmla="*/ 29 h 30"/>
                      <a:gd name="T10" fmla="*/ 0 60000 65536"/>
                      <a:gd name="T11" fmla="*/ 0 60000 65536"/>
                      <a:gd name="T12" fmla="*/ 0 60000 65536"/>
                      <a:gd name="T13" fmla="*/ 0 60000 65536"/>
                      <a:gd name="T14" fmla="*/ 0 60000 65536"/>
                      <a:gd name="T15" fmla="*/ 0 w 9"/>
                      <a:gd name="T16" fmla="*/ 0 h 30"/>
                      <a:gd name="T17" fmla="*/ 9 w 9"/>
                      <a:gd name="T18" fmla="*/ 30 h 30"/>
                    </a:gdLst>
                    <a:ahLst/>
                    <a:cxnLst>
                      <a:cxn ang="T10">
                        <a:pos x="T0" y="T1"/>
                      </a:cxn>
                      <a:cxn ang="T11">
                        <a:pos x="T2" y="T3"/>
                      </a:cxn>
                      <a:cxn ang="T12">
                        <a:pos x="T4" y="T5"/>
                      </a:cxn>
                      <a:cxn ang="T13">
                        <a:pos x="T6" y="T7"/>
                      </a:cxn>
                      <a:cxn ang="T14">
                        <a:pos x="T8" y="T9"/>
                      </a:cxn>
                    </a:cxnLst>
                    <a:rect l="T15" t="T16" r="T17" b="T18"/>
                    <a:pathLst>
                      <a:path w="9" h="30">
                        <a:moveTo>
                          <a:pt x="0" y="29"/>
                        </a:moveTo>
                        <a:lnTo>
                          <a:pt x="8" y="21"/>
                        </a:lnTo>
                        <a:lnTo>
                          <a:pt x="8" y="0"/>
                        </a:lnTo>
                        <a:lnTo>
                          <a:pt x="0" y="7"/>
                        </a:lnTo>
                        <a:lnTo>
                          <a:pt x="0" y="29"/>
                        </a:lnTo>
                      </a:path>
                    </a:pathLst>
                  </a:custGeom>
                  <a:solidFill>
                    <a:srgbClr val="714400"/>
                  </a:solidFill>
                  <a:ln w="12700" cap="rnd">
                    <a:noFill/>
                    <a:round/>
                    <a:headEnd/>
                    <a:tailEnd/>
                  </a:ln>
                </p:spPr>
                <p:txBody>
                  <a:bodyPr/>
                  <a:lstStyle/>
                  <a:p>
                    <a:endParaRPr lang="es-ES"/>
                  </a:p>
                </p:txBody>
              </p:sp>
              <p:sp>
                <p:nvSpPr>
                  <p:cNvPr id="38245" name="Freeform 31"/>
                  <p:cNvSpPr>
                    <a:spLocks/>
                  </p:cNvSpPr>
                  <p:nvPr/>
                </p:nvSpPr>
                <p:spPr bwMode="auto">
                  <a:xfrm>
                    <a:off x="1180" y="1401"/>
                    <a:ext cx="9" cy="30"/>
                  </a:xfrm>
                  <a:custGeom>
                    <a:avLst/>
                    <a:gdLst>
                      <a:gd name="T0" fmla="*/ 0 w 9"/>
                      <a:gd name="T1" fmla="*/ 29 h 30"/>
                      <a:gd name="T2" fmla="*/ 8 w 9"/>
                      <a:gd name="T3" fmla="*/ 21 h 30"/>
                      <a:gd name="T4" fmla="*/ 8 w 9"/>
                      <a:gd name="T5" fmla="*/ 0 h 30"/>
                      <a:gd name="T6" fmla="*/ 0 w 9"/>
                      <a:gd name="T7" fmla="*/ 7 h 30"/>
                      <a:gd name="T8" fmla="*/ 0 w 9"/>
                      <a:gd name="T9" fmla="*/ 29 h 30"/>
                      <a:gd name="T10" fmla="*/ 0 60000 65536"/>
                      <a:gd name="T11" fmla="*/ 0 60000 65536"/>
                      <a:gd name="T12" fmla="*/ 0 60000 65536"/>
                      <a:gd name="T13" fmla="*/ 0 60000 65536"/>
                      <a:gd name="T14" fmla="*/ 0 60000 65536"/>
                      <a:gd name="T15" fmla="*/ 0 w 9"/>
                      <a:gd name="T16" fmla="*/ 0 h 30"/>
                      <a:gd name="T17" fmla="*/ 9 w 9"/>
                      <a:gd name="T18" fmla="*/ 30 h 30"/>
                    </a:gdLst>
                    <a:ahLst/>
                    <a:cxnLst>
                      <a:cxn ang="T10">
                        <a:pos x="T0" y="T1"/>
                      </a:cxn>
                      <a:cxn ang="T11">
                        <a:pos x="T2" y="T3"/>
                      </a:cxn>
                      <a:cxn ang="T12">
                        <a:pos x="T4" y="T5"/>
                      </a:cxn>
                      <a:cxn ang="T13">
                        <a:pos x="T6" y="T7"/>
                      </a:cxn>
                      <a:cxn ang="T14">
                        <a:pos x="T8" y="T9"/>
                      </a:cxn>
                    </a:cxnLst>
                    <a:rect l="T15" t="T16" r="T17" b="T18"/>
                    <a:pathLst>
                      <a:path w="9" h="30">
                        <a:moveTo>
                          <a:pt x="0" y="29"/>
                        </a:moveTo>
                        <a:lnTo>
                          <a:pt x="8" y="21"/>
                        </a:lnTo>
                        <a:lnTo>
                          <a:pt x="8" y="0"/>
                        </a:lnTo>
                        <a:lnTo>
                          <a:pt x="0" y="7"/>
                        </a:lnTo>
                        <a:lnTo>
                          <a:pt x="0" y="29"/>
                        </a:lnTo>
                      </a:path>
                    </a:pathLst>
                  </a:custGeom>
                  <a:solidFill>
                    <a:srgbClr val="714400"/>
                  </a:solidFill>
                  <a:ln w="12700" cap="rnd">
                    <a:noFill/>
                    <a:round/>
                    <a:headEnd/>
                    <a:tailEnd/>
                  </a:ln>
                </p:spPr>
                <p:txBody>
                  <a:bodyPr/>
                  <a:lstStyle/>
                  <a:p>
                    <a:endParaRPr lang="es-ES"/>
                  </a:p>
                </p:txBody>
              </p:sp>
              <p:grpSp>
                <p:nvGrpSpPr>
                  <p:cNvPr id="38246" name="Group 32"/>
                  <p:cNvGrpSpPr>
                    <a:grpSpLocks/>
                  </p:cNvGrpSpPr>
                  <p:nvPr/>
                </p:nvGrpSpPr>
                <p:grpSpPr bwMode="auto">
                  <a:xfrm>
                    <a:off x="1422" y="1384"/>
                    <a:ext cx="15" cy="21"/>
                    <a:chOff x="1422" y="1384"/>
                    <a:chExt cx="15" cy="21"/>
                  </a:xfrm>
                </p:grpSpPr>
                <p:sp>
                  <p:nvSpPr>
                    <p:cNvPr id="38254" name="Rectangle 33"/>
                    <p:cNvSpPr>
                      <a:spLocks noChangeArrowheads="1"/>
                    </p:cNvSpPr>
                    <p:nvPr/>
                  </p:nvSpPr>
                  <p:spPr bwMode="auto">
                    <a:xfrm>
                      <a:off x="1422" y="1393"/>
                      <a:ext cx="8" cy="11"/>
                    </a:xfrm>
                    <a:prstGeom prst="rect">
                      <a:avLst/>
                    </a:prstGeom>
                    <a:solidFill>
                      <a:srgbClr val="AD6900"/>
                    </a:solidFill>
                    <a:ln w="12700">
                      <a:noFill/>
                      <a:miter lim="800000"/>
                      <a:headEnd/>
                      <a:tailEnd/>
                    </a:ln>
                  </p:spPr>
                  <p:txBody>
                    <a:bodyPr wrap="none" anchor="ctr"/>
                    <a:lstStyle/>
                    <a:p>
                      <a:endParaRPr lang="es-ES"/>
                    </a:p>
                  </p:txBody>
                </p:sp>
                <p:sp>
                  <p:nvSpPr>
                    <p:cNvPr id="38255" name="Freeform 34"/>
                    <p:cNvSpPr>
                      <a:spLocks/>
                    </p:cNvSpPr>
                    <p:nvPr/>
                  </p:nvSpPr>
                  <p:spPr bwMode="auto">
                    <a:xfrm>
                      <a:off x="1431" y="1384"/>
                      <a:ext cx="6" cy="21"/>
                    </a:xfrm>
                    <a:custGeom>
                      <a:avLst/>
                      <a:gdLst>
                        <a:gd name="T0" fmla="*/ 0 w 6"/>
                        <a:gd name="T1" fmla="*/ 20 h 21"/>
                        <a:gd name="T2" fmla="*/ 5 w 6"/>
                        <a:gd name="T3" fmla="*/ 14 h 21"/>
                        <a:gd name="T4" fmla="*/ 5 w 6"/>
                        <a:gd name="T5" fmla="*/ 0 h 21"/>
                        <a:gd name="T6" fmla="*/ 0 w 6"/>
                        <a:gd name="T7" fmla="*/ 5 h 21"/>
                        <a:gd name="T8" fmla="*/ 0 w 6"/>
                        <a:gd name="T9" fmla="*/ 20 h 21"/>
                        <a:gd name="T10" fmla="*/ 0 60000 65536"/>
                        <a:gd name="T11" fmla="*/ 0 60000 65536"/>
                        <a:gd name="T12" fmla="*/ 0 60000 65536"/>
                        <a:gd name="T13" fmla="*/ 0 60000 65536"/>
                        <a:gd name="T14" fmla="*/ 0 60000 65536"/>
                        <a:gd name="T15" fmla="*/ 0 w 6"/>
                        <a:gd name="T16" fmla="*/ 0 h 21"/>
                        <a:gd name="T17" fmla="*/ 6 w 6"/>
                        <a:gd name="T18" fmla="*/ 21 h 21"/>
                      </a:gdLst>
                      <a:ahLst/>
                      <a:cxnLst>
                        <a:cxn ang="T10">
                          <a:pos x="T0" y="T1"/>
                        </a:cxn>
                        <a:cxn ang="T11">
                          <a:pos x="T2" y="T3"/>
                        </a:cxn>
                        <a:cxn ang="T12">
                          <a:pos x="T4" y="T5"/>
                        </a:cxn>
                        <a:cxn ang="T13">
                          <a:pos x="T6" y="T7"/>
                        </a:cxn>
                        <a:cxn ang="T14">
                          <a:pos x="T8" y="T9"/>
                        </a:cxn>
                      </a:cxnLst>
                      <a:rect l="T15" t="T16" r="T17" b="T18"/>
                      <a:pathLst>
                        <a:path w="6" h="21">
                          <a:moveTo>
                            <a:pt x="0" y="20"/>
                          </a:moveTo>
                          <a:lnTo>
                            <a:pt x="5" y="14"/>
                          </a:lnTo>
                          <a:lnTo>
                            <a:pt x="5" y="0"/>
                          </a:lnTo>
                          <a:lnTo>
                            <a:pt x="0" y="5"/>
                          </a:lnTo>
                          <a:lnTo>
                            <a:pt x="0" y="20"/>
                          </a:lnTo>
                        </a:path>
                      </a:pathLst>
                    </a:custGeom>
                    <a:solidFill>
                      <a:srgbClr val="714400"/>
                    </a:solidFill>
                    <a:ln w="12700" cap="rnd">
                      <a:noFill/>
                      <a:round/>
                      <a:headEnd/>
                      <a:tailEnd/>
                    </a:ln>
                  </p:spPr>
                  <p:txBody>
                    <a:bodyPr/>
                    <a:lstStyle/>
                    <a:p>
                      <a:endParaRPr lang="es-ES"/>
                    </a:p>
                  </p:txBody>
                </p:sp>
              </p:grpSp>
              <p:sp>
                <p:nvSpPr>
                  <p:cNvPr id="38247" name="Freeform 35"/>
                  <p:cNvSpPr>
                    <a:spLocks/>
                  </p:cNvSpPr>
                  <p:nvPr/>
                </p:nvSpPr>
                <p:spPr bwMode="auto">
                  <a:xfrm>
                    <a:off x="1407" y="1383"/>
                    <a:ext cx="32" cy="31"/>
                  </a:xfrm>
                  <a:custGeom>
                    <a:avLst/>
                    <a:gdLst>
                      <a:gd name="T0" fmla="*/ 0 w 32"/>
                      <a:gd name="T1" fmla="*/ 30 h 31"/>
                      <a:gd name="T2" fmla="*/ 31 w 32"/>
                      <a:gd name="T3" fmla="*/ 6 h 31"/>
                      <a:gd name="T4" fmla="*/ 31 w 32"/>
                      <a:gd name="T5" fmla="*/ 0 h 31"/>
                      <a:gd name="T6" fmla="*/ 0 w 32"/>
                      <a:gd name="T7" fmla="*/ 23 h 31"/>
                      <a:gd name="T8" fmla="*/ 0 w 32"/>
                      <a:gd name="T9" fmla="*/ 30 h 31"/>
                      <a:gd name="T10" fmla="*/ 0 60000 65536"/>
                      <a:gd name="T11" fmla="*/ 0 60000 65536"/>
                      <a:gd name="T12" fmla="*/ 0 60000 65536"/>
                      <a:gd name="T13" fmla="*/ 0 60000 65536"/>
                      <a:gd name="T14" fmla="*/ 0 60000 65536"/>
                      <a:gd name="T15" fmla="*/ 0 w 32"/>
                      <a:gd name="T16" fmla="*/ 0 h 31"/>
                      <a:gd name="T17" fmla="*/ 32 w 32"/>
                      <a:gd name="T18" fmla="*/ 31 h 31"/>
                    </a:gdLst>
                    <a:ahLst/>
                    <a:cxnLst>
                      <a:cxn ang="T10">
                        <a:pos x="T0" y="T1"/>
                      </a:cxn>
                      <a:cxn ang="T11">
                        <a:pos x="T2" y="T3"/>
                      </a:cxn>
                      <a:cxn ang="T12">
                        <a:pos x="T4" y="T5"/>
                      </a:cxn>
                      <a:cxn ang="T13">
                        <a:pos x="T6" y="T7"/>
                      </a:cxn>
                      <a:cxn ang="T14">
                        <a:pos x="T8" y="T9"/>
                      </a:cxn>
                    </a:cxnLst>
                    <a:rect l="T15" t="T16" r="T17" b="T18"/>
                    <a:pathLst>
                      <a:path w="32" h="31">
                        <a:moveTo>
                          <a:pt x="0" y="30"/>
                        </a:moveTo>
                        <a:lnTo>
                          <a:pt x="31" y="6"/>
                        </a:lnTo>
                        <a:lnTo>
                          <a:pt x="31" y="0"/>
                        </a:lnTo>
                        <a:lnTo>
                          <a:pt x="0" y="23"/>
                        </a:lnTo>
                        <a:lnTo>
                          <a:pt x="0" y="30"/>
                        </a:lnTo>
                      </a:path>
                    </a:pathLst>
                  </a:custGeom>
                  <a:solidFill>
                    <a:srgbClr val="714400"/>
                  </a:solidFill>
                  <a:ln w="12700" cap="rnd">
                    <a:noFill/>
                    <a:round/>
                    <a:headEnd/>
                    <a:tailEnd/>
                  </a:ln>
                </p:spPr>
                <p:txBody>
                  <a:bodyPr/>
                  <a:lstStyle/>
                  <a:p>
                    <a:endParaRPr lang="es-ES"/>
                  </a:p>
                </p:txBody>
              </p:sp>
              <p:sp>
                <p:nvSpPr>
                  <p:cNvPr id="38248" name="Freeform 36"/>
                  <p:cNvSpPr>
                    <a:spLocks/>
                  </p:cNvSpPr>
                  <p:nvPr/>
                </p:nvSpPr>
                <p:spPr bwMode="auto">
                  <a:xfrm>
                    <a:off x="1167" y="1383"/>
                    <a:ext cx="46" cy="32"/>
                  </a:xfrm>
                  <a:custGeom>
                    <a:avLst/>
                    <a:gdLst>
                      <a:gd name="T0" fmla="*/ 0 w 46"/>
                      <a:gd name="T1" fmla="*/ 25 h 32"/>
                      <a:gd name="T2" fmla="*/ 45 w 46"/>
                      <a:gd name="T3" fmla="*/ 0 h 32"/>
                      <a:gd name="T4" fmla="*/ 45 w 46"/>
                      <a:gd name="T5" fmla="*/ 5 h 32"/>
                      <a:gd name="T6" fmla="*/ 1 w 46"/>
                      <a:gd name="T7" fmla="*/ 31 h 32"/>
                      <a:gd name="T8" fmla="*/ 0 w 46"/>
                      <a:gd name="T9" fmla="*/ 25 h 32"/>
                      <a:gd name="T10" fmla="*/ 0 60000 65536"/>
                      <a:gd name="T11" fmla="*/ 0 60000 65536"/>
                      <a:gd name="T12" fmla="*/ 0 60000 65536"/>
                      <a:gd name="T13" fmla="*/ 0 60000 65536"/>
                      <a:gd name="T14" fmla="*/ 0 60000 65536"/>
                      <a:gd name="T15" fmla="*/ 0 w 46"/>
                      <a:gd name="T16" fmla="*/ 0 h 32"/>
                      <a:gd name="T17" fmla="*/ 46 w 46"/>
                      <a:gd name="T18" fmla="*/ 32 h 32"/>
                    </a:gdLst>
                    <a:ahLst/>
                    <a:cxnLst>
                      <a:cxn ang="T10">
                        <a:pos x="T0" y="T1"/>
                      </a:cxn>
                      <a:cxn ang="T11">
                        <a:pos x="T2" y="T3"/>
                      </a:cxn>
                      <a:cxn ang="T12">
                        <a:pos x="T4" y="T5"/>
                      </a:cxn>
                      <a:cxn ang="T13">
                        <a:pos x="T6" y="T7"/>
                      </a:cxn>
                      <a:cxn ang="T14">
                        <a:pos x="T8" y="T9"/>
                      </a:cxn>
                    </a:cxnLst>
                    <a:rect l="T15" t="T16" r="T17" b="T18"/>
                    <a:pathLst>
                      <a:path w="46" h="32">
                        <a:moveTo>
                          <a:pt x="0" y="25"/>
                        </a:moveTo>
                        <a:lnTo>
                          <a:pt x="45" y="0"/>
                        </a:lnTo>
                        <a:lnTo>
                          <a:pt x="45" y="5"/>
                        </a:lnTo>
                        <a:lnTo>
                          <a:pt x="1" y="31"/>
                        </a:lnTo>
                        <a:lnTo>
                          <a:pt x="0" y="25"/>
                        </a:lnTo>
                      </a:path>
                    </a:pathLst>
                  </a:custGeom>
                  <a:solidFill>
                    <a:srgbClr val="714400"/>
                  </a:solidFill>
                  <a:ln w="12700" cap="rnd">
                    <a:noFill/>
                    <a:round/>
                    <a:headEnd/>
                    <a:tailEnd/>
                  </a:ln>
                </p:spPr>
                <p:txBody>
                  <a:bodyPr/>
                  <a:lstStyle/>
                  <a:p>
                    <a:endParaRPr lang="es-ES"/>
                  </a:p>
                </p:txBody>
              </p:sp>
              <p:sp>
                <p:nvSpPr>
                  <p:cNvPr id="38249" name="Freeform 37"/>
                  <p:cNvSpPr>
                    <a:spLocks/>
                  </p:cNvSpPr>
                  <p:nvPr/>
                </p:nvSpPr>
                <p:spPr bwMode="auto">
                  <a:xfrm>
                    <a:off x="1280" y="1383"/>
                    <a:ext cx="48" cy="26"/>
                  </a:xfrm>
                  <a:custGeom>
                    <a:avLst/>
                    <a:gdLst>
                      <a:gd name="T0" fmla="*/ 0 w 48"/>
                      <a:gd name="T1" fmla="*/ 25 h 26"/>
                      <a:gd name="T2" fmla="*/ 14 w 48"/>
                      <a:gd name="T3" fmla="*/ 25 h 26"/>
                      <a:gd name="T4" fmla="*/ 47 w 48"/>
                      <a:gd name="T5" fmla="*/ 0 h 26"/>
                      <a:gd name="T6" fmla="*/ 34 w 48"/>
                      <a:gd name="T7" fmla="*/ 0 h 26"/>
                      <a:gd name="T8" fmla="*/ 0 w 48"/>
                      <a:gd name="T9" fmla="*/ 25 h 26"/>
                      <a:gd name="T10" fmla="*/ 0 60000 65536"/>
                      <a:gd name="T11" fmla="*/ 0 60000 65536"/>
                      <a:gd name="T12" fmla="*/ 0 60000 65536"/>
                      <a:gd name="T13" fmla="*/ 0 60000 65536"/>
                      <a:gd name="T14" fmla="*/ 0 60000 65536"/>
                      <a:gd name="T15" fmla="*/ 0 w 48"/>
                      <a:gd name="T16" fmla="*/ 0 h 26"/>
                      <a:gd name="T17" fmla="*/ 48 w 48"/>
                      <a:gd name="T18" fmla="*/ 26 h 26"/>
                    </a:gdLst>
                    <a:ahLst/>
                    <a:cxnLst>
                      <a:cxn ang="T10">
                        <a:pos x="T0" y="T1"/>
                      </a:cxn>
                      <a:cxn ang="T11">
                        <a:pos x="T2" y="T3"/>
                      </a:cxn>
                      <a:cxn ang="T12">
                        <a:pos x="T4" y="T5"/>
                      </a:cxn>
                      <a:cxn ang="T13">
                        <a:pos x="T6" y="T7"/>
                      </a:cxn>
                      <a:cxn ang="T14">
                        <a:pos x="T8" y="T9"/>
                      </a:cxn>
                    </a:cxnLst>
                    <a:rect l="T15" t="T16" r="T17" b="T18"/>
                    <a:pathLst>
                      <a:path w="48" h="26">
                        <a:moveTo>
                          <a:pt x="0" y="25"/>
                        </a:moveTo>
                        <a:lnTo>
                          <a:pt x="14" y="25"/>
                        </a:lnTo>
                        <a:lnTo>
                          <a:pt x="47" y="0"/>
                        </a:lnTo>
                        <a:lnTo>
                          <a:pt x="34" y="0"/>
                        </a:lnTo>
                        <a:lnTo>
                          <a:pt x="0" y="25"/>
                        </a:lnTo>
                      </a:path>
                    </a:pathLst>
                  </a:custGeom>
                  <a:solidFill>
                    <a:srgbClr val="714400"/>
                  </a:solidFill>
                  <a:ln w="12700" cap="rnd">
                    <a:noFill/>
                    <a:round/>
                    <a:headEnd/>
                    <a:tailEnd/>
                  </a:ln>
                </p:spPr>
                <p:txBody>
                  <a:bodyPr/>
                  <a:lstStyle/>
                  <a:p>
                    <a:endParaRPr lang="es-ES"/>
                  </a:p>
                </p:txBody>
              </p:sp>
              <p:sp>
                <p:nvSpPr>
                  <p:cNvPr id="38250" name="Freeform 38"/>
                  <p:cNvSpPr>
                    <a:spLocks/>
                  </p:cNvSpPr>
                  <p:nvPr/>
                </p:nvSpPr>
                <p:spPr bwMode="auto">
                  <a:xfrm>
                    <a:off x="1185" y="1392"/>
                    <a:ext cx="243" cy="6"/>
                  </a:xfrm>
                  <a:custGeom>
                    <a:avLst/>
                    <a:gdLst>
                      <a:gd name="T0" fmla="*/ 0 w 243"/>
                      <a:gd name="T1" fmla="*/ 5 h 6"/>
                      <a:gd name="T2" fmla="*/ 234 w 243"/>
                      <a:gd name="T3" fmla="*/ 5 h 6"/>
                      <a:gd name="T4" fmla="*/ 242 w 243"/>
                      <a:gd name="T5" fmla="*/ 0 h 6"/>
                      <a:gd name="T6" fmla="*/ 11 w 243"/>
                      <a:gd name="T7" fmla="*/ 0 h 6"/>
                      <a:gd name="T8" fmla="*/ 0 w 243"/>
                      <a:gd name="T9" fmla="*/ 5 h 6"/>
                      <a:gd name="T10" fmla="*/ 0 60000 65536"/>
                      <a:gd name="T11" fmla="*/ 0 60000 65536"/>
                      <a:gd name="T12" fmla="*/ 0 60000 65536"/>
                      <a:gd name="T13" fmla="*/ 0 60000 65536"/>
                      <a:gd name="T14" fmla="*/ 0 60000 65536"/>
                      <a:gd name="T15" fmla="*/ 0 w 243"/>
                      <a:gd name="T16" fmla="*/ 0 h 6"/>
                      <a:gd name="T17" fmla="*/ 243 w 243"/>
                      <a:gd name="T18" fmla="*/ 6 h 6"/>
                    </a:gdLst>
                    <a:ahLst/>
                    <a:cxnLst>
                      <a:cxn ang="T10">
                        <a:pos x="T0" y="T1"/>
                      </a:cxn>
                      <a:cxn ang="T11">
                        <a:pos x="T2" y="T3"/>
                      </a:cxn>
                      <a:cxn ang="T12">
                        <a:pos x="T4" y="T5"/>
                      </a:cxn>
                      <a:cxn ang="T13">
                        <a:pos x="T6" y="T7"/>
                      </a:cxn>
                      <a:cxn ang="T14">
                        <a:pos x="T8" y="T9"/>
                      </a:cxn>
                    </a:cxnLst>
                    <a:rect l="T15" t="T16" r="T17" b="T18"/>
                    <a:pathLst>
                      <a:path w="243" h="6">
                        <a:moveTo>
                          <a:pt x="0" y="5"/>
                        </a:moveTo>
                        <a:lnTo>
                          <a:pt x="234" y="5"/>
                        </a:lnTo>
                        <a:lnTo>
                          <a:pt x="242" y="0"/>
                        </a:lnTo>
                        <a:lnTo>
                          <a:pt x="11" y="0"/>
                        </a:lnTo>
                        <a:lnTo>
                          <a:pt x="0" y="5"/>
                        </a:lnTo>
                      </a:path>
                    </a:pathLst>
                  </a:custGeom>
                  <a:solidFill>
                    <a:srgbClr val="AD6900"/>
                  </a:solidFill>
                  <a:ln w="12700" cap="rnd">
                    <a:noFill/>
                    <a:round/>
                    <a:headEnd/>
                    <a:tailEnd/>
                  </a:ln>
                </p:spPr>
                <p:txBody>
                  <a:bodyPr/>
                  <a:lstStyle/>
                  <a:p>
                    <a:endParaRPr lang="es-ES"/>
                  </a:p>
                </p:txBody>
              </p:sp>
              <p:sp>
                <p:nvSpPr>
                  <p:cNvPr id="38251" name="Freeform 39"/>
                  <p:cNvSpPr>
                    <a:spLocks/>
                  </p:cNvSpPr>
                  <p:nvPr/>
                </p:nvSpPr>
                <p:spPr bwMode="auto">
                  <a:xfrm>
                    <a:off x="1201" y="1383"/>
                    <a:ext cx="237" cy="6"/>
                  </a:xfrm>
                  <a:custGeom>
                    <a:avLst/>
                    <a:gdLst>
                      <a:gd name="T0" fmla="*/ 0 w 237"/>
                      <a:gd name="T1" fmla="*/ 5 h 6"/>
                      <a:gd name="T2" fmla="*/ 228 w 237"/>
                      <a:gd name="T3" fmla="*/ 5 h 6"/>
                      <a:gd name="T4" fmla="*/ 236 w 237"/>
                      <a:gd name="T5" fmla="*/ 0 h 6"/>
                      <a:gd name="T6" fmla="*/ 11 w 237"/>
                      <a:gd name="T7" fmla="*/ 0 h 6"/>
                      <a:gd name="T8" fmla="*/ 0 w 237"/>
                      <a:gd name="T9" fmla="*/ 5 h 6"/>
                      <a:gd name="T10" fmla="*/ 0 60000 65536"/>
                      <a:gd name="T11" fmla="*/ 0 60000 65536"/>
                      <a:gd name="T12" fmla="*/ 0 60000 65536"/>
                      <a:gd name="T13" fmla="*/ 0 60000 65536"/>
                      <a:gd name="T14" fmla="*/ 0 60000 65536"/>
                      <a:gd name="T15" fmla="*/ 0 w 237"/>
                      <a:gd name="T16" fmla="*/ 0 h 6"/>
                      <a:gd name="T17" fmla="*/ 237 w 237"/>
                      <a:gd name="T18" fmla="*/ 6 h 6"/>
                    </a:gdLst>
                    <a:ahLst/>
                    <a:cxnLst>
                      <a:cxn ang="T10">
                        <a:pos x="T0" y="T1"/>
                      </a:cxn>
                      <a:cxn ang="T11">
                        <a:pos x="T2" y="T3"/>
                      </a:cxn>
                      <a:cxn ang="T12">
                        <a:pos x="T4" y="T5"/>
                      </a:cxn>
                      <a:cxn ang="T13">
                        <a:pos x="T6" y="T7"/>
                      </a:cxn>
                      <a:cxn ang="T14">
                        <a:pos x="T8" y="T9"/>
                      </a:cxn>
                    </a:cxnLst>
                    <a:rect l="T15" t="T16" r="T17" b="T18"/>
                    <a:pathLst>
                      <a:path w="237" h="6">
                        <a:moveTo>
                          <a:pt x="0" y="5"/>
                        </a:moveTo>
                        <a:lnTo>
                          <a:pt x="228" y="5"/>
                        </a:lnTo>
                        <a:lnTo>
                          <a:pt x="236" y="0"/>
                        </a:lnTo>
                        <a:lnTo>
                          <a:pt x="11" y="0"/>
                        </a:lnTo>
                        <a:lnTo>
                          <a:pt x="0" y="5"/>
                        </a:lnTo>
                      </a:path>
                    </a:pathLst>
                  </a:custGeom>
                  <a:solidFill>
                    <a:srgbClr val="AD6900"/>
                  </a:solidFill>
                  <a:ln w="12700" cap="rnd">
                    <a:noFill/>
                    <a:round/>
                    <a:headEnd/>
                    <a:tailEnd/>
                  </a:ln>
                </p:spPr>
                <p:txBody>
                  <a:bodyPr/>
                  <a:lstStyle/>
                  <a:p>
                    <a:endParaRPr lang="es-ES"/>
                  </a:p>
                </p:txBody>
              </p:sp>
              <p:sp>
                <p:nvSpPr>
                  <p:cNvPr id="38252" name="Freeform 40"/>
                  <p:cNvSpPr>
                    <a:spLocks/>
                  </p:cNvSpPr>
                  <p:nvPr/>
                </p:nvSpPr>
                <p:spPr bwMode="auto">
                  <a:xfrm>
                    <a:off x="1167" y="1401"/>
                    <a:ext cx="248" cy="7"/>
                  </a:xfrm>
                  <a:custGeom>
                    <a:avLst/>
                    <a:gdLst>
                      <a:gd name="T0" fmla="*/ 0 w 248"/>
                      <a:gd name="T1" fmla="*/ 6 h 7"/>
                      <a:gd name="T2" fmla="*/ 239 w 248"/>
                      <a:gd name="T3" fmla="*/ 6 h 7"/>
                      <a:gd name="T4" fmla="*/ 247 w 248"/>
                      <a:gd name="T5" fmla="*/ 0 h 7"/>
                      <a:gd name="T6" fmla="*/ 12 w 248"/>
                      <a:gd name="T7" fmla="*/ 0 h 7"/>
                      <a:gd name="T8" fmla="*/ 0 w 248"/>
                      <a:gd name="T9" fmla="*/ 6 h 7"/>
                      <a:gd name="T10" fmla="*/ 0 60000 65536"/>
                      <a:gd name="T11" fmla="*/ 0 60000 65536"/>
                      <a:gd name="T12" fmla="*/ 0 60000 65536"/>
                      <a:gd name="T13" fmla="*/ 0 60000 65536"/>
                      <a:gd name="T14" fmla="*/ 0 60000 65536"/>
                      <a:gd name="T15" fmla="*/ 0 w 248"/>
                      <a:gd name="T16" fmla="*/ 0 h 7"/>
                      <a:gd name="T17" fmla="*/ 248 w 248"/>
                      <a:gd name="T18" fmla="*/ 7 h 7"/>
                    </a:gdLst>
                    <a:ahLst/>
                    <a:cxnLst>
                      <a:cxn ang="T10">
                        <a:pos x="T0" y="T1"/>
                      </a:cxn>
                      <a:cxn ang="T11">
                        <a:pos x="T2" y="T3"/>
                      </a:cxn>
                      <a:cxn ang="T12">
                        <a:pos x="T4" y="T5"/>
                      </a:cxn>
                      <a:cxn ang="T13">
                        <a:pos x="T6" y="T7"/>
                      </a:cxn>
                      <a:cxn ang="T14">
                        <a:pos x="T8" y="T9"/>
                      </a:cxn>
                    </a:cxnLst>
                    <a:rect l="T15" t="T16" r="T17" b="T18"/>
                    <a:pathLst>
                      <a:path w="248" h="7">
                        <a:moveTo>
                          <a:pt x="0" y="6"/>
                        </a:moveTo>
                        <a:lnTo>
                          <a:pt x="239" y="6"/>
                        </a:lnTo>
                        <a:lnTo>
                          <a:pt x="247" y="0"/>
                        </a:lnTo>
                        <a:lnTo>
                          <a:pt x="12" y="0"/>
                        </a:lnTo>
                        <a:lnTo>
                          <a:pt x="0" y="6"/>
                        </a:lnTo>
                      </a:path>
                    </a:pathLst>
                  </a:custGeom>
                  <a:solidFill>
                    <a:srgbClr val="AD6900"/>
                  </a:solidFill>
                  <a:ln w="12700" cap="rnd">
                    <a:noFill/>
                    <a:round/>
                    <a:headEnd/>
                    <a:tailEnd/>
                  </a:ln>
                </p:spPr>
                <p:txBody>
                  <a:bodyPr/>
                  <a:lstStyle/>
                  <a:p>
                    <a:endParaRPr lang="es-ES"/>
                  </a:p>
                </p:txBody>
              </p:sp>
              <p:sp>
                <p:nvSpPr>
                  <p:cNvPr id="38253" name="Rectangle 41"/>
                  <p:cNvSpPr>
                    <a:spLocks noChangeArrowheads="1"/>
                  </p:cNvSpPr>
                  <p:nvPr/>
                </p:nvSpPr>
                <p:spPr bwMode="auto">
                  <a:xfrm>
                    <a:off x="1168" y="1408"/>
                    <a:ext cx="240" cy="6"/>
                  </a:xfrm>
                  <a:prstGeom prst="rect">
                    <a:avLst/>
                  </a:prstGeom>
                  <a:solidFill>
                    <a:srgbClr val="714400"/>
                  </a:solidFill>
                  <a:ln w="12700">
                    <a:noFill/>
                    <a:miter lim="800000"/>
                    <a:headEnd/>
                    <a:tailEnd/>
                  </a:ln>
                </p:spPr>
                <p:txBody>
                  <a:bodyPr wrap="none" anchor="ctr"/>
                  <a:lstStyle/>
                  <a:p>
                    <a:endParaRPr lang="es-ES"/>
                  </a:p>
                </p:txBody>
              </p:sp>
            </p:grpSp>
            <p:grpSp>
              <p:nvGrpSpPr>
                <p:cNvPr id="38208" name="Group 42"/>
                <p:cNvGrpSpPr>
                  <a:grpSpLocks/>
                </p:cNvGrpSpPr>
                <p:nvPr/>
              </p:nvGrpSpPr>
              <p:grpSpPr bwMode="auto">
                <a:xfrm>
                  <a:off x="1200" y="1368"/>
                  <a:ext cx="62" cy="37"/>
                  <a:chOff x="1200" y="1368"/>
                  <a:chExt cx="62" cy="37"/>
                </a:xfrm>
              </p:grpSpPr>
              <p:sp>
                <p:nvSpPr>
                  <p:cNvPr id="38237" name="Rectangle 43"/>
                  <p:cNvSpPr>
                    <a:spLocks noChangeArrowheads="1"/>
                  </p:cNvSpPr>
                  <p:nvPr/>
                </p:nvSpPr>
                <p:spPr bwMode="auto">
                  <a:xfrm>
                    <a:off x="1200" y="1381"/>
                    <a:ext cx="39" cy="23"/>
                  </a:xfrm>
                  <a:prstGeom prst="rect">
                    <a:avLst/>
                  </a:prstGeom>
                  <a:solidFill>
                    <a:srgbClr val="A2C1FE"/>
                  </a:solidFill>
                  <a:ln w="12700">
                    <a:noFill/>
                    <a:miter lim="800000"/>
                    <a:headEnd/>
                    <a:tailEnd/>
                  </a:ln>
                </p:spPr>
                <p:txBody>
                  <a:bodyPr wrap="none" anchor="ctr"/>
                  <a:lstStyle/>
                  <a:p>
                    <a:endParaRPr lang="es-ES"/>
                  </a:p>
                </p:txBody>
              </p:sp>
              <p:sp>
                <p:nvSpPr>
                  <p:cNvPr id="38238" name="Freeform 44"/>
                  <p:cNvSpPr>
                    <a:spLocks/>
                  </p:cNvSpPr>
                  <p:nvPr/>
                </p:nvSpPr>
                <p:spPr bwMode="auto">
                  <a:xfrm>
                    <a:off x="1239"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8239" name="Freeform 45"/>
                  <p:cNvSpPr>
                    <a:spLocks/>
                  </p:cNvSpPr>
                  <p:nvPr/>
                </p:nvSpPr>
                <p:spPr bwMode="auto">
                  <a:xfrm>
                    <a:off x="1200" y="1368"/>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209" name="Group 46"/>
                <p:cNvGrpSpPr>
                  <a:grpSpLocks/>
                </p:cNvGrpSpPr>
                <p:nvPr/>
              </p:nvGrpSpPr>
              <p:grpSpPr bwMode="auto">
                <a:xfrm>
                  <a:off x="1248" y="1368"/>
                  <a:ext cx="62" cy="37"/>
                  <a:chOff x="1248" y="1368"/>
                  <a:chExt cx="62" cy="37"/>
                </a:xfrm>
              </p:grpSpPr>
              <p:sp>
                <p:nvSpPr>
                  <p:cNvPr id="38234" name="Rectangle 47"/>
                  <p:cNvSpPr>
                    <a:spLocks noChangeArrowheads="1"/>
                  </p:cNvSpPr>
                  <p:nvPr/>
                </p:nvSpPr>
                <p:spPr bwMode="auto">
                  <a:xfrm>
                    <a:off x="1248" y="1381"/>
                    <a:ext cx="40" cy="23"/>
                  </a:xfrm>
                  <a:prstGeom prst="rect">
                    <a:avLst/>
                  </a:prstGeom>
                  <a:solidFill>
                    <a:srgbClr val="A2C1FE"/>
                  </a:solidFill>
                  <a:ln w="12700">
                    <a:noFill/>
                    <a:miter lim="800000"/>
                    <a:headEnd/>
                    <a:tailEnd/>
                  </a:ln>
                </p:spPr>
                <p:txBody>
                  <a:bodyPr wrap="none" anchor="ctr"/>
                  <a:lstStyle/>
                  <a:p>
                    <a:endParaRPr lang="es-ES"/>
                  </a:p>
                </p:txBody>
              </p:sp>
              <p:sp>
                <p:nvSpPr>
                  <p:cNvPr id="38235" name="Freeform 48"/>
                  <p:cNvSpPr>
                    <a:spLocks/>
                  </p:cNvSpPr>
                  <p:nvPr/>
                </p:nvSpPr>
                <p:spPr bwMode="auto">
                  <a:xfrm>
                    <a:off x="1288"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8236" name="Freeform 49"/>
                  <p:cNvSpPr>
                    <a:spLocks/>
                  </p:cNvSpPr>
                  <p:nvPr/>
                </p:nvSpPr>
                <p:spPr bwMode="auto">
                  <a:xfrm>
                    <a:off x="1249" y="1368"/>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210" name="Group 50"/>
                <p:cNvGrpSpPr>
                  <a:grpSpLocks/>
                </p:cNvGrpSpPr>
                <p:nvPr/>
              </p:nvGrpSpPr>
              <p:grpSpPr bwMode="auto">
                <a:xfrm>
                  <a:off x="1298" y="1368"/>
                  <a:ext cx="62" cy="37"/>
                  <a:chOff x="1298" y="1368"/>
                  <a:chExt cx="62" cy="37"/>
                </a:xfrm>
              </p:grpSpPr>
              <p:sp>
                <p:nvSpPr>
                  <p:cNvPr id="38231" name="Rectangle 51"/>
                  <p:cNvSpPr>
                    <a:spLocks noChangeArrowheads="1"/>
                  </p:cNvSpPr>
                  <p:nvPr/>
                </p:nvSpPr>
                <p:spPr bwMode="auto">
                  <a:xfrm>
                    <a:off x="1298" y="1381"/>
                    <a:ext cx="40" cy="23"/>
                  </a:xfrm>
                  <a:prstGeom prst="rect">
                    <a:avLst/>
                  </a:prstGeom>
                  <a:solidFill>
                    <a:srgbClr val="A2C1FE"/>
                  </a:solidFill>
                  <a:ln w="12700">
                    <a:noFill/>
                    <a:miter lim="800000"/>
                    <a:headEnd/>
                    <a:tailEnd/>
                  </a:ln>
                </p:spPr>
                <p:txBody>
                  <a:bodyPr wrap="none" anchor="ctr"/>
                  <a:lstStyle/>
                  <a:p>
                    <a:endParaRPr lang="es-ES"/>
                  </a:p>
                </p:txBody>
              </p:sp>
              <p:sp>
                <p:nvSpPr>
                  <p:cNvPr id="38232" name="Freeform 52"/>
                  <p:cNvSpPr>
                    <a:spLocks/>
                  </p:cNvSpPr>
                  <p:nvPr/>
                </p:nvSpPr>
                <p:spPr bwMode="auto">
                  <a:xfrm>
                    <a:off x="1338"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8233" name="Freeform 53"/>
                  <p:cNvSpPr>
                    <a:spLocks/>
                  </p:cNvSpPr>
                  <p:nvPr/>
                </p:nvSpPr>
                <p:spPr bwMode="auto">
                  <a:xfrm>
                    <a:off x="1298" y="1368"/>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211" name="Group 54"/>
                <p:cNvGrpSpPr>
                  <a:grpSpLocks/>
                </p:cNvGrpSpPr>
                <p:nvPr/>
              </p:nvGrpSpPr>
              <p:grpSpPr bwMode="auto">
                <a:xfrm>
                  <a:off x="1348" y="1368"/>
                  <a:ext cx="62" cy="37"/>
                  <a:chOff x="1348" y="1368"/>
                  <a:chExt cx="62" cy="37"/>
                </a:xfrm>
              </p:grpSpPr>
              <p:sp>
                <p:nvSpPr>
                  <p:cNvPr id="38228" name="Rectangle 55"/>
                  <p:cNvSpPr>
                    <a:spLocks noChangeArrowheads="1"/>
                  </p:cNvSpPr>
                  <p:nvPr/>
                </p:nvSpPr>
                <p:spPr bwMode="auto">
                  <a:xfrm>
                    <a:off x="1348" y="1381"/>
                    <a:ext cx="40" cy="23"/>
                  </a:xfrm>
                  <a:prstGeom prst="rect">
                    <a:avLst/>
                  </a:prstGeom>
                  <a:solidFill>
                    <a:srgbClr val="A2C1FE"/>
                  </a:solidFill>
                  <a:ln w="12700">
                    <a:noFill/>
                    <a:miter lim="800000"/>
                    <a:headEnd/>
                    <a:tailEnd/>
                  </a:ln>
                </p:spPr>
                <p:txBody>
                  <a:bodyPr wrap="none" anchor="ctr"/>
                  <a:lstStyle/>
                  <a:p>
                    <a:endParaRPr lang="es-ES"/>
                  </a:p>
                </p:txBody>
              </p:sp>
              <p:sp>
                <p:nvSpPr>
                  <p:cNvPr id="38229" name="Freeform 56"/>
                  <p:cNvSpPr>
                    <a:spLocks/>
                  </p:cNvSpPr>
                  <p:nvPr/>
                </p:nvSpPr>
                <p:spPr bwMode="auto">
                  <a:xfrm>
                    <a:off x="1388"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8230" name="Freeform 57"/>
                  <p:cNvSpPr>
                    <a:spLocks/>
                  </p:cNvSpPr>
                  <p:nvPr/>
                </p:nvSpPr>
                <p:spPr bwMode="auto">
                  <a:xfrm>
                    <a:off x="1349" y="1368"/>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212" name="Group 58"/>
                <p:cNvGrpSpPr>
                  <a:grpSpLocks/>
                </p:cNvGrpSpPr>
                <p:nvPr/>
              </p:nvGrpSpPr>
              <p:grpSpPr bwMode="auto">
                <a:xfrm>
                  <a:off x="1200" y="1337"/>
                  <a:ext cx="62" cy="38"/>
                  <a:chOff x="1200" y="1337"/>
                  <a:chExt cx="62" cy="38"/>
                </a:xfrm>
              </p:grpSpPr>
              <p:sp>
                <p:nvSpPr>
                  <p:cNvPr id="38225" name="Rectangle 59"/>
                  <p:cNvSpPr>
                    <a:spLocks noChangeArrowheads="1"/>
                  </p:cNvSpPr>
                  <p:nvPr/>
                </p:nvSpPr>
                <p:spPr bwMode="auto">
                  <a:xfrm>
                    <a:off x="1200" y="1349"/>
                    <a:ext cx="39" cy="24"/>
                  </a:xfrm>
                  <a:prstGeom prst="rect">
                    <a:avLst/>
                  </a:prstGeom>
                  <a:solidFill>
                    <a:srgbClr val="A2C1FE"/>
                  </a:solidFill>
                  <a:ln w="12700">
                    <a:noFill/>
                    <a:miter lim="800000"/>
                    <a:headEnd/>
                    <a:tailEnd/>
                  </a:ln>
                </p:spPr>
                <p:txBody>
                  <a:bodyPr wrap="none" anchor="ctr"/>
                  <a:lstStyle/>
                  <a:p>
                    <a:endParaRPr lang="es-ES"/>
                  </a:p>
                </p:txBody>
              </p:sp>
              <p:sp>
                <p:nvSpPr>
                  <p:cNvPr id="38226" name="Freeform 60"/>
                  <p:cNvSpPr>
                    <a:spLocks/>
                  </p:cNvSpPr>
                  <p:nvPr/>
                </p:nvSpPr>
                <p:spPr bwMode="auto">
                  <a:xfrm>
                    <a:off x="1239" y="1337"/>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8227" name="Freeform 61"/>
                  <p:cNvSpPr>
                    <a:spLocks/>
                  </p:cNvSpPr>
                  <p:nvPr/>
                </p:nvSpPr>
                <p:spPr bwMode="auto">
                  <a:xfrm>
                    <a:off x="1200" y="1337"/>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213" name="Group 62"/>
                <p:cNvGrpSpPr>
                  <a:grpSpLocks/>
                </p:cNvGrpSpPr>
                <p:nvPr/>
              </p:nvGrpSpPr>
              <p:grpSpPr bwMode="auto">
                <a:xfrm>
                  <a:off x="1248" y="1337"/>
                  <a:ext cx="62" cy="38"/>
                  <a:chOff x="1248" y="1337"/>
                  <a:chExt cx="62" cy="38"/>
                </a:xfrm>
              </p:grpSpPr>
              <p:sp>
                <p:nvSpPr>
                  <p:cNvPr id="38222" name="Rectangle 63"/>
                  <p:cNvSpPr>
                    <a:spLocks noChangeArrowheads="1"/>
                  </p:cNvSpPr>
                  <p:nvPr/>
                </p:nvSpPr>
                <p:spPr bwMode="auto">
                  <a:xfrm>
                    <a:off x="1248" y="1349"/>
                    <a:ext cx="40" cy="24"/>
                  </a:xfrm>
                  <a:prstGeom prst="rect">
                    <a:avLst/>
                  </a:prstGeom>
                  <a:solidFill>
                    <a:srgbClr val="A2C1FE"/>
                  </a:solidFill>
                  <a:ln w="12700">
                    <a:noFill/>
                    <a:miter lim="800000"/>
                    <a:headEnd/>
                    <a:tailEnd/>
                  </a:ln>
                </p:spPr>
                <p:txBody>
                  <a:bodyPr wrap="none" anchor="ctr"/>
                  <a:lstStyle/>
                  <a:p>
                    <a:endParaRPr lang="es-ES"/>
                  </a:p>
                </p:txBody>
              </p:sp>
              <p:sp>
                <p:nvSpPr>
                  <p:cNvPr id="38223" name="Freeform 64"/>
                  <p:cNvSpPr>
                    <a:spLocks/>
                  </p:cNvSpPr>
                  <p:nvPr/>
                </p:nvSpPr>
                <p:spPr bwMode="auto">
                  <a:xfrm>
                    <a:off x="1288" y="1337"/>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8224" name="Freeform 65"/>
                  <p:cNvSpPr>
                    <a:spLocks/>
                  </p:cNvSpPr>
                  <p:nvPr/>
                </p:nvSpPr>
                <p:spPr bwMode="auto">
                  <a:xfrm>
                    <a:off x="1249" y="1337"/>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214" name="Group 66"/>
                <p:cNvGrpSpPr>
                  <a:grpSpLocks/>
                </p:cNvGrpSpPr>
                <p:nvPr/>
              </p:nvGrpSpPr>
              <p:grpSpPr bwMode="auto">
                <a:xfrm>
                  <a:off x="1298" y="1337"/>
                  <a:ext cx="62" cy="38"/>
                  <a:chOff x="1298" y="1337"/>
                  <a:chExt cx="62" cy="38"/>
                </a:xfrm>
              </p:grpSpPr>
              <p:sp>
                <p:nvSpPr>
                  <p:cNvPr id="38219" name="Rectangle 67"/>
                  <p:cNvSpPr>
                    <a:spLocks noChangeArrowheads="1"/>
                  </p:cNvSpPr>
                  <p:nvPr/>
                </p:nvSpPr>
                <p:spPr bwMode="auto">
                  <a:xfrm>
                    <a:off x="1298" y="1349"/>
                    <a:ext cx="40" cy="24"/>
                  </a:xfrm>
                  <a:prstGeom prst="rect">
                    <a:avLst/>
                  </a:prstGeom>
                  <a:solidFill>
                    <a:srgbClr val="A2C1FE"/>
                  </a:solidFill>
                  <a:ln w="12700">
                    <a:noFill/>
                    <a:miter lim="800000"/>
                    <a:headEnd/>
                    <a:tailEnd/>
                  </a:ln>
                </p:spPr>
                <p:txBody>
                  <a:bodyPr wrap="none" anchor="ctr"/>
                  <a:lstStyle/>
                  <a:p>
                    <a:endParaRPr lang="es-ES"/>
                  </a:p>
                </p:txBody>
              </p:sp>
              <p:sp>
                <p:nvSpPr>
                  <p:cNvPr id="38220" name="Freeform 68"/>
                  <p:cNvSpPr>
                    <a:spLocks/>
                  </p:cNvSpPr>
                  <p:nvPr/>
                </p:nvSpPr>
                <p:spPr bwMode="auto">
                  <a:xfrm>
                    <a:off x="1338" y="1337"/>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8221" name="Freeform 69"/>
                  <p:cNvSpPr>
                    <a:spLocks/>
                  </p:cNvSpPr>
                  <p:nvPr/>
                </p:nvSpPr>
                <p:spPr bwMode="auto">
                  <a:xfrm>
                    <a:off x="1298" y="1337"/>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215" name="Group 70"/>
                <p:cNvGrpSpPr>
                  <a:grpSpLocks/>
                </p:cNvGrpSpPr>
                <p:nvPr/>
              </p:nvGrpSpPr>
              <p:grpSpPr bwMode="auto">
                <a:xfrm>
                  <a:off x="1248" y="1305"/>
                  <a:ext cx="62" cy="38"/>
                  <a:chOff x="1248" y="1305"/>
                  <a:chExt cx="62" cy="38"/>
                </a:xfrm>
              </p:grpSpPr>
              <p:sp>
                <p:nvSpPr>
                  <p:cNvPr id="38216" name="Rectangle 71"/>
                  <p:cNvSpPr>
                    <a:spLocks noChangeArrowheads="1"/>
                  </p:cNvSpPr>
                  <p:nvPr/>
                </p:nvSpPr>
                <p:spPr bwMode="auto">
                  <a:xfrm>
                    <a:off x="1248" y="1318"/>
                    <a:ext cx="40" cy="23"/>
                  </a:xfrm>
                  <a:prstGeom prst="rect">
                    <a:avLst/>
                  </a:prstGeom>
                  <a:solidFill>
                    <a:srgbClr val="A2C1FE"/>
                  </a:solidFill>
                  <a:ln w="12700">
                    <a:noFill/>
                    <a:miter lim="800000"/>
                    <a:headEnd/>
                    <a:tailEnd/>
                  </a:ln>
                </p:spPr>
                <p:txBody>
                  <a:bodyPr wrap="none" anchor="ctr"/>
                  <a:lstStyle/>
                  <a:p>
                    <a:endParaRPr lang="es-ES"/>
                  </a:p>
                </p:txBody>
              </p:sp>
              <p:sp>
                <p:nvSpPr>
                  <p:cNvPr id="38217" name="Freeform 72"/>
                  <p:cNvSpPr>
                    <a:spLocks/>
                  </p:cNvSpPr>
                  <p:nvPr/>
                </p:nvSpPr>
                <p:spPr bwMode="auto">
                  <a:xfrm>
                    <a:off x="1288" y="1305"/>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8218" name="Freeform 73"/>
                  <p:cNvSpPr>
                    <a:spLocks/>
                  </p:cNvSpPr>
                  <p:nvPr/>
                </p:nvSpPr>
                <p:spPr bwMode="auto">
                  <a:xfrm>
                    <a:off x="1249" y="1305"/>
                    <a:ext cx="61" cy="14"/>
                  </a:xfrm>
                  <a:custGeom>
                    <a:avLst/>
                    <a:gdLst>
                      <a:gd name="T0" fmla="*/ 0 w 61"/>
                      <a:gd name="T1" fmla="*/ 13 h 14"/>
                      <a:gd name="T2" fmla="*/ 39 w 61"/>
                      <a:gd name="T3" fmla="*/ 13 h 14"/>
                      <a:gd name="T4" fmla="*/ 60 w 61"/>
                      <a:gd name="T5" fmla="*/ 0 h 14"/>
                      <a:gd name="T6" fmla="*/ 25 w 61"/>
                      <a:gd name="T7" fmla="*/ 0 h 14"/>
                      <a:gd name="T8" fmla="*/ 0 w 61"/>
                      <a:gd name="T9" fmla="*/ 13 h 14"/>
                      <a:gd name="T10" fmla="*/ 0 60000 65536"/>
                      <a:gd name="T11" fmla="*/ 0 60000 65536"/>
                      <a:gd name="T12" fmla="*/ 0 60000 65536"/>
                      <a:gd name="T13" fmla="*/ 0 60000 65536"/>
                      <a:gd name="T14" fmla="*/ 0 60000 65536"/>
                      <a:gd name="T15" fmla="*/ 0 w 61"/>
                      <a:gd name="T16" fmla="*/ 0 h 14"/>
                      <a:gd name="T17" fmla="*/ 61 w 61"/>
                      <a:gd name="T18" fmla="*/ 14 h 14"/>
                    </a:gdLst>
                    <a:ahLst/>
                    <a:cxnLst>
                      <a:cxn ang="T10">
                        <a:pos x="T0" y="T1"/>
                      </a:cxn>
                      <a:cxn ang="T11">
                        <a:pos x="T2" y="T3"/>
                      </a:cxn>
                      <a:cxn ang="T12">
                        <a:pos x="T4" y="T5"/>
                      </a:cxn>
                      <a:cxn ang="T13">
                        <a:pos x="T6" y="T7"/>
                      </a:cxn>
                      <a:cxn ang="T14">
                        <a:pos x="T8" y="T9"/>
                      </a:cxn>
                    </a:cxnLst>
                    <a:rect l="T15" t="T16" r="T17" b="T18"/>
                    <a:pathLst>
                      <a:path w="61" h="14">
                        <a:moveTo>
                          <a:pt x="0" y="13"/>
                        </a:moveTo>
                        <a:lnTo>
                          <a:pt x="39" y="13"/>
                        </a:lnTo>
                        <a:lnTo>
                          <a:pt x="60" y="0"/>
                        </a:lnTo>
                        <a:lnTo>
                          <a:pt x="25" y="0"/>
                        </a:lnTo>
                        <a:lnTo>
                          <a:pt x="0" y="13"/>
                        </a:lnTo>
                      </a:path>
                    </a:pathLst>
                  </a:custGeom>
                  <a:solidFill>
                    <a:srgbClr val="618FFD"/>
                  </a:solidFill>
                  <a:ln w="12700" cap="rnd">
                    <a:noFill/>
                    <a:round/>
                    <a:headEnd/>
                    <a:tailEnd/>
                  </a:ln>
                </p:spPr>
                <p:txBody>
                  <a:bodyPr/>
                  <a:lstStyle/>
                  <a:p>
                    <a:endParaRPr lang="es-ES"/>
                  </a:p>
                </p:txBody>
              </p:sp>
            </p:grpSp>
          </p:grpSp>
          <p:grpSp>
            <p:nvGrpSpPr>
              <p:cNvPr id="38003" name="Group 74"/>
              <p:cNvGrpSpPr>
                <a:grpSpLocks/>
              </p:cNvGrpSpPr>
              <p:nvPr/>
            </p:nvGrpSpPr>
            <p:grpSpPr bwMode="auto">
              <a:xfrm>
                <a:off x="859" y="1305"/>
                <a:ext cx="272" cy="126"/>
                <a:chOff x="859" y="1305"/>
                <a:chExt cx="272" cy="126"/>
              </a:xfrm>
            </p:grpSpPr>
            <p:grpSp>
              <p:nvGrpSpPr>
                <p:cNvPr id="38141" name="Group 75"/>
                <p:cNvGrpSpPr>
                  <a:grpSpLocks/>
                </p:cNvGrpSpPr>
                <p:nvPr/>
              </p:nvGrpSpPr>
              <p:grpSpPr bwMode="auto">
                <a:xfrm>
                  <a:off x="859" y="1383"/>
                  <a:ext cx="272" cy="48"/>
                  <a:chOff x="859" y="1383"/>
                  <a:chExt cx="272" cy="48"/>
                </a:xfrm>
              </p:grpSpPr>
              <p:sp>
                <p:nvSpPr>
                  <p:cNvPr id="38191" name="Rectangle 76"/>
                  <p:cNvSpPr>
                    <a:spLocks noChangeArrowheads="1"/>
                  </p:cNvSpPr>
                  <p:nvPr/>
                </p:nvSpPr>
                <p:spPr bwMode="auto">
                  <a:xfrm>
                    <a:off x="972" y="1414"/>
                    <a:ext cx="13" cy="16"/>
                  </a:xfrm>
                  <a:prstGeom prst="rect">
                    <a:avLst/>
                  </a:prstGeom>
                  <a:solidFill>
                    <a:srgbClr val="AD6900"/>
                  </a:solidFill>
                  <a:ln w="12700">
                    <a:noFill/>
                    <a:miter lim="800000"/>
                    <a:headEnd/>
                    <a:tailEnd/>
                  </a:ln>
                </p:spPr>
                <p:txBody>
                  <a:bodyPr wrap="none" anchor="ctr"/>
                  <a:lstStyle/>
                  <a:p>
                    <a:endParaRPr lang="es-ES"/>
                  </a:p>
                </p:txBody>
              </p:sp>
              <p:sp>
                <p:nvSpPr>
                  <p:cNvPr id="38192" name="Rectangle 77"/>
                  <p:cNvSpPr>
                    <a:spLocks noChangeArrowheads="1"/>
                  </p:cNvSpPr>
                  <p:nvPr/>
                </p:nvSpPr>
                <p:spPr bwMode="auto">
                  <a:xfrm>
                    <a:off x="860" y="1414"/>
                    <a:ext cx="12" cy="16"/>
                  </a:xfrm>
                  <a:prstGeom prst="rect">
                    <a:avLst/>
                  </a:prstGeom>
                  <a:solidFill>
                    <a:srgbClr val="AD6900"/>
                  </a:solidFill>
                  <a:ln w="12700">
                    <a:noFill/>
                    <a:miter lim="800000"/>
                    <a:headEnd/>
                    <a:tailEnd/>
                  </a:ln>
                </p:spPr>
                <p:txBody>
                  <a:bodyPr wrap="none" anchor="ctr"/>
                  <a:lstStyle/>
                  <a:p>
                    <a:endParaRPr lang="es-ES"/>
                  </a:p>
                </p:txBody>
              </p:sp>
              <p:sp>
                <p:nvSpPr>
                  <p:cNvPr id="38193" name="Rectangle 78"/>
                  <p:cNvSpPr>
                    <a:spLocks noChangeArrowheads="1"/>
                  </p:cNvSpPr>
                  <p:nvPr/>
                </p:nvSpPr>
                <p:spPr bwMode="auto">
                  <a:xfrm>
                    <a:off x="1085" y="1414"/>
                    <a:ext cx="13" cy="16"/>
                  </a:xfrm>
                  <a:prstGeom prst="rect">
                    <a:avLst/>
                  </a:prstGeom>
                  <a:solidFill>
                    <a:srgbClr val="AD6900"/>
                  </a:solidFill>
                  <a:ln w="12700">
                    <a:noFill/>
                    <a:miter lim="800000"/>
                    <a:headEnd/>
                    <a:tailEnd/>
                  </a:ln>
                </p:spPr>
                <p:txBody>
                  <a:bodyPr wrap="none" anchor="ctr"/>
                  <a:lstStyle/>
                  <a:p>
                    <a:endParaRPr lang="es-ES"/>
                  </a:p>
                </p:txBody>
              </p:sp>
              <p:sp>
                <p:nvSpPr>
                  <p:cNvPr id="38194" name="Freeform 79"/>
                  <p:cNvSpPr>
                    <a:spLocks/>
                  </p:cNvSpPr>
                  <p:nvPr/>
                </p:nvSpPr>
                <p:spPr bwMode="auto">
                  <a:xfrm>
                    <a:off x="1098" y="1401"/>
                    <a:ext cx="9" cy="30"/>
                  </a:xfrm>
                  <a:custGeom>
                    <a:avLst/>
                    <a:gdLst>
                      <a:gd name="T0" fmla="*/ 0 w 9"/>
                      <a:gd name="T1" fmla="*/ 29 h 30"/>
                      <a:gd name="T2" fmla="*/ 8 w 9"/>
                      <a:gd name="T3" fmla="*/ 21 h 30"/>
                      <a:gd name="T4" fmla="*/ 8 w 9"/>
                      <a:gd name="T5" fmla="*/ 0 h 30"/>
                      <a:gd name="T6" fmla="*/ 0 w 9"/>
                      <a:gd name="T7" fmla="*/ 7 h 30"/>
                      <a:gd name="T8" fmla="*/ 0 w 9"/>
                      <a:gd name="T9" fmla="*/ 29 h 30"/>
                      <a:gd name="T10" fmla="*/ 0 60000 65536"/>
                      <a:gd name="T11" fmla="*/ 0 60000 65536"/>
                      <a:gd name="T12" fmla="*/ 0 60000 65536"/>
                      <a:gd name="T13" fmla="*/ 0 60000 65536"/>
                      <a:gd name="T14" fmla="*/ 0 60000 65536"/>
                      <a:gd name="T15" fmla="*/ 0 w 9"/>
                      <a:gd name="T16" fmla="*/ 0 h 30"/>
                      <a:gd name="T17" fmla="*/ 9 w 9"/>
                      <a:gd name="T18" fmla="*/ 30 h 30"/>
                    </a:gdLst>
                    <a:ahLst/>
                    <a:cxnLst>
                      <a:cxn ang="T10">
                        <a:pos x="T0" y="T1"/>
                      </a:cxn>
                      <a:cxn ang="T11">
                        <a:pos x="T2" y="T3"/>
                      </a:cxn>
                      <a:cxn ang="T12">
                        <a:pos x="T4" y="T5"/>
                      </a:cxn>
                      <a:cxn ang="T13">
                        <a:pos x="T6" y="T7"/>
                      </a:cxn>
                      <a:cxn ang="T14">
                        <a:pos x="T8" y="T9"/>
                      </a:cxn>
                    </a:cxnLst>
                    <a:rect l="T15" t="T16" r="T17" b="T18"/>
                    <a:pathLst>
                      <a:path w="9" h="30">
                        <a:moveTo>
                          <a:pt x="0" y="29"/>
                        </a:moveTo>
                        <a:lnTo>
                          <a:pt x="8" y="21"/>
                        </a:lnTo>
                        <a:lnTo>
                          <a:pt x="8" y="0"/>
                        </a:lnTo>
                        <a:lnTo>
                          <a:pt x="0" y="7"/>
                        </a:lnTo>
                        <a:lnTo>
                          <a:pt x="0" y="29"/>
                        </a:lnTo>
                      </a:path>
                    </a:pathLst>
                  </a:custGeom>
                  <a:solidFill>
                    <a:srgbClr val="714400"/>
                  </a:solidFill>
                  <a:ln w="12700" cap="rnd">
                    <a:noFill/>
                    <a:round/>
                    <a:headEnd/>
                    <a:tailEnd/>
                  </a:ln>
                </p:spPr>
                <p:txBody>
                  <a:bodyPr/>
                  <a:lstStyle/>
                  <a:p>
                    <a:endParaRPr lang="es-ES"/>
                  </a:p>
                </p:txBody>
              </p:sp>
              <p:sp>
                <p:nvSpPr>
                  <p:cNvPr id="38195" name="Freeform 80"/>
                  <p:cNvSpPr>
                    <a:spLocks/>
                  </p:cNvSpPr>
                  <p:nvPr/>
                </p:nvSpPr>
                <p:spPr bwMode="auto">
                  <a:xfrm>
                    <a:off x="985" y="1401"/>
                    <a:ext cx="9" cy="30"/>
                  </a:xfrm>
                  <a:custGeom>
                    <a:avLst/>
                    <a:gdLst>
                      <a:gd name="T0" fmla="*/ 0 w 9"/>
                      <a:gd name="T1" fmla="*/ 29 h 30"/>
                      <a:gd name="T2" fmla="*/ 8 w 9"/>
                      <a:gd name="T3" fmla="*/ 21 h 30"/>
                      <a:gd name="T4" fmla="*/ 8 w 9"/>
                      <a:gd name="T5" fmla="*/ 0 h 30"/>
                      <a:gd name="T6" fmla="*/ 0 w 9"/>
                      <a:gd name="T7" fmla="*/ 7 h 30"/>
                      <a:gd name="T8" fmla="*/ 0 w 9"/>
                      <a:gd name="T9" fmla="*/ 29 h 30"/>
                      <a:gd name="T10" fmla="*/ 0 60000 65536"/>
                      <a:gd name="T11" fmla="*/ 0 60000 65536"/>
                      <a:gd name="T12" fmla="*/ 0 60000 65536"/>
                      <a:gd name="T13" fmla="*/ 0 60000 65536"/>
                      <a:gd name="T14" fmla="*/ 0 60000 65536"/>
                      <a:gd name="T15" fmla="*/ 0 w 9"/>
                      <a:gd name="T16" fmla="*/ 0 h 30"/>
                      <a:gd name="T17" fmla="*/ 9 w 9"/>
                      <a:gd name="T18" fmla="*/ 30 h 30"/>
                    </a:gdLst>
                    <a:ahLst/>
                    <a:cxnLst>
                      <a:cxn ang="T10">
                        <a:pos x="T0" y="T1"/>
                      </a:cxn>
                      <a:cxn ang="T11">
                        <a:pos x="T2" y="T3"/>
                      </a:cxn>
                      <a:cxn ang="T12">
                        <a:pos x="T4" y="T5"/>
                      </a:cxn>
                      <a:cxn ang="T13">
                        <a:pos x="T6" y="T7"/>
                      </a:cxn>
                      <a:cxn ang="T14">
                        <a:pos x="T8" y="T9"/>
                      </a:cxn>
                    </a:cxnLst>
                    <a:rect l="T15" t="T16" r="T17" b="T18"/>
                    <a:pathLst>
                      <a:path w="9" h="30">
                        <a:moveTo>
                          <a:pt x="0" y="29"/>
                        </a:moveTo>
                        <a:lnTo>
                          <a:pt x="8" y="21"/>
                        </a:lnTo>
                        <a:lnTo>
                          <a:pt x="8" y="0"/>
                        </a:lnTo>
                        <a:lnTo>
                          <a:pt x="0" y="7"/>
                        </a:lnTo>
                        <a:lnTo>
                          <a:pt x="0" y="29"/>
                        </a:lnTo>
                      </a:path>
                    </a:pathLst>
                  </a:custGeom>
                  <a:solidFill>
                    <a:srgbClr val="714400"/>
                  </a:solidFill>
                  <a:ln w="12700" cap="rnd">
                    <a:noFill/>
                    <a:round/>
                    <a:headEnd/>
                    <a:tailEnd/>
                  </a:ln>
                </p:spPr>
                <p:txBody>
                  <a:bodyPr/>
                  <a:lstStyle/>
                  <a:p>
                    <a:endParaRPr lang="es-ES"/>
                  </a:p>
                </p:txBody>
              </p:sp>
              <p:sp>
                <p:nvSpPr>
                  <p:cNvPr id="38196" name="Freeform 81"/>
                  <p:cNvSpPr>
                    <a:spLocks/>
                  </p:cNvSpPr>
                  <p:nvPr/>
                </p:nvSpPr>
                <p:spPr bwMode="auto">
                  <a:xfrm>
                    <a:off x="873" y="1401"/>
                    <a:ext cx="9" cy="30"/>
                  </a:xfrm>
                  <a:custGeom>
                    <a:avLst/>
                    <a:gdLst>
                      <a:gd name="T0" fmla="*/ 0 w 9"/>
                      <a:gd name="T1" fmla="*/ 29 h 30"/>
                      <a:gd name="T2" fmla="*/ 8 w 9"/>
                      <a:gd name="T3" fmla="*/ 21 h 30"/>
                      <a:gd name="T4" fmla="*/ 8 w 9"/>
                      <a:gd name="T5" fmla="*/ 0 h 30"/>
                      <a:gd name="T6" fmla="*/ 0 w 9"/>
                      <a:gd name="T7" fmla="*/ 7 h 30"/>
                      <a:gd name="T8" fmla="*/ 0 w 9"/>
                      <a:gd name="T9" fmla="*/ 29 h 30"/>
                      <a:gd name="T10" fmla="*/ 0 60000 65536"/>
                      <a:gd name="T11" fmla="*/ 0 60000 65536"/>
                      <a:gd name="T12" fmla="*/ 0 60000 65536"/>
                      <a:gd name="T13" fmla="*/ 0 60000 65536"/>
                      <a:gd name="T14" fmla="*/ 0 60000 65536"/>
                      <a:gd name="T15" fmla="*/ 0 w 9"/>
                      <a:gd name="T16" fmla="*/ 0 h 30"/>
                      <a:gd name="T17" fmla="*/ 9 w 9"/>
                      <a:gd name="T18" fmla="*/ 30 h 30"/>
                    </a:gdLst>
                    <a:ahLst/>
                    <a:cxnLst>
                      <a:cxn ang="T10">
                        <a:pos x="T0" y="T1"/>
                      </a:cxn>
                      <a:cxn ang="T11">
                        <a:pos x="T2" y="T3"/>
                      </a:cxn>
                      <a:cxn ang="T12">
                        <a:pos x="T4" y="T5"/>
                      </a:cxn>
                      <a:cxn ang="T13">
                        <a:pos x="T6" y="T7"/>
                      </a:cxn>
                      <a:cxn ang="T14">
                        <a:pos x="T8" y="T9"/>
                      </a:cxn>
                    </a:cxnLst>
                    <a:rect l="T15" t="T16" r="T17" b="T18"/>
                    <a:pathLst>
                      <a:path w="9" h="30">
                        <a:moveTo>
                          <a:pt x="0" y="29"/>
                        </a:moveTo>
                        <a:lnTo>
                          <a:pt x="8" y="21"/>
                        </a:lnTo>
                        <a:lnTo>
                          <a:pt x="8" y="0"/>
                        </a:lnTo>
                        <a:lnTo>
                          <a:pt x="0" y="7"/>
                        </a:lnTo>
                        <a:lnTo>
                          <a:pt x="0" y="29"/>
                        </a:lnTo>
                      </a:path>
                    </a:pathLst>
                  </a:custGeom>
                  <a:solidFill>
                    <a:srgbClr val="714400"/>
                  </a:solidFill>
                  <a:ln w="12700" cap="rnd">
                    <a:noFill/>
                    <a:round/>
                    <a:headEnd/>
                    <a:tailEnd/>
                  </a:ln>
                </p:spPr>
                <p:txBody>
                  <a:bodyPr/>
                  <a:lstStyle/>
                  <a:p>
                    <a:endParaRPr lang="es-ES"/>
                  </a:p>
                </p:txBody>
              </p:sp>
              <p:grpSp>
                <p:nvGrpSpPr>
                  <p:cNvPr id="38197" name="Group 82"/>
                  <p:cNvGrpSpPr>
                    <a:grpSpLocks/>
                  </p:cNvGrpSpPr>
                  <p:nvPr/>
                </p:nvGrpSpPr>
                <p:grpSpPr bwMode="auto">
                  <a:xfrm>
                    <a:off x="1114" y="1384"/>
                    <a:ext cx="16" cy="21"/>
                    <a:chOff x="1114" y="1384"/>
                    <a:chExt cx="16" cy="21"/>
                  </a:xfrm>
                </p:grpSpPr>
                <p:sp>
                  <p:nvSpPr>
                    <p:cNvPr id="38205" name="Rectangle 83"/>
                    <p:cNvSpPr>
                      <a:spLocks noChangeArrowheads="1"/>
                    </p:cNvSpPr>
                    <p:nvPr/>
                  </p:nvSpPr>
                  <p:spPr bwMode="auto">
                    <a:xfrm>
                      <a:off x="1114" y="1393"/>
                      <a:ext cx="9" cy="11"/>
                    </a:xfrm>
                    <a:prstGeom prst="rect">
                      <a:avLst/>
                    </a:prstGeom>
                    <a:solidFill>
                      <a:srgbClr val="AD6900"/>
                    </a:solidFill>
                    <a:ln w="12700">
                      <a:noFill/>
                      <a:miter lim="800000"/>
                      <a:headEnd/>
                      <a:tailEnd/>
                    </a:ln>
                  </p:spPr>
                  <p:txBody>
                    <a:bodyPr wrap="none" anchor="ctr"/>
                    <a:lstStyle/>
                    <a:p>
                      <a:endParaRPr lang="es-ES"/>
                    </a:p>
                  </p:txBody>
                </p:sp>
                <p:sp>
                  <p:nvSpPr>
                    <p:cNvPr id="38206" name="Freeform 84"/>
                    <p:cNvSpPr>
                      <a:spLocks/>
                    </p:cNvSpPr>
                    <p:nvPr/>
                  </p:nvSpPr>
                  <p:spPr bwMode="auto">
                    <a:xfrm>
                      <a:off x="1124" y="1384"/>
                      <a:ext cx="6" cy="21"/>
                    </a:xfrm>
                    <a:custGeom>
                      <a:avLst/>
                      <a:gdLst>
                        <a:gd name="T0" fmla="*/ 0 w 6"/>
                        <a:gd name="T1" fmla="*/ 20 h 21"/>
                        <a:gd name="T2" fmla="*/ 5 w 6"/>
                        <a:gd name="T3" fmla="*/ 14 h 21"/>
                        <a:gd name="T4" fmla="*/ 5 w 6"/>
                        <a:gd name="T5" fmla="*/ 0 h 21"/>
                        <a:gd name="T6" fmla="*/ 0 w 6"/>
                        <a:gd name="T7" fmla="*/ 5 h 21"/>
                        <a:gd name="T8" fmla="*/ 0 w 6"/>
                        <a:gd name="T9" fmla="*/ 20 h 21"/>
                        <a:gd name="T10" fmla="*/ 0 60000 65536"/>
                        <a:gd name="T11" fmla="*/ 0 60000 65536"/>
                        <a:gd name="T12" fmla="*/ 0 60000 65536"/>
                        <a:gd name="T13" fmla="*/ 0 60000 65536"/>
                        <a:gd name="T14" fmla="*/ 0 60000 65536"/>
                        <a:gd name="T15" fmla="*/ 0 w 6"/>
                        <a:gd name="T16" fmla="*/ 0 h 21"/>
                        <a:gd name="T17" fmla="*/ 6 w 6"/>
                        <a:gd name="T18" fmla="*/ 21 h 21"/>
                      </a:gdLst>
                      <a:ahLst/>
                      <a:cxnLst>
                        <a:cxn ang="T10">
                          <a:pos x="T0" y="T1"/>
                        </a:cxn>
                        <a:cxn ang="T11">
                          <a:pos x="T2" y="T3"/>
                        </a:cxn>
                        <a:cxn ang="T12">
                          <a:pos x="T4" y="T5"/>
                        </a:cxn>
                        <a:cxn ang="T13">
                          <a:pos x="T6" y="T7"/>
                        </a:cxn>
                        <a:cxn ang="T14">
                          <a:pos x="T8" y="T9"/>
                        </a:cxn>
                      </a:cxnLst>
                      <a:rect l="T15" t="T16" r="T17" b="T18"/>
                      <a:pathLst>
                        <a:path w="6" h="21">
                          <a:moveTo>
                            <a:pt x="0" y="20"/>
                          </a:moveTo>
                          <a:lnTo>
                            <a:pt x="5" y="14"/>
                          </a:lnTo>
                          <a:lnTo>
                            <a:pt x="5" y="0"/>
                          </a:lnTo>
                          <a:lnTo>
                            <a:pt x="0" y="5"/>
                          </a:lnTo>
                          <a:lnTo>
                            <a:pt x="0" y="20"/>
                          </a:lnTo>
                        </a:path>
                      </a:pathLst>
                    </a:custGeom>
                    <a:solidFill>
                      <a:srgbClr val="714400"/>
                    </a:solidFill>
                    <a:ln w="12700" cap="rnd">
                      <a:noFill/>
                      <a:round/>
                      <a:headEnd/>
                      <a:tailEnd/>
                    </a:ln>
                  </p:spPr>
                  <p:txBody>
                    <a:bodyPr/>
                    <a:lstStyle/>
                    <a:p>
                      <a:endParaRPr lang="es-ES"/>
                    </a:p>
                  </p:txBody>
                </p:sp>
              </p:grpSp>
              <p:sp>
                <p:nvSpPr>
                  <p:cNvPr id="38198" name="Freeform 85"/>
                  <p:cNvSpPr>
                    <a:spLocks/>
                  </p:cNvSpPr>
                  <p:nvPr/>
                </p:nvSpPr>
                <p:spPr bwMode="auto">
                  <a:xfrm>
                    <a:off x="1100" y="1383"/>
                    <a:ext cx="31" cy="31"/>
                  </a:xfrm>
                  <a:custGeom>
                    <a:avLst/>
                    <a:gdLst>
                      <a:gd name="T0" fmla="*/ 0 w 31"/>
                      <a:gd name="T1" fmla="*/ 30 h 31"/>
                      <a:gd name="T2" fmla="*/ 30 w 31"/>
                      <a:gd name="T3" fmla="*/ 6 h 31"/>
                      <a:gd name="T4" fmla="*/ 30 w 31"/>
                      <a:gd name="T5" fmla="*/ 0 h 31"/>
                      <a:gd name="T6" fmla="*/ 0 w 31"/>
                      <a:gd name="T7" fmla="*/ 23 h 31"/>
                      <a:gd name="T8" fmla="*/ 0 w 31"/>
                      <a:gd name="T9" fmla="*/ 30 h 31"/>
                      <a:gd name="T10" fmla="*/ 0 60000 65536"/>
                      <a:gd name="T11" fmla="*/ 0 60000 65536"/>
                      <a:gd name="T12" fmla="*/ 0 60000 65536"/>
                      <a:gd name="T13" fmla="*/ 0 60000 65536"/>
                      <a:gd name="T14" fmla="*/ 0 60000 65536"/>
                      <a:gd name="T15" fmla="*/ 0 w 31"/>
                      <a:gd name="T16" fmla="*/ 0 h 31"/>
                      <a:gd name="T17" fmla="*/ 31 w 31"/>
                      <a:gd name="T18" fmla="*/ 31 h 31"/>
                    </a:gdLst>
                    <a:ahLst/>
                    <a:cxnLst>
                      <a:cxn ang="T10">
                        <a:pos x="T0" y="T1"/>
                      </a:cxn>
                      <a:cxn ang="T11">
                        <a:pos x="T2" y="T3"/>
                      </a:cxn>
                      <a:cxn ang="T12">
                        <a:pos x="T4" y="T5"/>
                      </a:cxn>
                      <a:cxn ang="T13">
                        <a:pos x="T6" y="T7"/>
                      </a:cxn>
                      <a:cxn ang="T14">
                        <a:pos x="T8" y="T9"/>
                      </a:cxn>
                    </a:cxnLst>
                    <a:rect l="T15" t="T16" r="T17" b="T18"/>
                    <a:pathLst>
                      <a:path w="31" h="31">
                        <a:moveTo>
                          <a:pt x="0" y="30"/>
                        </a:moveTo>
                        <a:lnTo>
                          <a:pt x="30" y="6"/>
                        </a:lnTo>
                        <a:lnTo>
                          <a:pt x="30" y="0"/>
                        </a:lnTo>
                        <a:lnTo>
                          <a:pt x="0" y="23"/>
                        </a:lnTo>
                        <a:lnTo>
                          <a:pt x="0" y="30"/>
                        </a:lnTo>
                      </a:path>
                    </a:pathLst>
                  </a:custGeom>
                  <a:solidFill>
                    <a:srgbClr val="714400"/>
                  </a:solidFill>
                  <a:ln w="12700" cap="rnd">
                    <a:noFill/>
                    <a:round/>
                    <a:headEnd/>
                    <a:tailEnd/>
                  </a:ln>
                </p:spPr>
                <p:txBody>
                  <a:bodyPr/>
                  <a:lstStyle/>
                  <a:p>
                    <a:endParaRPr lang="es-ES"/>
                  </a:p>
                </p:txBody>
              </p:sp>
              <p:sp>
                <p:nvSpPr>
                  <p:cNvPr id="38199" name="Freeform 86"/>
                  <p:cNvSpPr>
                    <a:spLocks/>
                  </p:cNvSpPr>
                  <p:nvPr/>
                </p:nvSpPr>
                <p:spPr bwMode="auto">
                  <a:xfrm>
                    <a:off x="859" y="1383"/>
                    <a:ext cx="46" cy="32"/>
                  </a:xfrm>
                  <a:custGeom>
                    <a:avLst/>
                    <a:gdLst>
                      <a:gd name="T0" fmla="*/ 0 w 46"/>
                      <a:gd name="T1" fmla="*/ 25 h 32"/>
                      <a:gd name="T2" fmla="*/ 45 w 46"/>
                      <a:gd name="T3" fmla="*/ 0 h 32"/>
                      <a:gd name="T4" fmla="*/ 45 w 46"/>
                      <a:gd name="T5" fmla="*/ 5 h 32"/>
                      <a:gd name="T6" fmla="*/ 1 w 46"/>
                      <a:gd name="T7" fmla="*/ 31 h 32"/>
                      <a:gd name="T8" fmla="*/ 0 w 46"/>
                      <a:gd name="T9" fmla="*/ 25 h 32"/>
                      <a:gd name="T10" fmla="*/ 0 60000 65536"/>
                      <a:gd name="T11" fmla="*/ 0 60000 65536"/>
                      <a:gd name="T12" fmla="*/ 0 60000 65536"/>
                      <a:gd name="T13" fmla="*/ 0 60000 65536"/>
                      <a:gd name="T14" fmla="*/ 0 60000 65536"/>
                      <a:gd name="T15" fmla="*/ 0 w 46"/>
                      <a:gd name="T16" fmla="*/ 0 h 32"/>
                      <a:gd name="T17" fmla="*/ 46 w 46"/>
                      <a:gd name="T18" fmla="*/ 32 h 32"/>
                    </a:gdLst>
                    <a:ahLst/>
                    <a:cxnLst>
                      <a:cxn ang="T10">
                        <a:pos x="T0" y="T1"/>
                      </a:cxn>
                      <a:cxn ang="T11">
                        <a:pos x="T2" y="T3"/>
                      </a:cxn>
                      <a:cxn ang="T12">
                        <a:pos x="T4" y="T5"/>
                      </a:cxn>
                      <a:cxn ang="T13">
                        <a:pos x="T6" y="T7"/>
                      </a:cxn>
                      <a:cxn ang="T14">
                        <a:pos x="T8" y="T9"/>
                      </a:cxn>
                    </a:cxnLst>
                    <a:rect l="T15" t="T16" r="T17" b="T18"/>
                    <a:pathLst>
                      <a:path w="46" h="32">
                        <a:moveTo>
                          <a:pt x="0" y="25"/>
                        </a:moveTo>
                        <a:lnTo>
                          <a:pt x="45" y="0"/>
                        </a:lnTo>
                        <a:lnTo>
                          <a:pt x="45" y="5"/>
                        </a:lnTo>
                        <a:lnTo>
                          <a:pt x="1" y="31"/>
                        </a:lnTo>
                        <a:lnTo>
                          <a:pt x="0" y="25"/>
                        </a:lnTo>
                      </a:path>
                    </a:pathLst>
                  </a:custGeom>
                  <a:solidFill>
                    <a:srgbClr val="714400"/>
                  </a:solidFill>
                  <a:ln w="12700" cap="rnd">
                    <a:noFill/>
                    <a:round/>
                    <a:headEnd/>
                    <a:tailEnd/>
                  </a:ln>
                </p:spPr>
                <p:txBody>
                  <a:bodyPr/>
                  <a:lstStyle/>
                  <a:p>
                    <a:endParaRPr lang="es-ES"/>
                  </a:p>
                </p:txBody>
              </p:sp>
              <p:sp>
                <p:nvSpPr>
                  <p:cNvPr id="38200" name="Freeform 87"/>
                  <p:cNvSpPr>
                    <a:spLocks/>
                  </p:cNvSpPr>
                  <p:nvPr/>
                </p:nvSpPr>
                <p:spPr bwMode="auto">
                  <a:xfrm>
                    <a:off x="972" y="1383"/>
                    <a:ext cx="49" cy="26"/>
                  </a:xfrm>
                  <a:custGeom>
                    <a:avLst/>
                    <a:gdLst>
                      <a:gd name="T0" fmla="*/ 0 w 49"/>
                      <a:gd name="T1" fmla="*/ 25 h 26"/>
                      <a:gd name="T2" fmla="*/ 14 w 49"/>
                      <a:gd name="T3" fmla="*/ 25 h 26"/>
                      <a:gd name="T4" fmla="*/ 48 w 49"/>
                      <a:gd name="T5" fmla="*/ 0 h 26"/>
                      <a:gd name="T6" fmla="*/ 35 w 49"/>
                      <a:gd name="T7" fmla="*/ 0 h 26"/>
                      <a:gd name="T8" fmla="*/ 0 w 49"/>
                      <a:gd name="T9" fmla="*/ 25 h 26"/>
                      <a:gd name="T10" fmla="*/ 0 60000 65536"/>
                      <a:gd name="T11" fmla="*/ 0 60000 65536"/>
                      <a:gd name="T12" fmla="*/ 0 60000 65536"/>
                      <a:gd name="T13" fmla="*/ 0 60000 65536"/>
                      <a:gd name="T14" fmla="*/ 0 60000 65536"/>
                      <a:gd name="T15" fmla="*/ 0 w 49"/>
                      <a:gd name="T16" fmla="*/ 0 h 26"/>
                      <a:gd name="T17" fmla="*/ 49 w 49"/>
                      <a:gd name="T18" fmla="*/ 26 h 26"/>
                    </a:gdLst>
                    <a:ahLst/>
                    <a:cxnLst>
                      <a:cxn ang="T10">
                        <a:pos x="T0" y="T1"/>
                      </a:cxn>
                      <a:cxn ang="T11">
                        <a:pos x="T2" y="T3"/>
                      </a:cxn>
                      <a:cxn ang="T12">
                        <a:pos x="T4" y="T5"/>
                      </a:cxn>
                      <a:cxn ang="T13">
                        <a:pos x="T6" y="T7"/>
                      </a:cxn>
                      <a:cxn ang="T14">
                        <a:pos x="T8" y="T9"/>
                      </a:cxn>
                    </a:cxnLst>
                    <a:rect l="T15" t="T16" r="T17" b="T18"/>
                    <a:pathLst>
                      <a:path w="49" h="26">
                        <a:moveTo>
                          <a:pt x="0" y="25"/>
                        </a:moveTo>
                        <a:lnTo>
                          <a:pt x="14" y="25"/>
                        </a:lnTo>
                        <a:lnTo>
                          <a:pt x="48" y="0"/>
                        </a:lnTo>
                        <a:lnTo>
                          <a:pt x="35" y="0"/>
                        </a:lnTo>
                        <a:lnTo>
                          <a:pt x="0" y="25"/>
                        </a:lnTo>
                      </a:path>
                    </a:pathLst>
                  </a:custGeom>
                  <a:solidFill>
                    <a:srgbClr val="714400"/>
                  </a:solidFill>
                  <a:ln w="12700" cap="rnd">
                    <a:noFill/>
                    <a:round/>
                    <a:headEnd/>
                    <a:tailEnd/>
                  </a:ln>
                </p:spPr>
                <p:txBody>
                  <a:bodyPr/>
                  <a:lstStyle/>
                  <a:p>
                    <a:endParaRPr lang="es-ES"/>
                  </a:p>
                </p:txBody>
              </p:sp>
              <p:sp>
                <p:nvSpPr>
                  <p:cNvPr id="38201" name="Freeform 88"/>
                  <p:cNvSpPr>
                    <a:spLocks/>
                  </p:cNvSpPr>
                  <p:nvPr/>
                </p:nvSpPr>
                <p:spPr bwMode="auto">
                  <a:xfrm>
                    <a:off x="878" y="1392"/>
                    <a:ext cx="242" cy="6"/>
                  </a:xfrm>
                  <a:custGeom>
                    <a:avLst/>
                    <a:gdLst>
                      <a:gd name="T0" fmla="*/ 0 w 242"/>
                      <a:gd name="T1" fmla="*/ 5 h 6"/>
                      <a:gd name="T2" fmla="*/ 233 w 242"/>
                      <a:gd name="T3" fmla="*/ 5 h 6"/>
                      <a:gd name="T4" fmla="*/ 241 w 242"/>
                      <a:gd name="T5" fmla="*/ 0 h 6"/>
                      <a:gd name="T6" fmla="*/ 10 w 242"/>
                      <a:gd name="T7" fmla="*/ 0 h 6"/>
                      <a:gd name="T8" fmla="*/ 0 w 242"/>
                      <a:gd name="T9" fmla="*/ 5 h 6"/>
                      <a:gd name="T10" fmla="*/ 0 60000 65536"/>
                      <a:gd name="T11" fmla="*/ 0 60000 65536"/>
                      <a:gd name="T12" fmla="*/ 0 60000 65536"/>
                      <a:gd name="T13" fmla="*/ 0 60000 65536"/>
                      <a:gd name="T14" fmla="*/ 0 60000 65536"/>
                      <a:gd name="T15" fmla="*/ 0 w 242"/>
                      <a:gd name="T16" fmla="*/ 0 h 6"/>
                      <a:gd name="T17" fmla="*/ 242 w 242"/>
                      <a:gd name="T18" fmla="*/ 6 h 6"/>
                    </a:gdLst>
                    <a:ahLst/>
                    <a:cxnLst>
                      <a:cxn ang="T10">
                        <a:pos x="T0" y="T1"/>
                      </a:cxn>
                      <a:cxn ang="T11">
                        <a:pos x="T2" y="T3"/>
                      </a:cxn>
                      <a:cxn ang="T12">
                        <a:pos x="T4" y="T5"/>
                      </a:cxn>
                      <a:cxn ang="T13">
                        <a:pos x="T6" y="T7"/>
                      </a:cxn>
                      <a:cxn ang="T14">
                        <a:pos x="T8" y="T9"/>
                      </a:cxn>
                    </a:cxnLst>
                    <a:rect l="T15" t="T16" r="T17" b="T18"/>
                    <a:pathLst>
                      <a:path w="242" h="6">
                        <a:moveTo>
                          <a:pt x="0" y="5"/>
                        </a:moveTo>
                        <a:lnTo>
                          <a:pt x="233" y="5"/>
                        </a:lnTo>
                        <a:lnTo>
                          <a:pt x="241" y="0"/>
                        </a:lnTo>
                        <a:lnTo>
                          <a:pt x="10" y="0"/>
                        </a:lnTo>
                        <a:lnTo>
                          <a:pt x="0" y="5"/>
                        </a:lnTo>
                      </a:path>
                    </a:pathLst>
                  </a:custGeom>
                  <a:solidFill>
                    <a:srgbClr val="AD6900"/>
                  </a:solidFill>
                  <a:ln w="12700" cap="rnd">
                    <a:noFill/>
                    <a:round/>
                    <a:headEnd/>
                    <a:tailEnd/>
                  </a:ln>
                </p:spPr>
                <p:txBody>
                  <a:bodyPr/>
                  <a:lstStyle/>
                  <a:p>
                    <a:endParaRPr lang="es-ES"/>
                  </a:p>
                </p:txBody>
              </p:sp>
              <p:sp>
                <p:nvSpPr>
                  <p:cNvPr id="38202" name="Freeform 89"/>
                  <p:cNvSpPr>
                    <a:spLocks/>
                  </p:cNvSpPr>
                  <p:nvPr/>
                </p:nvSpPr>
                <p:spPr bwMode="auto">
                  <a:xfrm>
                    <a:off x="893" y="1383"/>
                    <a:ext cx="238" cy="6"/>
                  </a:xfrm>
                  <a:custGeom>
                    <a:avLst/>
                    <a:gdLst>
                      <a:gd name="T0" fmla="*/ 0 w 238"/>
                      <a:gd name="T1" fmla="*/ 5 h 6"/>
                      <a:gd name="T2" fmla="*/ 229 w 238"/>
                      <a:gd name="T3" fmla="*/ 5 h 6"/>
                      <a:gd name="T4" fmla="*/ 237 w 238"/>
                      <a:gd name="T5" fmla="*/ 0 h 6"/>
                      <a:gd name="T6" fmla="*/ 11 w 238"/>
                      <a:gd name="T7" fmla="*/ 0 h 6"/>
                      <a:gd name="T8" fmla="*/ 0 w 238"/>
                      <a:gd name="T9" fmla="*/ 5 h 6"/>
                      <a:gd name="T10" fmla="*/ 0 60000 65536"/>
                      <a:gd name="T11" fmla="*/ 0 60000 65536"/>
                      <a:gd name="T12" fmla="*/ 0 60000 65536"/>
                      <a:gd name="T13" fmla="*/ 0 60000 65536"/>
                      <a:gd name="T14" fmla="*/ 0 60000 65536"/>
                      <a:gd name="T15" fmla="*/ 0 w 238"/>
                      <a:gd name="T16" fmla="*/ 0 h 6"/>
                      <a:gd name="T17" fmla="*/ 238 w 238"/>
                      <a:gd name="T18" fmla="*/ 6 h 6"/>
                    </a:gdLst>
                    <a:ahLst/>
                    <a:cxnLst>
                      <a:cxn ang="T10">
                        <a:pos x="T0" y="T1"/>
                      </a:cxn>
                      <a:cxn ang="T11">
                        <a:pos x="T2" y="T3"/>
                      </a:cxn>
                      <a:cxn ang="T12">
                        <a:pos x="T4" y="T5"/>
                      </a:cxn>
                      <a:cxn ang="T13">
                        <a:pos x="T6" y="T7"/>
                      </a:cxn>
                      <a:cxn ang="T14">
                        <a:pos x="T8" y="T9"/>
                      </a:cxn>
                    </a:cxnLst>
                    <a:rect l="T15" t="T16" r="T17" b="T18"/>
                    <a:pathLst>
                      <a:path w="238" h="6">
                        <a:moveTo>
                          <a:pt x="0" y="5"/>
                        </a:moveTo>
                        <a:lnTo>
                          <a:pt x="229" y="5"/>
                        </a:lnTo>
                        <a:lnTo>
                          <a:pt x="237" y="0"/>
                        </a:lnTo>
                        <a:lnTo>
                          <a:pt x="11" y="0"/>
                        </a:lnTo>
                        <a:lnTo>
                          <a:pt x="0" y="5"/>
                        </a:lnTo>
                      </a:path>
                    </a:pathLst>
                  </a:custGeom>
                  <a:solidFill>
                    <a:srgbClr val="AD6900"/>
                  </a:solidFill>
                  <a:ln w="12700" cap="rnd">
                    <a:noFill/>
                    <a:round/>
                    <a:headEnd/>
                    <a:tailEnd/>
                  </a:ln>
                </p:spPr>
                <p:txBody>
                  <a:bodyPr/>
                  <a:lstStyle/>
                  <a:p>
                    <a:endParaRPr lang="es-ES"/>
                  </a:p>
                </p:txBody>
              </p:sp>
              <p:sp>
                <p:nvSpPr>
                  <p:cNvPr id="38203" name="Freeform 90"/>
                  <p:cNvSpPr>
                    <a:spLocks/>
                  </p:cNvSpPr>
                  <p:nvPr/>
                </p:nvSpPr>
                <p:spPr bwMode="auto">
                  <a:xfrm>
                    <a:off x="860" y="1401"/>
                    <a:ext cx="248" cy="7"/>
                  </a:xfrm>
                  <a:custGeom>
                    <a:avLst/>
                    <a:gdLst>
                      <a:gd name="T0" fmla="*/ 0 w 248"/>
                      <a:gd name="T1" fmla="*/ 6 h 7"/>
                      <a:gd name="T2" fmla="*/ 239 w 248"/>
                      <a:gd name="T3" fmla="*/ 6 h 7"/>
                      <a:gd name="T4" fmla="*/ 247 w 248"/>
                      <a:gd name="T5" fmla="*/ 0 h 7"/>
                      <a:gd name="T6" fmla="*/ 12 w 248"/>
                      <a:gd name="T7" fmla="*/ 0 h 7"/>
                      <a:gd name="T8" fmla="*/ 0 w 248"/>
                      <a:gd name="T9" fmla="*/ 6 h 7"/>
                      <a:gd name="T10" fmla="*/ 0 60000 65536"/>
                      <a:gd name="T11" fmla="*/ 0 60000 65536"/>
                      <a:gd name="T12" fmla="*/ 0 60000 65536"/>
                      <a:gd name="T13" fmla="*/ 0 60000 65536"/>
                      <a:gd name="T14" fmla="*/ 0 60000 65536"/>
                      <a:gd name="T15" fmla="*/ 0 w 248"/>
                      <a:gd name="T16" fmla="*/ 0 h 7"/>
                      <a:gd name="T17" fmla="*/ 248 w 248"/>
                      <a:gd name="T18" fmla="*/ 7 h 7"/>
                    </a:gdLst>
                    <a:ahLst/>
                    <a:cxnLst>
                      <a:cxn ang="T10">
                        <a:pos x="T0" y="T1"/>
                      </a:cxn>
                      <a:cxn ang="T11">
                        <a:pos x="T2" y="T3"/>
                      </a:cxn>
                      <a:cxn ang="T12">
                        <a:pos x="T4" y="T5"/>
                      </a:cxn>
                      <a:cxn ang="T13">
                        <a:pos x="T6" y="T7"/>
                      </a:cxn>
                      <a:cxn ang="T14">
                        <a:pos x="T8" y="T9"/>
                      </a:cxn>
                    </a:cxnLst>
                    <a:rect l="T15" t="T16" r="T17" b="T18"/>
                    <a:pathLst>
                      <a:path w="248" h="7">
                        <a:moveTo>
                          <a:pt x="0" y="6"/>
                        </a:moveTo>
                        <a:lnTo>
                          <a:pt x="239" y="6"/>
                        </a:lnTo>
                        <a:lnTo>
                          <a:pt x="247" y="0"/>
                        </a:lnTo>
                        <a:lnTo>
                          <a:pt x="12" y="0"/>
                        </a:lnTo>
                        <a:lnTo>
                          <a:pt x="0" y="6"/>
                        </a:lnTo>
                      </a:path>
                    </a:pathLst>
                  </a:custGeom>
                  <a:solidFill>
                    <a:srgbClr val="AD6900"/>
                  </a:solidFill>
                  <a:ln w="12700" cap="rnd">
                    <a:noFill/>
                    <a:round/>
                    <a:headEnd/>
                    <a:tailEnd/>
                  </a:ln>
                </p:spPr>
                <p:txBody>
                  <a:bodyPr/>
                  <a:lstStyle/>
                  <a:p>
                    <a:endParaRPr lang="es-ES"/>
                  </a:p>
                </p:txBody>
              </p:sp>
              <p:sp>
                <p:nvSpPr>
                  <p:cNvPr id="38204" name="Rectangle 91"/>
                  <p:cNvSpPr>
                    <a:spLocks noChangeArrowheads="1"/>
                  </p:cNvSpPr>
                  <p:nvPr/>
                </p:nvSpPr>
                <p:spPr bwMode="auto">
                  <a:xfrm>
                    <a:off x="860" y="1408"/>
                    <a:ext cx="241" cy="6"/>
                  </a:xfrm>
                  <a:prstGeom prst="rect">
                    <a:avLst/>
                  </a:prstGeom>
                  <a:solidFill>
                    <a:srgbClr val="714400"/>
                  </a:solidFill>
                  <a:ln w="12700">
                    <a:noFill/>
                    <a:miter lim="800000"/>
                    <a:headEnd/>
                    <a:tailEnd/>
                  </a:ln>
                </p:spPr>
                <p:txBody>
                  <a:bodyPr wrap="none" anchor="ctr"/>
                  <a:lstStyle/>
                  <a:p>
                    <a:endParaRPr lang="es-ES"/>
                  </a:p>
                </p:txBody>
              </p:sp>
            </p:grpSp>
            <p:grpSp>
              <p:nvGrpSpPr>
                <p:cNvPr id="38142" name="Group 92"/>
                <p:cNvGrpSpPr>
                  <a:grpSpLocks/>
                </p:cNvGrpSpPr>
                <p:nvPr/>
              </p:nvGrpSpPr>
              <p:grpSpPr bwMode="auto">
                <a:xfrm>
                  <a:off x="892" y="1305"/>
                  <a:ext cx="211" cy="100"/>
                  <a:chOff x="892" y="1305"/>
                  <a:chExt cx="211" cy="100"/>
                </a:xfrm>
              </p:grpSpPr>
              <p:grpSp>
                <p:nvGrpSpPr>
                  <p:cNvPr id="38143" name="Group 93"/>
                  <p:cNvGrpSpPr>
                    <a:grpSpLocks/>
                  </p:cNvGrpSpPr>
                  <p:nvPr/>
                </p:nvGrpSpPr>
                <p:grpSpPr bwMode="auto">
                  <a:xfrm>
                    <a:off x="892" y="1368"/>
                    <a:ext cx="62" cy="37"/>
                    <a:chOff x="892" y="1368"/>
                    <a:chExt cx="62" cy="37"/>
                  </a:xfrm>
                </p:grpSpPr>
                <p:sp>
                  <p:nvSpPr>
                    <p:cNvPr id="38188" name="Rectangle 94"/>
                    <p:cNvSpPr>
                      <a:spLocks noChangeArrowheads="1"/>
                    </p:cNvSpPr>
                    <p:nvPr/>
                  </p:nvSpPr>
                  <p:spPr bwMode="auto">
                    <a:xfrm>
                      <a:off x="892" y="1381"/>
                      <a:ext cx="40" cy="23"/>
                    </a:xfrm>
                    <a:prstGeom prst="rect">
                      <a:avLst/>
                    </a:prstGeom>
                    <a:solidFill>
                      <a:srgbClr val="A2C1FE"/>
                    </a:solidFill>
                    <a:ln w="12700">
                      <a:noFill/>
                      <a:miter lim="800000"/>
                      <a:headEnd/>
                      <a:tailEnd/>
                    </a:ln>
                  </p:spPr>
                  <p:txBody>
                    <a:bodyPr wrap="none" anchor="ctr"/>
                    <a:lstStyle/>
                    <a:p>
                      <a:endParaRPr lang="es-ES"/>
                    </a:p>
                  </p:txBody>
                </p:sp>
                <p:sp>
                  <p:nvSpPr>
                    <p:cNvPr id="38189" name="Freeform 95"/>
                    <p:cNvSpPr>
                      <a:spLocks/>
                    </p:cNvSpPr>
                    <p:nvPr/>
                  </p:nvSpPr>
                  <p:spPr bwMode="auto">
                    <a:xfrm>
                      <a:off x="932"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8190" name="Freeform 96"/>
                    <p:cNvSpPr>
                      <a:spLocks/>
                    </p:cNvSpPr>
                    <p:nvPr/>
                  </p:nvSpPr>
                  <p:spPr bwMode="auto">
                    <a:xfrm>
                      <a:off x="893" y="1368"/>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144" name="Group 97"/>
                  <p:cNvGrpSpPr>
                    <a:grpSpLocks/>
                  </p:cNvGrpSpPr>
                  <p:nvPr/>
                </p:nvGrpSpPr>
                <p:grpSpPr bwMode="auto">
                  <a:xfrm>
                    <a:off x="941" y="1368"/>
                    <a:ext cx="62" cy="37"/>
                    <a:chOff x="941" y="1368"/>
                    <a:chExt cx="62" cy="37"/>
                  </a:xfrm>
                </p:grpSpPr>
                <p:sp>
                  <p:nvSpPr>
                    <p:cNvPr id="38185" name="Rectangle 98"/>
                    <p:cNvSpPr>
                      <a:spLocks noChangeArrowheads="1"/>
                    </p:cNvSpPr>
                    <p:nvPr/>
                  </p:nvSpPr>
                  <p:spPr bwMode="auto">
                    <a:xfrm>
                      <a:off x="941" y="1381"/>
                      <a:ext cx="39" cy="23"/>
                    </a:xfrm>
                    <a:prstGeom prst="rect">
                      <a:avLst/>
                    </a:prstGeom>
                    <a:solidFill>
                      <a:srgbClr val="A2C1FE"/>
                    </a:solidFill>
                    <a:ln w="12700">
                      <a:noFill/>
                      <a:miter lim="800000"/>
                      <a:headEnd/>
                      <a:tailEnd/>
                    </a:ln>
                  </p:spPr>
                  <p:txBody>
                    <a:bodyPr wrap="none" anchor="ctr"/>
                    <a:lstStyle/>
                    <a:p>
                      <a:endParaRPr lang="es-ES"/>
                    </a:p>
                  </p:txBody>
                </p:sp>
                <p:sp>
                  <p:nvSpPr>
                    <p:cNvPr id="38186" name="Freeform 99"/>
                    <p:cNvSpPr>
                      <a:spLocks/>
                    </p:cNvSpPr>
                    <p:nvPr/>
                  </p:nvSpPr>
                  <p:spPr bwMode="auto">
                    <a:xfrm>
                      <a:off x="980"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8187" name="Freeform 100"/>
                    <p:cNvSpPr>
                      <a:spLocks/>
                    </p:cNvSpPr>
                    <p:nvPr/>
                  </p:nvSpPr>
                  <p:spPr bwMode="auto">
                    <a:xfrm>
                      <a:off x="941" y="1368"/>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145" name="Group 101"/>
                  <p:cNvGrpSpPr>
                    <a:grpSpLocks/>
                  </p:cNvGrpSpPr>
                  <p:nvPr/>
                </p:nvGrpSpPr>
                <p:grpSpPr bwMode="auto">
                  <a:xfrm>
                    <a:off x="991" y="1368"/>
                    <a:ext cx="61" cy="37"/>
                    <a:chOff x="991" y="1368"/>
                    <a:chExt cx="61" cy="37"/>
                  </a:xfrm>
                </p:grpSpPr>
                <p:sp>
                  <p:nvSpPr>
                    <p:cNvPr id="38182" name="Rectangle 102"/>
                    <p:cNvSpPr>
                      <a:spLocks noChangeArrowheads="1"/>
                    </p:cNvSpPr>
                    <p:nvPr/>
                  </p:nvSpPr>
                  <p:spPr bwMode="auto">
                    <a:xfrm>
                      <a:off x="991" y="1381"/>
                      <a:ext cx="39" cy="23"/>
                    </a:xfrm>
                    <a:prstGeom prst="rect">
                      <a:avLst/>
                    </a:prstGeom>
                    <a:solidFill>
                      <a:srgbClr val="A2C1FE"/>
                    </a:solidFill>
                    <a:ln w="12700">
                      <a:noFill/>
                      <a:miter lim="800000"/>
                      <a:headEnd/>
                      <a:tailEnd/>
                    </a:ln>
                  </p:spPr>
                  <p:txBody>
                    <a:bodyPr wrap="none" anchor="ctr"/>
                    <a:lstStyle/>
                    <a:p>
                      <a:endParaRPr lang="es-ES"/>
                    </a:p>
                  </p:txBody>
                </p:sp>
                <p:sp>
                  <p:nvSpPr>
                    <p:cNvPr id="38183" name="Freeform 103"/>
                    <p:cNvSpPr>
                      <a:spLocks/>
                    </p:cNvSpPr>
                    <p:nvPr/>
                  </p:nvSpPr>
                  <p:spPr bwMode="auto">
                    <a:xfrm>
                      <a:off x="1030"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8184" name="Freeform 104"/>
                    <p:cNvSpPr>
                      <a:spLocks/>
                    </p:cNvSpPr>
                    <p:nvPr/>
                  </p:nvSpPr>
                  <p:spPr bwMode="auto">
                    <a:xfrm>
                      <a:off x="991" y="1368"/>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146" name="Group 105"/>
                  <p:cNvGrpSpPr>
                    <a:grpSpLocks/>
                  </p:cNvGrpSpPr>
                  <p:nvPr/>
                </p:nvGrpSpPr>
                <p:grpSpPr bwMode="auto">
                  <a:xfrm>
                    <a:off x="1041" y="1368"/>
                    <a:ext cx="62" cy="37"/>
                    <a:chOff x="1041" y="1368"/>
                    <a:chExt cx="62" cy="37"/>
                  </a:xfrm>
                </p:grpSpPr>
                <p:sp>
                  <p:nvSpPr>
                    <p:cNvPr id="38179" name="Rectangle 106"/>
                    <p:cNvSpPr>
                      <a:spLocks noChangeArrowheads="1"/>
                    </p:cNvSpPr>
                    <p:nvPr/>
                  </p:nvSpPr>
                  <p:spPr bwMode="auto">
                    <a:xfrm>
                      <a:off x="1041" y="1381"/>
                      <a:ext cx="40" cy="23"/>
                    </a:xfrm>
                    <a:prstGeom prst="rect">
                      <a:avLst/>
                    </a:prstGeom>
                    <a:solidFill>
                      <a:srgbClr val="A2C1FE"/>
                    </a:solidFill>
                    <a:ln w="12700">
                      <a:noFill/>
                      <a:miter lim="800000"/>
                      <a:headEnd/>
                      <a:tailEnd/>
                    </a:ln>
                  </p:spPr>
                  <p:txBody>
                    <a:bodyPr wrap="none" anchor="ctr"/>
                    <a:lstStyle/>
                    <a:p>
                      <a:endParaRPr lang="es-ES"/>
                    </a:p>
                  </p:txBody>
                </p:sp>
                <p:sp>
                  <p:nvSpPr>
                    <p:cNvPr id="38180" name="Freeform 107"/>
                    <p:cNvSpPr>
                      <a:spLocks/>
                    </p:cNvSpPr>
                    <p:nvPr/>
                  </p:nvSpPr>
                  <p:spPr bwMode="auto">
                    <a:xfrm>
                      <a:off x="1081" y="1368"/>
                      <a:ext cx="21" cy="37"/>
                    </a:xfrm>
                    <a:custGeom>
                      <a:avLst/>
                      <a:gdLst>
                        <a:gd name="T0" fmla="*/ 0 w 21"/>
                        <a:gd name="T1" fmla="*/ 36 h 37"/>
                        <a:gd name="T2" fmla="*/ 20 w 21"/>
                        <a:gd name="T3" fmla="*/ 21 h 37"/>
                        <a:gd name="T4" fmla="*/ 20 w 21"/>
                        <a:gd name="T5" fmla="*/ 0 h 37"/>
                        <a:gd name="T6" fmla="*/ 0 w 21"/>
                        <a:gd name="T7" fmla="*/ 12 h 37"/>
                        <a:gd name="T8" fmla="*/ 0 w 21"/>
                        <a:gd name="T9" fmla="*/ 36 h 37"/>
                        <a:gd name="T10" fmla="*/ 0 60000 65536"/>
                        <a:gd name="T11" fmla="*/ 0 60000 65536"/>
                        <a:gd name="T12" fmla="*/ 0 60000 65536"/>
                        <a:gd name="T13" fmla="*/ 0 60000 65536"/>
                        <a:gd name="T14" fmla="*/ 0 60000 65536"/>
                        <a:gd name="T15" fmla="*/ 0 w 21"/>
                        <a:gd name="T16" fmla="*/ 0 h 37"/>
                        <a:gd name="T17" fmla="*/ 21 w 21"/>
                        <a:gd name="T18" fmla="*/ 37 h 37"/>
                      </a:gdLst>
                      <a:ahLst/>
                      <a:cxnLst>
                        <a:cxn ang="T10">
                          <a:pos x="T0" y="T1"/>
                        </a:cxn>
                        <a:cxn ang="T11">
                          <a:pos x="T2" y="T3"/>
                        </a:cxn>
                        <a:cxn ang="T12">
                          <a:pos x="T4" y="T5"/>
                        </a:cxn>
                        <a:cxn ang="T13">
                          <a:pos x="T6" y="T7"/>
                        </a:cxn>
                        <a:cxn ang="T14">
                          <a:pos x="T8" y="T9"/>
                        </a:cxn>
                      </a:cxnLst>
                      <a:rect l="T15" t="T16" r="T17" b="T18"/>
                      <a:pathLst>
                        <a:path w="21" h="37">
                          <a:moveTo>
                            <a:pt x="0" y="36"/>
                          </a:moveTo>
                          <a:lnTo>
                            <a:pt x="20" y="21"/>
                          </a:lnTo>
                          <a:lnTo>
                            <a:pt x="20" y="0"/>
                          </a:lnTo>
                          <a:lnTo>
                            <a:pt x="0" y="12"/>
                          </a:lnTo>
                          <a:lnTo>
                            <a:pt x="0" y="36"/>
                          </a:lnTo>
                        </a:path>
                      </a:pathLst>
                    </a:custGeom>
                    <a:solidFill>
                      <a:srgbClr val="3365FB"/>
                    </a:solidFill>
                    <a:ln w="12700" cap="rnd">
                      <a:noFill/>
                      <a:round/>
                      <a:headEnd/>
                      <a:tailEnd/>
                    </a:ln>
                  </p:spPr>
                  <p:txBody>
                    <a:bodyPr/>
                    <a:lstStyle/>
                    <a:p>
                      <a:endParaRPr lang="es-ES"/>
                    </a:p>
                  </p:txBody>
                </p:sp>
                <p:sp>
                  <p:nvSpPr>
                    <p:cNvPr id="38181" name="Freeform 108"/>
                    <p:cNvSpPr>
                      <a:spLocks/>
                    </p:cNvSpPr>
                    <p:nvPr/>
                  </p:nvSpPr>
                  <p:spPr bwMode="auto">
                    <a:xfrm>
                      <a:off x="1041" y="1368"/>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147" name="Group 109"/>
                  <p:cNvGrpSpPr>
                    <a:grpSpLocks/>
                  </p:cNvGrpSpPr>
                  <p:nvPr/>
                </p:nvGrpSpPr>
                <p:grpSpPr bwMode="auto">
                  <a:xfrm>
                    <a:off x="892" y="1337"/>
                    <a:ext cx="62" cy="38"/>
                    <a:chOff x="892" y="1337"/>
                    <a:chExt cx="62" cy="38"/>
                  </a:xfrm>
                </p:grpSpPr>
                <p:sp>
                  <p:nvSpPr>
                    <p:cNvPr id="38176" name="Rectangle 110"/>
                    <p:cNvSpPr>
                      <a:spLocks noChangeArrowheads="1"/>
                    </p:cNvSpPr>
                    <p:nvPr/>
                  </p:nvSpPr>
                  <p:spPr bwMode="auto">
                    <a:xfrm>
                      <a:off x="892" y="1349"/>
                      <a:ext cx="40" cy="24"/>
                    </a:xfrm>
                    <a:prstGeom prst="rect">
                      <a:avLst/>
                    </a:prstGeom>
                    <a:solidFill>
                      <a:srgbClr val="A2C1FE"/>
                    </a:solidFill>
                    <a:ln w="12700">
                      <a:noFill/>
                      <a:miter lim="800000"/>
                      <a:headEnd/>
                      <a:tailEnd/>
                    </a:ln>
                  </p:spPr>
                  <p:txBody>
                    <a:bodyPr wrap="none" anchor="ctr"/>
                    <a:lstStyle/>
                    <a:p>
                      <a:endParaRPr lang="es-ES"/>
                    </a:p>
                  </p:txBody>
                </p:sp>
                <p:sp>
                  <p:nvSpPr>
                    <p:cNvPr id="38177" name="Freeform 111"/>
                    <p:cNvSpPr>
                      <a:spLocks/>
                    </p:cNvSpPr>
                    <p:nvPr/>
                  </p:nvSpPr>
                  <p:spPr bwMode="auto">
                    <a:xfrm>
                      <a:off x="932" y="1337"/>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8178" name="Freeform 112"/>
                    <p:cNvSpPr>
                      <a:spLocks/>
                    </p:cNvSpPr>
                    <p:nvPr/>
                  </p:nvSpPr>
                  <p:spPr bwMode="auto">
                    <a:xfrm>
                      <a:off x="893" y="1337"/>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148" name="Group 113"/>
                  <p:cNvGrpSpPr>
                    <a:grpSpLocks/>
                  </p:cNvGrpSpPr>
                  <p:nvPr/>
                </p:nvGrpSpPr>
                <p:grpSpPr bwMode="auto">
                  <a:xfrm>
                    <a:off x="941" y="1337"/>
                    <a:ext cx="62" cy="38"/>
                    <a:chOff x="941" y="1337"/>
                    <a:chExt cx="62" cy="38"/>
                  </a:xfrm>
                </p:grpSpPr>
                <p:sp>
                  <p:nvSpPr>
                    <p:cNvPr id="38173" name="Rectangle 114"/>
                    <p:cNvSpPr>
                      <a:spLocks noChangeArrowheads="1"/>
                    </p:cNvSpPr>
                    <p:nvPr/>
                  </p:nvSpPr>
                  <p:spPr bwMode="auto">
                    <a:xfrm>
                      <a:off x="941" y="1349"/>
                      <a:ext cx="39" cy="24"/>
                    </a:xfrm>
                    <a:prstGeom prst="rect">
                      <a:avLst/>
                    </a:prstGeom>
                    <a:solidFill>
                      <a:srgbClr val="A2C1FE"/>
                    </a:solidFill>
                    <a:ln w="12700">
                      <a:noFill/>
                      <a:miter lim="800000"/>
                      <a:headEnd/>
                      <a:tailEnd/>
                    </a:ln>
                  </p:spPr>
                  <p:txBody>
                    <a:bodyPr wrap="none" anchor="ctr"/>
                    <a:lstStyle/>
                    <a:p>
                      <a:endParaRPr lang="es-ES"/>
                    </a:p>
                  </p:txBody>
                </p:sp>
                <p:sp>
                  <p:nvSpPr>
                    <p:cNvPr id="38174" name="Freeform 115"/>
                    <p:cNvSpPr>
                      <a:spLocks/>
                    </p:cNvSpPr>
                    <p:nvPr/>
                  </p:nvSpPr>
                  <p:spPr bwMode="auto">
                    <a:xfrm>
                      <a:off x="980" y="1337"/>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8175" name="Freeform 116"/>
                    <p:cNvSpPr>
                      <a:spLocks/>
                    </p:cNvSpPr>
                    <p:nvPr/>
                  </p:nvSpPr>
                  <p:spPr bwMode="auto">
                    <a:xfrm>
                      <a:off x="941" y="1337"/>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149" name="Group 117"/>
                  <p:cNvGrpSpPr>
                    <a:grpSpLocks/>
                  </p:cNvGrpSpPr>
                  <p:nvPr/>
                </p:nvGrpSpPr>
                <p:grpSpPr bwMode="auto">
                  <a:xfrm>
                    <a:off x="991" y="1337"/>
                    <a:ext cx="61" cy="38"/>
                    <a:chOff x="991" y="1337"/>
                    <a:chExt cx="61" cy="38"/>
                  </a:xfrm>
                </p:grpSpPr>
                <p:sp>
                  <p:nvSpPr>
                    <p:cNvPr id="38170" name="Rectangle 118"/>
                    <p:cNvSpPr>
                      <a:spLocks noChangeArrowheads="1"/>
                    </p:cNvSpPr>
                    <p:nvPr/>
                  </p:nvSpPr>
                  <p:spPr bwMode="auto">
                    <a:xfrm>
                      <a:off x="991" y="1349"/>
                      <a:ext cx="39" cy="24"/>
                    </a:xfrm>
                    <a:prstGeom prst="rect">
                      <a:avLst/>
                    </a:prstGeom>
                    <a:solidFill>
                      <a:srgbClr val="A2C1FE"/>
                    </a:solidFill>
                    <a:ln w="12700">
                      <a:noFill/>
                      <a:miter lim="800000"/>
                      <a:headEnd/>
                      <a:tailEnd/>
                    </a:ln>
                  </p:spPr>
                  <p:txBody>
                    <a:bodyPr wrap="none" anchor="ctr"/>
                    <a:lstStyle/>
                    <a:p>
                      <a:endParaRPr lang="es-ES"/>
                    </a:p>
                  </p:txBody>
                </p:sp>
                <p:sp>
                  <p:nvSpPr>
                    <p:cNvPr id="38171" name="Freeform 119"/>
                    <p:cNvSpPr>
                      <a:spLocks/>
                    </p:cNvSpPr>
                    <p:nvPr/>
                  </p:nvSpPr>
                  <p:spPr bwMode="auto">
                    <a:xfrm>
                      <a:off x="1030" y="1337"/>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8172" name="Freeform 120"/>
                    <p:cNvSpPr>
                      <a:spLocks/>
                    </p:cNvSpPr>
                    <p:nvPr/>
                  </p:nvSpPr>
                  <p:spPr bwMode="auto">
                    <a:xfrm>
                      <a:off x="991" y="1337"/>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150" name="Group 121"/>
                  <p:cNvGrpSpPr>
                    <a:grpSpLocks/>
                  </p:cNvGrpSpPr>
                  <p:nvPr/>
                </p:nvGrpSpPr>
                <p:grpSpPr bwMode="auto">
                  <a:xfrm>
                    <a:off x="1041" y="1337"/>
                    <a:ext cx="62" cy="38"/>
                    <a:chOff x="1041" y="1337"/>
                    <a:chExt cx="62" cy="38"/>
                  </a:xfrm>
                </p:grpSpPr>
                <p:sp>
                  <p:nvSpPr>
                    <p:cNvPr id="38167" name="Rectangle 122"/>
                    <p:cNvSpPr>
                      <a:spLocks noChangeArrowheads="1"/>
                    </p:cNvSpPr>
                    <p:nvPr/>
                  </p:nvSpPr>
                  <p:spPr bwMode="auto">
                    <a:xfrm>
                      <a:off x="1041" y="1349"/>
                      <a:ext cx="40" cy="24"/>
                    </a:xfrm>
                    <a:prstGeom prst="rect">
                      <a:avLst/>
                    </a:prstGeom>
                    <a:solidFill>
                      <a:srgbClr val="A2C1FE"/>
                    </a:solidFill>
                    <a:ln w="12700">
                      <a:noFill/>
                      <a:miter lim="800000"/>
                      <a:headEnd/>
                      <a:tailEnd/>
                    </a:ln>
                  </p:spPr>
                  <p:txBody>
                    <a:bodyPr wrap="none" anchor="ctr"/>
                    <a:lstStyle/>
                    <a:p>
                      <a:endParaRPr lang="es-ES"/>
                    </a:p>
                  </p:txBody>
                </p:sp>
                <p:sp>
                  <p:nvSpPr>
                    <p:cNvPr id="38168" name="Freeform 123"/>
                    <p:cNvSpPr>
                      <a:spLocks/>
                    </p:cNvSpPr>
                    <p:nvPr/>
                  </p:nvSpPr>
                  <p:spPr bwMode="auto">
                    <a:xfrm>
                      <a:off x="1081" y="1337"/>
                      <a:ext cx="21" cy="38"/>
                    </a:xfrm>
                    <a:custGeom>
                      <a:avLst/>
                      <a:gdLst>
                        <a:gd name="T0" fmla="*/ 0 w 21"/>
                        <a:gd name="T1" fmla="*/ 37 h 38"/>
                        <a:gd name="T2" fmla="*/ 20 w 21"/>
                        <a:gd name="T3" fmla="*/ 21 h 38"/>
                        <a:gd name="T4" fmla="*/ 20 w 21"/>
                        <a:gd name="T5" fmla="*/ 0 h 38"/>
                        <a:gd name="T6" fmla="*/ 0 w 21"/>
                        <a:gd name="T7" fmla="*/ 13 h 38"/>
                        <a:gd name="T8" fmla="*/ 0 w 21"/>
                        <a:gd name="T9" fmla="*/ 37 h 38"/>
                        <a:gd name="T10" fmla="*/ 0 60000 65536"/>
                        <a:gd name="T11" fmla="*/ 0 60000 65536"/>
                        <a:gd name="T12" fmla="*/ 0 60000 65536"/>
                        <a:gd name="T13" fmla="*/ 0 60000 65536"/>
                        <a:gd name="T14" fmla="*/ 0 60000 65536"/>
                        <a:gd name="T15" fmla="*/ 0 w 21"/>
                        <a:gd name="T16" fmla="*/ 0 h 38"/>
                        <a:gd name="T17" fmla="*/ 21 w 21"/>
                        <a:gd name="T18" fmla="*/ 38 h 38"/>
                      </a:gdLst>
                      <a:ahLst/>
                      <a:cxnLst>
                        <a:cxn ang="T10">
                          <a:pos x="T0" y="T1"/>
                        </a:cxn>
                        <a:cxn ang="T11">
                          <a:pos x="T2" y="T3"/>
                        </a:cxn>
                        <a:cxn ang="T12">
                          <a:pos x="T4" y="T5"/>
                        </a:cxn>
                        <a:cxn ang="T13">
                          <a:pos x="T6" y="T7"/>
                        </a:cxn>
                        <a:cxn ang="T14">
                          <a:pos x="T8" y="T9"/>
                        </a:cxn>
                      </a:cxnLst>
                      <a:rect l="T15" t="T16" r="T17" b="T18"/>
                      <a:pathLst>
                        <a:path w="21" h="38">
                          <a:moveTo>
                            <a:pt x="0" y="37"/>
                          </a:moveTo>
                          <a:lnTo>
                            <a:pt x="20" y="21"/>
                          </a:lnTo>
                          <a:lnTo>
                            <a:pt x="20" y="0"/>
                          </a:lnTo>
                          <a:lnTo>
                            <a:pt x="0" y="13"/>
                          </a:lnTo>
                          <a:lnTo>
                            <a:pt x="0" y="37"/>
                          </a:lnTo>
                        </a:path>
                      </a:pathLst>
                    </a:custGeom>
                    <a:solidFill>
                      <a:srgbClr val="3365FB"/>
                    </a:solidFill>
                    <a:ln w="12700" cap="rnd">
                      <a:noFill/>
                      <a:round/>
                      <a:headEnd/>
                      <a:tailEnd/>
                    </a:ln>
                  </p:spPr>
                  <p:txBody>
                    <a:bodyPr/>
                    <a:lstStyle/>
                    <a:p>
                      <a:endParaRPr lang="es-ES"/>
                    </a:p>
                  </p:txBody>
                </p:sp>
                <p:sp>
                  <p:nvSpPr>
                    <p:cNvPr id="38169" name="Freeform 124"/>
                    <p:cNvSpPr>
                      <a:spLocks/>
                    </p:cNvSpPr>
                    <p:nvPr/>
                  </p:nvSpPr>
                  <p:spPr bwMode="auto">
                    <a:xfrm>
                      <a:off x="1041" y="1337"/>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8151" name="Group 125"/>
                  <p:cNvGrpSpPr>
                    <a:grpSpLocks/>
                  </p:cNvGrpSpPr>
                  <p:nvPr/>
                </p:nvGrpSpPr>
                <p:grpSpPr bwMode="auto">
                  <a:xfrm>
                    <a:off x="892" y="1305"/>
                    <a:ext cx="62" cy="38"/>
                    <a:chOff x="892" y="1305"/>
                    <a:chExt cx="62" cy="38"/>
                  </a:xfrm>
                </p:grpSpPr>
                <p:sp>
                  <p:nvSpPr>
                    <p:cNvPr id="38164" name="Rectangle 126"/>
                    <p:cNvSpPr>
                      <a:spLocks noChangeArrowheads="1"/>
                    </p:cNvSpPr>
                    <p:nvPr/>
                  </p:nvSpPr>
                  <p:spPr bwMode="auto">
                    <a:xfrm>
                      <a:off x="892" y="1318"/>
                      <a:ext cx="40" cy="23"/>
                    </a:xfrm>
                    <a:prstGeom prst="rect">
                      <a:avLst/>
                    </a:prstGeom>
                    <a:solidFill>
                      <a:srgbClr val="A2C1FE"/>
                    </a:solidFill>
                    <a:ln w="12700">
                      <a:noFill/>
                      <a:miter lim="800000"/>
                      <a:headEnd/>
                      <a:tailEnd/>
                    </a:ln>
                  </p:spPr>
                  <p:txBody>
                    <a:bodyPr wrap="none" anchor="ctr"/>
                    <a:lstStyle/>
                    <a:p>
                      <a:endParaRPr lang="es-ES"/>
                    </a:p>
                  </p:txBody>
                </p:sp>
                <p:sp>
                  <p:nvSpPr>
                    <p:cNvPr id="38165" name="Freeform 127"/>
                    <p:cNvSpPr>
                      <a:spLocks/>
                    </p:cNvSpPr>
                    <p:nvPr/>
                  </p:nvSpPr>
                  <p:spPr bwMode="auto">
                    <a:xfrm>
                      <a:off x="932" y="1305"/>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8166" name="Freeform 128"/>
                    <p:cNvSpPr>
                      <a:spLocks/>
                    </p:cNvSpPr>
                    <p:nvPr/>
                  </p:nvSpPr>
                  <p:spPr bwMode="auto">
                    <a:xfrm>
                      <a:off x="893" y="1305"/>
                      <a:ext cx="61" cy="14"/>
                    </a:xfrm>
                    <a:custGeom>
                      <a:avLst/>
                      <a:gdLst>
                        <a:gd name="T0" fmla="*/ 0 w 61"/>
                        <a:gd name="T1" fmla="*/ 13 h 14"/>
                        <a:gd name="T2" fmla="*/ 39 w 61"/>
                        <a:gd name="T3" fmla="*/ 13 h 14"/>
                        <a:gd name="T4" fmla="*/ 60 w 61"/>
                        <a:gd name="T5" fmla="*/ 0 h 14"/>
                        <a:gd name="T6" fmla="*/ 25 w 61"/>
                        <a:gd name="T7" fmla="*/ 0 h 14"/>
                        <a:gd name="T8" fmla="*/ 0 w 61"/>
                        <a:gd name="T9" fmla="*/ 13 h 14"/>
                        <a:gd name="T10" fmla="*/ 0 60000 65536"/>
                        <a:gd name="T11" fmla="*/ 0 60000 65536"/>
                        <a:gd name="T12" fmla="*/ 0 60000 65536"/>
                        <a:gd name="T13" fmla="*/ 0 60000 65536"/>
                        <a:gd name="T14" fmla="*/ 0 60000 65536"/>
                        <a:gd name="T15" fmla="*/ 0 w 61"/>
                        <a:gd name="T16" fmla="*/ 0 h 14"/>
                        <a:gd name="T17" fmla="*/ 61 w 61"/>
                        <a:gd name="T18" fmla="*/ 14 h 14"/>
                      </a:gdLst>
                      <a:ahLst/>
                      <a:cxnLst>
                        <a:cxn ang="T10">
                          <a:pos x="T0" y="T1"/>
                        </a:cxn>
                        <a:cxn ang="T11">
                          <a:pos x="T2" y="T3"/>
                        </a:cxn>
                        <a:cxn ang="T12">
                          <a:pos x="T4" y="T5"/>
                        </a:cxn>
                        <a:cxn ang="T13">
                          <a:pos x="T6" y="T7"/>
                        </a:cxn>
                        <a:cxn ang="T14">
                          <a:pos x="T8" y="T9"/>
                        </a:cxn>
                      </a:cxnLst>
                      <a:rect l="T15" t="T16" r="T17" b="T18"/>
                      <a:pathLst>
                        <a:path w="61" h="14">
                          <a:moveTo>
                            <a:pt x="0" y="13"/>
                          </a:moveTo>
                          <a:lnTo>
                            <a:pt x="39" y="13"/>
                          </a:lnTo>
                          <a:lnTo>
                            <a:pt x="60" y="0"/>
                          </a:lnTo>
                          <a:lnTo>
                            <a:pt x="25" y="0"/>
                          </a:lnTo>
                          <a:lnTo>
                            <a:pt x="0" y="13"/>
                          </a:lnTo>
                        </a:path>
                      </a:pathLst>
                    </a:custGeom>
                    <a:solidFill>
                      <a:srgbClr val="618FFD"/>
                    </a:solidFill>
                    <a:ln w="12700" cap="rnd">
                      <a:noFill/>
                      <a:round/>
                      <a:headEnd/>
                      <a:tailEnd/>
                    </a:ln>
                  </p:spPr>
                  <p:txBody>
                    <a:bodyPr/>
                    <a:lstStyle/>
                    <a:p>
                      <a:endParaRPr lang="es-ES"/>
                    </a:p>
                  </p:txBody>
                </p:sp>
              </p:grpSp>
              <p:grpSp>
                <p:nvGrpSpPr>
                  <p:cNvPr id="38152" name="Group 129"/>
                  <p:cNvGrpSpPr>
                    <a:grpSpLocks/>
                  </p:cNvGrpSpPr>
                  <p:nvPr/>
                </p:nvGrpSpPr>
                <p:grpSpPr bwMode="auto">
                  <a:xfrm>
                    <a:off x="941" y="1305"/>
                    <a:ext cx="62" cy="38"/>
                    <a:chOff x="941" y="1305"/>
                    <a:chExt cx="62" cy="38"/>
                  </a:xfrm>
                </p:grpSpPr>
                <p:sp>
                  <p:nvSpPr>
                    <p:cNvPr id="38161" name="Rectangle 130"/>
                    <p:cNvSpPr>
                      <a:spLocks noChangeArrowheads="1"/>
                    </p:cNvSpPr>
                    <p:nvPr/>
                  </p:nvSpPr>
                  <p:spPr bwMode="auto">
                    <a:xfrm>
                      <a:off x="941" y="1318"/>
                      <a:ext cx="39" cy="23"/>
                    </a:xfrm>
                    <a:prstGeom prst="rect">
                      <a:avLst/>
                    </a:prstGeom>
                    <a:solidFill>
                      <a:srgbClr val="A2C1FE"/>
                    </a:solidFill>
                    <a:ln w="12700">
                      <a:noFill/>
                      <a:miter lim="800000"/>
                      <a:headEnd/>
                      <a:tailEnd/>
                    </a:ln>
                  </p:spPr>
                  <p:txBody>
                    <a:bodyPr wrap="none" anchor="ctr"/>
                    <a:lstStyle/>
                    <a:p>
                      <a:endParaRPr lang="es-ES"/>
                    </a:p>
                  </p:txBody>
                </p:sp>
                <p:sp>
                  <p:nvSpPr>
                    <p:cNvPr id="38162" name="Freeform 131"/>
                    <p:cNvSpPr>
                      <a:spLocks/>
                    </p:cNvSpPr>
                    <p:nvPr/>
                  </p:nvSpPr>
                  <p:spPr bwMode="auto">
                    <a:xfrm>
                      <a:off x="980" y="1305"/>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8163" name="Freeform 132"/>
                    <p:cNvSpPr>
                      <a:spLocks/>
                    </p:cNvSpPr>
                    <p:nvPr/>
                  </p:nvSpPr>
                  <p:spPr bwMode="auto">
                    <a:xfrm>
                      <a:off x="941" y="1305"/>
                      <a:ext cx="62" cy="14"/>
                    </a:xfrm>
                    <a:custGeom>
                      <a:avLst/>
                      <a:gdLst>
                        <a:gd name="T0" fmla="*/ 0 w 62"/>
                        <a:gd name="T1" fmla="*/ 13 h 14"/>
                        <a:gd name="T2" fmla="*/ 40 w 62"/>
                        <a:gd name="T3" fmla="*/ 13 h 14"/>
                        <a:gd name="T4" fmla="*/ 61 w 62"/>
                        <a:gd name="T5" fmla="*/ 0 h 14"/>
                        <a:gd name="T6" fmla="*/ 25 w 62"/>
                        <a:gd name="T7" fmla="*/ 0 h 14"/>
                        <a:gd name="T8" fmla="*/ 0 w 62"/>
                        <a:gd name="T9" fmla="*/ 13 h 14"/>
                        <a:gd name="T10" fmla="*/ 0 60000 65536"/>
                        <a:gd name="T11" fmla="*/ 0 60000 65536"/>
                        <a:gd name="T12" fmla="*/ 0 60000 65536"/>
                        <a:gd name="T13" fmla="*/ 0 60000 65536"/>
                        <a:gd name="T14" fmla="*/ 0 60000 65536"/>
                        <a:gd name="T15" fmla="*/ 0 w 62"/>
                        <a:gd name="T16" fmla="*/ 0 h 14"/>
                        <a:gd name="T17" fmla="*/ 62 w 62"/>
                        <a:gd name="T18" fmla="*/ 14 h 14"/>
                      </a:gdLst>
                      <a:ahLst/>
                      <a:cxnLst>
                        <a:cxn ang="T10">
                          <a:pos x="T0" y="T1"/>
                        </a:cxn>
                        <a:cxn ang="T11">
                          <a:pos x="T2" y="T3"/>
                        </a:cxn>
                        <a:cxn ang="T12">
                          <a:pos x="T4" y="T5"/>
                        </a:cxn>
                        <a:cxn ang="T13">
                          <a:pos x="T6" y="T7"/>
                        </a:cxn>
                        <a:cxn ang="T14">
                          <a:pos x="T8" y="T9"/>
                        </a:cxn>
                      </a:cxnLst>
                      <a:rect l="T15" t="T16" r="T17" b="T18"/>
                      <a:pathLst>
                        <a:path w="62" h="14">
                          <a:moveTo>
                            <a:pt x="0" y="13"/>
                          </a:moveTo>
                          <a:lnTo>
                            <a:pt x="40" y="13"/>
                          </a:lnTo>
                          <a:lnTo>
                            <a:pt x="61" y="0"/>
                          </a:lnTo>
                          <a:lnTo>
                            <a:pt x="25" y="0"/>
                          </a:lnTo>
                          <a:lnTo>
                            <a:pt x="0" y="13"/>
                          </a:lnTo>
                        </a:path>
                      </a:pathLst>
                    </a:custGeom>
                    <a:solidFill>
                      <a:srgbClr val="618FFD"/>
                    </a:solidFill>
                    <a:ln w="12700" cap="rnd">
                      <a:noFill/>
                      <a:round/>
                      <a:headEnd/>
                      <a:tailEnd/>
                    </a:ln>
                  </p:spPr>
                  <p:txBody>
                    <a:bodyPr/>
                    <a:lstStyle/>
                    <a:p>
                      <a:endParaRPr lang="es-ES"/>
                    </a:p>
                  </p:txBody>
                </p:sp>
              </p:grpSp>
              <p:grpSp>
                <p:nvGrpSpPr>
                  <p:cNvPr id="38153" name="Group 133"/>
                  <p:cNvGrpSpPr>
                    <a:grpSpLocks/>
                  </p:cNvGrpSpPr>
                  <p:nvPr/>
                </p:nvGrpSpPr>
                <p:grpSpPr bwMode="auto">
                  <a:xfrm>
                    <a:off x="991" y="1305"/>
                    <a:ext cx="61" cy="38"/>
                    <a:chOff x="991" y="1305"/>
                    <a:chExt cx="61" cy="38"/>
                  </a:xfrm>
                </p:grpSpPr>
                <p:sp>
                  <p:nvSpPr>
                    <p:cNvPr id="38158" name="Rectangle 134"/>
                    <p:cNvSpPr>
                      <a:spLocks noChangeArrowheads="1"/>
                    </p:cNvSpPr>
                    <p:nvPr/>
                  </p:nvSpPr>
                  <p:spPr bwMode="auto">
                    <a:xfrm>
                      <a:off x="991" y="1318"/>
                      <a:ext cx="39" cy="23"/>
                    </a:xfrm>
                    <a:prstGeom prst="rect">
                      <a:avLst/>
                    </a:prstGeom>
                    <a:solidFill>
                      <a:srgbClr val="A2C1FE"/>
                    </a:solidFill>
                    <a:ln w="12700">
                      <a:noFill/>
                      <a:miter lim="800000"/>
                      <a:headEnd/>
                      <a:tailEnd/>
                    </a:ln>
                  </p:spPr>
                  <p:txBody>
                    <a:bodyPr wrap="none" anchor="ctr"/>
                    <a:lstStyle/>
                    <a:p>
                      <a:endParaRPr lang="es-ES"/>
                    </a:p>
                  </p:txBody>
                </p:sp>
                <p:sp>
                  <p:nvSpPr>
                    <p:cNvPr id="38159" name="Freeform 135"/>
                    <p:cNvSpPr>
                      <a:spLocks/>
                    </p:cNvSpPr>
                    <p:nvPr/>
                  </p:nvSpPr>
                  <p:spPr bwMode="auto">
                    <a:xfrm>
                      <a:off x="1030" y="1305"/>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8160" name="Freeform 136"/>
                    <p:cNvSpPr>
                      <a:spLocks/>
                    </p:cNvSpPr>
                    <p:nvPr/>
                  </p:nvSpPr>
                  <p:spPr bwMode="auto">
                    <a:xfrm>
                      <a:off x="991" y="1305"/>
                      <a:ext cx="61" cy="14"/>
                    </a:xfrm>
                    <a:custGeom>
                      <a:avLst/>
                      <a:gdLst>
                        <a:gd name="T0" fmla="*/ 0 w 61"/>
                        <a:gd name="T1" fmla="*/ 13 h 14"/>
                        <a:gd name="T2" fmla="*/ 39 w 61"/>
                        <a:gd name="T3" fmla="*/ 13 h 14"/>
                        <a:gd name="T4" fmla="*/ 60 w 61"/>
                        <a:gd name="T5" fmla="*/ 0 h 14"/>
                        <a:gd name="T6" fmla="*/ 25 w 61"/>
                        <a:gd name="T7" fmla="*/ 0 h 14"/>
                        <a:gd name="T8" fmla="*/ 0 w 61"/>
                        <a:gd name="T9" fmla="*/ 13 h 14"/>
                        <a:gd name="T10" fmla="*/ 0 60000 65536"/>
                        <a:gd name="T11" fmla="*/ 0 60000 65536"/>
                        <a:gd name="T12" fmla="*/ 0 60000 65536"/>
                        <a:gd name="T13" fmla="*/ 0 60000 65536"/>
                        <a:gd name="T14" fmla="*/ 0 60000 65536"/>
                        <a:gd name="T15" fmla="*/ 0 w 61"/>
                        <a:gd name="T16" fmla="*/ 0 h 14"/>
                        <a:gd name="T17" fmla="*/ 61 w 61"/>
                        <a:gd name="T18" fmla="*/ 14 h 14"/>
                      </a:gdLst>
                      <a:ahLst/>
                      <a:cxnLst>
                        <a:cxn ang="T10">
                          <a:pos x="T0" y="T1"/>
                        </a:cxn>
                        <a:cxn ang="T11">
                          <a:pos x="T2" y="T3"/>
                        </a:cxn>
                        <a:cxn ang="T12">
                          <a:pos x="T4" y="T5"/>
                        </a:cxn>
                        <a:cxn ang="T13">
                          <a:pos x="T6" y="T7"/>
                        </a:cxn>
                        <a:cxn ang="T14">
                          <a:pos x="T8" y="T9"/>
                        </a:cxn>
                      </a:cxnLst>
                      <a:rect l="T15" t="T16" r="T17" b="T18"/>
                      <a:pathLst>
                        <a:path w="61" h="14">
                          <a:moveTo>
                            <a:pt x="0" y="13"/>
                          </a:moveTo>
                          <a:lnTo>
                            <a:pt x="39" y="13"/>
                          </a:lnTo>
                          <a:lnTo>
                            <a:pt x="60" y="0"/>
                          </a:lnTo>
                          <a:lnTo>
                            <a:pt x="25" y="0"/>
                          </a:lnTo>
                          <a:lnTo>
                            <a:pt x="0" y="13"/>
                          </a:lnTo>
                        </a:path>
                      </a:pathLst>
                    </a:custGeom>
                    <a:solidFill>
                      <a:srgbClr val="618FFD"/>
                    </a:solidFill>
                    <a:ln w="12700" cap="rnd">
                      <a:noFill/>
                      <a:round/>
                      <a:headEnd/>
                      <a:tailEnd/>
                    </a:ln>
                  </p:spPr>
                  <p:txBody>
                    <a:bodyPr/>
                    <a:lstStyle/>
                    <a:p>
                      <a:endParaRPr lang="es-ES"/>
                    </a:p>
                  </p:txBody>
                </p:sp>
              </p:grpSp>
              <p:grpSp>
                <p:nvGrpSpPr>
                  <p:cNvPr id="38154" name="Group 137"/>
                  <p:cNvGrpSpPr>
                    <a:grpSpLocks/>
                  </p:cNvGrpSpPr>
                  <p:nvPr/>
                </p:nvGrpSpPr>
                <p:grpSpPr bwMode="auto">
                  <a:xfrm>
                    <a:off x="1041" y="1305"/>
                    <a:ext cx="62" cy="38"/>
                    <a:chOff x="1041" y="1305"/>
                    <a:chExt cx="62" cy="38"/>
                  </a:xfrm>
                </p:grpSpPr>
                <p:sp>
                  <p:nvSpPr>
                    <p:cNvPr id="38155" name="Rectangle 138"/>
                    <p:cNvSpPr>
                      <a:spLocks noChangeArrowheads="1"/>
                    </p:cNvSpPr>
                    <p:nvPr/>
                  </p:nvSpPr>
                  <p:spPr bwMode="auto">
                    <a:xfrm>
                      <a:off x="1041" y="1318"/>
                      <a:ext cx="40" cy="23"/>
                    </a:xfrm>
                    <a:prstGeom prst="rect">
                      <a:avLst/>
                    </a:prstGeom>
                    <a:solidFill>
                      <a:srgbClr val="A2C1FE"/>
                    </a:solidFill>
                    <a:ln w="12700">
                      <a:noFill/>
                      <a:miter lim="800000"/>
                      <a:headEnd/>
                      <a:tailEnd/>
                    </a:ln>
                  </p:spPr>
                  <p:txBody>
                    <a:bodyPr wrap="none" anchor="ctr"/>
                    <a:lstStyle/>
                    <a:p>
                      <a:endParaRPr lang="es-ES"/>
                    </a:p>
                  </p:txBody>
                </p:sp>
                <p:sp>
                  <p:nvSpPr>
                    <p:cNvPr id="38156" name="Freeform 139"/>
                    <p:cNvSpPr>
                      <a:spLocks/>
                    </p:cNvSpPr>
                    <p:nvPr/>
                  </p:nvSpPr>
                  <p:spPr bwMode="auto">
                    <a:xfrm>
                      <a:off x="1081" y="1305"/>
                      <a:ext cx="21" cy="38"/>
                    </a:xfrm>
                    <a:custGeom>
                      <a:avLst/>
                      <a:gdLst>
                        <a:gd name="T0" fmla="*/ 0 w 21"/>
                        <a:gd name="T1" fmla="*/ 37 h 38"/>
                        <a:gd name="T2" fmla="*/ 20 w 21"/>
                        <a:gd name="T3" fmla="*/ 21 h 38"/>
                        <a:gd name="T4" fmla="*/ 20 w 21"/>
                        <a:gd name="T5" fmla="*/ 0 h 38"/>
                        <a:gd name="T6" fmla="*/ 0 w 21"/>
                        <a:gd name="T7" fmla="*/ 13 h 38"/>
                        <a:gd name="T8" fmla="*/ 0 w 21"/>
                        <a:gd name="T9" fmla="*/ 37 h 38"/>
                        <a:gd name="T10" fmla="*/ 0 60000 65536"/>
                        <a:gd name="T11" fmla="*/ 0 60000 65536"/>
                        <a:gd name="T12" fmla="*/ 0 60000 65536"/>
                        <a:gd name="T13" fmla="*/ 0 60000 65536"/>
                        <a:gd name="T14" fmla="*/ 0 60000 65536"/>
                        <a:gd name="T15" fmla="*/ 0 w 21"/>
                        <a:gd name="T16" fmla="*/ 0 h 38"/>
                        <a:gd name="T17" fmla="*/ 21 w 21"/>
                        <a:gd name="T18" fmla="*/ 38 h 38"/>
                      </a:gdLst>
                      <a:ahLst/>
                      <a:cxnLst>
                        <a:cxn ang="T10">
                          <a:pos x="T0" y="T1"/>
                        </a:cxn>
                        <a:cxn ang="T11">
                          <a:pos x="T2" y="T3"/>
                        </a:cxn>
                        <a:cxn ang="T12">
                          <a:pos x="T4" y="T5"/>
                        </a:cxn>
                        <a:cxn ang="T13">
                          <a:pos x="T6" y="T7"/>
                        </a:cxn>
                        <a:cxn ang="T14">
                          <a:pos x="T8" y="T9"/>
                        </a:cxn>
                      </a:cxnLst>
                      <a:rect l="T15" t="T16" r="T17" b="T18"/>
                      <a:pathLst>
                        <a:path w="21" h="38">
                          <a:moveTo>
                            <a:pt x="0" y="37"/>
                          </a:moveTo>
                          <a:lnTo>
                            <a:pt x="20" y="21"/>
                          </a:lnTo>
                          <a:lnTo>
                            <a:pt x="20" y="0"/>
                          </a:lnTo>
                          <a:lnTo>
                            <a:pt x="0" y="13"/>
                          </a:lnTo>
                          <a:lnTo>
                            <a:pt x="0" y="37"/>
                          </a:lnTo>
                        </a:path>
                      </a:pathLst>
                    </a:custGeom>
                    <a:solidFill>
                      <a:srgbClr val="3365FB"/>
                    </a:solidFill>
                    <a:ln w="12700" cap="rnd">
                      <a:noFill/>
                      <a:round/>
                      <a:headEnd/>
                      <a:tailEnd/>
                    </a:ln>
                  </p:spPr>
                  <p:txBody>
                    <a:bodyPr/>
                    <a:lstStyle/>
                    <a:p>
                      <a:endParaRPr lang="es-ES"/>
                    </a:p>
                  </p:txBody>
                </p:sp>
                <p:sp>
                  <p:nvSpPr>
                    <p:cNvPr id="38157" name="Freeform 140"/>
                    <p:cNvSpPr>
                      <a:spLocks/>
                    </p:cNvSpPr>
                    <p:nvPr/>
                  </p:nvSpPr>
                  <p:spPr bwMode="auto">
                    <a:xfrm>
                      <a:off x="1041" y="1305"/>
                      <a:ext cx="62" cy="14"/>
                    </a:xfrm>
                    <a:custGeom>
                      <a:avLst/>
                      <a:gdLst>
                        <a:gd name="T0" fmla="*/ 0 w 62"/>
                        <a:gd name="T1" fmla="*/ 13 h 14"/>
                        <a:gd name="T2" fmla="*/ 40 w 62"/>
                        <a:gd name="T3" fmla="*/ 13 h 14"/>
                        <a:gd name="T4" fmla="*/ 61 w 62"/>
                        <a:gd name="T5" fmla="*/ 0 h 14"/>
                        <a:gd name="T6" fmla="*/ 25 w 62"/>
                        <a:gd name="T7" fmla="*/ 0 h 14"/>
                        <a:gd name="T8" fmla="*/ 0 w 62"/>
                        <a:gd name="T9" fmla="*/ 13 h 14"/>
                        <a:gd name="T10" fmla="*/ 0 60000 65536"/>
                        <a:gd name="T11" fmla="*/ 0 60000 65536"/>
                        <a:gd name="T12" fmla="*/ 0 60000 65536"/>
                        <a:gd name="T13" fmla="*/ 0 60000 65536"/>
                        <a:gd name="T14" fmla="*/ 0 60000 65536"/>
                        <a:gd name="T15" fmla="*/ 0 w 62"/>
                        <a:gd name="T16" fmla="*/ 0 h 14"/>
                        <a:gd name="T17" fmla="*/ 62 w 62"/>
                        <a:gd name="T18" fmla="*/ 14 h 14"/>
                      </a:gdLst>
                      <a:ahLst/>
                      <a:cxnLst>
                        <a:cxn ang="T10">
                          <a:pos x="T0" y="T1"/>
                        </a:cxn>
                        <a:cxn ang="T11">
                          <a:pos x="T2" y="T3"/>
                        </a:cxn>
                        <a:cxn ang="T12">
                          <a:pos x="T4" y="T5"/>
                        </a:cxn>
                        <a:cxn ang="T13">
                          <a:pos x="T6" y="T7"/>
                        </a:cxn>
                        <a:cxn ang="T14">
                          <a:pos x="T8" y="T9"/>
                        </a:cxn>
                      </a:cxnLst>
                      <a:rect l="T15" t="T16" r="T17" b="T18"/>
                      <a:pathLst>
                        <a:path w="62" h="14">
                          <a:moveTo>
                            <a:pt x="0" y="13"/>
                          </a:moveTo>
                          <a:lnTo>
                            <a:pt x="40" y="13"/>
                          </a:lnTo>
                          <a:lnTo>
                            <a:pt x="61" y="0"/>
                          </a:lnTo>
                          <a:lnTo>
                            <a:pt x="25" y="0"/>
                          </a:lnTo>
                          <a:lnTo>
                            <a:pt x="0" y="13"/>
                          </a:lnTo>
                        </a:path>
                      </a:pathLst>
                    </a:custGeom>
                    <a:solidFill>
                      <a:srgbClr val="618FFD"/>
                    </a:solidFill>
                    <a:ln w="12700" cap="rnd">
                      <a:noFill/>
                      <a:round/>
                      <a:headEnd/>
                      <a:tailEnd/>
                    </a:ln>
                  </p:spPr>
                  <p:txBody>
                    <a:bodyPr/>
                    <a:lstStyle/>
                    <a:p>
                      <a:endParaRPr lang="es-ES"/>
                    </a:p>
                  </p:txBody>
                </p:sp>
              </p:grpSp>
            </p:grpSp>
          </p:grpSp>
          <p:sp>
            <p:nvSpPr>
              <p:cNvPr id="38004" name="Freeform 141"/>
              <p:cNvSpPr>
                <a:spLocks/>
              </p:cNvSpPr>
              <p:nvPr/>
            </p:nvSpPr>
            <p:spPr bwMode="auto">
              <a:xfrm>
                <a:off x="809" y="1519"/>
                <a:ext cx="665" cy="46"/>
              </a:xfrm>
              <a:custGeom>
                <a:avLst/>
                <a:gdLst>
                  <a:gd name="T0" fmla="*/ 0 w 665"/>
                  <a:gd name="T1" fmla="*/ 45 h 46"/>
                  <a:gd name="T2" fmla="*/ 616 w 665"/>
                  <a:gd name="T3" fmla="*/ 45 h 46"/>
                  <a:gd name="T4" fmla="*/ 664 w 665"/>
                  <a:gd name="T5" fmla="*/ 0 h 46"/>
                  <a:gd name="T6" fmla="*/ 56 w 665"/>
                  <a:gd name="T7" fmla="*/ 0 h 46"/>
                  <a:gd name="T8" fmla="*/ 0 w 665"/>
                  <a:gd name="T9" fmla="*/ 45 h 46"/>
                  <a:gd name="T10" fmla="*/ 0 60000 65536"/>
                  <a:gd name="T11" fmla="*/ 0 60000 65536"/>
                  <a:gd name="T12" fmla="*/ 0 60000 65536"/>
                  <a:gd name="T13" fmla="*/ 0 60000 65536"/>
                  <a:gd name="T14" fmla="*/ 0 60000 65536"/>
                  <a:gd name="T15" fmla="*/ 0 w 665"/>
                  <a:gd name="T16" fmla="*/ 0 h 46"/>
                  <a:gd name="T17" fmla="*/ 665 w 665"/>
                  <a:gd name="T18" fmla="*/ 46 h 46"/>
                </a:gdLst>
                <a:ahLst/>
                <a:cxnLst>
                  <a:cxn ang="T10">
                    <a:pos x="T0" y="T1"/>
                  </a:cxn>
                  <a:cxn ang="T11">
                    <a:pos x="T2" y="T3"/>
                  </a:cxn>
                  <a:cxn ang="T12">
                    <a:pos x="T4" y="T5"/>
                  </a:cxn>
                  <a:cxn ang="T13">
                    <a:pos x="T6" y="T7"/>
                  </a:cxn>
                  <a:cxn ang="T14">
                    <a:pos x="T8" y="T9"/>
                  </a:cxn>
                </a:cxnLst>
                <a:rect l="T15" t="T16" r="T17" b="T18"/>
                <a:pathLst>
                  <a:path w="665" h="46">
                    <a:moveTo>
                      <a:pt x="0" y="45"/>
                    </a:moveTo>
                    <a:lnTo>
                      <a:pt x="616" y="45"/>
                    </a:lnTo>
                    <a:lnTo>
                      <a:pt x="664" y="0"/>
                    </a:lnTo>
                    <a:lnTo>
                      <a:pt x="56" y="0"/>
                    </a:lnTo>
                    <a:lnTo>
                      <a:pt x="0" y="45"/>
                    </a:lnTo>
                  </a:path>
                </a:pathLst>
              </a:custGeom>
              <a:solidFill>
                <a:srgbClr val="CECECE"/>
              </a:solidFill>
              <a:ln w="12700" cap="rnd">
                <a:noFill/>
                <a:round/>
                <a:headEnd/>
                <a:tailEnd/>
              </a:ln>
            </p:spPr>
            <p:txBody>
              <a:bodyPr/>
              <a:lstStyle/>
              <a:p>
                <a:endParaRPr lang="es-ES"/>
              </a:p>
            </p:txBody>
          </p:sp>
          <p:sp>
            <p:nvSpPr>
              <p:cNvPr id="38005" name="Rectangle 142"/>
              <p:cNvSpPr>
                <a:spLocks noChangeArrowheads="1"/>
              </p:cNvSpPr>
              <p:nvPr/>
            </p:nvSpPr>
            <p:spPr bwMode="auto">
              <a:xfrm>
                <a:off x="811" y="1565"/>
                <a:ext cx="614" cy="10"/>
              </a:xfrm>
              <a:prstGeom prst="rect">
                <a:avLst/>
              </a:prstGeom>
              <a:solidFill>
                <a:srgbClr val="919191"/>
              </a:solidFill>
              <a:ln w="12700">
                <a:noFill/>
                <a:miter lim="800000"/>
                <a:headEnd/>
                <a:tailEnd/>
              </a:ln>
            </p:spPr>
            <p:txBody>
              <a:bodyPr wrap="none" anchor="ctr"/>
              <a:lstStyle/>
              <a:p>
                <a:endParaRPr lang="es-ES"/>
              </a:p>
            </p:txBody>
          </p:sp>
          <p:sp>
            <p:nvSpPr>
              <p:cNvPr id="38006" name="Freeform 143"/>
              <p:cNvSpPr>
                <a:spLocks/>
              </p:cNvSpPr>
              <p:nvPr/>
            </p:nvSpPr>
            <p:spPr bwMode="auto">
              <a:xfrm>
                <a:off x="1427" y="1519"/>
                <a:ext cx="48" cy="59"/>
              </a:xfrm>
              <a:custGeom>
                <a:avLst/>
                <a:gdLst>
                  <a:gd name="T0" fmla="*/ 0 w 48"/>
                  <a:gd name="T1" fmla="*/ 58 h 59"/>
                  <a:gd name="T2" fmla="*/ 47 w 48"/>
                  <a:gd name="T3" fmla="*/ 11 h 59"/>
                  <a:gd name="T4" fmla="*/ 47 w 48"/>
                  <a:gd name="T5" fmla="*/ 0 h 59"/>
                  <a:gd name="T6" fmla="*/ 0 w 48"/>
                  <a:gd name="T7" fmla="*/ 45 h 59"/>
                  <a:gd name="T8" fmla="*/ 0 w 48"/>
                  <a:gd name="T9" fmla="*/ 58 h 59"/>
                  <a:gd name="T10" fmla="*/ 0 60000 65536"/>
                  <a:gd name="T11" fmla="*/ 0 60000 65536"/>
                  <a:gd name="T12" fmla="*/ 0 60000 65536"/>
                  <a:gd name="T13" fmla="*/ 0 60000 65536"/>
                  <a:gd name="T14" fmla="*/ 0 60000 65536"/>
                  <a:gd name="T15" fmla="*/ 0 w 48"/>
                  <a:gd name="T16" fmla="*/ 0 h 59"/>
                  <a:gd name="T17" fmla="*/ 48 w 48"/>
                  <a:gd name="T18" fmla="*/ 59 h 59"/>
                </a:gdLst>
                <a:ahLst/>
                <a:cxnLst>
                  <a:cxn ang="T10">
                    <a:pos x="T0" y="T1"/>
                  </a:cxn>
                  <a:cxn ang="T11">
                    <a:pos x="T2" y="T3"/>
                  </a:cxn>
                  <a:cxn ang="T12">
                    <a:pos x="T4" y="T5"/>
                  </a:cxn>
                  <a:cxn ang="T13">
                    <a:pos x="T6" y="T7"/>
                  </a:cxn>
                  <a:cxn ang="T14">
                    <a:pos x="T8" y="T9"/>
                  </a:cxn>
                </a:cxnLst>
                <a:rect l="T15" t="T16" r="T17" b="T18"/>
                <a:pathLst>
                  <a:path w="48" h="59">
                    <a:moveTo>
                      <a:pt x="0" y="58"/>
                    </a:moveTo>
                    <a:lnTo>
                      <a:pt x="47" y="11"/>
                    </a:lnTo>
                    <a:lnTo>
                      <a:pt x="47" y="0"/>
                    </a:lnTo>
                    <a:lnTo>
                      <a:pt x="0" y="45"/>
                    </a:lnTo>
                    <a:lnTo>
                      <a:pt x="0" y="58"/>
                    </a:lnTo>
                  </a:path>
                </a:pathLst>
              </a:custGeom>
              <a:solidFill>
                <a:srgbClr val="474747"/>
              </a:solidFill>
              <a:ln w="12700" cap="rnd">
                <a:noFill/>
                <a:round/>
                <a:headEnd/>
                <a:tailEnd/>
              </a:ln>
            </p:spPr>
            <p:txBody>
              <a:bodyPr/>
              <a:lstStyle/>
              <a:p>
                <a:endParaRPr lang="es-ES"/>
              </a:p>
            </p:txBody>
          </p:sp>
          <p:sp>
            <p:nvSpPr>
              <p:cNvPr id="38007" name="Freeform 144"/>
              <p:cNvSpPr>
                <a:spLocks/>
              </p:cNvSpPr>
              <p:nvPr/>
            </p:nvSpPr>
            <p:spPr bwMode="auto">
              <a:xfrm>
                <a:off x="809" y="1135"/>
                <a:ext cx="665" cy="46"/>
              </a:xfrm>
              <a:custGeom>
                <a:avLst/>
                <a:gdLst>
                  <a:gd name="T0" fmla="*/ 0 w 665"/>
                  <a:gd name="T1" fmla="*/ 45 h 46"/>
                  <a:gd name="T2" fmla="*/ 616 w 665"/>
                  <a:gd name="T3" fmla="*/ 45 h 46"/>
                  <a:gd name="T4" fmla="*/ 664 w 665"/>
                  <a:gd name="T5" fmla="*/ 0 h 46"/>
                  <a:gd name="T6" fmla="*/ 77 w 665"/>
                  <a:gd name="T7" fmla="*/ 0 h 46"/>
                  <a:gd name="T8" fmla="*/ 0 w 665"/>
                  <a:gd name="T9" fmla="*/ 45 h 46"/>
                  <a:gd name="T10" fmla="*/ 0 60000 65536"/>
                  <a:gd name="T11" fmla="*/ 0 60000 65536"/>
                  <a:gd name="T12" fmla="*/ 0 60000 65536"/>
                  <a:gd name="T13" fmla="*/ 0 60000 65536"/>
                  <a:gd name="T14" fmla="*/ 0 60000 65536"/>
                  <a:gd name="T15" fmla="*/ 0 w 665"/>
                  <a:gd name="T16" fmla="*/ 0 h 46"/>
                  <a:gd name="T17" fmla="*/ 665 w 665"/>
                  <a:gd name="T18" fmla="*/ 46 h 46"/>
                </a:gdLst>
                <a:ahLst/>
                <a:cxnLst>
                  <a:cxn ang="T10">
                    <a:pos x="T0" y="T1"/>
                  </a:cxn>
                  <a:cxn ang="T11">
                    <a:pos x="T2" y="T3"/>
                  </a:cxn>
                  <a:cxn ang="T12">
                    <a:pos x="T4" y="T5"/>
                  </a:cxn>
                  <a:cxn ang="T13">
                    <a:pos x="T6" y="T7"/>
                  </a:cxn>
                  <a:cxn ang="T14">
                    <a:pos x="T8" y="T9"/>
                  </a:cxn>
                </a:cxnLst>
                <a:rect l="T15" t="T16" r="T17" b="T18"/>
                <a:pathLst>
                  <a:path w="665" h="46">
                    <a:moveTo>
                      <a:pt x="0" y="45"/>
                    </a:moveTo>
                    <a:lnTo>
                      <a:pt x="616" y="45"/>
                    </a:lnTo>
                    <a:lnTo>
                      <a:pt x="664" y="0"/>
                    </a:lnTo>
                    <a:lnTo>
                      <a:pt x="77" y="0"/>
                    </a:lnTo>
                    <a:lnTo>
                      <a:pt x="0" y="45"/>
                    </a:lnTo>
                  </a:path>
                </a:pathLst>
              </a:custGeom>
              <a:solidFill>
                <a:srgbClr val="CECECE"/>
              </a:solidFill>
              <a:ln w="12700" cap="rnd">
                <a:noFill/>
                <a:round/>
                <a:headEnd/>
                <a:tailEnd/>
              </a:ln>
            </p:spPr>
            <p:txBody>
              <a:bodyPr/>
              <a:lstStyle/>
              <a:p>
                <a:endParaRPr lang="es-ES"/>
              </a:p>
            </p:txBody>
          </p:sp>
          <p:sp>
            <p:nvSpPr>
              <p:cNvPr id="38008" name="Rectangle 145"/>
              <p:cNvSpPr>
                <a:spLocks noChangeArrowheads="1"/>
              </p:cNvSpPr>
              <p:nvPr/>
            </p:nvSpPr>
            <p:spPr bwMode="auto">
              <a:xfrm>
                <a:off x="811" y="1180"/>
                <a:ext cx="614" cy="11"/>
              </a:xfrm>
              <a:prstGeom prst="rect">
                <a:avLst/>
              </a:prstGeom>
              <a:solidFill>
                <a:srgbClr val="919191"/>
              </a:solidFill>
              <a:ln w="12700">
                <a:noFill/>
                <a:miter lim="800000"/>
                <a:headEnd/>
                <a:tailEnd/>
              </a:ln>
            </p:spPr>
            <p:txBody>
              <a:bodyPr wrap="none" anchor="ctr"/>
              <a:lstStyle/>
              <a:p>
                <a:endParaRPr lang="es-ES"/>
              </a:p>
            </p:txBody>
          </p:sp>
          <p:sp>
            <p:nvSpPr>
              <p:cNvPr id="38009" name="Freeform 146"/>
              <p:cNvSpPr>
                <a:spLocks/>
              </p:cNvSpPr>
              <p:nvPr/>
            </p:nvSpPr>
            <p:spPr bwMode="auto">
              <a:xfrm>
                <a:off x="1427" y="1135"/>
                <a:ext cx="48" cy="58"/>
              </a:xfrm>
              <a:custGeom>
                <a:avLst/>
                <a:gdLst>
                  <a:gd name="T0" fmla="*/ 0 w 48"/>
                  <a:gd name="T1" fmla="*/ 57 h 58"/>
                  <a:gd name="T2" fmla="*/ 47 w 48"/>
                  <a:gd name="T3" fmla="*/ 10 h 58"/>
                  <a:gd name="T4" fmla="*/ 47 w 48"/>
                  <a:gd name="T5" fmla="*/ 0 h 58"/>
                  <a:gd name="T6" fmla="*/ 0 w 48"/>
                  <a:gd name="T7" fmla="*/ 45 h 58"/>
                  <a:gd name="T8" fmla="*/ 0 w 48"/>
                  <a:gd name="T9" fmla="*/ 57 h 58"/>
                  <a:gd name="T10" fmla="*/ 0 60000 65536"/>
                  <a:gd name="T11" fmla="*/ 0 60000 65536"/>
                  <a:gd name="T12" fmla="*/ 0 60000 65536"/>
                  <a:gd name="T13" fmla="*/ 0 60000 65536"/>
                  <a:gd name="T14" fmla="*/ 0 60000 65536"/>
                  <a:gd name="T15" fmla="*/ 0 w 48"/>
                  <a:gd name="T16" fmla="*/ 0 h 58"/>
                  <a:gd name="T17" fmla="*/ 48 w 48"/>
                  <a:gd name="T18" fmla="*/ 58 h 58"/>
                </a:gdLst>
                <a:ahLst/>
                <a:cxnLst>
                  <a:cxn ang="T10">
                    <a:pos x="T0" y="T1"/>
                  </a:cxn>
                  <a:cxn ang="T11">
                    <a:pos x="T2" y="T3"/>
                  </a:cxn>
                  <a:cxn ang="T12">
                    <a:pos x="T4" y="T5"/>
                  </a:cxn>
                  <a:cxn ang="T13">
                    <a:pos x="T6" y="T7"/>
                  </a:cxn>
                  <a:cxn ang="T14">
                    <a:pos x="T8" y="T9"/>
                  </a:cxn>
                </a:cxnLst>
                <a:rect l="T15" t="T16" r="T17" b="T18"/>
                <a:pathLst>
                  <a:path w="48" h="58">
                    <a:moveTo>
                      <a:pt x="0" y="57"/>
                    </a:moveTo>
                    <a:lnTo>
                      <a:pt x="47" y="10"/>
                    </a:lnTo>
                    <a:lnTo>
                      <a:pt x="47" y="0"/>
                    </a:lnTo>
                    <a:lnTo>
                      <a:pt x="0" y="45"/>
                    </a:lnTo>
                    <a:lnTo>
                      <a:pt x="0" y="57"/>
                    </a:lnTo>
                  </a:path>
                </a:pathLst>
              </a:custGeom>
              <a:solidFill>
                <a:srgbClr val="474747"/>
              </a:solidFill>
              <a:ln w="12700" cap="rnd">
                <a:noFill/>
                <a:round/>
                <a:headEnd/>
                <a:tailEnd/>
              </a:ln>
            </p:spPr>
            <p:txBody>
              <a:bodyPr/>
              <a:lstStyle/>
              <a:p>
                <a:endParaRPr lang="es-ES"/>
              </a:p>
            </p:txBody>
          </p:sp>
          <p:sp>
            <p:nvSpPr>
              <p:cNvPr id="38010" name="Freeform 147"/>
              <p:cNvSpPr>
                <a:spLocks/>
              </p:cNvSpPr>
              <p:nvPr/>
            </p:nvSpPr>
            <p:spPr bwMode="auto">
              <a:xfrm>
                <a:off x="809" y="1263"/>
                <a:ext cx="665" cy="46"/>
              </a:xfrm>
              <a:custGeom>
                <a:avLst/>
                <a:gdLst>
                  <a:gd name="T0" fmla="*/ 0 w 665"/>
                  <a:gd name="T1" fmla="*/ 45 h 46"/>
                  <a:gd name="T2" fmla="*/ 616 w 665"/>
                  <a:gd name="T3" fmla="*/ 45 h 46"/>
                  <a:gd name="T4" fmla="*/ 664 w 665"/>
                  <a:gd name="T5" fmla="*/ 0 h 46"/>
                  <a:gd name="T6" fmla="*/ 76 w 665"/>
                  <a:gd name="T7" fmla="*/ 1 h 46"/>
                  <a:gd name="T8" fmla="*/ 0 w 665"/>
                  <a:gd name="T9" fmla="*/ 45 h 46"/>
                  <a:gd name="T10" fmla="*/ 0 60000 65536"/>
                  <a:gd name="T11" fmla="*/ 0 60000 65536"/>
                  <a:gd name="T12" fmla="*/ 0 60000 65536"/>
                  <a:gd name="T13" fmla="*/ 0 60000 65536"/>
                  <a:gd name="T14" fmla="*/ 0 60000 65536"/>
                  <a:gd name="T15" fmla="*/ 0 w 665"/>
                  <a:gd name="T16" fmla="*/ 0 h 46"/>
                  <a:gd name="T17" fmla="*/ 665 w 665"/>
                  <a:gd name="T18" fmla="*/ 46 h 46"/>
                </a:gdLst>
                <a:ahLst/>
                <a:cxnLst>
                  <a:cxn ang="T10">
                    <a:pos x="T0" y="T1"/>
                  </a:cxn>
                  <a:cxn ang="T11">
                    <a:pos x="T2" y="T3"/>
                  </a:cxn>
                  <a:cxn ang="T12">
                    <a:pos x="T4" y="T5"/>
                  </a:cxn>
                  <a:cxn ang="T13">
                    <a:pos x="T6" y="T7"/>
                  </a:cxn>
                  <a:cxn ang="T14">
                    <a:pos x="T8" y="T9"/>
                  </a:cxn>
                </a:cxnLst>
                <a:rect l="T15" t="T16" r="T17" b="T18"/>
                <a:pathLst>
                  <a:path w="665" h="46">
                    <a:moveTo>
                      <a:pt x="0" y="45"/>
                    </a:moveTo>
                    <a:lnTo>
                      <a:pt x="616" y="45"/>
                    </a:lnTo>
                    <a:lnTo>
                      <a:pt x="664" y="0"/>
                    </a:lnTo>
                    <a:lnTo>
                      <a:pt x="76" y="1"/>
                    </a:lnTo>
                    <a:lnTo>
                      <a:pt x="0" y="45"/>
                    </a:lnTo>
                  </a:path>
                </a:pathLst>
              </a:custGeom>
              <a:solidFill>
                <a:srgbClr val="CECECE"/>
              </a:solidFill>
              <a:ln w="12700" cap="rnd">
                <a:noFill/>
                <a:round/>
                <a:headEnd/>
                <a:tailEnd/>
              </a:ln>
            </p:spPr>
            <p:txBody>
              <a:bodyPr/>
              <a:lstStyle/>
              <a:p>
                <a:endParaRPr lang="es-ES"/>
              </a:p>
            </p:txBody>
          </p:sp>
          <p:sp>
            <p:nvSpPr>
              <p:cNvPr id="38011" name="Rectangle 148"/>
              <p:cNvSpPr>
                <a:spLocks noChangeArrowheads="1"/>
              </p:cNvSpPr>
              <p:nvPr/>
            </p:nvSpPr>
            <p:spPr bwMode="auto">
              <a:xfrm>
                <a:off x="811" y="1309"/>
                <a:ext cx="614" cy="10"/>
              </a:xfrm>
              <a:prstGeom prst="rect">
                <a:avLst/>
              </a:prstGeom>
              <a:solidFill>
                <a:srgbClr val="919191"/>
              </a:solidFill>
              <a:ln w="12700">
                <a:noFill/>
                <a:miter lim="800000"/>
                <a:headEnd/>
                <a:tailEnd/>
              </a:ln>
            </p:spPr>
            <p:txBody>
              <a:bodyPr wrap="none" anchor="ctr"/>
              <a:lstStyle/>
              <a:p>
                <a:endParaRPr lang="es-ES"/>
              </a:p>
            </p:txBody>
          </p:sp>
          <p:sp>
            <p:nvSpPr>
              <p:cNvPr id="38012" name="Freeform 149"/>
              <p:cNvSpPr>
                <a:spLocks/>
              </p:cNvSpPr>
              <p:nvPr/>
            </p:nvSpPr>
            <p:spPr bwMode="auto">
              <a:xfrm>
                <a:off x="1427" y="1263"/>
                <a:ext cx="48" cy="58"/>
              </a:xfrm>
              <a:custGeom>
                <a:avLst/>
                <a:gdLst>
                  <a:gd name="T0" fmla="*/ 0 w 48"/>
                  <a:gd name="T1" fmla="*/ 57 h 58"/>
                  <a:gd name="T2" fmla="*/ 47 w 48"/>
                  <a:gd name="T3" fmla="*/ 10 h 58"/>
                  <a:gd name="T4" fmla="*/ 47 w 48"/>
                  <a:gd name="T5" fmla="*/ 0 h 58"/>
                  <a:gd name="T6" fmla="*/ 0 w 48"/>
                  <a:gd name="T7" fmla="*/ 45 h 58"/>
                  <a:gd name="T8" fmla="*/ 0 w 48"/>
                  <a:gd name="T9" fmla="*/ 57 h 58"/>
                  <a:gd name="T10" fmla="*/ 0 60000 65536"/>
                  <a:gd name="T11" fmla="*/ 0 60000 65536"/>
                  <a:gd name="T12" fmla="*/ 0 60000 65536"/>
                  <a:gd name="T13" fmla="*/ 0 60000 65536"/>
                  <a:gd name="T14" fmla="*/ 0 60000 65536"/>
                  <a:gd name="T15" fmla="*/ 0 w 48"/>
                  <a:gd name="T16" fmla="*/ 0 h 58"/>
                  <a:gd name="T17" fmla="*/ 48 w 48"/>
                  <a:gd name="T18" fmla="*/ 58 h 58"/>
                </a:gdLst>
                <a:ahLst/>
                <a:cxnLst>
                  <a:cxn ang="T10">
                    <a:pos x="T0" y="T1"/>
                  </a:cxn>
                  <a:cxn ang="T11">
                    <a:pos x="T2" y="T3"/>
                  </a:cxn>
                  <a:cxn ang="T12">
                    <a:pos x="T4" y="T5"/>
                  </a:cxn>
                  <a:cxn ang="T13">
                    <a:pos x="T6" y="T7"/>
                  </a:cxn>
                  <a:cxn ang="T14">
                    <a:pos x="T8" y="T9"/>
                  </a:cxn>
                </a:cxnLst>
                <a:rect l="T15" t="T16" r="T17" b="T18"/>
                <a:pathLst>
                  <a:path w="48" h="58">
                    <a:moveTo>
                      <a:pt x="0" y="57"/>
                    </a:moveTo>
                    <a:lnTo>
                      <a:pt x="47" y="10"/>
                    </a:lnTo>
                    <a:lnTo>
                      <a:pt x="47" y="0"/>
                    </a:lnTo>
                    <a:lnTo>
                      <a:pt x="0" y="45"/>
                    </a:lnTo>
                    <a:lnTo>
                      <a:pt x="0" y="57"/>
                    </a:lnTo>
                  </a:path>
                </a:pathLst>
              </a:custGeom>
              <a:solidFill>
                <a:srgbClr val="474747"/>
              </a:solidFill>
              <a:ln w="12700" cap="rnd">
                <a:noFill/>
                <a:round/>
                <a:headEnd/>
                <a:tailEnd/>
              </a:ln>
            </p:spPr>
            <p:txBody>
              <a:bodyPr/>
              <a:lstStyle/>
              <a:p>
                <a:endParaRPr lang="es-ES"/>
              </a:p>
            </p:txBody>
          </p:sp>
          <p:sp>
            <p:nvSpPr>
              <p:cNvPr id="38013" name="Freeform 150"/>
              <p:cNvSpPr>
                <a:spLocks/>
              </p:cNvSpPr>
              <p:nvPr/>
            </p:nvSpPr>
            <p:spPr bwMode="auto">
              <a:xfrm>
                <a:off x="1427" y="1391"/>
                <a:ext cx="48" cy="59"/>
              </a:xfrm>
              <a:custGeom>
                <a:avLst/>
                <a:gdLst>
                  <a:gd name="T0" fmla="*/ 0 w 48"/>
                  <a:gd name="T1" fmla="*/ 58 h 59"/>
                  <a:gd name="T2" fmla="*/ 47 w 48"/>
                  <a:gd name="T3" fmla="*/ 11 h 59"/>
                  <a:gd name="T4" fmla="*/ 47 w 48"/>
                  <a:gd name="T5" fmla="*/ 0 h 59"/>
                  <a:gd name="T6" fmla="*/ 0 w 48"/>
                  <a:gd name="T7" fmla="*/ 45 h 59"/>
                  <a:gd name="T8" fmla="*/ 0 w 48"/>
                  <a:gd name="T9" fmla="*/ 58 h 59"/>
                  <a:gd name="T10" fmla="*/ 0 60000 65536"/>
                  <a:gd name="T11" fmla="*/ 0 60000 65536"/>
                  <a:gd name="T12" fmla="*/ 0 60000 65536"/>
                  <a:gd name="T13" fmla="*/ 0 60000 65536"/>
                  <a:gd name="T14" fmla="*/ 0 60000 65536"/>
                  <a:gd name="T15" fmla="*/ 0 w 48"/>
                  <a:gd name="T16" fmla="*/ 0 h 59"/>
                  <a:gd name="T17" fmla="*/ 48 w 48"/>
                  <a:gd name="T18" fmla="*/ 59 h 59"/>
                </a:gdLst>
                <a:ahLst/>
                <a:cxnLst>
                  <a:cxn ang="T10">
                    <a:pos x="T0" y="T1"/>
                  </a:cxn>
                  <a:cxn ang="T11">
                    <a:pos x="T2" y="T3"/>
                  </a:cxn>
                  <a:cxn ang="T12">
                    <a:pos x="T4" y="T5"/>
                  </a:cxn>
                  <a:cxn ang="T13">
                    <a:pos x="T6" y="T7"/>
                  </a:cxn>
                  <a:cxn ang="T14">
                    <a:pos x="T8" y="T9"/>
                  </a:cxn>
                </a:cxnLst>
                <a:rect l="T15" t="T16" r="T17" b="T18"/>
                <a:pathLst>
                  <a:path w="48" h="59">
                    <a:moveTo>
                      <a:pt x="0" y="58"/>
                    </a:moveTo>
                    <a:lnTo>
                      <a:pt x="47" y="11"/>
                    </a:lnTo>
                    <a:lnTo>
                      <a:pt x="47" y="0"/>
                    </a:lnTo>
                    <a:lnTo>
                      <a:pt x="0" y="45"/>
                    </a:lnTo>
                    <a:lnTo>
                      <a:pt x="0" y="58"/>
                    </a:lnTo>
                  </a:path>
                </a:pathLst>
              </a:custGeom>
              <a:solidFill>
                <a:srgbClr val="474747"/>
              </a:solidFill>
              <a:ln w="12700" cap="rnd">
                <a:noFill/>
                <a:round/>
                <a:headEnd/>
                <a:tailEnd/>
              </a:ln>
            </p:spPr>
            <p:txBody>
              <a:bodyPr/>
              <a:lstStyle/>
              <a:p>
                <a:endParaRPr lang="es-ES"/>
              </a:p>
            </p:txBody>
          </p:sp>
          <p:grpSp>
            <p:nvGrpSpPr>
              <p:cNvPr id="38014" name="Group 151"/>
              <p:cNvGrpSpPr>
                <a:grpSpLocks/>
              </p:cNvGrpSpPr>
              <p:nvPr/>
            </p:nvGrpSpPr>
            <p:grpSpPr bwMode="auto">
              <a:xfrm>
                <a:off x="811" y="1150"/>
                <a:ext cx="14" cy="462"/>
                <a:chOff x="811" y="1150"/>
                <a:chExt cx="14" cy="462"/>
              </a:xfrm>
            </p:grpSpPr>
            <p:sp>
              <p:nvSpPr>
                <p:cNvPr id="38139" name="Rectangle 152"/>
                <p:cNvSpPr>
                  <a:spLocks noChangeArrowheads="1"/>
                </p:cNvSpPr>
                <p:nvPr/>
              </p:nvSpPr>
              <p:spPr bwMode="auto">
                <a:xfrm>
                  <a:off x="817" y="1150"/>
                  <a:ext cx="8" cy="462"/>
                </a:xfrm>
                <a:prstGeom prst="rect">
                  <a:avLst/>
                </a:prstGeom>
                <a:solidFill>
                  <a:srgbClr val="474747"/>
                </a:solidFill>
                <a:ln w="12700">
                  <a:noFill/>
                  <a:miter lim="800000"/>
                  <a:headEnd/>
                  <a:tailEnd/>
                </a:ln>
              </p:spPr>
              <p:txBody>
                <a:bodyPr wrap="none" anchor="ctr"/>
                <a:lstStyle/>
                <a:p>
                  <a:endParaRPr lang="es-ES"/>
                </a:p>
              </p:txBody>
            </p:sp>
            <p:sp>
              <p:nvSpPr>
                <p:cNvPr id="38140" name="Rectangle 153"/>
                <p:cNvSpPr>
                  <a:spLocks noChangeArrowheads="1"/>
                </p:cNvSpPr>
                <p:nvPr/>
              </p:nvSpPr>
              <p:spPr bwMode="auto">
                <a:xfrm>
                  <a:off x="811" y="1150"/>
                  <a:ext cx="8" cy="462"/>
                </a:xfrm>
                <a:prstGeom prst="rect">
                  <a:avLst/>
                </a:prstGeom>
                <a:solidFill>
                  <a:srgbClr val="CECECE"/>
                </a:solidFill>
                <a:ln w="12700">
                  <a:noFill/>
                  <a:miter lim="800000"/>
                  <a:headEnd/>
                  <a:tailEnd/>
                </a:ln>
              </p:spPr>
              <p:txBody>
                <a:bodyPr wrap="none" anchor="ctr"/>
                <a:lstStyle/>
                <a:p>
                  <a:endParaRPr lang="es-ES"/>
                </a:p>
              </p:txBody>
            </p:sp>
          </p:grpSp>
          <p:grpSp>
            <p:nvGrpSpPr>
              <p:cNvPr id="38015" name="Group 154"/>
              <p:cNvGrpSpPr>
                <a:grpSpLocks/>
              </p:cNvGrpSpPr>
              <p:nvPr/>
            </p:nvGrpSpPr>
            <p:grpSpPr bwMode="auto">
              <a:xfrm>
                <a:off x="1476" y="1111"/>
                <a:ext cx="10" cy="445"/>
                <a:chOff x="1476" y="1111"/>
                <a:chExt cx="10" cy="445"/>
              </a:xfrm>
            </p:grpSpPr>
            <p:sp>
              <p:nvSpPr>
                <p:cNvPr id="38137" name="Rectangle 155"/>
                <p:cNvSpPr>
                  <a:spLocks noChangeArrowheads="1"/>
                </p:cNvSpPr>
                <p:nvPr/>
              </p:nvSpPr>
              <p:spPr bwMode="auto">
                <a:xfrm>
                  <a:off x="1480" y="1111"/>
                  <a:ext cx="6" cy="445"/>
                </a:xfrm>
                <a:prstGeom prst="rect">
                  <a:avLst/>
                </a:prstGeom>
                <a:solidFill>
                  <a:srgbClr val="474747"/>
                </a:solidFill>
                <a:ln w="12700">
                  <a:noFill/>
                  <a:miter lim="800000"/>
                  <a:headEnd/>
                  <a:tailEnd/>
                </a:ln>
              </p:spPr>
              <p:txBody>
                <a:bodyPr wrap="none" anchor="ctr"/>
                <a:lstStyle/>
                <a:p>
                  <a:endParaRPr lang="es-ES"/>
                </a:p>
              </p:txBody>
            </p:sp>
            <p:sp>
              <p:nvSpPr>
                <p:cNvPr id="38138" name="Rectangle 156"/>
                <p:cNvSpPr>
                  <a:spLocks noChangeArrowheads="1"/>
                </p:cNvSpPr>
                <p:nvPr/>
              </p:nvSpPr>
              <p:spPr bwMode="auto">
                <a:xfrm>
                  <a:off x="1476" y="1111"/>
                  <a:ext cx="6" cy="445"/>
                </a:xfrm>
                <a:prstGeom prst="rect">
                  <a:avLst/>
                </a:prstGeom>
                <a:solidFill>
                  <a:srgbClr val="CECECE"/>
                </a:solidFill>
                <a:ln w="12700">
                  <a:noFill/>
                  <a:miter lim="800000"/>
                  <a:headEnd/>
                  <a:tailEnd/>
                </a:ln>
              </p:spPr>
              <p:txBody>
                <a:bodyPr wrap="none" anchor="ctr"/>
                <a:lstStyle/>
                <a:p>
                  <a:endParaRPr lang="es-ES"/>
                </a:p>
              </p:txBody>
            </p:sp>
          </p:grpSp>
          <p:grpSp>
            <p:nvGrpSpPr>
              <p:cNvPr id="38016" name="Group 157"/>
              <p:cNvGrpSpPr>
                <a:grpSpLocks/>
              </p:cNvGrpSpPr>
              <p:nvPr/>
            </p:nvGrpSpPr>
            <p:grpSpPr bwMode="auto">
              <a:xfrm>
                <a:off x="1165" y="1469"/>
                <a:ext cx="272" cy="83"/>
                <a:chOff x="1165" y="1469"/>
                <a:chExt cx="272" cy="83"/>
              </a:xfrm>
            </p:grpSpPr>
            <p:grpSp>
              <p:nvGrpSpPr>
                <p:cNvPr id="38108" name="Group 158"/>
                <p:cNvGrpSpPr>
                  <a:grpSpLocks/>
                </p:cNvGrpSpPr>
                <p:nvPr/>
              </p:nvGrpSpPr>
              <p:grpSpPr bwMode="auto">
                <a:xfrm>
                  <a:off x="1165" y="1505"/>
                  <a:ext cx="272" cy="47"/>
                  <a:chOff x="1165" y="1505"/>
                  <a:chExt cx="272" cy="47"/>
                </a:xfrm>
              </p:grpSpPr>
              <p:sp>
                <p:nvSpPr>
                  <p:cNvPr id="38121" name="Rectangle 159"/>
                  <p:cNvSpPr>
                    <a:spLocks noChangeArrowheads="1"/>
                  </p:cNvSpPr>
                  <p:nvPr/>
                </p:nvSpPr>
                <p:spPr bwMode="auto">
                  <a:xfrm>
                    <a:off x="1279" y="1536"/>
                    <a:ext cx="12" cy="15"/>
                  </a:xfrm>
                  <a:prstGeom prst="rect">
                    <a:avLst/>
                  </a:prstGeom>
                  <a:solidFill>
                    <a:srgbClr val="AD6900"/>
                  </a:solidFill>
                  <a:ln w="12700">
                    <a:noFill/>
                    <a:miter lim="800000"/>
                    <a:headEnd/>
                    <a:tailEnd/>
                  </a:ln>
                </p:spPr>
                <p:txBody>
                  <a:bodyPr wrap="none" anchor="ctr"/>
                  <a:lstStyle/>
                  <a:p>
                    <a:endParaRPr lang="es-ES"/>
                  </a:p>
                </p:txBody>
              </p:sp>
              <p:sp>
                <p:nvSpPr>
                  <p:cNvPr id="38122" name="Rectangle 160"/>
                  <p:cNvSpPr>
                    <a:spLocks noChangeArrowheads="1"/>
                  </p:cNvSpPr>
                  <p:nvPr/>
                </p:nvSpPr>
                <p:spPr bwMode="auto">
                  <a:xfrm>
                    <a:off x="1166" y="1536"/>
                    <a:ext cx="13" cy="15"/>
                  </a:xfrm>
                  <a:prstGeom prst="rect">
                    <a:avLst/>
                  </a:prstGeom>
                  <a:solidFill>
                    <a:srgbClr val="AD6900"/>
                  </a:solidFill>
                  <a:ln w="12700">
                    <a:noFill/>
                    <a:miter lim="800000"/>
                    <a:headEnd/>
                    <a:tailEnd/>
                  </a:ln>
                </p:spPr>
                <p:txBody>
                  <a:bodyPr wrap="none" anchor="ctr"/>
                  <a:lstStyle/>
                  <a:p>
                    <a:endParaRPr lang="es-ES"/>
                  </a:p>
                </p:txBody>
              </p:sp>
              <p:sp>
                <p:nvSpPr>
                  <p:cNvPr id="38123" name="Rectangle 161"/>
                  <p:cNvSpPr>
                    <a:spLocks noChangeArrowheads="1"/>
                  </p:cNvSpPr>
                  <p:nvPr/>
                </p:nvSpPr>
                <p:spPr bwMode="auto">
                  <a:xfrm>
                    <a:off x="1392" y="1536"/>
                    <a:ext cx="12" cy="15"/>
                  </a:xfrm>
                  <a:prstGeom prst="rect">
                    <a:avLst/>
                  </a:prstGeom>
                  <a:solidFill>
                    <a:srgbClr val="AD6900"/>
                  </a:solidFill>
                  <a:ln w="12700">
                    <a:noFill/>
                    <a:miter lim="800000"/>
                    <a:headEnd/>
                    <a:tailEnd/>
                  </a:ln>
                </p:spPr>
                <p:txBody>
                  <a:bodyPr wrap="none" anchor="ctr"/>
                  <a:lstStyle/>
                  <a:p>
                    <a:endParaRPr lang="es-ES"/>
                  </a:p>
                </p:txBody>
              </p:sp>
              <p:sp>
                <p:nvSpPr>
                  <p:cNvPr id="38124" name="Freeform 162"/>
                  <p:cNvSpPr>
                    <a:spLocks/>
                  </p:cNvSpPr>
                  <p:nvPr/>
                </p:nvSpPr>
                <p:spPr bwMode="auto">
                  <a:xfrm>
                    <a:off x="1405" y="1523"/>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8125" name="Freeform 163"/>
                  <p:cNvSpPr>
                    <a:spLocks/>
                  </p:cNvSpPr>
                  <p:nvPr/>
                </p:nvSpPr>
                <p:spPr bwMode="auto">
                  <a:xfrm>
                    <a:off x="1291" y="1523"/>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8126" name="Freeform 164"/>
                  <p:cNvSpPr>
                    <a:spLocks/>
                  </p:cNvSpPr>
                  <p:nvPr/>
                </p:nvSpPr>
                <p:spPr bwMode="auto">
                  <a:xfrm>
                    <a:off x="1179" y="1523"/>
                    <a:ext cx="8" cy="29"/>
                  </a:xfrm>
                  <a:custGeom>
                    <a:avLst/>
                    <a:gdLst>
                      <a:gd name="T0" fmla="*/ 0 w 8"/>
                      <a:gd name="T1" fmla="*/ 28 h 29"/>
                      <a:gd name="T2" fmla="*/ 7 w 8"/>
                      <a:gd name="T3" fmla="*/ 20 h 29"/>
                      <a:gd name="T4" fmla="*/ 7 w 8"/>
                      <a:gd name="T5" fmla="*/ 0 h 29"/>
                      <a:gd name="T6" fmla="*/ 0 w 8"/>
                      <a:gd name="T7" fmla="*/ 7 h 29"/>
                      <a:gd name="T8" fmla="*/ 0 w 8"/>
                      <a:gd name="T9" fmla="*/ 28 h 29"/>
                      <a:gd name="T10" fmla="*/ 0 60000 65536"/>
                      <a:gd name="T11" fmla="*/ 0 60000 65536"/>
                      <a:gd name="T12" fmla="*/ 0 60000 65536"/>
                      <a:gd name="T13" fmla="*/ 0 60000 65536"/>
                      <a:gd name="T14" fmla="*/ 0 60000 65536"/>
                      <a:gd name="T15" fmla="*/ 0 w 8"/>
                      <a:gd name="T16" fmla="*/ 0 h 29"/>
                      <a:gd name="T17" fmla="*/ 8 w 8"/>
                      <a:gd name="T18" fmla="*/ 29 h 29"/>
                    </a:gdLst>
                    <a:ahLst/>
                    <a:cxnLst>
                      <a:cxn ang="T10">
                        <a:pos x="T0" y="T1"/>
                      </a:cxn>
                      <a:cxn ang="T11">
                        <a:pos x="T2" y="T3"/>
                      </a:cxn>
                      <a:cxn ang="T12">
                        <a:pos x="T4" y="T5"/>
                      </a:cxn>
                      <a:cxn ang="T13">
                        <a:pos x="T6" y="T7"/>
                      </a:cxn>
                      <a:cxn ang="T14">
                        <a:pos x="T8" y="T9"/>
                      </a:cxn>
                    </a:cxnLst>
                    <a:rect l="T15" t="T16" r="T17" b="T18"/>
                    <a:pathLst>
                      <a:path w="8" h="29">
                        <a:moveTo>
                          <a:pt x="0" y="28"/>
                        </a:moveTo>
                        <a:lnTo>
                          <a:pt x="7" y="20"/>
                        </a:lnTo>
                        <a:lnTo>
                          <a:pt x="7" y="0"/>
                        </a:lnTo>
                        <a:lnTo>
                          <a:pt x="0" y="7"/>
                        </a:lnTo>
                        <a:lnTo>
                          <a:pt x="0" y="28"/>
                        </a:lnTo>
                      </a:path>
                    </a:pathLst>
                  </a:custGeom>
                  <a:solidFill>
                    <a:srgbClr val="714400"/>
                  </a:solidFill>
                  <a:ln w="12700" cap="rnd">
                    <a:noFill/>
                    <a:round/>
                    <a:headEnd/>
                    <a:tailEnd/>
                  </a:ln>
                </p:spPr>
                <p:txBody>
                  <a:bodyPr/>
                  <a:lstStyle/>
                  <a:p>
                    <a:endParaRPr lang="es-ES"/>
                  </a:p>
                </p:txBody>
              </p:sp>
              <p:grpSp>
                <p:nvGrpSpPr>
                  <p:cNvPr id="38127" name="Group 165"/>
                  <p:cNvGrpSpPr>
                    <a:grpSpLocks/>
                  </p:cNvGrpSpPr>
                  <p:nvPr/>
                </p:nvGrpSpPr>
                <p:grpSpPr bwMode="auto">
                  <a:xfrm>
                    <a:off x="1420" y="1507"/>
                    <a:ext cx="16" cy="20"/>
                    <a:chOff x="1420" y="1507"/>
                    <a:chExt cx="16" cy="20"/>
                  </a:xfrm>
                </p:grpSpPr>
                <p:sp>
                  <p:nvSpPr>
                    <p:cNvPr id="38135" name="Rectangle 166"/>
                    <p:cNvSpPr>
                      <a:spLocks noChangeArrowheads="1"/>
                    </p:cNvSpPr>
                    <p:nvPr/>
                  </p:nvSpPr>
                  <p:spPr bwMode="auto">
                    <a:xfrm>
                      <a:off x="1420" y="1515"/>
                      <a:ext cx="9" cy="11"/>
                    </a:xfrm>
                    <a:prstGeom prst="rect">
                      <a:avLst/>
                    </a:prstGeom>
                    <a:solidFill>
                      <a:srgbClr val="AD6900"/>
                    </a:solidFill>
                    <a:ln w="12700">
                      <a:noFill/>
                      <a:miter lim="800000"/>
                      <a:headEnd/>
                      <a:tailEnd/>
                    </a:ln>
                  </p:spPr>
                  <p:txBody>
                    <a:bodyPr wrap="none" anchor="ctr"/>
                    <a:lstStyle/>
                    <a:p>
                      <a:endParaRPr lang="es-ES"/>
                    </a:p>
                  </p:txBody>
                </p:sp>
                <p:sp>
                  <p:nvSpPr>
                    <p:cNvPr id="38136" name="Freeform 167"/>
                    <p:cNvSpPr>
                      <a:spLocks/>
                    </p:cNvSpPr>
                    <p:nvPr/>
                  </p:nvSpPr>
                  <p:spPr bwMode="auto">
                    <a:xfrm>
                      <a:off x="1429" y="1507"/>
                      <a:ext cx="7" cy="20"/>
                    </a:xfrm>
                    <a:custGeom>
                      <a:avLst/>
                      <a:gdLst>
                        <a:gd name="T0" fmla="*/ 0 w 7"/>
                        <a:gd name="T1" fmla="*/ 19 h 20"/>
                        <a:gd name="T2" fmla="*/ 6 w 7"/>
                        <a:gd name="T3" fmla="*/ 14 h 20"/>
                        <a:gd name="T4" fmla="*/ 6 w 7"/>
                        <a:gd name="T5" fmla="*/ 0 h 20"/>
                        <a:gd name="T6" fmla="*/ 0 w 7"/>
                        <a:gd name="T7" fmla="*/ 4 h 20"/>
                        <a:gd name="T8" fmla="*/ 0 w 7"/>
                        <a:gd name="T9" fmla="*/ 19 h 20"/>
                        <a:gd name="T10" fmla="*/ 0 60000 65536"/>
                        <a:gd name="T11" fmla="*/ 0 60000 65536"/>
                        <a:gd name="T12" fmla="*/ 0 60000 65536"/>
                        <a:gd name="T13" fmla="*/ 0 60000 65536"/>
                        <a:gd name="T14" fmla="*/ 0 60000 65536"/>
                        <a:gd name="T15" fmla="*/ 0 w 7"/>
                        <a:gd name="T16" fmla="*/ 0 h 20"/>
                        <a:gd name="T17" fmla="*/ 7 w 7"/>
                        <a:gd name="T18" fmla="*/ 20 h 20"/>
                      </a:gdLst>
                      <a:ahLst/>
                      <a:cxnLst>
                        <a:cxn ang="T10">
                          <a:pos x="T0" y="T1"/>
                        </a:cxn>
                        <a:cxn ang="T11">
                          <a:pos x="T2" y="T3"/>
                        </a:cxn>
                        <a:cxn ang="T12">
                          <a:pos x="T4" y="T5"/>
                        </a:cxn>
                        <a:cxn ang="T13">
                          <a:pos x="T6" y="T7"/>
                        </a:cxn>
                        <a:cxn ang="T14">
                          <a:pos x="T8" y="T9"/>
                        </a:cxn>
                      </a:cxnLst>
                      <a:rect l="T15" t="T16" r="T17" b="T18"/>
                      <a:pathLst>
                        <a:path w="7" h="20">
                          <a:moveTo>
                            <a:pt x="0" y="19"/>
                          </a:moveTo>
                          <a:lnTo>
                            <a:pt x="6" y="14"/>
                          </a:lnTo>
                          <a:lnTo>
                            <a:pt x="6" y="0"/>
                          </a:lnTo>
                          <a:lnTo>
                            <a:pt x="0" y="4"/>
                          </a:lnTo>
                          <a:lnTo>
                            <a:pt x="0" y="19"/>
                          </a:lnTo>
                        </a:path>
                      </a:pathLst>
                    </a:custGeom>
                    <a:solidFill>
                      <a:srgbClr val="714400"/>
                    </a:solidFill>
                    <a:ln w="12700" cap="rnd">
                      <a:noFill/>
                      <a:round/>
                      <a:headEnd/>
                      <a:tailEnd/>
                    </a:ln>
                  </p:spPr>
                  <p:txBody>
                    <a:bodyPr/>
                    <a:lstStyle/>
                    <a:p>
                      <a:endParaRPr lang="es-ES"/>
                    </a:p>
                  </p:txBody>
                </p:sp>
              </p:grpSp>
              <p:sp>
                <p:nvSpPr>
                  <p:cNvPr id="38128" name="Freeform 168"/>
                  <p:cNvSpPr>
                    <a:spLocks/>
                  </p:cNvSpPr>
                  <p:nvPr/>
                </p:nvSpPr>
                <p:spPr bwMode="auto">
                  <a:xfrm>
                    <a:off x="1406" y="1505"/>
                    <a:ext cx="31" cy="31"/>
                  </a:xfrm>
                  <a:custGeom>
                    <a:avLst/>
                    <a:gdLst>
                      <a:gd name="T0" fmla="*/ 0 w 31"/>
                      <a:gd name="T1" fmla="*/ 30 h 31"/>
                      <a:gd name="T2" fmla="*/ 30 w 31"/>
                      <a:gd name="T3" fmla="*/ 6 h 31"/>
                      <a:gd name="T4" fmla="*/ 30 w 31"/>
                      <a:gd name="T5" fmla="*/ 0 h 31"/>
                      <a:gd name="T6" fmla="*/ 0 w 31"/>
                      <a:gd name="T7" fmla="*/ 23 h 31"/>
                      <a:gd name="T8" fmla="*/ 0 w 31"/>
                      <a:gd name="T9" fmla="*/ 30 h 31"/>
                      <a:gd name="T10" fmla="*/ 0 60000 65536"/>
                      <a:gd name="T11" fmla="*/ 0 60000 65536"/>
                      <a:gd name="T12" fmla="*/ 0 60000 65536"/>
                      <a:gd name="T13" fmla="*/ 0 60000 65536"/>
                      <a:gd name="T14" fmla="*/ 0 60000 65536"/>
                      <a:gd name="T15" fmla="*/ 0 w 31"/>
                      <a:gd name="T16" fmla="*/ 0 h 31"/>
                      <a:gd name="T17" fmla="*/ 31 w 31"/>
                      <a:gd name="T18" fmla="*/ 31 h 31"/>
                    </a:gdLst>
                    <a:ahLst/>
                    <a:cxnLst>
                      <a:cxn ang="T10">
                        <a:pos x="T0" y="T1"/>
                      </a:cxn>
                      <a:cxn ang="T11">
                        <a:pos x="T2" y="T3"/>
                      </a:cxn>
                      <a:cxn ang="T12">
                        <a:pos x="T4" y="T5"/>
                      </a:cxn>
                      <a:cxn ang="T13">
                        <a:pos x="T6" y="T7"/>
                      </a:cxn>
                      <a:cxn ang="T14">
                        <a:pos x="T8" y="T9"/>
                      </a:cxn>
                    </a:cxnLst>
                    <a:rect l="T15" t="T16" r="T17" b="T18"/>
                    <a:pathLst>
                      <a:path w="31" h="31">
                        <a:moveTo>
                          <a:pt x="0" y="30"/>
                        </a:moveTo>
                        <a:lnTo>
                          <a:pt x="30" y="6"/>
                        </a:lnTo>
                        <a:lnTo>
                          <a:pt x="30" y="0"/>
                        </a:lnTo>
                        <a:lnTo>
                          <a:pt x="0" y="23"/>
                        </a:lnTo>
                        <a:lnTo>
                          <a:pt x="0" y="30"/>
                        </a:lnTo>
                      </a:path>
                    </a:pathLst>
                  </a:custGeom>
                  <a:solidFill>
                    <a:srgbClr val="714400"/>
                  </a:solidFill>
                  <a:ln w="12700" cap="rnd">
                    <a:noFill/>
                    <a:round/>
                    <a:headEnd/>
                    <a:tailEnd/>
                  </a:ln>
                </p:spPr>
                <p:txBody>
                  <a:bodyPr/>
                  <a:lstStyle/>
                  <a:p>
                    <a:endParaRPr lang="es-ES"/>
                  </a:p>
                </p:txBody>
              </p:sp>
              <p:sp>
                <p:nvSpPr>
                  <p:cNvPr id="38129" name="Freeform 169"/>
                  <p:cNvSpPr>
                    <a:spLocks/>
                  </p:cNvSpPr>
                  <p:nvPr/>
                </p:nvSpPr>
                <p:spPr bwMode="auto">
                  <a:xfrm>
                    <a:off x="1165" y="1505"/>
                    <a:ext cx="46" cy="31"/>
                  </a:xfrm>
                  <a:custGeom>
                    <a:avLst/>
                    <a:gdLst>
                      <a:gd name="T0" fmla="*/ 0 w 46"/>
                      <a:gd name="T1" fmla="*/ 25 h 31"/>
                      <a:gd name="T2" fmla="*/ 45 w 46"/>
                      <a:gd name="T3" fmla="*/ 0 h 31"/>
                      <a:gd name="T4" fmla="*/ 45 w 46"/>
                      <a:gd name="T5" fmla="*/ 5 h 31"/>
                      <a:gd name="T6" fmla="*/ 1 w 46"/>
                      <a:gd name="T7" fmla="*/ 30 h 31"/>
                      <a:gd name="T8" fmla="*/ 0 w 46"/>
                      <a:gd name="T9" fmla="*/ 25 h 31"/>
                      <a:gd name="T10" fmla="*/ 0 60000 65536"/>
                      <a:gd name="T11" fmla="*/ 0 60000 65536"/>
                      <a:gd name="T12" fmla="*/ 0 60000 65536"/>
                      <a:gd name="T13" fmla="*/ 0 60000 65536"/>
                      <a:gd name="T14" fmla="*/ 0 60000 65536"/>
                      <a:gd name="T15" fmla="*/ 0 w 46"/>
                      <a:gd name="T16" fmla="*/ 0 h 31"/>
                      <a:gd name="T17" fmla="*/ 46 w 46"/>
                      <a:gd name="T18" fmla="*/ 31 h 31"/>
                    </a:gdLst>
                    <a:ahLst/>
                    <a:cxnLst>
                      <a:cxn ang="T10">
                        <a:pos x="T0" y="T1"/>
                      </a:cxn>
                      <a:cxn ang="T11">
                        <a:pos x="T2" y="T3"/>
                      </a:cxn>
                      <a:cxn ang="T12">
                        <a:pos x="T4" y="T5"/>
                      </a:cxn>
                      <a:cxn ang="T13">
                        <a:pos x="T6" y="T7"/>
                      </a:cxn>
                      <a:cxn ang="T14">
                        <a:pos x="T8" y="T9"/>
                      </a:cxn>
                    </a:cxnLst>
                    <a:rect l="T15" t="T16" r="T17" b="T18"/>
                    <a:pathLst>
                      <a:path w="46" h="31">
                        <a:moveTo>
                          <a:pt x="0" y="25"/>
                        </a:moveTo>
                        <a:lnTo>
                          <a:pt x="45" y="0"/>
                        </a:lnTo>
                        <a:lnTo>
                          <a:pt x="45" y="5"/>
                        </a:lnTo>
                        <a:lnTo>
                          <a:pt x="1" y="30"/>
                        </a:lnTo>
                        <a:lnTo>
                          <a:pt x="0" y="25"/>
                        </a:lnTo>
                      </a:path>
                    </a:pathLst>
                  </a:custGeom>
                  <a:solidFill>
                    <a:srgbClr val="714400"/>
                  </a:solidFill>
                  <a:ln w="12700" cap="rnd">
                    <a:noFill/>
                    <a:round/>
                    <a:headEnd/>
                    <a:tailEnd/>
                  </a:ln>
                </p:spPr>
                <p:txBody>
                  <a:bodyPr/>
                  <a:lstStyle/>
                  <a:p>
                    <a:endParaRPr lang="es-ES"/>
                  </a:p>
                </p:txBody>
              </p:sp>
              <p:sp>
                <p:nvSpPr>
                  <p:cNvPr id="38130" name="Freeform 170"/>
                  <p:cNvSpPr>
                    <a:spLocks/>
                  </p:cNvSpPr>
                  <p:nvPr/>
                </p:nvSpPr>
                <p:spPr bwMode="auto">
                  <a:xfrm>
                    <a:off x="1279" y="1505"/>
                    <a:ext cx="48" cy="26"/>
                  </a:xfrm>
                  <a:custGeom>
                    <a:avLst/>
                    <a:gdLst>
                      <a:gd name="T0" fmla="*/ 0 w 48"/>
                      <a:gd name="T1" fmla="*/ 25 h 26"/>
                      <a:gd name="T2" fmla="*/ 14 w 48"/>
                      <a:gd name="T3" fmla="*/ 25 h 26"/>
                      <a:gd name="T4" fmla="*/ 47 w 48"/>
                      <a:gd name="T5" fmla="*/ 0 h 26"/>
                      <a:gd name="T6" fmla="*/ 34 w 48"/>
                      <a:gd name="T7" fmla="*/ 0 h 26"/>
                      <a:gd name="T8" fmla="*/ 0 w 48"/>
                      <a:gd name="T9" fmla="*/ 25 h 26"/>
                      <a:gd name="T10" fmla="*/ 0 60000 65536"/>
                      <a:gd name="T11" fmla="*/ 0 60000 65536"/>
                      <a:gd name="T12" fmla="*/ 0 60000 65536"/>
                      <a:gd name="T13" fmla="*/ 0 60000 65536"/>
                      <a:gd name="T14" fmla="*/ 0 60000 65536"/>
                      <a:gd name="T15" fmla="*/ 0 w 48"/>
                      <a:gd name="T16" fmla="*/ 0 h 26"/>
                      <a:gd name="T17" fmla="*/ 48 w 48"/>
                      <a:gd name="T18" fmla="*/ 26 h 26"/>
                    </a:gdLst>
                    <a:ahLst/>
                    <a:cxnLst>
                      <a:cxn ang="T10">
                        <a:pos x="T0" y="T1"/>
                      </a:cxn>
                      <a:cxn ang="T11">
                        <a:pos x="T2" y="T3"/>
                      </a:cxn>
                      <a:cxn ang="T12">
                        <a:pos x="T4" y="T5"/>
                      </a:cxn>
                      <a:cxn ang="T13">
                        <a:pos x="T6" y="T7"/>
                      </a:cxn>
                      <a:cxn ang="T14">
                        <a:pos x="T8" y="T9"/>
                      </a:cxn>
                    </a:cxnLst>
                    <a:rect l="T15" t="T16" r="T17" b="T18"/>
                    <a:pathLst>
                      <a:path w="48" h="26">
                        <a:moveTo>
                          <a:pt x="0" y="25"/>
                        </a:moveTo>
                        <a:lnTo>
                          <a:pt x="14" y="25"/>
                        </a:lnTo>
                        <a:lnTo>
                          <a:pt x="47" y="0"/>
                        </a:lnTo>
                        <a:lnTo>
                          <a:pt x="34" y="0"/>
                        </a:lnTo>
                        <a:lnTo>
                          <a:pt x="0" y="25"/>
                        </a:lnTo>
                      </a:path>
                    </a:pathLst>
                  </a:custGeom>
                  <a:solidFill>
                    <a:srgbClr val="714400"/>
                  </a:solidFill>
                  <a:ln w="12700" cap="rnd">
                    <a:noFill/>
                    <a:round/>
                    <a:headEnd/>
                    <a:tailEnd/>
                  </a:ln>
                </p:spPr>
                <p:txBody>
                  <a:bodyPr/>
                  <a:lstStyle/>
                  <a:p>
                    <a:endParaRPr lang="es-ES"/>
                  </a:p>
                </p:txBody>
              </p:sp>
              <p:sp>
                <p:nvSpPr>
                  <p:cNvPr id="38131" name="Freeform 171"/>
                  <p:cNvSpPr>
                    <a:spLocks/>
                  </p:cNvSpPr>
                  <p:nvPr/>
                </p:nvSpPr>
                <p:spPr bwMode="auto">
                  <a:xfrm>
                    <a:off x="1184" y="1514"/>
                    <a:ext cx="242" cy="6"/>
                  </a:xfrm>
                  <a:custGeom>
                    <a:avLst/>
                    <a:gdLst>
                      <a:gd name="T0" fmla="*/ 0 w 242"/>
                      <a:gd name="T1" fmla="*/ 5 h 6"/>
                      <a:gd name="T2" fmla="*/ 233 w 242"/>
                      <a:gd name="T3" fmla="*/ 5 h 6"/>
                      <a:gd name="T4" fmla="*/ 241 w 242"/>
                      <a:gd name="T5" fmla="*/ 0 h 6"/>
                      <a:gd name="T6" fmla="*/ 10 w 242"/>
                      <a:gd name="T7" fmla="*/ 0 h 6"/>
                      <a:gd name="T8" fmla="*/ 0 w 242"/>
                      <a:gd name="T9" fmla="*/ 5 h 6"/>
                      <a:gd name="T10" fmla="*/ 0 60000 65536"/>
                      <a:gd name="T11" fmla="*/ 0 60000 65536"/>
                      <a:gd name="T12" fmla="*/ 0 60000 65536"/>
                      <a:gd name="T13" fmla="*/ 0 60000 65536"/>
                      <a:gd name="T14" fmla="*/ 0 60000 65536"/>
                      <a:gd name="T15" fmla="*/ 0 w 242"/>
                      <a:gd name="T16" fmla="*/ 0 h 6"/>
                      <a:gd name="T17" fmla="*/ 242 w 242"/>
                      <a:gd name="T18" fmla="*/ 6 h 6"/>
                    </a:gdLst>
                    <a:ahLst/>
                    <a:cxnLst>
                      <a:cxn ang="T10">
                        <a:pos x="T0" y="T1"/>
                      </a:cxn>
                      <a:cxn ang="T11">
                        <a:pos x="T2" y="T3"/>
                      </a:cxn>
                      <a:cxn ang="T12">
                        <a:pos x="T4" y="T5"/>
                      </a:cxn>
                      <a:cxn ang="T13">
                        <a:pos x="T6" y="T7"/>
                      </a:cxn>
                      <a:cxn ang="T14">
                        <a:pos x="T8" y="T9"/>
                      </a:cxn>
                    </a:cxnLst>
                    <a:rect l="T15" t="T16" r="T17" b="T18"/>
                    <a:pathLst>
                      <a:path w="242" h="6">
                        <a:moveTo>
                          <a:pt x="0" y="5"/>
                        </a:moveTo>
                        <a:lnTo>
                          <a:pt x="233" y="5"/>
                        </a:lnTo>
                        <a:lnTo>
                          <a:pt x="241" y="0"/>
                        </a:lnTo>
                        <a:lnTo>
                          <a:pt x="10" y="0"/>
                        </a:lnTo>
                        <a:lnTo>
                          <a:pt x="0" y="5"/>
                        </a:lnTo>
                      </a:path>
                    </a:pathLst>
                  </a:custGeom>
                  <a:solidFill>
                    <a:srgbClr val="AD6900"/>
                  </a:solidFill>
                  <a:ln w="12700" cap="rnd">
                    <a:noFill/>
                    <a:round/>
                    <a:headEnd/>
                    <a:tailEnd/>
                  </a:ln>
                </p:spPr>
                <p:txBody>
                  <a:bodyPr/>
                  <a:lstStyle/>
                  <a:p>
                    <a:endParaRPr lang="es-ES"/>
                  </a:p>
                </p:txBody>
              </p:sp>
              <p:sp>
                <p:nvSpPr>
                  <p:cNvPr id="38132" name="Freeform 172"/>
                  <p:cNvSpPr>
                    <a:spLocks/>
                  </p:cNvSpPr>
                  <p:nvPr/>
                </p:nvSpPr>
                <p:spPr bwMode="auto">
                  <a:xfrm>
                    <a:off x="1200" y="1505"/>
                    <a:ext cx="237" cy="6"/>
                  </a:xfrm>
                  <a:custGeom>
                    <a:avLst/>
                    <a:gdLst>
                      <a:gd name="T0" fmla="*/ 0 w 237"/>
                      <a:gd name="T1" fmla="*/ 5 h 6"/>
                      <a:gd name="T2" fmla="*/ 228 w 237"/>
                      <a:gd name="T3" fmla="*/ 5 h 6"/>
                      <a:gd name="T4" fmla="*/ 236 w 237"/>
                      <a:gd name="T5" fmla="*/ 0 h 6"/>
                      <a:gd name="T6" fmla="*/ 11 w 237"/>
                      <a:gd name="T7" fmla="*/ 0 h 6"/>
                      <a:gd name="T8" fmla="*/ 0 w 237"/>
                      <a:gd name="T9" fmla="*/ 5 h 6"/>
                      <a:gd name="T10" fmla="*/ 0 60000 65536"/>
                      <a:gd name="T11" fmla="*/ 0 60000 65536"/>
                      <a:gd name="T12" fmla="*/ 0 60000 65536"/>
                      <a:gd name="T13" fmla="*/ 0 60000 65536"/>
                      <a:gd name="T14" fmla="*/ 0 60000 65536"/>
                      <a:gd name="T15" fmla="*/ 0 w 237"/>
                      <a:gd name="T16" fmla="*/ 0 h 6"/>
                      <a:gd name="T17" fmla="*/ 237 w 237"/>
                      <a:gd name="T18" fmla="*/ 6 h 6"/>
                    </a:gdLst>
                    <a:ahLst/>
                    <a:cxnLst>
                      <a:cxn ang="T10">
                        <a:pos x="T0" y="T1"/>
                      </a:cxn>
                      <a:cxn ang="T11">
                        <a:pos x="T2" y="T3"/>
                      </a:cxn>
                      <a:cxn ang="T12">
                        <a:pos x="T4" y="T5"/>
                      </a:cxn>
                      <a:cxn ang="T13">
                        <a:pos x="T6" y="T7"/>
                      </a:cxn>
                      <a:cxn ang="T14">
                        <a:pos x="T8" y="T9"/>
                      </a:cxn>
                    </a:cxnLst>
                    <a:rect l="T15" t="T16" r="T17" b="T18"/>
                    <a:pathLst>
                      <a:path w="237" h="6">
                        <a:moveTo>
                          <a:pt x="0" y="5"/>
                        </a:moveTo>
                        <a:lnTo>
                          <a:pt x="228" y="5"/>
                        </a:lnTo>
                        <a:lnTo>
                          <a:pt x="236" y="0"/>
                        </a:lnTo>
                        <a:lnTo>
                          <a:pt x="11" y="0"/>
                        </a:lnTo>
                        <a:lnTo>
                          <a:pt x="0" y="5"/>
                        </a:lnTo>
                      </a:path>
                    </a:pathLst>
                  </a:custGeom>
                  <a:solidFill>
                    <a:srgbClr val="AD6900"/>
                  </a:solidFill>
                  <a:ln w="12700" cap="rnd">
                    <a:noFill/>
                    <a:round/>
                    <a:headEnd/>
                    <a:tailEnd/>
                  </a:ln>
                </p:spPr>
                <p:txBody>
                  <a:bodyPr/>
                  <a:lstStyle/>
                  <a:p>
                    <a:endParaRPr lang="es-ES"/>
                  </a:p>
                </p:txBody>
              </p:sp>
              <p:sp>
                <p:nvSpPr>
                  <p:cNvPr id="38133" name="Freeform 173"/>
                  <p:cNvSpPr>
                    <a:spLocks/>
                  </p:cNvSpPr>
                  <p:nvPr/>
                </p:nvSpPr>
                <p:spPr bwMode="auto">
                  <a:xfrm>
                    <a:off x="1165" y="1523"/>
                    <a:ext cx="249" cy="7"/>
                  </a:xfrm>
                  <a:custGeom>
                    <a:avLst/>
                    <a:gdLst>
                      <a:gd name="T0" fmla="*/ 0 w 249"/>
                      <a:gd name="T1" fmla="*/ 6 h 7"/>
                      <a:gd name="T2" fmla="*/ 240 w 249"/>
                      <a:gd name="T3" fmla="*/ 6 h 7"/>
                      <a:gd name="T4" fmla="*/ 248 w 249"/>
                      <a:gd name="T5" fmla="*/ 0 h 7"/>
                      <a:gd name="T6" fmla="*/ 12 w 249"/>
                      <a:gd name="T7" fmla="*/ 0 h 7"/>
                      <a:gd name="T8" fmla="*/ 0 w 249"/>
                      <a:gd name="T9" fmla="*/ 6 h 7"/>
                      <a:gd name="T10" fmla="*/ 0 60000 65536"/>
                      <a:gd name="T11" fmla="*/ 0 60000 65536"/>
                      <a:gd name="T12" fmla="*/ 0 60000 65536"/>
                      <a:gd name="T13" fmla="*/ 0 60000 65536"/>
                      <a:gd name="T14" fmla="*/ 0 60000 65536"/>
                      <a:gd name="T15" fmla="*/ 0 w 249"/>
                      <a:gd name="T16" fmla="*/ 0 h 7"/>
                      <a:gd name="T17" fmla="*/ 249 w 249"/>
                      <a:gd name="T18" fmla="*/ 7 h 7"/>
                    </a:gdLst>
                    <a:ahLst/>
                    <a:cxnLst>
                      <a:cxn ang="T10">
                        <a:pos x="T0" y="T1"/>
                      </a:cxn>
                      <a:cxn ang="T11">
                        <a:pos x="T2" y="T3"/>
                      </a:cxn>
                      <a:cxn ang="T12">
                        <a:pos x="T4" y="T5"/>
                      </a:cxn>
                      <a:cxn ang="T13">
                        <a:pos x="T6" y="T7"/>
                      </a:cxn>
                      <a:cxn ang="T14">
                        <a:pos x="T8" y="T9"/>
                      </a:cxn>
                    </a:cxnLst>
                    <a:rect l="T15" t="T16" r="T17" b="T18"/>
                    <a:pathLst>
                      <a:path w="249" h="7">
                        <a:moveTo>
                          <a:pt x="0" y="6"/>
                        </a:moveTo>
                        <a:lnTo>
                          <a:pt x="240" y="6"/>
                        </a:lnTo>
                        <a:lnTo>
                          <a:pt x="248" y="0"/>
                        </a:lnTo>
                        <a:lnTo>
                          <a:pt x="12" y="0"/>
                        </a:lnTo>
                        <a:lnTo>
                          <a:pt x="0" y="6"/>
                        </a:lnTo>
                      </a:path>
                    </a:pathLst>
                  </a:custGeom>
                  <a:solidFill>
                    <a:srgbClr val="AD6900"/>
                  </a:solidFill>
                  <a:ln w="12700" cap="rnd">
                    <a:noFill/>
                    <a:round/>
                    <a:headEnd/>
                    <a:tailEnd/>
                  </a:ln>
                </p:spPr>
                <p:txBody>
                  <a:bodyPr/>
                  <a:lstStyle/>
                  <a:p>
                    <a:endParaRPr lang="es-ES"/>
                  </a:p>
                </p:txBody>
              </p:sp>
              <p:sp>
                <p:nvSpPr>
                  <p:cNvPr id="38134" name="Rectangle 174"/>
                  <p:cNvSpPr>
                    <a:spLocks noChangeArrowheads="1"/>
                  </p:cNvSpPr>
                  <p:nvPr/>
                </p:nvSpPr>
                <p:spPr bwMode="auto">
                  <a:xfrm>
                    <a:off x="1166" y="1530"/>
                    <a:ext cx="241" cy="5"/>
                  </a:xfrm>
                  <a:prstGeom prst="rect">
                    <a:avLst/>
                  </a:prstGeom>
                  <a:solidFill>
                    <a:srgbClr val="714400"/>
                  </a:solidFill>
                  <a:ln w="12700">
                    <a:noFill/>
                    <a:miter lim="800000"/>
                    <a:headEnd/>
                    <a:tailEnd/>
                  </a:ln>
                </p:spPr>
                <p:txBody>
                  <a:bodyPr wrap="none" anchor="ctr"/>
                  <a:lstStyle/>
                  <a:p>
                    <a:endParaRPr lang="es-ES"/>
                  </a:p>
                </p:txBody>
              </p:sp>
            </p:grpSp>
            <p:grpSp>
              <p:nvGrpSpPr>
                <p:cNvPr id="38109" name="Group 175"/>
                <p:cNvGrpSpPr>
                  <a:grpSpLocks/>
                </p:cNvGrpSpPr>
                <p:nvPr/>
              </p:nvGrpSpPr>
              <p:grpSpPr bwMode="auto">
                <a:xfrm>
                  <a:off x="1182" y="1469"/>
                  <a:ext cx="97" cy="60"/>
                  <a:chOff x="1182" y="1469"/>
                  <a:chExt cx="97" cy="60"/>
                </a:xfrm>
              </p:grpSpPr>
              <p:sp>
                <p:nvSpPr>
                  <p:cNvPr id="38118" name="Rectangle 176"/>
                  <p:cNvSpPr>
                    <a:spLocks noChangeArrowheads="1"/>
                  </p:cNvSpPr>
                  <p:nvPr/>
                </p:nvSpPr>
                <p:spPr bwMode="auto">
                  <a:xfrm>
                    <a:off x="1182" y="1489"/>
                    <a:ext cx="63" cy="38"/>
                  </a:xfrm>
                  <a:prstGeom prst="rect">
                    <a:avLst/>
                  </a:prstGeom>
                  <a:solidFill>
                    <a:srgbClr val="FAFD00"/>
                  </a:solidFill>
                  <a:ln w="12700">
                    <a:noFill/>
                    <a:miter lim="800000"/>
                    <a:headEnd/>
                    <a:tailEnd/>
                  </a:ln>
                </p:spPr>
                <p:txBody>
                  <a:bodyPr wrap="none" anchor="ctr"/>
                  <a:lstStyle/>
                  <a:p>
                    <a:endParaRPr lang="es-ES"/>
                  </a:p>
                </p:txBody>
              </p:sp>
              <p:sp>
                <p:nvSpPr>
                  <p:cNvPr id="38119" name="Freeform 177"/>
                  <p:cNvSpPr>
                    <a:spLocks/>
                  </p:cNvSpPr>
                  <p:nvPr/>
                </p:nvSpPr>
                <p:spPr bwMode="auto">
                  <a:xfrm>
                    <a:off x="1245" y="1469"/>
                    <a:ext cx="34" cy="60"/>
                  </a:xfrm>
                  <a:custGeom>
                    <a:avLst/>
                    <a:gdLst>
                      <a:gd name="T0" fmla="*/ 0 w 34"/>
                      <a:gd name="T1" fmla="*/ 59 h 60"/>
                      <a:gd name="T2" fmla="*/ 33 w 34"/>
                      <a:gd name="T3" fmla="*/ 34 h 60"/>
                      <a:gd name="T4" fmla="*/ 33 w 34"/>
                      <a:gd name="T5" fmla="*/ 0 h 60"/>
                      <a:gd name="T6" fmla="*/ 0 w 34"/>
                      <a:gd name="T7" fmla="*/ 20 h 60"/>
                      <a:gd name="T8" fmla="*/ 0 w 34"/>
                      <a:gd name="T9" fmla="*/ 59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0" y="59"/>
                        </a:moveTo>
                        <a:lnTo>
                          <a:pt x="33" y="34"/>
                        </a:lnTo>
                        <a:lnTo>
                          <a:pt x="33" y="0"/>
                        </a:lnTo>
                        <a:lnTo>
                          <a:pt x="0" y="20"/>
                        </a:lnTo>
                        <a:lnTo>
                          <a:pt x="0" y="59"/>
                        </a:lnTo>
                      </a:path>
                    </a:pathLst>
                  </a:custGeom>
                  <a:solidFill>
                    <a:srgbClr val="767900"/>
                  </a:solidFill>
                  <a:ln w="12700" cap="rnd">
                    <a:noFill/>
                    <a:round/>
                    <a:headEnd/>
                    <a:tailEnd/>
                  </a:ln>
                </p:spPr>
                <p:txBody>
                  <a:bodyPr/>
                  <a:lstStyle/>
                  <a:p>
                    <a:endParaRPr lang="es-ES"/>
                  </a:p>
                </p:txBody>
              </p:sp>
              <p:sp>
                <p:nvSpPr>
                  <p:cNvPr id="38120" name="Freeform 178"/>
                  <p:cNvSpPr>
                    <a:spLocks/>
                  </p:cNvSpPr>
                  <p:nvPr/>
                </p:nvSpPr>
                <p:spPr bwMode="auto">
                  <a:xfrm>
                    <a:off x="1182" y="1469"/>
                    <a:ext cx="97" cy="20"/>
                  </a:xfrm>
                  <a:custGeom>
                    <a:avLst/>
                    <a:gdLst>
                      <a:gd name="T0" fmla="*/ 0 w 97"/>
                      <a:gd name="T1" fmla="*/ 19 h 20"/>
                      <a:gd name="T2" fmla="*/ 63 w 97"/>
                      <a:gd name="T3" fmla="*/ 19 h 20"/>
                      <a:gd name="T4" fmla="*/ 96 w 97"/>
                      <a:gd name="T5" fmla="*/ 0 h 20"/>
                      <a:gd name="T6" fmla="*/ 40 w 97"/>
                      <a:gd name="T7" fmla="*/ 0 h 20"/>
                      <a:gd name="T8" fmla="*/ 0 w 97"/>
                      <a:gd name="T9" fmla="*/ 19 h 20"/>
                      <a:gd name="T10" fmla="*/ 0 60000 65536"/>
                      <a:gd name="T11" fmla="*/ 0 60000 65536"/>
                      <a:gd name="T12" fmla="*/ 0 60000 65536"/>
                      <a:gd name="T13" fmla="*/ 0 60000 65536"/>
                      <a:gd name="T14" fmla="*/ 0 60000 65536"/>
                      <a:gd name="T15" fmla="*/ 0 w 97"/>
                      <a:gd name="T16" fmla="*/ 0 h 20"/>
                      <a:gd name="T17" fmla="*/ 97 w 97"/>
                      <a:gd name="T18" fmla="*/ 20 h 20"/>
                    </a:gdLst>
                    <a:ahLst/>
                    <a:cxnLst>
                      <a:cxn ang="T10">
                        <a:pos x="T0" y="T1"/>
                      </a:cxn>
                      <a:cxn ang="T11">
                        <a:pos x="T2" y="T3"/>
                      </a:cxn>
                      <a:cxn ang="T12">
                        <a:pos x="T4" y="T5"/>
                      </a:cxn>
                      <a:cxn ang="T13">
                        <a:pos x="T6" y="T7"/>
                      </a:cxn>
                      <a:cxn ang="T14">
                        <a:pos x="T8" y="T9"/>
                      </a:cxn>
                    </a:cxnLst>
                    <a:rect l="T15" t="T16" r="T17" b="T18"/>
                    <a:pathLst>
                      <a:path w="97" h="20">
                        <a:moveTo>
                          <a:pt x="0" y="19"/>
                        </a:moveTo>
                        <a:lnTo>
                          <a:pt x="63" y="19"/>
                        </a:lnTo>
                        <a:lnTo>
                          <a:pt x="96" y="0"/>
                        </a:lnTo>
                        <a:lnTo>
                          <a:pt x="40" y="0"/>
                        </a:lnTo>
                        <a:lnTo>
                          <a:pt x="0" y="19"/>
                        </a:lnTo>
                      </a:path>
                    </a:pathLst>
                  </a:custGeom>
                  <a:solidFill>
                    <a:srgbClr val="B3B900"/>
                  </a:solidFill>
                  <a:ln w="12700" cap="rnd">
                    <a:noFill/>
                    <a:round/>
                    <a:headEnd/>
                    <a:tailEnd/>
                  </a:ln>
                </p:spPr>
                <p:txBody>
                  <a:bodyPr/>
                  <a:lstStyle/>
                  <a:p>
                    <a:endParaRPr lang="es-ES"/>
                  </a:p>
                </p:txBody>
              </p:sp>
            </p:grpSp>
            <p:grpSp>
              <p:nvGrpSpPr>
                <p:cNvPr id="38110" name="Group 179"/>
                <p:cNvGrpSpPr>
                  <a:grpSpLocks/>
                </p:cNvGrpSpPr>
                <p:nvPr/>
              </p:nvGrpSpPr>
              <p:grpSpPr bwMode="auto">
                <a:xfrm>
                  <a:off x="1257" y="1469"/>
                  <a:ext cx="98" cy="60"/>
                  <a:chOff x="1257" y="1469"/>
                  <a:chExt cx="98" cy="60"/>
                </a:xfrm>
              </p:grpSpPr>
              <p:sp>
                <p:nvSpPr>
                  <p:cNvPr id="38115" name="Rectangle 180"/>
                  <p:cNvSpPr>
                    <a:spLocks noChangeArrowheads="1"/>
                  </p:cNvSpPr>
                  <p:nvPr/>
                </p:nvSpPr>
                <p:spPr bwMode="auto">
                  <a:xfrm>
                    <a:off x="1257" y="1489"/>
                    <a:ext cx="63" cy="38"/>
                  </a:xfrm>
                  <a:prstGeom prst="rect">
                    <a:avLst/>
                  </a:prstGeom>
                  <a:solidFill>
                    <a:srgbClr val="FAFD00"/>
                  </a:solidFill>
                  <a:ln w="12700">
                    <a:noFill/>
                    <a:miter lim="800000"/>
                    <a:headEnd/>
                    <a:tailEnd/>
                  </a:ln>
                </p:spPr>
                <p:txBody>
                  <a:bodyPr wrap="none" anchor="ctr"/>
                  <a:lstStyle/>
                  <a:p>
                    <a:endParaRPr lang="es-ES"/>
                  </a:p>
                </p:txBody>
              </p:sp>
              <p:sp>
                <p:nvSpPr>
                  <p:cNvPr id="38116" name="Freeform 181"/>
                  <p:cNvSpPr>
                    <a:spLocks/>
                  </p:cNvSpPr>
                  <p:nvPr/>
                </p:nvSpPr>
                <p:spPr bwMode="auto">
                  <a:xfrm>
                    <a:off x="1320" y="1469"/>
                    <a:ext cx="34" cy="60"/>
                  </a:xfrm>
                  <a:custGeom>
                    <a:avLst/>
                    <a:gdLst>
                      <a:gd name="T0" fmla="*/ 0 w 34"/>
                      <a:gd name="T1" fmla="*/ 59 h 60"/>
                      <a:gd name="T2" fmla="*/ 33 w 34"/>
                      <a:gd name="T3" fmla="*/ 34 h 60"/>
                      <a:gd name="T4" fmla="*/ 33 w 34"/>
                      <a:gd name="T5" fmla="*/ 0 h 60"/>
                      <a:gd name="T6" fmla="*/ 0 w 34"/>
                      <a:gd name="T7" fmla="*/ 20 h 60"/>
                      <a:gd name="T8" fmla="*/ 0 w 34"/>
                      <a:gd name="T9" fmla="*/ 59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0" y="59"/>
                        </a:moveTo>
                        <a:lnTo>
                          <a:pt x="33" y="34"/>
                        </a:lnTo>
                        <a:lnTo>
                          <a:pt x="33" y="0"/>
                        </a:lnTo>
                        <a:lnTo>
                          <a:pt x="0" y="20"/>
                        </a:lnTo>
                        <a:lnTo>
                          <a:pt x="0" y="59"/>
                        </a:lnTo>
                      </a:path>
                    </a:pathLst>
                  </a:custGeom>
                  <a:solidFill>
                    <a:srgbClr val="767900"/>
                  </a:solidFill>
                  <a:ln w="12700" cap="rnd">
                    <a:noFill/>
                    <a:round/>
                    <a:headEnd/>
                    <a:tailEnd/>
                  </a:ln>
                </p:spPr>
                <p:txBody>
                  <a:bodyPr/>
                  <a:lstStyle/>
                  <a:p>
                    <a:endParaRPr lang="es-ES"/>
                  </a:p>
                </p:txBody>
              </p:sp>
              <p:sp>
                <p:nvSpPr>
                  <p:cNvPr id="38117" name="Freeform 182"/>
                  <p:cNvSpPr>
                    <a:spLocks/>
                  </p:cNvSpPr>
                  <p:nvPr/>
                </p:nvSpPr>
                <p:spPr bwMode="auto">
                  <a:xfrm>
                    <a:off x="1258" y="1469"/>
                    <a:ext cx="97" cy="20"/>
                  </a:xfrm>
                  <a:custGeom>
                    <a:avLst/>
                    <a:gdLst>
                      <a:gd name="T0" fmla="*/ 0 w 97"/>
                      <a:gd name="T1" fmla="*/ 19 h 20"/>
                      <a:gd name="T2" fmla="*/ 63 w 97"/>
                      <a:gd name="T3" fmla="*/ 19 h 20"/>
                      <a:gd name="T4" fmla="*/ 96 w 97"/>
                      <a:gd name="T5" fmla="*/ 0 h 20"/>
                      <a:gd name="T6" fmla="*/ 40 w 97"/>
                      <a:gd name="T7" fmla="*/ 0 h 20"/>
                      <a:gd name="T8" fmla="*/ 0 w 97"/>
                      <a:gd name="T9" fmla="*/ 19 h 20"/>
                      <a:gd name="T10" fmla="*/ 0 60000 65536"/>
                      <a:gd name="T11" fmla="*/ 0 60000 65536"/>
                      <a:gd name="T12" fmla="*/ 0 60000 65536"/>
                      <a:gd name="T13" fmla="*/ 0 60000 65536"/>
                      <a:gd name="T14" fmla="*/ 0 60000 65536"/>
                      <a:gd name="T15" fmla="*/ 0 w 97"/>
                      <a:gd name="T16" fmla="*/ 0 h 20"/>
                      <a:gd name="T17" fmla="*/ 97 w 97"/>
                      <a:gd name="T18" fmla="*/ 20 h 20"/>
                    </a:gdLst>
                    <a:ahLst/>
                    <a:cxnLst>
                      <a:cxn ang="T10">
                        <a:pos x="T0" y="T1"/>
                      </a:cxn>
                      <a:cxn ang="T11">
                        <a:pos x="T2" y="T3"/>
                      </a:cxn>
                      <a:cxn ang="T12">
                        <a:pos x="T4" y="T5"/>
                      </a:cxn>
                      <a:cxn ang="T13">
                        <a:pos x="T6" y="T7"/>
                      </a:cxn>
                      <a:cxn ang="T14">
                        <a:pos x="T8" y="T9"/>
                      </a:cxn>
                    </a:cxnLst>
                    <a:rect l="T15" t="T16" r="T17" b="T18"/>
                    <a:pathLst>
                      <a:path w="97" h="20">
                        <a:moveTo>
                          <a:pt x="0" y="19"/>
                        </a:moveTo>
                        <a:lnTo>
                          <a:pt x="63" y="19"/>
                        </a:lnTo>
                        <a:lnTo>
                          <a:pt x="96" y="0"/>
                        </a:lnTo>
                        <a:lnTo>
                          <a:pt x="40" y="0"/>
                        </a:lnTo>
                        <a:lnTo>
                          <a:pt x="0" y="19"/>
                        </a:lnTo>
                      </a:path>
                    </a:pathLst>
                  </a:custGeom>
                  <a:solidFill>
                    <a:srgbClr val="B3B900"/>
                  </a:solidFill>
                  <a:ln w="12700" cap="rnd">
                    <a:noFill/>
                    <a:round/>
                    <a:headEnd/>
                    <a:tailEnd/>
                  </a:ln>
                </p:spPr>
                <p:txBody>
                  <a:bodyPr/>
                  <a:lstStyle/>
                  <a:p>
                    <a:endParaRPr lang="es-ES"/>
                  </a:p>
                </p:txBody>
              </p:sp>
            </p:grpSp>
            <p:grpSp>
              <p:nvGrpSpPr>
                <p:cNvPr id="38111" name="Group 183"/>
                <p:cNvGrpSpPr>
                  <a:grpSpLocks/>
                </p:cNvGrpSpPr>
                <p:nvPr/>
              </p:nvGrpSpPr>
              <p:grpSpPr bwMode="auto">
                <a:xfrm>
                  <a:off x="1333" y="1469"/>
                  <a:ext cx="97" cy="60"/>
                  <a:chOff x="1333" y="1469"/>
                  <a:chExt cx="97" cy="60"/>
                </a:xfrm>
              </p:grpSpPr>
              <p:sp>
                <p:nvSpPr>
                  <p:cNvPr id="38112" name="Rectangle 184"/>
                  <p:cNvSpPr>
                    <a:spLocks noChangeArrowheads="1"/>
                  </p:cNvSpPr>
                  <p:nvPr/>
                </p:nvSpPr>
                <p:spPr bwMode="auto">
                  <a:xfrm>
                    <a:off x="1333" y="1489"/>
                    <a:ext cx="63" cy="38"/>
                  </a:xfrm>
                  <a:prstGeom prst="rect">
                    <a:avLst/>
                  </a:prstGeom>
                  <a:solidFill>
                    <a:srgbClr val="FAFD00"/>
                  </a:solidFill>
                  <a:ln w="12700">
                    <a:noFill/>
                    <a:miter lim="800000"/>
                    <a:headEnd/>
                    <a:tailEnd/>
                  </a:ln>
                </p:spPr>
                <p:txBody>
                  <a:bodyPr wrap="none" anchor="ctr"/>
                  <a:lstStyle/>
                  <a:p>
                    <a:endParaRPr lang="es-ES"/>
                  </a:p>
                </p:txBody>
              </p:sp>
              <p:sp>
                <p:nvSpPr>
                  <p:cNvPr id="38113" name="Freeform 185"/>
                  <p:cNvSpPr>
                    <a:spLocks/>
                  </p:cNvSpPr>
                  <p:nvPr/>
                </p:nvSpPr>
                <p:spPr bwMode="auto">
                  <a:xfrm>
                    <a:off x="1396" y="1469"/>
                    <a:ext cx="34" cy="60"/>
                  </a:xfrm>
                  <a:custGeom>
                    <a:avLst/>
                    <a:gdLst>
                      <a:gd name="T0" fmla="*/ 0 w 34"/>
                      <a:gd name="T1" fmla="*/ 59 h 60"/>
                      <a:gd name="T2" fmla="*/ 33 w 34"/>
                      <a:gd name="T3" fmla="*/ 34 h 60"/>
                      <a:gd name="T4" fmla="*/ 33 w 34"/>
                      <a:gd name="T5" fmla="*/ 0 h 60"/>
                      <a:gd name="T6" fmla="*/ 0 w 34"/>
                      <a:gd name="T7" fmla="*/ 20 h 60"/>
                      <a:gd name="T8" fmla="*/ 0 w 34"/>
                      <a:gd name="T9" fmla="*/ 59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0" y="59"/>
                        </a:moveTo>
                        <a:lnTo>
                          <a:pt x="33" y="34"/>
                        </a:lnTo>
                        <a:lnTo>
                          <a:pt x="33" y="0"/>
                        </a:lnTo>
                        <a:lnTo>
                          <a:pt x="0" y="20"/>
                        </a:lnTo>
                        <a:lnTo>
                          <a:pt x="0" y="59"/>
                        </a:lnTo>
                      </a:path>
                    </a:pathLst>
                  </a:custGeom>
                  <a:solidFill>
                    <a:srgbClr val="767900"/>
                  </a:solidFill>
                  <a:ln w="12700" cap="rnd">
                    <a:noFill/>
                    <a:round/>
                    <a:headEnd/>
                    <a:tailEnd/>
                  </a:ln>
                </p:spPr>
                <p:txBody>
                  <a:bodyPr/>
                  <a:lstStyle/>
                  <a:p>
                    <a:endParaRPr lang="es-ES"/>
                  </a:p>
                </p:txBody>
              </p:sp>
              <p:sp>
                <p:nvSpPr>
                  <p:cNvPr id="38114" name="Freeform 186"/>
                  <p:cNvSpPr>
                    <a:spLocks/>
                  </p:cNvSpPr>
                  <p:nvPr/>
                </p:nvSpPr>
                <p:spPr bwMode="auto">
                  <a:xfrm>
                    <a:off x="1333" y="1469"/>
                    <a:ext cx="97" cy="20"/>
                  </a:xfrm>
                  <a:custGeom>
                    <a:avLst/>
                    <a:gdLst>
                      <a:gd name="T0" fmla="*/ 0 w 97"/>
                      <a:gd name="T1" fmla="*/ 19 h 20"/>
                      <a:gd name="T2" fmla="*/ 63 w 97"/>
                      <a:gd name="T3" fmla="*/ 19 h 20"/>
                      <a:gd name="T4" fmla="*/ 96 w 97"/>
                      <a:gd name="T5" fmla="*/ 0 h 20"/>
                      <a:gd name="T6" fmla="*/ 40 w 97"/>
                      <a:gd name="T7" fmla="*/ 0 h 20"/>
                      <a:gd name="T8" fmla="*/ 0 w 97"/>
                      <a:gd name="T9" fmla="*/ 19 h 20"/>
                      <a:gd name="T10" fmla="*/ 0 60000 65536"/>
                      <a:gd name="T11" fmla="*/ 0 60000 65536"/>
                      <a:gd name="T12" fmla="*/ 0 60000 65536"/>
                      <a:gd name="T13" fmla="*/ 0 60000 65536"/>
                      <a:gd name="T14" fmla="*/ 0 60000 65536"/>
                      <a:gd name="T15" fmla="*/ 0 w 97"/>
                      <a:gd name="T16" fmla="*/ 0 h 20"/>
                      <a:gd name="T17" fmla="*/ 97 w 97"/>
                      <a:gd name="T18" fmla="*/ 20 h 20"/>
                    </a:gdLst>
                    <a:ahLst/>
                    <a:cxnLst>
                      <a:cxn ang="T10">
                        <a:pos x="T0" y="T1"/>
                      </a:cxn>
                      <a:cxn ang="T11">
                        <a:pos x="T2" y="T3"/>
                      </a:cxn>
                      <a:cxn ang="T12">
                        <a:pos x="T4" y="T5"/>
                      </a:cxn>
                      <a:cxn ang="T13">
                        <a:pos x="T6" y="T7"/>
                      </a:cxn>
                      <a:cxn ang="T14">
                        <a:pos x="T8" y="T9"/>
                      </a:cxn>
                    </a:cxnLst>
                    <a:rect l="T15" t="T16" r="T17" b="T18"/>
                    <a:pathLst>
                      <a:path w="97" h="20">
                        <a:moveTo>
                          <a:pt x="0" y="19"/>
                        </a:moveTo>
                        <a:lnTo>
                          <a:pt x="63" y="19"/>
                        </a:lnTo>
                        <a:lnTo>
                          <a:pt x="96" y="0"/>
                        </a:lnTo>
                        <a:lnTo>
                          <a:pt x="40" y="0"/>
                        </a:lnTo>
                        <a:lnTo>
                          <a:pt x="0" y="19"/>
                        </a:lnTo>
                      </a:path>
                    </a:pathLst>
                  </a:custGeom>
                  <a:solidFill>
                    <a:srgbClr val="B3B900"/>
                  </a:solidFill>
                  <a:ln w="12700" cap="rnd">
                    <a:noFill/>
                    <a:round/>
                    <a:headEnd/>
                    <a:tailEnd/>
                  </a:ln>
                </p:spPr>
                <p:txBody>
                  <a:bodyPr/>
                  <a:lstStyle/>
                  <a:p>
                    <a:endParaRPr lang="es-ES"/>
                  </a:p>
                </p:txBody>
              </p:sp>
            </p:grpSp>
          </p:grpSp>
          <p:grpSp>
            <p:nvGrpSpPr>
              <p:cNvPr id="38017" name="Group 187"/>
              <p:cNvGrpSpPr>
                <a:grpSpLocks/>
              </p:cNvGrpSpPr>
              <p:nvPr/>
            </p:nvGrpSpPr>
            <p:grpSpPr bwMode="auto">
              <a:xfrm>
                <a:off x="865" y="1476"/>
                <a:ext cx="271" cy="83"/>
                <a:chOff x="865" y="1476"/>
                <a:chExt cx="271" cy="83"/>
              </a:xfrm>
            </p:grpSpPr>
            <p:grpSp>
              <p:nvGrpSpPr>
                <p:cNvPr id="38083" name="Group 188"/>
                <p:cNvGrpSpPr>
                  <a:grpSpLocks/>
                </p:cNvGrpSpPr>
                <p:nvPr/>
              </p:nvGrpSpPr>
              <p:grpSpPr bwMode="auto">
                <a:xfrm>
                  <a:off x="865" y="1512"/>
                  <a:ext cx="271" cy="47"/>
                  <a:chOff x="865" y="1512"/>
                  <a:chExt cx="271" cy="47"/>
                </a:xfrm>
              </p:grpSpPr>
              <p:sp>
                <p:nvSpPr>
                  <p:cNvPr id="38092" name="Rectangle 189"/>
                  <p:cNvSpPr>
                    <a:spLocks noChangeArrowheads="1"/>
                  </p:cNvSpPr>
                  <p:nvPr/>
                </p:nvSpPr>
                <p:spPr bwMode="auto">
                  <a:xfrm>
                    <a:off x="978" y="1542"/>
                    <a:ext cx="13" cy="16"/>
                  </a:xfrm>
                  <a:prstGeom prst="rect">
                    <a:avLst/>
                  </a:prstGeom>
                  <a:solidFill>
                    <a:srgbClr val="AD6900"/>
                  </a:solidFill>
                  <a:ln w="12700">
                    <a:noFill/>
                    <a:miter lim="800000"/>
                    <a:headEnd/>
                    <a:tailEnd/>
                  </a:ln>
                </p:spPr>
                <p:txBody>
                  <a:bodyPr wrap="none" anchor="ctr"/>
                  <a:lstStyle/>
                  <a:p>
                    <a:endParaRPr lang="es-ES"/>
                  </a:p>
                </p:txBody>
              </p:sp>
              <p:sp>
                <p:nvSpPr>
                  <p:cNvPr id="38093" name="Rectangle 190"/>
                  <p:cNvSpPr>
                    <a:spLocks noChangeArrowheads="1"/>
                  </p:cNvSpPr>
                  <p:nvPr/>
                </p:nvSpPr>
                <p:spPr bwMode="auto">
                  <a:xfrm>
                    <a:off x="865" y="1542"/>
                    <a:ext cx="13" cy="16"/>
                  </a:xfrm>
                  <a:prstGeom prst="rect">
                    <a:avLst/>
                  </a:prstGeom>
                  <a:solidFill>
                    <a:srgbClr val="AD6900"/>
                  </a:solidFill>
                  <a:ln w="12700">
                    <a:noFill/>
                    <a:miter lim="800000"/>
                    <a:headEnd/>
                    <a:tailEnd/>
                  </a:ln>
                </p:spPr>
                <p:txBody>
                  <a:bodyPr wrap="none" anchor="ctr"/>
                  <a:lstStyle/>
                  <a:p>
                    <a:endParaRPr lang="es-ES"/>
                  </a:p>
                </p:txBody>
              </p:sp>
              <p:sp>
                <p:nvSpPr>
                  <p:cNvPr id="38094" name="Rectangle 191"/>
                  <p:cNvSpPr>
                    <a:spLocks noChangeArrowheads="1"/>
                  </p:cNvSpPr>
                  <p:nvPr/>
                </p:nvSpPr>
                <p:spPr bwMode="auto">
                  <a:xfrm>
                    <a:off x="1091" y="1542"/>
                    <a:ext cx="12" cy="16"/>
                  </a:xfrm>
                  <a:prstGeom prst="rect">
                    <a:avLst/>
                  </a:prstGeom>
                  <a:solidFill>
                    <a:srgbClr val="AD6900"/>
                  </a:solidFill>
                  <a:ln w="12700">
                    <a:noFill/>
                    <a:miter lim="800000"/>
                    <a:headEnd/>
                    <a:tailEnd/>
                  </a:ln>
                </p:spPr>
                <p:txBody>
                  <a:bodyPr wrap="none" anchor="ctr"/>
                  <a:lstStyle/>
                  <a:p>
                    <a:endParaRPr lang="es-ES"/>
                  </a:p>
                </p:txBody>
              </p:sp>
              <p:sp>
                <p:nvSpPr>
                  <p:cNvPr id="38095" name="Freeform 192"/>
                  <p:cNvSpPr>
                    <a:spLocks/>
                  </p:cNvSpPr>
                  <p:nvPr/>
                </p:nvSpPr>
                <p:spPr bwMode="auto">
                  <a:xfrm>
                    <a:off x="1104" y="1530"/>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8096" name="Freeform 193"/>
                  <p:cNvSpPr>
                    <a:spLocks/>
                  </p:cNvSpPr>
                  <p:nvPr/>
                </p:nvSpPr>
                <p:spPr bwMode="auto">
                  <a:xfrm>
                    <a:off x="991" y="1530"/>
                    <a:ext cx="8" cy="29"/>
                  </a:xfrm>
                  <a:custGeom>
                    <a:avLst/>
                    <a:gdLst>
                      <a:gd name="T0" fmla="*/ 0 w 8"/>
                      <a:gd name="T1" fmla="*/ 28 h 29"/>
                      <a:gd name="T2" fmla="*/ 7 w 8"/>
                      <a:gd name="T3" fmla="*/ 20 h 29"/>
                      <a:gd name="T4" fmla="*/ 7 w 8"/>
                      <a:gd name="T5" fmla="*/ 0 h 29"/>
                      <a:gd name="T6" fmla="*/ 0 w 8"/>
                      <a:gd name="T7" fmla="*/ 7 h 29"/>
                      <a:gd name="T8" fmla="*/ 0 w 8"/>
                      <a:gd name="T9" fmla="*/ 28 h 29"/>
                      <a:gd name="T10" fmla="*/ 0 60000 65536"/>
                      <a:gd name="T11" fmla="*/ 0 60000 65536"/>
                      <a:gd name="T12" fmla="*/ 0 60000 65536"/>
                      <a:gd name="T13" fmla="*/ 0 60000 65536"/>
                      <a:gd name="T14" fmla="*/ 0 60000 65536"/>
                      <a:gd name="T15" fmla="*/ 0 w 8"/>
                      <a:gd name="T16" fmla="*/ 0 h 29"/>
                      <a:gd name="T17" fmla="*/ 8 w 8"/>
                      <a:gd name="T18" fmla="*/ 29 h 29"/>
                    </a:gdLst>
                    <a:ahLst/>
                    <a:cxnLst>
                      <a:cxn ang="T10">
                        <a:pos x="T0" y="T1"/>
                      </a:cxn>
                      <a:cxn ang="T11">
                        <a:pos x="T2" y="T3"/>
                      </a:cxn>
                      <a:cxn ang="T12">
                        <a:pos x="T4" y="T5"/>
                      </a:cxn>
                      <a:cxn ang="T13">
                        <a:pos x="T6" y="T7"/>
                      </a:cxn>
                      <a:cxn ang="T14">
                        <a:pos x="T8" y="T9"/>
                      </a:cxn>
                    </a:cxnLst>
                    <a:rect l="T15" t="T16" r="T17" b="T18"/>
                    <a:pathLst>
                      <a:path w="8" h="29">
                        <a:moveTo>
                          <a:pt x="0" y="28"/>
                        </a:moveTo>
                        <a:lnTo>
                          <a:pt x="7" y="20"/>
                        </a:lnTo>
                        <a:lnTo>
                          <a:pt x="7" y="0"/>
                        </a:lnTo>
                        <a:lnTo>
                          <a:pt x="0" y="7"/>
                        </a:lnTo>
                        <a:lnTo>
                          <a:pt x="0" y="28"/>
                        </a:lnTo>
                      </a:path>
                    </a:pathLst>
                  </a:custGeom>
                  <a:solidFill>
                    <a:srgbClr val="714400"/>
                  </a:solidFill>
                  <a:ln w="12700" cap="rnd">
                    <a:noFill/>
                    <a:round/>
                    <a:headEnd/>
                    <a:tailEnd/>
                  </a:ln>
                </p:spPr>
                <p:txBody>
                  <a:bodyPr/>
                  <a:lstStyle/>
                  <a:p>
                    <a:endParaRPr lang="es-ES"/>
                  </a:p>
                </p:txBody>
              </p:sp>
              <p:sp>
                <p:nvSpPr>
                  <p:cNvPr id="38097" name="Freeform 194"/>
                  <p:cNvSpPr>
                    <a:spLocks/>
                  </p:cNvSpPr>
                  <p:nvPr/>
                </p:nvSpPr>
                <p:spPr bwMode="auto">
                  <a:xfrm>
                    <a:off x="879" y="1530"/>
                    <a:ext cx="8" cy="29"/>
                  </a:xfrm>
                  <a:custGeom>
                    <a:avLst/>
                    <a:gdLst>
                      <a:gd name="T0" fmla="*/ 0 w 8"/>
                      <a:gd name="T1" fmla="*/ 28 h 29"/>
                      <a:gd name="T2" fmla="*/ 7 w 8"/>
                      <a:gd name="T3" fmla="*/ 20 h 29"/>
                      <a:gd name="T4" fmla="*/ 7 w 8"/>
                      <a:gd name="T5" fmla="*/ 0 h 29"/>
                      <a:gd name="T6" fmla="*/ 0 w 8"/>
                      <a:gd name="T7" fmla="*/ 7 h 29"/>
                      <a:gd name="T8" fmla="*/ 0 w 8"/>
                      <a:gd name="T9" fmla="*/ 28 h 29"/>
                      <a:gd name="T10" fmla="*/ 0 60000 65536"/>
                      <a:gd name="T11" fmla="*/ 0 60000 65536"/>
                      <a:gd name="T12" fmla="*/ 0 60000 65536"/>
                      <a:gd name="T13" fmla="*/ 0 60000 65536"/>
                      <a:gd name="T14" fmla="*/ 0 60000 65536"/>
                      <a:gd name="T15" fmla="*/ 0 w 8"/>
                      <a:gd name="T16" fmla="*/ 0 h 29"/>
                      <a:gd name="T17" fmla="*/ 8 w 8"/>
                      <a:gd name="T18" fmla="*/ 29 h 29"/>
                    </a:gdLst>
                    <a:ahLst/>
                    <a:cxnLst>
                      <a:cxn ang="T10">
                        <a:pos x="T0" y="T1"/>
                      </a:cxn>
                      <a:cxn ang="T11">
                        <a:pos x="T2" y="T3"/>
                      </a:cxn>
                      <a:cxn ang="T12">
                        <a:pos x="T4" y="T5"/>
                      </a:cxn>
                      <a:cxn ang="T13">
                        <a:pos x="T6" y="T7"/>
                      </a:cxn>
                      <a:cxn ang="T14">
                        <a:pos x="T8" y="T9"/>
                      </a:cxn>
                    </a:cxnLst>
                    <a:rect l="T15" t="T16" r="T17" b="T18"/>
                    <a:pathLst>
                      <a:path w="8" h="29">
                        <a:moveTo>
                          <a:pt x="0" y="28"/>
                        </a:moveTo>
                        <a:lnTo>
                          <a:pt x="7" y="20"/>
                        </a:lnTo>
                        <a:lnTo>
                          <a:pt x="7" y="0"/>
                        </a:lnTo>
                        <a:lnTo>
                          <a:pt x="0" y="7"/>
                        </a:lnTo>
                        <a:lnTo>
                          <a:pt x="0" y="28"/>
                        </a:lnTo>
                      </a:path>
                    </a:pathLst>
                  </a:custGeom>
                  <a:solidFill>
                    <a:srgbClr val="714400"/>
                  </a:solidFill>
                  <a:ln w="12700" cap="rnd">
                    <a:noFill/>
                    <a:round/>
                    <a:headEnd/>
                    <a:tailEnd/>
                  </a:ln>
                </p:spPr>
                <p:txBody>
                  <a:bodyPr/>
                  <a:lstStyle/>
                  <a:p>
                    <a:endParaRPr lang="es-ES"/>
                  </a:p>
                </p:txBody>
              </p:sp>
              <p:grpSp>
                <p:nvGrpSpPr>
                  <p:cNvPr id="38098" name="Group 195"/>
                  <p:cNvGrpSpPr>
                    <a:grpSpLocks/>
                  </p:cNvGrpSpPr>
                  <p:nvPr/>
                </p:nvGrpSpPr>
                <p:grpSpPr bwMode="auto">
                  <a:xfrm>
                    <a:off x="1119" y="1513"/>
                    <a:ext cx="17" cy="21"/>
                    <a:chOff x="1119" y="1513"/>
                    <a:chExt cx="17" cy="21"/>
                  </a:xfrm>
                </p:grpSpPr>
                <p:sp>
                  <p:nvSpPr>
                    <p:cNvPr id="38106" name="Rectangle 196"/>
                    <p:cNvSpPr>
                      <a:spLocks noChangeArrowheads="1"/>
                    </p:cNvSpPr>
                    <p:nvPr/>
                  </p:nvSpPr>
                  <p:spPr bwMode="auto">
                    <a:xfrm>
                      <a:off x="1119" y="1522"/>
                      <a:ext cx="9" cy="11"/>
                    </a:xfrm>
                    <a:prstGeom prst="rect">
                      <a:avLst/>
                    </a:prstGeom>
                    <a:solidFill>
                      <a:srgbClr val="AD6900"/>
                    </a:solidFill>
                    <a:ln w="12700">
                      <a:noFill/>
                      <a:miter lim="800000"/>
                      <a:headEnd/>
                      <a:tailEnd/>
                    </a:ln>
                  </p:spPr>
                  <p:txBody>
                    <a:bodyPr wrap="none" anchor="ctr"/>
                    <a:lstStyle/>
                    <a:p>
                      <a:endParaRPr lang="es-ES"/>
                    </a:p>
                  </p:txBody>
                </p:sp>
                <p:sp>
                  <p:nvSpPr>
                    <p:cNvPr id="38107" name="Freeform 197"/>
                    <p:cNvSpPr>
                      <a:spLocks/>
                    </p:cNvSpPr>
                    <p:nvPr/>
                  </p:nvSpPr>
                  <p:spPr bwMode="auto">
                    <a:xfrm>
                      <a:off x="1129" y="1513"/>
                      <a:ext cx="7" cy="21"/>
                    </a:xfrm>
                    <a:custGeom>
                      <a:avLst/>
                      <a:gdLst>
                        <a:gd name="T0" fmla="*/ 0 w 7"/>
                        <a:gd name="T1" fmla="*/ 20 h 21"/>
                        <a:gd name="T2" fmla="*/ 6 w 7"/>
                        <a:gd name="T3" fmla="*/ 14 h 21"/>
                        <a:gd name="T4" fmla="*/ 6 w 7"/>
                        <a:gd name="T5" fmla="*/ 0 h 21"/>
                        <a:gd name="T6" fmla="*/ 0 w 7"/>
                        <a:gd name="T7" fmla="*/ 5 h 21"/>
                        <a:gd name="T8" fmla="*/ 0 w 7"/>
                        <a:gd name="T9" fmla="*/ 20 h 21"/>
                        <a:gd name="T10" fmla="*/ 0 60000 65536"/>
                        <a:gd name="T11" fmla="*/ 0 60000 65536"/>
                        <a:gd name="T12" fmla="*/ 0 60000 65536"/>
                        <a:gd name="T13" fmla="*/ 0 60000 65536"/>
                        <a:gd name="T14" fmla="*/ 0 60000 65536"/>
                        <a:gd name="T15" fmla="*/ 0 w 7"/>
                        <a:gd name="T16" fmla="*/ 0 h 21"/>
                        <a:gd name="T17" fmla="*/ 7 w 7"/>
                        <a:gd name="T18" fmla="*/ 21 h 21"/>
                      </a:gdLst>
                      <a:ahLst/>
                      <a:cxnLst>
                        <a:cxn ang="T10">
                          <a:pos x="T0" y="T1"/>
                        </a:cxn>
                        <a:cxn ang="T11">
                          <a:pos x="T2" y="T3"/>
                        </a:cxn>
                        <a:cxn ang="T12">
                          <a:pos x="T4" y="T5"/>
                        </a:cxn>
                        <a:cxn ang="T13">
                          <a:pos x="T6" y="T7"/>
                        </a:cxn>
                        <a:cxn ang="T14">
                          <a:pos x="T8" y="T9"/>
                        </a:cxn>
                      </a:cxnLst>
                      <a:rect l="T15" t="T16" r="T17" b="T18"/>
                      <a:pathLst>
                        <a:path w="7" h="21">
                          <a:moveTo>
                            <a:pt x="0" y="20"/>
                          </a:moveTo>
                          <a:lnTo>
                            <a:pt x="6" y="14"/>
                          </a:lnTo>
                          <a:lnTo>
                            <a:pt x="6" y="0"/>
                          </a:lnTo>
                          <a:lnTo>
                            <a:pt x="0" y="5"/>
                          </a:lnTo>
                          <a:lnTo>
                            <a:pt x="0" y="20"/>
                          </a:lnTo>
                        </a:path>
                      </a:pathLst>
                    </a:custGeom>
                    <a:solidFill>
                      <a:srgbClr val="714400"/>
                    </a:solidFill>
                    <a:ln w="12700" cap="rnd">
                      <a:noFill/>
                      <a:round/>
                      <a:headEnd/>
                      <a:tailEnd/>
                    </a:ln>
                  </p:spPr>
                  <p:txBody>
                    <a:bodyPr/>
                    <a:lstStyle/>
                    <a:p>
                      <a:endParaRPr lang="es-ES"/>
                    </a:p>
                  </p:txBody>
                </p:sp>
              </p:grpSp>
              <p:sp>
                <p:nvSpPr>
                  <p:cNvPr id="38099" name="Freeform 198"/>
                  <p:cNvSpPr>
                    <a:spLocks/>
                  </p:cNvSpPr>
                  <p:nvPr/>
                </p:nvSpPr>
                <p:spPr bwMode="auto">
                  <a:xfrm>
                    <a:off x="1105" y="1512"/>
                    <a:ext cx="31" cy="31"/>
                  </a:xfrm>
                  <a:custGeom>
                    <a:avLst/>
                    <a:gdLst>
                      <a:gd name="T0" fmla="*/ 0 w 31"/>
                      <a:gd name="T1" fmla="*/ 30 h 31"/>
                      <a:gd name="T2" fmla="*/ 30 w 31"/>
                      <a:gd name="T3" fmla="*/ 6 h 31"/>
                      <a:gd name="T4" fmla="*/ 30 w 31"/>
                      <a:gd name="T5" fmla="*/ 0 h 31"/>
                      <a:gd name="T6" fmla="*/ 0 w 31"/>
                      <a:gd name="T7" fmla="*/ 23 h 31"/>
                      <a:gd name="T8" fmla="*/ 0 w 31"/>
                      <a:gd name="T9" fmla="*/ 30 h 31"/>
                      <a:gd name="T10" fmla="*/ 0 60000 65536"/>
                      <a:gd name="T11" fmla="*/ 0 60000 65536"/>
                      <a:gd name="T12" fmla="*/ 0 60000 65536"/>
                      <a:gd name="T13" fmla="*/ 0 60000 65536"/>
                      <a:gd name="T14" fmla="*/ 0 60000 65536"/>
                      <a:gd name="T15" fmla="*/ 0 w 31"/>
                      <a:gd name="T16" fmla="*/ 0 h 31"/>
                      <a:gd name="T17" fmla="*/ 31 w 31"/>
                      <a:gd name="T18" fmla="*/ 31 h 31"/>
                    </a:gdLst>
                    <a:ahLst/>
                    <a:cxnLst>
                      <a:cxn ang="T10">
                        <a:pos x="T0" y="T1"/>
                      </a:cxn>
                      <a:cxn ang="T11">
                        <a:pos x="T2" y="T3"/>
                      </a:cxn>
                      <a:cxn ang="T12">
                        <a:pos x="T4" y="T5"/>
                      </a:cxn>
                      <a:cxn ang="T13">
                        <a:pos x="T6" y="T7"/>
                      </a:cxn>
                      <a:cxn ang="T14">
                        <a:pos x="T8" y="T9"/>
                      </a:cxn>
                    </a:cxnLst>
                    <a:rect l="T15" t="T16" r="T17" b="T18"/>
                    <a:pathLst>
                      <a:path w="31" h="31">
                        <a:moveTo>
                          <a:pt x="0" y="30"/>
                        </a:moveTo>
                        <a:lnTo>
                          <a:pt x="30" y="6"/>
                        </a:lnTo>
                        <a:lnTo>
                          <a:pt x="30" y="0"/>
                        </a:lnTo>
                        <a:lnTo>
                          <a:pt x="0" y="23"/>
                        </a:lnTo>
                        <a:lnTo>
                          <a:pt x="0" y="30"/>
                        </a:lnTo>
                      </a:path>
                    </a:pathLst>
                  </a:custGeom>
                  <a:solidFill>
                    <a:srgbClr val="714400"/>
                  </a:solidFill>
                  <a:ln w="12700" cap="rnd">
                    <a:noFill/>
                    <a:round/>
                    <a:headEnd/>
                    <a:tailEnd/>
                  </a:ln>
                </p:spPr>
                <p:txBody>
                  <a:bodyPr/>
                  <a:lstStyle/>
                  <a:p>
                    <a:endParaRPr lang="es-ES"/>
                  </a:p>
                </p:txBody>
              </p:sp>
              <p:sp>
                <p:nvSpPr>
                  <p:cNvPr id="38100" name="Freeform 199"/>
                  <p:cNvSpPr>
                    <a:spLocks/>
                  </p:cNvSpPr>
                  <p:nvPr/>
                </p:nvSpPr>
                <p:spPr bwMode="auto">
                  <a:xfrm>
                    <a:off x="865" y="1512"/>
                    <a:ext cx="45" cy="31"/>
                  </a:xfrm>
                  <a:custGeom>
                    <a:avLst/>
                    <a:gdLst>
                      <a:gd name="T0" fmla="*/ 0 w 45"/>
                      <a:gd name="T1" fmla="*/ 25 h 31"/>
                      <a:gd name="T2" fmla="*/ 44 w 45"/>
                      <a:gd name="T3" fmla="*/ 0 h 31"/>
                      <a:gd name="T4" fmla="*/ 44 w 45"/>
                      <a:gd name="T5" fmla="*/ 5 h 31"/>
                      <a:gd name="T6" fmla="*/ 1 w 45"/>
                      <a:gd name="T7" fmla="*/ 30 h 31"/>
                      <a:gd name="T8" fmla="*/ 0 w 45"/>
                      <a:gd name="T9" fmla="*/ 25 h 31"/>
                      <a:gd name="T10" fmla="*/ 0 60000 65536"/>
                      <a:gd name="T11" fmla="*/ 0 60000 65536"/>
                      <a:gd name="T12" fmla="*/ 0 60000 65536"/>
                      <a:gd name="T13" fmla="*/ 0 60000 65536"/>
                      <a:gd name="T14" fmla="*/ 0 60000 65536"/>
                      <a:gd name="T15" fmla="*/ 0 w 45"/>
                      <a:gd name="T16" fmla="*/ 0 h 31"/>
                      <a:gd name="T17" fmla="*/ 45 w 45"/>
                      <a:gd name="T18" fmla="*/ 31 h 31"/>
                    </a:gdLst>
                    <a:ahLst/>
                    <a:cxnLst>
                      <a:cxn ang="T10">
                        <a:pos x="T0" y="T1"/>
                      </a:cxn>
                      <a:cxn ang="T11">
                        <a:pos x="T2" y="T3"/>
                      </a:cxn>
                      <a:cxn ang="T12">
                        <a:pos x="T4" y="T5"/>
                      </a:cxn>
                      <a:cxn ang="T13">
                        <a:pos x="T6" y="T7"/>
                      </a:cxn>
                      <a:cxn ang="T14">
                        <a:pos x="T8" y="T9"/>
                      </a:cxn>
                    </a:cxnLst>
                    <a:rect l="T15" t="T16" r="T17" b="T18"/>
                    <a:pathLst>
                      <a:path w="45" h="31">
                        <a:moveTo>
                          <a:pt x="0" y="25"/>
                        </a:moveTo>
                        <a:lnTo>
                          <a:pt x="44" y="0"/>
                        </a:lnTo>
                        <a:lnTo>
                          <a:pt x="44" y="5"/>
                        </a:lnTo>
                        <a:lnTo>
                          <a:pt x="1" y="30"/>
                        </a:lnTo>
                        <a:lnTo>
                          <a:pt x="0" y="25"/>
                        </a:lnTo>
                      </a:path>
                    </a:pathLst>
                  </a:custGeom>
                  <a:solidFill>
                    <a:srgbClr val="714400"/>
                  </a:solidFill>
                  <a:ln w="12700" cap="rnd">
                    <a:noFill/>
                    <a:round/>
                    <a:headEnd/>
                    <a:tailEnd/>
                  </a:ln>
                </p:spPr>
                <p:txBody>
                  <a:bodyPr/>
                  <a:lstStyle/>
                  <a:p>
                    <a:endParaRPr lang="es-ES"/>
                  </a:p>
                </p:txBody>
              </p:sp>
              <p:sp>
                <p:nvSpPr>
                  <p:cNvPr id="38101" name="Freeform 200"/>
                  <p:cNvSpPr>
                    <a:spLocks/>
                  </p:cNvSpPr>
                  <p:nvPr/>
                </p:nvSpPr>
                <p:spPr bwMode="auto">
                  <a:xfrm>
                    <a:off x="978" y="1512"/>
                    <a:ext cx="49" cy="26"/>
                  </a:xfrm>
                  <a:custGeom>
                    <a:avLst/>
                    <a:gdLst>
                      <a:gd name="T0" fmla="*/ 0 w 49"/>
                      <a:gd name="T1" fmla="*/ 25 h 26"/>
                      <a:gd name="T2" fmla="*/ 14 w 49"/>
                      <a:gd name="T3" fmla="*/ 25 h 26"/>
                      <a:gd name="T4" fmla="*/ 48 w 49"/>
                      <a:gd name="T5" fmla="*/ 0 h 26"/>
                      <a:gd name="T6" fmla="*/ 35 w 49"/>
                      <a:gd name="T7" fmla="*/ 0 h 26"/>
                      <a:gd name="T8" fmla="*/ 0 w 49"/>
                      <a:gd name="T9" fmla="*/ 25 h 26"/>
                      <a:gd name="T10" fmla="*/ 0 60000 65536"/>
                      <a:gd name="T11" fmla="*/ 0 60000 65536"/>
                      <a:gd name="T12" fmla="*/ 0 60000 65536"/>
                      <a:gd name="T13" fmla="*/ 0 60000 65536"/>
                      <a:gd name="T14" fmla="*/ 0 60000 65536"/>
                      <a:gd name="T15" fmla="*/ 0 w 49"/>
                      <a:gd name="T16" fmla="*/ 0 h 26"/>
                      <a:gd name="T17" fmla="*/ 49 w 49"/>
                      <a:gd name="T18" fmla="*/ 26 h 26"/>
                    </a:gdLst>
                    <a:ahLst/>
                    <a:cxnLst>
                      <a:cxn ang="T10">
                        <a:pos x="T0" y="T1"/>
                      </a:cxn>
                      <a:cxn ang="T11">
                        <a:pos x="T2" y="T3"/>
                      </a:cxn>
                      <a:cxn ang="T12">
                        <a:pos x="T4" y="T5"/>
                      </a:cxn>
                      <a:cxn ang="T13">
                        <a:pos x="T6" y="T7"/>
                      </a:cxn>
                      <a:cxn ang="T14">
                        <a:pos x="T8" y="T9"/>
                      </a:cxn>
                    </a:cxnLst>
                    <a:rect l="T15" t="T16" r="T17" b="T18"/>
                    <a:pathLst>
                      <a:path w="49" h="26">
                        <a:moveTo>
                          <a:pt x="0" y="25"/>
                        </a:moveTo>
                        <a:lnTo>
                          <a:pt x="14" y="25"/>
                        </a:lnTo>
                        <a:lnTo>
                          <a:pt x="48" y="0"/>
                        </a:lnTo>
                        <a:lnTo>
                          <a:pt x="35" y="0"/>
                        </a:lnTo>
                        <a:lnTo>
                          <a:pt x="0" y="25"/>
                        </a:lnTo>
                      </a:path>
                    </a:pathLst>
                  </a:custGeom>
                  <a:solidFill>
                    <a:srgbClr val="714400"/>
                  </a:solidFill>
                  <a:ln w="12700" cap="rnd">
                    <a:noFill/>
                    <a:round/>
                    <a:headEnd/>
                    <a:tailEnd/>
                  </a:ln>
                </p:spPr>
                <p:txBody>
                  <a:bodyPr/>
                  <a:lstStyle/>
                  <a:p>
                    <a:endParaRPr lang="es-ES"/>
                  </a:p>
                </p:txBody>
              </p:sp>
              <p:sp>
                <p:nvSpPr>
                  <p:cNvPr id="38102" name="Freeform 201"/>
                  <p:cNvSpPr>
                    <a:spLocks/>
                  </p:cNvSpPr>
                  <p:nvPr/>
                </p:nvSpPr>
                <p:spPr bwMode="auto">
                  <a:xfrm>
                    <a:off x="883" y="1521"/>
                    <a:ext cx="243" cy="6"/>
                  </a:xfrm>
                  <a:custGeom>
                    <a:avLst/>
                    <a:gdLst>
                      <a:gd name="T0" fmla="*/ 0 w 243"/>
                      <a:gd name="T1" fmla="*/ 5 h 6"/>
                      <a:gd name="T2" fmla="*/ 234 w 243"/>
                      <a:gd name="T3" fmla="*/ 5 h 6"/>
                      <a:gd name="T4" fmla="*/ 242 w 243"/>
                      <a:gd name="T5" fmla="*/ 0 h 6"/>
                      <a:gd name="T6" fmla="*/ 11 w 243"/>
                      <a:gd name="T7" fmla="*/ 0 h 6"/>
                      <a:gd name="T8" fmla="*/ 0 w 243"/>
                      <a:gd name="T9" fmla="*/ 5 h 6"/>
                      <a:gd name="T10" fmla="*/ 0 60000 65536"/>
                      <a:gd name="T11" fmla="*/ 0 60000 65536"/>
                      <a:gd name="T12" fmla="*/ 0 60000 65536"/>
                      <a:gd name="T13" fmla="*/ 0 60000 65536"/>
                      <a:gd name="T14" fmla="*/ 0 60000 65536"/>
                      <a:gd name="T15" fmla="*/ 0 w 243"/>
                      <a:gd name="T16" fmla="*/ 0 h 6"/>
                      <a:gd name="T17" fmla="*/ 243 w 243"/>
                      <a:gd name="T18" fmla="*/ 6 h 6"/>
                    </a:gdLst>
                    <a:ahLst/>
                    <a:cxnLst>
                      <a:cxn ang="T10">
                        <a:pos x="T0" y="T1"/>
                      </a:cxn>
                      <a:cxn ang="T11">
                        <a:pos x="T2" y="T3"/>
                      </a:cxn>
                      <a:cxn ang="T12">
                        <a:pos x="T4" y="T5"/>
                      </a:cxn>
                      <a:cxn ang="T13">
                        <a:pos x="T6" y="T7"/>
                      </a:cxn>
                      <a:cxn ang="T14">
                        <a:pos x="T8" y="T9"/>
                      </a:cxn>
                    </a:cxnLst>
                    <a:rect l="T15" t="T16" r="T17" b="T18"/>
                    <a:pathLst>
                      <a:path w="243" h="6">
                        <a:moveTo>
                          <a:pt x="0" y="5"/>
                        </a:moveTo>
                        <a:lnTo>
                          <a:pt x="234" y="5"/>
                        </a:lnTo>
                        <a:lnTo>
                          <a:pt x="242" y="0"/>
                        </a:lnTo>
                        <a:lnTo>
                          <a:pt x="11" y="0"/>
                        </a:lnTo>
                        <a:lnTo>
                          <a:pt x="0" y="5"/>
                        </a:lnTo>
                      </a:path>
                    </a:pathLst>
                  </a:custGeom>
                  <a:solidFill>
                    <a:srgbClr val="AD6900"/>
                  </a:solidFill>
                  <a:ln w="12700" cap="rnd">
                    <a:noFill/>
                    <a:round/>
                    <a:headEnd/>
                    <a:tailEnd/>
                  </a:ln>
                </p:spPr>
                <p:txBody>
                  <a:bodyPr/>
                  <a:lstStyle/>
                  <a:p>
                    <a:endParaRPr lang="es-ES"/>
                  </a:p>
                </p:txBody>
              </p:sp>
              <p:sp>
                <p:nvSpPr>
                  <p:cNvPr id="38103" name="Freeform 202"/>
                  <p:cNvSpPr>
                    <a:spLocks/>
                  </p:cNvSpPr>
                  <p:nvPr/>
                </p:nvSpPr>
                <p:spPr bwMode="auto">
                  <a:xfrm>
                    <a:off x="899" y="1512"/>
                    <a:ext cx="237" cy="6"/>
                  </a:xfrm>
                  <a:custGeom>
                    <a:avLst/>
                    <a:gdLst>
                      <a:gd name="T0" fmla="*/ 0 w 237"/>
                      <a:gd name="T1" fmla="*/ 5 h 6"/>
                      <a:gd name="T2" fmla="*/ 228 w 237"/>
                      <a:gd name="T3" fmla="*/ 5 h 6"/>
                      <a:gd name="T4" fmla="*/ 236 w 237"/>
                      <a:gd name="T5" fmla="*/ 0 h 6"/>
                      <a:gd name="T6" fmla="*/ 11 w 237"/>
                      <a:gd name="T7" fmla="*/ 0 h 6"/>
                      <a:gd name="T8" fmla="*/ 0 w 237"/>
                      <a:gd name="T9" fmla="*/ 5 h 6"/>
                      <a:gd name="T10" fmla="*/ 0 60000 65536"/>
                      <a:gd name="T11" fmla="*/ 0 60000 65536"/>
                      <a:gd name="T12" fmla="*/ 0 60000 65536"/>
                      <a:gd name="T13" fmla="*/ 0 60000 65536"/>
                      <a:gd name="T14" fmla="*/ 0 60000 65536"/>
                      <a:gd name="T15" fmla="*/ 0 w 237"/>
                      <a:gd name="T16" fmla="*/ 0 h 6"/>
                      <a:gd name="T17" fmla="*/ 237 w 237"/>
                      <a:gd name="T18" fmla="*/ 6 h 6"/>
                    </a:gdLst>
                    <a:ahLst/>
                    <a:cxnLst>
                      <a:cxn ang="T10">
                        <a:pos x="T0" y="T1"/>
                      </a:cxn>
                      <a:cxn ang="T11">
                        <a:pos x="T2" y="T3"/>
                      </a:cxn>
                      <a:cxn ang="T12">
                        <a:pos x="T4" y="T5"/>
                      </a:cxn>
                      <a:cxn ang="T13">
                        <a:pos x="T6" y="T7"/>
                      </a:cxn>
                      <a:cxn ang="T14">
                        <a:pos x="T8" y="T9"/>
                      </a:cxn>
                    </a:cxnLst>
                    <a:rect l="T15" t="T16" r="T17" b="T18"/>
                    <a:pathLst>
                      <a:path w="237" h="6">
                        <a:moveTo>
                          <a:pt x="0" y="5"/>
                        </a:moveTo>
                        <a:lnTo>
                          <a:pt x="228" y="5"/>
                        </a:lnTo>
                        <a:lnTo>
                          <a:pt x="236" y="0"/>
                        </a:lnTo>
                        <a:lnTo>
                          <a:pt x="11" y="0"/>
                        </a:lnTo>
                        <a:lnTo>
                          <a:pt x="0" y="5"/>
                        </a:lnTo>
                      </a:path>
                    </a:pathLst>
                  </a:custGeom>
                  <a:solidFill>
                    <a:srgbClr val="AD6900"/>
                  </a:solidFill>
                  <a:ln w="12700" cap="rnd">
                    <a:noFill/>
                    <a:round/>
                    <a:headEnd/>
                    <a:tailEnd/>
                  </a:ln>
                </p:spPr>
                <p:txBody>
                  <a:bodyPr/>
                  <a:lstStyle/>
                  <a:p>
                    <a:endParaRPr lang="es-ES"/>
                  </a:p>
                </p:txBody>
              </p:sp>
              <p:sp>
                <p:nvSpPr>
                  <p:cNvPr id="38104" name="Freeform 203"/>
                  <p:cNvSpPr>
                    <a:spLocks/>
                  </p:cNvSpPr>
                  <p:nvPr/>
                </p:nvSpPr>
                <p:spPr bwMode="auto">
                  <a:xfrm>
                    <a:off x="865" y="1530"/>
                    <a:ext cx="248" cy="7"/>
                  </a:xfrm>
                  <a:custGeom>
                    <a:avLst/>
                    <a:gdLst>
                      <a:gd name="T0" fmla="*/ 0 w 248"/>
                      <a:gd name="T1" fmla="*/ 6 h 7"/>
                      <a:gd name="T2" fmla="*/ 239 w 248"/>
                      <a:gd name="T3" fmla="*/ 6 h 7"/>
                      <a:gd name="T4" fmla="*/ 247 w 248"/>
                      <a:gd name="T5" fmla="*/ 0 h 7"/>
                      <a:gd name="T6" fmla="*/ 12 w 248"/>
                      <a:gd name="T7" fmla="*/ 0 h 7"/>
                      <a:gd name="T8" fmla="*/ 0 w 248"/>
                      <a:gd name="T9" fmla="*/ 6 h 7"/>
                      <a:gd name="T10" fmla="*/ 0 60000 65536"/>
                      <a:gd name="T11" fmla="*/ 0 60000 65536"/>
                      <a:gd name="T12" fmla="*/ 0 60000 65536"/>
                      <a:gd name="T13" fmla="*/ 0 60000 65536"/>
                      <a:gd name="T14" fmla="*/ 0 60000 65536"/>
                      <a:gd name="T15" fmla="*/ 0 w 248"/>
                      <a:gd name="T16" fmla="*/ 0 h 7"/>
                      <a:gd name="T17" fmla="*/ 248 w 248"/>
                      <a:gd name="T18" fmla="*/ 7 h 7"/>
                    </a:gdLst>
                    <a:ahLst/>
                    <a:cxnLst>
                      <a:cxn ang="T10">
                        <a:pos x="T0" y="T1"/>
                      </a:cxn>
                      <a:cxn ang="T11">
                        <a:pos x="T2" y="T3"/>
                      </a:cxn>
                      <a:cxn ang="T12">
                        <a:pos x="T4" y="T5"/>
                      </a:cxn>
                      <a:cxn ang="T13">
                        <a:pos x="T6" y="T7"/>
                      </a:cxn>
                      <a:cxn ang="T14">
                        <a:pos x="T8" y="T9"/>
                      </a:cxn>
                    </a:cxnLst>
                    <a:rect l="T15" t="T16" r="T17" b="T18"/>
                    <a:pathLst>
                      <a:path w="248" h="7">
                        <a:moveTo>
                          <a:pt x="0" y="6"/>
                        </a:moveTo>
                        <a:lnTo>
                          <a:pt x="239" y="6"/>
                        </a:lnTo>
                        <a:lnTo>
                          <a:pt x="247" y="0"/>
                        </a:lnTo>
                        <a:lnTo>
                          <a:pt x="12" y="0"/>
                        </a:lnTo>
                        <a:lnTo>
                          <a:pt x="0" y="6"/>
                        </a:lnTo>
                      </a:path>
                    </a:pathLst>
                  </a:custGeom>
                  <a:solidFill>
                    <a:srgbClr val="AD6900"/>
                  </a:solidFill>
                  <a:ln w="12700" cap="rnd">
                    <a:noFill/>
                    <a:round/>
                    <a:headEnd/>
                    <a:tailEnd/>
                  </a:ln>
                </p:spPr>
                <p:txBody>
                  <a:bodyPr/>
                  <a:lstStyle/>
                  <a:p>
                    <a:endParaRPr lang="es-ES"/>
                  </a:p>
                </p:txBody>
              </p:sp>
              <p:sp>
                <p:nvSpPr>
                  <p:cNvPr id="38105" name="Rectangle 204"/>
                  <p:cNvSpPr>
                    <a:spLocks noChangeArrowheads="1"/>
                  </p:cNvSpPr>
                  <p:nvPr/>
                </p:nvSpPr>
                <p:spPr bwMode="auto">
                  <a:xfrm>
                    <a:off x="865" y="1537"/>
                    <a:ext cx="242" cy="5"/>
                  </a:xfrm>
                  <a:prstGeom prst="rect">
                    <a:avLst/>
                  </a:prstGeom>
                  <a:solidFill>
                    <a:srgbClr val="714400"/>
                  </a:solidFill>
                  <a:ln w="12700">
                    <a:noFill/>
                    <a:miter lim="800000"/>
                    <a:headEnd/>
                    <a:tailEnd/>
                  </a:ln>
                </p:spPr>
                <p:txBody>
                  <a:bodyPr wrap="none" anchor="ctr"/>
                  <a:lstStyle/>
                  <a:p>
                    <a:endParaRPr lang="es-ES"/>
                  </a:p>
                </p:txBody>
              </p:sp>
            </p:grpSp>
            <p:grpSp>
              <p:nvGrpSpPr>
                <p:cNvPr id="38084" name="Group 205"/>
                <p:cNvGrpSpPr>
                  <a:grpSpLocks/>
                </p:cNvGrpSpPr>
                <p:nvPr/>
              </p:nvGrpSpPr>
              <p:grpSpPr bwMode="auto">
                <a:xfrm>
                  <a:off x="881" y="1476"/>
                  <a:ext cx="98" cy="59"/>
                  <a:chOff x="881" y="1476"/>
                  <a:chExt cx="98" cy="59"/>
                </a:xfrm>
              </p:grpSpPr>
              <p:sp>
                <p:nvSpPr>
                  <p:cNvPr id="38089" name="Rectangle 206"/>
                  <p:cNvSpPr>
                    <a:spLocks noChangeArrowheads="1"/>
                  </p:cNvSpPr>
                  <p:nvPr/>
                </p:nvSpPr>
                <p:spPr bwMode="auto">
                  <a:xfrm>
                    <a:off x="881" y="1495"/>
                    <a:ext cx="63" cy="39"/>
                  </a:xfrm>
                  <a:prstGeom prst="rect">
                    <a:avLst/>
                  </a:prstGeom>
                  <a:solidFill>
                    <a:srgbClr val="FAFD00"/>
                  </a:solidFill>
                  <a:ln w="12700">
                    <a:noFill/>
                    <a:miter lim="800000"/>
                    <a:headEnd/>
                    <a:tailEnd/>
                  </a:ln>
                </p:spPr>
                <p:txBody>
                  <a:bodyPr wrap="none" anchor="ctr"/>
                  <a:lstStyle/>
                  <a:p>
                    <a:endParaRPr lang="es-ES"/>
                  </a:p>
                </p:txBody>
              </p:sp>
              <p:sp>
                <p:nvSpPr>
                  <p:cNvPr id="38090" name="Freeform 207"/>
                  <p:cNvSpPr>
                    <a:spLocks/>
                  </p:cNvSpPr>
                  <p:nvPr/>
                </p:nvSpPr>
                <p:spPr bwMode="auto">
                  <a:xfrm>
                    <a:off x="944" y="1476"/>
                    <a:ext cx="34" cy="59"/>
                  </a:xfrm>
                  <a:custGeom>
                    <a:avLst/>
                    <a:gdLst>
                      <a:gd name="T0" fmla="*/ 0 w 34"/>
                      <a:gd name="T1" fmla="*/ 58 h 59"/>
                      <a:gd name="T2" fmla="*/ 33 w 34"/>
                      <a:gd name="T3" fmla="*/ 34 h 59"/>
                      <a:gd name="T4" fmla="*/ 33 w 34"/>
                      <a:gd name="T5" fmla="*/ 0 h 59"/>
                      <a:gd name="T6" fmla="*/ 0 w 34"/>
                      <a:gd name="T7" fmla="*/ 20 h 59"/>
                      <a:gd name="T8" fmla="*/ 0 w 34"/>
                      <a:gd name="T9" fmla="*/ 58 h 59"/>
                      <a:gd name="T10" fmla="*/ 0 60000 65536"/>
                      <a:gd name="T11" fmla="*/ 0 60000 65536"/>
                      <a:gd name="T12" fmla="*/ 0 60000 65536"/>
                      <a:gd name="T13" fmla="*/ 0 60000 65536"/>
                      <a:gd name="T14" fmla="*/ 0 60000 65536"/>
                      <a:gd name="T15" fmla="*/ 0 w 34"/>
                      <a:gd name="T16" fmla="*/ 0 h 59"/>
                      <a:gd name="T17" fmla="*/ 34 w 34"/>
                      <a:gd name="T18" fmla="*/ 59 h 59"/>
                    </a:gdLst>
                    <a:ahLst/>
                    <a:cxnLst>
                      <a:cxn ang="T10">
                        <a:pos x="T0" y="T1"/>
                      </a:cxn>
                      <a:cxn ang="T11">
                        <a:pos x="T2" y="T3"/>
                      </a:cxn>
                      <a:cxn ang="T12">
                        <a:pos x="T4" y="T5"/>
                      </a:cxn>
                      <a:cxn ang="T13">
                        <a:pos x="T6" y="T7"/>
                      </a:cxn>
                      <a:cxn ang="T14">
                        <a:pos x="T8" y="T9"/>
                      </a:cxn>
                    </a:cxnLst>
                    <a:rect l="T15" t="T16" r="T17" b="T18"/>
                    <a:pathLst>
                      <a:path w="34" h="59">
                        <a:moveTo>
                          <a:pt x="0" y="58"/>
                        </a:moveTo>
                        <a:lnTo>
                          <a:pt x="33" y="34"/>
                        </a:lnTo>
                        <a:lnTo>
                          <a:pt x="33" y="0"/>
                        </a:lnTo>
                        <a:lnTo>
                          <a:pt x="0" y="20"/>
                        </a:lnTo>
                        <a:lnTo>
                          <a:pt x="0" y="58"/>
                        </a:lnTo>
                      </a:path>
                    </a:pathLst>
                  </a:custGeom>
                  <a:solidFill>
                    <a:srgbClr val="767900"/>
                  </a:solidFill>
                  <a:ln w="12700" cap="rnd">
                    <a:noFill/>
                    <a:round/>
                    <a:headEnd/>
                    <a:tailEnd/>
                  </a:ln>
                </p:spPr>
                <p:txBody>
                  <a:bodyPr/>
                  <a:lstStyle/>
                  <a:p>
                    <a:endParaRPr lang="es-ES"/>
                  </a:p>
                </p:txBody>
              </p:sp>
              <p:sp>
                <p:nvSpPr>
                  <p:cNvPr id="38091" name="Freeform 208"/>
                  <p:cNvSpPr>
                    <a:spLocks/>
                  </p:cNvSpPr>
                  <p:nvPr/>
                </p:nvSpPr>
                <p:spPr bwMode="auto">
                  <a:xfrm>
                    <a:off x="882" y="1476"/>
                    <a:ext cx="97" cy="20"/>
                  </a:xfrm>
                  <a:custGeom>
                    <a:avLst/>
                    <a:gdLst>
                      <a:gd name="T0" fmla="*/ 0 w 97"/>
                      <a:gd name="T1" fmla="*/ 19 h 20"/>
                      <a:gd name="T2" fmla="*/ 63 w 97"/>
                      <a:gd name="T3" fmla="*/ 19 h 20"/>
                      <a:gd name="T4" fmla="*/ 96 w 97"/>
                      <a:gd name="T5" fmla="*/ 0 h 20"/>
                      <a:gd name="T6" fmla="*/ 40 w 97"/>
                      <a:gd name="T7" fmla="*/ 0 h 20"/>
                      <a:gd name="T8" fmla="*/ 0 w 97"/>
                      <a:gd name="T9" fmla="*/ 19 h 20"/>
                      <a:gd name="T10" fmla="*/ 0 60000 65536"/>
                      <a:gd name="T11" fmla="*/ 0 60000 65536"/>
                      <a:gd name="T12" fmla="*/ 0 60000 65536"/>
                      <a:gd name="T13" fmla="*/ 0 60000 65536"/>
                      <a:gd name="T14" fmla="*/ 0 60000 65536"/>
                      <a:gd name="T15" fmla="*/ 0 w 97"/>
                      <a:gd name="T16" fmla="*/ 0 h 20"/>
                      <a:gd name="T17" fmla="*/ 97 w 97"/>
                      <a:gd name="T18" fmla="*/ 20 h 20"/>
                    </a:gdLst>
                    <a:ahLst/>
                    <a:cxnLst>
                      <a:cxn ang="T10">
                        <a:pos x="T0" y="T1"/>
                      </a:cxn>
                      <a:cxn ang="T11">
                        <a:pos x="T2" y="T3"/>
                      </a:cxn>
                      <a:cxn ang="T12">
                        <a:pos x="T4" y="T5"/>
                      </a:cxn>
                      <a:cxn ang="T13">
                        <a:pos x="T6" y="T7"/>
                      </a:cxn>
                      <a:cxn ang="T14">
                        <a:pos x="T8" y="T9"/>
                      </a:cxn>
                    </a:cxnLst>
                    <a:rect l="T15" t="T16" r="T17" b="T18"/>
                    <a:pathLst>
                      <a:path w="97" h="20">
                        <a:moveTo>
                          <a:pt x="0" y="19"/>
                        </a:moveTo>
                        <a:lnTo>
                          <a:pt x="63" y="19"/>
                        </a:lnTo>
                        <a:lnTo>
                          <a:pt x="96" y="0"/>
                        </a:lnTo>
                        <a:lnTo>
                          <a:pt x="40" y="0"/>
                        </a:lnTo>
                        <a:lnTo>
                          <a:pt x="0" y="19"/>
                        </a:lnTo>
                      </a:path>
                    </a:pathLst>
                  </a:custGeom>
                  <a:solidFill>
                    <a:srgbClr val="B3B900"/>
                  </a:solidFill>
                  <a:ln w="12700" cap="rnd">
                    <a:noFill/>
                    <a:round/>
                    <a:headEnd/>
                    <a:tailEnd/>
                  </a:ln>
                </p:spPr>
                <p:txBody>
                  <a:bodyPr/>
                  <a:lstStyle/>
                  <a:p>
                    <a:endParaRPr lang="es-ES"/>
                  </a:p>
                </p:txBody>
              </p:sp>
            </p:grpSp>
            <p:grpSp>
              <p:nvGrpSpPr>
                <p:cNvPr id="38085" name="Group 209"/>
                <p:cNvGrpSpPr>
                  <a:grpSpLocks/>
                </p:cNvGrpSpPr>
                <p:nvPr/>
              </p:nvGrpSpPr>
              <p:grpSpPr bwMode="auto">
                <a:xfrm>
                  <a:off x="1033" y="1476"/>
                  <a:ext cx="97" cy="59"/>
                  <a:chOff x="1033" y="1476"/>
                  <a:chExt cx="97" cy="59"/>
                </a:xfrm>
              </p:grpSpPr>
              <p:sp>
                <p:nvSpPr>
                  <p:cNvPr id="38086" name="Rectangle 210"/>
                  <p:cNvSpPr>
                    <a:spLocks noChangeArrowheads="1"/>
                  </p:cNvSpPr>
                  <p:nvPr/>
                </p:nvSpPr>
                <p:spPr bwMode="auto">
                  <a:xfrm>
                    <a:off x="1033" y="1495"/>
                    <a:ext cx="63" cy="39"/>
                  </a:xfrm>
                  <a:prstGeom prst="rect">
                    <a:avLst/>
                  </a:prstGeom>
                  <a:solidFill>
                    <a:srgbClr val="FAFD00"/>
                  </a:solidFill>
                  <a:ln w="12700">
                    <a:noFill/>
                    <a:miter lim="800000"/>
                    <a:headEnd/>
                    <a:tailEnd/>
                  </a:ln>
                </p:spPr>
                <p:txBody>
                  <a:bodyPr wrap="none" anchor="ctr"/>
                  <a:lstStyle/>
                  <a:p>
                    <a:endParaRPr lang="es-ES"/>
                  </a:p>
                </p:txBody>
              </p:sp>
              <p:sp>
                <p:nvSpPr>
                  <p:cNvPr id="38087" name="Freeform 211"/>
                  <p:cNvSpPr>
                    <a:spLocks/>
                  </p:cNvSpPr>
                  <p:nvPr/>
                </p:nvSpPr>
                <p:spPr bwMode="auto">
                  <a:xfrm>
                    <a:off x="1096" y="1476"/>
                    <a:ext cx="33" cy="59"/>
                  </a:xfrm>
                  <a:custGeom>
                    <a:avLst/>
                    <a:gdLst>
                      <a:gd name="T0" fmla="*/ 0 w 33"/>
                      <a:gd name="T1" fmla="*/ 58 h 59"/>
                      <a:gd name="T2" fmla="*/ 32 w 33"/>
                      <a:gd name="T3" fmla="*/ 34 h 59"/>
                      <a:gd name="T4" fmla="*/ 32 w 33"/>
                      <a:gd name="T5" fmla="*/ 0 h 59"/>
                      <a:gd name="T6" fmla="*/ 0 w 33"/>
                      <a:gd name="T7" fmla="*/ 20 h 59"/>
                      <a:gd name="T8" fmla="*/ 0 w 33"/>
                      <a:gd name="T9" fmla="*/ 58 h 59"/>
                      <a:gd name="T10" fmla="*/ 0 60000 65536"/>
                      <a:gd name="T11" fmla="*/ 0 60000 65536"/>
                      <a:gd name="T12" fmla="*/ 0 60000 65536"/>
                      <a:gd name="T13" fmla="*/ 0 60000 65536"/>
                      <a:gd name="T14" fmla="*/ 0 60000 65536"/>
                      <a:gd name="T15" fmla="*/ 0 w 33"/>
                      <a:gd name="T16" fmla="*/ 0 h 59"/>
                      <a:gd name="T17" fmla="*/ 33 w 33"/>
                      <a:gd name="T18" fmla="*/ 59 h 59"/>
                    </a:gdLst>
                    <a:ahLst/>
                    <a:cxnLst>
                      <a:cxn ang="T10">
                        <a:pos x="T0" y="T1"/>
                      </a:cxn>
                      <a:cxn ang="T11">
                        <a:pos x="T2" y="T3"/>
                      </a:cxn>
                      <a:cxn ang="T12">
                        <a:pos x="T4" y="T5"/>
                      </a:cxn>
                      <a:cxn ang="T13">
                        <a:pos x="T6" y="T7"/>
                      </a:cxn>
                      <a:cxn ang="T14">
                        <a:pos x="T8" y="T9"/>
                      </a:cxn>
                    </a:cxnLst>
                    <a:rect l="T15" t="T16" r="T17" b="T18"/>
                    <a:pathLst>
                      <a:path w="33" h="59">
                        <a:moveTo>
                          <a:pt x="0" y="58"/>
                        </a:moveTo>
                        <a:lnTo>
                          <a:pt x="32" y="34"/>
                        </a:lnTo>
                        <a:lnTo>
                          <a:pt x="32" y="0"/>
                        </a:lnTo>
                        <a:lnTo>
                          <a:pt x="0" y="20"/>
                        </a:lnTo>
                        <a:lnTo>
                          <a:pt x="0" y="58"/>
                        </a:lnTo>
                      </a:path>
                    </a:pathLst>
                  </a:custGeom>
                  <a:solidFill>
                    <a:srgbClr val="767900"/>
                  </a:solidFill>
                  <a:ln w="12700" cap="rnd">
                    <a:noFill/>
                    <a:round/>
                    <a:headEnd/>
                    <a:tailEnd/>
                  </a:ln>
                </p:spPr>
                <p:txBody>
                  <a:bodyPr/>
                  <a:lstStyle/>
                  <a:p>
                    <a:endParaRPr lang="es-ES"/>
                  </a:p>
                </p:txBody>
              </p:sp>
              <p:sp>
                <p:nvSpPr>
                  <p:cNvPr id="38088" name="Freeform 212"/>
                  <p:cNvSpPr>
                    <a:spLocks/>
                  </p:cNvSpPr>
                  <p:nvPr/>
                </p:nvSpPr>
                <p:spPr bwMode="auto">
                  <a:xfrm>
                    <a:off x="1033" y="1476"/>
                    <a:ext cx="97" cy="20"/>
                  </a:xfrm>
                  <a:custGeom>
                    <a:avLst/>
                    <a:gdLst>
                      <a:gd name="T0" fmla="*/ 0 w 97"/>
                      <a:gd name="T1" fmla="*/ 19 h 20"/>
                      <a:gd name="T2" fmla="*/ 63 w 97"/>
                      <a:gd name="T3" fmla="*/ 19 h 20"/>
                      <a:gd name="T4" fmla="*/ 96 w 97"/>
                      <a:gd name="T5" fmla="*/ 0 h 20"/>
                      <a:gd name="T6" fmla="*/ 40 w 97"/>
                      <a:gd name="T7" fmla="*/ 0 h 20"/>
                      <a:gd name="T8" fmla="*/ 0 w 97"/>
                      <a:gd name="T9" fmla="*/ 19 h 20"/>
                      <a:gd name="T10" fmla="*/ 0 60000 65536"/>
                      <a:gd name="T11" fmla="*/ 0 60000 65536"/>
                      <a:gd name="T12" fmla="*/ 0 60000 65536"/>
                      <a:gd name="T13" fmla="*/ 0 60000 65536"/>
                      <a:gd name="T14" fmla="*/ 0 60000 65536"/>
                      <a:gd name="T15" fmla="*/ 0 w 97"/>
                      <a:gd name="T16" fmla="*/ 0 h 20"/>
                      <a:gd name="T17" fmla="*/ 97 w 97"/>
                      <a:gd name="T18" fmla="*/ 20 h 20"/>
                    </a:gdLst>
                    <a:ahLst/>
                    <a:cxnLst>
                      <a:cxn ang="T10">
                        <a:pos x="T0" y="T1"/>
                      </a:cxn>
                      <a:cxn ang="T11">
                        <a:pos x="T2" y="T3"/>
                      </a:cxn>
                      <a:cxn ang="T12">
                        <a:pos x="T4" y="T5"/>
                      </a:cxn>
                      <a:cxn ang="T13">
                        <a:pos x="T6" y="T7"/>
                      </a:cxn>
                      <a:cxn ang="T14">
                        <a:pos x="T8" y="T9"/>
                      </a:cxn>
                    </a:cxnLst>
                    <a:rect l="T15" t="T16" r="T17" b="T18"/>
                    <a:pathLst>
                      <a:path w="97" h="20">
                        <a:moveTo>
                          <a:pt x="0" y="19"/>
                        </a:moveTo>
                        <a:lnTo>
                          <a:pt x="63" y="19"/>
                        </a:lnTo>
                        <a:lnTo>
                          <a:pt x="96" y="0"/>
                        </a:lnTo>
                        <a:lnTo>
                          <a:pt x="40" y="0"/>
                        </a:lnTo>
                        <a:lnTo>
                          <a:pt x="0" y="19"/>
                        </a:lnTo>
                      </a:path>
                    </a:pathLst>
                  </a:custGeom>
                  <a:solidFill>
                    <a:srgbClr val="B3B900"/>
                  </a:solidFill>
                  <a:ln w="12700" cap="rnd">
                    <a:noFill/>
                    <a:round/>
                    <a:headEnd/>
                    <a:tailEnd/>
                  </a:ln>
                </p:spPr>
                <p:txBody>
                  <a:bodyPr/>
                  <a:lstStyle/>
                  <a:p>
                    <a:endParaRPr lang="es-ES"/>
                  </a:p>
                </p:txBody>
              </p:sp>
            </p:grpSp>
          </p:grpSp>
          <p:grpSp>
            <p:nvGrpSpPr>
              <p:cNvPr id="38018" name="Group 213"/>
              <p:cNvGrpSpPr>
                <a:grpSpLocks/>
              </p:cNvGrpSpPr>
              <p:nvPr/>
            </p:nvGrpSpPr>
            <p:grpSpPr bwMode="auto">
              <a:xfrm>
                <a:off x="1165" y="1093"/>
                <a:ext cx="272" cy="84"/>
                <a:chOff x="1165" y="1093"/>
                <a:chExt cx="272" cy="84"/>
              </a:xfrm>
            </p:grpSpPr>
            <p:grpSp>
              <p:nvGrpSpPr>
                <p:cNvPr id="38054" name="Group 214"/>
                <p:cNvGrpSpPr>
                  <a:grpSpLocks/>
                </p:cNvGrpSpPr>
                <p:nvPr/>
              </p:nvGrpSpPr>
              <p:grpSpPr bwMode="auto">
                <a:xfrm>
                  <a:off x="1165" y="1129"/>
                  <a:ext cx="272" cy="48"/>
                  <a:chOff x="1165" y="1129"/>
                  <a:chExt cx="272" cy="48"/>
                </a:xfrm>
              </p:grpSpPr>
              <p:sp>
                <p:nvSpPr>
                  <p:cNvPr id="38067" name="Rectangle 215"/>
                  <p:cNvSpPr>
                    <a:spLocks noChangeArrowheads="1"/>
                  </p:cNvSpPr>
                  <p:nvPr/>
                </p:nvSpPr>
                <p:spPr bwMode="auto">
                  <a:xfrm>
                    <a:off x="1279" y="1160"/>
                    <a:ext cx="12" cy="16"/>
                  </a:xfrm>
                  <a:prstGeom prst="rect">
                    <a:avLst/>
                  </a:prstGeom>
                  <a:solidFill>
                    <a:srgbClr val="AD6900"/>
                  </a:solidFill>
                  <a:ln w="12700">
                    <a:noFill/>
                    <a:miter lim="800000"/>
                    <a:headEnd/>
                    <a:tailEnd/>
                  </a:ln>
                </p:spPr>
                <p:txBody>
                  <a:bodyPr wrap="none" anchor="ctr"/>
                  <a:lstStyle/>
                  <a:p>
                    <a:endParaRPr lang="es-ES"/>
                  </a:p>
                </p:txBody>
              </p:sp>
              <p:sp>
                <p:nvSpPr>
                  <p:cNvPr id="38068" name="Rectangle 216"/>
                  <p:cNvSpPr>
                    <a:spLocks noChangeArrowheads="1"/>
                  </p:cNvSpPr>
                  <p:nvPr/>
                </p:nvSpPr>
                <p:spPr bwMode="auto">
                  <a:xfrm>
                    <a:off x="1166" y="1160"/>
                    <a:ext cx="13" cy="16"/>
                  </a:xfrm>
                  <a:prstGeom prst="rect">
                    <a:avLst/>
                  </a:prstGeom>
                  <a:solidFill>
                    <a:srgbClr val="AD6900"/>
                  </a:solidFill>
                  <a:ln w="12700">
                    <a:noFill/>
                    <a:miter lim="800000"/>
                    <a:headEnd/>
                    <a:tailEnd/>
                  </a:ln>
                </p:spPr>
                <p:txBody>
                  <a:bodyPr wrap="none" anchor="ctr"/>
                  <a:lstStyle/>
                  <a:p>
                    <a:endParaRPr lang="es-ES"/>
                  </a:p>
                </p:txBody>
              </p:sp>
              <p:sp>
                <p:nvSpPr>
                  <p:cNvPr id="38069" name="Rectangle 217"/>
                  <p:cNvSpPr>
                    <a:spLocks noChangeArrowheads="1"/>
                  </p:cNvSpPr>
                  <p:nvPr/>
                </p:nvSpPr>
                <p:spPr bwMode="auto">
                  <a:xfrm>
                    <a:off x="1392" y="1160"/>
                    <a:ext cx="12" cy="16"/>
                  </a:xfrm>
                  <a:prstGeom prst="rect">
                    <a:avLst/>
                  </a:prstGeom>
                  <a:solidFill>
                    <a:srgbClr val="AD6900"/>
                  </a:solidFill>
                  <a:ln w="12700">
                    <a:noFill/>
                    <a:miter lim="800000"/>
                    <a:headEnd/>
                    <a:tailEnd/>
                  </a:ln>
                </p:spPr>
                <p:txBody>
                  <a:bodyPr wrap="none" anchor="ctr"/>
                  <a:lstStyle/>
                  <a:p>
                    <a:endParaRPr lang="es-ES"/>
                  </a:p>
                </p:txBody>
              </p:sp>
              <p:sp>
                <p:nvSpPr>
                  <p:cNvPr id="38070" name="Freeform 218"/>
                  <p:cNvSpPr>
                    <a:spLocks/>
                  </p:cNvSpPr>
                  <p:nvPr/>
                </p:nvSpPr>
                <p:spPr bwMode="auto">
                  <a:xfrm>
                    <a:off x="1405" y="1148"/>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8071" name="Freeform 219"/>
                  <p:cNvSpPr>
                    <a:spLocks/>
                  </p:cNvSpPr>
                  <p:nvPr/>
                </p:nvSpPr>
                <p:spPr bwMode="auto">
                  <a:xfrm>
                    <a:off x="1291" y="1148"/>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8072" name="Freeform 220"/>
                  <p:cNvSpPr>
                    <a:spLocks/>
                  </p:cNvSpPr>
                  <p:nvPr/>
                </p:nvSpPr>
                <p:spPr bwMode="auto">
                  <a:xfrm>
                    <a:off x="1179" y="1148"/>
                    <a:ext cx="8" cy="29"/>
                  </a:xfrm>
                  <a:custGeom>
                    <a:avLst/>
                    <a:gdLst>
                      <a:gd name="T0" fmla="*/ 0 w 8"/>
                      <a:gd name="T1" fmla="*/ 28 h 29"/>
                      <a:gd name="T2" fmla="*/ 7 w 8"/>
                      <a:gd name="T3" fmla="*/ 20 h 29"/>
                      <a:gd name="T4" fmla="*/ 7 w 8"/>
                      <a:gd name="T5" fmla="*/ 0 h 29"/>
                      <a:gd name="T6" fmla="*/ 0 w 8"/>
                      <a:gd name="T7" fmla="*/ 7 h 29"/>
                      <a:gd name="T8" fmla="*/ 0 w 8"/>
                      <a:gd name="T9" fmla="*/ 28 h 29"/>
                      <a:gd name="T10" fmla="*/ 0 60000 65536"/>
                      <a:gd name="T11" fmla="*/ 0 60000 65536"/>
                      <a:gd name="T12" fmla="*/ 0 60000 65536"/>
                      <a:gd name="T13" fmla="*/ 0 60000 65536"/>
                      <a:gd name="T14" fmla="*/ 0 60000 65536"/>
                      <a:gd name="T15" fmla="*/ 0 w 8"/>
                      <a:gd name="T16" fmla="*/ 0 h 29"/>
                      <a:gd name="T17" fmla="*/ 8 w 8"/>
                      <a:gd name="T18" fmla="*/ 29 h 29"/>
                    </a:gdLst>
                    <a:ahLst/>
                    <a:cxnLst>
                      <a:cxn ang="T10">
                        <a:pos x="T0" y="T1"/>
                      </a:cxn>
                      <a:cxn ang="T11">
                        <a:pos x="T2" y="T3"/>
                      </a:cxn>
                      <a:cxn ang="T12">
                        <a:pos x="T4" y="T5"/>
                      </a:cxn>
                      <a:cxn ang="T13">
                        <a:pos x="T6" y="T7"/>
                      </a:cxn>
                      <a:cxn ang="T14">
                        <a:pos x="T8" y="T9"/>
                      </a:cxn>
                    </a:cxnLst>
                    <a:rect l="T15" t="T16" r="T17" b="T18"/>
                    <a:pathLst>
                      <a:path w="8" h="29">
                        <a:moveTo>
                          <a:pt x="0" y="28"/>
                        </a:moveTo>
                        <a:lnTo>
                          <a:pt x="7" y="20"/>
                        </a:lnTo>
                        <a:lnTo>
                          <a:pt x="7" y="0"/>
                        </a:lnTo>
                        <a:lnTo>
                          <a:pt x="0" y="7"/>
                        </a:lnTo>
                        <a:lnTo>
                          <a:pt x="0" y="28"/>
                        </a:lnTo>
                      </a:path>
                    </a:pathLst>
                  </a:custGeom>
                  <a:solidFill>
                    <a:srgbClr val="714400"/>
                  </a:solidFill>
                  <a:ln w="12700" cap="rnd">
                    <a:noFill/>
                    <a:round/>
                    <a:headEnd/>
                    <a:tailEnd/>
                  </a:ln>
                </p:spPr>
                <p:txBody>
                  <a:bodyPr/>
                  <a:lstStyle/>
                  <a:p>
                    <a:endParaRPr lang="es-ES"/>
                  </a:p>
                </p:txBody>
              </p:sp>
              <p:grpSp>
                <p:nvGrpSpPr>
                  <p:cNvPr id="38073" name="Group 221"/>
                  <p:cNvGrpSpPr>
                    <a:grpSpLocks/>
                  </p:cNvGrpSpPr>
                  <p:nvPr/>
                </p:nvGrpSpPr>
                <p:grpSpPr bwMode="auto">
                  <a:xfrm>
                    <a:off x="1420" y="1131"/>
                    <a:ext cx="16" cy="20"/>
                    <a:chOff x="1420" y="1131"/>
                    <a:chExt cx="16" cy="20"/>
                  </a:xfrm>
                </p:grpSpPr>
                <p:sp>
                  <p:nvSpPr>
                    <p:cNvPr id="38081" name="Rectangle 222"/>
                    <p:cNvSpPr>
                      <a:spLocks noChangeArrowheads="1"/>
                    </p:cNvSpPr>
                    <p:nvPr/>
                  </p:nvSpPr>
                  <p:spPr bwMode="auto">
                    <a:xfrm>
                      <a:off x="1420" y="1139"/>
                      <a:ext cx="9" cy="11"/>
                    </a:xfrm>
                    <a:prstGeom prst="rect">
                      <a:avLst/>
                    </a:prstGeom>
                    <a:solidFill>
                      <a:srgbClr val="AD6900"/>
                    </a:solidFill>
                    <a:ln w="12700">
                      <a:noFill/>
                      <a:miter lim="800000"/>
                      <a:headEnd/>
                      <a:tailEnd/>
                    </a:ln>
                  </p:spPr>
                  <p:txBody>
                    <a:bodyPr wrap="none" anchor="ctr"/>
                    <a:lstStyle/>
                    <a:p>
                      <a:endParaRPr lang="es-ES"/>
                    </a:p>
                  </p:txBody>
                </p:sp>
                <p:sp>
                  <p:nvSpPr>
                    <p:cNvPr id="38082" name="Freeform 223"/>
                    <p:cNvSpPr>
                      <a:spLocks/>
                    </p:cNvSpPr>
                    <p:nvPr/>
                  </p:nvSpPr>
                  <p:spPr bwMode="auto">
                    <a:xfrm>
                      <a:off x="1429" y="1131"/>
                      <a:ext cx="7" cy="20"/>
                    </a:xfrm>
                    <a:custGeom>
                      <a:avLst/>
                      <a:gdLst>
                        <a:gd name="T0" fmla="*/ 0 w 7"/>
                        <a:gd name="T1" fmla="*/ 19 h 20"/>
                        <a:gd name="T2" fmla="*/ 6 w 7"/>
                        <a:gd name="T3" fmla="*/ 14 h 20"/>
                        <a:gd name="T4" fmla="*/ 6 w 7"/>
                        <a:gd name="T5" fmla="*/ 0 h 20"/>
                        <a:gd name="T6" fmla="*/ 0 w 7"/>
                        <a:gd name="T7" fmla="*/ 4 h 20"/>
                        <a:gd name="T8" fmla="*/ 0 w 7"/>
                        <a:gd name="T9" fmla="*/ 19 h 20"/>
                        <a:gd name="T10" fmla="*/ 0 60000 65536"/>
                        <a:gd name="T11" fmla="*/ 0 60000 65536"/>
                        <a:gd name="T12" fmla="*/ 0 60000 65536"/>
                        <a:gd name="T13" fmla="*/ 0 60000 65536"/>
                        <a:gd name="T14" fmla="*/ 0 60000 65536"/>
                        <a:gd name="T15" fmla="*/ 0 w 7"/>
                        <a:gd name="T16" fmla="*/ 0 h 20"/>
                        <a:gd name="T17" fmla="*/ 7 w 7"/>
                        <a:gd name="T18" fmla="*/ 20 h 20"/>
                      </a:gdLst>
                      <a:ahLst/>
                      <a:cxnLst>
                        <a:cxn ang="T10">
                          <a:pos x="T0" y="T1"/>
                        </a:cxn>
                        <a:cxn ang="T11">
                          <a:pos x="T2" y="T3"/>
                        </a:cxn>
                        <a:cxn ang="T12">
                          <a:pos x="T4" y="T5"/>
                        </a:cxn>
                        <a:cxn ang="T13">
                          <a:pos x="T6" y="T7"/>
                        </a:cxn>
                        <a:cxn ang="T14">
                          <a:pos x="T8" y="T9"/>
                        </a:cxn>
                      </a:cxnLst>
                      <a:rect l="T15" t="T16" r="T17" b="T18"/>
                      <a:pathLst>
                        <a:path w="7" h="20">
                          <a:moveTo>
                            <a:pt x="0" y="19"/>
                          </a:moveTo>
                          <a:lnTo>
                            <a:pt x="6" y="14"/>
                          </a:lnTo>
                          <a:lnTo>
                            <a:pt x="6" y="0"/>
                          </a:lnTo>
                          <a:lnTo>
                            <a:pt x="0" y="4"/>
                          </a:lnTo>
                          <a:lnTo>
                            <a:pt x="0" y="19"/>
                          </a:lnTo>
                        </a:path>
                      </a:pathLst>
                    </a:custGeom>
                    <a:solidFill>
                      <a:srgbClr val="714400"/>
                    </a:solidFill>
                    <a:ln w="12700" cap="rnd">
                      <a:noFill/>
                      <a:round/>
                      <a:headEnd/>
                      <a:tailEnd/>
                    </a:ln>
                  </p:spPr>
                  <p:txBody>
                    <a:bodyPr/>
                    <a:lstStyle/>
                    <a:p>
                      <a:endParaRPr lang="es-ES"/>
                    </a:p>
                  </p:txBody>
                </p:sp>
              </p:grpSp>
              <p:sp>
                <p:nvSpPr>
                  <p:cNvPr id="38074" name="Freeform 224"/>
                  <p:cNvSpPr>
                    <a:spLocks/>
                  </p:cNvSpPr>
                  <p:nvPr/>
                </p:nvSpPr>
                <p:spPr bwMode="auto">
                  <a:xfrm>
                    <a:off x="1406" y="1129"/>
                    <a:ext cx="31" cy="31"/>
                  </a:xfrm>
                  <a:custGeom>
                    <a:avLst/>
                    <a:gdLst>
                      <a:gd name="T0" fmla="*/ 0 w 31"/>
                      <a:gd name="T1" fmla="*/ 30 h 31"/>
                      <a:gd name="T2" fmla="*/ 30 w 31"/>
                      <a:gd name="T3" fmla="*/ 6 h 31"/>
                      <a:gd name="T4" fmla="*/ 30 w 31"/>
                      <a:gd name="T5" fmla="*/ 0 h 31"/>
                      <a:gd name="T6" fmla="*/ 0 w 31"/>
                      <a:gd name="T7" fmla="*/ 23 h 31"/>
                      <a:gd name="T8" fmla="*/ 0 w 31"/>
                      <a:gd name="T9" fmla="*/ 30 h 31"/>
                      <a:gd name="T10" fmla="*/ 0 60000 65536"/>
                      <a:gd name="T11" fmla="*/ 0 60000 65536"/>
                      <a:gd name="T12" fmla="*/ 0 60000 65536"/>
                      <a:gd name="T13" fmla="*/ 0 60000 65536"/>
                      <a:gd name="T14" fmla="*/ 0 60000 65536"/>
                      <a:gd name="T15" fmla="*/ 0 w 31"/>
                      <a:gd name="T16" fmla="*/ 0 h 31"/>
                      <a:gd name="T17" fmla="*/ 31 w 31"/>
                      <a:gd name="T18" fmla="*/ 31 h 31"/>
                    </a:gdLst>
                    <a:ahLst/>
                    <a:cxnLst>
                      <a:cxn ang="T10">
                        <a:pos x="T0" y="T1"/>
                      </a:cxn>
                      <a:cxn ang="T11">
                        <a:pos x="T2" y="T3"/>
                      </a:cxn>
                      <a:cxn ang="T12">
                        <a:pos x="T4" y="T5"/>
                      </a:cxn>
                      <a:cxn ang="T13">
                        <a:pos x="T6" y="T7"/>
                      </a:cxn>
                      <a:cxn ang="T14">
                        <a:pos x="T8" y="T9"/>
                      </a:cxn>
                    </a:cxnLst>
                    <a:rect l="T15" t="T16" r="T17" b="T18"/>
                    <a:pathLst>
                      <a:path w="31" h="31">
                        <a:moveTo>
                          <a:pt x="0" y="30"/>
                        </a:moveTo>
                        <a:lnTo>
                          <a:pt x="30" y="6"/>
                        </a:lnTo>
                        <a:lnTo>
                          <a:pt x="30" y="0"/>
                        </a:lnTo>
                        <a:lnTo>
                          <a:pt x="0" y="23"/>
                        </a:lnTo>
                        <a:lnTo>
                          <a:pt x="0" y="30"/>
                        </a:lnTo>
                      </a:path>
                    </a:pathLst>
                  </a:custGeom>
                  <a:solidFill>
                    <a:srgbClr val="714400"/>
                  </a:solidFill>
                  <a:ln w="12700" cap="rnd">
                    <a:noFill/>
                    <a:round/>
                    <a:headEnd/>
                    <a:tailEnd/>
                  </a:ln>
                </p:spPr>
                <p:txBody>
                  <a:bodyPr/>
                  <a:lstStyle/>
                  <a:p>
                    <a:endParaRPr lang="es-ES"/>
                  </a:p>
                </p:txBody>
              </p:sp>
              <p:sp>
                <p:nvSpPr>
                  <p:cNvPr id="38075" name="Freeform 225"/>
                  <p:cNvSpPr>
                    <a:spLocks/>
                  </p:cNvSpPr>
                  <p:nvPr/>
                </p:nvSpPr>
                <p:spPr bwMode="auto">
                  <a:xfrm>
                    <a:off x="1165" y="1129"/>
                    <a:ext cx="46" cy="31"/>
                  </a:xfrm>
                  <a:custGeom>
                    <a:avLst/>
                    <a:gdLst>
                      <a:gd name="T0" fmla="*/ 0 w 46"/>
                      <a:gd name="T1" fmla="*/ 25 h 31"/>
                      <a:gd name="T2" fmla="*/ 45 w 46"/>
                      <a:gd name="T3" fmla="*/ 0 h 31"/>
                      <a:gd name="T4" fmla="*/ 45 w 46"/>
                      <a:gd name="T5" fmla="*/ 5 h 31"/>
                      <a:gd name="T6" fmla="*/ 1 w 46"/>
                      <a:gd name="T7" fmla="*/ 30 h 31"/>
                      <a:gd name="T8" fmla="*/ 0 w 46"/>
                      <a:gd name="T9" fmla="*/ 25 h 31"/>
                      <a:gd name="T10" fmla="*/ 0 60000 65536"/>
                      <a:gd name="T11" fmla="*/ 0 60000 65536"/>
                      <a:gd name="T12" fmla="*/ 0 60000 65536"/>
                      <a:gd name="T13" fmla="*/ 0 60000 65536"/>
                      <a:gd name="T14" fmla="*/ 0 60000 65536"/>
                      <a:gd name="T15" fmla="*/ 0 w 46"/>
                      <a:gd name="T16" fmla="*/ 0 h 31"/>
                      <a:gd name="T17" fmla="*/ 46 w 46"/>
                      <a:gd name="T18" fmla="*/ 31 h 31"/>
                    </a:gdLst>
                    <a:ahLst/>
                    <a:cxnLst>
                      <a:cxn ang="T10">
                        <a:pos x="T0" y="T1"/>
                      </a:cxn>
                      <a:cxn ang="T11">
                        <a:pos x="T2" y="T3"/>
                      </a:cxn>
                      <a:cxn ang="T12">
                        <a:pos x="T4" y="T5"/>
                      </a:cxn>
                      <a:cxn ang="T13">
                        <a:pos x="T6" y="T7"/>
                      </a:cxn>
                      <a:cxn ang="T14">
                        <a:pos x="T8" y="T9"/>
                      </a:cxn>
                    </a:cxnLst>
                    <a:rect l="T15" t="T16" r="T17" b="T18"/>
                    <a:pathLst>
                      <a:path w="46" h="31">
                        <a:moveTo>
                          <a:pt x="0" y="25"/>
                        </a:moveTo>
                        <a:lnTo>
                          <a:pt x="45" y="0"/>
                        </a:lnTo>
                        <a:lnTo>
                          <a:pt x="45" y="5"/>
                        </a:lnTo>
                        <a:lnTo>
                          <a:pt x="1" y="30"/>
                        </a:lnTo>
                        <a:lnTo>
                          <a:pt x="0" y="25"/>
                        </a:lnTo>
                      </a:path>
                    </a:pathLst>
                  </a:custGeom>
                  <a:solidFill>
                    <a:srgbClr val="714400"/>
                  </a:solidFill>
                  <a:ln w="12700" cap="rnd">
                    <a:noFill/>
                    <a:round/>
                    <a:headEnd/>
                    <a:tailEnd/>
                  </a:ln>
                </p:spPr>
                <p:txBody>
                  <a:bodyPr/>
                  <a:lstStyle/>
                  <a:p>
                    <a:endParaRPr lang="es-ES"/>
                  </a:p>
                </p:txBody>
              </p:sp>
              <p:sp>
                <p:nvSpPr>
                  <p:cNvPr id="38076" name="Freeform 226"/>
                  <p:cNvSpPr>
                    <a:spLocks/>
                  </p:cNvSpPr>
                  <p:nvPr/>
                </p:nvSpPr>
                <p:spPr bwMode="auto">
                  <a:xfrm>
                    <a:off x="1279" y="1129"/>
                    <a:ext cx="48" cy="26"/>
                  </a:xfrm>
                  <a:custGeom>
                    <a:avLst/>
                    <a:gdLst>
                      <a:gd name="T0" fmla="*/ 0 w 48"/>
                      <a:gd name="T1" fmla="*/ 25 h 26"/>
                      <a:gd name="T2" fmla="*/ 14 w 48"/>
                      <a:gd name="T3" fmla="*/ 25 h 26"/>
                      <a:gd name="T4" fmla="*/ 47 w 48"/>
                      <a:gd name="T5" fmla="*/ 0 h 26"/>
                      <a:gd name="T6" fmla="*/ 34 w 48"/>
                      <a:gd name="T7" fmla="*/ 0 h 26"/>
                      <a:gd name="T8" fmla="*/ 0 w 48"/>
                      <a:gd name="T9" fmla="*/ 25 h 26"/>
                      <a:gd name="T10" fmla="*/ 0 60000 65536"/>
                      <a:gd name="T11" fmla="*/ 0 60000 65536"/>
                      <a:gd name="T12" fmla="*/ 0 60000 65536"/>
                      <a:gd name="T13" fmla="*/ 0 60000 65536"/>
                      <a:gd name="T14" fmla="*/ 0 60000 65536"/>
                      <a:gd name="T15" fmla="*/ 0 w 48"/>
                      <a:gd name="T16" fmla="*/ 0 h 26"/>
                      <a:gd name="T17" fmla="*/ 48 w 48"/>
                      <a:gd name="T18" fmla="*/ 26 h 26"/>
                    </a:gdLst>
                    <a:ahLst/>
                    <a:cxnLst>
                      <a:cxn ang="T10">
                        <a:pos x="T0" y="T1"/>
                      </a:cxn>
                      <a:cxn ang="T11">
                        <a:pos x="T2" y="T3"/>
                      </a:cxn>
                      <a:cxn ang="T12">
                        <a:pos x="T4" y="T5"/>
                      </a:cxn>
                      <a:cxn ang="T13">
                        <a:pos x="T6" y="T7"/>
                      </a:cxn>
                      <a:cxn ang="T14">
                        <a:pos x="T8" y="T9"/>
                      </a:cxn>
                    </a:cxnLst>
                    <a:rect l="T15" t="T16" r="T17" b="T18"/>
                    <a:pathLst>
                      <a:path w="48" h="26">
                        <a:moveTo>
                          <a:pt x="0" y="25"/>
                        </a:moveTo>
                        <a:lnTo>
                          <a:pt x="14" y="25"/>
                        </a:lnTo>
                        <a:lnTo>
                          <a:pt x="47" y="0"/>
                        </a:lnTo>
                        <a:lnTo>
                          <a:pt x="34" y="0"/>
                        </a:lnTo>
                        <a:lnTo>
                          <a:pt x="0" y="25"/>
                        </a:lnTo>
                      </a:path>
                    </a:pathLst>
                  </a:custGeom>
                  <a:solidFill>
                    <a:srgbClr val="714400"/>
                  </a:solidFill>
                  <a:ln w="12700" cap="rnd">
                    <a:noFill/>
                    <a:round/>
                    <a:headEnd/>
                    <a:tailEnd/>
                  </a:ln>
                </p:spPr>
                <p:txBody>
                  <a:bodyPr/>
                  <a:lstStyle/>
                  <a:p>
                    <a:endParaRPr lang="es-ES"/>
                  </a:p>
                </p:txBody>
              </p:sp>
              <p:sp>
                <p:nvSpPr>
                  <p:cNvPr id="38077" name="Freeform 227"/>
                  <p:cNvSpPr>
                    <a:spLocks/>
                  </p:cNvSpPr>
                  <p:nvPr/>
                </p:nvSpPr>
                <p:spPr bwMode="auto">
                  <a:xfrm>
                    <a:off x="1184" y="1138"/>
                    <a:ext cx="242" cy="6"/>
                  </a:xfrm>
                  <a:custGeom>
                    <a:avLst/>
                    <a:gdLst>
                      <a:gd name="T0" fmla="*/ 0 w 242"/>
                      <a:gd name="T1" fmla="*/ 5 h 6"/>
                      <a:gd name="T2" fmla="*/ 233 w 242"/>
                      <a:gd name="T3" fmla="*/ 5 h 6"/>
                      <a:gd name="T4" fmla="*/ 241 w 242"/>
                      <a:gd name="T5" fmla="*/ 0 h 6"/>
                      <a:gd name="T6" fmla="*/ 10 w 242"/>
                      <a:gd name="T7" fmla="*/ 0 h 6"/>
                      <a:gd name="T8" fmla="*/ 0 w 242"/>
                      <a:gd name="T9" fmla="*/ 5 h 6"/>
                      <a:gd name="T10" fmla="*/ 0 60000 65536"/>
                      <a:gd name="T11" fmla="*/ 0 60000 65536"/>
                      <a:gd name="T12" fmla="*/ 0 60000 65536"/>
                      <a:gd name="T13" fmla="*/ 0 60000 65536"/>
                      <a:gd name="T14" fmla="*/ 0 60000 65536"/>
                      <a:gd name="T15" fmla="*/ 0 w 242"/>
                      <a:gd name="T16" fmla="*/ 0 h 6"/>
                      <a:gd name="T17" fmla="*/ 242 w 242"/>
                      <a:gd name="T18" fmla="*/ 6 h 6"/>
                    </a:gdLst>
                    <a:ahLst/>
                    <a:cxnLst>
                      <a:cxn ang="T10">
                        <a:pos x="T0" y="T1"/>
                      </a:cxn>
                      <a:cxn ang="T11">
                        <a:pos x="T2" y="T3"/>
                      </a:cxn>
                      <a:cxn ang="T12">
                        <a:pos x="T4" y="T5"/>
                      </a:cxn>
                      <a:cxn ang="T13">
                        <a:pos x="T6" y="T7"/>
                      </a:cxn>
                      <a:cxn ang="T14">
                        <a:pos x="T8" y="T9"/>
                      </a:cxn>
                    </a:cxnLst>
                    <a:rect l="T15" t="T16" r="T17" b="T18"/>
                    <a:pathLst>
                      <a:path w="242" h="6">
                        <a:moveTo>
                          <a:pt x="0" y="5"/>
                        </a:moveTo>
                        <a:lnTo>
                          <a:pt x="233" y="5"/>
                        </a:lnTo>
                        <a:lnTo>
                          <a:pt x="241" y="0"/>
                        </a:lnTo>
                        <a:lnTo>
                          <a:pt x="10" y="0"/>
                        </a:lnTo>
                        <a:lnTo>
                          <a:pt x="0" y="5"/>
                        </a:lnTo>
                      </a:path>
                    </a:pathLst>
                  </a:custGeom>
                  <a:solidFill>
                    <a:srgbClr val="AD6900"/>
                  </a:solidFill>
                  <a:ln w="12700" cap="rnd">
                    <a:noFill/>
                    <a:round/>
                    <a:headEnd/>
                    <a:tailEnd/>
                  </a:ln>
                </p:spPr>
                <p:txBody>
                  <a:bodyPr/>
                  <a:lstStyle/>
                  <a:p>
                    <a:endParaRPr lang="es-ES"/>
                  </a:p>
                </p:txBody>
              </p:sp>
              <p:sp>
                <p:nvSpPr>
                  <p:cNvPr id="38078" name="Freeform 228"/>
                  <p:cNvSpPr>
                    <a:spLocks/>
                  </p:cNvSpPr>
                  <p:nvPr/>
                </p:nvSpPr>
                <p:spPr bwMode="auto">
                  <a:xfrm>
                    <a:off x="1200" y="1129"/>
                    <a:ext cx="237" cy="6"/>
                  </a:xfrm>
                  <a:custGeom>
                    <a:avLst/>
                    <a:gdLst>
                      <a:gd name="T0" fmla="*/ 0 w 237"/>
                      <a:gd name="T1" fmla="*/ 5 h 6"/>
                      <a:gd name="T2" fmla="*/ 228 w 237"/>
                      <a:gd name="T3" fmla="*/ 5 h 6"/>
                      <a:gd name="T4" fmla="*/ 236 w 237"/>
                      <a:gd name="T5" fmla="*/ 0 h 6"/>
                      <a:gd name="T6" fmla="*/ 11 w 237"/>
                      <a:gd name="T7" fmla="*/ 0 h 6"/>
                      <a:gd name="T8" fmla="*/ 0 w 237"/>
                      <a:gd name="T9" fmla="*/ 5 h 6"/>
                      <a:gd name="T10" fmla="*/ 0 60000 65536"/>
                      <a:gd name="T11" fmla="*/ 0 60000 65536"/>
                      <a:gd name="T12" fmla="*/ 0 60000 65536"/>
                      <a:gd name="T13" fmla="*/ 0 60000 65536"/>
                      <a:gd name="T14" fmla="*/ 0 60000 65536"/>
                      <a:gd name="T15" fmla="*/ 0 w 237"/>
                      <a:gd name="T16" fmla="*/ 0 h 6"/>
                      <a:gd name="T17" fmla="*/ 237 w 237"/>
                      <a:gd name="T18" fmla="*/ 6 h 6"/>
                    </a:gdLst>
                    <a:ahLst/>
                    <a:cxnLst>
                      <a:cxn ang="T10">
                        <a:pos x="T0" y="T1"/>
                      </a:cxn>
                      <a:cxn ang="T11">
                        <a:pos x="T2" y="T3"/>
                      </a:cxn>
                      <a:cxn ang="T12">
                        <a:pos x="T4" y="T5"/>
                      </a:cxn>
                      <a:cxn ang="T13">
                        <a:pos x="T6" y="T7"/>
                      </a:cxn>
                      <a:cxn ang="T14">
                        <a:pos x="T8" y="T9"/>
                      </a:cxn>
                    </a:cxnLst>
                    <a:rect l="T15" t="T16" r="T17" b="T18"/>
                    <a:pathLst>
                      <a:path w="237" h="6">
                        <a:moveTo>
                          <a:pt x="0" y="5"/>
                        </a:moveTo>
                        <a:lnTo>
                          <a:pt x="228" y="5"/>
                        </a:lnTo>
                        <a:lnTo>
                          <a:pt x="236" y="0"/>
                        </a:lnTo>
                        <a:lnTo>
                          <a:pt x="11" y="0"/>
                        </a:lnTo>
                        <a:lnTo>
                          <a:pt x="0" y="5"/>
                        </a:lnTo>
                      </a:path>
                    </a:pathLst>
                  </a:custGeom>
                  <a:solidFill>
                    <a:srgbClr val="AD6900"/>
                  </a:solidFill>
                  <a:ln w="12700" cap="rnd">
                    <a:noFill/>
                    <a:round/>
                    <a:headEnd/>
                    <a:tailEnd/>
                  </a:ln>
                </p:spPr>
                <p:txBody>
                  <a:bodyPr/>
                  <a:lstStyle/>
                  <a:p>
                    <a:endParaRPr lang="es-ES"/>
                  </a:p>
                </p:txBody>
              </p:sp>
              <p:sp>
                <p:nvSpPr>
                  <p:cNvPr id="38079" name="Freeform 229"/>
                  <p:cNvSpPr>
                    <a:spLocks/>
                  </p:cNvSpPr>
                  <p:nvPr/>
                </p:nvSpPr>
                <p:spPr bwMode="auto">
                  <a:xfrm>
                    <a:off x="1165" y="1148"/>
                    <a:ext cx="249" cy="6"/>
                  </a:xfrm>
                  <a:custGeom>
                    <a:avLst/>
                    <a:gdLst>
                      <a:gd name="T0" fmla="*/ 0 w 249"/>
                      <a:gd name="T1" fmla="*/ 5 h 6"/>
                      <a:gd name="T2" fmla="*/ 240 w 249"/>
                      <a:gd name="T3" fmla="*/ 5 h 6"/>
                      <a:gd name="T4" fmla="*/ 248 w 249"/>
                      <a:gd name="T5" fmla="*/ 0 h 6"/>
                      <a:gd name="T6" fmla="*/ 12 w 249"/>
                      <a:gd name="T7" fmla="*/ 0 h 6"/>
                      <a:gd name="T8" fmla="*/ 0 w 249"/>
                      <a:gd name="T9" fmla="*/ 5 h 6"/>
                      <a:gd name="T10" fmla="*/ 0 60000 65536"/>
                      <a:gd name="T11" fmla="*/ 0 60000 65536"/>
                      <a:gd name="T12" fmla="*/ 0 60000 65536"/>
                      <a:gd name="T13" fmla="*/ 0 60000 65536"/>
                      <a:gd name="T14" fmla="*/ 0 60000 65536"/>
                      <a:gd name="T15" fmla="*/ 0 w 249"/>
                      <a:gd name="T16" fmla="*/ 0 h 6"/>
                      <a:gd name="T17" fmla="*/ 249 w 249"/>
                      <a:gd name="T18" fmla="*/ 6 h 6"/>
                    </a:gdLst>
                    <a:ahLst/>
                    <a:cxnLst>
                      <a:cxn ang="T10">
                        <a:pos x="T0" y="T1"/>
                      </a:cxn>
                      <a:cxn ang="T11">
                        <a:pos x="T2" y="T3"/>
                      </a:cxn>
                      <a:cxn ang="T12">
                        <a:pos x="T4" y="T5"/>
                      </a:cxn>
                      <a:cxn ang="T13">
                        <a:pos x="T6" y="T7"/>
                      </a:cxn>
                      <a:cxn ang="T14">
                        <a:pos x="T8" y="T9"/>
                      </a:cxn>
                    </a:cxnLst>
                    <a:rect l="T15" t="T16" r="T17" b="T18"/>
                    <a:pathLst>
                      <a:path w="249" h="6">
                        <a:moveTo>
                          <a:pt x="0" y="5"/>
                        </a:moveTo>
                        <a:lnTo>
                          <a:pt x="240" y="5"/>
                        </a:lnTo>
                        <a:lnTo>
                          <a:pt x="248" y="0"/>
                        </a:lnTo>
                        <a:lnTo>
                          <a:pt x="12" y="0"/>
                        </a:lnTo>
                        <a:lnTo>
                          <a:pt x="0" y="5"/>
                        </a:lnTo>
                      </a:path>
                    </a:pathLst>
                  </a:custGeom>
                  <a:solidFill>
                    <a:srgbClr val="AD6900"/>
                  </a:solidFill>
                  <a:ln w="12700" cap="rnd">
                    <a:noFill/>
                    <a:round/>
                    <a:headEnd/>
                    <a:tailEnd/>
                  </a:ln>
                </p:spPr>
                <p:txBody>
                  <a:bodyPr/>
                  <a:lstStyle/>
                  <a:p>
                    <a:endParaRPr lang="es-ES"/>
                  </a:p>
                </p:txBody>
              </p:sp>
              <p:sp>
                <p:nvSpPr>
                  <p:cNvPr id="38080" name="Rectangle 230"/>
                  <p:cNvSpPr>
                    <a:spLocks noChangeArrowheads="1"/>
                  </p:cNvSpPr>
                  <p:nvPr/>
                </p:nvSpPr>
                <p:spPr bwMode="auto">
                  <a:xfrm>
                    <a:off x="1166" y="1154"/>
                    <a:ext cx="241" cy="5"/>
                  </a:xfrm>
                  <a:prstGeom prst="rect">
                    <a:avLst/>
                  </a:prstGeom>
                  <a:solidFill>
                    <a:srgbClr val="714400"/>
                  </a:solidFill>
                  <a:ln w="12700">
                    <a:noFill/>
                    <a:miter lim="800000"/>
                    <a:headEnd/>
                    <a:tailEnd/>
                  </a:ln>
                </p:spPr>
                <p:txBody>
                  <a:bodyPr wrap="none" anchor="ctr"/>
                  <a:lstStyle/>
                  <a:p>
                    <a:endParaRPr lang="es-ES"/>
                  </a:p>
                </p:txBody>
              </p:sp>
            </p:grpSp>
            <p:grpSp>
              <p:nvGrpSpPr>
                <p:cNvPr id="38055" name="Group 231"/>
                <p:cNvGrpSpPr>
                  <a:grpSpLocks/>
                </p:cNvGrpSpPr>
                <p:nvPr/>
              </p:nvGrpSpPr>
              <p:grpSpPr bwMode="auto">
                <a:xfrm>
                  <a:off x="1181" y="1093"/>
                  <a:ext cx="97" cy="60"/>
                  <a:chOff x="1181" y="1093"/>
                  <a:chExt cx="97" cy="60"/>
                </a:xfrm>
              </p:grpSpPr>
              <p:sp>
                <p:nvSpPr>
                  <p:cNvPr id="38064" name="Rectangle 232"/>
                  <p:cNvSpPr>
                    <a:spLocks noChangeArrowheads="1"/>
                  </p:cNvSpPr>
                  <p:nvPr/>
                </p:nvSpPr>
                <p:spPr bwMode="auto">
                  <a:xfrm>
                    <a:off x="1181" y="1113"/>
                    <a:ext cx="62" cy="38"/>
                  </a:xfrm>
                  <a:prstGeom prst="rect">
                    <a:avLst/>
                  </a:prstGeom>
                  <a:solidFill>
                    <a:srgbClr val="F6BF69"/>
                  </a:solidFill>
                  <a:ln w="12700">
                    <a:noFill/>
                    <a:miter lim="800000"/>
                    <a:headEnd/>
                    <a:tailEnd/>
                  </a:ln>
                </p:spPr>
                <p:txBody>
                  <a:bodyPr wrap="none" anchor="ctr"/>
                  <a:lstStyle/>
                  <a:p>
                    <a:endParaRPr lang="es-ES"/>
                  </a:p>
                </p:txBody>
              </p:sp>
              <p:sp>
                <p:nvSpPr>
                  <p:cNvPr id="38065" name="Freeform 233"/>
                  <p:cNvSpPr>
                    <a:spLocks/>
                  </p:cNvSpPr>
                  <p:nvPr/>
                </p:nvSpPr>
                <p:spPr bwMode="auto">
                  <a:xfrm>
                    <a:off x="1244" y="1093"/>
                    <a:ext cx="34" cy="60"/>
                  </a:xfrm>
                  <a:custGeom>
                    <a:avLst/>
                    <a:gdLst>
                      <a:gd name="T0" fmla="*/ 0 w 34"/>
                      <a:gd name="T1" fmla="*/ 59 h 60"/>
                      <a:gd name="T2" fmla="*/ 33 w 34"/>
                      <a:gd name="T3" fmla="*/ 34 h 60"/>
                      <a:gd name="T4" fmla="*/ 33 w 34"/>
                      <a:gd name="T5" fmla="*/ 0 h 60"/>
                      <a:gd name="T6" fmla="*/ 0 w 34"/>
                      <a:gd name="T7" fmla="*/ 20 h 60"/>
                      <a:gd name="T8" fmla="*/ 0 w 34"/>
                      <a:gd name="T9" fmla="*/ 59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0" y="59"/>
                        </a:moveTo>
                        <a:lnTo>
                          <a:pt x="33" y="34"/>
                        </a:lnTo>
                        <a:lnTo>
                          <a:pt x="33" y="0"/>
                        </a:lnTo>
                        <a:lnTo>
                          <a:pt x="0" y="20"/>
                        </a:lnTo>
                        <a:lnTo>
                          <a:pt x="0" y="59"/>
                        </a:lnTo>
                      </a:path>
                    </a:pathLst>
                  </a:custGeom>
                  <a:solidFill>
                    <a:srgbClr val="AD6900"/>
                  </a:solidFill>
                  <a:ln w="12700" cap="rnd">
                    <a:noFill/>
                    <a:round/>
                    <a:headEnd/>
                    <a:tailEnd/>
                  </a:ln>
                </p:spPr>
                <p:txBody>
                  <a:bodyPr/>
                  <a:lstStyle/>
                  <a:p>
                    <a:endParaRPr lang="es-ES"/>
                  </a:p>
                </p:txBody>
              </p:sp>
              <p:sp>
                <p:nvSpPr>
                  <p:cNvPr id="38066" name="Freeform 234"/>
                  <p:cNvSpPr>
                    <a:spLocks/>
                  </p:cNvSpPr>
                  <p:nvPr/>
                </p:nvSpPr>
                <p:spPr bwMode="auto">
                  <a:xfrm>
                    <a:off x="1181" y="1093"/>
                    <a:ext cx="97" cy="21"/>
                  </a:xfrm>
                  <a:custGeom>
                    <a:avLst/>
                    <a:gdLst>
                      <a:gd name="T0" fmla="*/ 0 w 97"/>
                      <a:gd name="T1" fmla="*/ 20 h 21"/>
                      <a:gd name="T2" fmla="*/ 63 w 97"/>
                      <a:gd name="T3" fmla="*/ 20 h 21"/>
                      <a:gd name="T4" fmla="*/ 96 w 97"/>
                      <a:gd name="T5" fmla="*/ 0 h 21"/>
                      <a:gd name="T6" fmla="*/ 40 w 97"/>
                      <a:gd name="T7" fmla="*/ 0 h 21"/>
                      <a:gd name="T8" fmla="*/ 0 w 97"/>
                      <a:gd name="T9" fmla="*/ 20 h 21"/>
                      <a:gd name="T10" fmla="*/ 0 60000 65536"/>
                      <a:gd name="T11" fmla="*/ 0 60000 65536"/>
                      <a:gd name="T12" fmla="*/ 0 60000 65536"/>
                      <a:gd name="T13" fmla="*/ 0 60000 65536"/>
                      <a:gd name="T14" fmla="*/ 0 60000 65536"/>
                      <a:gd name="T15" fmla="*/ 0 w 97"/>
                      <a:gd name="T16" fmla="*/ 0 h 21"/>
                      <a:gd name="T17" fmla="*/ 97 w 97"/>
                      <a:gd name="T18" fmla="*/ 21 h 21"/>
                    </a:gdLst>
                    <a:ahLst/>
                    <a:cxnLst>
                      <a:cxn ang="T10">
                        <a:pos x="T0" y="T1"/>
                      </a:cxn>
                      <a:cxn ang="T11">
                        <a:pos x="T2" y="T3"/>
                      </a:cxn>
                      <a:cxn ang="T12">
                        <a:pos x="T4" y="T5"/>
                      </a:cxn>
                      <a:cxn ang="T13">
                        <a:pos x="T6" y="T7"/>
                      </a:cxn>
                      <a:cxn ang="T14">
                        <a:pos x="T8" y="T9"/>
                      </a:cxn>
                    </a:cxnLst>
                    <a:rect l="T15" t="T16" r="T17" b="T18"/>
                    <a:pathLst>
                      <a:path w="97" h="21">
                        <a:moveTo>
                          <a:pt x="0" y="20"/>
                        </a:moveTo>
                        <a:lnTo>
                          <a:pt x="63" y="20"/>
                        </a:lnTo>
                        <a:lnTo>
                          <a:pt x="96" y="0"/>
                        </a:lnTo>
                        <a:lnTo>
                          <a:pt x="40" y="0"/>
                        </a:lnTo>
                        <a:lnTo>
                          <a:pt x="0" y="20"/>
                        </a:lnTo>
                      </a:path>
                    </a:pathLst>
                  </a:custGeom>
                  <a:solidFill>
                    <a:srgbClr val="EF9100"/>
                  </a:solidFill>
                  <a:ln w="12700" cap="rnd">
                    <a:noFill/>
                    <a:round/>
                    <a:headEnd/>
                    <a:tailEnd/>
                  </a:ln>
                </p:spPr>
                <p:txBody>
                  <a:bodyPr/>
                  <a:lstStyle/>
                  <a:p>
                    <a:endParaRPr lang="es-ES"/>
                  </a:p>
                </p:txBody>
              </p:sp>
            </p:grpSp>
            <p:grpSp>
              <p:nvGrpSpPr>
                <p:cNvPr id="38056" name="Group 235"/>
                <p:cNvGrpSpPr>
                  <a:grpSpLocks/>
                </p:cNvGrpSpPr>
                <p:nvPr/>
              </p:nvGrpSpPr>
              <p:grpSpPr bwMode="auto">
                <a:xfrm>
                  <a:off x="1259" y="1093"/>
                  <a:ext cx="98" cy="60"/>
                  <a:chOff x="1259" y="1093"/>
                  <a:chExt cx="98" cy="60"/>
                </a:xfrm>
              </p:grpSpPr>
              <p:sp>
                <p:nvSpPr>
                  <p:cNvPr id="38061" name="Rectangle 236"/>
                  <p:cNvSpPr>
                    <a:spLocks noChangeArrowheads="1"/>
                  </p:cNvSpPr>
                  <p:nvPr/>
                </p:nvSpPr>
                <p:spPr bwMode="auto">
                  <a:xfrm>
                    <a:off x="1259" y="1113"/>
                    <a:ext cx="63" cy="38"/>
                  </a:xfrm>
                  <a:prstGeom prst="rect">
                    <a:avLst/>
                  </a:prstGeom>
                  <a:solidFill>
                    <a:srgbClr val="F6BF69"/>
                  </a:solidFill>
                  <a:ln w="12700">
                    <a:noFill/>
                    <a:miter lim="800000"/>
                    <a:headEnd/>
                    <a:tailEnd/>
                  </a:ln>
                </p:spPr>
                <p:txBody>
                  <a:bodyPr wrap="none" anchor="ctr"/>
                  <a:lstStyle/>
                  <a:p>
                    <a:endParaRPr lang="es-ES"/>
                  </a:p>
                </p:txBody>
              </p:sp>
              <p:sp>
                <p:nvSpPr>
                  <p:cNvPr id="38062" name="Freeform 237"/>
                  <p:cNvSpPr>
                    <a:spLocks/>
                  </p:cNvSpPr>
                  <p:nvPr/>
                </p:nvSpPr>
                <p:spPr bwMode="auto">
                  <a:xfrm>
                    <a:off x="1322" y="1093"/>
                    <a:ext cx="34" cy="60"/>
                  </a:xfrm>
                  <a:custGeom>
                    <a:avLst/>
                    <a:gdLst>
                      <a:gd name="T0" fmla="*/ 0 w 34"/>
                      <a:gd name="T1" fmla="*/ 59 h 60"/>
                      <a:gd name="T2" fmla="*/ 33 w 34"/>
                      <a:gd name="T3" fmla="*/ 34 h 60"/>
                      <a:gd name="T4" fmla="*/ 33 w 34"/>
                      <a:gd name="T5" fmla="*/ 0 h 60"/>
                      <a:gd name="T6" fmla="*/ 0 w 34"/>
                      <a:gd name="T7" fmla="*/ 20 h 60"/>
                      <a:gd name="T8" fmla="*/ 0 w 34"/>
                      <a:gd name="T9" fmla="*/ 59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0" y="59"/>
                        </a:moveTo>
                        <a:lnTo>
                          <a:pt x="33" y="34"/>
                        </a:lnTo>
                        <a:lnTo>
                          <a:pt x="33" y="0"/>
                        </a:lnTo>
                        <a:lnTo>
                          <a:pt x="0" y="20"/>
                        </a:lnTo>
                        <a:lnTo>
                          <a:pt x="0" y="59"/>
                        </a:lnTo>
                      </a:path>
                    </a:pathLst>
                  </a:custGeom>
                  <a:solidFill>
                    <a:srgbClr val="AD6900"/>
                  </a:solidFill>
                  <a:ln w="12700" cap="rnd">
                    <a:noFill/>
                    <a:round/>
                    <a:headEnd/>
                    <a:tailEnd/>
                  </a:ln>
                </p:spPr>
                <p:txBody>
                  <a:bodyPr/>
                  <a:lstStyle/>
                  <a:p>
                    <a:endParaRPr lang="es-ES"/>
                  </a:p>
                </p:txBody>
              </p:sp>
              <p:sp>
                <p:nvSpPr>
                  <p:cNvPr id="38063" name="Freeform 238"/>
                  <p:cNvSpPr>
                    <a:spLocks/>
                  </p:cNvSpPr>
                  <p:nvPr/>
                </p:nvSpPr>
                <p:spPr bwMode="auto">
                  <a:xfrm>
                    <a:off x="1260" y="1093"/>
                    <a:ext cx="97" cy="21"/>
                  </a:xfrm>
                  <a:custGeom>
                    <a:avLst/>
                    <a:gdLst>
                      <a:gd name="T0" fmla="*/ 0 w 97"/>
                      <a:gd name="T1" fmla="*/ 20 h 21"/>
                      <a:gd name="T2" fmla="*/ 63 w 97"/>
                      <a:gd name="T3" fmla="*/ 20 h 21"/>
                      <a:gd name="T4" fmla="*/ 96 w 97"/>
                      <a:gd name="T5" fmla="*/ 0 h 21"/>
                      <a:gd name="T6" fmla="*/ 40 w 97"/>
                      <a:gd name="T7" fmla="*/ 0 h 21"/>
                      <a:gd name="T8" fmla="*/ 0 w 97"/>
                      <a:gd name="T9" fmla="*/ 20 h 21"/>
                      <a:gd name="T10" fmla="*/ 0 60000 65536"/>
                      <a:gd name="T11" fmla="*/ 0 60000 65536"/>
                      <a:gd name="T12" fmla="*/ 0 60000 65536"/>
                      <a:gd name="T13" fmla="*/ 0 60000 65536"/>
                      <a:gd name="T14" fmla="*/ 0 60000 65536"/>
                      <a:gd name="T15" fmla="*/ 0 w 97"/>
                      <a:gd name="T16" fmla="*/ 0 h 21"/>
                      <a:gd name="T17" fmla="*/ 97 w 97"/>
                      <a:gd name="T18" fmla="*/ 21 h 21"/>
                    </a:gdLst>
                    <a:ahLst/>
                    <a:cxnLst>
                      <a:cxn ang="T10">
                        <a:pos x="T0" y="T1"/>
                      </a:cxn>
                      <a:cxn ang="T11">
                        <a:pos x="T2" y="T3"/>
                      </a:cxn>
                      <a:cxn ang="T12">
                        <a:pos x="T4" y="T5"/>
                      </a:cxn>
                      <a:cxn ang="T13">
                        <a:pos x="T6" y="T7"/>
                      </a:cxn>
                      <a:cxn ang="T14">
                        <a:pos x="T8" y="T9"/>
                      </a:cxn>
                    </a:cxnLst>
                    <a:rect l="T15" t="T16" r="T17" b="T18"/>
                    <a:pathLst>
                      <a:path w="97" h="21">
                        <a:moveTo>
                          <a:pt x="0" y="20"/>
                        </a:moveTo>
                        <a:lnTo>
                          <a:pt x="63" y="20"/>
                        </a:lnTo>
                        <a:lnTo>
                          <a:pt x="96" y="0"/>
                        </a:lnTo>
                        <a:lnTo>
                          <a:pt x="40" y="0"/>
                        </a:lnTo>
                        <a:lnTo>
                          <a:pt x="0" y="20"/>
                        </a:lnTo>
                      </a:path>
                    </a:pathLst>
                  </a:custGeom>
                  <a:solidFill>
                    <a:srgbClr val="EF9100"/>
                  </a:solidFill>
                  <a:ln w="12700" cap="rnd">
                    <a:noFill/>
                    <a:round/>
                    <a:headEnd/>
                    <a:tailEnd/>
                  </a:ln>
                </p:spPr>
                <p:txBody>
                  <a:bodyPr/>
                  <a:lstStyle/>
                  <a:p>
                    <a:endParaRPr lang="es-ES"/>
                  </a:p>
                </p:txBody>
              </p:sp>
            </p:grpSp>
            <p:grpSp>
              <p:nvGrpSpPr>
                <p:cNvPr id="38057" name="Group 239"/>
                <p:cNvGrpSpPr>
                  <a:grpSpLocks/>
                </p:cNvGrpSpPr>
                <p:nvPr/>
              </p:nvGrpSpPr>
              <p:grpSpPr bwMode="auto">
                <a:xfrm>
                  <a:off x="1338" y="1093"/>
                  <a:ext cx="97" cy="60"/>
                  <a:chOff x="1338" y="1093"/>
                  <a:chExt cx="97" cy="60"/>
                </a:xfrm>
              </p:grpSpPr>
              <p:sp>
                <p:nvSpPr>
                  <p:cNvPr id="38058" name="Rectangle 240"/>
                  <p:cNvSpPr>
                    <a:spLocks noChangeArrowheads="1"/>
                  </p:cNvSpPr>
                  <p:nvPr/>
                </p:nvSpPr>
                <p:spPr bwMode="auto">
                  <a:xfrm>
                    <a:off x="1338" y="1113"/>
                    <a:ext cx="62" cy="38"/>
                  </a:xfrm>
                  <a:prstGeom prst="rect">
                    <a:avLst/>
                  </a:prstGeom>
                  <a:solidFill>
                    <a:srgbClr val="F6BF69"/>
                  </a:solidFill>
                  <a:ln w="12700">
                    <a:noFill/>
                    <a:miter lim="800000"/>
                    <a:headEnd/>
                    <a:tailEnd/>
                  </a:ln>
                </p:spPr>
                <p:txBody>
                  <a:bodyPr wrap="none" anchor="ctr"/>
                  <a:lstStyle/>
                  <a:p>
                    <a:endParaRPr lang="es-ES"/>
                  </a:p>
                </p:txBody>
              </p:sp>
              <p:sp>
                <p:nvSpPr>
                  <p:cNvPr id="38059" name="Freeform 241"/>
                  <p:cNvSpPr>
                    <a:spLocks/>
                  </p:cNvSpPr>
                  <p:nvPr/>
                </p:nvSpPr>
                <p:spPr bwMode="auto">
                  <a:xfrm>
                    <a:off x="1401" y="1093"/>
                    <a:ext cx="34" cy="60"/>
                  </a:xfrm>
                  <a:custGeom>
                    <a:avLst/>
                    <a:gdLst>
                      <a:gd name="T0" fmla="*/ 0 w 34"/>
                      <a:gd name="T1" fmla="*/ 59 h 60"/>
                      <a:gd name="T2" fmla="*/ 33 w 34"/>
                      <a:gd name="T3" fmla="*/ 34 h 60"/>
                      <a:gd name="T4" fmla="*/ 33 w 34"/>
                      <a:gd name="T5" fmla="*/ 0 h 60"/>
                      <a:gd name="T6" fmla="*/ 0 w 34"/>
                      <a:gd name="T7" fmla="*/ 20 h 60"/>
                      <a:gd name="T8" fmla="*/ 0 w 34"/>
                      <a:gd name="T9" fmla="*/ 59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0" y="59"/>
                        </a:moveTo>
                        <a:lnTo>
                          <a:pt x="33" y="34"/>
                        </a:lnTo>
                        <a:lnTo>
                          <a:pt x="33" y="0"/>
                        </a:lnTo>
                        <a:lnTo>
                          <a:pt x="0" y="20"/>
                        </a:lnTo>
                        <a:lnTo>
                          <a:pt x="0" y="59"/>
                        </a:lnTo>
                      </a:path>
                    </a:pathLst>
                  </a:custGeom>
                  <a:solidFill>
                    <a:srgbClr val="AD6900"/>
                  </a:solidFill>
                  <a:ln w="12700" cap="rnd">
                    <a:noFill/>
                    <a:round/>
                    <a:headEnd/>
                    <a:tailEnd/>
                  </a:ln>
                </p:spPr>
                <p:txBody>
                  <a:bodyPr/>
                  <a:lstStyle/>
                  <a:p>
                    <a:endParaRPr lang="es-ES"/>
                  </a:p>
                </p:txBody>
              </p:sp>
              <p:sp>
                <p:nvSpPr>
                  <p:cNvPr id="38060" name="Freeform 242"/>
                  <p:cNvSpPr>
                    <a:spLocks/>
                  </p:cNvSpPr>
                  <p:nvPr/>
                </p:nvSpPr>
                <p:spPr bwMode="auto">
                  <a:xfrm>
                    <a:off x="1338" y="1093"/>
                    <a:ext cx="97" cy="21"/>
                  </a:xfrm>
                  <a:custGeom>
                    <a:avLst/>
                    <a:gdLst>
                      <a:gd name="T0" fmla="*/ 0 w 97"/>
                      <a:gd name="T1" fmla="*/ 20 h 21"/>
                      <a:gd name="T2" fmla="*/ 63 w 97"/>
                      <a:gd name="T3" fmla="*/ 20 h 21"/>
                      <a:gd name="T4" fmla="*/ 96 w 97"/>
                      <a:gd name="T5" fmla="*/ 0 h 21"/>
                      <a:gd name="T6" fmla="*/ 40 w 97"/>
                      <a:gd name="T7" fmla="*/ 0 h 21"/>
                      <a:gd name="T8" fmla="*/ 0 w 97"/>
                      <a:gd name="T9" fmla="*/ 20 h 21"/>
                      <a:gd name="T10" fmla="*/ 0 60000 65536"/>
                      <a:gd name="T11" fmla="*/ 0 60000 65536"/>
                      <a:gd name="T12" fmla="*/ 0 60000 65536"/>
                      <a:gd name="T13" fmla="*/ 0 60000 65536"/>
                      <a:gd name="T14" fmla="*/ 0 60000 65536"/>
                      <a:gd name="T15" fmla="*/ 0 w 97"/>
                      <a:gd name="T16" fmla="*/ 0 h 21"/>
                      <a:gd name="T17" fmla="*/ 97 w 97"/>
                      <a:gd name="T18" fmla="*/ 21 h 21"/>
                    </a:gdLst>
                    <a:ahLst/>
                    <a:cxnLst>
                      <a:cxn ang="T10">
                        <a:pos x="T0" y="T1"/>
                      </a:cxn>
                      <a:cxn ang="T11">
                        <a:pos x="T2" y="T3"/>
                      </a:cxn>
                      <a:cxn ang="T12">
                        <a:pos x="T4" y="T5"/>
                      </a:cxn>
                      <a:cxn ang="T13">
                        <a:pos x="T6" y="T7"/>
                      </a:cxn>
                      <a:cxn ang="T14">
                        <a:pos x="T8" y="T9"/>
                      </a:cxn>
                    </a:cxnLst>
                    <a:rect l="T15" t="T16" r="T17" b="T18"/>
                    <a:pathLst>
                      <a:path w="97" h="21">
                        <a:moveTo>
                          <a:pt x="0" y="20"/>
                        </a:moveTo>
                        <a:lnTo>
                          <a:pt x="63" y="20"/>
                        </a:lnTo>
                        <a:lnTo>
                          <a:pt x="96" y="0"/>
                        </a:lnTo>
                        <a:lnTo>
                          <a:pt x="40" y="0"/>
                        </a:lnTo>
                        <a:lnTo>
                          <a:pt x="0" y="20"/>
                        </a:lnTo>
                      </a:path>
                    </a:pathLst>
                  </a:custGeom>
                  <a:solidFill>
                    <a:srgbClr val="EF9100"/>
                  </a:solidFill>
                  <a:ln w="12700" cap="rnd">
                    <a:noFill/>
                    <a:round/>
                    <a:headEnd/>
                    <a:tailEnd/>
                  </a:ln>
                </p:spPr>
                <p:txBody>
                  <a:bodyPr/>
                  <a:lstStyle/>
                  <a:p>
                    <a:endParaRPr lang="es-ES"/>
                  </a:p>
                </p:txBody>
              </p:sp>
            </p:grpSp>
          </p:grpSp>
          <p:grpSp>
            <p:nvGrpSpPr>
              <p:cNvPr id="38019" name="Group 243"/>
              <p:cNvGrpSpPr>
                <a:grpSpLocks/>
              </p:cNvGrpSpPr>
              <p:nvPr/>
            </p:nvGrpSpPr>
            <p:grpSpPr bwMode="auto">
              <a:xfrm>
                <a:off x="1164" y="1257"/>
                <a:ext cx="272" cy="48"/>
                <a:chOff x="1164" y="1257"/>
                <a:chExt cx="272" cy="48"/>
              </a:xfrm>
            </p:grpSpPr>
            <p:sp>
              <p:nvSpPr>
                <p:cNvPr id="38038" name="Rectangle 244"/>
                <p:cNvSpPr>
                  <a:spLocks noChangeArrowheads="1"/>
                </p:cNvSpPr>
                <p:nvPr/>
              </p:nvSpPr>
              <p:spPr bwMode="auto">
                <a:xfrm>
                  <a:off x="1277" y="1288"/>
                  <a:ext cx="13" cy="16"/>
                </a:xfrm>
                <a:prstGeom prst="rect">
                  <a:avLst/>
                </a:prstGeom>
                <a:solidFill>
                  <a:srgbClr val="AD6900"/>
                </a:solidFill>
                <a:ln w="12700">
                  <a:noFill/>
                  <a:miter lim="800000"/>
                  <a:headEnd/>
                  <a:tailEnd/>
                </a:ln>
              </p:spPr>
              <p:txBody>
                <a:bodyPr wrap="none" anchor="ctr"/>
                <a:lstStyle/>
                <a:p>
                  <a:endParaRPr lang="es-ES"/>
                </a:p>
              </p:txBody>
            </p:sp>
            <p:sp>
              <p:nvSpPr>
                <p:cNvPr id="38039" name="Rectangle 245"/>
                <p:cNvSpPr>
                  <a:spLocks noChangeArrowheads="1"/>
                </p:cNvSpPr>
                <p:nvPr/>
              </p:nvSpPr>
              <p:spPr bwMode="auto">
                <a:xfrm>
                  <a:off x="1165" y="1288"/>
                  <a:ext cx="12" cy="16"/>
                </a:xfrm>
                <a:prstGeom prst="rect">
                  <a:avLst/>
                </a:prstGeom>
                <a:solidFill>
                  <a:srgbClr val="AD6900"/>
                </a:solidFill>
                <a:ln w="12700">
                  <a:noFill/>
                  <a:miter lim="800000"/>
                  <a:headEnd/>
                  <a:tailEnd/>
                </a:ln>
              </p:spPr>
              <p:txBody>
                <a:bodyPr wrap="none" anchor="ctr"/>
                <a:lstStyle/>
                <a:p>
                  <a:endParaRPr lang="es-ES"/>
                </a:p>
              </p:txBody>
            </p:sp>
            <p:sp>
              <p:nvSpPr>
                <p:cNvPr id="38040" name="Rectangle 246"/>
                <p:cNvSpPr>
                  <a:spLocks noChangeArrowheads="1"/>
                </p:cNvSpPr>
                <p:nvPr/>
              </p:nvSpPr>
              <p:spPr bwMode="auto">
                <a:xfrm>
                  <a:off x="1390" y="1288"/>
                  <a:ext cx="13" cy="16"/>
                </a:xfrm>
                <a:prstGeom prst="rect">
                  <a:avLst/>
                </a:prstGeom>
                <a:solidFill>
                  <a:srgbClr val="AD6900"/>
                </a:solidFill>
                <a:ln w="12700">
                  <a:noFill/>
                  <a:miter lim="800000"/>
                  <a:headEnd/>
                  <a:tailEnd/>
                </a:ln>
              </p:spPr>
              <p:txBody>
                <a:bodyPr wrap="none" anchor="ctr"/>
                <a:lstStyle/>
                <a:p>
                  <a:endParaRPr lang="es-ES"/>
                </a:p>
              </p:txBody>
            </p:sp>
            <p:sp>
              <p:nvSpPr>
                <p:cNvPr id="38041" name="Freeform 247"/>
                <p:cNvSpPr>
                  <a:spLocks/>
                </p:cNvSpPr>
                <p:nvPr/>
              </p:nvSpPr>
              <p:spPr bwMode="auto">
                <a:xfrm>
                  <a:off x="1403" y="1276"/>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8042" name="Freeform 248"/>
                <p:cNvSpPr>
                  <a:spLocks/>
                </p:cNvSpPr>
                <p:nvPr/>
              </p:nvSpPr>
              <p:spPr bwMode="auto">
                <a:xfrm>
                  <a:off x="1290" y="1276"/>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8043" name="Freeform 249"/>
                <p:cNvSpPr>
                  <a:spLocks/>
                </p:cNvSpPr>
                <p:nvPr/>
              </p:nvSpPr>
              <p:spPr bwMode="auto">
                <a:xfrm>
                  <a:off x="1178" y="1276"/>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grpSp>
              <p:nvGrpSpPr>
                <p:cNvPr id="38044" name="Group 250"/>
                <p:cNvGrpSpPr>
                  <a:grpSpLocks/>
                </p:cNvGrpSpPr>
                <p:nvPr/>
              </p:nvGrpSpPr>
              <p:grpSpPr bwMode="auto">
                <a:xfrm>
                  <a:off x="1419" y="1259"/>
                  <a:ext cx="16" cy="21"/>
                  <a:chOff x="1419" y="1259"/>
                  <a:chExt cx="16" cy="21"/>
                </a:xfrm>
              </p:grpSpPr>
              <p:sp>
                <p:nvSpPr>
                  <p:cNvPr id="38052" name="Rectangle 251"/>
                  <p:cNvSpPr>
                    <a:spLocks noChangeArrowheads="1"/>
                  </p:cNvSpPr>
                  <p:nvPr/>
                </p:nvSpPr>
                <p:spPr bwMode="auto">
                  <a:xfrm>
                    <a:off x="1419" y="1268"/>
                    <a:ext cx="9" cy="11"/>
                  </a:xfrm>
                  <a:prstGeom prst="rect">
                    <a:avLst/>
                  </a:prstGeom>
                  <a:solidFill>
                    <a:srgbClr val="AD6900"/>
                  </a:solidFill>
                  <a:ln w="12700">
                    <a:noFill/>
                    <a:miter lim="800000"/>
                    <a:headEnd/>
                    <a:tailEnd/>
                  </a:ln>
                </p:spPr>
                <p:txBody>
                  <a:bodyPr wrap="none" anchor="ctr"/>
                  <a:lstStyle/>
                  <a:p>
                    <a:endParaRPr lang="es-ES"/>
                  </a:p>
                </p:txBody>
              </p:sp>
              <p:sp>
                <p:nvSpPr>
                  <p:cNvPr id="38053" name="Freeform 252"/>
                  <p:cNvSpPr>
                    <a:spLocks/>
                  </p:cNvSpPr>
                  <p:nvPr/>
                </p:nvSpPr>
                <p:spPr bwMode="auto">
                  <a:xfrm>
                    <a:off x="1429" y="1259"/>
                    <a:ext cx="6" cy="21"/>
                  </a:xfrm>
                  <a:custGeom>
                    <a:avLst/>
                    <a:gdLst>
                      <a:gd name="T0" fmla="*/ 0 w 6"/>
                      <a:gd name="T1" fmla="*/ 20 h 21"/>
                      <a:gd name="T2" fmla="*/ 5 w 6"/>
                      <a:gd name="T3" fmla="*/ 14 h 21"/>
                      <a:gd name="T4" fmla="*/ 5 w 6"/>
                      <a:gd name="T5" fmla="*/ 0 h 21"/>
                      <a:gd name="T6" fmla="*/ 0 w 6"/>
                      <a:gd name="T7" fmla="*/ 5 h 21"/>
                      <a:gd name="T8" fmla="*/ 0 w 6"/>
                      <a:gd name="T9" fmla="*/ 20 h 21"/>
                      <a:gd name="T10" fmla="*/ 0 60000 65536"/>
                      <a:gd name="T11" fmla="*/ 0 60000 65536"/>
                      <a:gd name="T12" fmla="*/ 0 60000 65536"/>
                      <a:gd name="T13" fmla="*/ 0 60000 65536"/>
                      <a:gd name="T14" fmla="*/ 0 60000 65536"/>
                      <a:gd name="T15" fmla="*/ 0 w 6"/>
                      <a:gd name="T16" fmla="*/ 0 h 21"/>
                      <a:gd name="T17" fmla="*/ 6 w 6"/>
                      <a:gd name="T18" fmla="*/ 21 h 21"/>
                    </a:gdLst>
                    <a:ahLst/>
                    <a:cxnLst>
                      <a:cxn ang="T10">
                        <a:pos x="T0" y="T1"/>
                      </a:cxn>
                      <a:cxn ang="T11">
                        <a:pos x="T2" y="T3"/>
                      </a:cxn>
                      <a:cxn ang="T12">
                        <a:pos x="T4" y="T5"/>
                      </a:cxn>
                      <a:cxn ang="T13">
                        <a:pos x="T6" y="T7"/>
                      </a:cxn>
                      <a:cxn ang="T14">
                        <a:pos x="T8" y="T9"/>
                      </a:cxn>
                    </a:cxnLst>
                    <a:rect l="T15" t="T16" r="T17" b="T18"/>
                    <a:pathLst>
                      <a:path w="6" h="21">
                        <a:moveTo>
                          <a:pt x="0" y="20"/>
                        </a:moveTo>
                        <a:lnTo>
                          <a:pt x="5" y="14"/>
                        </a:lnTo>
                        <a:lnTo>
                          <a:pt x="5" y="0"/>
                        </a:lnTo>
                        <a:lnTo>
                          <a:pt x="0" y="5"/>
                        </a:lnTo>
                        <a:lnTo>
                          <a:pt x="0" y="20"/>
                        </a:lnTo>
                      </a:path>
                    </a:pathLst>
                  </a:custGeom>
                  <a:solidFill>
                    <a:srgbClr val="714400"/>
                  </a:solidFill>
                  <a:ln w="12700" cap="rnd">
                    <a:noFill/>
                    <a:round/>
                    <a:headEnd/>
                    <a:tailEnd/>
                  </a:ln>
                </p:spPr>
                <p:txBody>
                  <a:bodyPr/>
                  <a:lstStyle/>
                  <a:p>
                    <a:endParaRPr lang="es-ES"/>
                  </a:p>
                </p:txBody>
              </p:sp>
            </p:grpSp>
            <p:sp>
              <p:nvSpPr>
                <p:cNvPr id="38045" name="Freeform 253"/>
                <p:cNvSpPr>
                  <a:spLocks/>
                </p:cNvSpPr>
                <p:nvPr/>
              </p:nvSpPr>
              <p:spPr bwMode="auto">
                <a:xfrm>
                  <a:off x="1405" y="1257"/>
                  <a:ext cx="31" cy="32"/>
                </a:xfrm>
                <a:custGeom>
                  <a:avLst/>
                  <a:gdLst>
                    <a:gd name="T0" fmla="*/ 0 w 31"/>
                    <a:gd name="T1" fmla="*/ 31 h 32"/>
                    <a:gd name="T2" fmla="*/ 30 w 31"/>
                    <a:gd name="T3" fmla="*/ 6 h 32"/>
                    <a:gd name="T4" fmla="*/ 30 w 31"/>
                    <a:gd name="T5" fmla="*/ 0 h 32"/>
                    <a:gd name="T6" fmla="*/ 0 w 31"/>
                    <a:gd name="T7" fmla="*/ 24 h 32"/>
                    <a:gd name="T8" fmla="*/ 0 w 31"/>
                    <a:gd name="T9" fmla="*/ 31 h 32"/>
                    <a:gd name="T10" fmla="*/ 0 60000 65536"/>
                    <a:gd name="T11" fmla="*/ 0 60000 65536"/>
                    <a:gd name="T12" fmla="*/ 0 60000 65536"/>
                    <a:gd name="T13" fmla="*/ 0 60000 65536"/>
                    <a:gd name="T14" fmla="*/ 0 60000 65536"/>
                    <a:gd name="T15" fmla="*/ 0 w 31"/>
                    <a:gd name="T16" fmla="*/ 0 h 32"/>
                    <a:gd name="T17" fmla="*/ 31 w 31"/>
                    <a:gd name="T18" fmla="*/ 32 h 32"/>
                  </a:gdLst>
                  <a:ahLst/>
                  <a:cxnLst>
                    <a:cxn ang="T10">
                      <a:pos x="T0" y="T1"/>
                    </a:cxn>
                    <a:cxn ang="T11">
                      <a:pos x="T2" y="T3"/>
                    </a:cxn>
                    <a:cxn ang="T12">
                      <a:pos x="T4" y="T5"/>
                    </a:cxn>
                    <a:cxn ang="T13">
                      <a:pos x="T6" y="T7"/>
                    </a:cxn>
                    <a:cxn ang="T14">
                      <a:pos x="T8" y="T9"/>
                    </a:cxn>
                  </a:cxnLst>
                  <a:rect l="T15" t="T16" r="T17" b="T18"/>
                  <a:pathLst>
                    <a:path w="31" h="32">
                      <a:moveTo>
                        <a:pt x="0" y="31"/>
                      </a:moveTo>
                      <a:lnTo>
                        <a:pt x="30" y="6"/>
                      </a:lnTo>
                      <a:lnTo>
                        <a:pt x="30" y="0"/>
                      </a:lnTo>
                      <a:lnTo>
                        <a:pt x="0" y="24"/>
                      </a:lnTo>
                      <a:lnTo>
                        <a:pt x="0" y="31"/>
                      </a:lnTo>
                    </a:path>
                  </a:pathLst>
                </a:custGeom>
                <a:solidFill>
                  <a:srgbClr val="714400"/>
                </a:solidFill>
                <a:ln w="12700" cap="rnd">
                  <a:noFill/>
                  <a:round/>
                  <a:headEnd/>
                  <a:tailEnd/>
                </a:ln>
              </p:spPr>
              <p:txBody>
                <a:bodyPr/>
                <a:lstStyle/>
                <a:p>
                  <a:endParaRPr lang="es-ES"/>
                </a:p>
              </p:txBody>
            </p:sp>
            <p:sp>
              <p:nvSpPr>
                <p:cNvPr id="38046" name="Freeform 254"/>
                <p:cNvSpPr>
                  <a:spLocks/>
                </p:cNvSpPr>
                <p:nvPr/>
              </p:nvSpPr>
              <p:spPr bwMode="auto">
                <a:xfrm>
                  <a:off x="1164" y="1257"/>
                  <a:ext cx="46" cy="32"/>
                </a:xfrm>
                <a:custGeom>
                  <a:avLst/>
                  <a:gdLst>
                    <a:gd name="T0" fmla="*/ 0 w 46"/>
                    <a:gd name="T1" fmla="*/ 25 h 32"/>
                    <a:gd name="T2" fmla="*/ 45 w 46"/>
                    <a:gd name="T3" fmla="*/ 0 h 32"/>
                    <a:gd name="T4" fmla="*/ 45 w 46"/>
                    <a:gd name="T5" fmla="*/ 5 h 32"/>
                    <a:gd name="T6" fmla="*/ 1 w 46"/>
                    <a:gd name="T7" fmla="*/ 31 h 32"/>
                    <a:gd name="T8" fmla="*/ 0 w 46"/>
                    <a:gd name="T9" fmla="*/ 25 h 32"/>
                    <a:gd name="T10" fmla="*/ 0 60000 65536"/>
                    <a:gd name="T11" fmla="*/ 0 60000 65536"/>
                    <a:gd name="T12" fmla="*/ 0 60000 65536"/>
                    <a:gd name="T13" fmla="*/ 0 60000 65536"/>
                    <a:gd name="T14" fmla="*/ 0 60000 65536"/>
                    <a:gd name="T15" fmla="*/ 0 w 46"/>
                    <a:gd name="T16" fmla="*/ 0 h 32"/>
                    <a:gd name="T17" fmla="*/ 46 w 46"/>
                    <a:gd name="T18" fmla="*/ 32 h 32"/>
                  </a:gdLst>
                  <a:ahLst/>
                  <a:cxnLst>
                    <a:cxn ang="T10">
                      <a:pos x="T0" y="T1"/>
                    </a:cxn>
                    <a:cxn ang="T11">
                      <a:pos x="T2" y="T3"/>
                    </a:cxn>
                    <a:cxn ang="T12">
                      <a:pos x="T4" y="T5"/>
                    </a:cxn>
                    <a:cxn ang="T13">
                      <a:pos x="T6" y="T7"/>
                    </a:cxn>
                    <a:cxn ang="T14">
                      <a:pos x="T8" y="T9"/>
                    </a:cxn>
                  </a:cxnLst>
                  <a:rect l="T15" t="T16" r="T17" b="T18"/>
                  <a:pathLst>
                    <a:path w="46" h="32">
                      <a:moveTo>
                        <a:pt x="0" y="25"/>
                      </a:moveTo>
                      <a:lnTo>
                        <a:pt x="45" y="0"/>
                      </a:lnTo>
                      <a:lnTo>
                        <a:pt x="45" y="5"/>
                      </a:lnTo>
                      <a:lnTo>
                        <a:pt x="1" y="31"/>
                      </a:lnTo>
                      <a:lnTo>
                        <a:pt x="0" y="25"/>
                      </a:lnTo>
                    </a:path>
                  </a:pathLst>
                </a:custGeom>
                <a:solidFill>
                  <a:srgbClr val="714400"/>
                </a:solidFill>
                <a:ln w="12700" cap="rnd">
                  <a:noFill/>
                  <a:round/>
                  <a:headEnd/>
                  <a:tailEnd/>
                </a:ln>
              </p:spPr>
              <p:txBody>
                <a:bodyPr/>
                <a:lstStyle/>
                <a:p>
                  <a:endParaRPr lang="es-ES"/>
                </a:p>
              </p:txBody>
            </p:sp>
            <p:sp>
              <p:nvSpPr>
                <p:cNvPr id="38047" name="Freeform 255"/>
                <p:cNvSpPr>
                  <a:spLocks/>
                </p:cNvSpPr>
                <p:nvPr/>
              </p:nvSpPr>
              <p:spPr bwMode="auto">
                <a:xfrm>
                  <a:off x="1277" y="1257"/>
                  <a:ext cx="49" cy="27"/>
                </a:xfrm>
                <a:custGeom>
                  <a:avLst/>
                  <a:gdLst>
                    <a:gd name="T0" fmla="*/ 0 w 49"/>
                    <a:gd name="T1" fmla="*/ 26 h 27"/>
                    <a:gd name="T2" fmla="*/ 14 w 49"/>
                    <a:gd name="T3" fmla="*/ 26 h 27"/>
                    <a:gd name="T4" fmla="*/ 48 w 49"/>
                    <a:gd name="T5" fmla="*/ 0 h 27"/>
                    <a:gd name="T6" fmla="*/ 35 w 49"/>
                    <a:gd name="T7" fmla="*/ 0 h 27"/>
                    <a:gd name="T8" fmla="*/ 0 w 49"/>
                    <a:gd name="T9" fmla="*/ 26 h 27"/>
                    <a:gd name="T10" fmla="*/ 0 60000 65536"/>
                    <a:gd name="T11" fmla="*/ 0 60000 65536"/>
                    <a:gd name="T12" fmla="*/ 0 60000 65536"/>
                    <a:gd name="T13" fmla="*/ 0 60000 65536"/>
                    <a:gd name="T14" fmla="*/ 0 60000 65536"/>
                    <a:gd name="T15" fmla="*/ 0 w 49"/>
                    <a:gd name="T16" fmla="*/ 0 h 27"/>
                    <a:gd name="T17" fmla="*/ 49 w 49"/>
                    <a:gd name="T18" fmla="*/ 27 h 27"/>
                  </a:gdLst>
                  <a:ahLst/>
                  <a:cxnLst>
                    <a:cxn ang="T10">
                      <a:pos x="T0" y="T1"/>
                    </a:cxn>
                    <a:cxn ang="T11">
                      <a:pos x="T2" y="T3"/>
                    </a:cxn>
                    <a:cxn ang="T12">
                      <a:pos x="T4" y="T5"/>
                    </a:cxn>
                    <a:cxn ang="T13">
                      <a:pos x="T6" y="T7"/>
                    </a:cxn>
                    <a:cxn ang="T14">
                      <a:pos x="T8" y="T9"/>
                    </a:cxn>
                  </a:cxnLst>
                  <a:rect l="T15" t="T16" r="T17" b="T18"/>
                  <a:pathLst>
                    <a:path w="49" h="27">
                      <a:moveTo>
                        <a:pt x="0" y="26"/>
                      </a:moveTo>
                      <a:lnTo>
                        <a:pt x="14" y="26"/>
                      </a:lnTo>
                      <a:lnTo>
                        <a:pt x="48" y="0"/>
                      </a:lnTo>
                      <a:lnTo>
                        <a:pt x="35" y="0"/>
                      </a:lnTo>
                      <a:lnTo>
                        <a:pt x="0" y="26"/>
                      </a:lnTo>
                    </a:path>
                  </a:pathLst>
                </a:custGeom>
                <a:solidFill>
                  <a:srgbClr val="714400"/>
                </a:solidFill>
                <a:ln w="12700" cap="rnd">
                  <a:noFill/>
                  <a:round/>
                  <a:headEnd/>
                  <a:tailEnd/>
                </a:ln>
              </p:spPr>
              <p:txBody>
                <a:bodyPr/>
                <a:lstStyle/>
                <a:p>
                  <a:endParaRPr lang="es-ES"/>
                </a:p>
              </p:txBody>
            </p:sp>
            <p:sp>
              <p:nvSpPr>
                <p:cNvPr id="38048" name="Freeform 256"/>
                <p:cNvSpPr>
                  <a:spLocks/>
                </p:cNvSpPr>
                <p:nvPr/>
              </p:nvSpPr>
              <p:spPr bwMode="auto">
                <a:xfrm>
                  <a:off x="1183" y="1267"/>
                  <a:ext cx="242" cy="6"/>
                </a:xfrm>
                <a:custGeom>
                  <a:avLst/>
                  <a:gdLst>
                    <a:gd name="T0" fmla="*/ 0 w 242"/>
                    <a:gd name="T1" fmla="*/ 5 h 6"/>
                    <a:gd name="T2" fmla="*/ 233 w 242"/>
                    <a:gd name="T3" fmla="*/ 5 h 6"/>
                    <a:gd name="T4" fmla="*/ 241 w 242"/>
                    <a:gd name="T5" fmla="*/ 0 h 6"/>
                    <a:gd name="T6" fmla="*/ 10 w 242"/>
                    <a:gd name="T7" fmla="*/ 0 h 6"/>
                    <a:gd name="T8" fmla="*/ 0 w 242"/>
                    <a:gd name="T9" fmla="*/ 5 h 6"/>
                    <a:gd name="T10" fmla="*/ 0 60000 65536"/>
                    <a:gd name="T11" fmla="*/ 0 60000 65536"/>
                    <a:gd name="T12" fmla="*/ 0 60000 65536"/>
                    <a:gd name="T13" fmla="*/ 0 60000 65536"/>
                    <a:gd name="T14" fmla="*/ 0 60000 65536"/>
                    <a:gd name="T15" fmla="*/ 0 w 242"/>
                    <a:gd name="T16" fmla="*/ 0 h 6"/>
                    <a:gd name="T17" fmla="*/ 242 w 242"/>
                    <a:gd name="T18" fmla="*/ 6 h 6"/>
                  </a:gdLst>
                  <a:ahLst/>
                  <a:cxnLst>
                    <a:cxn ang="T10">
                      <a:pos x="T0" y="T1"/>
                    </a:cxn>
                    <a:cxn ang="T11">
                      <a:pos x="T2" y="T3"/>
                    </a:cxn>
                    <a:cxn ang="T12">
                      <a:pos x="T4" y="T5"/>
                    </a:cxn>
                    <a:cxn ang="T13">
                      <a:pos x="T6" y="T7"/>
                    </a:cxn>
                    <a:cxn ang="T14">
                      <a:pos x="T8" y="T9"/>
                    </a:cxn>
                  </a:cxnLst>
                  <a:rect l="T15" t="T16" r="T17" b="T18"/>
                  <a:pathLst>
                    <a:path w="242" h="6">
                      <a:moveTo>
                        <a:pt x="0" y="5"/>
                      </a:moveTo>
                      <a:lnTo>
                        <a:pt x="233" y="5"/>
                      </a:lnTo>
                      <a:lnTo>
                        <a:pt x="241" y="0"/>
                      </a:lnTo>
                      <a:lnTo>
                        <a:pt x="10" y="0"/>
                      </a:lnTo>
                      <a:lnTo>
                        <a:pt x="0" y="5"/>
                      </a:lnTo>
                    </a:path>
                  </a:pathLst>
                </a:custGeom>
                <a:solidFill>
                  <a:srgbClr val="AD6900"/>
                </a:solidFill>
                <a:ln w="12700" cap="rnd">
                  <a:noFill/>
                  <a:round/>
                  <a:headEnd/>
                  <a:tailEnd/>
                </a:ln>
              </p:spPr>
              <p:txBody>
                <a:bodyPr/>
                <a:lstStyle/>
                <a:p>
                  <a:endParaRPr lang="es-ES"/>
                </a:p>
              </p:txBody>
            </p:sp>
            <p:sp>
              <p:nvSpPr>
                <p:cNvPr id="38049" name="Freeform 257"/>
                <p:cNvSpPr>
                  <a:spLocks/>
                </p:cNvSpPr>
                <p:nvPr/>
              </p:nvSpPr>
              <p:spPr bwMode="auto">
                <a:xfrm>
                  <a:off x="1198" y="1257"/>
                  <a:ext cx="238" cy="7"/>
                </a:xfrm>
                <a:custGeom>
                  <a:avLst/>
                  <a:gdLst>
                    <a:gd name="T0" fmla="*/ 0 w 238"/>
                    <a:gd name="T1" fmla="*/ 6 h 7"/>
                    <a:gd name="T2" fmla="*/ 229 w 238"/>
                    <a:gd name="T3" fmla="*/ 6 h 7"/>
                    <a:gd name="T4" fmla="*/ 237 w 238"/>
                    <a:gd name="T5" fmla="*/ 0 h 7"/>
                    <a:gd name="T6" fmla="*/ 11 w 238"/>
                    <a:gd name="T7" fmla="*/ 0 h 7"/>
                    <a:gd name="T8" fmla="*/ 0 w 238"/>
                    <a:gd name="T9" fmla="*/ 6 h 7"/>
                    <a:gd name="T10" fmla="*/ 0 60000 65536"/>
                    <a:gd name="T11" fmla="*/ 0 60000 65536"/>
                    <a:gd name="T12" fmla="*/ 0 60000 65536"/>
                    <a:gd name="T13" fmla="*/ 0 60000 65536"/>
                    <a:gd name="T14" fmla="*/ 0 60000 65536"/>
                    <a:gd name="T15" fmla="*/ 0 w 238"/>
                    <a:gd name="T16" fmla="*/ 0 h 7"/>
                    <a:gd name="T17" fmla="*/ 238 w 238"/>
                    <a:gd name="T18" fmla="*/ 7 h 7"/>
                  </a:gdLst>
                  <a:ahLst/>
                  <a:cxnLst>
                    <a:cxn ang="T10">
                      <a:pos x="T0" y="T1"/>
                    </a:cxn>
                    <a:cxn ang="T11">
                      <a:pos x="T2" y="T3"/>
                    </a:cxn>
                    <a:cxn ang="T12">
                      <a:pos x="T4" y="T5"/>
                    </a:cxn>
                    <a:cxn ang="T13">
                      <a:pos x="T6" y="T7"/>
                    </a:cxn>
                    <a:cxn ang="T14">
                      <a:pos x="T8" y="T9"/>
                    </a:cxn>
                  </a:cxnLst>
                  <a:rect l="T15" t="T16" r="T17" b="T18"/>
                  <a:pathLst>
                    <a:path w="238" h="7">
                      <a:moveTo>
                        <a:pt x="0" y="6"/>
                      </a:moveTo>
                      <a:lnTo>
                        <a:pt x="229" y="6"/>
                      </a:lnTo>
                      <a:lnTo>
                        <a:pt x="237" y="0"/>
                      </a:lnTo>
                      <a:lnTo>
                        <a:pt x="11" y="0"/>
                      </a:lnTo>
                      <a:lnTo>
                        <a:pt x="0" y="6"/>
                      </a:lnTo>
                    </a:path>
                  </a:pathLst>
                </a:custGeom>
                <a:solidFill>
                  <a:srgbClr val="AD6900"/>
                </a:solidFill>
                <a:ln w="12700" cap="rnd">
                  <a:noFill/>
                  <a:round/>
                  <a:headEnd/>
                  <a:tailEnd/>
                </a:ln>
              </p:spPr>
              <p:txBody>
                <a:bodyPr/>
                <a:lstStyle/>
                <a:p>
                  <a:endParaRPr lang="es-ES"/>
                </a:p>
              </p:txBody>
            </p:sp>
            <p:sp>
              <p:nvSpPr>
                <p:cNvPr id="38050" name="Freeform 258"/>
                <p:cNvSpPr>
                  <a:spLocks/>
                </p:cNvSpPr>
                <p:nvPr/>
              </p:nvSpPr>
              <p:spPr bwMode="auto">
                <a:xfrm>
                  <a:off x="1165" y="1276"/>
                  <a:ext cx="248" cy="7"/>
                </a:xfrm>
                <a:custGeom>
                  <a:avLst/>
                  <a:gdLst>
                    <a:gd name="T0" fmla="*/ 0 w 248"/>
                    <a:gd name="T1" fmla="*/ 6 h 7"/>
                    <a:gd name="T2" fmla="*/ 239 w 248"/>
                    <a:gd name="T3" fmla="*/ 6 h 7"/>
                    <a:gd name="T4" fmla="*/ 247 w 248"/>
                    <a:gd name="T5" fmla="*/ 0 h 7"/>
                    <a:gd name="T6" fmla="*/ 12 w 248"/>
                    <a:gd name="T7" fmla="*/ 0 h 7"/>
                    <a:gd name="T8" fmla="*/ 0 w 248"/>
                    <a:gd name="T9" fmla="*/ 6 h 7"/>
                    <a:gd name="T10" fmla="*/ 0 60000 65536"/>
                    <a:gd name="T11" fmla="*/ 0 60000 65536"/>
                    <a:gd name="T12" fmla="*/ 0 60000 65536"/>
                    <a:gd name="T13" fmla="*/ 0 60000 65536"/>
                    <a:gd name="T14" fmla="*/ 0 60000 65536"/>
                    <a:gd name="T15" fmla="*/ 0 w 248"/>
                    <a:gd name="T16" fmla="*/ 0 h 7"/>
                    <a:gd name="T17" fmla="*/ 248 w 248"/>
                    <a:gd name="T18" fmla="*/ 7 h 7"/>
                  </a:gdLst>
                  <a:ahLst/>
                  <a:cxnLst>
                    <a:cxn ang="T10">
                      <a:pos x="T0" y="T1"/>
                    </a:cxn>
                    <a:cxn ang="T11">
                      <a:pos x="T2" y="T3"/>
                    </a:cxn>
                    <a:cxn ang="T12">
                      <a:pos x="T4" y="T5"/>
                    </a:cxn>
                    <a:cxn ang="T13">
                      <a:pos x="T6" y="T7"/>
                    </a:cxn>
                    <a:cxn ang="T14">
                      <a:pos x="T8" y="T9"/>
                    </a:cxn>
                  </a:cxnLst>
                  <a:rect l="T15" t="T16" r="T17" b="T18"/>
                  <a:pathLst>
                    <a:path w="248" h="7">
                      <a:moveTo>
                        <a:pt x="0" y="6"/>
                      </a:moveTo>
                      <a:lnTo>
                        <a:pt x="239" y="6"/>
                      </a:lnTo>
                      <a:lnTo>
                        <a:pt x="247" y="0"/>
                      </a:lnTo>
                      <a:lnTo>
                        <a:pt x="12" y="0"/>
                      </a:lnTo>
                      <a:lnTo>
                        <a:pt x="0" y="6"/>
                      </a:lnTo>
                    </a:path>
                  </a:pathLst>
                </a:custGeom>
                <a:solidFill>
                  <a:srgbClr val="AD6900"/>
                </a:solidFill>
                <a:ln w="12700" cap="rnd">
                  <a:noFill/>
                  <a:round/>
                  <a:headEnd/>
                  <a:tailEnd/>
                </a:ln>
              </p:spPr>
              <p:txBody>
                <a:bodyPr/>
                <a:lstStyle/>
                <a:p>
                  <a:endParaRPr lang="es-ES"/>
                </a:p>
              </p:txBody>
            </p:sp>
            <p:sp>
              <p:nvSpPr>
                <p:cNvPr id="38051" name="Rectangle 259"/>
                <p:cNvSpPr>
                  <a:spLocks noChangeArrowheads="1"/>
                </p:cNvSpPr>
                <p:nvPr/>
              </p:nvSpPr>
              <p:spPr bwMode="auto">
                <a:xfrm>
                  <a:off x="1165" y="1283"/>
                  <a:ext cx="241" cy="5"/>
                </a:xfrm>
                <a:prstGeom prst="rect">
                  <a:avLst/>
                </a:prstGeom>
                <a:solidFill>
                  <a:srgbClr val="714400"/>
                </a:solidFill>
                <a:ln w="12700">
                  <a:noFill/>
                  <a:miter lim="800000"/>
                  <a:headEnd/>
                  <a:tailEnd/>
                </a:ln>
              </p:spPr>
              <p:txBody>
                <a:bodyPr wrap="none" anchor="ctr"/>
                <a:lstStyle/>
                <a:p>
                  <a:endParaRPr lang="es-ES"/>
                </a:p>
              </p:txBody>
            </p:sp>
          </p:grpSp>
          <p:grpSp>
            <p:nvGrpSpPr>
              <p:cNvPr id="38020" name="Group 260"/>
              <p:cNvGrpSpPr>
                <a:grpSpLocks/>
              </p:cNvGrpSpPr>
              <p:nvPr/>
            </p:nvGrpSpPr>
            <p:grpSpPr bwMode="auto">
              <a:xfrm>
                <a:off x="1192" y="1241"/>
                <a:ext cx="62" cy="38"/>
                <a:chOff x="1192" y="1241"/>
                <a:chExt cx="62" cy="38"/>
              </a:xfrm>
            </p:grpSpPr>
            <p:sp>
              <p:nvSpPr>
                <p:cNvPr id="38035" name="Rectangle 261"/>
                <p:cNvSpPr>
                  <a:spLocks noChangeArrowheads="1"/>
                </p:cNvSpPr>
                <p:nvPr/>
              </p:nvSpPr>
              <p:spPr bwMode="auto">
                <a:xfrm>
                  <a:off x="1192" y="1254"/>
                  <a:ext cx="40" cy="24"/>
                </a:xfrm>
                <a:prstGeom prst="rect">
                  <a:avLst/>
                </a:prstGeom>
                <a:solidFill>
                  <a:srgbClr val="919191"/>
                </a:solidFill>
                <a:ln w="12700">
                  <a:noFill/>
                  <a:miter lim="800000"/>
                  <a:headEnd/>
                  <a:tailEnd/>
                </a:ln>
              </p:spPr>
              <p:txBody>
                <a:bodyPr wrap="none" anchor="ctr"/>
                <a:lstStyle/>
                <a:p>
                  <a:endParaRPr lang="es-ES"/>
                </a:p>
              </p:txBody>
            </p:sp>
            <p:sp>
              <p:nvSpPr>
                <p:cNvPr id="38036" name="Freeform 262"/>
                <p:cNvSpPr>
                  <a:spLocks/>
                </p:cNvSpPr>
                <p:nvPr/>
              </p:nvSpPr>
              <p:spPr bwMode="auto">
                <a:xfrm>
                  <a:off x="1232" y="1241"/>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474747"/>
                </a:solidFill>
                <a:ln w="12700" cap="rnd">
                  <a:noFill/>
                  <a:round/>
                  <a:headEnd/>
                  <a:tailEnd/>
                </a:ln>
              </p:spPr>
              <p:txBody>
                <a:bodyPr/>
                <a:lstStyle/>
                <a:p>
                  <a:endParaRPr lang="es-ES"/>
                </a:p>
              </p:txBody>
            </p:sp>
            <p:sp>
              <p:nvSpPr>
                <p:cNvPr id="38037" name="Freeform 263"/>
                <p:cNvSpPr>
                  <a:spLocks/>
                </p:cNvSpPr>
                <p:nvPr/>
              </p:nvSpPr>
              <p:spPr bwMode="auto">
                <a:xfrm>
                  <a:off x="1193" y="1241"/>
                  <a:ext cx="61" cy="14"/>
                </a:xfrm>
                <a:custGeom>
                  <a:avLst/>
                  <a:gdLst>
                    <a:gd name="T0" fmla="*/ 0 w 61"/>
                    <a:gd name="T1" fmla="*/ 13 h 14"/>
                    <a:gd name="T2" fmla="*/ 39 w 61"/>
                    <a:gd name="T3" fmla="*/ 13 h 14"/>
                    <a:gd name="T4" fmla="*/ 60 w 61"/>
                    <a:gd name="T5" fmla="*/ 0 h 14"/>
                    <a:gd name="T6" fmla="*/ 25 w 61"/>
                    <a:gd name="T7" fmla="*/ 0 h 14"/>
                    <a:gd name="T8" fmla="*/ 0 w 61"/>
                    <a:gd name="T9" fmla="*/ 13 h 14"/>
                    <a:gd name="T10" fmla="*/ 0 60000 65536"/>
                    <a:gd name="T11" fmla="*/ 0 60000 65536"/>
                    <a:gd name="T12" fmla="*/ 0 60000 65536"/>
                    <a:gd name="T13" fmla="*/ 0 60000 65536"/>
                    <a:gd name="T14" fmla="*/ 0 60000 65536"/>
                    <a:gd name="T15" fmla="*/ 0 w 61"/>
                    <a:gd name="T16" fmla="*/ 0 h 14"/>
                    <a:gd name="T17" fmla="*/ 61 w 61"/>
                    <a:gd name="T18" fmla="*/ 14 h 14"/>
                  </a:gdLst>
                  <a:ahLst/>
                  <a:cxnLst>
                    <a:cxn ang="T10">
                      <a:pos x="T0" y="T1"/>
                    </a:cxn>
                    <a:cxn ang="T11">
                      <a:pos x="T2" y="T3"/>
                    </a:cxn>
                    <a:cxn ang="T12">
                      <a:pos x="T4" y="T5"/>
                    </a:cxn>
                    <a:cxn ang="T13">
                      <a:pos x="T6" y="T7"/>
                    </a:cxn>
                    <a:cxn ang="T14">
                      <a:pos x="T8" y="T9"/>
                    </a:cxn>
                  </a:cxnLst>
                  <a:rect l="T15" t="T16" r="T17" b="T18"/>
                  <a:pathLst>
                    <a:path w="61" h="14">
                      <a:moveTo>
                        <a:pt x="0" y="13"/>
                      </a:moveTo>
                      <a:lnTo>
                        <a:pt x="39" y="13"/>
                      </a:lnTo>
                      <a:lnTo>
                        <a:pt x="60" y="0"/>
                      </a:lnTo>
                      <a:lnTo>
                        <a:pt x="25" y="0"/>
                      </a:lnTo>
                      <a:lnTo>
                        <a:pt x="0" y="13"/>
                      </a:lnTo>
                    </a:path>
                  </a:pathLst>
                </a:custGeom>
                <a:solidFill>
                  <a:srgbClr val="676767"/>
                </a:solidFill>
                <a:ln w="12700" cap="rnd">
                  <a:noFill/>
                  <a:round/>
                  <a:headEnd/>
                  <a:tailEnd/>
                </a:ln>
              </p:spPr>
              <p:txBody>
                <a:bodyPr/>
                <a:lstStyle/>
                <a:p>
                  <a:endParaRPr lang="es-ES"/>
                </a:p>
              </p:txBody>
            </p:sp>
          </p:grpSp>
          <p:grpSp>
            <p:nvGrpSpPr>
              <p:cNvPr id="38021" name="Group 264"/>
              <p:cNvGrpSpPr>
                <a:grpSpLocks/>
              </p:cNvGrpSpPr>
              <p:nvPr/>
            </p:nvGrpSpPr>
            <p:grpSpPr bwMode="auto">
              <a:xfrm>
                <a:off x="1245" y="1241"/>
                <a:ext cx="61" cy="38"/>
                <a:chOff x="1245" y="1241"/>
                <a:chExt cx="61" cy="38"/>
              </a:xfrm>
            </p:grpSpPr>
            <p:sp>
              <p:nvSpPr>
                <p:cNvPr id="38032" name="Rectangle 265"/>
                <p:cNvSpPr>
                  <a:spLocks noChangeArrowheads="1"/>
                </p:cNvSpPr>
                <p:nvPr/>
              </p:nvSpPr>
              <p:spPr bwMode="auto">
                <a:xfrm>
                  <a:off x="1245" y="1254"/>
                  <a:ext cx="39" cy="24"/>
                </a:xfrm>
                <a:prstGeom prst="rect">
                  <a:avLst/>
                </a:prstGeom>
                <a:solidFill>
                  <a:srgbClr val="919191"/>
                </a:solidFill>
                <a:ln w="12700">
                  <a:noFill/>
                  <a:miter lim="800000"/>
                  <a:headEnd/>
                  <a:tailEnd/>
                </a:ln>
              </p:spPr>
              <p:txBody>
                <a:bodyPr wrap="none" anchor="ctr"/>
                <a:lstStyle/>
                <a:p>
                  <a:endParaRPr lang="es-ES"/>
                </a:p>
              </p:txBody>
            </p:sp>
            <p:sp>
              <p:nvSpPr>
                <p:cNvPr id="38033" name="Freeform 266"/>
                <p:cNvSpPr>
                  <a:spLocks/>
                </p:cNvSpPr>
                <p:nvPr/>
              </p:nvSpPr>
              <p:spPr bwMode="auto">
                <a:xfrm>
                  <a:off x="1284" y="1241"/>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474747"/>
                </a:solidFill>
                <a:ln w="12700" cap="rnd">
                  <a:noFill/>
                  <a:round/>
                  <a:headEnd/>
                  <a:tailEnd/>
                </a:ln>
              </p:spPr>
              <p:txBody>
                <a:bodyPr/>
                <a:lstStyle/>
                <a:p>
                  <a:endParaRPr lang="es-ES"/>
                </a:p>
              </p:txBody>
            </p:sp>
            <p:sp>
              <p:nvSpPr>
                <p:cNvPr id="38034" name="Freeform 267"/>
                <p:cNvSpPr>
                  <a:spLocks/>
                </p:cNvSpPr>
                <p:nvPr/>
              </p:nvSpPr>
              <p:spPr bwMode="auto">
                <a:xfrm>
                  <a:off x="1245" y="1241"/>
                  <a:ext cx="61" cy="14"/>
                </a:xfrm>
                <a:custGeom>
                  <a:avLst/>
                  <a:gdLst>
                    <a:gd name="T0" fmla="*/ 0 w 61"/>
                    <a:gd name="T1" fmla="*/ 13 h 14"/>
                    <a:gd name="T2" fmla="*/ 39 w 61"/>
                    <a:gd name="T3" fmla="*/ 13 h 14"/>
                    <a:gd name="T4" fmla="*/ 60 w 61"/>
                    <a:gd name="T5" fmla="*/ 0 h 14"/>
                    <a:gd name="T6" fmla="*/ 25 w 61"/>
                    <a:gd name="T7" fmla="*/ 0 h 14"/>
                    <a:gd name="T8" fmla="*/ 0 w 61"/>
                    <a:gd name="T9" fmla="*/ 13 h 14"/>
                    <a:gd name="T10" fmla="*/ 0 60000 65536"/>
                    <a:gd name="T11" fmla="*/ 0 60000 65536"/>
                    <a:gd name="T12" fmla="*/ 0 60000 65536"/>
                    <a:gd name="T13" fmla="*/ 0 60000 65536"/>
                    <a:gd name="T14" fmla="*/ 0 60000 65536"/>
                    <a:gd name="T15" fmla="*/ 0 w 61"/>
                    <a:gd name="T16" fmla="*/ 0 h 14"/>
                    <a:gd name="T17" fmla="*/ 61 w 61"/>
                    <a:gd name="T18" fmla="*/ 14 h 14"/>
                  </a:gdLst>
                  <a:ahLst/>
                  <a:cxnLst>
                    <a:cxn ang="T10">
                      <a:pos x="T0" y="T1"/>
                    </a:cxn>
                    <a:cxn ang="T11">
                      <a:pos x="T2" y="T3"/>
                    </a:cxn>
                    <a:cxn ang="T12">
                      <a:pos x="T4" y="T5"/>
                    </a:cxn>
                    <a:cxn ang="T13">
                      <a:pos x="T6" y="T7"/>
                    </a:cxn>
                    <a:cxn ang="T14">
                      <a:pos x="T8" y="T9"/>
                    </a:cxn>
                  </a:cxnLst>
                  <a:rect l="T15" t="T16" r="T17" b="T18"/>
                  <a:pathLst>
                    <a:path w="61" h="14">
                      <a:moveTo>
                        <a:pt x="0" y="13"/>
                      </a:moveTo>
                      <a:lnTo>
                        <a:pt x="39" y="13"/>
                      </a:lnTo>
                      <a:lnTo>
                        <a:pt x="60" y="0"/>
                      </a:lnTo>
                      <a:lnTo>
                        <a:pt x="25" y="0"/>
                      </a:lnTo>
                      <a:lnTo>
                        <a:pt x="0" y="13"/>
                      </a:lnTo>
                    </a:path>
                  </a:pathLst>
                </a:custGeom>
                <a:solidFill>
                  <a:srgbClr val="676767"/>
                </a:solidFill>
                <a:ln w="12700" cap="rnd">
                  <a:noFill/>
                  <a:round/>
                  <a:headEnd/>
                  <a:tailEnd/>
                </a:ln>
              </p:spPr>
              <p:txBody>
                <a:bodyPr/>
                <a:lstStyle/>
                <a:p>
                  <a:endParaRPr lang="es-ES"/>
                </a:p>
              </p:txBody>
            </p:sp>
          </p:grpSp>
          <p:grpSp>
            <p:nvGrpSpPr>
              <p:cNvPr id="38022" name="Group 268"/>
              <p:cNvGrpSpPr>
                <a:grpSpLocks/>
              </p:cNvGrpSpPr>
              <p:nvPr/>
            </p:nvGrpSpPr>
            <p:grpSpPr bwMode="auto">
              <a:xfrm>
                <a:off x="1296" y="1241"/>
                <a:ext cx="62" cy="38"/>
                <a:chOff x="1296" y="1241"/>
                <a:chExt cx="62" cy="38"/>
              </a:xfrm>
            </p:grpSpPr>
            <p:sp>
              <p:nvSpPr>
                <p:cNvPr id="38029" name="Rectangle 269"/>
                <p:cNvSpPr>
                  <a:spLocks noChangeArrowheads="1"/>
                </p:cNvSpPr>
                <p:nvPr/>
              </p:nvSpPr>
              <p:spPr bwMode="auto">
                <a:xfrm>
                  <a:off x="1296" y="1254"/>
                  <a:ext cx="40" cy="24"/>
                </a:xfrm>
                <a:prstGeom prst="rect">
                  <a:avLst/>
                </a:prstGeom>
                <a:solidFill>
                  <a:srgbClr val="919191"/>
                </a:solidFill>
                <a:ln w="12700">
                  <a:noFill/>
                  <a:miter lim="800000"/>
                  <a:headEnd/>
                  <a:tailEnd/>
                </a:ln>
              </p:spPr>
              <p:txBody>
                <a:bodyPr wrap="none" anchor="ctr"/>
                <a:lstStyle/>
                <a:p>
                  <a:endParaRPr lang="es-ES"/>
                </a:p>
              </p:txBody>
            </p:sp>
            <p:sp>
              <p:nvSpPr>
                <p:cNvPr id="38030" name="Freeform 270"/>
                <p:cNvSpPr>
                  <a:spLocks/>
                </p:cNvSpPr>
                <p:nvPr/>
              </p:nvSpPr>
              <p:spPr bwMode="auto">
                <a:xfrm>
                  <a:off x="1336" y="1241"/>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474747"/>
                </a:solidFill>
                <a:ln w="12700" cap="rnd">
                  <a:noFill/>
                  <a:round/>
                  <a:headEnd/>
                  <a:tailEnd/>
                </a:ln>
              </p:spPr>
              <p:txBody>
                <a:bodyPr/>
                <a:lstStyle/>
                <a:p>
                  <a:endParaRPr lang="es-ES"/>
                </a:p>
              </p:txBody>
            </p:sp>
            <p:sp>
              <p:nvSpPr>
                <p:cNvPr id="38031" name="Freeform 271"/>
                <p:cNvSpPr>
                  <a:spLocks/>
                </p:cNvSpPr>
                <p:nvPr/>
              </p:nvSpPr>
              <p:spPr bwMode="auto">
                <a:xfrm>
                  <a:off x="1296" y="1241"/>
                  <a:ext cx="62" cy="14"/>
                </a:xfrm>
                <a:custGeom>
                  <a:avLst/>
                  <a:gdLst>
                    <a:gd name="T0" fmla="*/ 0 w 62"/>
                    <a:gd name="T1" fmla="*/ 13 h 14"/>
                    <a:gd name="T2" fmla="*/ 40 w 62"/>
                    <a:gd name="T3" fmla="*/ 13 h 14"/>
                    <a:gd name="T4" fmla="*/ 61 w 62"/>
                    <a:gd name="T5" fmla="*/ 0 h 14"/>
                    <a:gd name="T6" fmla="*/ 25 w 62"/>
                    <a:gd name="T7" fmla="*/ 0 h 14"/>
                    <a:gd name="T8" fmla="*/ 0 w 62"/>
                    <a:gd name="T9" fmla="*/ 13 h 14"/>
                    <a:gd name="T10" fmla="*/ 0 60000 65536"/>
                    <a:gd name="T11" fmla="*/ 0 60000 65536"/>
                    <a:gd name="T12" fmla="*/ 0 60000 65536"/>
                    <a:gd name="T13" fmla="*/ 0 60000 65536"/>
                    <a:gd name="T14" fmla="*/ 0 60000 65536"/>
                    <a:gd name="T15" fmla="*/ 0 w 62"/>
                    <a:gd name="T16" fmla="*/ 0 h 14"/>
                    <a:gd name="T17" fmla="*/ 62 w 62"/>
                    <a:gd name="T18" fmla="*/ 14 h 14"/>
                  </a:gdLst>
                  <a:ahLst/>
                  <a:cxnLst>
                    <a:cxn ang="T10">
                      <a:pos x="T0" y="T1"/>
                    </a:cxn>
                    <a:cxn ang="T11">
                      <a:pos x="T2" y="T3"/>
                    </a:cxn>
                    <a:cxn ang="T12">
                      <a:pos x="T4" y="T5"/>
                    </a:cxn>
                    <a:cxn ang="T13">
                      <a:pos x="T6" y="T7"/>
                    </a:cxn>
                    <a:cxn ang="T14">
                      <a:pos x="T8" y="T9"/>
                    </a:cxn>
                  </a:cxnLst>
                  <a:rect l="T15" t="T16" r="T17" b="T18"/>
                  <a:pathLst>
                    <a:path w="62" h="14">
                      <a:moveTo>
                        <a:pt x="0" y="13"/>
                      </a:moveTo>
                      <a:lnTo>
                        <a:pt x="40" y="13"/>
                      </a:lnTo>
                      <a:lnTo>
                        <a:pt x="61" y="0"/>
                      </a:lnTo>
                      <a:lnTo>
                        <a:pt x="25" y="0"/>
                      </a:lnTo>
                      <a:lnTo>
                        <a:pt x="0" y="13"/>
                      </a:lnTo>
                    </a:path>
                  </a:pathLst>
                </a:custGeom>
                <a:solidFill>
                  <a:srgbClr val="676767"/>
                </a:solidFill>
                <a:ln w="12700" cap="rnd">
                  <a:noFill/>
                  <a:round/>
                  <a:headEnd/>
                  <a:tailEnd/>
                </a:ln>
              </p:spPr>
              <p:txBody>
                <a:bodyPr/>
                <a:lstStyle/>
                <a:p>
                  <a:endParaRPr lang="es-ES"/>
                </a:p>
              </p:txBody>
            </p:sp>
          </p:grpSp>
          <p:grpSp>
            <p:nvGrpSpPr>
              <p:cNvPr id="38023" name="Group 272"/>
              <p:cNvGrpSpPr>
                <a:grpSpLocks/>
              </p:cNvGrpSpPr>
              <p:nvPr/>
            </p:nvGrpSpPr>
            <p:grpSpPr bwMode="auto">
              <a:xfrm>
                <a:off x="1417" y="1150"/>
                <a:ext cx="14" cy="462"/>
                <a:chOff x="1417" y="1150"/>
                <a:chExt cx="14" cy="462"/>
              </a:xfrm>
            </p:grpSpPr>
            <p:sp>
              <p:nvSpPr>
                <p:cNvPr id="38027" name="Rectangle 273"/>
                <p:cNvSpPr>
                  <a:spLocks noChangeArrowheads="1"/>
                </p:cNvSpPr>
                <p:nvPr/>
              </p:nvSpPr>
              <p:spPr bwMode="auto">
                <a:xfrm>
                  <a:off x="1423" y="1150"/>
                  <a:ext cx="8" cy="462"/>
                </a:xfrm>
                <a:prstGeom prst="rect">
                  <a:avLst/>
                </a:prstGeom>
                <a:solidFill>
                  <a:srgbClr val="474747"/>
                </a:solidFill>
                <a:ln w="12700">
                  <a:noFill/>
                  <a:miter lim="800000"/>
                  <a:headEnd/>
                  <a:tailEnd/>
                </a:ln>
              </p:spPr>
              <p:txBody>
                <a:bodyPr wrap="none" anchor="ctr"/>
                <a:lstStyle/>
                <a:p>
                  <a:endParaRPr lang="es-ES"/>
                </a:p>
              </p:txBody>
            </p:sp>
            <p:sp>
              <p:nvSpPr>
                <p:cNvPr id="38028" name="Rectangle 274"/>
                <p:cNvSpPr>
                  <a:spLocks noChangeArrowheads="1"/>
                </p:cNvSpPr>
                <p:nvPr/>
              </p:nvSpPr>
              <p:spPr bwMode="auto">
                <a:xfrm>
                  <a:off x="1417" y="1150"/>
                  <a:ext cx="8" cy="462"/>
                </a:xfrm>
                <a:prstGeom prst="rect">
                  <a:avLst/>
                </a:prstGeom>
                <a:solidFill>
                  <a:srgbClr val="CECECE"/>
                </a:solidFill>
                <a:ln w="12700">
                  <a:noFill/>
                  <a:miter lim="800000"/>
                  <a:headEnd/>
                  <a:tailEnd/>
                </a:ln>
              </p:spPr>
              <p:txBody>
                <a:bodyPr wrap="none" anchor="ctr"/>
                <a:lstStyle/>
                <a:p>
                  <a:endParaRPr lang="es-ES"/>
                </a:p>
              </p:txBody>
            </p:sp>
          </p:grpSp>
          <p:grpSp>
            <p:nvGrpSpPr>
              <p:cNvPr id="38024" name="Group 275"/>
              <p:cNvGrpSpPr>
                <a:grpSpLocks/>
              </p:cNvGrpSpPr>
              <p:nvPr/>
            </p:nvGrpSpPr>
            <p:grpSpPr bwMode="auto">
              <a:xfrm>
                <a:off x="1117" y="1150"/>
                <a:ext cx="14" cy="462"/>
                <a:chOff x="1117" y="1150"/>
                <a:chExt cx="14" cy="462"/>
              </a:xfrm>
            </p:grpSpPr>
            <p:sp>
              <p:nvSpPr>
                <p:cNvPr id="38025" name="Rectangle 276"/>
                <p:cNvSpPr>
                  <a:spLocks noChangeArrowheads="1"/>
                </p:cNvSpPr>
                <p:nvPr/>
              </p:nvSpPr>
              <p:spPr bwMode="auto">
                <a:xfrm>
                  <a:off x="1123" y="1150"/>
                  <a:ext cx="8" cy="462"/>
                </a:xfrm>
                <a:prstGeom prst="rect">
                  <a:avLst/>
                </a:prstGeom>
                <a:solidFill>
                  <a:srgbClr val="474747"/>
                </a:solidFill>
                <a:ln w="12700">
                  <a:noFill/>
                  <a:miter lim="800000"/>
                  <a:headEnd/>
                  <a:tailEnd/>
                </a:ln>
              </p:spPr>
              <p:txBody>
                <a:bodyPr wrap="none" anchor="ctr"/>
                <a:lstStyle/>
                <a:p>
                  <a:endParaRPr lang="es-ES"/>
                </a:p>
              </p:txBody>
            </p:sp>
            <p:sp>
              <p:nvSpPr>
                <p:cNvPr id="38026" name="Rectangle 277"/>
                <p:cNvSpPr>
                  <a:spLocks noChangeArrowheads="1"/>
                </p:cNvSpPr>
                <p:nvPr/>
              </p:nvSpPr>
              <p:spPr bwMode="auto">
                <a:xfrm>
                  <a:off x="1117" y="1150"/>
                  <a:ext cx="8" cy="462"/>
                </a:xfrm>
                <a:prstGeom prst="rect">
                  <a:avLst/>
                </a:prstGeom>
                <a:solidFill>
                  <a:srgbClr val="CECECE"/>
                </a:solidFill>
                <a:ln w="12700">
                  <a:noFill/>
                  <a:miter lim="800000"/>
                  <a:headEnd/>
                  <a:tailEnd/>
                </a:ln>
              </p:spPr>
              <p:txBody>
                <a:bodyPr wrap="none" anchor="ctr"/>
                <a:lstStyle/>
                <a:p>
                  <a:endParaRPr lang="es-ES"/>
                </a:p>
              </p:txBody>
            </p:sp>
          </p:grpSp>
        </p:grpSp>
        <p:sp>
          <p:nvSpPr>
            <p:cNvPr id="37918" name="Rectangle 278"/>
            <p:cNvSpPr>
              <a:spLocks noChangeArrowheads="1"/>
            </p:cNvSpPr>
            <p:nvPr/>
          </p:nvSpPr>
          <p:spPr bwMode="auto">
            <a:xfrm rot="10800000" flipV="1">
              <a:off x="4870" y="2966"/>
              <a:ext cx="336" cy="15"/>
            </a:xfrm>
            <a:prstGeom prst="rect">
              <a:avLst/>
            </a:prstGeom>
            <a:solidFill>
              <a:srgbClr val="FF5008"/>
            </a:solidFill>
            <a:ln w="12700">
              <a:noFill/>
              <a:miter lim="800000"/>
              <a:headEnd/>
              <a:tailEnd/>
            </a:ln>
          </p:spPr>
          <p:txBody>
            <a:bodyPr wrap="none" anchor="ctr"/>
            <a:lstStyle/>
            <a:p>
              <a:endParaRPr lang="es-ES"/>
            </a:p>
          </p:txBody>
        </p:sp>
        <p:grpSp>
          <p:nvGrpSpPr>
            <p:cNvPr id="37919" name="Group 279"/>
            <p:cNvGrpSpPr>
              <a:grpSpLocks/>
            </p:cNvGrpSpPr>
            <p:nvPr/>
          </p:nvGrpSpPr>
          <p:grpSpPr bwMode="auto">
            <a:xfrm>
              <a:off x="4897" y="2403"/>
              <a:ext cx="660" cy="974"/>
              <a:chOff x="1063" y="2836"/>
              <a:chExt cx="440" cy="710"/>
            </a:xfrm>
          </p:grpSpPr>
          <p:grpSp>
            <p:nvGrpSpPr>
              <p:cNvPr id="37920" name="Group 280"/>
              <p:cNvGrpSpPr>
                <a:grpSpLocks/>
              </p:cNvGrpSpPr>
              <p:nvPr/>
            </p:nvGrpSpPr>
            <p:grpSpPr bwMode="auto">
              <a:xfrm rot="10800000" flipV="1">
                <a:off x="1260" y="3439"/>
                <a:ext cx="58" cy="70"/>
                <a:chOff x="585" y="1537"/>
                <a:chExt cx="51" cy="51"/>
              </a:xfrm>
            </p:grpSpPr>
            <p:sp>
              <p:nvSpPr>
                <p:cNvPr id="37996" name="Oval 281"/>
                <p:cNvSpPr>
                  <a:spLocks noChangeArrowheads="1"/>
                </p:cNvSpPr>
                <p:nvPr/>
              </p:nvSpPr>
              <p:spPr bwMode="auto">
                <a:xfrm>
                  <a:off x="585" y="1537"/>
                  <a:ext cx="51" cy="51"/>
                </a:xfrm>
                <a:prstGeom prst="ellipse">
                  <a:avLst/>
                </a:prstGeom>
                <a:solidFill>
                  <a:srgbClr val="474747"/>
                </a:solidFill>
                <a:ln w="12700">
                  <a:noFill/>
                  <a:round/>
                  <a:headEnd/>
                  <a:tailEnd/>
                </a:ln>
              </p:spPr>
              <p:txBody>
                <a:bodyPr wrap="none" anchor="ctr"/>
                <a:lstStyle/>
                <a:p>
                  <a:endParaRPr lang="es-ES"/>
                </a:p>
              </p:txBody>
            </p:sp>
            <p:sp>
              <p:nvSpPr>
                <p:cNvPr id="37997" name="Oval 282"/>
                <p:cNvSpPr>
                  <a:spLocks noChangeArrowheads="1"/>
                </p:cNvSpPr>
                <p:nvPr/>
              </p:nvSpPr>
              <p:spPr bwMode="auto">
                <a:xfrm>
                  <a:off x="601" y="1553"/>
                  <a:ext cx="19" cy="19"/>
                </a:xfrm>
                <a:prstGeom prst="ellipse">
                  <a:avLst/>
                </a:prstGeom>
                <a:solidFill>
                  <a:srgbClr val="CECECE"/>
                </a:solidFill>
                <a:ln w="12700">
                  <a:noFill/>
                  <a:round/>
                  <a:headEnd/>
                  <a:tailEnd/>
                </a:ln>
              </p:spPr>
              <p:txBody>
                <a:bodyPr wrap="none" anchor="ctr"/>
                <a:lstStyle/>
                <a:p>
                  <a:endParaRPr lang="es-ES"/>
                </a:p>
              </p:txBody>
            </p:sp>
          </p:grpSp>
          <p:sp>
            <p:nvSpPr>
              <p:cNvPr id="37921" name="Freeform 283"/>
              <p:cNvSpPr>
                <a:spLocks/>
              </p:cNvSpPr>
              <p:nvPr/>
            </p:nvSpPr>
            <p:spPr bwMode="auto">
              <a:xfrm rot="10800000" flipV="1">
                <a:off x="1252" y="3387"/>
                <a:ext cx="251" cy="82"/>
              </a:xfrm>
              <a:custGeom>
                <a:avLst/>
                <a:gdLst>
                  <a:gd name="T0" fmla="*/ 576 w 219"/>
                  <a:gd name="T1" fmla="*/ 724 h 60"/>
                  <a:gd name="T2" fmla="*/ 641 w 219"/>
                  <a:gd name="T3" fmla="*/ 510 h 60"/>
                  <a:gd name="T4" fmla="*/ 650 w 219"/>
                  <a:gd name="T5" fmla="*/ 411 h 60"/>
                  <a:gd name="T6" fmla="*/ 641 w 219"/>
                  <a:gd name="T7" fmla="*/ 373 h 60"/>
                  <a:gd name="T8" fmla="*/ 622 w 219"/>
                  <a:gd name="T9" fmla="*/ 321 h 60"/>
                  <a:gd name="T10" fmla="*/ 353 w 219"/>
                  <a:gd name="T11" fmla="*/ 321 h 60"/>
                  <a:gd name="T12" fmla="*/ 353 w 219"/>
                  <a:gd name="T13" fmla="*/ 0 h 60"/>
                  <a:gd name="T14" fmla="*/ 95 w 219"/>
                  <a:gd name="T15" fmla="*/ 0 h 60"/>
                  <a:gd name="T16" fmla="*/ 0 w 219"/>
                  <a:gd name="T17" fmla="*/ 297 h 60"/>
                  <a:gd name="T18" fmla="*/ 282 w 219"/>
                  <a:gd name="T19" fmla="*/ 297 h 60"/>
                  <a:gd name="T20" fmla="*/ 282 w 219"/>
                  <a:gd name="T21" fmla="*/ 555 h 60"/>
                  <a:gd name="T22" fmla="*/ 547 w 219"/>
                  <a:gd name="T23" fmla="*/ 555 h 60"/>
                  <a:gd name="T24" fmla="*/ 576 w 219"/>
                  <a:gd name="T25" fmla="*/ 724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9"/>
                  <a:gd name="T40" fmla="*/ 0 h 60"/>
                  <a:gd name="T41" fmla="*/ 219 w 219"/>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9" h="60">
                    <a:moveTo>
                      <a:pt x="194" y="59"/>
                    </a:moveTo>
                    <a:lnTo>
                      <a:pt x="216" y="42"/>
                    </a:lnTo>
                    <a:lnTo>
                      <a:pt x="218" y="34"/>
                    </a:lnTo>
                    <a:lnTo>
                      <a:pt x="216" y="31"/>
                    </a:lnTo>
                    <a:lnTo>
                      <a:pt x="209" y="26"/>
                    </a:lnTo>
                    <a:lnTo>
                      <a:pt x="119" y="26"/>
                    </a:lnTo>
                    <a:lnTo>
                      <a:pt x="119" y="0"/>
                    </a:lnTo>
                    <a:lnTo>
                      <a:pt x="32" y="0"/>
                    </a:lnTo>
                    <a:lnTo>
                      <a:pt x="0" y="24"/>
                    </a:lnTo>
                    <a:lnTo>
                      <a:pt x="95" y="24"/>
                    </a:lnTo>
                    <a:lnTo>
                      <a:pt x="95" y="45"/>
                    </a:lnTo>
                    <a:lnTo>
                      <a:pt x="184" y="45"/>
                    </a:lnTo>
                    <a:lnTo>
                      <a:pt x="194" y="59"/>
                    </a:lnTo>
                  </a:path>
                </a:pathLst>
              </a:custGeom>
              <a:solidFill>
                <a:srgbClr val="F57B49"/>
              </a:solidFill>
              <a:ln w="12700" cap="rnd">
                <a:noFill/>
                <a:round/>
                <a:headEnd/>
                <a:tailEnd/>
              </a:ln>
            </p:spPr>
            <p:txBody>
              <a:bodyPr/>
              <a:lstStyle/>
              <a:p>
                <a:endParaRPr lang="es-ES"/>
              </a:p>
            </p:txBody>
          </p:sp>
          <p:sp>
            <p:nvSpPr>
              <p:cNvPr id="37922" name="Rectangle 284"/>
              <p:cNvSpPr>
                <a:spLocks noChangeArrowheads="1"/>
              </p:cNvSpPr>
              <p:nvPr/>
            </p:nvSpPr>
            <p:spPr bwMode="auto">
              <a:xfrm rot="10800000" flipV="1">
                <a:off x="1074" y="3275"/>
                <a:ext cx="209" cy="11"/>
              </a:xfrm>
              <a:prstGeom prst="rect">
                <a:avLst/>
              </a:prstGeom>
              <a:solidFill>
                <a:srgbClr val="FF5008"/>
              </a:solidFill>
              <a:ln w="12700">
                <a:noFill/>
                <a:miter lim="800000"/>
                <a:headEnd/>
                <a:tailEnd/>
              </a:ln>
            </p:spPr>
            <p:txBody>
              <a:bodyPr wrap="none" anchor="ctr"/>
              <a:lstStyle/>
              <a:p>
                <a:endParaRPr lang="es-ES"/>
              </a:p>
            </p:txBody>
          </p:sp>
          <p:sp>
            <p:nvSpPr>
              <p:cNvPr id="37923" name="Line 285"/>
              <p:cNvSpPr>
                <a:spLocks noChangeShapeType="1"/>
              </p:cNvSpPr>
              <p:nvPr/>
            </p:nvSpPr>
            <p:spPr bwMode="auto">
              <a:xfrm rot="10800000" flipV="1">
                <a:off x="1384" y="3327"/>
                <a:ext cx="4" cy="0"/>
              </a:xfrm>
              <a:prstGeom prst="line">
                <a:avLst/>
              </a:prstGeom>
              <a:noFill/>
              <a:ln w="12700">
                <a:solidFill>
                  <a:srgbClr val="000000"/>
                </a:solidFill>
                <a:round/>
                <a:headEnd/>
                <a:tailEnd/>
              </a:ln>
            </p:spPr>
            <p:txBody>
              <a:bodyPr wrap="none" anchor="ctr"/>
              <a:lstStyle/>
              <a:p>
                <a:endParaRPr lang="es-ES"/>
              </a:p>
            </p:txBody>
          </p:sp>
          <p:sp>
            <p:nvSpPr>
              <p:cNvPr id="37924" name="Freeform 286"/>
              <p:cNvSpPr>
                <a:spLocks/>
              </p:cNvSpPr>
              <p:nvPr/>
            </p:nvSpPr>
            <p:spPr bwMode="auto">
              <a:xfrm rot="10800000" flipV="1">
                <a:off x="1341" y="3291"/>
                <a:ext cx="20" cy="21"/>
              </a:xfrm>
              <a:custGeom>
                <a:avLst/>
                <a:gdLst>
                  <a:gd name="T0" fmla="*/ 0 w 17"/>
                  <a:gd name="T1" fmla="*/ 157 h 15"/>
                  <a:gd name="T2" fmla="*/ 15 w 17"/>
                  <a:gd name="T3" fmla="*/ 151 h 15"/>
                  <a:gd name="T4" fmla="*/ 21 w 17"/>
                  <a:gd name="T5" fmla="*/ 136 h 15"/>
                  <a:gd name="T6" fmla="*/ 36 w 17"/>
                  <a:gd name="T7" fmla="*/ 136 h 15"/>
                  <a:gd name="T8" fmla="*/ 40 w 17"/>
                  <a:gd name="T9" fmla="*/ 136 h 15"/>
                  <a:gd name="T10" fmla="*/ 36 w 17"/>
                  <a:gd name="T11" fmla="*/ 151 h 15"/>
                  <a:gd name="T12" fmla="*/ 29 w 17"/>
                  <a:gd name="T13" fmla="*/ 185 h 15"/>
                  <a:gd name="T14" fmla="*/ 29 w 17"/>
                  <a:gd name="T15" fmla="*/ 211 h 15"/>
                  <a:gd name="T16" fmla="*/ 42 w 17"/>
                  <a:gd name="T17" fmla="*/ 190 h 15"/>
                  <a:gd name="T18" fmla="*/ 55 w 17"/>
                  <a:gd name="T19" fmla="*/ 151 h 15"/>
                  <a:gd name="T20" fmla="*/ 58 w 17"/>
                  <a:gd name="T21" fmla="*/ 77 h 15"/>
                  <a:gd name="T22" fmla="*/ 49 w 17"/>
                  <a:gd name="T23" fmla="*/ 29 h 15"/>
                  <a:gd name="T24" fmla="*/ 25 w 17"/>
                  <a:gd name="T25" fmla="*/ 0 h 15"/>
                  <a:gd name="T26" fmla="*/ 2 w 17"/>
                  <a:gd name="T27" fmla="*/ 0 h 15"/>
                  <a:gd name="T28" fmla="*/ 0 w 17"/>
                  <a:gd name="T29" fmla="*/ 15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
                  <a:gd name="T46" fmla="*/ 0 h 15"/>
                  <a:gd name="T47" fmla="*/ 17 w 17"/>
                  <a:gd name="T48" fmla="*/ 15 h 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 h="15">
                    <a:moveTo>
                      <a:pt x="0" y="11"/>
                    </a:moveTo>
                    <a:lnTo>
                      <a:pt x="4" y="10"/>
                    </a:lnTo>
                    <a:lnTo>
                      <a:pt x="6" y="9"/>
                    </a:lnTo>
                    <a:lnTo>
                      <a:pt x="10" y="9"/>
                    </a:lnTo>
                    <a:lnTo>
                      <a:pt x="11" y="9"/>
                    </a:lnTo>
                    <a:lnTo>
                      <a:pt x="10" y="10"/>
                    </a:lnTo>
                    <a:lnTo>
                      <a:pt x="8" y="12"/>
                    </a:lnTo>
                    <a:lnTo>
                      <a:pt x="8" y="14"/>
                    </a:lnTo>
                    <a:lnTo>
                      <a:pt x="12" y="13"/>
                    </a:lnTo>
                    <a:lnTo>
                      <a:pt x="15" y="10"/>
                    </a:lnTo>
                    <a:lnTo>
                      <a:pt x="16" y="5"/>
                    </a:lnTo>
                    <a:lnTo>
                      <a:pt x="14" y="2"/>
                    </a:lnTo>
                    <a:lnTo>
                      <a:pt x="7" y="0"/>
                    </a:lnTo>
                    <a:lnTo>
                      <a:pt x="2" y="0"/>
                    </a:lnTo>
                    <a:lnTo>
                      <a:pt x="0" y="11"/>
                    </a:lnTo>
                  </a:path>
                </a:pathLst>
              </a:custGeom>
              <a:solidFill>
                <a:srgbClr val="FFBCBC"/>
              </a:solidFill>
              <a:ln w="12700" cap="rnd">
                <a:noFill/>
                <a:round/>
                <a:headEnd/>
                <a:tailEnd/>
              </a:ln>
            </p:spPr>
            <p:txBody>
              <a:bodyPr/>
              <a:lstStyle/>
              <a:p>
                <a:endParaRPr lang="es-ES"/>
              </a:p>
            </p:txBody>
          </p:sp>
          <p:sp>
            <p:nvSpPr>
              <p:cNvPr id="37925" name="Freeform 287"/>
              <p:cNvSpPr>
                <a:spLocks/>
              </p:cNvSpPr>
              <p:nvPr/>
            </p:nvSpPr>
            <p:spPr bwMode="auto">
              <a:xfrm rot="10800000" flipV="1">
                <a:off x="1340" y="3292"/>
                <a:ext cx="21" cy="22"/>
              </a:xfrm>
              <a:custGeom>
                <a:avLst/>
                <a:gdLst>
                  <a:gd name="T0" fmla="*/ 0 w 18"/>
                  <a:gd name="T1" fmla="*/ 146 h 16"/>
                  <a:gd name="T2" fmla="*/ 17 w 18"/>
                  <a:gd name="T3" fmla="*/ 143 h 16"/>
                  <a:gd name="T4" fmla="*/ 23 w 18"/>
                  <a:gd name="T5" fmla="*/ 126 h 16"/>
                  <a:gd name="T6" fmla="*/ 35 w 18"/>
                  <a:gd name="T7" fmla="*/ 106 h 16"/>
                  <a:gd name="T8" fmla="*/ 36 w 18"/>
                  <a:gd name="T9" fmla="*/ 126 h 16"/>
                  <a:gd name="T10" fmla="*/ 36 w 18"/>
                  <a:gd name="T11" fmla="*/ 143 h 16"/>
                  <a:gd name="T12" fmla="*/ 31 w 18"/>
                  <a:gd name="T13" fmla="*/ 168 h 16"/>
                  <a:gd name="T14" fmla="*/ 31 w 18"/>
                  <a:gd name="T15" fmla="*/ 197 h 16"/>
                  <a:gd name="T16" fmla="*/ 41 w 18"/>
                  <a:gd name="T17" fmla="*/ 173 h 16"/>
                  <a:gd name="T18" fmla="*/ 56 w 18"/>
                  <a:gd name="T19" fmla="*/ 143 h 16"/>
                  <a:gd name="T20" fmla="*/ 57 w 18"/>
                  <a:gd name="T21" fmla="*/ 76 h 16"/>
                  <a:gd name="T22" fmla="*/ 49 w 18"/>
                  <a:gd name="T23" fmla="*/ 29 h 16"/>
                  <a:gd name="T24" fmla="*/ 23 w 18"/>
                  <a:gd name="T25" fmla="*/ 0 h 16"/>
                  <a:gd name="T26" fmla="*/ 2 w 18"/>
                  <a:gd name="T27" fmla="*/ 0 h 16"/>
                  <a:gd name="T28" fmla="*/ 0 w 18"/>
                  <a:gd name="T29" fmla="*/ 146 h 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8"/>
                  <a:gd name="T46" fmla="*/ 0 h 16"/>
                  <a:gd name="T47" fmla="*/ 18 w 18"/>
                  <a:gd name="T48" fmla="*/ 16 h 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8" h="16">
                    <a:moveTo>
                      <a:pt x="0" y="12"/>
                    </a:moveTo>
                    <a:lnTo>
                      <a:pt x="5" y="11"/>
                    </a:lnTo>
                    <a:lnTo>
                      <a:pt x="7" y="10"/>
                    </a:lnTo>
                    <a:lnTo>
                      <a:pt x="10" y="9"/>
                    </a:lnTo>
                    <a:lnTo>
                      <a:pt x="11" y="10"/>
                    </a:lnTo>
                    <a:lnTo>
                      <a:pt x="11" y="11"/>
                    </a:lnTo>
                    <a:lnTo>
                      <a:pt x="9" y="13"/>
                    </a:lnTo>
                    <a:lnTo>
                      <a:pt x="9" y="15"/>
                    </a:lnTo>
                    <a:lnTo>
                      <a:pt x="12" y="14"/>
                    </a:lnTo>
                    <a:lnTo>
                      <a:pt x="16" y="11"/>
                    </a:lnTo>
                    <a:lnTo>
                      <a:pt x="17" y="6"/>
                    </a:lnTo>
                    <a:lnTo>
                      <a:pt x="15" y="2"/>
                    </a:lnTo>
                    <a:lnTo>
                      <a:pt x="7" y="0"/>
                    </a:lnTo>
                    <a:lnTo>
                      <a:pt x="2" y="0"/>
                    </a:lnTo>
                    <a:lnTo>
                      <a:pt x="0" y="12"/>
                    </a:lnTo>
                  </a:path>
                </a:pathLst>
              </a:custGeom>
              <a:noFill/>
              <a:ln w="12700" cap="rnd">
                <a:noFill/>
                <a:round/>
                <a:headEnd/>
                <a:tailEnd/>
              </a:ln>
            </p:spPr>
            <p:txBody>
              <a:bodyPr/>
              <a:lstStyle/>
              <a:p>
                <a:endParaRPr lang="es-ES"/>
              </a:p>
            </p:txBody>
          </p:sp>
          <p:sp>
            <p:nvSpPr>
              <p:cNvPr id="37926" name="Line 288"/>
              <p:cNvSpPr>
                <a:spLocks noChangeShapeType="1"/>
              </p:cNvSpPr>
              <p:nvPr/>
            </p:nvSpPr>
            <p:spPr bwMode="auto">
              <a:xfrm rot="10800000" flipH="1">
                <a:off x="1379" y="3317"/>
                <a:ext cx="12" cy="15"/>
              </a:xfrm>
              <a:prstGeom prst="line">
                <a:avLst/>
              </a:prstGeom>
              <a:noFill/>
              <a:ln w="12700">
                <a:solidFill>
                  <a:srgbClr val="000000"/>
                </a:solidFill>
                <a:round/>
                <a:headEnd/>
                <a:tailEnd/>
              </a:ln>
            </p:spPr>
            <p:txBody>
              <a:bodyPr wrap="none" anchor="ctr"/>
              <a:lstStyle/>
              <a:p>
                <a:endParaRPr lang="es-ES"/>
              </a:p>
            </p:txBody>
          </p:sp>
          <p:sp>
            <p:nvSpPr>
              <p:cNvPr id="37927" name="Freeform 289"/>
              <p:cNvSpPr>
                <a:spLocks/>
              </p:cNvSpPr>
              <p:nvPr/>
            </p:nvSpPr>
            <p:spPr bwMode="auto">
              <a:xfrm rot="10800000" flipV="1">
                <a:off x="1333" y="3350"/>
                <a:ext cx="130" cy="100"/>
              </a:xfrm>
              <a:custGeom>
                <a:avLst/>
                <a:gdLst>
                  <a:gd name="T0" fmla="*/ 0 w 113"/>
                  <a:gd name="T1" fmla="*/ 103 h 73"/>
                  <a:gd name="T2" fmla="*/ 1 w 113"/>
                  <a:gd name="T3" fmla="*/ 166 h 73"/>
                  <a:gd name="T4" fmla="*/ 1 w 113"/>
                  <a:gd name="T5" fmla="*/ 210 h 73"/>
                  <a:gd name="T6" fmla="*/ 3 w 113"/>
                  <a:gd name="T7" fmla="*/ 264 h 73"/>
                  <a:gd name="T8" fmla="*/ 3 w 113"/>
                  <a:gd name="T9" fmla="*/ 299 h 73"/>
                  <a:gd name="T10" fmla="*/ 24 w 113"/>
                  <a:gd name="T11" fmla="*/ 340 h 73"/>
                  <a:gd name="T12" fmla="*/ 35 w 113"/>
                  <a:gd name="T13" fmla="*/ 341 h 73"/>
                  <a:gd name="T14" fmla="*/ 56 w 113"/>
                  <a:gd name="T15" fmla="*/ 362 h 73"/>
                  <a:gd name="T16" fmla="*/ 159 w 113"/>
                  <a:gd name="T17" fmla="*/ 381 h 73"/>
                  <a:gd name="T18" fmla="*/ 173 w 113"/>
                  <a:gd name="T19" fmla="*/ 426 h 73"/>
                  <a:gd name="T20" fmla="*/ 175 w 113"/>
                  <a:gd name="T21" fmla="*/ 395 h 73"/>
                  <a:gd name="T22" fmla="*/ 184 w 113"/>
                  <a:gd name="T23" fmla="*/ 707 h 73"/>
                  <a:gd name="T24" fmla="*/ 190 w 113"/>
                  <a:gd name="T25" fmla="*/ 807 h 73"/>
                  <a:gd name="T26" fmla="*/ 188 w 113"/>
                  <a:gd name="T27" fmla="*/ 836 h 73"/>
                  <a:gd name="T28" fmla="*/ 184 w 113"/>
                  <a:gd name="T29" fmla="*/ 874 h 73"/>
                  <a:gd name="T30" fmla="*/ 188 w 113"/>
                  <a:gd name="T31" fmla="*/ 897 h 73"/>
                  <a:gd name="T32" fmla="*/ 216 w 113"/>
                  <a:gd name="T33" fmla="*/ 897 h 73"/>
                  <a:gd name="T34" fmla="*/ 216 w 113"/>
                  <a:gd name="T35" fmla="*/ 877 h 73"/>
                  <a:gd name="T36" fmla="*/ 230 w 113"/>
                  <a:gd name="T37" fmla="*/ 897 h 73"/>
                  <a:gd name="T38" fmla="*/ 263 w 113"/>
                  <a:gd name="T39" fmla="*/ 897 h 73"/>
                  <a:gd name="T40" fmla="*/ 266 w 113"/>
                  <a:gd name="T41" fmla="*/ 877 h 73"/>
                  <a:gd name="T42" fmla="*/ 272 w 113"/>
                  <a:gd name="T43" fmla="*/ 859 h 73"/>
                  <a:gd name="T44" fmla="*/ 272 w 113"/>
                  <a:gd name="T45" fmla="*/ 859 h 73"/>
                  <a:gd name="T46" fmla="*/ 272 w 113"/>
                  <a:gd name="T47" fmla="*/ 838 h 73"/>
                  <a:gd name="T48" fmla="*/ 267 w 113"/>
                  <a:gd name="T49" fmla="*/ 836 h 73"/>
                  <a:gd name="T50" fmla="*/ 253 w 113"/>
                  <a:gd name="T51" fmla="*/ 836 h 73"/>
                  <a:gd name="T52" fmla="*/ 245 w 113"/>
                  <a:gd name="T53" fmla="*/ 836 h 73"/>
                  <a:gd name="T54" fmla="*/ 236 w 113"/>
                  <a:gd name="T55" fmla="*/ 811 h 73"/>
                  <a:gd name="T56" fmla="*/ 230 w 113"/>
                  <a:gd name="T57" fmla="*/ 610 h 73"/>
                  <a:gd name="T58" fmla="*/ 219 w 113"/>
                  <a:gd name="T59" fmla="*/ 299 h 73"/>
                  <a:gd name="T60" fmla="*/ 211 w 113"/>
                  <a:gd name="T61" fmla="*/ 237 h 73"/>
                  <a:gd name="T62" fmla="*/ 190 w 113"/>
                  <a:gd name="T63" fmla="*/ 197 h 73"/>
                  <a:gd name="T64" fmla="*/ 93 w 113"/>
                  <a:gd name="T65" fmla="*/ 126 h 73"/>
                  <a:gd name="T66" fmla="*/ 190 w 113"/>
                  <a:gd name="T67" fmla="*/ 197 h 73"/>
                  <a:gd name="T68" fmla="*/ 211 w 113"/>
                  <a:gd name="T69" fmla="*/ 237 h 73"/>
                  <a:gd name="T70" fmla="*/ 219 w 113"/>
                  <a:gd name="T71" fmla="*/ 299 h 73"/>
                  <a:gd name="T72" fmla="*/ 230 w 113"/>
                  <a:gd name="T73" fmla="*/ 610 h 73"/>
                  <a:gd name="T74" fmla="*/ 253 w 113"/>
                  <a:gd name="T75" fmla="*/ 760 h 73"/>
                  <a:gd name="T76" fmla="*/ 290 w 113"/>
                  <a:gd name="T77" fmla="*/ 897 h 73"/>
                  <a:gd name="T78" fmla="*/ 306 w 113"/>
                  <a:gd name="T79" fmla="*/ 836 h 73"/>
                  <a:gd name="T80" fmla="*/ 303 w 113"/>
                  <a:gd name="T81" fmla="*/ 811 h 73"/>
                  <a:gd name="T82" fmla="*/ 328 w 113"/>
                  <a:gd name="T83" fmla="*/ 781 h 73"/>
                  <a:gd name="T84" fmla="*/ 343 w 113"/>
                  <a:gd name="T85" fmla="*/ 732 h 73"/>
                  <a:gd name="T86" fmla="*/ 341 w 113"/>
                  <a:gd name="T87" fmla="*/ 695 h 73"/>
                  <a:gd name="T88" fmla="*/ 314 w 113"/>
                  <a:gd name="T89" fmla="*/ 715 h 73"/>
                  <a:gd name="T90" fmla="*/ 305 w 113"/>
                  <a:gd name="T91" fmla="*/ 715 h 73"/>
                  <a:gd name="T92" fmla="*/ 291 w 113"/>
                  <a:gd name="T93" fmla="*/ 707 h 73"/>
                  <a:gd name="T94" fmla="*/ 231 w 113"/>
                  <a:gd name="T95" fmla="*/ 197 h 73"/>
                  <a:gd name="T96" fmla="*/ 220 w 113"/>
                  <a:gd name="T97" fmla="*/ 126 h 73"/>
                  <a:gd name="T98" fmla="*/ 212 w 113"/>
                  <a:gd name="T99" fmla="*/ 75 h 73"/>
                  <a:gd name="T100" fmla="*/ 201 w 113"/>
                  <a:gd name="T101" fmla="*/ 67 h 73"/>
                  <a:gd name="T102" fmla="*/ 184 w 113"/>
                  <a:gd name="T103" fmla="*/ 67 h 73"/>
                  <a:gd name="T104" fmla="*/ 144 w 113"/>
                  <a:gd name="T105" fmla="*/ 49 h 73"/>
                  <a:gd name="T106" fmla="*/ 113 w 113"/>
                  <a:gd name="T107" fmla="*/ 26 h 73"/>
                  <a:gd name="T108" fmla="*/ 93 w 113"/>
                  <a:gd name="T109" fmla="*/ 0 h 73"/>
                  <a:gd name="T110" fmla="*/ 68 w 113"/>
                  <a:gd name="T111" fmla="*/ 49 h 73"/>
                  <a:gd name="T112" fmla="*/ 43 w 113"/>
                  <a:gd name="T113" fmla="*/ 75 h 73"/>
                  <a:gd name="T114" fmla="*/ 24 w 113"/>
                  <a:gd name="T115" fmla="*/ 92 h 73"/>
                  <a:gd name="T116" fmla="*/ 0 w 113"/>
                  <a:gd name="T117" fmla="*/ 92 h 73"/>
                  <a:gd name="T118" fmla="*/ 0 w 113"/>
                  <a:gd name="T119" fmla="*/ 103 h 7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3"/>
                  <a:gd name="T181" fmla="*/ 0 h 73"/>
                  <a:gd name="T182" fmla="*/ 113 w 113"/>
                  <a:gd name="T183" fmla="*/ 73 h 7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3" h="73">
                    <a:moveTo>
                      <a:pt x="0" y="8"/>
                    </a:moveTo>
                    <a:lnTo>
                      <a:pt x="1" y="13"/>
                    </a:lnTo>
                    <a:lnTo>
                      <a:pt x="1" y="17"/>
                    </a:lnTo>
                    <a:lnTo>
                      <a:pt x="3" y="21"/>
                    </a:lnTo>
                    <a:lnTo>
                      <a:pt x="3" y="24"/>
                    </a:lnTo>
                    <a:lnTo>
                      <a:pt x="8" y="27"/>
                    </a:lnTo>
                    <a:lnTo>
                      <a:pt x="11" y="28"/>
                    </a:lnTo>
                    <a:lnTo>
                      <a:pt x="18" y="29"/>
                    </a:lnTo>
                    <a:lnTo>
                      <a:pt x="51" y="31"/>
                    </a:lnTo>
                    <a:lnTo>
                      <a:pt x="56" y="34"/>
                    </a:lnTo>
                    <a:lnTo>
                      <a:pt x="57" y="32"/>
                    </a:lnTo>
                    <a:lnTo>
                      <a:pt x="60" y="57"/>
                    </a:lnTo>
                    <a:lnTo>
                      <a:pt x="62" y="65"/>
                    </a:lnTo>
                    <a:lnTo>
                      <a:pt x="61" y="67"/>
                    </a:lnTo>
                    <a:lnTo>
                      <a:pt x="60" y="70"/>
                    </a:lnTo>
                    <a:lnTo>
                      <a:pt x="61" y="72"/>
                    </a:lnTo>
                    <a:lnTo>
                      <a:pt x="70" y="72"/>
                    </a:lnTo>
                    <a:lnTo>
                      <a:pt x="70" y="71"/>
                    </a:lnTo>
                    <a:lnTo>
                      <a:pt x="75" y="72"/>
                    </a:lnTo>
                    <a:lnTo>
                      <a:pt x="85" y="72"/>
                    </a:lnTo>
                    <a:lnTo>
                      <a:pt x="87" y="71"/>
                    </a:lnTo>
                    <a:lnTo>
                      <a:pt x="89" y="69"/>
                    </a:lnTo>
                    <a:lnTo>
                      <a:pt x="89" y="68"/>
                    </a:lnTo>
                    <a:lnTo>
                      <a:pt x="88" y="67"/>
                    </a:lnTo>
                    <a:lnTo>
                      <a:pt x="83" y="67"/>
                    </a:lnTo>
                    <a:lnTo>
                      <a:pt x="80" y="67"/>
                    </a:lnTo>
                    <a:lnTo>
                      <a:pt x="77" y="66"/>
                    </a:lnTo>
                    <a:lnTo>
                      <a:pt x="75" y="49"/>
                    </a:lnTo>
                    <a:lnTo>
                      <a:pt x="71" y="24"/>
                    </a:lnTo>
                    <a:lnTo>
                      <a:pt x="68" y="19"/>
                    </a:lnTo>
                    <a:lnTo>
                      <a:pt x="62" y="16"/>
                    </a:lnTo>
                    <a:lnTo>
                      <a:pt x="30" y="10"/>
                    </a:lnTo>
                    <a:lnTo>
                      <a:pt x="62" y="16"/>
                    </a:lnTo>
                    <a:lnTo>
                      <a:pt x="68" y="19"/>
                    </a:lnTo>
                    <a:lnTo>
                      <a:pt x="71" y="24"/>
                    </a:lnTo>
                    <a:lnTo>
                      <a:pt x="75" y="49"/>
                    </a:lnTo>
                    <a:lnTo>
                      <a:pt x="83" y="61"/>
                    </a:lnTo>
                    <a:lnTo>
                      <a:pt x="94" y="72"/>
                    </a:lnTo>
                    <a:lnTo>
                      <a:pt x="100" y="67"/>
                    </a:lnTo>
                    <a:lnTo>
                      <a:pt x="98" y="66"/>
                    </a:lnTo>
                    <a:lnTo>
                      <a:pt x="107" y="63"/>
                    </a:lnTo>
                    <a:lnTo>
                      <a:pt x="112" y="59"/>
                    </a:lnTo>
                    <a:lnTo>
                      <a:pt x="111" y="56"/>
                    </a:lnTo>
                    <a:lnTo>
                      <a:pt x="103" y="58"/>
                    </a:lnTo>
                    <a:lnTo>
                      <a:pt x="99" y="58"/>
                    </a:lnTo>
                    <a:lnTo>
                      <a:pt x="95" y="57"/>
                    </a:lnTo>
                    <a:lnTo>
                      <a:pt x="76" y="16"/>
                    </a:lnTo>
                    <a:lnTo>
                      <a:pt x="72" y="10"/>
                    </a:lnTo>
                    <a:lnTo>
                      <a:pt x="69" y="6"/>
                    </a:lnTo>
                    <a:lnTo>
                      <a:pt x="66" y="5"/>
                    </a:lnTo>
                    <a:lnTo>
                      <a:pt x="60" y="5"/>
                    </a:lnTo>
                    <a:lnTo>
                      <a:pt x="48" y="4"/>
                    </a:lnTo>
                    <a:lnTo>
                      <a:pt x="37" y="2"/>
                    </a:lnTo>
                    <a:lnTo>
                      <a:pt x="30" y="0"/>
                    </a:lnTo>
                    <a:lnTo>
                      <a:pt x="22" y="4"/>
                    </a:lnTo>
                    <a:lnTo>
                      <a:pt x="14" y="6"/>
                    </a:lnTo>
                    <a:lnTo>
                      <a:pt x="8" y="7"/>
                    </a:lnTo>
                    <a:lnTo>
                      <a:pt x="0" y="7"/>
                    </a:lnTo>
                    <a:lnTo>
                      <a:pt x="0" y="8"/>
                    </a:lnTo>
                  </a:path>
                </a:pathLst>
              </a:custGeom>
              <a:solidFill>
                <a:srgbClr val="5959FF"/>
              </a:solidFill>
              <a:ln w="12700" cap="rnd">
                <a:noFill/>
                <a:round/>
                <a:headEnd/>
                <a:tailEnd/>
              </a:ln>
            </p:spPr>
            <p:txBody>
              <a:bodyPr/>
              <a:lstStyle/>
              <a:p>
                <a:endParaRPr lang="es-ES"/>
              </a:p>
            </p:txBody>
          </p:sp>
          <p:sp>
            <p:nvSpPr>
              <p:cNvPr id="37928" name="Freeform 290"/>
              <p:cNvSpPr>
                <a:spLocks/>
              </p:cNvSpPr>
              <p:nvPr/>
            </p:nvSpPr>
            <p:spPr bwMode="auto">
              <a:xfrm rot="10800000" flipV="1">
                <a:off x="1332" y="3349"/>
                <a:ext cx="129" cy="103"/>
              </a:xfrm>
              <a:custGeom>
                <a:avLst/>
                <a:gdLst>
                  <a:gd name="T0" fmla="*/ 0 w 112"/>
                  <a:gd name="T1" fmla="*/ 104 h 75"/>
                  <a:gd name="T2" fmla="*/ 1 w 112"/>
                  <a:gd name="T3" fmla="*/ 168 h 75"/>
                  <a:gd name="T4" fmla="*/ 2 w 112"/>
                  <a:gd name="T5" fmla="*/ 213 h 75"/>
                  <a:gd name="T6" fmla="*/ 14 w 112"/>
                  <a:gd name="T7" fmla="*/ 269 h 75"/>
                  <a:gd name="T8" fmla="*/ 18 w 112"/>
                  <a:gd name="T9" fmla="*/ 304 h 75"/>
                  <a:gd name="T10" fmla="*/ 28 w 112"/>
                  <a:gd name="T11" fmla="*/ 327 h 75"/>
                  <a:gd name="T12" fmla="*/ 43 w 112"/>
                  <a:gd name="T13" fmla="*/ 349 h 75"/>
                  <a:gd name="T14" fmla="*/ 58 w 112"/>
                  <a:gd name="T15" fmla="*/ 379 h 75"/>
                  <a:gd name="T16" fmla="*/ 121 w 112"/>
                  <a:gd name="T17" fmla="*/ 379 h 75"/>
                  <a:gd name="T18" fmla="*/ 138 w 112"/>
                  <a:gd name="T19" fmla="*/ 379 h 75"/>
                  <a:gd name="T20" fmla="*/ 159 w 112"/>
                  <a:gd name="T21" fmla="*/ 379 h 75"/>
                  <a:gd name="T22" fmla="*/ 165 w 112"/>
                  <a:gd name="T23" fmla="*/ 394 h 75"/>
                  <a:gd name="T24" fmla="*/ 174 w 112"/>
                  <a:gd name="T25" fmla="*/ 417 h 75"/>
                  <a:gd name="T26" fmla="*/ 177 w 112"/>
                  <a:gd name="T27" fmla="*/ 435 h 75"/>
                  <a:gd name="T28" fmla="*/ 184 w 112"/>
                  <a:gd name="T29" fmla="*/ 736 h 75"/>
                  <a:gd name="T30" fmla="*/ 189 w 112"/>
                  <a:gd name="T31" fmla="*/ 847 h 75"/>
                  <a:gd name="T32" fmla="*/ 184 w 112"/>
                  <a:gd name="T33" fmla="*/ 875 h 75"/>
                  <a:gd name="T34" fmla="*/ 184 w 112"/>
                  <a:gd name="T35" fmla="*/ 915 h 75"/>
                  <a:gd name="T36" fmla="*/ 184 w 112"/>
                  <a:gd name="T37" fmla="*/ 941 h 75"/>
                  <a:gd name="T38" fmla="*/ 212 w 112"/>
                  <a:gd name="T39" fmla="*/ 941 h 75"/>
                  <a:gd name="T40" fmla="*/ 212 w 112"/>
                  <a:gd name="T41" fmla="*/ 916 h 75"/>
                  <a:gd name="T42" fmla="*/ 229 w 112"/>
                  <a:gd name="T43" fmla="*/ 941 h 75"/>
                  <a:gd name="T44" fmla="*/ 264 w 112"/>
                  <a:gd name="T45" fmla="*/ 941 h 75"/>
                  <a:gd name="T46" fmla="*/ 265 w 112"/>
                  <a:gd name="T47" fmla="*/ 916 h 75"/>
                  <a:gd name="T48" fmla="*/ 271 w 112"/>
                  <a:gd name="T49" fmla="*/ 904 h 75"/>
                  <a:gd name="T50" fmla="*/ 279 w 112"/>
                  <a:gd name="T51" fmla="*/ 904 h 75"/>
                  <a:gd name="T52" fmla="*/ 279 w 112"/>
                  <a:gd name="T53" fmla="*/ 886 h 75"/>
                  <a:gd name="T54" fmla="*/ 268 w 112"/>
                  <a:gd name="T55" fmla="*/ 875 h 75"/>
                  <a:gd name="T56" fmla="*/ 259 w 112"/>
                  <a:gd name="T57" fmla="*/ 875 h 75"/>
                  <a:gd name="T58" fmla="*/ 244 w 112"/>
                  <a:gd name="T59" fmla="*/ 875 h 75"/>
                  <a:gd name="T60" fmla="*/ 235 w 112"/>
                  <a:gd name="T61" fmla="*/ 860 h 75"/>
                  <a:gd name="T62" fmla="*/ 229 w 112"/>
                  <a:gd name="T63" fmla="*/ 637 h 75"/>
                  <a:gd name="T64" fmla="*/ 219 w 112"/>
                  <a:gd name="T65" fmla="*/ 317 h 75"/>
                  <a:gd name="T66" fmla="*/ 211 w 112"/>
                  <a:gd name="T67" fmla="*/ 238 h 75"/>
                  <a:gd name="T68" fmla="*/ 190 w 112"/>
                  <a:gd name="T69" fmla="*/ 201 h 75"/>
                  <a:gd name="T70" fmla="*/ 93 w 112"/>
                  <a:gd name="T71" fmla="*/ 126 h 75"/>
                  <a:gd name="T72" fmla="*/ 190 w 112"/>
                  <a:gd name="T73" fmla="*/ 201 h 75"/>
                  <a:gd name="T74" fmla="*/ 211 w 112"/>
                  <a:gd name="T75" fmla="*/ 238 h 75"/>
                  <a:gd name="T76" fmla="*/ 219 w 112"/>
                  <a:gd name="T77" fmla="*/ 317 h 75"/>
                  <a:gd name="T78" fmla="*/ 229 w 112"/>
                  <a:gd name="T79" fmla="*/ 637 h 75"/>
                  <a:gd name="T80" fmla="*/ 252 w 112"/>
                  <a:gd name="T81" fmla="*/ 798 h 75"/>
                  <a:gd name="T82" fmla="*/ 289 w 112"/>
                  <a:gd name="T83" fmla="*/ 941 h 75"/>
                  <a:gd name="T84" fmla="*/ 305 w 112"/>
                  <a:gd name="T85" fmla="*/ 875 h 75"/>
                  <a:gd name="T86" fmla="*/ 304 w 112"/>
                  <a:gd name="T87" fmla="*/ 860 h 75"/>
                  <a:gd name="T88" fmla="*/ 329 w 112"/>
                  <a:gd name="T89" fmla="*/ 820 h 75"/>
                  <a:gd name="T90" fmla="*/ 343 w 112"/>
                  <a:gd name="T91" fmla="*/ 772 h 75"/>
                  <a:gd name="T92" fmla="*/ 341 w 112"/>
                  <a:gd name="T93" fmla="*/ 717 h 75"/>
                  <a:gd name="T94" fmla="*/ 314 w 112"/>
                  <a:gd name="T95" fmla="*/ 758 h 75"/>
                  <a:gd name="T96" fmla="*/ 304 w 112"/>
                  <a:gd name="T97" fmla="*/ 758 h 75"/>
                  <a:gd name="T98" fmla="*/ 290 w 112"/>
                  <a:gd name="T99" fmla="*/ 736 h 75"/>
                  <a:gd name="T100" fmla="*/ 230 w 112"/>
                  <a:gd name="T101" fmla="*/ 201 h 75"/>
                  <a:gd name="T102" fmla="*/ 225 w 112"/>
                  <a:gd name="T103" fmla="*/ 126 h 75"/>
                  <a:gd name="T104" fmla="*/ 211 w 112"/>
                  <a:gd name="T105" fmla="*/ 76 h 75"/>
                  <a:gd name="T106" fmla="*/ 200 w 112"/>
                  <a:gd name="T107" fmla="*/ 67 h 75"/>
                  <a:gd name="T108" fmla="*/ 183 w 112"/>
                  <a:gd name="T109" fmla="*/ 67 h 75"/>
                  <a:gd name="T110" fmla="*/ 149 w 112"/>
                  <a:gd name="T111" fmla="*/ 49 h 75"/>
                  <a:gd name="T112" fmla="*/ 119 w 112"/>
                  <a:gd name="T113" fmla="*/ 26 h 75"/>
                  <a:gd name="T114" fmla="*/ 93 w 112"/>
                  <a:gd name="T115" fmla="*/ 0 h 75"/>
                  <a:gd name="T116" fmla="*/ 67 w 112"/>
                  <a:gd name="T117" fmla="*/ 49 h 75"/>
                  <a:gd name="T118" fmla="*/ 43 w 112"/>
                  <a:gd name="T119" fmla="*/ 76 h 75"/>
                  <a:gd name="T120" fmla="*/ 21 w 112"/>
                  <a:gd name="T121" fmla="*/ 92 h 75"/>
                  <a:gd name="T122" fmla="*/ 0 w 112"/>
                  <a:gd name="T123" fmla="*/ 92 h 75"/>
                  <a:gd name="T124" fmla="*/ 0 w 112"/>
                  <a:gd name="T125" fmla="*/ 104 h 7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2"/>
                  <a:gd name="T190" fmla="*/ 0 h 75"/>
                  <a:gd name="T191" fmla="*/ 112 w 112"/>
                  <a:gd name="T192" fmla="*/ 75 h 7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2" h="75">
                    <a:moveTo>
                      <a:pt x="0" y="8"/>
                    </a:moveTo>
                    <a:lnTo>
                      <a:pt x="1" y="13"/>
                    </a:lnTo>
                    <a:lnTo>
                      <a:pt x="2" y="17"/>
                    </a:lnTo>
                    <a:lnTo>
                      <a:pt x="4" y="21"/>
                    </a:lnTo>
                    <a:lnTo>
                      <a:pt x="6" y="24"/>
                    </a:lnTo>
                    <a:lnTo>
                      <a:pt x="9" y="26"/>
                    </a:lnTo>
                    <a:lnTo>
                      <a:pt x="14" y="28"/>
                    </a:lnTo>
                    <a:lnTo>
                      <a:pt x="18" y="30"/>
                    </a:lnTo>
                    <a:lnTo>
                      <a:pt x="39" y="30"/>
                    </a:lnTo>
                    <a:lnTo>
                      <a:pt x="44" y="30"/>
                    </a:lnTo>
                    <a:lnTo>
                      <a:pt x="51" y="30"/>
                    </a:lnTo>
                    <a:lnTo>
                      <a:pt x="54" y="31"/>
                    </a:lnTo>
                    <a:lnTo>
                      <a:pt x="56" y="33"/>
                    </a:lnTo>
                    <a:lnTo>
                      <a:pt x="57" y="34"/>
                    </a:lnTo>
                    <a:lnTo>
                      <a:pt x="60" y="58"/>
                    </a:lnTo>
                    <a:lnTo>
                      <a:pt x="61" y="67"/>
                    </a:lnTo>
                    <a:lnTo>
                      <a:pt x="60" y="69"/>
                    </a:lnTo>
                    <a:lnTo>
                      <a:pt x="60" y="72"/>
                    </a:lnTo>
                    <a:lnTo>
                      <a:pt x="60" y="74"/>
                    </a:lnTo>
                    <a:lnTo>
                      <a:pt x="69" y="74"/>
                    </a:lnTo>
                    <a:lnTo>
                      <a:pt x="69" y="73"/>
                    </a:lnTo>
                    <a:lnTo>
                      <a:pt x="74" y="74"/>
                    </a:lnTo>
                    <a:lnTo>
                      <a:pt x="85" y="74"/>
                    </a:lnTo>
                    <a:lnTo>
                      <a:pt x="86" y="73"/>
                    </a:lnTo>
                    <a:lnTo>
                      <a:pt x="88" y="71"/>
                    </a:lnTo>
                    <a:lnTo>
                      <a:pt x="89" y="71"/>
                    </a:lnTo>
                    <a:lnTo>
                      <a:pt x="89" y="70"/>
                    </a:lnTo>
                    <a:lnTo>
                      <a:pt x="87" y="69"/>
                    </a:lnTo>
                    <a:lnTo>
                      <a:pt x="83" y="69"/>
                    </a:lnTo>
                    <a:lnTo>
                      <a:pt x="79" y="69"/>
                    </a:lnTo>
                    <a:lnTo>
                      <a:pt x="76" y="68"/>
                    </a:lnTo>
                    <a:lnTo>
                      <a:pt x="74" y="50"/>
                    </a:lnTo>
                    <a:lnTo>
                      <a:pt x="71" y="25"/>
                    </a:lnTo>
                    <a:lnTo>
                      <a:pt x="68" y="19"/>
                    </a:lnTo>
                    <a:lnTo>
                      <a:pt x="62" y="16"/>
                    </a:lnTo>
                    <a:lnTo>
                      <a:pt x="30" y="10"/>
                    </a:lnTo>
                    <a:lnTo>
                      <a:pt x="62" y="16"/>
                    </a:lnTo>
                    <a:lnTo>
                      <a:pt x="68" y="19"/>
                    </a:lnTo>
                    <a:lnTo>
                      <a:pt x="71" y="25"/>
                    </a:lnTo>
                    <a:lnTo>
                      <a:pt x="74" y="50"/>
                    </a:lnTo>
                    <a:lnTo>
                      <a:pt x="82" y="63"/>
                    </a:lnTo>
                    <a:lnTo>
                      <a:pt x="93" y="74"/>
                    </a:lnTo>
                    <a:lnTo>
                      <a:pt x="99" y="69"/>
                    </a:lnTo>
                    <a:lnTo>
                      <a:pt x="98" y="68"/>
                    </a:lnTo>
                    <a:lnTo>
                      <a:pt x="106" y="65"/>
                    </a:lnTo>
                    <a:lnTo>
                      <a:pt x="111" y="61"/>
                    </a:lnTo>
                    <a:lnTo>
                      <a:pt x="110" y="57"/>
                    </a:lnTo>
                    <a:lnTo>
                      <a:pt x="102" y="60"/>
                    </a:lnTo>
                    <a:lnTo>
                      <a:pt x="98" y="60"/>
                    </a:lnTo>
                    <a:lnTo>
                      <a:pt x="94" y="58"/>
                    </a:lnTo>
                    <a:lnTo>
                      <a:pt x="75" y="16"/>
                    </a:lnTo>
                    <a:lnTo>
                      <a:pt x="72" y="10"/>
                    </a:lnTo>
                    <a:lnTo>
                      <a:pt x="68" y="6"/>
                    </a:lnTo>
                    <a:lnTo>
                      <a:pt x="65" y="5"/>
                    </a:lnTo>
                    <a:lnTo>
                      <a:pt x="59" y="5"/>
                    </a:lnTo>
                    <a:lnTo>
                      <a:pt x="48" y="4"/>
                    </a:lnTo>
                    <a:lnTo>
                      <a:pt x="37" y="2"/>
                    </a:lnTo>
                    <a:lnTo>
                      <a:pt x="30" y="0"/>
                    </a:lnTo>
                    <a:lnTo>
                      <a:pt x="21" y="4"/>
                    </a:lnTo>
                    <a:lnTo>
                      <a:pt x="14" y="6"/>
                    </a:lnTo>
                    <a:lnTo>
                      <a:pt x="7" y="7"/>
                    </a:lnTo>
                    <a:lnTo>
                      <a:pt x="0" y="7"/>
                    </a:lnTo>
                    <a:lnTo>
                      <a:pt x="0" y="8"/>
                    </a:lnTo>
                  </a:path>
                </a:pathLst>
              </a:custGeom>
              <a:noFill/>
              <a:ln w="12700" cap="rnd">
                <a:noFill/>
                <a:round/>
                <a:headEnd/>
                <a:tailEnd/>
              </a:ln>
            </p:spPr>
            <p:txBody>
              <a:bodyPr/>
              <a:lstStyle/>
              <a:p>
                <a:endParaRPr lang="es-ES"/>
              </a:p>
            </p:txBody>
          </p:sp>
          <p:sp>
            <p:nvSpPr>
              <p:cNvPr id="37929" name="Freeform 291"/>
              <p:cNvSpPr>
                <a:spLocks/>
              </p:cNvSpPr>
              <p:nvPr/>
            </p:nvSpPr>
            <p:spPr bwMode="auto">
              <a:xfrm rot="10800000" flipV="1">
                <a:off x="1394" y="3188"/>
                <a:ext cx="52" cy="32"/>
              </a:xfrm>
              <a:custGeom>
                <a:avLst/>
                <a:gdLst>
                  <a:gd name="T0" fmla="*/ 0 w 45"/>
                  <a:gd name="T1" fmla="*/ 211 h 23"/>
                  <a:gd name="T2" fmla="*/ 77 w 45"/>
                  <a:gd name="T3" fmla="*/ 241 h 23"/>
                  <a:gd name="T4" fmla="*/ 126 w 45"/>
                  <a:gd name="T5" fmla="*/ 294 h 23"/>
                  <a:gd name="T6" fmla="*/ 138 w 45"/>
                  <a:gd name="T7" fmla="*/ 310 h 23"/>
                  <a:gd name="T8" fmla="*/ 140 w 45"/>
                  <a:gd name="T9" fmla="*/ 310 h 23"/>
                  <a:gd name="T10" fmla="*/ 140 w 45"/>
                  <a:gd name="T11" fmla="*/ 294 h 23"/>
                  <a:gd name="T12" fmla="*/ 118 w 45"/>
                  <a:gd name="T13" fmla="*/ 241 h 23"/>
                  <a:gd name="T14" fmla="*/ 118 w 45"/>
                  <a:gd name="T15" fmla="*/ 188 h 23"/>
                  <a:gd name="T16" fmla="*/ 109 w 45"/>
                  <a:gd name="T17" fmla="*/ 152 h 23"/>
                  <a:gd name="T18" fmla="*/ 105 w 45"/>
                  <a:gd name="T19" fmla="*/ 97 h 23"/>
                  <a:gd name="T20" fmla="*/ 102 w 45"/>
                  <a:gd name="T21" fmla="*/ 70 h 23"/>
                  <a:gd name="T22" fmla="*/ 92 w 45"/>
                  <a:gd name="T23" fmla="*/ 40 h 23"/>
                  <a:gd name="T24" fmla="*/ 81 w 45"/>
                  <a:gd name="T25" fmla="*/ 29 h 23"/>
                  <a:gd name="T26" fmla="*/ 77 w 45"/>
                  <a:gd name="T27" fmla="*/ 1 h 23"/>
                  <a:gd name="T28" fmla="*/ 67 w 45"/>
                  <a:gd name="T29" fmla="*/ 0 h 23"/>
                  <a:gd name="T30" fmla="*/ 60 w 45"/>
                  <a:gd name="T31" fmla="*/ 0 h 23"/>
                  <a:gd name="T32" fmla="*/ 57 w 45"/>
                  <a:gd name="T33" fmla="*/ 0 h 23"/>
                  <a:gd name="T34" fmla="*/ 42 w 45"/>
                  <a:gd name="T35" fmla="*/ 0 h 23"/>
                  <a:gd name="T36" fmla="*/ 32 w 45"/>
                  <a:gd name="T37" fmla="*/ 29 h 23"/>
                  <a:gd name="T38" fmla="*/ 21 w 45"/>
                  <a:gd name="T39" fmla="*/ 56 h 23"/>
                  <a:gd name="T40" fmla="*/ 14 w 45"/>
                  <a:gd name="T41" fmla="*/ 78 h 23"/>
                  <a:gd name="T42" fmla="*/ 2 w 45"/>
                  <a:gd name="T43" fmla="*/ 132 h 23"/>
                  <a:gd name="T44" fmla="*/ 1 w 45"/>
                  <a:gd name="T45" fmla="*/ 173 h 23"/>
                  <a:gd name="T46" fmla="*/ 0 w 45"/>
                  <a:gd name="T47" fmla="*/ 211 h 2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5"/>
                  <a:gd name="T73" fmla="*/ 0 h 23"/>
                  <a:gd name="T74" fmla="*/ 45 w 45"/>
                  <a:gd name="T75" fmla="*/ 23 h 2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5" h="23">
                    <a:moveTo>
                      <a:pt x="0" y="15"/>
                    </a:moveTo>
                    <a:lnTo>
                      <a:pt x="24" y="17"/>
                    </a:lnTo>
                    <a:lnTo>
                      <a:pt x="40" y="21"/>
                    </a:lnTo>
                    <a:lnTo>
                      <a:pt x="43" y="22"/>
                    </a:lnTo>
                    <a:lnTo>
                      <a:pt x="44" y="22"/>
                    </a:lnTo>
                    <a:lnTo>
                      <a:pt x="44" y="21"/>
                    </a:lnTo>
                    <a:lnTo>
                      <a:pt x="36" y="17"/>
                    </a:lnTo>
                    <a:lnTo>
                      <a:pt x="36" y="14"/>
                    </a:lnTo>
                    <a:lnTo>
                      <a:pt x="35" y="11"/>
                    </a:lnTo>
                    <a:lnTo>
                      <a:pt x="33" y="7"/>
                    </a:lnTo>
                    <a:lnTo>
                      <a:pt x="31" y="5"/>
                    </a:lnTo>
                    <a:lnTo>
                      <a:pt x="29" y="3"/>
                    </a:lnTo>
                    <a:lnTo>
                      <a:pt x="26" y="2"/>
                    </a:lnTo>
                    <a:lnTo>
                      <a:pt x="24" y="1"/>
                    </a:lnTo>
                    <a:lnTo>
                      <a:pt x="21" y="0"/>
                    </a:lnTo>
                    <a:lnTo>
                      <a:pt x="19" y="0"/>
                    </a:lnTo>
                    <a:lnTo>
                      <a:pt x="17" y="0"/>
                    </a:lnTo>
                    <a:lnTo>
                      <a:pt x="13" y="0"/>
                    </a:lnTo>
                    <a:lnTo>
                      <a:pt x="10" y="2"/>
                    </a:lnTo>
                    <a:lnTo>
                      <a:pt x="7" y="4"/>
                    </a:lnTo>
                    <a:lnTo>
                      <a:pt x="4" y="6"/>
                    </a:lnTo>
                    <a:lnTo>
                      <a:pt x="2" y="9"/>
                    </a:lnTo>
                    <a:lnTo>
                      <a:pt x="1" y="12"/>
                    </a:lnTo>
                    <a:lnTo>
                      <a:pt x="0" y="15"/>
                    </a:lnTo>
                  </a:path>
                </a:pathLst>
              </a:custGeom>
              <a:solidFill>
                <a:srgbClr val="FE9B03"/>
              </a:solidFill>
              <a:ln w="12700" cap="rnd">
                <a:noFill/>
                <a:round/>
                <a:headEnd/>
                <a:tailEnd/>
              </a:ln>
            </p:spPr>
            <p:txBody>
              <a:bodyPr/>
              <a:lstStyle/>
              <a:p>
                <a:endParaRPr lang="es-ES"/>
              </a:p>
            </p:txBody>
          </p:sp>
          <p:sp>
            <p:nvSpPr>
              <p:cNvPr id="37930" name="Freeform 292"/>
              <p:cNvSpPr>
                <a:spLocks/>
              </p:cNvSpPr>
              <p:nvPr/>
            </p:nvSpPr>
            <p:spPr bwMode="auto">
              <a:xfrm rot="10800000" flipV="1">
                <a:off x="1393" y="3190"/>
                <a:ext cx="53" cy="31"/>
              </a:xfrm>
              <a:custGeom>
                <a:avLst/>
                <a:gdLst>
                  <a:gd name="T0" fmla="*/ 0 w 46"/>
                  <a:gd name="T1" fmla="*/ 162 h 23"/>
                  <a:gd name="T2" fmla="*/ 77 w 46"/>
                  <a:gd name="T3" fmla="*/ 189 h 23"/>
                  <a:gd name="T4" fmla="*/ 124 w 46"/>
                  <a:gd name="T5" fmla="*/ 226 h 23"/>
                  <a:gd name="T6" fmla="*/ 138 w 46"/>
                  <a:gd name="T7" fmla="*/ 240 h 23"/>
                  <a:gd name="T8" fmla="*/ 141 w 46"/>
                  <a:gd name="T9" fmla="*/ 240 h 23"/>
                  <a:gd name="T10" fmla="*/ 141 w 46"/>
                  <a:gd name="T11" fmla="*/ 226 h 23"/>
                  <a:gd name="T12" fmla="*/ 119 w 46"/>
                  <a:gd name="T13" fmla="*/ 189 h 23"/>
                  <a:gd name="T14" fmla="*/ 119 w 46"/>
                  <a:gd name="T15" fmla="*/ 155 h 23"/>
                  <a:gd name="T16" fmla="*/ 107 w 46"/>
                  <a:gd name="T17" fmla="*/ 120 h 23"/>
                  <a:gd name="T18" fmla="*/ 106 w 46"/>
                  <a:gd name="T19" fmla="*/ 73 h 23"/>
                  <a:gd name="T20" fmla="*/ 103 w 46"/>
                  <a:gd name="T21" fmla="*/ 54 h 23"/>
                  <a:gd name="T22" fmla="*/ 93 w 46"/>
                  <a:gd name="T23" fmla="*/ 30 h 23"/>
                  <a:gd name="T24" fmla="*/ 82 w 46"/>
                  <a:gd name="T25" fmla="*/ 22 h 23"/>
                  <a:gd name="T26" fmla="*/ 77 w 46"/>
                  <a:gd name="T27" fmla="*/ 1 h 23"/>
                  <a:gd name="T28" fmla="*/ 67 w 46"/>
                  <a:gd name="T29" fmla="*/ 0 h 23"/>
                  <a:gd name="T30" fmla="*/ 59 w 46"/>
                  <a:gd name="T31" fmla="*/ 0 h 23"/>
                  <a:gd name="T32" fmla="*/ 54 w 46"/>
                  <a:gd name="T33" fmla="*/ 0 h 23"/>
                  <a:gd name="T34" fmla="*/ 41 w 46"/>
                  <a:gd name="T35" fmla="*/ 0 h 23"/>
                  <a:gd name="T36" fmla="*/ 32 w 46"/>
                  <a:gd name="T37" fmla="*/ 22 h 23"/>
                  <a:gd name="T38" fmla="*/ 21 w 46"/>
                  <a:gd name="T39" fmla="*/ 40 h 23"/>
                  <a:gd name="T40" fmla="*/ 16 w 46"/>
                  <a:gd name="T41" fmla="*/ 66 h 23"/>
                  <a:gd name="T42" fmla="*/ 2 w 46"/>
                  <a:gd name="T43" fmla="*/ 98 h 23"/>
                  <a:gd name="T44" fmla="*/ 1 w 46"/>
                  <a:gd name="T45" fmla="*/ 132 h 23"/>
                  <a:gd name="T46" fmla="*/ 0 w 46"/>
                  <a:gd name="T47" fmla="*/ 162 h 2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6"/>
                  <a:gd name="T73" fmla="*/ 0 h 23"/>
                  <a:gd name="T74" fmla="*/ 46 w 46"/>
                  <a:gd name="T75" fmla="*/ 23 h 2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6" h="23">
                    <a:moveTo>
                      <a:pt x="0" y="15"/>
                    </a:moveTo>
                    <a:lnTo>
                      <a:pt x="24" y="17"/>
                    </a:lnTo>
                    <a:lnTo>
                      <a:pt x="41" y="21"/>
                    </a:lnTo>
                    <a:lnTo>
                      <a:pt x="44" y="22"/>
                    </a:lnTo>
                    <a:lnTo>
                      <a:pt x="45" y="22"/>
                    </a:lnTo>
                    <a:lnTo>
                      <a:pt x="45" y="21"/>
                    </a:lnTo>
                    <a:lnTo>
                      <a:pt x="37" y="17"/>
                    </a:lnTo>
                    <a:lnTo>
                      <a:pt x="37" y="14"/>
                    </a:lnTo>
                    <a:lnTo>
                      <a:pt x="35" y="11"/>
                    </a:lnTo>
                    <a:lnTo>
                      <a:pt x="34" y="7"/>
                    </a:lnTo>
                    <a:lnTo>
                      <a:pt x="32" y="5"/>
                    </a:lnTo>
                    <a:lnTo>
                      <a:pt x="30" y="3"/>
                    </a:lnTo>
                    <a:lnTo>
                      <a:pt x="27" y="2"/>
                    </a:lnTo>
                    <a:lnTo>
                      <a:pt x="24" y="1"/>
                    </a:lnTo>
                    <a:lnTo>
                      <a:pt x="21" y="0"/>
                    </a:lnTo>
                    <a:lnTo>
                      <a:pt x="19" y="0"/>
                    </a:lnTo>
                    <a:lnTo>
                      <a:pt x="17" y="0"/>
                    </a:lnTo>
                    <a:lnTo>
                      <a:pt x="13" y="0"/>
                    </a:lnTo>
                    <a:lnTo>
                      <a:pt x="10" y="2"/>
                    </a:lnTo>
                    <a:lnTo>
                      <a:pt x="7" y="4"/>
                    </a:lnTo>
                    <a:lnTo>
                      <a:pt x="5" y="6"/>
                    </a:lnTo>
                    <a:lnTo>
                      <a:pt x="2" y="9"/>
                    </a:lnTo>
                    <a:lnTo>
                      <a:pt x="1" y="12"/>
                    </a:lnTo>
                    <a:lnTo>
                      <a:pt x="0" y="15"/>
                    </a:lnTo>
                  </a:path>
                </a:pathLst>
              </a:custGeom>
              <a:noFill/>
              <a:ln w="12700" cap="rnd">
                <a:noFill/>
                <a:round/>
                <a:headEnd/>
                <a:tailEnd/>
              </a:ln>
            </p:spPr>
            <p:txBody>
              <a:bodyPr/>
              <a:lstStyle/>
              <a:p>
                <a:endParaRPr lang="es-ES"/>
              </a:p>
            </p:txBody>
          </p:sp>
          <p:sp>
            <p:nvSpPr>
              <p:cNvPr id="37931" name="Freeform 293"/>
              <p:cNvSpPr>
                <a:spLocks/>
              </p:cNvSpPr>
              <p:nvPr/>
            </p:nvSpPr>
            <p:spPr bwMode="auto">
              <a:xfrm rot="10800000" flipV="1">
                <a:off x="1395" y="3298"/>
                <a:ext cx="90" cy="122"/>
              </a:xfrm>
              <a:custGeom>
                <a:avLst/>
                <a:gdLst>
                  <a:gd name="T0" fmla="*/ 28 w 78"/>
                  <a:gd name="T1" fmla="*/ 1105 h 89"/>
                  <a:gd name="T2" fmla="*/ 18 w 78"/>
                  <a:gd name="T3" fmla="*/ 639 h 89"/>
                  <a:gd name="T4" fmla="*/ 0 w 78"/>
                  <a:gd name="T5" fmla="*/ 1 h 89"/>
                  <a:gd name="T6" fmla="*/ 14 w 78"/>
                  <a:gd name="T7" fmla="*/ 0 h 89"/>
                  <a:gd name="T8" fmla="*/ 32 w 78"/>
                  <a:gd name="T9" fmla="*/ 0 h 89"/>
                  <a:gd name="T10" fmla="*/ 43 w 78"/>
                  <a:gd name="T11" fmla="*/ 67 h 89"/>
                  <a:gd name="T12" fmla="*/ 58 w 78"/>
                  <a:gd name="T13" fmla="*/ 199 h 89"/>
                  <a:gd name="T14" fmla="*/ 67 w 78"/>
                  <a:gd name="T15" fmla="*/ 639 h 89"/>
                  <a:gd name="T16" fmla="*/ 67 w 78"/>
                  <a:gd name="T17" fmla="*/ 838 h 89"/>
                  <a:gd name="T18" fmla="*/ 128 w 78"/>
                  <a:gd name="T19" fmla="*/ 838 h 89"/>
                  <a:gd name="T20" fmla="*/ 183 w 78"/>
                  <a:gd name="T21" fmla="*/ 838 h 89"/>
                  <a:gd name="T22" fmla="*/ 226 w 78"/>
                  <a:gd name="T23" fmla="*/ 861 h 89"/>
                  <a:gd name="T24" fmla="*/ 235 w 78"/>
                  <a:gd name="T25" fmla="*/ 902 h 89"/>
                  <a:gd name="T26" fmla="*/ 242 w 78"/>
                  <a:gd name="T27" fmla="*/ 979 h 89"/>
                  <a:gd name="T28" fmla="*/ 241 w 78"/>
                  <a:gd name="T29" fmla="*/ 1035 h 89"/>
                  <a:gd name="T30" fmla="*/ 235 w 78"/>
                  <a:gd name="T31" fmla="*/ 1105 h 89"/>
                  <a:gd name="T32" fmla="*/ 28 w 78"/>
                  <a:gd name="T33" fmla="*/ 1105 h 8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8"/>
                  <a:gd name="T52" fmla="*/ 0 h 89"/>
                  <a:gd name="T53" fmla="*/ 78 w 78"/>
                  <a:gd name="T54" fmla="*/ 89 h 8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8" h="89">
                    <a:moveTo>
                      <a:pt x="9" y="88"/>
                    </a:moveTo>
                    <a:lnTo>
                      <a:pt x="6" y="51"/>
                    </a:lnTo>
                    <a:lnTo>
                      <a:pt x="0" y="1"/>
                    </a:lnTo>
                    <a:lnTo>
                      <a:pt x="4" y="0"/>
                    </a:lnTo>
                    <a:lnTo>
                      <a:pt x="10" y="0"/>
                    </a:lnTo>
                    <a:lnTo>
                      <a:pt x="14" y="5"/>
                    </a:lnTo>
                    <a:lnTo>
                      <a:pt x="18" y="16"/>
                    </a:lnTo>
                    <a:lnTo>
                      <a:pt x="21" y="51"/>
                    </a:lnTo>
                    <a:lnTo>
                      <a:pt x="21" y="67"/>
                    </a:lnTo>
                    <a:lnTo>
                      <a:pt x="41" y="67"/>
                    </a:lnTo>
                    <a:lnTo>
                      <a:pt x="59" y="67"/>
                    </a:lnTo>
                    <a:lnTo>
                      <a:pt x="71" y="69"/>
                    </a:lnTo>
                    <a:lnTo>
                      <a:pt x="75" y="72"/>
                    </a:lnTo>
                    <a:lnTo>
                      <a:pt x="77" y="78"/>
                    </a:lnTo>
                    <a:lnTo>
                      <a:pt x="76" y="83"/>
                    </a:lnTo>
                    <a:lnTo>
                      <a:pt x="75" y="88"/>
                    </a:lnTo>
                    <a:lnTo>
                      <a:pt x="9" y="88"/>
                    </a:lnTo>
                  </a:path>
                </a:pathLst>
              </a:custGeom>
              <a:solidFill>
                <a:srgbClr val="676767"/>
              </a:solidFill>
              <a:ln w="12700" cap="rnd">
                <a:noFill/>
                <a:round/>
                <a:headEnd/>
                <a:tailEnd/>
              </a:ln>
            </p:spPr>
            <p:txBody>
              <a:bodyPr/>
              <a:lstStyle/>
              <a:p>
                <a:endParaRPr lang="es-ES"/>
              </a:p>
            </p:txBody>
          </p:sp>
          <p:sp>
            <p:nvSpPr>
              <p:cNvPr id="37932" name="Freeform 294"/>
              <p:cNvSpPr>
                <a:spLocks/>
              </p:cNvSpPr>
              <p:nvPr/>
            </p:nvSpPr>
            <p:spPr bwMode="auto">
              <a:xfrm rot="10800000" flipV="1">
                <a:off x="1303" y="3302"/>
                <a:ext cx="100" cy="147"/>
              </a:xfrm>
              <a:custGeom>
                <a:avLst/>
                <a:gdLst>
                  <a:gd name="T0" fmla="*/ 264 w 87"/>
                  <a:gd name="T1" fmla="*/ 1333 h 107"/>
                  <a:gd name="T2" fmla="*/ 185 w 87"/>
                  <a:gd name="T3" fmla="*/ 668 h 107"/>
                  <a:gd name="T4" fmla="*/ 144 w 87"/>
                  <a:gd name="T5" fmla="*/ 554 h 107"/>
                  <a:gd name="T6" fmla="*/ 140 w 87"/>
                  <a:gd name="T7" fmla="*/ 554 h 107"/>
                  <a:gd name="T8" fmla="*/ 140 w 87"/>
                  <a:gd name="T9" fmla="*/ 574 h 107"/>
                  <a:gd name="T10" fmla="*/ 189 w 87"/>
                  <a:gd name="T11" fmla="*/ 1008 h 107"/>
                  <a:gd name="T12" fmla="*/ 179 w 87"/>
                  <a:gd name="T13" fmla="*/ 1008 h 107"/>
                  <a:gd name="T14" fmla="*/ 105 w 87"/>
                  <a:gd name="T15" fmla="*/ 379 h 107"/>
                  <a:gd name="T16" fmla="*/ 103 w 87"/>
                  <a:gd name="T17" fmla="*/ 276 h 107"/>
                  <a:gd name="T18" fmla="*/ 108 w 87"/>
                  <a:gd name="T19" fmla="*/ 146 h 107"/>
                  <a:gd name="T20" fmla="*/ 143 w 87"/>
                  <a:gd name="T21" fmla="*/ 36 h 107"/>
                  <a:gd name="T22" fmla="*/ 149 w 87"/>
                  <a:gd name="T23" fmla="*/ 1 h 107"/>
                  <a:gd name="T24" fmla="*/ 149 w 87"/>
                  <a:gd name="T25" fmla="*/ 0 h 107"/>
                  <a:gd name="T26" fmla="*/ 143 w 87"/>
                  <a:gd name="T27" fmla="*/ 0 h 107"/>
                  <a:gd name="T28" fmla="*/ 139 w 87"/>
                  <a:gd name="T29" fmla="*/ 26 h 107"/>
                  <a:gd name="T30" fmla="*/ 98 w 87"/>
                  <a:gd name="T31" fmla="*/ 143 h 107"/>
                  <a:gd name="T32" fmla="*/ 0 w 87"/>
                  <a:gd name="T33" fmla="*/ 379 h 107"/>
                  <a:gd name="T34" fmla="*/ 0 w 87"/>
                  <a:gd name="T35" fmla="*/ 403 h 107"/>
                  <a:gd name="T36" fmla="*/ 0 w 87"/>
                  <a:gd name="T37" fmla="*/ 403 h 107"/>
                  <a:gd name="T38" fmla="*/ 2 w 87"/>
                  <a:gd name="T39" fmla="*/ 403 h 107"/>
                  <a:gd name="T40" fmla="*/ 49 w 87"/>
                  <a:gd name="T41" fmla="*/ 304 h 107"/>
                  <a:gd name="T42" fmla="*/ 90 w 87"/>
                  <a:gd name="T43" fmla="*/ 349 h 107"/>
                  <a:gd name="T44" fmla="*/ 211 w 87"/>
                  <a:gd name="T45" fmla="*/ 1352 h 107"/>
                  <a:gd name="T46" fmla="*/ 220 w 87"/>
                  <a:gd name="T47" fmla="*/ 1352 h 107"/>
                  <a:gd name="T48" fmla="*/ 191 w 87"/>
                  <a:gd name="T49" fmla="*/ 1111 h 107"/>
                  <a:gd name="T50" fmla="*/ 201 w 87"/>
                  <a:gd name="T51" fmla="*/ 1111 h 107"/>
                  <a:gd name="T52" fmla="*/ 226 w 87"/>
                  <a:gd name="T53" fmla="*/ 1352 h 107"/>
                  <a:gd name="T54" fmla="*/ 264 w 87"/>
                  <a:gd name="T55" fmla="*/ 1352 h 107"/>
                  <a:gd name="T56" fmla="*/ 264 w 87"/>
                  <a:gd name="T57" fmla="*/ 1333 h 10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7"/>
                  <a:gd name="T88" fmla="*/ 0 h 107"/>
                  <a:gd name="T89" fmla="*/ 87 w 87"/>
                  <a:gd name="T90" fmla="*/ 107 h 10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7" h="107">
                    <a:moveTo>
                      <a:pt x="86" y="105"/>
                    </a:moveTo>
                    <a:lnTo>
                      <a:pt x="61" y="53"/>
                    </a:lnTo>
                    <a:lnTo>
                      <a:pt x="48" y="44"/>
                    </a:lnTo>
                    <a:lnTo>
                      <a:pt x="46" y="44"/>
                    </a:lnTo>
                    <a:lnTo>
                      <a:pt x="46" y="45"/>
                    </a:lnTo>
                    <a:lnTo>
                      <a:pt x="62" y="79"/>
                    </a:lnTo>
                    <a:lnTo>
                      <a:pt x="59" y="79"/>
                    </a:lnTo>
                    <a:lnTo>
                      <a:pt x="34" y="30"/>
                    </a:lnTo>
                    <a:lnTo>
                      <a:pt x="33" y="22"/>
                    </a:lnTo>
                    <a:lnTo>
                      <a:pt x="36" y="12"/>
                    </a:lnTo>
                    <a:lnTo>
                      <a:pt x="47" y="3"/>
                    </a:lnTo>
                    <a:lnTo>
                      <a:pt x="49" y="1"/>
                    </a:lnTo>
                    <a:lnTo>
                      <a:pt x="49" y="0"/>
                    </a:lnTo>
                    <a:lnTo>
                      <a:pt x="47" y="0"/>
                    </a:lnTo>
                    <a:lnTo>
                      <a:pt x="45" y="2"/>
                    </a:lnTo>
                    <a:lnTo>
                      <a:pt x="32" y="11"/>
                    </a:lnTo>
                    <a:lnTo>
                      <a:pt x="0" y="30"/>
                    </a:lnTo>
                    <a:lnTo>
                      <a:pt x="0" y="32"/>
                    </a:lnTo>
                    <a:lnTo>
                      <a:pt x="2" y="32"/>
                    </a:lnTo>
                    <a:lnTo>
                      <a:pt x="16" y="24"/>
                    </a:lnTo>
                    <a:lnTo>
                      <a:pt x="29" y="28"/>
                    </a:lnTo>
                    <a:lnTo>
                      <a:pt x="69" y="106"/>
                    </a:lnTo>
                    <a:lnTo>
                      <a:pt x="72" y="106"/>
                    </a:lnTo>
                    <a:lnTo>
                      <a:pt x="63" y="87"/>
                    </a:lnTo>
                    <a:lnTo>
                      <a:pt x="66" y="87"/>
                    </a:lnTo>
                    <a:lnTo>
                      <a:pt x="74" y="106"/>
                    </a:lnTo>
                    <a:lnTo>
                      <a:pt x="86" y="106"/>
                    </a:lnTo>
                    <a:lnTo>
                      <a:pt x="86" y="105"/>
                    </a:lnTo>
                  </a:path>
                </a:pathLst>
              </a:custGeom>
              <a:solidFill>
                <a:srgbClr val="BCBCBC"/>
              </a:solidFill>
              <a:ln w="12700" cap="rnd">
                <a:noFill/>
                <a:round/>
                <a:headEnd/>
                <a:tailEnd/>
              </a:ln>
            </p:spPr>
            <p:txBody>
              <a:bodyPr/>
              <a:lstStyle/>
              <a:p>
                <a:endParaRPr lang="es-ES"/>
              </a:p>
            </p:txBody>
          </p:sp>
          <p:sp>
            <p:nvSpPr>
              <p:cNvPr id="37933" name="Freeform 295"/>
              <p:cNvSpPr>
                <a:spLocks/>
              </p:cNvSpPr>
              <p:nvPr/>
            </p:nvSpPr>
            <p:spPr bwMode="auto">
              <a:xfrm rot="10800000" flipV="1">
                <a:off x="1302" y="3303"/>
                <a:ext cx="101" cy="150"/>
              </a:xfrm>
              <a:custGeom>
                <a:avLst/>
                <a:gdLst>
                  <a:gd name="T0" fmla="*/ 264 w 88"/>
                  <a:gd name="T1" fmla="*/ 1373 h 109"/>
                  <a:gd name="T2" fmla="*/ 186 w 88"/>
                  <a:gd name="T3" fmla="*/ 694 h 109"/>
                  <a:gd name="T4" fmla="*/ 145 w 88"/>
                  <a:gd name="T5" fmla="*/ 579 h 109"/>
                  <a:gd name="T6" fmla="*/ 141 w 88"/>
                  <a:gd name="T7" fmla="*/ 579 h 109"/>
                  <a:gd name="T8" fmla="*/ 141 w 88"/>
                  <a:gd name="T9" fmla="*/ 590 h 109"/>
                  <a:gd name="T10" fmla="*/ 188 w 88"/>
                  <a:gd name="T11" fmla="*/ 1027 h 109"/>
                  <a:gd name="T12" fmla="*/ 178 w 88"/>
                  <a:gd name="T13" fmla="*/ 1027 h 109"/>
                  <a:gd name="T14" fmla="*/ 104 w 88"/>
                  <a:gd name="T15" fmla="*/ 381 h 109"/>
                  <a:gd name="T16" fmla="*/ 99 w 88"/>
                  <a:gd name="T17" fmla="*/ 277 h 109"/>
                  <a:gd name="T18" fmla="*/ 109 w 88"/>
                  <a:gd name="T19" fmla="*/ 168 h 109"/>
                  <a:gd name="T20" fmla="*/ 143 w 88"/>
                  <a:gd name="T21" fmla="*/ 40 h 109"/>
                  <a:gd name="T22" fmla="*/ 150 w 88"/>
                  <a:gd name="T23" fmla="*/ 1 h 109"/>
                  <a:gd name="T24" fmla="*/ 150 w 88"/>
                  <a:gd name="T25" fmla="*/ 0 h 109"/>
                  <a:gd name="T26" fmla="*/ 143 w 88"/>
                  <a:gd name="T27" fmla="*/ 0 h 109"/>
                  <a:gd name="T28" fmla="*/ 137 w 88"/>
                  <a:gd name="T29" fmla="*/ 29 h 109"/>
                  <a:gd name="T30" fmla="*/ 95 w 88"/>
                  <a:gd name="T31" fmla="*/ 160 h 109"/>
                  <a:gd name="T32" fmla="*/ 0 w 88"/>
                  <a:gd name="T33" fmla="*/ 399 h 109"/>
                  <a:gd name="T34" fmla="*/ 0 w 88"/>
                  <a:gd name="T35" fmla="*/ 417 h 109"/>
                  <a:gd name="T36" fmla="*/ 0 w 88"/>
                  <a:gd name="T37" fmla="*/ 421 h 109"/>
                  <a:gd name="T38" fmla="*/ 2 w 88"/>
                  <a:gd name="T39" fmla="*/ 421 h 109"/>
                  <a:gd name="T40" fmla="*/ 48 w 88"/>
                  <a:gd name="T41" fmla="*/ 318 h 109"/>
                  <a:gd name="T42" fmla="*/ 91 w 88"/>
                  <a:gd name="T43" fmla="*/ 366 h 109"/>
                  <a:gd name="T44" fmla="*/ 212 w 88"/>
                  <a:gd name="T45" fmla="*/ 1391 h 109"/>
                  <a:gd name="T46" fmla="*/ 219 w 88"/>
                  <a:gd name="T47" fmla="*/ 1391 h 109"/>
                  <a:gd name="T48" fmla="*/ 191 w 88"/>
                  <a:gd name="T49" fmla="*/ 1142 h 109"/>
                  <a:gd name="T50" fmla="*/ 202 w 88"/>
                  <a:gd name="T51" fmla="*/ 1142 h 109"/>
                  <a:gd name="T52" fmla="*/ 226 w 88"/>
                  <a:gd name="T53" fmla="*/ 1391 h 109"/>
                  <a:gd name="T54" fmla="*/ 264 w 88"/>
                  <a:gd name="T55" fmla="*/ 1391 h 109"/>
                  <a:gd name="T56" fmla="*/ 264 w 88"/>
                  <a:gd name="T57" fmla="*/ 1373 h 10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8"/>
                  <a:gd name="T88" fmla="*/ 0 h 109"/>
                  <a:gd name="T89" fmla="*/ 88 w 88"/>
                  <a:gd name="T90" fmla="*/ 109 h 10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8" h="109">
                    <a:moveTo>
                      <a:pt x="87" y="107"/>
                    </a:moveTo>
                    <a:lnTo>
                      <a:pt x="62" y="54"/>
                    </a:lnTo>
                    <a:lnTo>
                      <a:pt x="49" y="45"/>
                    </a:lnTo>
                    <a:lnTo>
                      <a:pt x="47" y="45"/>
                    </a:lnTo>
                    <a:lnTo>
                      <a:pt x="47" y="46"/>
                    </a:lnTo>
                    <a:lnTo>
                      <a:pt x="63" y="80"/>
                    </a:lnTo>
                    <a:lnTo>
                      <a:pt x="59" y="80"/>
                    </a:lnTo>
                    <a:lnTo>
                      <a:pt x="34" y="30"/>
                    </a:lnTo>
                    <a:lnTo>
                      <a:pt x="33" y="22"/>
                    </a:lnTo>
                    <a:lnTo>
                      <a:pt x="37" y="13"/>
                    </a:lnTo>
                    <a:lnTo>
                      <a:pt x="48" y="3"/>
                    </a:lnTo>
                    <a:lnTo>
                      <a:pt x="50" y="1"/>
                    </a:lnTo>
                    <a:lnTo>
                      <a:pt x="50" y="0"/>
                    </a:lnTo>
                    <a:lnTo>
                      <a:pt x="48" y="0"/>
                    </a:lnTo>
                    <a:lnTo>
                      <a:pt x="45" y="2"/>
                    </a:lnTo>
                    <a:lnTo>
                      <a:pt x="32" y="12"/>
                    </a:lnTo>
                    <a:lnTo>
                      <a:pt x="0" y="31"/>
                    </a:lnTo>
                    <a:lnTo>
                      <a:pt x="0" y="32"/>
                    </a:lnTo>
                    <a:lnTo>
                      <a:pt x="0" y="33"/>
                    </a:lnTo>
                    <a:lnTo>
                      <a:pt x="2" y="33"/>
                    </a:lnTo>
                    <a:lnTo>
                      <a:pt x="16" y="25"/>
                    </a:lnTo>
                    <a:lnTo>
                      <a:pt x="30" y="28"/>
                    </a:lnTo>
                    <a:lnTo>
                      <a:pt x="70" y="108"/>
                    </a:lnTo>
                    <a:lnTo>
                      <a:pt x="73" y="108"/>
                    </a:lnTo>
                    <a:lnTo>
                      <a:pt x="64" y="89"/>
                    </a:lnTo>
                    <a:lnTo>
                      <a:pt x="67" y="89"/>
                    </a:lnTo>
                    <a:lnTo>
                      <a:pt x="75" y="108"/>
                    </a:lnTo>
                    <a:lnTo>
                      <a:pt x="87" y="108"/>
                    </a:lnTo>
                    <a:lnTo>
                      <a:pt x="87" y="107"/>
                    </a:lnTo>
                  </a:path>
                </a:pathLst>
              </a:custGeom>
              <a:solidFill>
                <a:srgbClr val="474747"/>
              </a:solidFill>
              <a:ln w="12700" cap="rnd">
                <a:noFill/>
                <a:round/>
                <a:headEnd/>
                <a:tailEnd/>
              </a:ln>
            </p:spPr>
            <p:txBody>
              <a:bodyPr/>
              <a:lstStyle/>
              <a:p>
                <a:endParaRPr lang="es-ES"/>
              </a:p>
            </p:txBody>
          </p:sp>
          <p:sp>
            <p:nvSpPr>
              <p:cNvPr id="37934" name="Freeform 296"/>
              <p:cNvSpPr>
                <a:spLocks/>
              </p:cNvSpPr>
              <p:nvPr/>
            </p:nvSpPr>
            <p:spPr bwMode="auto">
              <a:xfrm rot="10800000" flipV="1">
                <a:off x="1357" y="3239"/>
                <a:ext cx="105" cy="121"/>
              </a:xfrm>
              <a:custGeom>
                <a:avLst/>
                <a:gdLst>
                  <a:gd name="T0" fmla="*/ 106 w 91"/>
                  <a:gd name="T1" fmla="*/ 144 h 88"/>
                  <a:gd name="T2" fmla="*/ 119 w 91"/>
                  <a:gd name="T3" fmla="*/ 272 h 88"/>
                  <a:gd name="T4" fmla="*/ 122 w 91"/>
                  <a:gd name="T5" fmla="*/ 397 h 88"/>
                  <a:gd name="T6" fmla="*/ 122 w 91"/>
                  <a:gd name="T7" fmla="*/ 468 h 88"/>
                  <a:gd name="T8" fmla="*/ 122 w 91"/>
                  <a:gd name="T9" fmla="*/ 397 h 88"/>
                  <a:gd name="T10" fmla="*/ 119 w 91"/>
                  <a:gd name="T11" fmla="*/ 272 h 88"/>
                  <a:gd name="T12" fmla="*/ 106 w 91"/>
                  <a:gd name="T13" fmla="*/ 144 h 88"/>
                  <a:gd name="T14" fmla="*/ 119 w 91"/>
                  <a:gd name="T15" fmla="*/ 180 h 88"/>
                  <a:gd name="T16" fmla="*/ 204 w 91"/>
                  <a:gd name="T17" fmla="*/ 437 h 88"/>
                  <a:gd name="T18" fmla="*/ 280 w 91"/>
                  <a:gd name="T19" fmla="*/ 484 h 88"/>
                  <a:gd name="T20" fmla="*/ 278 w 91"/>
                  <a:gd name="T21" fmla="*/ 650 h 88"/>
                  <a:gd name="T22" fmla="*/ 189 w 91"/>
                  <a:gd name="T23" fmla="*/ 619 h 88"/>
                  <a:gd name="T24" fmla="*/ 138 w 91"/>
                  <a:gd name="T25" fmla="*/ 514 h 88"/>
                  <a:gd name="T26" fmla="*/ 122 w 91"/>
                  <a:gd name="T27" fmla="*/ 468 h 88"/>
                  <a:gd name="T28" fmla="*/ 119 w 91"/>
                  <a:gd name="T29" fmla="*/ 722 h 88"/>
                  <a:gd name="T30" fmla="*/ 106 w 91"/>
                  <a:gd name="T31" fmla="*/ 352 h 88"/>
                  <a:gd name="T32" fmla="*/ 93 w 91"/>
                  <a:gd name="T33" fmla="*/ 180 h 88"/>
                  <a:gd name="T34" fmla="*/ 106 w 91"/>
                  <a:gd name="T35" fmla="*/ 352 h 88"/>
                  <a:gd name="T36" fmla="*/ 119 w 91"/>
                  <a:gd name="T37" fmla="*/ 722 h 88"/>
                  <a:gd name="T38" fmla="*/ 200 w 91"/>
                  <a:gd name="T39" fmla="*/ 671 h 88"/>
                  <a:gd name="T40" fmla="*/ 200 w 91"/>
                  <a:gd name="T41" fmla="*/ 687 h 88"/>
                  <a:gd name="T42" fmla="*/ 209 w 91"/>
                  <a:gd name="T43" fmla="*/ 813 h 88"/>
                  <a:gd name="T44" fmla="*/ 137 w 91"/>
                  <a:gd name="T45" fmla="*/ 987 h 88"/>
                  <a:gd name="T46" fmla="*/ 123 w 91"/>
                  <a:gd name="T47" fmla="*/ 1012 h 88"/>
                  <a:gd name="T48" fmla="*/ 103 w 91"/>
                  <a:gd name="T49" fmla="*/ 1012 h 88"/>
                  <a:gd name="T50" fmla="*/ 84 w 91"/>
                  <a:gd name="T51" fmla="*/ 1012 h 88"/>
                  <a:gd name="T52" fmla="*/ 77 w 91"/>
                  <a:gd name="T53" fmla="*/ 987 h 88"/>
                  <a:gd name="T54" fmla="*/ 67 w 91"/>
                  <a:gd name="T55" fmla="*/ 917 h 88"/>
                  <a:gd name="T56" fmla="*/ 58 w 91"/>
                  <a:gd name="T57" fmla="*/ 811 h 88"/>
                  <a:gd name="T58" fmla="*/ 43 w 91"/>
                  <a:gd name="T59" fmla="*/ 575 h 88"/>
                  <a:gd name="T60" fmla="*/ 42 w 91"/>
                  <a:gd name="T61" fmla="*/ 318 h 88"/>
                  <a:gd name="T62" fmla="*/ 43 w 91"/>
                  <a:gd name="T63" fmla="*/ 168 h 88"/>
                  <a:gd name="T64" fmla="*/ 42 w 91"/>
                  <a:gd name="T65" fmla="*/ 318 h 88"/>
                  <a:gd name="T66" fmla="*/ 43 w 91"/>
                  <a:gd name="T67" fmla="*/ 575 h 88"/>
                  <a:gd name="T68" fmla="*/ 58 w 91"/>
                  <a:gd name="T69" fmla="*/ 811 h 88"/>
                  <a:gd name="T70" fmla="*/ 67 w 91"/>
                  <a:gd name="T71" fmla="*/ 917 h 88"/>
                  <a:gd name="T72" fmla="*/ 77 w 91"/>
                  <a:gd name="T73" fmla="*/ 987 h 88"/>
                  <a:gd name="T74" fmla="*/ 84 w 91"/>
                  <a:gd name="T75" fmla="*/ 1012 h 88"/>
                  <a:gd name="T76" fmla="*/ 103 w 91"/>
                  <a:gd name="T77" fmla="*/ 1012 h 88"/>
                  <a:gd name="T78" fmla="*/ 58 w 91"/>
                  <a:gd name="T79" fmla="*/ 1075 h 88"/>
                  <a:gd name="T80" fmla="*/ 43 w 91"/>
                  <a:gd name="T81" fmla="*/ 1097 h 88"/>
                  <a:gd name="T82" fmla="*/ 36 w 91"/>
                  <a:gd name="T83" fmla="*/ 1115 h 88"/>
                  <a:gd name="T84" fmla="*/ 28 w 91"/>
                  <a:gd name="T85" fmla="*/ 1115 h 88"/>
                  <a:gd name="T86" fmla="*/ 18 w 91"/>
                  <a:gd name="T87" fmla="*/ 1115 h 88"/>
                  <a:gd name="T88" fmla="*/ 2 w 91"/>
                  <a:gd name="T89" fmla="*/ 1097 h 88"/>
                  <a:gd name="T90" fmla="*/ 0 w 91"/>
                  <a:gd name="T91" fmla="*/ 894 h 88"/>
                  <a:gd name="T92" fmla="*/ 0 w 91"/>
                  <a:gd name="T93" fmla="*/ 671 h 88"/>
                  <a:gd name="T94" fmla="*/ 0 w 91"/>
                  <a:gd name="T95" fmla="*/ 468 h 88"/>
                  <a:gd name="T96" fmla="*/ 0 w 91"/>
                  <a:gd name="T97" fmla="*/ 352 h 88"/>
                  <a:gd name="T98" fmla="*/ 1 w 91"/>
                  <a:gd name="T99" fmla="*/ 256 h 88"/>
                  <a:gd name="T100" fmla="*/ 2 w 91"/>
                  <a:gd name="T101" fmla="*/ 198 h 88"/>
                  <a:gd name="T102" fmla="*/ 14 w 91"/>
                  <a:gd name="T103" fmla="*/ 131 h 88"/>
                  <a:gd name="T104" fmla="*/ 18 w 91"/>
                  <a:gd name="T105" fmla="*/ 76 h 88"/>
                  <a:gd name="T106" fmla="*/ 24 w 91"/>
                  <a:gd name="T107" fmla="*/ 55 h 88"/>
                  <a:gd name="T108" fmla="*/ 36 w 91"/>
                  <a:gd name="T109" fmla="*/ 29 h 88"/>
                  <a:gd name="T110" fmla="*/ 42 w 91"/>
                  <a:gd name="T111" fmla="*/ 1 h 88"/>
                  <a:gd name="T112" fmla="*/ 50 w 91"/>
                  <a:gd name="T113" fmla="*/ 1 h 88"/>
                  <a:gd name="T114" fmla="*/ 58 w 91"/>
                  <a:gd name="T115" fmla="*/ 0 h 88"/>
                  <a:gd name="T116" fmla="*/ 68 w 91"/>
                  <a:gd name="T117" fmla="*/ 1 h 88"/>
                  <a:gd name="T118" fmla="*/ 106 w 91"/>
                  <a:gd name="T119" fmla="*/ 144 h 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1"/>
                  <a:gd name="T181" fmla="*/ 0 h 88"/>
                  <a:gd name="T182" fmla="*/ 91 w 91"/>
                  <a:gd name="T183" fmla="*/ 88 h 8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1" h="88">
                    <a:moveTo>
                      <a:pt x="34" y="11"/>
                    </a:moveTo>
                    <a:lnTo>
                      <a:pt x="37" y="21"/>
                    </a:lnTo>
                    <a:lnTo>
                      <a:pt x="39" y="31"/>
                    </a:lnTo>
                    <a:lnTo>
                      <a:pt x="39" y="36"/>
                    </a:lnTo>
                    <a:lnTo>
                      <a:pt x="39" y="31"/>
                    </a:lnTo>
                    <a:lnTo>
                      <a:pt x="37" y="21"/>
                    </a:lnTo>
                    <a:lnTo>
                      <a:pt x="34" y="11"/>
                    </a:lnTo>
                    <a:lnTo>
                      <a:pt x="37" y="14"/>
                    </a:lnTo>
                    <a:lnTo>
                      <a:pt x="65" y="34"/>
                    </a:lnTo>
                    <a:lnTo>
                      <a:pt x="90" y="38"/>
                    </a:lnTo>
                    <a:lnTo>
                      <a:pt x="88" y="51"/>
                    </a:lnTo>
                    <a:lnTo>
                      <a:pt x="61" y="49"/>
                    </a:lnTo>
                    <a:lnTo>
                      <a:pt x="44" y="40"/>
                    </a:lnTo>
                    <a:lnTo>
                      <a:pt x="39" y="36"/>
                    </a:lnTo>
                    <a:lnTo>
                      <a:pt x="37" y="57"/>
                    </a:lnTo>
                    <a:lnTo>
                      <a:pt x="34" y="28"/>
                    </a:lnTo>
                    <a:lnTo>
                      <a:pt x="30" y="14"/>
                    </a:lnTo>
                    <a:lnTo>
                      <a:pt x="34" y="28"/>
                    </a:lnTo>
                    <a:lnTo>
                      <a:pt x="37" y="57"/>
                    </a:lnTo>
                    <a:lnTo>
                      <a:pt x="64" y="53"/>
                    </a:lnTo>
                    <a:lnTo>
                      <a:pt x="64" y="54"/>
                    </a:lnTo>
                    <a:lnTo>
                      <a:pt x="66" y="64"/>
                    </a:lnTo>
                    <a:lnTo>
                      <a:pt x="43" y="77"/>
                    </a:lnTo>
                    <a:lnTo>
                      <a:pt x="40" y="79"/>
                    </a:lnTo>
                    <a:lnTo>
                      <a:pt x="32" y="79"/>
                    </a:lnTo>
                    <a:lnTo>
                      <a:pt x="27" y="79"/>
                    </a:lnTo>
                    <a:lnTo>
                      <a:pt x="24" y="77"/>
                    </a:lnTo>
                    <a:lnTo>
                      <a:pt x="21" y="72"/>
                    </a:lnTo>
                    <a:lnTo>
                      <a:pt x="18" y="63"/>
                    </a:lnTo>
                    <a:lnTo>
                      <a:pt x="14" y="45"/>
                    </a:lnTo>
                    <a:lnTo>
                      <a:pt x="13" y="25"/>
                    </a:lnTo>
                    <a:lnTo>
                      <a:pt x="14" y="13"/>
                    </a:lnTo>
                    <a:lnTo>
                      <a:pt x="13" y="25"/>
                    </a:lnTo>
                    <a:lnTo>
                      <a:pt x="14" y="45"/>
                    </a:lnTo>
                    <a:lnTo>
                      <a:pt x="18" y="63"/>
                    </a:lnTo>
                    <a:lnTo>
                      <a:pt x="21" y="72"/>
                    </a:lnTo>
                    <a:lnTo>
                      <a:pt x="24" y="77"/>
                    </a:lnTo>
                    <a:lnTo>
                      <a:pt x="27" y="79"/>
                    </a:lnTo>
                    <a:lnTo>
                      <a:pt x="32" y="79"/>
                    </a:lnTo>
                    <a:lnTo>
                      <a:pt x="18" y="84"/>
                    </a:lnTo>
                    <a:lnTo>
                      <a:pt x="14" y="86"/>
                    </a:lnTo>
                    <a:lnTo>
                      <a:pt x="11" y="87"/>
                    </a:lnTo>
                    <a:lnTo>
                      <a:pt x="9" y="87"/>
                    </a:lnTo>
                    <a:lnTo>
                      <a:pt x="6" y="87"/>
                    </a:lnTo>
                    <a:lnTo>
                      <a:pt x="2" y="86"/>
                    </a:lnTo>
                    <a:lnTo>
                      <a:pt x="0" y="70"/>
                    </a:lnTo>
                    <a:lnTo>
                      <a:pt x="0" y="53"/>
                    </a:lnTo>
                    <a:lnTo>
                      <a:pt x="0" y="36"/>
                    </a:lnTo>
                    <a:lnTo>
                      <a:pt x="0" y="28"/>
                    </a:lnTo>
                    <a:lnTo>
                      <a:pt x="1" y="20"/>
                    </a:lnTo>
                    <a:lnTo>
                      <a:pt x="2" y="15"/>
                    </a:lnTo>
                    <a:lnTo>
                      <a:pt x="4" y="10"/>
                    </a:lnTo>
                    <a:lnTo>
                      <a:pt x="6" y="6"/>
                    </a:lnTo>
                    <a:lnTo>
                      <a:pt x="8" y="4"/>
                    </a:lnTo>
                    <a:lnTo>
                      <a:pt x="11" y="2"/>
                    </a:lnTo>
                    <a:lnTo>
                      <a:pt x="13" y="1"/>
                    </a:lnTo>
                    <a:lnTo>
                      <a:pt x="16" y="1"/>
                    </a:lnTo>
                    <a:lnTo>
                      <a:pt x="18" y="0"/>
                    </a:lnTo>
                    <a:lnTo>
                      <a:pt x="22" y="1"/>
                    </a:lnTo>
                    <a:lnTo>
                      <a:pt x="34" y="11"/>
                    </a:lnTo>
                  </a:path>
                </a:pathLst>
              </a:custGeom>
              <a:solidFill>
                <a:srgbClr val="7AFF7A"/>
              </a:solidFill>
              <a:ln w="12700" cap="rnd">
                <a:noFill/>
                <a:round/>
                <a:headEnd/>
                <a:tailEnd/>
              </a:ln>
            </p:spPr>
            <p:txBody>
              <a:bodyPr/>
              <a:lstStyle/>
              <a:p>
                <a:endParaRPr lang="es-ES"/>
              </a:p>
            </p:txBody>
          </p:sp>
          <p:sp>
            <p:nvSpPr>
              <p:cNvPr id="37935" name="Freeform 297"/>
              <p:cNvSpPr>
                <a:spLocks/>
              </p:cNvSpPr>
              <p:nvPr/>
            </p:nvSpPr>
            <p:spPr bwMode="auto">
              <a:xfrm rot="10800000" flipV="1">
                <a:off x="1357" y="3240"/>
                <a:ext cx="105" cy="122"/>
              </a:xfrm>
              <a:custGeom>
                <a:avLst/>
                <a:gdLst>
                  <a:gd name="T0" fmla="*/ 106 w 91"/>
                  <a:gd name="T1" fmla="*/ 145 h 89"/>
                  <a:gd name="T2" fmla="*/ 119 w 91"/>
                  <a:gd name="T3" fmla="*/ 265 h 89"/>
                  <a:gd name="T4" fmla="*/ 122 w 91"/>
                  <a:gd name="T5" fmla="*/ 396 h 89"/>
                  <a:gd name="T6" fmla="*/ 122 w 91"/>
                  <a:gd name="T7" fmla="*/ 466 h 89"/>
                  <a:gd name="T8" fmla="*/ 122 w 91"/>
                  <a:gd name="T9" fmla="*/ 396 h 89"/>
                  <a:gd name="T10" fmla="*/ 119 w 91"/>
                  <a:gd name="T11" fmla="*/ 265 h 89"/>
                  <a:gd name="T12" fmla="*/ 106 w 91"/>
                  <a:gd name="T13" fmla="*/ 145 h 89"/>
                  <a:gd name="T14" fmla="*/ 119 w 91"/>
                  <a:gd name="T15" fmla="*/ 173 h 89"/>
                  <a:gd name="T16" fmla="*/ 204 w 91"/>
                  <a:gd name="T17" fmla="*/ 436 h 89"/>
                  <a:gd name="T18" fmla="*/ 280 w 91"/>
                  <a:gd name="T19" fmla="*/ 485 h 89"/>
                  <a:gd name="T20" fmla="*/ 278 w 91"/>
                  <a:gd name="T21" fmla="*/ 639 h 89"/>
                  <a:gd name="T22" fmla="*/ 189 w 91"/>
                  <a:gd name="T23" fmla="*/ 611 h 89"/>
                  <a:gd name="T24" fmla="*/ 138 w 91"/>
                  <a:gd name="T25" fmla="*/ 498 h 89"/>
                  <a:gd name="T26" fmla="*/ 122 w 91"/>
                  <a:gd name="T27" fmla="*/ 466 h 89"/>
                  <a:gd name="T28" fmla="*/ 119 w 91"/>
                  <a:gd name="T29" fmla="*/ 731 h 89"/>
                  <a:gd name="T30" fmla="*/ 106 w 91"/>
                  <a:gd name="T31" fmla="*/ 363 h 89"/>
                  <a:gd name="T32" fmla="*/ 93 w 91"/>
                  <a:gd name="T33" fmla="*/ 173 h 89"/>
                  <a:gd name="T34" fmla="*/ 106 w 91"/>
                  <a:gd name="T35" fmla="*/ 363 h 89"/>
                  <a:gd name="T36" fmla="*/ 119 w 91"/>
                  <a:gd name="T37" fmla="*/ 731 h 89"/>
                  <a:gd name="T38" fmla="*/ 200 w 91"/>
                  <a:gd name="T39" fmla="*/ 668 h 89"/>
                  <a:gd name="T40" fmla="*/ 200 w 91"/>
                  <a:gd name="T41" fmla="*/ 683 h 89"/>
                  <a:gd name="T42" fmla="*/ 209 w 91"/>
                  <a:gd name="T43" fmla="*/ 807 h 89"/>
                  <a:gd name="T44" fmla="*/ 137 w 91"/>
                  <a:gd name="T45" fmla="*/ 979 h 89"/>
                  <a:gd name="T46" fmla="*/ 123 w 91"/>
                  <a:gd name="T47" fmla="*/ 1002 h 89"/>
                  <a:gd name="T48" fmla="*/ 103 w 91"/>
                  <a:gd name="T49" fmla="*/ 1002 h 89"/>
                  <a:gd name="T50" fmla="*/ 84 w 91"/>
                  <a:gd name="T51" fmla="*/ 1002 h 89"/>
                  <a:gd name="T52" fmla="*/ 77 w 91"/>
                  <a:gd name="T53" fmla="*/ 979 h 89"/>
                  <a:gd name="T54" fmla="*/ 67 w 91"/>
                  <a:gd name="T55" fmla="*/ 912 h 89"/>
                  <a:gd name="T56" fmla="*/ 58 w 91"/>
                  <a:gd name="T57" fmla="*/ 806 h 89"/>
                  <a:gd name="T58" fmla="*/ 43 w 91"/>
                  <a:gd name="T59" fmla="*/ 572 h 89"/>
                  <a:gd name="T60" fmla="*/ 42 w 91"/>
                  <a:gd name="T61" fmla="*/ 313 h 89"/>
                  <a:gd name="T62" fmla="*/ 43 w 91"/>
                  <a:gd name="T63" fmla="*/ 166 h 89"/>
                  <a:gd name="T64" fmla="*/ 42 w 91"/>
                  <a:gd name="T65" fmla="*/ 313 h 89"/>
                  <a:gd name="T66" fmla="*/ 43 w 91"/>
                  <a:gd name="T67" fmla="*/ 572 h 89"/>
                  <a:gd name="T68" fmla="*/ 58 w 91"/>
                  <a:gd name="T69" fmla="*/ 806 h 89"/>
                  <a:gd name="T70" fmla="*/ 67 w 91"/>
                  <a:gd name="T71" fmla="*/ 912 h 89"/>
                  <a:gd name="T72" fmla="*/ 77 w 91"/>
                  <a:gd name="T73" fmla="*/ 979 h 89"/>
                  <a:gd name="T74" fmla="*/ 84 w 91"/>
                  <a:gd name="T75" fmla="*/ 1002 h 89"/>
                  <a:gd name="T76" fmla="*/ 103 w 91"/>
                  <a:gd name="T77" fmla="*/ 1002 h 89"/>
                  <a:gd name="T78" fmla="*/ 58 w 91"/>
                  <a:gd name="T79" fmla="*/ 1058 h 89"/>
                  <a:gd name="T80" fmla="*/ 43 w 91"/>
                  <a:gd name="T81" fmla="*/ 1079 h 89"/>
                  <a:gd name="T82" fmla="*/ 36 w 91"/>
                  <a:gd name="T83" fmla="*/ 1105 h 89"/>
                  <a:gd name="T84" fmla="*/ 28 w 91"/>
                  <a:gd name="T85" fmla="*/ 1105 h 89"/>
                  <a:gd name="T86" fmla="*/ 18 w 91"/>
                  <a:gd name="T87" fmla="*/ 1105 h 89"/>
                  <a:gd name="T88" fmla="*/ 2 w 91"/>
                  <a:gd name="T89" fmla="*/ 1079 h 89"/>
                  <a:gd name="T90" fmla="*/ 0 w 91"/>
                  <a:gd name="T91" fmla="*/ 876 h 89"/>
                  <a:gd name="T92" fmla="*/ 0 w 91"/>
                  <a:gd name="T93" fmla="*/ 665 h 89"/>
                  <a:gd name="T94" fmla="*/ 0 w 91"/>
                  <a:gd name="T95" fmla="*/ 446 h 89"/>
                  <a:gd name="T96" fmla="*/ 0 w 91"/>
                  <a:gd name="T97" fmla="*/ 341 h 89"/>
                  <a:gd name="T98" fmla="*/ 1 w 91"/>
                  <a:gd name="T99" fmla="*/ 248 h 89"/>
                  <a:gd name="T100" fmla="*/ 2 w 91"/>
                  <a:gd name="T101" fmla="*/ 193 h 89"/>
                  <a:gd name="T102" fmla="*/ 14 w 91"/>
                  <a:gd name="T103" fmla="*/ 126 h 89"/>
                  <a:gd name="T104" fmla="*/ 18 w 91"/>
                  <a:gd name="T105" fmla="*/ 75 h 89"/>
                  <a:gd name="T106" fmla="*/ 24 w 91"/>
                  <a:gd name="T107" fmla="*/ 49 h 89"/>
                  <a:gd name="T108" fmla="*/ 36 w 91"/>
                  <a:gd name="T109" fmla="*/ 26 h 89"/>
                  <a:gd name="T110" fmla="*/ 42 w 91"/>
                  <a:gd name="T111" fmla="*/ 1 h 89"/>
                  <a:gd name="T112" fmla="*/ 50 w 91"/>
                  <a:gd name="T113" fmla="*/ 1 h 89"/>
                  <a:gd name="T114" fmla="*/ 58 w 91"/>
                  <a:gd name="T115" fmla="*/ 0 h 89"/>
                  <a:gd name="T116" fmla="*/ 68 w 91"/>
                  <a:gd name="T117" fmla="*/ 1 h 89"/>
                  <a:gd name="T118" fmla="*/ 106 w 91"/>
                  <a:gd name="T119" fmla="*/ 145 h 8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1"/>
                  <a:gd name="T181" fmla="*/ 0 h 89"/>
                  <a:gd name="T182" fmla="*/ 91 w 91"/>
                  <a:gd name="T183" fmla="*/ 89 h 8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1" h="89">
                    <a:moveTo>
                      <a:pt x="34" y="12"/>
                    </a:moveTo>
                    <a:lnTo>
                      <a:pt x="37" y="21"/>
                    </a:lnTo>
                    <a:lnTo>
                      <a:pt x="39" y="32"/>
                    </a:lnTo>
                    <a:lnTo>
                      <a:pt x="39" y="37"/>
                    </a:lnTo>
                    <a:lnTo>
                      <a:pt x="39" y="32"/>
                    </a:lnTo>
                    <a:lnTo>
                      <a:pt x="37" y="21"/>
                    </a:lnTo>
                    <a:lnTo>
                      <a:pt x="34" y="12"/>
                    </a:lnTo>
                    <a:lnTo>
                      <a:pt x="37" y="14"/>
                    </a:lnTo>
                    <a:lnTo>
                      <a:pt x="65" y="35"/>
                    </a:lnTo>
                    <a:lnTo>
                      <a:pt x="90" y="39"/>
                    </a:lnTo>
                    <a:lnTo>
                      <a:pt x="88" y="51"/>
                    </a:lnTo>
                    <a:lnTo>
                      <a:pt x="61" y="49"/>
                    </a:lnTo>
                    <a:lnTo>
                      <a:pt x="44" y="40"/>
                    </a:lnTo>
                    <a:lnTo>
                      <a:pt x="39" y="37"/>
                    </a:lnTo>
                    <a:lnTo>
                      <a:pt x="37" y="58"/>
                    </a:lnTo>
                    <a:lnTo>
                      <a:pt x="34" y="29"/>
                    </a:lnTo>
                    <a:lnTo>
                      <a:pt x="30" y="14"/>
                    </a:lnTo>
                    <a:lnTo>
                      <a:pt x="34" y="29"/>
                    </a:lnTo>
                    <a:lnTo>
                      <a:pt x="37" y="58"/>
                    </a:lnTo>
                    <a:lnTo>
                      <a:pt x="64" y="54"/>
                    </a:lnTo>
                    <a:lnTo>
                      <a:pt x="64" y="55"/>
                    </a:lnTo>
                    <a:lnTo>
                      <a:pt x="66" y="65"/>
                    </a:lnTo>
                    <a:lnTo>
                      <a:pt x="43" y="78"/>
                    </a:lnTo>
                    <a:lnTo>
                      <a:pt x="40" y="80"/>
                    </a:lnTo>
                    <a:lnTo>
                      <a:pt x="32" y="80"/>
                    </a:lnTo>
                    <a:lnTo>
                      <a:pt x="27" y="80"/>
                    </a:lnTo>
                    <a:lnTo>
                      <a:pt x="24" y="78"/>
                    </a:lnTo>
                    <a:lnTo>
                      <a:pt x="21" y="73"/>
                    </a:lnTo>
                    <a:lnTo>
                      <a:pt x="18" y="64"/>
                    </a:lnTo>
                    <a:lnTo>
                      <a:pt x="14" y="46"/>
                    </a:lnTo>
                    <a:lnTo>
                      <a:pt x="13" y="25"/>
                    </a:lnTo>
                    <a:lnTo>
                      <a:pt x="14" y="13"/>
                    </a:lnTo>
                    <a:lnTo>
                      <a:pt x="13" y="25"/>
                    </a:lnTo>
                    <a:lnTo>
                      <a:pt x="14" y="46"/>
                    </a:lnTo>
                    <a:lnTo>
                      <a:pt x="18" y="64"/>
                    </a:lnTo>
                    <a:lnTo>
                      <a:pt x="21" y="73"/>
                    </a:lnTo>
                    <a:lnTo>
                      <a:pt x="24" y="78"/>
                    </a:lnTo>
                    <a:lnTo>
                      <a:pt x="27" y="80"/>
                    </a:lnTo>
                    <a:lnTo>
                      <a:pt x="32" y="80"/>
                    </a:lnTo>
                    <a:lnTo>
                      <a:pt x="18" y="85"/>
                    </a:lnTo>
                    <a:lnTo>
                      <a:pt x="14" y="87"/>
                    </a:lnTo>
                    <a:lnTo>
                      <a:pt x="11" y="88"/>
                    </a:lnTo>
                    <a:lnTo>
                      <a:pt x="9" y="88"/>
                    </a:lnTo>
                    <a:lnTo>
                      <a:pt x="6" y="88"/>
                    </a:lnTo>
                    <a:lnTo>
                      <a:pt x="2" y="87"/>
                    </a:lnTo>
                    <a:lnTo>
                      <a:pt x="0" y="70"/>
                    </a:lnTo>
                    <a:lnTo>
                      <a:pt x="0" y="53"/>
                    </a:lnTo>
                    <a:lnTo>
                      <a:pt x="0" y="36"/>
                    </a:lnTo>
                    <a:lnTo>
                      <a:pt x="0" y="28"/>
                    </a:lnTo>
                    <a:lnTo>
                      <a:pt x="1" y="20"/>
                    </a:lnTo>
                    <a:lnTo>
                      <a:pt x="2" y="15"/>
                    </a:lnTo>
                    <a:lnTo>
                      <a:pt x="4" y="10"/>
                    </a:lnTo>
                    <a:lnTo>
                      <a:pt x="6" y="6"/>
                    </a:lnTo>
                    <a:lnTo>
                      <a:pt x="8" y="4"/>
                    </a:lnTo>
                    <a:lnTo>
                      <a:pt x="11" y="2"/>
                    </a:lnTo>
                    <a:lnTo>
                      <a:pt x="13" y="1"/>
                    </a:lnTo>
                    <a:lnTo>
                      <a:pt x="16" y="1"/>
                    </a:lnTo>
                    <a:lnTo>
                      <a:pt x="18" y="0"/>
                    </a:lnTo>
                    <a:lnTo>
                      <a:pt x="22" y="1"/>
                    </a:lnTo>
                    <a:lnTo>
                      <a:pt x="34" y="12"/>
                    </a:lnTo>
                  </a:path>
                </a:pathLst>
              </a:custGeom>
              <a:solidFill>
                <a:srgbClr val="063DE8"/>
              </a:solidFill>
              <a:ln w="12700" cap="rnd">
                <a:noFill/>
                <a:round/>
                <a:headEnd/>
                <a:tailEnd/>
              </a:ln>
            </p:spPr>
            <p:txBody>
              <a:bodyPr/>
              <a:lstStyle/>
              <a:p>
                <a:endParaRPr lang="es-ES"/>
              </a:p>
            </p:txBody>
          </p:sp>
          <p:sp>
            <p:nvSpPr>
              <p:cNvPr id="37936" name="Freeform 298"/>
              <p:cNvSpPr>
                <a:spLocks/>
              </p:cNvSpPr>
              <p:nvPr/>
            </p:nvSpPr>
            <p:spPr bwMode="auto">
              <a:xfrm rot="10800000" flipV="1">
                <a:off x="1404" y="3213"/>
                <a:ext cx="35" cy="40"/>
              </a:xfrm>
              <a:custGeom>
                <a:avLst/>
                <a:gdLst>
                  <a:gd name="T0" fmla="*/ 0 w 30"/>
                  <a:gd name="T1" fmla="*/ 29 h 29"/>
                  <a:gd name="T2" fmla="*/ 64 w 30"/>
                  <a:gd name="T3" fmla="*/ 0 h 29"/>
                  <a:gd name="T4" fmla="*/ 99 w 30"/>
                  <a:gd name="T5" fmla="*/ 40 h 29"/>
                  <a:gd name="T6" fmla="*/ 99 w 30"/>
                  <a:gd name="T7" fmla="*/ 40 h 29"/>
                  <a:gd name="T8" fmla="*/ 92 w 30"/>
                  <a:gd name="T9" fmla="*/ 55 h 29"/>
                  <a:gd name="T10" fmla="*/ 103 w 30"/>
                  <a:gd name="T11" fmla="*/ 131 h 29"/>
                  <a:gd name="T12" fmla="*/ 103 w 30"/>
                  <a:gd name="T13" fmla="*/ 160 h 29"/>
                  <a:gd name="T14" fmla="*/ 89 w 30"/>
                  <a:gd name="T15" fmla="*/ 160 h 29"/>
                  <a:gd name="T16" fmla="*/ 89 w 30"/>
                  <a:gd name="T17" fmla="*/ 207 h 29"/>
                  <a:gd name="T18" fmla="*/ 88 w 30"/>
                  <a:gd name="T19" fmla="*/ 236 h 29"/>
                  <a:gd name="T20" fmla="*/ 85 w 30"/>
                  <a:gd name="T21" fmla="*/ 286 h 29"/>
                  <a:gd name="T22" fmla="*/ 76 w 30"/>
                  <a:gd name="T23" fmla="*/ 286 h 29"/>
                  <a:gd name="T24" fmla="*/ 64 w 30"/>
                  <a:gd name="T25" fmla="*/ 276 h 29"/>
                  <a:gd name="T26" fmla="*/ 47 w 30"/>
                  <a:gd name="T27" fmla="*/ 352 h 29"/>
                  <a:gd name="T28" fmla="*/ 41 w 30"/>
                  <a:gd name="T29" fmla="*/ 370 h 29"/>
                  <a:gd name="T30" fmla="*/ 13 w 30"/>
                  <a:gd name="T31" fmla="*/ 250 h 29"/>
                  <a:gd name="T32" fmla="*/ 0 w 30"/>
                  <a:gd name="T33" fmla="*/ 250 h 29"/>
                  <a:gd name="T34" fmla="*/ 1 w 30"/>
                  <a:gd name="T35" fmla="*/ 171 h 29"/>
                  <a:gd name="T36" fmla="*/ 0 w 30"/>
                  <a:gd name="T37" fmla="*/ 95 h 29"/>
                  <a:gd name="T38" fmla="*/ 0 w 30"/>
                  <a:gd name="T39" fmla="*/ 29 h 2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
                  <a:gd name="T61" fmla="*/ 0 h 29"/>
                  <a:gd name="T62" fmla="*/ 30 w 30"/>
                  <a:gd name="T63" fmla="*/ 29 h 2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 h="29">
                    <a:moveTo>
                      <a:pt x="0" y="2"/>
                    </a:moveTo>
                    <a:lnTo>
                      <a:pt x="18" y="0"/>
                    </a:lnTo>
                    <a:lnTo>
                      <a:pt x="28" y="3"/>
                    </a:lnTo>
                    <a:lnTo>
                      <a:pt x="27" y="4"/>
                    </a:lnTo>
                    <a:lnTo>
                      <a:pt x="29" y="10"/>
                    </a:lnTo>
                    <a:lnTo>
                      <a:pt x="29" y="12"/>
                    </a:lnTo>
                    <a:lnTo>
                      <a:pt x="26" y="12"/>
                    </a:lnTo>
                    <a:lnTo>
                      <a:pt x="26" y="16"/>
                    </a:lnTo>
                    <a:lnTo>
                      <a:pt x="25" y="18"/>
                    </a:lnTo>
                    <a:lnTo>
                      <a:pt x="24" y="22"/>
                    </a:lnTo>
                    <a:lnTo>
                      <a:pt x="22" y="22"/>
                    </a:lnTo>
                    <a:lnTo>
                      <a:pt x="18" y="21"/>
                    </a:lnTo>
                    <a:lnTo>
                      <a:pt x="13" y="27"/>
                    </a:lnTo>
                    <a:lnTo>
                      <a:pt x="12" y="28"/>
                    </a:lnTo>
                    <a:lnTo>
                      <a:pt x="3" y="19"/>
                    </a:lnTo>
                    <a:lnTo>
                      <a:pt x="0" y="19"/>
                    </a:lnTo>
                    <a:lnTo>
                      <a:pt x="1" y="13"/>
                    </a:lnTo>
                    <a:lnTo>
                      <a:pt x="0" y="7"/>
                    </a:lnTo>
                    <a:lnTo>
                      <a:pt x="0" y="2"/>
                    </a:lnTo>
                  </a:path>
                </a:pathLst>
              </a:custGeom>
              <a:solidFill>
                <a:srgbClr val="FFBCBC"/>
              </a:solidFill>
              <a:ln w="12700" cap="rnd">
                <a:noFill/>
                <a:round/>
                <a:headEnd/>
                <a:tailEnd/>
              </a:ln>
            </p:spPr>
            <p:txBody>
              <a:bodyPr/>
              <a:lstStyle/>
              <a:p>
                <a:endParaRPr lang="es-ES"/>
              </a:p>
            </p:txBody>
          </p:sp>
          <p:sp>
            <p:nvSpPr>
              <p:cNvPr id="37937" name="Freeform 299"/>
              <p:cNvSpPr>
                <a:spLocks/>
              </p:cNvSpPr>
              <p:nvPr/>
            </p:nvSpPr>
            <p:spPr bwMode="auto">
              <a:xfrm rot="10800000" flipV="1">
                <a:off x="1405" y="3213"/>
                <a:ext cx="36" cy="42"/>
              </a:xfrm>
              <a:custGeom>
                <a:avLst/>
                <a:gdLst>
                  <a:gd name="T0" fmla="*/ 0 w 31"/>
                  <a:gd name="T1" fmla="*/ 22 h 31"/>
                  <a:gd name="T2" fmla="*/ 65 w 31"/>
                  <a:gd name="T3" fmla="*/ 0 h 31"/>
                  <a:gd name="T4" fmla="*/ 94 w 31"/>
                  <a:gd name="T5" fmla="*/ 30 h 31"/>
                  <a:gd name="T6" fmla="*/ 94 w 31"/>
                  <a:gd name="T7" fmla="*/ 30 h 31"/>
                  <a:gd name="T8" fmla="*/ 93 w 31"/>
                  <a:gd name="T9" fmla="*/ 41 h 31"/>
                  <a:gd name="T10" fmla="*/ 101 w 31"/>
                  <a:gd name="T11" fmla="*/ 125 h 31"/>
                  <a:gd name="T12" fmla="*/ 101 w 31"/>
                  <a:gd name="T13" fmla="*/ 140 h 31"/>
                  <a:gd name="T14" fmla="*/ 89 w 31"/>
                  <a:gd name="T15" fmla="*/ 140 h 31"/>
                  <a:gd name="T16" fmla="*/ 89 w 31"/>
                  <a:gd name="T17" fmla="*/ 191 h 31"/>
                  <a:gd name="T18" fmla="*/ 87 w 31"/>
                  <a:gd name="T19" fmla="*/ 229 h 31"/>
                  <a:gd name="T20" fmla="*/ 81 w 31"/>
                  <a:gd name="T21" fmla="*/ 259 h 31"/>
                  <a:gd name="T22" fmla="*/ 77 w 31"/>
                  <a:gd name="T23" fmla="*/ 259 h 31"/>
                  <a:gd name="T24" fmla="*/ 59 w 31"/>
                  <a:gd name="T25" fmla="*/ 259 h 31"/>
                  <a:gd name="T26" fmla="*/ 42 w 31"/>
                  <a:gd name="T27" fmla="*/ 331 h 31"/>
                  <a:gd name="T28" fmla="*/ 41 w 31"/>
                  <a:gd name="T29" fmla="*/ 348 h 31"/>
                  <a:gd name="T30" fmla="*/ 3 w 31"/>
                  <a:gd name="T31" fmla="*/ 229 h 31"/>
                  <a:gd name="T32" fmla="*/ 0 w 31"/>
                  <a:gd name="T33" fmla="*/ 229 h 31"/>
                  <a:gd name="T34" fmla="*/ 1 w 31"/>
                  <a:gd name="T35" fmla="*/ 160 h 31"/>
                  <a:gd name="T36" fmla="*/ 0 w 31"/>
                  <a:gd name="T37" fmla="*/ 92 h 31"/>
                  <a:gd name="T38" fmla="*/ 0 w 31"/>
                  <a:gd name="T39" fmla="*/ 22 h 3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
                  <a:gd name="T61" fmla="*/ 0 h 31"/>
                  <a:gd name="T62" fmla="*/ 31 w 31"/>
                  <a:gd name="T63" fmla="*/ 31 h 3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 h="31">
                    <a:moveTo>
                      <a:pt x="0" y="2"/>
                    </a:moveTo>
                    <a:lnTo>
                      <a:pt x="19" y="0"/>
                    </a:lnTo>
                    <a:lnTo>
                      <a:pt x="29" y="3"/>
                    </a:lnTo>
                    <a:lnTo>
                      <a:pt x="28" y="4"/>
                    </a:lnTo>
                    <a:lnTo>
                      <a:pt x="30" y="11"/>
                    </a:lnTo>
                    <a:lnTo>
                      <a:pt x="30" y="12"/>
                    </a:lnTo>
                    <a:lnTo>
                      <a:pt x="27" y="12"/>
                    </a:lnTo>
                    <a:lnTo>
                      <a:pt x="27" y="17"/>
                    </a:lnTo>
                    <a:lnTo>
                      <a:pt x="26" y="20"/>
                    </a:lnTo>
                    <a:lnTo>
                      <a:pt x="25" y="23"/>
                    </a:lnTo>
                    <a:lnTo>
                      <a:pt x="23" y="23"/>
                    </a:lnTo>
                    <a:lnTo>
                      <a:pt x="18" y="23"/>
                    </a:lnTo>
                    <a:lnTo>
                      <a:pt x="13" y="29"/>
                    </a:lnTo>
                    <a:lnTo>
                      <a:pt x="12" y="30"/>
                    </a:lnTo>
                    <a:lnTo>
                      <a:pt x="3" y="20"/>
                    </a:lnTo>
                    <a:lnTo>
                      <a:pt x="0" y="20"/>
                    </a:lnTo>
                    <a:lnTo>
                      <a:pt x="1" y="14"/>
                    </a:lnTo>
                    <a:lnTo>
                      <a:pt x="0" y="8"/>
                    </a:lnTo>
                    <a:lnTo>
                      <a:pt x="0" y="2"/>
                    </a:lnTo>
                  </a:path>
                </a:pathLst>
              </a:custGeom>
              <a:noFill/>
              <a:ln w="12700" cap="rnd">
                <a:noFill/>
                <a:round/>
                <a:headEnd/>
                <a:tailEnd/>
              </a:ln>
            </p:spPr>
            <p:txBody>
              <a:bodyPr/>
              <a:lstStyle/>
              <a:p>
                <a:endParaRPr lang="es-ES"/>
              </a:p>
            </p:txBody>
          </p:sp>
          <p:sp>
            <p:nvSpPr>
              <p:cNvPr id="37938" name="Freeform 300"/>
              <p:cNvSpPr>
                <a:spLocks/>
              </p:cNvSpPr>
              <p:nvPr/>
            </p:nvSpPr>
            <p:spPr bwMode="auto">
              <a:xfrm rot="10800000" flipV="1">
                <a:off x="1424" y="3213"/>
                <a:ext cx="16" cy="24"/>
              </a:xfrm>
              <a:custGeom>
                <a:avLst/>
                <a:gdLst>
                  <a:gd name="T0" fmla="*/ 0 w 14"/>
                  <a:gd name="T1" fmla="*/ 21 h 18"/>
                  <a:gd name="T2" fmla="*/ 0 w 14"/>
                  <a:gd name="T3" fmla="*/ 87 h 18"/>
                  <a:gd name="T4" fmla="*/ 0 w 14"/>
                  <a:gd name="T5" fmla="*/ 129 h 18"/>
                  <a:gd name="T6" fmla="*/ 1 w 14"/>
                  <a:gd name="T7" fmla="*/ 140 h 18"/>
                  <a:gd name="T8" fmla="*/ 1 w 14"/>
                  <a:gd name="T9" fmla="*/ 151 h 18"/>
                  <a:gd name="T10" fmla="*/ 1 w 14"/>
                  <a:gd name="T11" fmla="*/ 151 h 18"/>
                  <a:gd name="T12" fmla="*/ 1 w 14"/>
                  <a:gd name="T13" fmla="*/ 151 h 18"/>
                  <a:gd name="T14" fmla="*/ 1 w 14"/>
                  <a:gd name="T15" fmla="*/ 129 h 18"/>
                  <a:gd name="T16" fmla="*/ 1 w 14"/>
                  <a:gd name="T17" fmla="*/ 113 h 18"/>
                  <a:gd name="T18" fmla="*/ 2 w 14"/>
                  <a:gd name="T19" fmla="*/ 113 h 18"/>
                  <a:gd name="T20" fmla="*/ 2 w 14"/>
                  <a:gd name="T21" fmla="*/ 116 h 18"/>
                  <a:gd name="T22" fmla="*/ 2 w 14"/>
                  <a:gd name="T23" fmla="*/ 140 h 18"/>
                  <a:gd name="T24" fmla="*/ 2 w 14"/>
                  <a:gd name="T25" fmla="*/ 155 h 18"/>
                  <a:gd name="T26" fmla="*/ 3 w 14"/>
                  <a:gd name="T27" fmla="*/ 172 h 18"/>
                  <a:gd name="T28" fmla="*/ 3 w 14"/>
                  <a:gd name="T29" fmla="*/ 155 h 18"/>
                  <a:gd name="T30" fmla="*/ 3 w 14"/>
                  <a:gd name="T31" fmla="*/ 151 h 18"/>
                  <a:gd name="T32" fmla="*/ 3 w 14"/>
                  <a:gd name="T33" fmla="*/ 140 h 18"/>
                  <a:gd name="T34" fmla="*/ 13 w 14"/>
                  <a:gd name="T35" fmla="*/ 116 h 18"/>
                  <a:gd name="T36" fmla="*/ 15 w 14"/>
                  <a:gd name="T37" fmla="*/ 151 h 18"/>
                  <a:gd name="T38" fmla="*/ 15 w 14"/>
                  <a:gd name="T39" fmla="*/ 155 h 18"/>
                  <a:gd name="T40" fmla="*/ 15 w 14"/>
                  <a:gd name="T41" fmla="*/ 155 h 18"/>
                  <a:gd name="T42" fmla="*/ 15 w 14"/>
                  <a:gd name="T43" fmla="*/ 113 h 18"/>
                  <a:gd name="T44" fmla="*/ 15 w 14"/>
                  <a:gd name="T45" fmla="*/ 97 h 18"/>
                  <a:gd name="T46" fmla="*/ 15 w 14"/>
                  <a:gd name="T47" fmla="*/ 85 h 18"/>
                  <a:gd name="T48" fmla="*/ 17 w 14"/>
                  <a:gd name="T49" fmla="*/ 64 h 18"/>
                  <a:gd name="T50" fmla="*/ 19 w 14"/>
                  <a:gd name="T51" fmla="*/ 49 h 18"/>
                  <a:gd name="T52" fmla="*/ 22 w 14"/>
                  <a:gd name="T53" fmla="*/ 37 h 18"/>
                  <a:gd name="T54" fmla="*/ 25 w 14"/>
                  <a:gd name="T55" fmla="*/ 37 h 18"/>
                  <a:gd name="T56" fmla="*/ 25 w 14"/>
                  <a:gd name="T57" fmla="*/ 49 h 18"/>
                  <a:gd name="T58" fmla="*/ 25 w 14"/>
                  <a:gd name="T59" fmla="*/ 65 h 18"/>
                  <a:gd name="T60" fmla="*/ 29 w 14"/>
                  <a:gd name="T61" fmla="*/ 85 h 18"/>
                  <a:gd name="T62" fmla="*/ 29 w 14"/>
                  <a:gd name="T63" fmla="*/ 85 h 18"/>
                  <a:gd name="T64" fmla="*/ 29 w 14"/>
                  <a:gd name="T65" fmla="*/ 65 h 18"/>
                  <a:gd name="T66" fmla="*/ 33 w 14"/>
                  <a:gd name="T67" fmla="*/ 65 h 18"/>
                  <a:gd name="T68" fmla="*/ 33 w 14"/>
                  <a:gd name="T69" fmla="*/ 85 h 18"/>
                  <a:gd name="T70" fmla="*/ 33 w 14"/>
                  <a:gd name="T71" fmla="*/ 64 h 18"/>
                  <a:gd name="T72" fmla="*/ 33 w 14"/>
                  <a:gd name="T73" fmla="*/ 37 h 18"/>
                  <a:gd name="T74" fmla="*/ 35 w 14"/>
                  <a:gd name="T75" fmla="*/ 1 h 18"/>
                  <a:gd name="T76" fmla="*/ 38 w 14"/>
                  <a:gd name="T77" fmla="*/ 1 h 18"/>
                  <a:gd name="T78" fmla="*/ 38 w 14"/>
                  <a:gd name="T79" fmla="*/ 0 h 18"/>
                  <a:gd name="T80" fmla="*/ 38 w 14"/>
                  <a:gd name="T81" fmla="*/ 0 h 18"/>
                  <a:gd name="T82" fmla="*/ 0 w 14"/>
                  <a:gd name="T83" fmla="*/ 21 h 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
                  <a:gd name="T127" fmla="*/ 0 h 18"/>
                  <a:gd name="T128" fmla="*/ 14 w 14"/>
                  <a:gd name="T129" fmla="*/ 18 h 1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 h="18">
                    <a:moveTo>
                      <a:pt x="0" y="2"/>
                    </a:moveTo>
                    <a:lnTo>
                      <a:pt x="0" y="9"/>
                    </a:lnTo>
                    <a:lnTo>
                      <a:pt x="0" y="13"/>
                    </a:lnTo>
                    <a:lnTo>
                      <a:pt x="1" y="14"/>
                    </a:lnTo>
                    <a:lnTo>
                      <a:pt x="1" y="15"/>
                    </a:lnTo>
                    <a:lnTo>
                      <a:pt x="1" y="13"/>
                    </a:lnTo>
                    <a:lnTo>
                      <a:pt x="1" y="11"/>
                    </a:lnTo>
                    <a:lnTo>
                      <a:pt x="2" y="11"/>
                    </a:lnTo>
                    <a:lnTo>
                      <a:pt x="2" y="12"/>
                    </a:lnTo>
                    <a:lnTo>
                      <a:pt x="2" y="14"/>
                    </a:lnTo>
                    <a:lnTo>
                      <a:pt x="2" y="16"/>
                    </a:lnTo>
                    <a:lnTo>
                      <a:pt x="3" y="17"/>
                    </a:lnTo>
                    <a:lnTo>
                      <a:pt x="3" y="16"/>
                    </a:lnTo>
                    <a:lnTo>
                      <a:pt x="3" y="15"/>
                    </a:lnTo>
                    <a:lnTo>
                      <a:pt x="3" y="14"/>
                    </a:lnTo>
                    <a:lnTo>
                      <a:pt x="4" y="12"/>
                    </a:lnTo>
                    <a:lnTo>
                      <a:pt x="5" y="15"/>
                    </a:lnTo>
                    <a:lnTo>
                      <a:pt x="5" y="16"/>
                    </a:lnTo>
                    <a:lnTo>
                      <a:pt x="5" y="11"/>
                    </a:lnTo>
                    <a:lnTo>
                      <a:pt x="5" y="10"/>
                    </a:lnTo>
                    <a:lnTo>
                      <a:pt x="5" y="8"/>
                    </a:lnTo>
                    <a:lnTo>
                      <a:pt x="6" y="6"/>
                    </a:lnTo>
                    <a:lnTo>
                      <a:pt x="7" y="5"/>
                    </a:lnTo>
                    <a:lnTo>
                      <a:pt x="8" y="4"/>
                    </a:lnTo>
                    <a:lnTo>
                      <a:pt x="9" y="4"/>
                    </a:lnTo>
                    <a:lnTo>
                      <a:pt x="9" y="5"/>
                    </a:lnTo>
                    <a:lnTo>
                      <a:pt x="9" y="7"/>
                    </a:lnTo>
                    <a:lnTo>
                      <a:pt x="10" y="8"/>
                    </a:lnTo>
                    <a:lnTo>
                      <a:pt x="10" y="7"/>
                    </a:lnTo>
                    <a:lnTo>
                      <a:pt x="11" y="7"/>
                    </a:lnTo>
                    <a:lnTo>
                      <a:pt x="11" y="8"/>
                    </a:lnTo>
                    <a:lnTo>
                      <a:pt x="11" y="6"/>
                    </a:lnTo>
                    <a:lnTo>
                      <a:pt x="11" y="4"/>
                    </a:lnTo>
                    <a:lnTo>
                      <a:pt x="12" y="1"/>
                    </a:lnTo>
                    <a:lnTo>
                      <a:pt x="13" y="1"/>
                    </a:lnTo>
                    <a:lnTo>
                      <a:pt x="13" y="0"/>
                    </a:lnTo>
                    <a:lnTo>
                      <a:pt x="0" y="2"/>
                    </a:lnTo>
                  </a:path>
                </a:pathLst>
              </a:custGeom>
              <a:solidFill>
                <a:srgbClr val="7F0000"/>
              </a:solidFill>
              <a:ln w="12700" cap="rnd">
                <a:noFill/>
                <a:round/>
                <a:headEnd/>
                <a:tailEnd/>
              </a:ln>
            </p:spPr>
            <p:txBody>
              <a:bodyPr/>
              <a:lstStyle/>
              <a:p>
                <a:endParaRPr lang="es-ES"/>
              </a:p>
            </p:txBody>
          </p:sp>
          <p:sp>
            <p:nvSpPr>
              <p:cNvPr id="37939" name="Freeform 301"/>
              <p:cNvSpPr>
                <a:spLocks/>
              </p:cNvSpPr>
              <p:nvPr/>
            </p:nvSpPr>
            <p:spPr bwMode="auto">
              <a:xfrm rot="10800000" flipV="1">
                <a:off x="1423" y="3213"/>
                <a:ext cx="17" cy="24"/>
              </a:xfrm>
              <a:custGeom>
                <a:avLst/>
                <a:gdLst>
                  <a:gd name="T0" fmla="*/ 0 w 15"/>
                  <a:gd name="T1" fmla="*/ 21 h 18"/>
                  <a:gd name="T2" fmla="*/ 0 w 15"/>
                  <a:gd name="T3" fmla="*/ 87 h 18"/>
                  <a:gd name="T4" fmla="*/ 0 w 15"/>
                  <a:gd name="T5" fmla="*/ 129 h 18"/>
                  <a:gd name="T6" fmla="*/ 1 w 15"/>
                  <a:gd name="T7" fmla="*/ 140 h 18"/>
                  <a:gd name="T8" fmla="*/ 1 w 15"/>
                  <a:gd name="T9" fmla="*/ 151 h 18"/>
                  <a:gd name="T10" fmla="*/ 1 w 15"/>
                  <a:gd name="T11" fmla="*/ 151 h 18"/>
                  <a:gd name="T12" fmla="*/ 1 w 15"/>
                  <a:gd name="T13" fmla="*/ 151 h 18"/>
                  <a:gd name="T14" fmla="*/ 1 w 15"/>
                  <a:gd name="T15" fmla="*/ 129 h 18"/>
                  <a:gd name="T16" fmla="*/ 1 w 15"/>
                  <a:gd name="T17" fmla="*/ 113 h 18"/>
                  <a:gd name="T18" fmla="*/ 2 w 15"/>
                  <a:gd name="T19" fmla="*/ 113 h 18"/>
                  <a:gd name="T20" fmla="*/ 2 w 15"/>
                  <a:gd name="T21" fmla="*/ 116 h 18"/>
                  <a:gd name="T22" fmla="*/ 3 w 15"/>
                  <a:gd name="T23" fmla="*/ 140 h 18"/>
                  <a:gd name="T24" fmla="*/ 3 w 15"/>
                  <a:gd name="T25" fmla="*/ 155 h 18"/>
                  <a:gd name="T26" fmla="*/ 3 w 15"/>
                  <a:gd name="T27" fmla="*/ 172 h 18"/>
                  <a:gd name="T28" fmla="*/ 3 w 15"/>
                  <a:gd name="T29" fmla="*/ 155 h 18"/>
                  <a:gd name="T30" fmla="*/ 3 w 15"/>
                  <a:gd name="T31" fmla="*/ 151 h 18"/>
                  <a:gd name="T32" fmla="*/ 3 w 15"/>
                  <a:gd name="T33" fmla="*/ 140 h 18"/>
                  <a:gd name="T34" fmla="*/ 12 w 15"/>
                  <a:gd name="T35" fmla="*/ 116 h 18"/>
                  <a:gd name="T36" fmla="*/ 14 w 15"/>
                  <a:gd name="T37" fmla="*/ 151 h 18"/>
                  <a:gd name="T38" fmla="*/ 16 w 15"/>
                  <a:gd name="T39" fmla="*/ 155 h 18"/>
                  <a:gd name="T40" fmla="*/ 16 w 15"/>
                  <a:gd name="T41" fmla="*/ 155 h 18"/>
                  <a:gd name="T42" fmla="*/ 16 w 15"/>
                  <a:gd name="T43" fmla="*/ 113 h 18"/>
                  <a:gd name="T44" fmla="*/ 16 w 15"/>
                  <a:gd name="T45" fmla="*/ 97 h 18"/>
                  <a:gd name="T46" fmla="*/ 16 w 15"/>
                  <a:gd name="T47" fmla="*/ 85 h 18"/>
                  <a:gd name="T48" fmla="*/ 18 w 15"/>
                  <a:gd name="T49" fmla="*/ 64 h 18"/>
                  <a:gd name="T50" fmla="*/ 20 w 15"/>
                  <a:gd name="T51" fmla="*/ 49 h 18"/>
                  <a:gd name="T52" fmla="*/ 20 w 15"/>
                  <a:gd name="T53" fmla="*/ 37 h 18"/>
                  <a:gd name="T54" fmla="*/ 23 w 15"/>
                  <a:gd name="T55" fmla="*/ 37 h 18"/>
                  <a:gd name="T56" fmla="*/ 26 w 15"/>
                  <a:gd name="T57" fmla="*/ 49 h 18"/>
                  <a:gd name="T58" fmla="*/ 26 w 15"/>
                  <a:gd name="T59" fmla="*/ 65 h 18"/>
                  <a:gd name="T60" fmla="*/ 29 w 15"/>
                  <a:gd name="T61" fmla="*/ 85 h 18"/>
                  <a:gd name="T62" fmla="*/ 29 w 15"/>
                  <a:gd name="T63" fmla="*/ 85 h 18"/>
                  <a:gd name="T64" fmla="*/ 29 w 15"/>
                  <a:gd name="T65" fmla="*/ 65 h 18"/>
                  <a:gd name="T66" fmla="*/ 29 w 15"/>
                  <a:gd name="T67" fmla="*/ 65 h 18"/>
                  <a:gd name="T68" fmla="*/ 33 w 15"/>
                  <a:gd name="T69" fmla="*/ 85 h 18"/>
                  <a:gd name="T70" fmla="*/ 33 w 15"/>
                  <a:gd name="T71" fmla="*/ 64 h 18"/>
                  <a:gd name="T72" fmla="*/ 33 w 15"/>
                  <a:gd name="T73" fmla="*/ 37 h 18"/>
                  <a:gd name="T74" fmla="*/ 36 w 15"/>
                  <a:gd name="T75" fmla="*/ 1 h 18"/>
                  <a:gd name="T76" fmla="*/ 37 w 15"/>
                  <a:gd name="T77" fmla="*/ 1 h 18"/>
                  <a:gd name="T78" fmla="*/ 37 w 15"/>
                  <a:gd name="T79" fmla="*/ 0 h 18"/>
                  <a:gd name="T80" fmla="*/ 37 w 15"/>
                  <a:gd name="T81" fmla="*/ 0 h 18"/>
                  <a:gd name="T82" fmla="*/ 0 w 15"/>
                  <a:gd name="T83" fmla="*/ 21 h 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5"/>
                  <a:gd name="T127" fmla="*/ 0 h 18"/>
                  <a:gd name="T128" fmla="*/ 15 w 15"/>
                  <a:gd name="T129" fmla="*/ 18 h 1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5" h="18">
                    <a:moveTo>
                      <a:pt x="0" y="2"/>
                    </a:moveTo>
                    <a:lnTo>
                      <a:pt x="0" y="9"/>
                    </a:lnTo>
                    <a:lnTo>
                      <a:pt x="0" y="13"/>
                    </a:lnTo>
                    <a:lnTo>
                      <a:pt x="1" y="14"/>
                    </a:lnTo>
                    <a:lnTo>
                      <a:pt x="1" y="15"/>
                    </a:lnTo>
                    <a:lnTo>
                      <a:pt x="1" y="13"/>
                    </a:lnTo>
                    <a:lnTo>
                      <a:pt x="1" y="11"/>
                    </a:lnTo>
                    <a:lnTo>
                      <a:pt x="2" y="11"/>
                    </a:lnTo>
                    <a:lnTo>
                      <a:pt x="2" y="12"/>
                    </a:lnTo>
                    <a:lnTo>
                      <a:pt x="3" y="14"/>
                    </a:lnTo>
                    <a:lnTo>
                      <a:pt x="3" y="16"/>
                    </a:lnTo>
                    <a:lnTo>
                      <a:pt x="3" y="17"/>
                    </a:lnTo>
                    <a:lnTo>
                      <a:pt x="3" y="16"/>
                    </a:lnTo>
                    <a:lnTo>
                      <a:pt x="3" y="15"/>
                    </a:lnTo>
                    <a:lnTo>
                      <a:pt x="3" y="14"/>
                    </a:lnTo>
                    <a:lnTo>
                      <a:pt x="4" y="12"/>
                    </a:lnTo>
                    <a:lnTo>
                      <a:pt x="5" y="15"/>
                    </a:lnTo>
                    <a:lnTo>
                      <a:pt x="6" y="16"/>
                    </a:lnTo>
                    <a:lnTo>
                      <a:pt x="6" y="11"/>
                    </a:lnTo>
                    <a:lnTo>
                      <a:pt x="6" y="10"/>
                    </a:lnTo>
                    <a:lnTo>
                      <a:pt x="6" y="8"/>
                    </a:lnTo>
                    <a:lnTo>
                      <a:pt x="7" y="6"/>
                    </a:lnTo>
                    <a:lnTo>
                      <a:pt x="8" y="5"/>
                    </a:lnTo>
                    <a:lnTo>
                      <a:pt x="8" y="4"/>
                    </a:lnTo>
                    <a:lnTo>
                      <a:pt x="9" y="4"/>
                    </a:lnTo>
                    <a:lnTo>
                      <a:pt x="10" y="5"/>
                    </a:lnTo>
                    <a:lnTo>
                      <a:pt x="10" y="7"/>
                    </a:lnTo>
                    <a:lnTo>
                      <a:pt x="11" y="8"/>
                    </a:lnTo>
                    <a:lnTo>
                      <a:pt x="11" y="7"/>
                    </a:lnTo>
                    <a:lnTo>
                      <a:pt x="12" y="8"/>
                    </a:lnTo>
                    <a:lnTo>
                      <a:pt x="12" y="6"/>
                    </a:lnTo>
                    <a:lnTo>
                      <a:pt x="12" y="4"/>
                    </a:lnTo>
                    <a:lnTo>
                      <a:pt x="13" y="1"/>
                    </a:lnTo>
                    <a:lnTo>
                      <a:pt x="14" y="1"/>
                    </a:lnTo>
                    <a:lnTo>
                      <a:pt x="14" y="0"/>
                    </a:lnTo>
                    <a:lnTo>
                      <a:pt x="0" y="2"/>
                    </a:lnTo>
                  </a:path>
                </a:pathLst>
              </a:custGeom>
              <a:noFill/>
              <a:ln w="12700" cap="rnd">
                <a:solidFill>
                  <a:srgbClr val="7F0000"/>
                </a:solidFill>
                <a:round/>
                <a:headEnd/>
                <a:tailEnd/>
              </a:ln>
            </p:spPr>
            <p:txBody>
              <a:bodyPr/>
              <a:lstStyle/>
              <a:p>
                <a:endParaRPr lang="es-ES"/>
              </a:p>
            </p:txBody>
          </p:sp>
          <p:sp>
            <p:nvSpPr>
              <p:cNvPr id="37940" name="Freeform 302"/>
              <p:cNvSpPr>
                <a:spLocks/>
              </p:cNvSpPr>
              <p:nvPr/>
            </p:nvSpPr>
            <p:spPr bwMode="auto">
              <a:xfrm rot="10800000" flipV="1">
                <a:off x="1418" y="3211"/>
                <a:ext cx="22" cy="6"/>
              </a:xfrm>
              <a:custGeom>
                <a:avLst/>
                <a:gdLst>
                  <a:gd name="T0" fmla="*/ 58 w 19"/>
                  <a:gd name="T1" fmla="*/ 28 h 4"/>
                  <a:gd name="T2" fmla="*/ 0 w 19"/>
                  <a:gd name="T3" fmla="*/ 0 h 4"/>
                  <a:gd name="T4" fmla="*/ 0 w 19"/>
                  <a:gd name="T5" fmla="*/ 63 h 4"/>
                  <a:gd name="T6" fmla="*/ 58 w 19"/>
                  <a:gd name="T7" fmla="*/ 28 h 4"/>
                  <a:gd name="T8" fmla="*/ 0 60000 65536"/>
                  <a:gd name="T9" fmla="*/ 0 60000 65536"/>
                  <a:gd name="T10" fmla="*/ 0 60000 65536"/>
                  <a:gd name="T11" fmla="*/ 0 60000 65536"/>
                  <a:gd name="T12" fmla="*/ 0 w 19"/>
                  <a:gd name="T13" fmla="*/ 0 h 4"/>
                  <a:gd name="T14" fmla="*/ 19 w 19"/>
                  <a:gd name="T15" fmla="*/ 4 h 4"/>
                </a:gdLst>
                <a:ahLst/>
                <a:cxnLst>
                  <a:cxn ang="T8">
                    <a:pos x="T0" y="T1"/>
                  </a:cxn>
                  <a:cxn ang="T9">
                    <a:pos x="T2" y="T3"/>
                  </a:cxn>
                  <a:cxn ang="T10">
                    <a:pos x="T4" y="T5"/>
                  </a:cxn>
                  <a:cxn ang="T11">
                    <a:pos x="T6" y="T7"/>
                  </a:cxn>
                </a:cxnLst>
                <a:rect l="T12" t="T13" r="T14" b="T15"/>
                <a:pathLst>
                  <a:path w="19" h="4">
                    <a:moveTo>
                      <a:pt x="18" y="1"/>
                    </a:moveTo>
                    <a:lnTo>
                      <a:pt x="0" y="0"/>
                    </a:lnTo>
                    <a:lnTo>
                      <a:pt x="0" y="3"/>
                    </a:lnTo>
                    <a:lnTo>
                      <a:pt x="18" y="1"/>
                    </a:lnTo>
                  </a:path>
                </a:pathLst>
              </a:custGeom>
              <a:solidFill>
                <a:schemeClr val="tx2"/>
              </a:solidFill>
              <a:ln w="12700" cap="rnd">
                <a:noFill/>
                <a:round/>
                <a:headEnd/>
                <a:tailEnd/>
              </a:ln>
            </p:spPr>
            <p:txBody>
              <a:bodyPr/>
              <a:lstStyle/>
              <a:p>
                <a:endParaRPr lang="es-ES"/>
              </a:p>
            </p:txBody>
          </p:sp>
          <p:sp>
            <p:nvSpPr>
              <p:cNvPr id="37941" name="Freeform 303"/>
              <p:cNvSpPr>
                <a:spLocks/>
              </p:cNvSpPr>
              <p:nvPr/>
            </p:nvSpPr>
            <p:spPr bwMode="auto">
              <a:xfrm rot="10800000" flipV="1">
                <a:off x="1417" y="3210"/>
                <a:ext cx="23" cy="7"/>
              </a:xfrm>
              <a:custGeom>
                <a:avLst/>
                <a:gdLst>
                  <a:gd name="T0" fmla="*/ 59 w 20"/>
                  <a:gd name="T1" fmla="*/ 29 h 5"/>
                  <a:gd name="T2" fmla="*/ 0 w 20"/>
                  <a:gd name="T3" fmla="*/ 0 h 5"/>
                  <a:gd name="T4" fmla="*/ 0 w 20"/>
                  <a:gd name="T5" fmla="*/ 57 h 5"/>
                  <a:gd name="T6" fmla="*/ 59 w 20"/>
                  <a:gd name="T7" fmla="*/ 29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19" y="2"/>
                    </a:moveTo>
                    <a:lnTo>
                      <a:pt x="0" y="0"/>
                    </a:lnTo>
                    <a:lnTo>
                      <a:pt x="0" y="4"/>
                    </a:lnTo>
                    <a:lnTo>
                      <a:pt x="19" y="2"/>
                    </a:lnTo>
                  </a:path>
                </a:pathLst>
              </a:custGeom>
              <a:noFill/>
              <a:ln w="12700" cap="rnd">
                <a:noFill/>
                <a:round/>
                <a:headEnd/>
                <a:tailEnd/>
              </a:ln>
            </p:spPr>
            <p:txBody>
              <a:bodyPr/>
              <a:lstStyle/>
              <a:p>
                <a:endParaRPr lang="es-ES"/>
              </a:p>
            </p:txBody>
          </p:sp>
          <p:sp>
            <p:nvSpPr>
              <p:cNvPr id="37942" name="Freeform 304"/>
              <p:cNvSpPr>
                <a:spLocks/>
              </p:cNvSpPr>
              <p:nvPr/>
            </p:nvSpPr>
            <p:spPr bwMode="auto">
              <a:xfrm rot="10800000" flipV="1">
                <a:off x="1369" y="3310"/>
                <a:ext cx="22" cy="21"/>
              </a:xfrm>
              <a:custGeom>
                <a:avLst/>
                <a:gdLst>
                  <a:gd name="T0" fmla="*/ 0 w 19"/>
                  <a:gd name="T1" fmla="*/ 29 h 15"/>
                  <a:gd name="T2" fmla="*/ 19 w 19"/>
                  <a:gd name="T3" fmla="*/ 0 h 15"/>
                  <a:gd name="T4" fmla="*/ 36 w 19"/>
                  <a:gd name="T5" fmla="*/ 0 h 15"/>
                  <a:gd name="T6" fmla="*/ 45 w 19"/>
                  <a:gd name="T7" fmla="*/ 29 h 15"/>
                  <a:gd name="T8" fmla="*/ 58 w 19"/>
                  <a:gd name="T9" fmla="*/ 77 h 15"/>
                  <a:gd name="T10" fmla="*/ 58 w 19"/>
                  <a:gd name="T11" fmla="*/ 136 h 15"/>
                  <a:gd name="T12" fmla="*/ 57 w 19"/>
                  <a:gd name="T13" fmla="*/ 157 h 15"/>
                  <a:gd name="T14" fmla="*/ 45 w 19"/>
                  <a:gd name="T15" fmla="*/ 190 h 15"/>
                  <a:gd name="T16" fmla="*/ 36 w 19"/>
                  <a:gd name="T17" fmla="*/ 211 h 15"/>
                  <a:gd name="T18" fmla="*/ 25 w 19"/>
                  <a:gd name="T19" fmla="*/ 211 h 15"/>
                  <a:gd name="T20" fmla="*/ 19 w 19"/>
                  <a:gd name="T21" fmla="*/ 185 h 15"/>
                  <a:gd name="T22" fmla="*/ 1 w 19"/>
                  <a:gd name="T23" fmla="*/ 185 h 15"/>
                  <a:gd name="T24" fmla="*/ 0 w 19"/>
                  <a:gd name="T25" fmla="*/ 1 h 15"/>
                  <a:gd name="T26" fmla="*/ 0 w 19"/>
                  <a:gd name="T27" fmla="*/ 29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
                  <a:gd name="T43" fmla="*/ 0 h 15"/>
                  <a:gd name="T44" fmla="*/ 19 w 19"/>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 h="15">
                    <a:moveTo>
                      <a:pt x="0" y="2"/>
                    </a:moveTo>
                    <a:lnTo>
                      <a:pt x="6" y="0"/>
                    </a:lnTo>
                    <a:lnTo>
                      <a:pt x="11" y="0"/>
                    </a:lnTo>
                    <a:lnTo>
                      <a:pt x="14" y="2"/>
                    </a:lnTo>
                    <a:lnTo>
                      <a:pt x="18" y="5"/>
                    </a:lnTo>
                    <a:lnTo>
                      <a:pt x="18" y="9"/>
                    </a:lnTo>
                    <a:lnTo>
                      <a:pt x="17" y="11"/>
                    </a:lnTo>
                    <a:lnTo>
                      <a:pt x="14" y="13"/>
                    </a:lnTo>
                    <a:lnTo>
                      <a:pt x="11" y="14"/>
                    </a:lnTo>
                    <a:lnTo>
                      <a:pt x="8" y="14"/>
                    </a:lnTo>
                    <a:lnTo>
                      <a:pt x="6" y="12"/>
                    </a:lnTo>
                    <a:lnTo>
                      <a:pt x="1" y="12"/>
                    </a:lnTo>
                    <a:lnTo>
                      <a:pt x="0" y="1"/>
                    </a:lnTo>
                    <a:lnTo>
                      <a:pt x="0" y="2"/>
                    </a:lnTo>
                  </a:path>
                </a:pathLst>
              </a:custGeom>
              <a:solidFill>
                <a:srgbClr val="FFBCBC"/>
              </a:solidFill>
              <a:ln w="12700" cap="rnd">
                <a:noFill/>
                <a:round/>
                <a:headEnd/>
                <a:tailEnd/>
              </a:ln>
            </p:spPr>
            <p:txBody>
              <a:bodyPr/>
              <a:lstStyle/>
              <a:p>
                <a:endParaRPr lang="es-ES"/>
              </a:p>
            </p:txBody>
          </p:sp>
          <p:sp>
            <p:nvSpPr>
              <p:cNvPr id="37943" name="Freeform 305"/>
              <p:cNvSpPr>
                <a:spLocks/>
              </p:cNvSpPr>
              <p:nvPr/>
            </p:nvSpPr>
            <p:spPr bwMode="auto">
              <a:xfrm rot="10800000" flipV="1">
                <a:off x="1369" y="3310"/>
                <a:ext cx="22" cy="21"/>
              </a:xfrm>
              <a:custGeom>
                <a:avLst/>
                <a:gdLst>
                  <a:gd name="T0" fmla="*/ 0 w 19"/>
                  <a:gd name="T1" fmla="*/ 29 h 15"/>
                  <a:gd name="T2" fmla="*/ 19 w 19"/>
                  <a:gd name="T3" fmla="*/ 0 h 15"/>
                  <a:gd name="T4" fmla="*/ 36 w 19"/>
                  <a:gd name="T5" fmla="*/ 0 h 15"/>
                  <a:gd name="T6" fmla="*/ 45 w 19"/>
                  <a:gd name="T7" fmla="*/ 29 h 15"/>
                  <a:gd name="T8" fmla="*/ 58 w 19"/>
                  <a:gd name="T9" fmla="*/ 77 h 15"/>
                  <a:gd name="T10" fmla="*/ 58 w 19"/>
                  <a:gd name="T11" fmla="*/ 136 h 15"/>
                  <a:gd name="T12" fmla="*/ 57 w 19"/>
                  <a:gd name="T13" fmla="*/ 157 h 15"/>
                  <a:gd name="T14" fmla="*/ 45 w 19"/>
                  <a:gd name="T15" fmla="*/ 190 h 15"/>
                  <a:gd name="T16" fmla="*/ 36 w 19"/>
                  <a:gd name="T17" fmla="*/ 211 h 15"/>
                  <a:gd name="T18" fmla="*/ 25 w 19"/>
                  <a:gd name="T19" fmla="*/ 211 h 15"/>
                  <a:gd name="T20" fmla="*/ 19 w 19"/>
                  <a:gd name="T21" fmla="*/ 185 h 15"/>
                  <a:gd name="T22" fmla="*/ 1 w 19"/>
                  <a:gd name="T23" fmla="*/ 185 h 15"/>
                  <a:gd name="T24" fmla="*/ 0 w 19"/>
                  <a:gd name="T25" fmla="*/ 1 h 15"/>
                  <a:gd name="T26" fmla="*/ 0 w 19"/>
                  <a:gd name="T27" fmla="*/ 29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
                  <a:gd name="T43" fmla="*/ 0 h 15"/>
                  <a:gd name="T44" fmla="*/ 19 w 19"/>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 h="15">
                    <a:moveTo>
                      <a:pt x="0" y="2"/>
                    </a:moveTo>
                    <a:lnTo>
                      <a:pt x="6" y="0"/>
                    </a:lnTo>
                    <a:lnTo>
                      <a:pt x="11" y="0"/>
                    </a:lnTo>
                    <a:lnTo>
                      <a:pt x="14" y="2"/>
                    </a:lnTo>
                    <a:lnTo>
                      <a:pt x="18" y="5"/>
                    </a:lnTo>
                    <a:lnTo>
                      <a:pt x="18" y="9"/>
                    </a:lnTo>
                    <a:lnTo>
                      <a:pt x="17" y="11"/>
                    </a:lnTo>
                    <a:lnTo>
                      <a:pt x="14" y="13"/>
                    </a:lnTo>
                    <a:lnTo>
                      <a:pt x="11" y="14"/>
                    </a:lnTo>
                    <a:lnTo>
                      <a:pt x="8" y="14"/>
                    </a:lnTo>
                    <a:lnTo>
                      <a:pt x="6" y="12"/>
                    </a:lnTo>
                    <a:lnTo>
                      <a:pt x="1" y="12"/>
                    </a:lnTo>
                    <a:lnTo>
                      <a:pt x="0" y="1"/>
                    </a:lnTo>
                    <a:lnTo>
                      <a:pt x="0" y="2"/>
                    </a:lnTo>
                  </a:path>
                </a:pathLst>
              </a:custGeom>
              <a:noFill/>
              <a:ln w="12700" cap="rnd">
                <a:noFill/>
                <a:round/>
                <a:headEnd/>
                <a:tailEnd/>
              </a:ln>
            </p:spPr>
            <p:txBody>
              <a:bodyPr/>
              <a:lstStyle/>
              <a:p>
                <a:endParaRPr lang="es-ES"/>
              </a:p>
            </p:txBody>
          </p:sp>
          <p:sp>
            <p:nvSpPr>
              <p:cNvPr id="37944" name="Freeform 306"/>
              <p:cNvSpPr>
                <a:spLocks/>
              </p:cNvSpPr>
              <p:nvPr/>
            </p:nvSpPr>
            <p:spPr bwMode="auto">
              <a:xfrm rot="10800000" flipV="1">
                <a:off x="1282" y="3299"/>
                <a:ext cx="220" cy="214"/>
              </a:xfrm>
              <a:custGeom>
                <a:avLst/>
                <a:gdLst>
                  <a:gd name="T0" fmla="*/ 38 w 192"/>
                  <a:gd name="T1" fmla="*/ 1945 h 156"/>
                  <a:gd name="T2" fmla="*/ 0 w 192"/>
                  <a:gd name="T3" fmla="*/ 1493 h 156"/>
                  <a:gd name="T4" fmla="*/ 83 w 192"/>
                  <a:gd name="T5" fmla="*/ 1107 h 156"/>
                  <a:gd name="T6" fmla="*/ 268 w 192"/>
                  <a:gd name="T7" fmla="*/ 1394 h 156"/>
                  <a:gd name="T8" fmla="*/ 513 w 192"/>
                  <a:gd name="T9" fmla="*/ 1394 h 156"/>
                  <a:gd name="T10" fmla="*/ 513 w 192"/>
                  <a:gd name="T11" fmla="*/ 0 h 156"/>
                  <a:gd name="T12" fmla="*/ 555 w 192"/>
                  <a:gd name="T13" fmla="*/ 429 h 156"/>
                  <a:gd name="T14" fmla="*/ 568 w 192"/>
                  <a:gd name="T15" fmla="*/ 1580 h 156"/>
                  <a:gd name="T16" fmla="*/ 555 w 192"/>
                  <a:gd name="T17" fmla="*/ 1519 h 156"/>
                  <a:gd name="T18" fmla="*/ 539 w 192"/>
                  <a:gd name="T19" fmla="*/ 1479 h 156"/>
                  <a:gd name="T20" fmla="*/ 516 w 192"/>
                  <a:gd name="T21" fmla="*/ 1451 h 156"/>
                  <a:gd name="T22" fmla="*/ 494 w 192"/>
                  <a:gd name="T23" fmla="*/ 1428 h 156"/>
                  <a:gd name="T24" fmla="*/ 470 w 192"/>
                  <a:gd name="T25" fmla="*/ 1449 h 156"/>
                  <a:gd name="T26" fmla="*/ 448 w 192"/>
                  <a:gd name="T27" fmla="*/ 1458 h 156"/>
                  <a:gd name="T28" fmla="*/ 431 w 192"/>
                  <a:gd name="T29" fmla="*/ 1505 h 156"/>
                  <a:gd name="T30" fmla="*/ 415 w 192"/>
                  <a:gd name="T31" fmla="*/ 1543 h 156"/>
                  <a:gd name="T32" fmla="*/ 403 w 192"/>
                  <a:gd name="T33" fmla="*/ 1609 h 156"/>
                  <a:gd name="T34" fmla="*/ 391 w 192"/>
                  <a:gd name="T35" fmla="*/ 1682 h 156"/>
                  <a:gd name="T36" fmla="*/ 385 w 192"/>
                  <a:gd name="T37" fmla="*/ 1768 h 156"/>
                  <a:gd name="T38" fmla="*/ 380 w 192"/>
                  <a:gd name="T39" fmla="*/ 1867 h 156"/>
                  <a:gd name="T40" fmla="*/ 251 w 192"/>
                  <a:gd name="T41" fmla="*/ 1945 h 156"/>
                  <a:gd name="T42" fmla="*/ 251 w 192"/>
                  <a:gd name="T43" fmla="*/ 1812 h 156"/>
                  <a:gd name="T44" fmla="*/ 246 w 192"/>
                  <a:gd name="T45" fmla="*/ 1722 h 156"/>
                  <a:gd name="T46" fmla="*/ 236 w 192"/>
                  <a:gd name="T47" fmla="*/ 1646 h 156"/>
                  <a:gd name="T48" fmla="*/ 227 w 192"/>
                  <a:gd name="T49" fmla="*/ 1580 h 156"/>
                  <a:gd name="T50" fmla="*/ 215 w 192"/>
                  <a:gd name="T51" fmla="*/ 1527 h 156"/>
                  <a:gd name="T52" fmla="*/ 191 w 192"/>
                  <a:gd name="T53" fmla="*/ 1479 h 156"/>
                  <a:gd name="T54" fmla="*/ 173 w 192"/>
                  <a:gd name="T55" fmla="*/ 1449 h 156"/>
                  <a:gd name="T56" fmla="*/ 151 w 192"/>
                  <a:gd name="T57" fmla="*/ 1428 h 156"/>
                  <a:gd name="T58" fmla="*/ 127 w 192"/>
                  <a:gd name="T59" fmla="*/ 1428 h 156"/>
                  <a:gd name="T60" fmla="*/ 111 w 192"/>
                  <a:gd name="T61" fmla="*/ 1451 h 156"/>
                  <a:gd name="T62" fmla="*/ 95 w 192"/>
                  <a:gd name="T63" fmla="*/ 1493 h 156"/>
                  <a:gd name="T64" fmla="*/ 79 w 192"/>
                  <a:gd name="T65" fmla="*/ 1527 h 156"/>
                  <a:gd name="T66" fmla="*/ 63 w 192"/>
                  <a:gd name="T67" fmla="*/ 1593 h 156"/>
                  <a:gd name="T68" fmla="*/ 55 w 192"/>
                  <a:gd name="T69" fmla="*/ 1650 h 156"/>
                  <a:gd name="T70" fmla="*/ 42 w 192"/>
                  <a:gd name="T71" fmla="*/ 1742 h 156"/>
                  <a:gd name="T72" fmla="*/ 38 w 192"/>
                  <a:gd name="T73" fmla="*/ 1827 h 15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2"/>
                  <a:gd name="T112" fmla="*/ 0 h 156"/>
                  <a:gd name="T113" fmla="*/ 192 w 192"/>
                  <a:gd name="T114" fmla="*/ 156 h 15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2" h="156">
                    <a:moveTo>
                      <a:pt x="13" y="151"/>
                    </a:moveTo>
                    <a:lnTo>
                      <a:pt x="13" y="155"/>
                    </a:lnTo>
                    <a:lnTo>
                      <a:pt x="0" y="155"/>
                    </a:lnTo>
                    <a:lnTo>
                      <a:pt x="0" y="119"/>
                    </a:lnTo>
                    <a:lnTo>
                      <a:pt x="0" y="88"/>
                    </a:lnTo>
                    <a:lnTo>
                      <a:pt x="28" y="88"/>
                    </a:lnTo>
                    <a:lnTo>
                      <a:pt x="90" y="88"/>
                    </a:lnTo>
                    <a:lnTo>
                      <a:pt x="90" y="111"/>
                    </a:lnTo>
                    <a:lnTo>
                      <a:pt x="160" y="111"/>
                    </a:lnTo>
                    <a:lnTo>
                      <a:pt x="173" y="111"/>
                    </a:lnTo>
                    <a:lnTo>
                      <a:pt x="173" y="67"/>
                    </a:lnTo>
                    <a:lnTo>
                      <a:pt x="173" y="0"/>
                    </a:lnTo>
                    <a:lnTo>
                      <a:pt x="186" y="0"/>
                    </a:lnTo>
                    <a:lnTo>
                      <a:pt x="186" y="34"/>
                    </a:lnTo>
                    <a:lnTo>
                      <a:pt x="186" y="118"/>
                    </a:lnTo>
                    <a:lnTo>
                      <a:pt x="191" y="126"/>
                    </a:lnTo>
                    <a:lnTo>
                      <a:pt x="189" y="124"/>
                    </a:lnTo>
                    <a:lnTo>
                      <a:pt x="186" y="121"/>
                    </a:lnTo>
                    <a:lnTo>
                      <a:pt x="184" y="120"/>
                    </a:lnTo>
                    <a:lnTo>
                      <a:pt x="181" y="118"/>
                    </a:lnTo>
                    <a:lnTo>
                      <a:pt x="177" y="116"/>
                    </a:lnTo>
                    <a:lnTo>
                      <a:pt x="174" y="116"/>
                    </a:lnTo>
                    <a:lnTo>
                      <a:pt x="170" y="114"/>
                    </a:lnTo>
                    <a:lnTo>
                      <a:pt x="166" y="114"/>
                    </a:lnTo>
                    <a:lnTo>
                      <a:pt x="162" y="114"/>
                    </a:lnTo>
                    <a:lnTo>
                      <a:pt x="158" y="115"/>
                    </a:lnTo>
                    <a:lnTo>
                      <a:pt x="154" y="116"/>
                    </a:lnTo>
                    <a:lnTo>
                      <a:pt x="151" y="117"/>
                    </a:lnTo>
                    <a:lnTo>
                      <a:pt x="147" y="118"/>
                    </a:lnTo>
                    <a:lnTo>
                      <a:pt x="145" y="120"/>
                    </a:lnTo>
                    <a:lnTo>
                      <a:pt x="142" y="121"/>
                    </a:lnTo>
                    <a:lnTo>
                      <a:pt x="140" y="123"/>
                    </a:lnTo>
                    <a:lnTo>
                      <a:pt x="138" y="126"/>
                    </a:lnTo>
                    <a:lnTo>
                      <a:pt x="135" y="128"/>
                    </a:lnTo>
                    <a:lnTo>
                      <a:pt x="134" y="131"/>
                    </a:lnTo>
                    <a:lnTo>
                      <a:pt x="132" y="134"/>
                    </a:lnTo>
                    <a:lnTo>
                      <a:pt x="130" y="137"/>
                    </a:lnTo>
                    <a:lnTo>
                      <a:pt x="129" y="141"/>
                    </a:lnTo>
                    <a:lnTo>
                      <a:pt x="128" y="145"/>
                    </a:lnTo>
                    <a:lnTo>
                      <a:pt x="128" y="149"/>
                    </a:lnTo>
                    <a:lnTo>
                      <a:pt x="128" y="155"/>
                    </a:lnTo>
                    <a:lnTo>
                      <a:pt x="85" y="155"/>
                    </a:lnTo>
                    <a:lnTo>
                      <a:pt x="85" y="149"/>
                    </a:lnTo>
                    <a:lnTo>
                      <a:pt x="85" y="144"/>
                    </a:lnTo>
                    <a:lnTo>
                      <a:pt x="84" y="141"/>
                    </a:lnTo>
                    <a:lnTo>
                      <a:pt x="83" y="137"/>
                    </a:lnTo>
                    <a:lnTo>
                      <a:pt x="82" y="134"/>
                    </a:lnTo>
                    <a:lnTo>
                      <a:pt x="80" y="131"/>
                    </a:lnTo>
                    <a:lnTo>
                      <a:pt x="78" y="129"/>
                    </a:lnTo>
                    <a:lnTo>
                      <a:pt x="76" y="126"/>
                    </a:lnTo>
                    <a:lnTo>
                      <a:pt x="74" y="124"/>
                    </a:lnTo>
                    <a:lnTo>
                      <a:pt x="72" y="122"/>
                    </a:lnTo>
                    <a:lnTo>
                      <a:pt x="68" y="120"/>
                    </a:lnTo>
                    <a:lnTo>
                      <a:pt x="65" y="118"/>
                    </a:lnTo>
                    <a:lnTo>
                      <a:pt x="62" y="116"/>
                    </a:lnTo>
                    <a:lnTo>
                      <a:pt x="58" y="115"/>
                    </a:lnTo>
                    <a:lnTo>
                      <a:pt x="54" y="114"/>
                    </a:lnTo>
                    <a:lnTo>
                      <a:pt x="51" y="114"/>
                    </a:lnTo>
                    <a:lnTo>
                      <a:pt x="47" y="114"/>
                    </a:lnTo>
                    <a:lnTo>
                      <a:pt x="44" y="114"/>
                    </a:lnTo>
                    <a:lnTo>
                      <a:pt x="40" y="115"/>
                    </a:lnTo>
                    <a:lnTo>
                      <a:pt x="38" y="116"/>
                    </a:lnTo>
                    <a:lnTo>
                      <a:pt x="34" y="118"/>
                    </a:lnTo>
                    <a:lnTo>
                      <a:pt x="32" y="119"/>
                    </a:lnTo>
                    <a:lnTo>
                      <a:pt x="29" y="120"/>
                    </a:lnTo>
                    <a:lnTo>
                      <a:pt x="26" y="122"/>
                    </a:lnTo>
                    <a:lnTo>
                      <a:pt x="24" y="125"/>
                    </a:lnTo>
                    <a:lnTo>
                      <a:pt x="21" y="127"/>
                    </a:lnTo>
                    <a:lnTo>
                      <a:pt x="20" y="129"/>
                    </a:lnTo>
                    <a:lnTo>
                      <a:pt x="18" y="132"/>
                    </a:lnTo>
                    <a:lnTo>
                      <a:pt x="16" y="135"/>
                    </a:lnTo>
                    <a:lnTo>
                      <a:pt x="14" y="139"/>
                    </a:lnTo>
                    <a:lnTo>
                      <a:pt x="13" y="142"/>
                    </a:lnTo>
                    <a:lnTo>
                      <a:pt x="13" y="146"/>
                    </a:lnTo>
                    <a:lnTo>
                      <a:pt x="13" y="151"/>
                    </a:lnTo>
                  </a:path>
                </a:pathLst>
              </a:custGeom>
              <a:noFill/>
              <a:ln w="12700" cap="rnd">
                <a:noFill/>
                <a:round/>
                <a:headEnd/>
                <a:tailEnd/>
              </a:ln>
            </p:spPr>
            <p:txBody>
              <a:bodyPr/>
              <a:lstStyle/>
              <a:p>
                <a:endParaRPr lang="es-ES"/>
              </a:p>
            </p:txBody>
          </p:sp>
          <p:sp>
            <p:nvSpPr>
              <p:cNvPr id="37945" name="Freeform 307"/>
              <p:cNvSpPr>
                <a:spLocks/>
              </p:cNvSpPr>
              <p:nvPr/>
            </p:nvSpPr>
            <p:spPr bwMode="auto">
              <a:xfrm rot="10800000" flipV="1">
                <a:off x="1374" y="3361"/>
                <a:ext cx="53" cy="59"/>
              </a:xfrm>
              <a:custGeom>
                <a:avLst/>
                <a:gdLst>
                  <a:gd name="T0" fmla="*/ 0 w 47"/>
                  <a:gd name="T1" fmla="*/ 0 h 43"/>
                  <a:gd name="T2" fmla="*/ 78 w 47"/>
                  <a:gd name="T3" fmla="*/ 67 h 43"/>
                  <a:gd name="T4" fmla="*/ 97 w 47"/>
                  <a:gd name="T5" fmla="*/ 92 h 43"/>
                  <a:gd name="T6" fmla="*/ 104 w 47"/>
                  <a:gd name="T7" fmla="*/ 126 h 43"/>
                  <a:gd name="T8" fmla="*/ 111 w 47"/>
                  <a:gd name="T9" fmla="*/ 166 h 43"/>
                  <a:gd name="T10" fmla="*/ 117 w 47"/>
                  <a:gd name="T11" fmla="*/ 446 h 43"/>
                  <a:gd name="T12" fmla="*/ 123 w 47"/>
                  <a:gd name="T13" fmla="*/ 535 h 43"/>
                  <a:gd name="T14" fmla="*/ 117 w 47"/>
                  <a:gd name="T15" fmla="*/ 495 h 43"/>
                  <a:gd name="T16" fmla="*/ 109 w 47"/>
                  <a:gd name="T17" fmla="*/ 228 h 43"/>
                  <a:gd name="T18" fmla="*/ 104 w 47"/>
                  <a:gd name="T19" fmla="*/ 145 h 43"/>
                  <a:gd name="T20" fmla="*/ 99 w 47"/>
                  <a:gd name="T21" fmla="*/ 126 h 43"/>
                  <a:gd name="T22" fmla="*/ 90 w 47"/>
                  <a:gd name="T23" fmla="*/ 103 h 43"/>
                  <a:gd name="T24" fmla="*/ 77 w 47"/>
                  <a:gd name="T25" fmla="*/ 75 h 43"/>
                  <a:gd name="T26" fmla="*/ 16 w 47"/>
                  <a:gd name="T27" fmla="*/ 26 h 43"/>
                  <a:gd name="T28" fmla="*/ 0 w 47"/>
                  <a:gd name="T29" fmla="*/ 0 h 4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
                  <a:gd name="T46" fmla="*/ 0 h 43"/>
                  <a:gd name="T47" fmla="*/ 47 w 47"/>
                  <a:gd name="T48" fmla="*/ 43 h 4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 h="43">
                    <a:moveTo>
                      <a:pt x="0" y="0"/>
                    </a:moveTo>
                    <a:lnTo>
                      <a:pt x="30" y="5"/>
                    </a:lnTo>
                    <a:lnTo>
                      <a:pt x="36" y="7"/>
                    </a:lnTo>
                    <a:lnTo>
                      <a:pt x="40" y="10"/>
                    </a:lnTo>
                    <a:lnTo>
                      <a:pt x="42" y="13"/>
                    </a:lnTo>
                    <a:lnTo>
                      <a:pt x="45" y="36"/>
                    </a:lnTo>
                    <a:lnTo>
                      <a:pt x="46" y="42"/>
                    </a:lnTo>
                    <a:lnTo>
                      <a:pt x="45" y="39"/>
                    </a:lnTo>
                    <a:lnTo>
                      <a:pt x="41" y="18"/>
                    </a:lnTo>
                    <a:lnTo>
                      <a:pt x="40" y="12"/>
                    </a:lnTo>
                    <a:lnTo>
                      <a:pt x="38" y="10"/>
                    </a:lnTo>
                    <a:lnTo>
                      <a:pt x="35" y="8"/>
                    </a:lnTo>
                    <a:lnTo>
                      <a:pt x="29" y="6"/>
                    </a:lnTo>
                    <a:lnTo>
                      <a:pt x="6" y="2"/>
                    </a:lnTo>
                    <a:lnTo>
                      <a:pt x="0" y="0"/>
                    </a:lnTo>
                  </a:path>
                </a:pathLst>
              </a:custGeom>
              <a:solidFill>
                <a:srgbClr val="00279F"/>
              </a:solidFill>
              <a:ln w="12700" cap="rnd">
                <a:noFill/>
                <a:round/>
                <a:headEnd/>
                <a:tailEnd/>
              </a:ln>
            </p:spPr>
            <p:txBody>
              <a:bodyPr/>
              <a:lstStyle/>
              <a:p>
                <a:endParaRPr lang="es-ES"/>
              </a:p>
            </p:txBody>
          </p:sp>
          <p:grpSp>
            <p:nvGrpSpPr>
              <p:cNvPr id="37946" name="Group 308"/>
              <p:cNvGrpSpPr>
                <a:grpSpLocks/>
              </p:cNvGrpSpPr>
              <p:nvPr/>
            </p:nvGrpSpPr>
            <p:grpSpPr bwMode="auto">
              <a:xfrm rot="10800000" flipV="1">
                <a:off x="1276" y="3464"/>
                <a:ext cx="70" cy="82"/>
                <a:chOff x="561" y="1555"/>
                <a:chExt cx="61" cy="60"/>
              </a:xfrm>
            </p:grpSpPr>
            <p:sp>
              <p:nvSpPr>
                <p:cNvPr id="37994" name="Oval 309"/>
                <p:cNvSpPr>
                  <a:spLocks noChangeArrowheads="1"/>
                </p:cNvSpPr>
                <p:nvPr/>
              </p:nvSpPr>
              <p:spPr bwMode="auto">
                <a:xfrm>
                  <a:off x="561" y="1555"/>
                  <a:ext cx="61" cy="60"/>
                </a:xfrm>
                <a:prstGeom prst="ellipse">
                  <a:avLst/>
                </a:prstGeom>
                <a:solidFill>
                  <a:srgbClr val="474747"/>
                </a:solidFill>
                <a:ln w="12700">
                  <a:noFill/>
                  <a:round/>
                  <a:headEnd/>
                  <a:tailEnd/>
                </a:ln>
              </p:spPr>
              <p:txBody>
                <a:bodyPr wrap="none" anchor="ctr"/>
                <a:lstStyle/>
                <a:p>
                  <a:endParaRPr lang="es-ES"/>
                </a:p>
              </p:txBody>
            </p:sp>
            <p:sp>
              <p:nvSpPr>
                <p:cNvPr id="37995" name="Oval 310"/>
                <p:cNvSpPr>
                  <a:spLocks noChangeArrowheads="1"/>
                </p:cNvSpPr>
                <p:nvPr/>
              </p:nvSpPr>
              <p:spPr bwMode="auto">
                <a:xfrm>
                  <a:off x="580" y="1573"/>
                  <a:ext cx="23" cy="24"/>
                </a:xfrm>
                <a:prstGeom prst="ellipse">
                  <a:avLst/>
                </a:prstGeom>
                <a:solidFill>
                  <a:srgbClr val="CECECE"/>
                </a:solidFill>
                <a:ln w="12700">
                  <a:noFill/>
                  <a:round/>
                  <a:headEnd/>
                  <a:tailEnd/>
                </a:ln>
              </p:spPr>
              <p:txBody>
                <a:bodyPr wrap="none" anchor="ctr"/>
                <a:lstStyle/>
                <a:p>
                  <a:endParaRPr lang="es-ES"/>
                </a:p>
              </p:txBody>
            </p:sp>
          </p:grpSp>
          <p:grpSp>
            <p:nvGrpSpPr>
              <p:cNvPr id="37947" name="Group 311"/>
              <p:cNvGrpSpPr>
                <a:grpSpLocks/>
              </p:cNvGrpSpPr>
              <p:nvPr/>
            </p:nvGrpSpPr>
            <p:grpSpPr bwMode="auto">
              <a:xfrm rot="10800000" flipV="1">
                <a:off x="1409" y="3464"/>
                <a:ext cx="70" cy="82"/>
                <a:chOff x="445" y="1555"/>
                <a:chExt cx="61" cy="60"/>
              </a:xfrm>
            </p:grpSpPr>
            <p:sp>
              <p:nvSpPr>
                <p:cNvPr id="37992" name="Oval 312"/>
                <p:cNvSpPr>
                  <a:spLocks noChangeArrowheads="1"/>
                </p:cNvSpPr>
                <p:nvPr/>
              </p:nvSpPr>
              <p:spPr bwMode="auto">
                <a:xfrm>
                  <a:off x="445" y="1555"/>
                  <a:ext cx="61" cy="60"/>
                </a:xfrm>
                <a:prstGeom prst="ellipse">
                  <a:avLst/>
                </a:prstGeom>
                <a:solidFill>
                  <a:srgbClr val="474747"/>
                </a:solidFill>
                <a:ln w="12700">
                  <a:noFill/>
                  <a:round/>
                  <a:headEnd/>
                  <a:tailEnd/>
                </a:ln>
              </p:spPr>
              <p:txBody>
                <a:bodyPr wrap="none" anchor="ctr"/>
                <a:lstStyle/>
                <a:p>
                  <a:endParaRPr lang="es-ES"/>
                </a:p>
              </p:txBody>
            </p:sp>
            <p:sp>
              <p:nvSpPr>
                <p:cNvPr id="37993" name="Oval 313"/>
                <p:cNvSpPr>
                  <a:spLocks noChangeArrowheads="1"/>
                </p:cNvSpPr>
                <p:nvPr/>
              </p:nvSpPr>
              <p:spPr bwMode="auto">
                <a:xfrm>
                  <a:off x="464" y="1573"/>
                  <a:ext cx="23" cy="24"/>
                </a:xfrm>
                <a:prstGeom prst="ellipse">
                  <a:avLst/>
                </a:prstGeom>
                <a:solidFill>
                  <a:srgbClr val="CECECE"/>
                </a:solidFill>
                <a:ln w="12700">
                  <a:noFill/>
                  <a:round/>
                  <a:headEnd/>
                  <a:tailEnd/>
                </a:ln>
              </p:spPr>
              <p:txBody>
                <a:bodyPr wrap="none" anchor="ctr"/>
                <a:lstStyle/>
                <a:p>
                  <a:endParaRPr lang="es-ES"/>
                </a:p>
              </p:txBody>
            </p:sp>
          </p:grpSp>
          <p:sp>
            <p:nvSpPr>
              <p:cNvPr id="37948" name="Freeform 314"/>
              <p:cNvSpPr>
                <a:spLocks/>
              </p:cNvSpPr>
              <p:nvPr/>
            </p:nvSpPr>
            <p:spPr bwMode="auto">
              <a:xfrm rot="10800000" flipV="1">
                <a:off x="1279" y="3418"/>
                <a:ext cx="222" cy="92"/>
              </a:xfrm>
              <a:custGeom>
                <a:avLst/>
                <a:gdLst>
                  <a:gd name="T0" fmla="*/ 40 w 193"/>
                  <a:gd name="T1" fmla="*/ 839 h 67"/>
                  <a:gd name="T2" fmla="*/ 0 w 193"/>
                  <a:gd name="T3" fmla="*/ 378 h 67"/>
                  <a:gd name="T4" fmla="*/ 85 w 193"/>
                  <a:gd name="T5" fmla="*/ 0 h 67"/>
                  <a:gd name="T6" fmla="*/ 278 w 193"/>
                  <a:gd name="T7" fmla="*/ 275 h 67"/>
                  <a:gd name="T8" fmla="*/ 549 w 193"/>
                  <a:gd name="T9" fmla="*/ 292 h 67"/>
                  <a:gd name="T10" fmla="*/ 588 w 193"/>
                  <a:gd name="T11" fmla="*/ 470 h 67"/>
                  <a:gd name="T12" fmla="*/ 572 w 193"/>
                  <a:gd name="T13" fmla="*/ 401 h 67"/>
                  <a:gd name="T14" fmla="*/ 556 w 193"/>
                  <a:gd name="T15" fmla="*/ 378 h 67"/>
                  <a:gd name="T16" fmla="*/ 536 w 193"/>
                  <a:gd name="T17" fmla="*/ 342 h 67"/>
                  <a:gd name="T18" fmla="*/ 511 w 193"/>
                  <a:gd name="T19" fmla="*/ 327 h 67"/>
                  <a:gd name="T20" fmla="*/ 487 w 193"/>
                  <a:gd name="T21" fmla="*/ 327 h 67"/>
                  <a:gd name="T22" fmla="*/ 466 w 193"/>
                  <a:gd name="T23" fmla="*/ 369 h 67"/>
                  <a:gd name="T24" fmla="*/ 446 w 193"/>
                  <a:gd name="T25" fmla="*/ 394 h 67"/>
                  <a:gd name="T26" fmla="*/ 431 w 193"/>
                  <a:gd name="T27" fmla="*/ 445 h 67"/>
                  <a:gd name="T28" fmla="*/ 415 w 193"/>
                  <a:gd name="T29" fmla="*/ 498 h 67"/>
                  <a:gd name="T30" fmla="*/ 406 w 193"/>
                  <a:gd name="T31" fmla="*/ 571 h 67"/>
                  <a:gd name="T32" fmla="*/ 401 w 193"/>
                  <a:gd name="T33" fmla="*/ 651 h 67"/>
                  <a:gd name="T34" fmla="*/ 395 w 193"/>
                  <a:gd name="T35" fmla="*/ 757 h 67"/>
                  <a:gd name="T36" fmla="*/ 265 w 193"/>
                  <a:gd name="T37" fmla="*/ 839 h 67"/>
                  <a:gd name="T38" fmla="*/ 263 w 193"/>
                  <a:gd name="T39" fmla="*/ 696 h 67"/>
                  <a:gd name="T40" fmla="*/ 253 w 193"/>
                  <a:gd name="T41" fmla="*/ 611 h 67"/>
                  <a:gd name="T42" fmla="*/ 246 w 193"/>
                  <a:gd name="T43" fmla="*/ 536 h 67"/>
                  <a:gd name="T44" fmla="*/ 231 w 193"/>
                  <a:gd name="T45" fmla="*/ 470 h 67"/>
                  <a:gd name="T46" fmla="*/ 220 w 193"/>
                  <a:gd name="T47" fmla="*/ 416 h 67"/>
                  <a:gd name="T48" fmla="*/ 201 w 193"/>
                  <a:gd name="T49" fmla="*/ 378 h 67"/>
                  <a:gd name="T50" fmla="*/ 183 w 193"/>
                  <a:gd name="T51" fmla="*/ 327 h 67"/>
                  <a:gd name="T52" fmla="*/ 159 w 193"/>
                  <a:gd name="T53" fmla="*/ 327 h 67"/>
                  <a:gd name="T54" fmla="*/ 138 w 193"/>
                  <a:gd name="T55" fmla="*/ 327 h 67"/>
                  <a:gd name="T56" fmla="*/ 120 w 193"/>
                  <a:gd name="T57" fmla="*/ 342 h 67"/>
                  <a:gd name="T58" fmla="*/ 98 w 193"/>
                  <a:gd name="T59" fmla="*/ 378 h 67"/>
                  <a:gd name="T60" fmla="*/ 82 w 193"/>
                  <a:gd name="T61" fmla="*/ 416 h 67"/>
                  <a:gd name="T62" fmla="*/ 64 w 193"/>
                  <a:gd name="T63" fmla="*/ 474 h 67"/>
                  <a:gd name="T64" fmla="*/ 56 w 193"/>
                  <a:gd name="T65" fmla="*/ 541 h 67"/>
                  <a:gd name="T66" fmla="*/ 43 w 193"/>
                  <a:gd name="T67" fmla="*/ 637 h 67"/>
                  <a:gd name="T68" fmla="*/ 40 w 193"/>
                  <a:gd name="T69" fmla="*/ 717 h 6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93"/>
                  <a:gd name="T106" fmla="*/ 0 h 67"/>
                  <a:gd name="T107" fmla="*/ 193 w 193"/>
                  <a:gd name="T108" fmla="*/ 67 h 6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93" h="67">
                    <a:moveTo>
                      <a:pt x="13" y="62"/>
                    </a:moveTo>
                    <a:lnTo>
                      <a:pt x="13" y="66"/>
                    </a:lnTo>
                    <a:lnTo>
                      <a:pt x="0" y="66"/>
                    </a:lnTo>
                    <a:lnTo>
                      <a:pt x="0" y="30"/>
                    </a:lnTo>
                    <a:lnTo>
                      <a:pt x="0" y="0"/>
                    </a:lnTo>
                    <a:lnTo>
                      <a:pt x="28" y="0"/>
                    </a:lnTo>
                    <a:lnTo>
                      <a:pt x="90" y="0"/>
                    </a:lnTo>
                    <a:lnTo>
                      <a:pt x="90" y="22"/>
                    </a:lnTo>
                    <a:lnTo>
                      <a:pt x="160" y="22"/>
                    </a:lnTo>
                    <a:lnTo>
                      <a:pt x="179" y="23"/>
                    </a:lnTo>
                    <a:lnTo>
                      <a:pt x="187" y="29"/>
                    </a:lnTo>
                    <a:lnTo>
                      <a:pt x="192" y="37"/>
                    </a:lnTo>
                    <a:lnTo>
                      <a:pt x="190" y="36"/>
                    </a:lnTo>
                    <a:lnTo>
                      <a:pt x="187" y="32"/>
                    </a:lnTo>
                    <a:lnTo>
                      <a:pt x="185" y="31"/>
                    </a:lnTo>
                    <a:lnTo>
                      <a:pt x="182" y="30"/>
                    </a:lnTo>
                    <a:lnTo>
                      <a:pt x="178" y="28"/>
                    </a:lnTo>
                    <a:lnTo>
                      <a:pt x="175" y="27"/>
                    </a:lnTo>
                    <a:lnTo>
                      <a:pt x="171" y="26"/>
                    </a:lnTo>
                    <a:lnTo>
                      <a:pt x="167" y="26"/>
                    </a:lnTo>
                    <a:lnTo>
                      <a:pt x="163" y="26"/>
                    </a:lnTo>
                    <a:lnTo>
                      <a:pt x="159" y="26"/>
                    </a:lnTo>
                    <a:lnTo>
                      <a:pt x="155" y="27"/>
                    </a:lnTo>
                    <a:lnTo>
                      <a:pt x="152" y="29"/>
                    </a:lnTo>
                    <a:lnTo>
                      <a:pt x="148" y="30"/>
                    </a:lnTo>
                    <a:lnTo>
                      <a:pt x="146" y="31"/>
                    </a:lnTo>
                    <a:lnTo>
                      <a:pt x="143" y="33"/>
                    </a:lnTo>
                    <a:lnTo>
                      <a:pt x="141" y="35"/>
                    </a:lnTo>
                    <a:lnTo>
                      <a:pt x="138" y="37"/>
                    </a:lnTo>
                    <a:lnTo>
                      <a:pt x="136" y="39"/>
                    </a:lnTo>
                    <a:lnTo>
                      <a:pt x="135" y="42"/>
                    </a:lnTo>
                    <a:lnTo>
                      <a:pt x="133" y="45"/>
                    </a:lnTo>
                    <a:lnTo>
                      <a:pt x="131" y="48"/>
                    </a:lnTo>
                    <a:lnTo>
                      <a:pt x="130" y="52"/>
                    </a:lnTo>
                    <a:lnTo>
                      <a:pt x="129" y="56"/>
                    </a:lnTo>
                    <a:lnTo>
                      <a:pt x="129" y="60"/>
                    </a:lnTo>
                    <a:lnTo>
                      <a:pt x="129" y="66"/>
                    </a:lnTo>
                    <a:lnTo>
                      <a:pt x="86" y="66"/>
                    </a:lnTo>
                    <a:lnTo>
                      <a:pt x="86" y="60"/>
                    </a:lnTo>
                    <a:lnTo>
                      <a:pt x="85" y="55"/>
                    </a:lnTo>
                    <a:lnTo>
                      <a:pt x="85" y="52"/>
                    </a:lnTo>
                    <a:lnTo>
                      <a:pt x="83" y="48"/>
                    </a:lnTo>
                    <a:lnTo>
                      <a:pt x="82" y="45"/>
                    </a:lnTo>
                    <a:lnTo>
                      <a:pt x="81" y="42"/>
                    </a:lnTo>
                    <a:lnTo>
                      <a:pt x="79" y="40"/>
                    </a:lnTo>
                    <a:lnTo>
                      <a:pt x="76" y="37"/>
                    </a:lnTo>
                    <a:lnTo>
                      <a:pt x="75" y="36"/>
                    </a:lnTo>
                    <a:lnTo>
                      <a:pt x="72" y="33"/>
                    </a:lnTo>
                    <a:lnTo>
                      <a:pt x="69" y="31"/>
                    </a:lnTo>
                    <a:lnTo>
                      <a:pt x="66" y="30"/>
                    </a:lnTo>
                    <a:lnTo>
                      <a:pt x="62" y="28"/>
                    </a:lnTo>
                    <a:lnTo>
                      <a:pt x="59" y="26"/>
                    </a:lnTo>
                    <a:lnTo>
                      <a:pt x="54" y="26"/>
                    </a:lnTo>
                    <a:lnTo>
                      <a:pt x="51" y="26"/>
                    </a:lnTo>
                    <a:lnTo>
                      <a:pt x="48" y="26"/>
                    </a:lnTo>
                    <a:lnTo>
                      <a:pt x="44" y="26"/>
                    </a:lnTo>
                    <a:lnTo>
                      <a:pt x="41" y="26"/>
                    </a:lnTo>
                    <a:lnTo>
                      <a:pt x="38" y="27"/>
                    </a:lnTo>
                    <a:lnTo>
                      <a:pt x="34" y="29"/>
                    </a:lnTo>
                    <a:lnTo>
                      <a:pt x="32" y="30"/>
                    </a:lnTo>
                    <a:lnTo>
                      <a:pt x="29" y="31"/>
                    </a:lnTo>
                    <a:lnTo>
                      <a:pt x="27" y="33"/>
                    </a:lnTo>
                    <a:lnTo>
                      <a:pt x="24" y="36"/>
                    </a:lnTo>
                    <a:lnTo>
                      <a:pt x="21" y="38"/>
                    </a:lnTo>
                    <a:lnTo>
                      <a:pt x="20" y="40"/>
                    </a:lnTo>
                    <a:lnTo>
                      <a:pt x="18" y="43"/>
                    </a:lnTo>
                    <a:lnTo>
                      <a:pt x="16" y="46"/>
                    </a:lnTo>
                    <a:lnTo>
                      <a:pt x="14" y="50"/>
                    </a:lnTo>
                    <a:lnTo>
                      <a:pt x="13" y="53"/>
                    </a:lnTo>
                    <a:lnTo>
                      <a:pt x="13" y="57"/>
                    </a:lnTo>
                    <a:lnTo>
                      <a:pt x="13" y="62"/>
                    </a:lnTo>
                  </a:path>
                </a:pathLst>
              </a:custGeom>
              <a:solidFill>
                <a:srgbClr val="FF5008"/>
              </a:solidFill>
              <a:ln w="12700" cap="rnd">
                <a:solidFill>
                  <a:srgbClr val="FF5008"/>
                </a:solidFill>
                <a:round/>
                <a:headEnd/>
                <a:tailEnd/>
              </a:ln>
            </p:spPr>
            <p:txBody>
              <a:bodyPr/>
              <a:lstStyle/>
              <a:p>
                <a:endParaRPr lang="es-ES"/>
              </a:p>
            </p:txBody>
          </p:sp>
          <p:sp>
            <p:nvSpPr>
              <p:cNvPr id="37949" name="Rectangle 315"/>
              <p:cNvSpPr>
                <a:spLocks noChangeArrowheads="1"/>
              </p:cNvSpPr>
              <p:nvPr/>
            </p:nvSpPr>
            <p:spPr bwMode="auto">
              <a:xfrm rot="10800000" flipV="1">
                <a:off x="1281" y="2852"/>
                <a:ext cx="8" cy="607"/>
              </a:xfrm>
              <a:prstGeom prst="rect">
                <a:avLst/>
              </a:prstGeom>
              <a:solidFill>
                <a:srgbClr val="FF5008"/>
              </a:solidFill>
              <a:ln w="12700">
                <a:noFill/>
                <a:miter lim="800000"/>
                <a:headEnd/>
                <a:tailEnd/>
              </a:ln>
            </p:spPr>
            <p:txBody>
              <a:bodyPr wrap="none" anchor="ctr"/>
              <a:lstStyle/>
              <a:p>
                <a:endParaRPr lang="es-ES"/>
              </a:p>
            </p:txBody>
          </p:sp>
          <p:sp>
            <p:nvSpPr>
              <p:cNvPr id="37950" name="Rectangle 316"/>
              <p:cNvSpPr>
                <a:spLocks noChangeArrowheads="1"/>
              </p:cNvSpPr>
              <p:nvPr/>
            </p:nvSpPr>
            <p:spPr bwMode="auto">
              <a:xfrm rot="10800000" flipV="1">
                <a:off x="1258" y="2836"/>
                <a:ext cx="9" cy="603"/>
              </a:xfrm>
              <a:prstGeom prst="rect">
                <a:avLst/>
              </a:prstGeom>
              <a:solidFill>
                <a:srgbClr val="FF5008"/>
              </a:solidFill>
              <a:ln w="12700">
                <a:noFill/>
                <a:miter lim="800000"/>
                <a:headEnd/>
                <a:tailEnd/>
              </a:ln>
            </p:spPr>
            <p:txBody>
              <a:bodyPr wrap="none" anchor="ctr"/>
              <a:lstStyle/>
              <a:p>
                <a:endParaRPr lang="es-ES"/>
              </a:p>
            </p:txBody>
          </p:sp>
          <p:grpSp>
            <p:nvGrpSpPr>
              <p:cNvPr id="37951" name="Group 317"/>
              <p:cNvGrpSpPr>
                <a:grpSpLocks/>
              </p:cNvGrpSpPr>
              <p:nvPr/>
            </p:nvGrpSpPr>
            <p:grpSpPr bwMode="auto">
              <a:xfrm rot="10800000" flipV="1">
                <a:off x="1063" y="3228"/>
                <a:ext cx="219" cy="47"/>
                <a:chOff x="616" y="1384"/>
                <a:chExt cx="191" cy="34"/>
              </a:xfrm>
            </p:grpSpPr>
            <p:sp>
              <p:nvSpPr>
                <p:cNvPr id="37976" name="Rectangle 318"/>
                <p:cNvSpPr>
                  <a:spLocks noChangeArrowheads="1"/>
                </p:cNvSpPr>
                <p:nvPr/>
              </p:nvSpPr>
              <p:spPr bwMode="auto">
                <a:xfrm>
                  <a:off x="695" y="1406"/>
                  <a:ext cx="9" cy="11"/>
                </a:xfrm>
                <a:prstGeom prst="rect">
                  <a:avLst/>
                </a:prstGeom>
                <a:solidFill>
                  <a:srgbClr val="AD6900"/>
                </a:solidFill>
                <a:ln w="12700">
                  <a:noFill/>
                  <a:miter lim="800000"/>
                  <a:headEnd/>
                  <a:tailEnd/>
                </a:ln>
              </p:spPr>
              <p:txBody>
                <a:bodyPr wrap="none" anchor="ctr"/>
                <a:lstStyle/>
                <a:p>
                  <a:endParaRPr lang="es-ES"/>
                </a:p>
              </p:txBody>
            </p:sp>
            <p:sp>
              <p:nvSpPr>
                <p:cNvPr id="37977" name="Rectangle 319"/>
                <p:cNvSpPr>
                  <a:spLocks noChangeArrowheads="1"/>
                </p:cNvSpPr>
                <p:nvPr/>
              </p:nvSpPr>
              <p:spPr bwMode="auto">
                <a:xfrm>
                  <a:off x="616" y="1406"/>
                  <a:ext cx="9" cy="11"/>
                </a:xfrm>
                <a:prstGeom prst="rect">
                  <a:avLst/>
                </a:prstGeom>
                <a:solidFill>
                  <a:srgbClr val="AD6900"/>
                </a:solidFill>
                <a:ln w="12700">
                  <a:noFill/>
                  <a:miter lim="800000"/>
                  <a:headEnd/>
                  <a:tailEnd/>
                </a:ln>
              </p:spPr>
              <p:txBody>
                <a:bodyPr wrap="none" anchor="ctr"/>
                <a:lstStyle/>
                <a:p>
                  <a:endParaRPr lang="es-ES"/>
                </a:p>
              </p:txBody>
            </p:sp>
            <p:sp>
              <p:nvSpPr>
                <p:cNvPr id="37978" name="Rectangle 320"/>
                <p:cNvSpPr>
                  <a:spLocks noChangeArrowheads="1"/>
                </p:cNvSpPr>
                <p:nvPr/>
              </p:nvSpPr>
              <p:spPr bwMode="auto">
                <a:xfrm>
                  <a:off x="774" y="1406"/>
                  <a:ext cx="9" cy="11"/>
                </a:xfrm>
                <a:prstGeom prst="rect">
                  <a:avLst/>
                </a:prstGeom>
                <a:solidFill>
                  <a:srgbClr val="AD6900"/>
                </a:solidFill>
                <a:ln w="12700">
                  <a:noFill/>
                  <a:miter lim="800000"/>
                  <a:headEnd/>
                  <a:tailEnd/>
                </a:ln>
              </p:spPr>
              <p:txBody>
                <a:bodyPr wrap="none" anchor="ctr"/>
                <a:lstStyle/>
                <a:p>
                  <a:endParaRPr lang="es-ES"/>
                </a:p>
              </p:txBody>
            </p:sp>
            <p:sp>
              <p:nvSpPr>
                <p:cNvPr id="37979" name="Freeform 321"/>
                <p:cNvSpPr>
                  <a:spLocks/>
                </p:cNvSpPr>
                <p:nvPr/>
              </p:nvSpPr>
              <p:spPr bwMode="auto">
                <a:xfrm>
                  <a:off x="783" y="1397"/>
                  <a:ext cx="7" cy="21"/>
                </a:xfrm>
                <a:custGeom>
                  <a:avLst/>
                  <a:gdLst>
                    <a:gd name="T0" fmla="*/ 0 w 7"/>
                    <a:gd name="T1" fmla="*/ 20 h 21"/>
                    <a:gd name="T2" fmla="*/ 6 w 7"/>
                    <a:gd name="T3" fmla="*/ 14 h 21"/>
                    <a:gd name="T4" fmla="*/ 6 w 7"/>
                    <a:gd name="T5" fmla="*/ 0 h 21"/>
                    <a:gd name="T6" fmla="*/ 0 w 7"/>
                    <a:gd name="T7" fmla="*/ 5 h 21"/>
                    <a:gd name="T8" fmla="*/ 0 w 7"/>
                    <a:gd name="T9" fmla="*/ 20 h 21"/>
                    <a:gd name="T10" fmla="*/ 0 60000 65536"/>
                    <a:gd name="T11" fmla="*/ 0 60000 65536"/>
                    <a:gd name="T12" fmla="*/ 0 60000 65536"/>
                    <a:gd name="T13" fmla="*/ 0 60000 65536"/>
                    <a:gd name="T14" fmla="*/ 0 60000 65536"/>
                    <a:gd name="T15" fmla="*/ 0 w 7"/>
                    <a:gd name="T16" fmla="*/ 0 h 21"/>
                    <a:gd name="T17" fmla="*/ 7 w 7"/>
                    <a:gd name="T18" fmla="*/ 21 h 21"/>
                  </a:gdLst>
                  <a:ahLst/>
                  <a:cxnLst>
                    <a:cxn ang="T10">
                      <a:pos x="T0" y="T1"/>
                    </a:cxn>
                    <a:cxn ang="T11">
                      <a:pos x="T2" y="T3"/>
                    </a:cxn>
                    <a:cxn ang="T12">
                      <a:pos x="T4" y="T5"/>
                    </a:cxn>
                    <a:cxn ang="T13">
                      <a:pos x="T6" y="T7"/>
                    </a:cxn>
                    <a:cxn ang="T14">
                      <a:pos x="T8" y="T9"/>
                    </a:cxn>
                  </a:cxnLst>
                  <a:rect l="T15" t="T16" r="T17" b="T18"/>
                  <a:pathLst>
                    <a:path w="7" h="21">
                      <a:moveTo>
                        <a:pt x="0" y="20"/>
                      </a:moveTo>
                      <a:lnTo>
                        <a:pt x="6" y="14"/>
                      </a:lnTo>
                      <a:lnTo>
                        <a:pt x="6" y="0"/>
                      </a:lnTo>
                      <a:lnTo>
                        <a:pt x="0" y="5"/>
                      </a:lnTo>
                      <a:lnTo>
                        <a:pt x="0" y="20"/>
                      </a:lnTo>
                    </a:path>
                  </a:pathLst>
                </a:custGeom>
                <a:solidFill>
                  <a:srgbClr val="714400"/>
                </a:solidFill>
                <a:ln w="12700" cap="rnd">
                  <a:noFill/>
                  <a:round/>
                  <a:headEnd/>
                  <a:tailEnd/>
                </a:ln>
              </p:spPr>
              <p:txBody>
                <a:bodyPr/>
                <a:lstStyle/>
                <a:p>
                  <a:endParaRPr lang="es-ES"/>
                </a:p>
              </p:txBody>
            </p:sp>
            <p:sp>
              <p:nvSpPr>
                <p:cNvPr id="37980" name="Freeform 322"/>
                <p:cNvSpPr>
                  <a:spLocks/>
                </p:cNvSpPr>
                <p:nvPr/>
              </p:nvSpPr>
              <p:spPr bwMode="auto">
                <a:xfrm>
                  <a:off x="704" y="1397"/>
                  <a:ext cx="6" cy="21"/>
                </a:xfrm>
                <a:custGeom>
                  <a:avLst/>
                  <a:gdLst>
                    <a:gd name="T0" fmla="*/ 0 w 6"/>
                    <a:gd name="T1" fmla="*/ 20 h 21"/>
                    <a:gd name="T2" fmla="*/ 5 w 6"/>
                    <a:gd name="T3" fmla="*/ 14 h 21"/>
                    <a:gd name="T4" fmla="*/ 5 w 6"/>
                    <a:gd name="T5" fmla="*/ 0 h 21"/>
                    <a:gd name="T6" fmla="*/ 0 w 6"/>
                    <a:gd name="T7" fmla="*/ 5 h 21"/>
                    <a:gd name="T8" fmla="*/ 0 w 6"/>
                    <a:gd name="T9" fmla="*/ 20 h 21"/>
                    <a:gd name="T10" fmla="*/ 0 60000 65536"/>
                    <a:gd name="T11" fmla="*/ 0 60000 65536"/>
                    <a:gd name="T12" fmla="*/ 0 60000 65536"/>
                    <a:gd name="T13" fmla="*/ 0 60000 65536"/>
                    <a:gd name="T14" fmla="*/ 0 60000 65536"/>
                    <a:gd name="T15" fmla="*/ 0 w 6"/>
                    <a:gd name="T16" fmla="*/ 0 h 21"/>
                    <a:gd name="T17" fmla="*/ 6 w 6"/>
                    <a:gd name="T18" fmla="*/ 21 h 21"/>
                  </a:gdLst>
                  <a:ahLst/>
                  <a:cxnLst>
                    <a:cxn ang="T10">
                      <a:pos x="T0" y="T1"/>
                    </a:cxn>
                    <a:cxn ang="T11">
                      <a:pos x="T2" y="T3"/>
                    </a:cxn>
                    <a:cxn ang="T12">
                      <a:pos x="T4" y="T5"/>
                    </a:cxn>
                    <a:cxn ang="T13">
                      <a:pos x="T6" y="T7"/>
                    </a:cxn>
                    <a:cxn ang="T14">
                      <a:pos x="T8" y="T9"/>
                    </a:cxn>
                  </a:cxnLst>
                  <a:rect l="T15" t="T16" r="T17" b="T18"/>
                  <a:pathLst>
                    <a:path w="6" h="21">
                      <a:moveTo>
                        <a:pt x="0" y="20"/>
                      </a:moveTo>
                      <a:lnTo>
                        <a:pt x="5" y="14"/>
                      </a:lnTo>
                      <a:lnTo>
                        <a:pt x="5" y="0"/>
                      </a:lnTo>
                      <a:lnTo>
                        <a:pt x="0" y="5"/>
                      </a:lnTo>
                      <a:lnTo>
                        <a:pt x="0" y="20"/>
                      </a:lnTo>
                    </a:path>
                  </a:pathLst>
                </a:custGeom>
                <a:solidFill>
                  <a:srgbClr val="714400"/>
                </a:solidFill>
                <a:ln w="12700" cap="rnd">
                  <a:noFill/>
                  <a:round/>
                  <a:headEnd/>
                  <a:tailEnd/>
                </a:ln>
              </p:spPr>
              <p:txBody>
                <a:bodyPr/>
                <a:lstStyle/>
                <a:p>
                  <a:endParaRPr lang="es-ES"/>
                </a:p>
              </p:txBody>
            </p:sp>
            <p:sp>
              <p:nvSpPr>
                <p:cNvPr id="37981" name="Freeform 323"/>
                <p:cNvSpPr>
                  <a:spLocks/>
                </p:cNvSpPr>
                <p:nvPr/>
              </p:nvSpPr>
              <p:spPr bwMode="auto">
                <a:xfrm>
                  <a:off x="625" y="1397"/>
                  <a:ext cx="7" cy="21"/>
                </a:xfrm>
                <a:custGeom>
                  <a:avLst/>
                  <a:gdLst>
                    <a:gd name="T0" fmla="*/ 0 w 7"/>
                    <a:gd name="T1" fmla="*/ 20 h 21"/>
                    <a:gd name="T2" fmla="*/ 6 w 7"/>
                    <a:gd name="T3" fmla="*/ 14 h 21"/>
                    <a:gd name="T4" fmla="*/ 6 w 7"/>
                    <a:gd name="T5" fmla="*/ 0 h 21"/>
                    <a:gd name="T6" fmla="*/ 0 w 7"/>
                    <a:gd name="T7" fmla="*/ 5 h 21"/>
                    <a:gd name="T8" fmla="*/ 0 w 7"/>
                    <a:gd name="T9" fmla="*/ 20 h 21"/>
                    <a:gd name="T10" fmla="*/ 0 60000 65536"/>
                    <a:gd name="T11" fmla="*/ 0 60000 65536"/>
                    <a:gd name="T12" fmla="*/ 0 60000 65536"/>
                    <a:gd name="T13" fmla="*/ 0 60000 65536"/>
                    <a:gd name="T14" fmla="*/ 0 60000 65536"/>
                    <a:gd name="T15" fmla="*/ 0 w 7"/>
                    <a:gd name="T16" fmla="*/ 0 h 21"/>
                    <a:gd name="T17" fmla="*/ 7 w 7"/>
                    <a:gd name="T18" fmla="*/ 21 h 21"/>
                  </a:gdLst>
                  <a:ahLst/>
                  <a:cxnLst>
                    <a:cxn ang="T10">
                      <a:pos x="T0" y="T1"/>
                    </a:cxn>
                    <a:cxn ang="T11">
                      <a:pos x="T2" y="T3"/>
                    </a:cxn>
                    <a:cxn ang="T12">
                      <a:pos x="T4" y="T5"/>
                    </a:cxn>
                    <a:cxn ang="T13">
                      <a:pos x="T6" y="T7"/>
                    </a:cxn>
                    <a:cxn ang="T14">
                      <a:pos x="T8" y="T9"/>
                    </a:cxn>
                  </a:cxnLst>
                  <a:rect l="T15" t="T16" r="T17" b="T18"/>
                  <a:pathLst>
                    <a:path w="7" h="21">
                      <a:moveTo>
                        <a:pt x="0" y="20"/>
                      </a:moveTo>
                      <a:lnTo>
                        <a:pt x="6" y="14"/>
                      </a:lnTo>
                      <a:lnTo>
                        <a:pt x="6" y="0"/>
                      </a:lnTo>
                      <a:lnTo>
                        <a:pt x="0" y="5"/>
                      </a:lnTo>
                      <a:lnTo>
                        <a:pt x="0" y="20"/>
                      </a:lnTo>
                    </a:path>
                  </a:pathLst>
                </a:custGeom>
                <a:solidFill>
                  <a:srgbClr val="714400"/>
                </a:solidFill>
                <a:ln w="12700" cap="rnd">
                  <a:noFill/>
                  <a:round/>
                  <a:headEnd/>
                  <a:tailEnd/>
                </a:ln>
              </p:spPr>
              <p:txBody>
                <a:bodyPr/>
                <a:lstStyle/>
                <a:p>
                  <a:endParaRPr lang="es-ES"/>
                </a:p>
              </p:txBody>
            </p:sp>
            <p:grpSp>
              <p:nvGrpSpPr>
                <p:cNvPr id="37982" name="Group 324"/>
                <p:cNvGrpSpPr>
                  <a:grpSpLocks/>
                </p:cNvGrpSpPr>
                <p:nvPr/>
              </p:nvGrpSpPr>
              <p:grpSpPr bwMode="auto">
                <a:xfrm>
                  <a:off x="795" y="1385"/>
                  <a:ext cx="11" cy="15"/>
                  <a:chOff x="795" y="1385"/>
                  <a:chExt cx="11" cy="15"/>
                </a:xfrm>
              </p:grpSpPr>
              <p:sp>
                <p:nvSpPr>
                  <p:cNvPr id="37990" name="Rectangle 325"/>
                  <p:cNvSpPr>
                    <a:spLocks noChangeArrowheads="1"/>
                  </p:cNvSpPr>
                  <p:nvPr/>
                </p:nvSpPr>
                <p:spPr bwMode="auto">
                  <a:xfrm>
                    <a:off x="795" y="1391"/>
                    <a:ext cx="5" cy="8"/>
                  </a:xfrm>
                  <a:prstGeom prst="rect">
                    <a:avLst/>
                  </a:prstGeom>
                  <a:solidFill>
                    <a:srgbClr val="AD6900"/>
                  </a:solidFill>
                  <a:ln w="12700">
                    <a:noFill/>
                    <a:miter lim="800000"/>
                    <a:headEnd/>
                    <a:tailEnd/>
                  </a:ln>
                </p:spPr>
                <p:txBody>
                  <a:bodyPr wrap="none" anchor="ctr"/>
                  <a:lstStyle/>
                  <a:p>
                    <a:endParaRPr lang="es-ES"/>
                  </a:p>
                </p:txBody>
              </p:sp>
              <p:sp>
                <p:nvSpPr>
                  <p:cNvPr id="37991" name="Freeform 326"/>
                  <p:cNvSpPr>
                    <a:spLocks/>
                  </p:cNvSpPr>
                  <p:nvPr/>
                </p:nvSpPr>
                <p:spPr bwMode="auto">
                  <a:xfrm>
                    <a:off x="801" y="1385"/>
                    <a:ext cx="5" cy="15"/>
                  </a:xfrm>
                  <a:custGeom>
                    <a:avLst/>
                    <a:gdLst>
                      <a:gd name="T0" fmla="*/ 0 w 5"/>
                      <a:gd name="T1" fmla="*/ 14 h 15"/>
                      <a:gd name="T2" fmla="*/ 4 w 5"/>
                      <a:gd name="T3" fmla="*/ 10 h 15"/>
                      <a:gd name="T4" fmla="*/ 4 w 5"/>
                      <a:gd name="T5" fmla="*/ 0 h 15"/>
                      <a:gd name="T6" fmla="*/ 0 w 5"/>
                      <a:gd name="T7" fmla="*/ 3 h 15"/>
                      <a:gd name="T8" fmla="*/ 0 w 5"/>
                      <a:gd name="T9" fmla="*/ 14 h 15"/>
                      <a:gd name="T10" fmla="*/ 0 60000 65536"/>
                      <a:gd name="T11" fmla="*/ 0 60000 65536"/>
                      <a:gd name="T12" fmla="*/ 0 60000 65536"/>
                      <a:gd name="T13" fmla="*/ 0 60000 65536"/>
                      <a:gd name="T14" fmla="*/ 0 60000 65536"/>
                      <a:gd name="T15" fmla="*/ 0 w 5"/>
                      <a:gd name="T16" fmla="*/ 0 h 15"/>
                      <a:gd name="T17" fmla="*/ 5 w 5"/>
                      <a:gd name="T18" fmla="*/ 15 h 15"/>
                    </a:gdLst>
                    <a:ahLst/>
                    <a:cxnLst>
                      <a:cxn ang="T10">
                        <a:pos x="T0" y="T1"/>
                      </a:cxn>
                      <a:cxn ang="T11">
                        <a:pos x="T2" y="T3"/>
                      </a:cxn>
                      <a:cxn ang="T12">
                        <a:pos x="T4" y="T5"/>
                      </a:cxn>
                      <a:cxn ang="T13">
                        <a:pos x="T6" y="T7"/>
                      </a:cxn>
                      <a:cxn ang="T14">
                        <a:pos x="T8" y="T9"/>
                      </a:cxn>
                    </a:cxnLst>
                    <a:rect l="T15" t="T16" r="T17" b="T18"/>
                    <a:pathLst>
                      <a:path w="5" h="15">
                        <a:moveTo>
                          <a:pt x="0" y="14"/>
                        </a:moveTo>
                        <a:lnTo>
                          <a:pt x="4" y="10"/>
                        </a:lnTo>
                        <a:lnTo>
                          <a:pt x="4" y="0"/>
                        </a:lnTo>
                        <a:lnTo>
                          <a:pt x="0" y="3"/>
                        </a:lnTo>
                        <a:lnTo>
                          <a:pt x="0" y="14"/>
                        </a:lnTo>
                      </a:path>
                    </a:pathLst>
                  </a:custGeom>
                  <a:solidFill>
                    <a:srgbClr val="714400"/>
                  </a:solidFill>
                  <a:ln w="12700" cap="rnd">
                    <a:noFill/>
                    <a:round/>
                    <a:headEnd/>
                    <a:tailEnd/>
                  </a:ln>
                </p:spPr>
                <p:txBody>
                  <a:bodyPr/>
                  <a:lstStyle/>
                  <a:p>
                    <a:endParaRPr lang="es-ES"/>
                  </a:p>
                </p:txBody>
              </p:sp>
            </p:grpSp>
            <p:sp>
              <p:nvSpPr>
                <p:cNvPr id="37983" name="Freeform 327"/>
                <p:cNvSpPr>
                  <a:spLocks/>
                </p:cNvSpPr>
                <p:nvPr/>
              </p:nvSpPr>
              <p:spPr bwMode="auto">
                <a:xfrm>
                  <a:off x="784" y="1384"/>
                  <a:ext cx="23" cy="22"/>
                </a:xfrm>
                <a:custGeom>
                  <a:avLst/>
                  <a:gdLst>
                    <a:gd name="T0" fmla="*/ 0 w 23"/>
                    <a:gd name="T1" fmla="*/ 21 h 22"/>
                    <a:gd name="T2" fmla="*/ 22 w 23"/>
                    <a:gd name="T3" fmla="*/ 4 h 22"/>
                    <a:gd name="T4" fmla="*/ 22 w 23"/>
                    <a:gd name="T5" fmla="*/ 0 h 22"/>
                    <a:gd name="T6" fmla="*/ 0 w 23"/>
                    <a:gd name="T7" fmla="*/ 16 h 22"/>
                    <a:gd name="T8" fmla="*/ 0 w 23"/>
                    <a:gd name="T9" fmla="*/ 21 h 22"/>
                    <a:gd name="T10" fmla="*/ 0 60000 65536"/>
                    <a:gd name="T11" fmla="*/ 0 60000 65536"/>
                    <a:gd name="T12" fmla="*/ 0 60000 65536"/>
                    <a:gd name="T13" fmla="*/ 0 60000 65536"/>
                    <a:gd name="T14" fmla="*/ 0 60000 65536"/>
                    <a:gd name="T15" fmla="*/ 0 w 23"/>
                    <a:gd name="T16" fmla="*/ 0 h 22"/>
                    <a:gd name="T17" fmla="*/ 23 w 23"/>
                    <a:gd name="T18" fmla="*/ 22 h 22"/>
                  </a:gdLst>
                  <a:ahLst/>
                  <a:cxnLst>
                    <a:cxn ang="T10">
                      <a:pos x="T0" y="T1"/>
                    </a:cxn>
                    <a:cxn ang="T11">
                      <a:pos x="T2" y="T3"/>
                    </a:cxn>
                    <a:cxn ang="T12">
                      <a:pos x="T4" y="T5"/>
                    </a:cxn>
                    <a:cxn ang="T13">
                      <a:pos x="T6" y="T7"/>
                    </a:cxn>
                    <a:cxn ang="T14">
                      <a:pos x="T8" y="T9"/>
                    </a:cxn>
                  </a:cxnLst>
                  <a:rect l="T15" t="T16" r="T17" b="T18"/>
                  <a:pathLst>
                    <a:path w="23" h="22">
                      <a:moveTo>
                        <a:pt x="0" y="21"/>
                      </a:moveTo>
                      <a:lnTo>
                        <a:pt x="22" y="4"/>
                      </a:lnTo>
                      <a:lnTo>
                        <a:pt x="22" y="0"/>
                      </a:lnTo>
                      <a:lnTo>
                        <a:pt x="0" y="16"/>
                      </a:lnTo>
                      <a:lnTo>
                        <a:pt x="0" y="21"/>
                      </a:lnTo>
                    </a:path>
                  </a:pathLst>
                </a:custGeom>
                <a:solidFill>
                  <a:srgbClr val="714400"/>
                </a:solidFill>
                <a:ln w="12700" cap="rnd">
                  <a:noFill/>
                  <a:round/>
                  <a:headEnd/>
                  <a:tailEnd/>
                </a:ln>
              </p:spPr>
              <p:txBody>
                <a:bodyPr/>
                <a:lstStyle/>
                <a:p>
                  <a:endParaRPr lang="es-ES"/>
                </a:p>
              </p:txBody>
            </p:sp>
            <p:sp>
              <p:nvSpPr>
                <p:cNvPr id="37984" name="Freeform 328"/>
                <p:cNvSpPr>
                  <a:spLocks/>
                </p:cNvSpPr>
                <p:nvPr/>
              </p:nvSpPr>
              <p:spPr bwMode="auto">
                <a:xfrm>
                  <a:off x="616" y="1384"/>
                  <a:ext cx="33" cy="23"/>
                </a:xfrm>
                <a:custGeom>
                  <a:avLst/>
                  <a:gdLst>
                    <a:gd name="T0" fmla="*/ 0 w 33"/>
                    <a:gd name="T1" fmla="*/ 18 h 23"/>
                    <a:gd name="T2" fmla="*/ 32 w 33"/>
                    <a:gd name="T3" fmla="*/ 0 h 23"/>
                    <a:gd name="T4" fmla="*/ 32 w 33"/>
                    <a:gd name="T5" fmla="*/ 4 h 23"/>
                    <a:gd name="T6" fmla="*/ 1 w 33"/>
                    <a:gd name="T7" fmla="*/ 22 h 23"/>
                    <a:gd name="T8" fmla="*/ 0 w 33"/>
                    <a:gd name="T9" fmla="*/ 18 h 23"/>
                    <a:gd name="T10" fmla="*/ 0 60000 65536"/>
                    <a:gd name="T11" fmla="*/ 0 60000 65536"/>
                    <a:gd name="T12" fmla="*/ 0 60000 65536"/>
                    <a:gd name="T13" fmla="*/ 0 60000 65536"/>
                    <a:gd name="T14" fmla="*/ 0 60000 65536"/>
                    <a:gd name="T15" fmla="*/ 0 w 33"/>
                    <a:gd name="T16" fmla="*/ 0 h 23"/>
                    <a:gd name="T17" fmla="*/ 33 w 33"/>
                    <a:gd name="T18" fmla="*/ 23 h 23"/>
                  </a:gdLst>
                  <a:ahLst/>
                  <a:cxnLst>
                    <a:cxn ang="T10">
                      <a:pos x="T0" y="T1"/>
                    </a:cxn>
                    <a:cxn ang="T11">
                      <a:pos x="T2" y="T3"/>
                    </a:cxn>
                    <a:cxn ang="T12">
                      <a:pos x="T4" y="T5"/>
                    </a:cxn>
                    <a:cxn ang="T13">
                      <a:pos x="T6" y="T7"/>
                    </a:cxn>
                    <a:cxn ang="T14">
                      <a:pos x="T8" y="T9"/>
                    </a:cxn>
                  </a:cxnLst>
                  <a:rect l="T15" t="T16" r="T17" b="T18"/>
                  <a:pathLst>
                    <a:path w="33" h="23">
                      <a:moveTo>
                        <a:pt x="0" y="18"/>
                      </a:moveTo>
                      <a:lnTo>
                        <a:pt x="32" y="0"/>
                      </a:lnTo>
                      <a:lnTo>
                        <a:pt x="32" y="4"/>
                      </a:lnTo>
                      <a:lnTo>
                        <a:pt x="1" y="22"/>
                      </a:lnTo>
                      <a:lnTo>
                        <a:pt x="0" y="18"/>
                      </a:lnTo>
                    </a:path>
                  </a:pathLst>
                </a:custGeom>
                <a:solidFill>
                  <a:srgbClr val="714400"/>
                </a:solidFill>
                <a:ln w="12700" cap="rnd">
                  <a:noFill/>
                  <a:round/>
                  <a:headEnd/>
                  <a:tailEnd/>
                </a:ln>
              </p:spPr>
              <p:txBody>
                <a:bodyPr/>
                <a:lstStyle/>
                <a:p>
                  <a:endParaRPr lang="es-ES"/>
                </a:p>
              </p:txBody>
            </p:sp>
            <p:sp>
              <p:nvSpPr>
                <p:cNvPr id="37985" name="Freeform 329"/>
                <p:cNvSpPr>
                  <a:spLocks/>
                </p:cNvSpPr>
                <p:nvPr/>
              </p:nvSpPr>
              <p:spPr bwMode="auto">
                <a:xfrm>
                  <a:off x="695" y="1384"/>
                  <a:ext cx="34" cy="19"/>
                </a:xfrm>
                <a:custGeom>
                  <a:avLst/>
                  <a:gdLst>
                    <a:gd name="T0" fmla="*/ 0 w 34"/>
                    <a:gd name="T1" fmla="*/ 18 h 19"/>
                    <a:gd name="T2" fmla="*/ 10 w 34"/>
                    <a:gd name="T3" fmla="*/ 18 h 19"/>
                    <a:gd name="T4" fmla="*/ 33 w 34"/>
                    <a:gd name="T5" fmla="*/ 0 h 19"/>
                    <a:gd name="T6" fmla="*/ 24 w 34"/>
                    <a:gd name="T7" fmla="*/ 0 h 19"/>
                    <a:gd name="T8" fmla="*/ 0 w 34"/>
                    <a:gd name="T9" fmla="*/ 18 h 19"/>
                    <a:gd name="T10" fmla="*/ 0 60000 65536"/>
                    <a:gd name="T11" fmla="*/ 0 60000 65536"/>
                    <a:gd name="T12" fmla="*/ 0 60000 65536"/>
                    <a:gd name="T13" fmla="*/ 0 60000 65536"/>
                    <a:gd name="T14" fmla="*/ 0 60000 65536"/>
                    <a:gd name="T15" fmla="*/ 0 w 34"/>
                    <a:gd name="T16" fmla="*/ 0 h 19"/>
                    <a:gd name="T17" fmla="*/ 34 w 34"/>
                    <a:gd name="T18" fmla="*/ 19 h 19"/>
                  </a:gdLst>
                  <a:ahLst/>
                  <a:cxnLst>
                    <a:cxn ang="T10">
                      <a:pos x="T0" y="T1"/>
                    </a:cxn>
                    <a:cxn ang="T11">
                      <a:pos x="T2" y="T3"/>
                    </a:cxn>
                    <a:cxn ang="T12">
                      <a:pos x="T4" y="T5"/>
                    </a:cxn>
                    <a:cxn ang="T13">
                      <a:pos x="T6" y="T7"/>
                    </a:cxn>
                    <a:cxn ang="T14">
                      <a:pos x="T8" y="T9"/>
                    </a:cxn>
                  </a:cxnLst>
                  <a:rect l="T15" t="T16" r="T17" b="T18"/>
                  <a:pathLst>
                    <a:path w="34" h="19">
                      <a:moveTo>
                        <a:pt x="0" y="18"/>
                      </a:moveTo>
                      <a:lnTo>
                        <a:pt x="10" y="18"/>
                      </a:lnTo>
                      <a:lnTo>
                        <a:pt x="33" y="0"/>
                      </a:lnTo>
                      <a:lnTo>
                        <a:pt x="24" y="0"/>
                      </a:lnTo>
                      <a:lnTo>
                        <a:pt x="0" y="18"/>
                      </a:lnTo>
                    </a:path>
                  </a:pathLst>
                </a:custGeom>
                <a:solidFill>
                  <a:srgbClr val="714400"/>
                </a:solidFill>
                <a:ln w="12700" cap="rnd">
                  <a:noFill/>
                  <a:round/>
                  <a:headEnd/>
                  <a:tailEnd/>
                </a:ln>
              </p:spPr>
              <p:txBody>
                <a:bodyPr/>
                <a:lstStyle/>
                <a:p>
                  <a:endParaRPr lang="es-ES"/>
                </a:p>
              </p:txBody>
            </p:sp>
            <p:sp>
              <p:nvSpPr>
                <p:cNvPr id="37986" name="Freeform 330"/>
                <p:cNvSpPr>
                  <a:spLocks/>
                </p:cNvSpPr>
                <p:nvPr/>
              </p:nvSpPr>
              <p:spPr bwMode="auto">
                <a:xfrm>
                  <a:off x="629" y="1390"/>
                  <a:ext cx="170" cy="6"/>
                </a:xfrm>
                <a:custGeom>
                  <a:avLst/>
                  <a:gdLst>
                    <a:gd name="T0" fmla="*/ 0 w 170"/>
                    <a:gd name="T1" fmla="*/ 5 h 6"/>
                    <a:gd name="T2" fmla="*/ 163 w 170"/>
                    <a:gd name="T3" fmla="*/ 5 h 6"/>
                    <a:gd name="T4" fmla="*/ 169 w 170"/>
                    <a:gd name="T5" fmla="*/ 0 h 6"/>
                    <a:gd name="T6" fmla="*/ 7 w 170"/>
                    <a:gd name="T7" fmla="*/ 0 h 6"/>
                    <a:gd name="T8" fmla="*/ 0 w 170"/>
                    <a:gd name="T9" fmla="*/ 5 h 6"/>
                    <a:gd name="T10" fmla="*/ 0 60000 65536"/>
                    <a:gd name="T11" fmla="*/ 0 60000 65536"/>
                    <a:gd name="T12" fmla="*/ 0 60000 65536"/>
                    <a:gd name="T13" fmla="*/ 0 60000 65536"/>
                    <a:gd name="T14" fmla="*/ 0 60000 65536"/>
                    <a:gd name="T15" fmla="*/ 0 w 170"/>
                    <a:gd name="T16" fmla="*/ 0 h 6"/>
                    <a:gd name="T17" fmla="*/ 170 w 170"/>
                    <a:gd name="T18" fmla="*/ 6 h 6"/>
                  </a:gdLst>
                  <a:ahLst/>
                  <a:cxnLst>
                    <a:cxn ang="T10">
                      <a:pos x="T0" y="T1"/>
                    </a:cxn>
                    <a:cxn ang="T11">
                      <a:pos x="T2" y="T3"/>
                    </a:cxn>
                    <a:cxn ang="T12">
                      <a:pos x="T4" y="T5"/>
                    </a:cxn>
                    <a:cxn ang="T13">
                      <a:pos x="T6" y="T7"/>
                    </a:cxn>
                    <a:cxn ang="T14">
                      <a:pos x="T8" y="T9"/>
                    </a:cxn>
                  </a:cxnLst>
                  <a:rect l="T15" t="T16" r="T17" b="T18"/>
                  <a:pathLst>
                    <a:path w="170" h="6">
                      <a:moveTo>
                        <a:pt x="0" y="5"/>
                      </a:moveTo>
                      <a:lnTo>
                        <a:pt x="163" y="5"/>
                      </a:lnTo>
                      <a:lnTo>
                        <a:pt x="169" y="0"/>
                      </a:lnTo>
                      <a:lnTo>
                        <a:pt x="7" y="0"/>
                      </a:lnTo>
                      <a:lnTo>
                        <a:pt x="0" y="5"/>
                      </a:lnTo>
                    </a:path>
                  </a:pathLst>
                </a:custGeom>
                <a:solidFill>
                  <a:srgbClr val="AD6900"/>
                </a:solidFill>
                <a:ln w="12700" cap="rnd">
                  <a:noFill/>
                  <a:round/>
                  <a:headEnd/>
                  <a:tailEnd/>
                </a:ln>
              </p:spPr>
              <p:txBody>
                <a:bodyPr/>
                <a:lstStyle/>
                <a:p>
                  <a:endParaRPr lang="es-ES"/>
                </a:p>
              </p:txBody>
            </p:sp>
            <p:sp>
              <p:nvSpPr>
                <p:cNvPr id="37987" name="Freeform 331"/>
                <p:cNvSpPr>
                  <a:spLocks/>
                </p:cNvSpPr>
                <p:nvPr/>
              </p:nvSpPr>
              <p:spPr bwMode="auto">
                <a:xfrm>
                  <a:off x="640" y="1384"/>
                  <a:ext cx="166" cy="5"/>
                </a:xfrm>
                <a:custGeom>
                  <a:avLst/>
                  <a:gdLst>
                    <a:gd name="T0" fmla="*/ 0 w 166"/>
                    <a:gd name="T1" fmla="*/ 4 h 5"/>
                    <a:gd name="T2" fmla="*/ 160 w 166"/>
                    <a:gd name="T3" fmla="*/ 4 h 5"/>
                    <a:gd name="T4" fmla="*/ 165 w 166"/>
                    <a:gd name="T5" fmla="*/ 0 h 5"/>
                    <a:gd name="T6" fmla="*/ 8 w 166"/>
                    <a:gd name="T7" fmla="*/ 0 h 5"/>
                    <a:gd name="T8" fmla="*/ 0 w 166"/>
                    <a:gd name="T9" fmla="*/ 4 h 5"/>
                    <a:gd name="T10" fmla="*/ 0 60000 65536"/>
                    <a:gd name="T11" fmla="*/ 0 60000 65536"/>
                    <a:gd name="T12" fmla="*/ 0 60000 65536"/>
                    <a:gd name="T13" fmla="*/ 0 60000 65536"/>
                    <a:gd name="T14" fmla="*/ 0 60000 65536"/>
                    <a:gd name="T15" fmla="*/ 0 w 166"/>
                    <a:gd name="T16" fmla="*/ 0 h 5"/>
                    <a:gd name="T17" fmla="*/ 166 w 166"/>
                    <a:gd name="T18" fmla="*/ 5 h 5"/>
                  </a:gdLst>
                  <a:ahLst/>
                  <a:cxnLst>
                    <a:cxn ang="T10">
                      <a:pos x="T0" y="T1"/>
                    </a:cxn>
                    <a:cxn ang="T11">
                      <a:pos x="T2" y="T3"/>
                    </a:cxn>
                    <a:cxn ang="T12">
                      <a:pos x="T4" y="T5"/>
                    </a:cxn>
                    <a:cxn ang="T13">
                      <a:pos x="T6" y="T7"/>
                    </a:cxn>
                    <a:cxn ang="T14">
                      <a:pos x="T8" y="T9"/>
                    </a:cxn>
                  </a:cxnLst>
                  <a:rect l="T15" t="T16" r="T17" b="T18"/>
                  <a:pathLst>
                    <a:path w="166" h="5">
                      <a:moveTo>
                        <a:pt x="0" y="4"/>
                      </a:moveTo>
                      <a:lnTo>
                        <a:pt x="160" y="4"/>
                      </a:lnTo>
                      <a:lnTo>
                        <a:pt x="165" y="0"/>
                      </a:lnTo>
                      <a:lnTo>
                        <a:pt x="8" y="0"/>
                      </a:lnTo>
                      <a:lnTo>
                        <a:pt x="0" y="4"/>
                      </a:lnTo>
                    </a:path>
                  </a:pathLst>
                </a:custGeom>
                <a:solidFill>
                  <a:srgbClr val="AD6900"/>
                </a:solidFill>
                <a:ln w="12700" cap="rnd">
                  <a:noFill/>
                  <a:round/>
                  <a:headEnd/>
                  <a:tailEnd/>
                </a:ln>
              </p:spPr>
              <p:txBody>
                <a:bodyPr/>
                <a:lstStyle/>
                <a:p>
                  <a:endParaRPr lang="es-ES"/>
                </a:p>
              </p:txBody>
            </p:sp>
            <p:sp>
              <p:nvSpPr>
                <p:cNvPr id="37988" name="Freeform 332"/>
                <p:cNvSpPr>
                  <a:spLocks/>
                </p:cNvSpPr>
                <p:nvPr/>
              </p:nvSpPr>
              <p:spPr bwMode="auto">
                <a:xfrm>
                  <a:off x="616" y="1397"/>
                  <a:ext cx="174" cy="5"/>
                </a:xfrm>
                <a:custGeom>
                  <a:avLst/>
                  <a:gdLst>
                    <a:gd name="T0" fmla="*/ 0 w 174"/>
                    <a:gd name="T1" fmla="*/ 4 h 5"/>
                    <a:gd name="T2" fmla="*/ 167 w 174"/>
                    <a:gd name="T3" fmla="*/ 4 h 5"/>
                    <a:gd name="T4" fmla="*/ 173 w 174"/>
                    <a:gd name="T5" fmla="*/ 0 h 5"/>
                    <a:gd name="T6" fmla="*/ 9 w 174"/>
                    <a:gd name="T7" fmla="*/ 0 h 5"/>
                    <a:gd name="T8" fmla="*/ 0 w 174"/>
                    <a:gd name="T9" fmla="*/ 4 h 5"/>
                    <a:gd name="T10" fmla="*/ 0 60000 65536"/>
                    <a:gd name="T11" fmla="*/ 0 60000 65536"/>
                    <a:gd name="T12" fmla="*/ 0 60000 65536"/>
                    <a:gd name="T13" fmla="*/ 0 60000 65536"/>
                    <a:gd name="T14" fmla="*/ 0 60000 65536"/>
                    <a:gd name="T15" fmla="*/ 0 w 174"/>
                    <a:gd name="T16" fmla="*/ 0 h 5"/>
                    <a:gd name="T17" fmla="*/ 174 w 174"/>
                    <a:gd name="T18" fmla="*/ 5 h 5"/>
                  </a:gdLst>
                  <a:ahLst/>
                  <a:cxnLst>
                    <a:cxn ang="T10">
                      <a:pos x="T0" y="T1"/>
                    </a:cxn>
                    <a:cxn ang="T11">
                      <a:pos x="T2" y="T3"/>
                    </a:cxn>
                    <a:cxn ang="T12">
                      <a:pos x="T4" y="T5"/>
                    </a:cxn>
                    <a:cxn ang="T13">
                      <a:pos x="T6" y="T7"/>
                    </a:cxn>
                    <a:cxn ang="T14">
                      <a:pos x="T8" y="T9"/>
                    </a:cxn>
                  </a:cxnLst>
                  <a:rect l="T15" t="T16" r="T17" b="T18"/>
                  <a:pathLst>
                    <a:path w="174" h="5">
                      <a:moveTo>
                        <a:pt x="0" y="4"/>
                      </a:moveTo>
                      <a:lnTo>
                        <a:pt x="167" y="4"/>
                      </a:lnTo>
                      <a:lnTo>
                        <a:pt x="173" y="0"/>
                      </a:lnTo>
                      <a:lnTo>
                        <a:pt x="9" y="0"/>
                      </a:lnTo>
                      <a:lnTo>
                        <a:pt x="0" y="4"/>
                      </a:lnTo>
                    </a:path>
                  </a:pathLst>
                </a:custGeom>
                <a:solidFill>
                  <a:srgbClr val="AD6900"/>
                </a:solidFill>
                <a:ln w="12700" cap="rnd">
                  <a:noFill/>
                  <a:round/>
                  <a:headEnd/>
                  <a:tailEnd/>
                </a:ln>
              </p:spPr>
              <p:txBody>
                <a:bodyPr/>
                <a:lstStyle/>
                <a:p>
                  <a:endParaRPr lang="es-ES"/>
                </a:p>
              </p:txBody>
            </p:sp>
            <p:sp>
              <p:nvSpPr>
                <p:cNvPr id="37989" name="Rectangle 333"/>
                <p:cNvSpPr>
                  <a:spLocks noChangeArrowheads="1"/>
                </p:cNvSpPr>
                <p:nvPr/>
              </p:nvSpPr>
              <p:spPr bwMode="auto">
                <a:xfrm>
                  <a:off x="616" y="1402"/>
                  <a:ext cx="169" cy="4"/>
                </a:xfrm>
                <a:prstGeom prst="rect">
                  <a:avLst/>
                </a:prstGeom>
                <a:solidFill>
                  <a:srgbClr val="714400"/>
                </a:solidFill>
                <a:ln w="12700">
                  <a:noFill/>
                  <a:miter lim="800000"/>
                  <a:headEnd/>
                  <a:tailEnd/>
                </a:ln>
              </p:spPr>
              <p:txBody>
                <a:bodyPr wrap="none" anchor="ctr"/>
                <a:lstStyle/>
                <a:p>
                  <a:endParaRPr lang="es-ES"/>
                </a:p>
              </p:txBody>
            </p:sp>
          </p:grpSp>
          <p:grpSp>
            <p:nvGrpSpPr>
              <p:cNvPr id="37952" name="Group 334"/>
              <p:cNvGrpSpPr>
                <a:grpSpLocks/>
              </p:cNvGrpSpPr>
              <p:nvPr/>
            </p:nvGrpSpPr>
            <p:grpSpPr bwMode="auto">
              <a:xfrm rot="10800000" flipV="1">
                <a:off x="1192" y="3195"/>
                <a:ext cx="78" cy="58"/>
                <a:chOff x="627" y="1359"/>
                <a:chExt cx="68" cy="42"/>
              </a:xfrm>
            </p:grpSpPr>
            <p:sp>
              <p:nvSpPr>
                <p:cNvPr id="37973" name="Rectangle 335"/>
                <p:cNvSpPr>
                  <a:spLocks noChangeArrowheads="1"/>
                </p:cNvSpPr>
                <p:nvPr/>
              </p:nvSpPr>
              <p:spPr bwMode="auto">
                <a:xfrm>
                  <a:off x="627" y="1373"/>
                  <a:ext cx="44" cy="26"/>
                </a:xfrm>
                <a:prstGeom prst="rect">
                  <a:avLst/>
                </a:prstGeom>
                <a:solidFill>
                  <a:srgbClr val="F6BF69"/>
                </a:solidFill>
                <a:ln w="12700">
                  <a:noFill/>
                  <a:miter lim="800000"/>
                  <a:headEnd/>
                  <a:tailEnd/>
                </a:ln>
              </p:spPr>
              <p:txBody>
                <a:bodyPr wrap="none" anchor="ctr"/>
                <a:lstStyle/>
                <a:p>
                  <a:endParaRPr lang="es-ES"/>
                </a:p>
              </p:txBody>
            </p:sp>
            <p:sp>
              <p:nvSpPr>
                <p:cNvPr id="37974" name="Freeform 336"/>
                <p:cNvSpPr>
                  <a:spLocks/>
                </p:cNvSpPr>
                <p:nvPr/>
              </p:nvSpPr>
              <p:spPr bwMode="auto">
                <a:xfrm>
                  <a:off x="671" y="1359"/>
                  <a:ext cx="24" cy="42"/>
                </a:xfrm>
                <a:custGeom>
                  <a:avLst/>
                  <a:gdLst>
                    <a:gd name="T0" fmla="*/ 0 w 24"/>
                    <a:gd name="T1" fmla="*/ 41 h 42"/>
                    <a:gd name="T2" fmla="*/ 23 w 24"/>
                    <a:gd name="T3" fmla="*/ 24 h 42"/>
                    <a:gd name="T4" fmla="*/ 23 w 24"/>
                    <a:gd name="T5" fmla="*/ 0 h 42"/>
                    <a:gd name="T6" fmla="*/ 0 w 24"/>
                    <a:gd name="T7" fmla="*/ 14 h 42"/>
                    <a:gd name="T8" fmla="*/ 0 w 24"/>
                    <a:gd name="T9" fmla="*/ 41 h 42"/>
                    <a:gd name="T10" fmla="*/ 0 60000 65536"/>
                    <a:gd name="T11" fmla="*/ 0 60000 65536"/>
                    <a:gd name="T12" fmla="*/ 0 60000 65536"/>
                    <a:gd name="T13" fmla="*/ 0 60000 65536"/>
                    <a:gd name="T14" fmla="*/ 0 60000 65536"/>
                    <a:gd name="T15" fmla="*/ 0 w 24"/>
                    <a:gd name="T16" fmla="*/ 0 h 42"/>
                    <a:gd name="T17" fmla="*/ 24 w 24"/>
                    <a:gd name="T18" fmla="*/ 42 h 42"/>
                  </a:gdLst>
                  <a:ahLst/>
                  <a:cxnLst>
                    <a:cxn ang="T10">
                      <a:pos x="T0" y="T1"/>
                    </a:cxn>
                    <a:cxn ang="T11">
                      <a:pos x="T2" y="T3"/>
                    </a:cxn>
                    <a:cxn ang="T12">
                      <a:pos x="T4" y="T5"/>
                    </a:cxn>
                    <a:cxn ang="T13">
                      <a:pos x="T6" y="T7"/>
                    </a:cxn>
                    <a:cxn ang="T14">
                      <a:pos x="T8" y="T9"/>
                    </a:cxn>
                  </a:cxnLst>
                  <a:rect l="T15" t="T16" r="T17" b="T18"/>
                  <a:pathLst>
                    <a:path w="24" h="42">
                      <a:moveTo>
                        <a:pt x="0" y="41"/>
                      </a:moveTo>
                      <a:lnTo>
                        <a:pt x="23" y="24"/>
                      </a:lnTo>
                      <a:lnTo>
                        <a:pt x="23" y="0"/>
                      </a:lnTo>
                      <a:lnTo>
                        <a:pt x="0" y="14"/>
                      </a:lnTo>
                      <a:lnTo>
                        <a:pt x="0" y="41"/>
                      </a:lnTo>
                    </a:path>
                  </a:pathLst>
                </a:custGeom>
                <a:solidFill>
                  <a:srgbClr val="AD6900"/>
                </a:solidFill>
                <a:ln w="12700" cap="rnd">
                  <a:noFill/>
                  <a:round/>
                  <a:headEnd/>
                  <a:tailEnd/>
                </a:ln>
              </p:spPr>
              <p:txBody>
                <a:bodyPr/>
                <a:lstStyle/>
                <a:p>
                  <a:endParaRPr lang="es-ES"/>
                </a:p>
              </p:txBody>
            </p:sp>
            <p:sp>
              <p:nvSpPr>
                <p:cNvPr id="37975" name="Freeform 337"/>
                <p:cNvSpPr>
                  <a:spLocks/>
                </p:cNvSpPr>
                <p:nvPr/>
              </p:nvSpPr>
              <p:spPr bwMode="auto">
                <a:xfrm>
                  <a:off x="627" y="1359"/>
                  <a:ext cx="68" cy="15"/>
                </a:xfrm>
                <a:custGeom>
                  <a:avLst/>
                  <a:gdLst>
                    <a:gd name="T0" fmla="*/ 0 w 68"/>
                    <a:gd name="T1" fmla="*/ 14 h 15"/>
                    <a:gd name="T2" fmla="*/ 44 w 68"/>
                    <a:gd name="T3" fmla="*/ 14 h 15"/>
                    <a:gd name="T4" fmla="*/ 67 w 68"/>
                    <a:gd name="T5" fmla="*/ 0 h 15"/>
                    <a:gd name="T6" fmla="*/ 28 w 68"/>
                    <a:gd name="T7" fmla="*/ 0 h 15"/>
                    <a:gd name="T8" fmla="*/ 0 w 68"/>
                    <a:gd name="T9" fmla="*/ 14 h 15"/>
                    <a:gd name="T10" fmla="*/ 0 60000 65536"/>
                    <a:gd name="T11" fmla="*/ 0 60000 65536"/>
                    <a:gd name="T12" fmla="*/ 0 60000 65536"/>
                    <a:gd name="T13" fmla="*/ 0 60000 65536"/>
                    <a:gd name="T14" fmla="*/ 0 60000 65536"/>
                    <a:gd name="T15" fmla="*/ 0 w 68"/>
                    <a:gd name="T16" fmla="*/ 0 h 15"/>
                    <a:gd name="T17" fmla="*/ 68 w 68"/>
                    <a:gd name="T18" fmla="*/ 15 h 15"/>
                  </a:gdLst>
                  <a:ahLst/>
                  <a:cxnLst>
                    <a:cxn ang="T10">
                      <a:pos x="T0" y="T1"/>
                    </a:cxn>
                    <a:cxn ang="T11">
                      <a:pos x="T2" y="T3"/>
                    </a:cxn>
                    <a:cxn ang="T12">
                      <a:pos x="T4" y="T5"/>
                    </a:cxn>
                    <a:cxn ang="T13">
                      <a:pos x="T6" y="T7"/>
                    </a:cxn>
                    <a:cxn ang="T14">
                      <a:pos x="T8" y="T9"/>
                    </a:cxn>
                  </a:cxnLst>
                  <a:rect l="T15" t="T16" r="T17" b="T18"/>
                  <a:pathLst>
                    <a:path w="68" h="15">
                      <a:moveTo>
                        <a:pt x="0" y="14"/>
                      </a:moveTo>
                      <a:lnTo>
                        <a:pt x="44" y="14"/>
                      </a:lnTo>
                      <a:lnTo>
                        <a:pt x="67" y="0"/>
                      </a:lnTo>
                      <a:lnTo>
                        <a:pt x="28" y="0"/>
                      </a:lnTo>
                      <a:lnTo>
                        <a:pt x="0" y="14"/>
                      </a:lnTo>
                    </a:path>
                  </a:pathLst>
                </a:custGeom>
                <a:solidFill>
                  <a:srgbClr val="EF9100"/>
                </a:solidFill>
                <a:ln w="12700" cap="rnd">
                  <a:noFill/>
                  <a:round/>
                  <a:headEnd/>
                  <a:tailEnd/>
                </a:ln>
              </p:spPr>
              <p:txBody>
                <a:bodyPr/>
                <a:lstStyle/>
                <a:p>
                  <a:endParaRPr lang="es-ES"/>
                </a:p>
              </p:txBody>
            </p:sp>
          </p:grpSp>
          <p:grpSp>
            <p:nvGrpSpPr>
              <p:cNvPr id="37953" name="Group 338"/>
              <p:cNvGrpSpPr>
                <a:grpSpLocks/>
              </p:cNvGrpSpPr>
              <p:nvPr/>
            </p:nvGrpSpPr>
            <p:grpSpPr bwMode="auto">
              <a:xfrm rot="10800000" flipV="1">
                <a:off x="1129" y="3195"/>
                <a:ext cx="78" cy="58"/>
                <a:chOff x="682" y="1359"/>
                <a:chExt cx="68" cy="42"/>
              </a:xfrm>
            </p:grpSpPr>
            <p:sp>
              <p:nvSpPr>
                <p:cNvPr id="37970" name="Rectangle 339"/>
                <p:cNvSpPr>
                  <a:spLocks noChangeArrowheads="1"/>
                </p:cNvSpPr>
                <p:nvPr/>
              </p:nvSpPr>
              <p:spPr bwMode="auto">
                <a:xfrm>
                  <a:off x="682" y="1373"/>
                  <a:ext cx="44" cy="26"/>
                </a:xfrm>
                <a:prstGeom prst="rect">
                  <a:avLst/>
                </a:prstGeom>
                <a:solidFill>
                  <a:srgbClr val="F6BF69"/>
                </a:solidFill>
                <a:ln w="12700">
                  <a:noFill/>
                  <a:miter lim="800000"/>
                  <a:headEnd/>
                  <a:tailEnd/>
                </a:ln>
              </p:spPr>
              <p:txBody>
                <a:bodyPr wrap="none" anchor="ctr"/>
                <a:lstStyle/>
                <a:p>
                  <a:endParaRPr lang="es-ES"/>
                </a:p>
              </p:txBody>
            </p:sp>
            <p:sp>
              <p:nvSpPr>
                <p:cNvPr id="37971" name="Freeform 340"/>
                <p:cNvSpPr>
                  <a:spLocks/>
                </p:cNvSpPr>
                <p:nvPr/>
              </p:nvSpPr>
              <p:spPr bwMode="auto">
                <a:xfrm>
                  <a:off x="726" y="1359"/>
                  <a:ext cx="24" cy="42"/>
                </a:xfrm>
                <a:custGeom>
                  <a:avLst/>
                  <a:gdLst>
                    <a:gd name="T0" fmla="*/ 0 w 24"/>
                    <a:gd name="T1" fmla="*/ 41 h 42"/>
                    <a:gd name="T2" fmla="*/ 23 w 24"/>
                    <a:gd name="T3" fmla="*/ 24 h 42"/>
                    <a:gd name="T4" fmla="*/ 23 w 24"/>
                    <a:gd name="T5" fmla="*/ 0 h 42"/>
                    <a:gd name="T6" fmla="*/ 0 w 24"/>
                    <a:gd name="T7" fmla="*/ 14 h 42"/>
                    <a:gd name="T8" fmla="*/ 0 w 24"/>
                    <a:gd name="T9" fmla="*/ 41 h 42"/>
                    <a:gd name="T10" fmla="*/ 0 60000 65536"/>
                    <a:gd name="T11" fmla="*/ 0 60000 65536"/>
                    <a:gd name="T12" fmla="*/ 0 60000 65536"/>
                    <a:gd name="T13" fmla="*/ 0 60000 65536"/>
                    <a:gd name="T14" fmla="*/ 0 60000 65536"/>
                    <a:gd name="T15" fmla="*/ 0 w 24"/>
                    <a:gd name="T16" fmla="*/ 0 h 42"/>
                    <a:gd name="T17" fmla="*/ 24 w 24"/>
                    <a:gd name="T18" fmla="*/ 42 h 42"/>
                  </a:gdLst>
                  <a:ahLst/>
                  <a:cxnLst>
                    <a:cxn ang="T10">
                      <a:pos x="T0" y="T1"/>
                    </a:cxn>
                    <a:cxn ang="T11">
                      <a:pos x="T2" y="T3"/>
                    </a:cxn>
                    <a:cxn ang="T12">
                      <a:pos x="T4" y="T5"/>
                    </a:cxn>
                    <a:cxn ang="T13">
                      <a:pos x="T6" y="T7"/>
                    </a:cxn>
                    <a:cxn ang="T14">
                      <a:pos x="T8" y="T9"/>
                    </a:cxn>
                  </a:cxnLst>
                  <a:rect l="T15" t="T16" r="T17" b="T18"/>
                  <a:pathLst>
                    <a:path w="24" h="42">
                      <a:moveTo>
                        <a:pt x="0" y="41"/>
                      </a:moveTo>
                      <a:lnTo>
                        <a:pt x="23" y="24"/>
                      </a:lnTo>
                      <a:lnTo>
                        <a:pt x="23" y="0"/>
                      </a:lnTo>
                      <a:lnTo>
                        <a:pt x="0" y="14"/>
                      </a:lnTo>
                      <a:lnTo>
                        <a:pt x="0" y="41"/>
                      </a:lnTo>
                    </a:path>
                  </a:pathLst>
                </a:custGeom>
                <a:solidFill>
                  <a:srgbClr val="AD6900"/>
                </a:solidFill>
                <a:ln w="12700" cap="rnd">
                  <a:noFill/>
                  <a:round/>
                  <a:headEnd/>
                  <a:tailEnd/>
                </a:ln>
              </p:spPr>
              <p:txBody>
                <a:bodyPr/>
                <a:lstStyle/>
                <a:p>
                  <a:endParaRPr lang="es-ES"/>
                </a:p>
              </p:txBody>
            </p:sp>
            <p:sp>
              <p:nvSpPr>
                <p:cNvPr id="37972" name="Freeform 341"/>
                <p:cNvSpPr>
                  <a:spLocks/>
                </p:cNvSpPr>
                <p:nvPr/>
              </p:nvSpPr>
              <p:spPr bwMode="auto">
                <a:xfrm>
                  <a:off x="682" y="1359"/>
                  <a:ext cx="68" cy="15"/>
                </a:xfrm>
                <a:custGeom>
                  <a:avLst/>
                  <a:gdLst>
                    <a:gd name="T0" fmla="*/ 0 w 68"/>
                    <a:gd name="T1" fmla="*/ 14 h 15"/>
                    <a:gd name="T2" fmla="*/ 44 w 68"/>
                    <a:gd name="T3" fmla="*/ 14 h 15"/>
                    <a:gd name="T4" fmla="*/ 67 w 68"/>
                    <a:gd name="T5" fmla="*/ 0 h 15"/>
                    <a:gd name="T6" fmla="*/ 28 w 68"/>
                    <a:gd name="T7" fmla="*/ 0 h 15"/>
                    <a:gd name="T8" fmla="*/ 0 w 68"/>
                    <a:gd name="T9" fmla="*/ 14 h 15"/>
                    <a:gd name="T10" fmla="*/ 0 60000 65536"/>
                    <a:gd name="T11" fmla="*/ 0 60000 65536"/>
                    <a:gd name="T12" fmla="*/ 0 60000 65536"/>
                    <a:gd name="T13" fmla="*/ 0 60000 65536"/>
                    <a:gd name="T14" fmla="*/ 0 60000 65536"/>
                    <a:gd name="T15" fmla="*/ 0 w 68"/>
                    <a:gd name="T16" fmla="*/ 0 h 15"/>
                    <a:gd name="T17" fmla="*/ 68 w 68"/>
                    <a:gd name="T18" fmla="*/ 15 h 15"/>
                  </a:gdLst>
                  <a:ahLst/>
                  <a:cxnLst>
                    <a:cxn ang="T10">
                      <a:pos x="T0" y="T1"/>
                    </a:cxn>
                    <a:cxn ang="T11">
                      <a:pos x="T2" y="T3"/>
                    </a:cxn>
                    <a:cxn ang="T12">
                      <a:pos x="T4" y="T5"/>
                    </a:cxn>
                    <a:cxn ang="T13">
                      <a:pos x="T6" y="T7"/>
                    </a:cxn>
                    <a:cxn ang="T14">
                      <a:pos x="T8" y="T9"/>
                    </a:cxn>
                  </a:cxnLst>
                  <a:rect l="T15" t="T16" r="T17" b="T18"/>
                  <a:pathLst>
                    <a:path w="68" h="15">
                      <a:moveTo>
                        <a:pt x="0" y="14"/>
                      </a:moveTo>
                      <a:lnTo>
                        <a:pt x="44" y="14"/>
                      </a:lnTo>
                      <a:lnTo>
                        <a:pt x="67" y="0"/>
                      </a:lnTo>
                      <a:lnTo>
                        <a:pt x="28" y="0"/>
                      </a:lnTo>
                      <a:lnTo>
                        <a:pt x="0" y="14"/>
                      </a:lnTo>
                    </a:path>
                  </a:pathLst>
                </a:custGeom>
                <a:solidFill>
                  <a:srgbClr val="EF9100"/>
                </a:solidFill>
                <a:ln w="12700" cap="rnd">
                  <a:noFill/>
                  <a:round/>
                  <a:headEnd/>
                  <a:tailEnd/>
                </a:ln>
              </p:spPr>
              <p:txBody>
                <a:bodyPr/>
                <a:lstStyle/>
                <a:p>
                  <a:endParaRPr lang="es-ES"/>
                </a:p>
              </p:txBody>
            </p:sp>
          </p:grpSp>
          <p:grpSp>
            <p:nvGrpSpPr>
              <p:cNvPr id="37954" name="Group 342"/>
              <p:cNvGrpSpPr>
                <a:grpSpLocks/>
              </p:cNvGrpSpPr>
              <p:nvPr/>
            </p:nvGrpSpPr>
            <p:grpSpPr bwMode="auto">
              <a:xfrm rot="10800000" flipV="1">
                <a:off x="1066" y="3195"/>
                <a:ext cx="78" cy="58"/>
                <a:chOff x="737" y="1359"/>
                <a:chExt cx="68" cy="42"/>
              </a:xfrm>
            </p:grpSpPr>
            <p:sp>
              <p:nvSpPr>
                <p:cNvPr id="37967" name="Rectangle 343"/>
                <p:cNvSpPr>
                  <a:spLocks noChangeArrowheads="1"/>
                </p:cNvSpPr>
                <p:nvPr/>
              </p:nvSpPr>
              <p:spPr bwMode="auto">
                <a:xfrm>
                  <a:off x="737" y="1373"/>
                  <a:ext cx="44" cy="26"/>
                </a:xfrm>
                <a:prstGeom prst="rect">
                  <a:avLst/>
                </a:prstGeom>
                <a:solidFill>
                  <a:srgbClr val="F6BF69"/>
                </a:solidFill>
                <a:ln w="12700">
                  <a:noFill/>
                  <a:miter lim="800000"/>
                  <a:headEnd/>
                  <a:tailEnd/>
                </a:ln>
              </p:spPr>
              <p:txBody>
                <a:bodyPr wrap="none" anchor="ctr"/>
                <a:lstStyle/>
                <a:p>
                  <a:endParaRPr lang="es-ES"/>
                </a:p>
              </p:txBody>
            </p:sp>
            <p:sp>
              <p:nvSpPr>
                <p:cNvPr id="37968" name="Freeform 344"/>
                <p:cNvSpPr>
                  <a:spLocks/>
                </p:cNvSpPr>
                <p:nvPr/>
              </p:nvSpPr>
              <p:spPr bwMode="auto">
                <a:xfrm>
                  <a:off x="781" y="1359"/>
                  <a:ext cx="24" cy="42"/>
                </a:xfrm>
                <a:custGeom>
                  <a:avLst/>
                  <a:gdLst>
                    <a:gd name="T0" fmla="*/ 0 w 24"/>
                    <a:gd name="T1" fmla="*/ 41 h 42"/>
                    <a:gd name="T2" fmla="*/ 23 w 24"/>
                    <a:gd name="T3" fmla="*/ 24 h 42"/>
                    <a:gd name="T4" fmla="*/ 23 w 24"/>
                    <a:gd name="T5" fmla="*/ 0 h 42"/>
                    <a:gd name="T6" fmla="*/ 0 w 24"/>
                    <a:gd name="T7" fmla="*/ 14 h 42"/>
                    <a:gd name="T8" fmla="*/ 0 w 24"/>
                    <a:gd name="T9" fmla="*/ 41 h 42"/>
                    <a:gd name="T10" fmla="*/ 0 60000 65536"/>
                    <a:gd name="T11" fmla="*/ 0 60000 65536"/>
                    <a:gd name="T12" fmla="*/ 0 60000 65536"/>
                    <a:gd name="T13" fmla="*/ 0 60000 65536"/>
                    <a:gd name="T14" fmla="*/ 0 60000 65536"/>
                    <a:gd name="T15" fmla="*/ 0 w 24"/>
                    <a:gd name="T16" fmla="*/ 0 h 42"/>
                    <a:gd name="T17" fmla="*/ 24 w 24"/>
                    <a:gd name="T18" fmla="*/ 42 h 42"/>
                  </a:gdLst>
                  <a:ahLst/>
                  <a:cxnLst>
                    <a:cxn ang="T10">
                      <a:pos x="T0" y="T1"/>
                    </a:cxn>
                    <a:cxn ang="T11">
                      <a:pos x="T2" y="T3"/>
                    </a:cxn>
                    <a:cxn ang="T12">
                      <a:pos x="T4" y="T5"/>
                    </a:cxn>
                    <a:cxn ang="T13">
                      <a:pos x="T6" y="T7"/>
                    </a:cxn>
                    <a:cxn ang="T14">
                      <a:pos x="T8" y="T9"/>
                    </a:cxn>
                  </a:cxnLst>
                  <a:rect l="T15" t="T16" r="T17" b="T18"/>
                  <a:pathLst>
                    <a:path w="24" h="42">
                      <a:moveTo>
                        <a:pt x="0" y="41"/>
                      </a:moveTo>
                      <a:lnTo>
                        <a:pt x="23" y="24"/>
                      </a:lnTo>
                      <a:lnTo>
                        <a:pt x="23" y="0"/>
                      </a:lnTo>
                      <a:lnTo>
                        <a:pt x="0" y="14"/>
                      </a:lnTo>
                      <a:lnTo>
                        <a:pt x="0" y="41"/>
                      </a:lnTo>
                    </a:path>
                  </a:pathLst>
                </a:custGeom>
                <a:solidFill>
                  <a:srgbClr val="AD6900"/>
                </a:solidFill>
                <a:ln w="12700" cap="rnd">
                  <a:noFill/>
                  <a:round/>
                  <a:headEnd/>
                  <a:tailEnd/>
                </a:ln>
              </p:spPr>
              <p:txBody>
                <a:bodyPr/>
                <a:lstStyle/>
                <a:p>
                  <a:endParaRPr lang="es-ES"/>
                </a:p>
              </p:txBody>
            </p:sp>
            <p:sp>
              <p:nvSpPr>
                <p:cNvPr id="37969" name="Freeform 345"/>
                <p:cNvSpPr>
                  <a:spLocks/>
                </p:cNvSpPr>
                <p:nvPr/>
              </p:nvSpPr>
              <p:spPr bwMode="auto">
                <a:xfrm>
                  <a:off x="737" y="1359"/>
                  <a:ext cx="68" cy="15"/>
                </a:xfrm>
                <a:custGeom>
                  <a:avLst/>
                  <a:gdLst>
                    <a:gd name="T0" fmla="*/ 0 w 68"/>
                    <a:gd name="T1" fmla="*/ 14 h 15"/>
                    <a:gd name="T2" fmla="*/ 44 w 68"/>
                    <a:gd name="T3" fmla="*/ 14 h 15"/>
                    <a:gd name="T4" fmla="*/ 67 w 68"/>
                    <a:gd name="T5" fmla="*/ 0 h 15"/>
                    <a:gd name="T6" fmla="*/ 28 w 68"/>
                    <a:gd name="T7" fmla="*/ 0 h 15"/>
                    <a:gd name="T8" fmla="*/ 0 w 68"/>
                    <a:gd name="T9" fmla="*/ 14 h 15"/>
                    <a:gd name="T10" fmla="*/ 0 60000 65536"/>
                    <a:gd name="T11" fmla="*/ 0 60000 65536"/>
                    <a:gd name="T12" fmla="*/ 0 60000 65536"/>
                    <a:gd name="T13" fmla="*/ 0 60000 65536"/>
                    <a:gd name="T14" fmla="*/ 0 60000 65536"/>
                    <a:gd name="T15" fmla="*/ 0 w 68"/>
                    <a:gd name="T16" fmla="*/ 0 h 15"/>
                    <a:gd name="T17" fmla="*/ 68 w 68"/>
                    <a:gd name="T18" fmla="*/ 15 h 15"/>
                  </a:gdLst>
                  <a:ahLst/>
                  <a:cxnLst>
                    <a:cxn ang="T10">
                      <a:pos x="T0" y="T1"/>
                    </a:cxn>
                    <a:cxn ang="T11">
                      <a:pos x="T2" y="T3"/>
                    </a:cxn>
                    <a:cxn ang="T12">
                      <a:pos x="T4" y="T5"/>
                    </a:cxn>
                    <a:cxn ang="T13">
                      <a:pos x="T6" y="T7"/>
                    </a:cxn>
                    <a:cxn ang="T14">
                      <a:pos x="T8" y="T9"/>
                    </a:cxn>
                  </a:cxnLst>
                  <a:rect l="T15" t="T16" r="T17" b="T18"/>
                  <a:pathLst>
                    <a:path w="68" h="15">
                      <a:moveTo>
                        <a:pt x="0" y="14"/>
                      </a:moveTo>
                      <a:lnTo>
                        <a:pt x="44" y="14"/>
                      </a:lnTo>
                      <a:lnTo>
                        <a:pt x="67" y="0"/>
                      </a:lnTo>
                      <a:lnTo>
                        <a:pt x="28" y="0"/>
                      </a:lnTo>
                      <a:lnTo>
                        <a:pt x="0" y="14"/>
                      </a:lnTo>
                    </a:path>
                  </a:pathLst>
                </a:custGeom>
                <a:solidFill>
                  <a:srgbClr val="EF9100"/>
                </a:solidFill>
                <a:ln w="12700" cap="rnd">
                  <a:noFill/>
                  <a:round/>
                  <a:headEnd/>
                  <a:tailEnd/>
                </a:ln>
              </p:spPr>
              <p:txBody>
                <a:bodyPr/>
                <a:lstStyle/>
                <a:p>
                  <a:endParaRPr lang="es-ES"/>
                </a:p>
              </p:txBody>
            </p:sp>
          </p:grpSp>
          <p:grpSp>
            <p:nvGrpSpPr>
              <p:cNvPr id="37955" name="Group 346"/>
              <p:cNvGrpSpPr>
                <a:grpSpLocks/>
              </p:cNvGrpSpPr>
              <p:nvPr/>
            </p:nvGrpSpPr>
            <p:grpSpPr bwMode="auto">
              <a:xfrm rot="10800000" flipV="1">
                <a:off x="1192" y="3147"/>
                <a:ext cx="78" cy="56"/>
                <a:chOff x="627" y="1324"/>
                <a:chExt cx="68" cy="41"/>
              </a:xfrm>
            </p:grpSpPr>
            <p:sp>
              <p:nvSpPr>
                <p:cNvPr id="37964" name="Rectangle 347"/>
                <p:cNvSpPr>
                  <a:spLocks noChangeArrowheads="1"/>
                </p:cNvSpPr>
                <p:nvPr/>
              </p:nvSpPr>
              <p:spPr bwMode="auto">
                <a:xfrm>
                  <a:off x="627" y="1338"/>
                  <a:ext cx="44" cy="26"/>
                </a:xfrm>
                <a:prstGeom prst="rect">
                  <a:avLst/>
                </a:prstGeom>
                <a:solidFill>
                  <a:srgbClr val="F6BF69"/>
                </a:solidFill>
                <a:ln w="12700">
                  <a:noFill/>
                  <a:miter lim="800000"/>
                  <a:headEnd/>
                  <a:tailEnd/>
                </a:ln>
              </p:spPr>
              <p:txBody>
                <a:bodyPr wrap="none" anchor="ctr"/>
                <a:lstStyle/>
                <a:p>
                  <a:endParaRPr lang="es-ES"/>
                </a:p>
              </p:txBody>
            </p:sp>
            <p:sp>
              <p:nvSpPr>
                <p:cNvPr id="37965" name="Freeform 348"/>
                <p:cNvSpPr>
                  <a:spLocks/>
                </p:cNvSpPr>
                <p:nvPr/>
              </p:nvSpPr>
              <p:spPr bwMode="auto">
                <a:xfrm>
                  <a:off x="671" y="1324"/>
                  <a:ext cx="24" cy="41"/>
                </a:xfrm>
                <a:custGeom>
                  <a:avLst/>
                  <a:gdLst>
                    <a:gd name="T0" fmla="*/ 0 w 24"/>
                    <a:gd name="T1" fmla="*/ 40 h 41"/>
                    <a:gd name="T2" fmla="*/ 23 w 24"/>
                    <a:gd name="T3" fmla="*/ 23 h 41"/>
                    <a:gd name="T4" fmla="*/ 23 w 24"/>
                    <a:gd name="T5" fmla="*/ 0 h 41"/>
                    <a:gd name="T6" fmla="*/ 0 w 24"/>
                    <a:gd name="T7" fmla="*/ 14 h 41"/>
                    <a:gd name="T8" fmla="*/ 0 w 24"/>
                    <a:gd name="T9" fmla="*/ 40 h 41"/>
                    <a:gd name="T10" fmla="*/ 0 60000 65536"/>
                    <a:gd name="T11" fmla="*/ 0 60000 65536"/>
                    <a:gd name="T12" fmla="*/ 0 60000 65536"/>
                    <a:gd name="T13" fmla="*/ 0 60000 65536"/>
                    <a:gd name="T14" fmla="*/ 0 60000 65536"/>
                    <a:gd name="T15" fmla="*/ 0 w 24"/>
                    <a:gd name="T16" fmla="*/ 0 h 41"/>
                    <a:gd name="T17" fmla="*/ 24 w 24"/>
                    <a:gd name="T18" fmla="*/ 41 h 41"/>
                  </a:gdLst>
                  <a:ahLst/>
                  <a:cxnLst>
                    <a:cxn ang="T10">
                      <a:pos x="T0" y="T1"/>
                    </a:cxn>
                    <a:cxn ang="T11">
                      <a:pos x="T2" y="T3"/>
                    </a:cxn>
                    <a:cxn ang="T12">
                      <a:pos x="T4" y="T5"/>
                    </a:cxn>
                    <a:cxn ang="T13">
                      <a:pos x="T6" y="T7"/>
                    </a:cxn>
                    <a:cxn ang="T14">
                      <a:pos x="T8" y="T9"/>
                    </a:cxn>
                  </a:cxnLst>
                  <a:rect l="T15" t="T16" r="T17" b="T18"/>
                  <a:pathLst>
                    <a:path w="24" h="41">
                      <a:moveTo>
                        <a:pt x="0" y="40"/>
                      </a:moveTo>
                      <a:lnTo>
                        <a:pt x="23" y="23"/>
                      </a:lnTo>
                      <a:lnTo>
                        <a:pt x="23" y="0"/>
                      </a:lnTo>
                      <a:lnTo>
                        <a:pt x="0" y="14"/>
                      </a:lnTo>
                      <a:lnTo>
                        <a:pt x="0" y="40"/>
                      </a:lnTo>
                    </a:path>
                  </a:pathLst>
                </a:custGeom>
                <a:solidFill>
                  <a:srgbClr val="AD6900"/>
                </a:solidFill>
                <a:ln w="12700" cap="rnd">
                  <a:noFill/>
                  <a:round/>
                  <a:headEnd/>
                  <a:tailEnd/>
                </a:ln>
              </p:spPr>
              <p:txBody>
                <a:bodyPr/>
                <a:lstStyle/>
                <a:p>
                  <a:endParaRPr lang="es-ES"/>
                </a:p>
              </p:txBody>
            </p:sp>
            <p:sp>
              <p:nvSpPr>
                <p:cNvPr id="37966" name="Freeform 349"/>
                <p:cNvSpPr>
                  <a:spLocks/>
                </p:cNvSpPr>
                <p:nvPr/>
              </p:nvSpPr>
              <p:spPr bwMode="auto">
                <a:xfrm>
                  <a:off x="627" y="1324"/>
                  <a:ext cx="68" cy="14"/>
                </a:xfrm>
                <a:custGeom>
                  <a:avLst/>
                  <a:gdLst>
                    <a:gd name="T0" fmla="*/ 0 w 68"/>
                    <a:gd name="T1" fmla="*/ 13 h 14"/>
                    <a:gd name="T2" fmla="*/ 44 w 68"/>
                    <a:gd name="T3" fmla="*/ 13 h 14"/>
                    <a:gd name="T4" fmla="*/ 67 w 68"/>
                    <a:gd name="T5" fmla="*/ 0 h 14"/>
                    <a:gd name="T6" fmla="*/ 28 w 68"/>
                    <a:gd name="T7" fmla="*/ 0 h 14"/>
                    <a:gd name="T8" fmla="*/ 0 w 68"/>
                    <a:gd name="T9" fmla="*/ 13 h 14"/>
                    <a:gd name="T10" fmla="*/ 0 60000 65536"/>
                    <a:gd name="T11" fmla="*/ 0 60000 65536"/>
                    <a:gd name="T12" fmla="*/ 0 60000 65536"/>
                    <a:gd name="T13" fmla="*/ 0 60000 65536"/>
                    <a:gd name="T14" fmla="*/ 0 60000 65536"/>
                    <a:gd name="T15" fmla="*/ 0 w 68"/>
                    <a:gd name="T16" fmla="*/ 0 h 14"/>
                    <a:gd name="T17" fmla="*/ 68 w 68"/>
                    <a:gd name="T18" fmla="*/ 14 h 14"/>
                  </a:gdLst>
                  <a:ahLst/>
                  <a:cxnLst>
                    <a:cxn ang="T10">
                      <a:pos x="T0" y="T1"/>
                    </a:cxn>
                    <a:cxn ang="T11">
                      <a:pos x="T2" y="T3"/>
                    </a:cxn>
                    <a:cxn ang="T12">
                      <a:pos x="T4" y="T5"/>
                    </a:cxn>
                    <a:cxn ang="T13">
                      <a:pos x="T6" y="T7"/>
                    </a:cxn>
                    <a:cxn ang="T14">
                      <a:pos x="T8" y="T9"/>
                    </a:cxn>
                  </a:cxnLst>
                  <a:rect l="T15" t="T16" r="T17" b="T18"/>
                  <a:pathLst>
                    <a:path w="68" h="14">
                      <a:moveTo>
                        <a:pt x="0" y="13"/>
                      </a:moveTo>
                      <a:lnTo>
                        <a:pt x="44" y="13"/>
                      </a:lnTo>
                      <a:lnTo>
                        <a:pt x="67" y="0"/>
                      </a:lnTo>
                      <a:lnTo>
                        <a:pt x="28" y="0"/>
                      </a:lnTo>
                      <a:lnTo>
                        <a:pt x="0" y="13"/>
                      </a:lnTo>
                    </a:path>
                  </a:pathLst>
                </a:custGeom>
                <a:solidFill>
                  <a:srgbClr val="EF9100"/>
                </a:solidFill>
                <a:ln w="12700" cap="rnd">
                  <a:noFill/>
                  <a:round/>
                  <a:headEnd/>
                  <a:tailEnd/>
                </a:ln>
              </p:spPr>
              <p:txBody>
                <a:bodyPr/>
                <a:lstStyle/>
                <a:p>
                  <a:endParaRPr lang="es-ES"/>
                </a:p>
              </p:txBody>
            </p:sp>
          </p:grpSp>
          <p:grpSp>
            <p:nvGrpSpPr>
              <p:cNvPr id="37956" name="Group 350"/>
              <p:cNvGrpSpPr>
                <a:grpSpLocks/>
              </p:cNvGrpSpPr>
              <p:nvPr/>
            </p:nvGrpSpPr>
            <p:grpSpPr bwMode="auto">
              <a:xfrm rot="10800000" flipV="1">
                <a:off x="1129" y="3147"/>
                <a:ext cx="78" cy="56"/>
                <a:chOff x="682" y="1324"/>
                <a:chExt cx="68" cy="41"/>
              </a:xfrm>
            </p:grpSpPr>
            <p:sp>
              <p:nvSpPr>
                <p:cNvPr id="37961" name="Rectangle 351"/>
                <p:cNvSpPr>
                  <a:spLocks noChangeArrowheads="1"/>
                </p:cNvSpPr>
                <p:nvPr/>
              </p:nvSpPr>
              <p:spPr bwMode="auto">
                <a:xfrm>
                  <a:off x="682" y="1338"/>
                  <a:ext cx="44" cy="26"/>
                </a:xfrm>
                <a:prstGeom prst="rect">
                  <a:avLst/>
                </a:prstGeom>
                <a:solidFill>
                  <a:srgbClr val="F6BF69"/>
                </a:solidFill>
                <a:ln w="12700">
                  <a:noFill/>
                  <a:miter lim="800000"/>
                  <a:headEnd/>
                  <a:tailEnd/>
                </a:ln>
              </p:spPr>
              <p:txBody>
                <a:bodyPr wrap="none" anchor="ctr"/>
                <a:lstStyle/>
                <a:p>
                  <a:endParaRPr lang="es-ES"/>
                </a:p>
              </p:txBody>
            </p:sp>
            <p:sp>
              <p:nvSpPr>
                <p:cNvPr id="37962" name="Freeform 352"/>
                <p:cNvSpPr>
                  <a:spLocks/>
                </p:cNvSpPr>
                <p:nvPr/>
              </p:nvSpPr>
              <p:spPr bwMode="auto">
                <a:xfrm>
                  <a:off x="726" y="1324"/>
                  <a:ext cx="24" cy="41"/>
                </a:xfrm>
                <a:custGeom>
                  <a:avLst/>
                  <a:gdLst>
                    <a:gd name="T0" fmla="*/ 0 w 24"/>
                    <a:gd name="T1" fmla="*/ 40 h 41"/>
                    <a:gd name="T2" fmla="*/ 23 w 24"/>
                    <a:gd name="T3" fmla="*/ 23 h 41"/>
                    <a:gd name="T4" fmla="*/ 23 w 24"/>
                    <a:gd name="T5" fmla="*/ 0 h 41"/>
                    <a:gd name="T6" fmla="*/ 0 w 24"/>
                    <a:gd name="T7" fmla="*/ 14 h 41"/>
                    <a:gd name="T8" fmla="*/ 0 w 24"/>
                    <a:gd name="T9" fmla="*/ 40 h 41"/>
                    <a:gd name="T10" fmla="*/ 0 60000 65536"/>
                    <a:gd name="T11" fmla="*/ 0 60000 65536"/>
                    <a:gd name="T12" fmla="*/ 0 60000 65536"/>
                    <a:gd name="T13" fmla="*/ 0 60000 65536"/>
                    <a:gd name="T14" fmla="*/ 0 60000 65536"/>
                    <a:gd name="T15" fmla="*/ 0 w 24"/>
                    <a:gd name="T16" fmla="*/ 0 h 41"/>
                    <a:gd name="T17" fmla="*/ 24 w 24"/>
                    <a:gd name="T18" fmla="*/ 41 h 41"/>
                  </a:gdLst>
                  <a:ahLst/>
                  <a:cxnLst>
                    <a:cxn ang="T10">
                      <a:pos x="T0" y="T1"/>
                    </a:cxn>
                    <a:cxn ang="T11">
                      <a:pos x="T2" y="T3"/>
                    </a:cxn>
                    <a:cxn ang="T12">
                      <a:pos x="T4" y="T5"/>
                    </a:cxn>
                    <a:cxn ang="T13">
                      <a:pos x="T6" y="T7"/>
                    </a:cxn>
                    <a:cxn ang="T14">
                      <a:pos x="T8" y="T9"/>
                    </a:cxn>
                  </a:cxnLst>
                  <a:rect l="T15" t="T16" r="T17" b="T18"/>
                  <a:pathLst>
                    <a:path w="24" h="41">
                      <a:moveTo>
                        <a:pt x="0" y="40"/>
                      </a:moveTo>
                      <a:lnTo>
                        <a:pt x="23" y="23"/>
                      </a:lnTo>
                      <a:lnTo>
                        <a:pt x="23" y="0"/>
                      </a:lnTo>
                      <a:lnTo>
                        <a:pt x="0" y="14"/>
                      </a:lnTo>
                      <a:lnTo>
                        <a:pt x="0" y="40"/>
                      </a:lnTo>
                    </a:path>
                  </a:pathLst>
                </a:custGeom>
                <a:solidFill>
                  <a:srgbClr val="AD6900"/>
                </a:solidFill>
                <a:ln w="12700" cap="rnd">
                  <a:noFill/>
                  <a:round/>
                  <a:headEnd/>
                  <a:tailEnd/>
                </a:ln>
              </p:spPr>
              <p:txBody>
                <a:bodyPr/>
                <a:lstStyle/>
                <a:p>
                  <a:endParaRPr lang="es-ES"/>
                </a:p>
              </p:txBody>
            </p:sp>
            <p:sp>
              <p:nvSpPr>
                <p:cNvPr id="37963" name="Freeform 353"/>
                <p:cNvSpPr>
                  <a:spLocks/>
                </p:cNvSpPr>
                <p:nvPr/>
              </p:nvSpPr>
              <p:spPr bwMode="auto">
                <a:xfrm>
                  <a:off x="682" y="1324"/>
                  <a:ext cx="68" cy="14"/>
                </a:xfrm>
                <a:custGeom>
                  <a:avLst/>
                  <a:gdLst>
                    <a:gd name="T0" fmla="*/ 0 w 68"/>
                    <a:gd name="T1" fmla="*/ 13 h 14"/>
                    <a:gd name="T2" fmla="*/ 44 w 68"/>
                    <a:gd name="T3" fmla="*/ 13 h 14"/>
                    <a:gd name="T4" fmla="*/ 67 w 68"/>
                    <a:gd name="T5" fmla="*/ 0 h 14"/>
                    <a:gd name="T6" fmla="*/ 28 w 68"/>
                    <a:gd name="T7" fmla="*/ 0 h 14"/>
                    <a:gd name="T8" fmla="*/ 0 w 68"/>
                    <a:gd name="T9" fmla="*/ 13 h 14"/>
                    <a:gd name="T10" fmla="*/ 0 60000 65536"/>
                    <a:gd name="T11" fmla="*/ 0 60000 65536"/>
                    <a:gd name="T12" fmla="*/ 0 60000 65536"/>
                    <a:gd name="T13" fmla="*/ 0 60000 65536"/>
                    <a:gd name="T14" fmla="*/ 0 60000 65536"/>
                    <a:gd name="T15" fmla="*/ 0 w 68"/>
                    <a:gd name="T16" fmla="*/ 0 h 14"/>
                    <a:gd name="T17" fmla="*/ 68 w 68"/>
                    <a:gd name="T18" fmla="*/ 14 h 14"/>
                  </a:gdLst>
                  <a:ahLst/>
                  <a:cxnLst>
                    <a:cxn ang="T10">
                      <a:pos x="T0" y="T1"/>
                    </a:cxn>
                    <a:cxn ang="T11">
                      <a:pos x="T2" y="T3"/>
                    </a:cxn>
                    <a:cxn ang="T12">
                      <a:pos x="T4" y="T5"/>
                    </a:cxn>
                    <a:cxn ang="T13">
                      <a:pos x="T6" y="T7"/>
                    </a:cxn>
                    <a:cxn ang="T14">
                      <a:pos x="T8" y="T9"/>
                    </a:cxn>
                  </a:cxnLst>
                  <a:rect l="T15" t="T16" r="T17" b="T18"/>
                  <a:pathLst>
                    <a:path w="68" h="14">
                      <a:moveTo>
                        <a:pt x="0" y="13"/>
                      </a:moveTo>
                      <a:lnTo>
                        <a:pt x="44" y="13"/>
                      </a:lnTo>
                      <a:lnTo>
                        <a:pt x="67" y="0"/>
                      </a:lnTo>
                      <a:lnTo>
                        <a:pt x="28" y="0"/>
                      </a:lnTo>
                      <a:lnTo>
                        <a:pt x="0" y="13"/>
                      </a:lnTo>
                    </a:path>
                  </a:pathLst>
                </a:custGeom>
                <a:solidFill>
                  <a:srgbClr val="EF9100"/>
                </a:solidFill>
                <a:ln w="12700" cap="rnd">
                  <a:noFill/>
                  <a:round/>
                  <a:headEnd/>
                  <a:tailEnd/>
                </a:ln>
              </p:spPr>
              <p:txBody>
                <a:bodyPr/>
                <a:lstStyle/>
                <a:p>
                  <a:endParaRPr lang="es-ES"/>
                </a:p>
              </p:txBody>
            </p:sp>
          </p:grpSp>
          <p:grpSp>
            <p:nvGrpSpPr>
              <p:cNvPr id="37957" name="Group 354"/>
              <p:cNvGrpSpPr>
                <a:grpSpLocks/>
              </p:cNvGrpSpPr>
              <p:nvPr/>
            </p:nvGrpSpPr>
            <p:grpSpPr bwMode="auto">
              <a:xfrm rot="10800000" flipV="1">
                <a:off x="1066" y="3147"/>
                <a:ext cx="78" cy="56"/>
                <a:chOff x="737" y="1324"/>
                <a:chExt cx="68" cy="41"/>
              </a:xfrm>
            </p:grpSpPr>
            <p:sp>
              <p:nvSpPr>
                <p:cNvPr id="37958" name="Rectangle 355"/>
                <p:cNvSpPr>
                  <a:spLocks noChangeArrowheads="1"/>
                </p:cNvSpPr>
                <p:nvPr/>
              </p:nvSpPr>
              <p:spPr bwMode="auto">
                <a:xfrm>
                  <a:off x="737" y="1338"/>
                  <a:ext cx="44" cy="26"/>
                </a:xfrm>
                <a:prstGeom prst="rect">
                  <a:avLst/>
                </a:prstGeom>
                <a:solidFill>
                  <a:srgbClr val="F6BF69"/>
                </a:solidFill>
                <a:ln w="12700">
                  <a:noFill/>
                  <a:miter lim="800000"/>
                  <a:headEnd/>
                  <a:tailEnd/>
                </a:ln>
              </p:spPr>
              <p:txBody>
                <a:bodyPr wrap="none" anchor="ctr"/>
                <a:lstStyle/>
                <a:p>
                  <a:endParaRPr lang="es-ES"/>
                </a:p>
              </p:txBody>
            </p:sp>
            <p:sp>
              <p:nvSpPr>
                <p:cNvPr id="37959" name="Freeform 356"/>
                <p:cNvSpPr>
                  <a:spLocks/>
                </p:cNvSpPr>
                <p:nvPr/>
              </p:nvSpPr>
              <p:spPr bwMode="auto">
                <a:xfrm>
                  <a:off x="781" y="1324"/>
                  <a:ext cx="24" cy="41"/>
                </a:xfrm>
                <a:custGeom>
                  <a:avLst/>
                  <a:gdLst>
                    <a:gd name="T0" fmla="*/ 0 w 24"/>
                    <a:gd name="T1" fmla="*/ 40 h 41"/>
                    <a:gd name="T2" fmla="*/ 23 w 24"/>
                    <a:gd name="T3" fmla="*/ 23 h 41"/>
                    <a:gd name="T4" fmla="*/ 23 w 24"/>
                    <a:gd name="T5" fmla="*/ 0 h 41"/>
                    <a:gd name="T6" fmla="*/ 0 w 24"/>
                    <a:gd name="T7" fmla="*/ 14 h 41"/>
                    <a:gd name="T8" fmla="*/ 0 w 24"/>
                    <a:gd name="T9" fmla="*/ 40 h 41"/>
                    <a:gd name="T10" fmla="*/ 0 60000 65536"/>
                    <a:gd name="T11" fmla="*/ 0 60000 65536"/>
                    <a:gd name="T12" fmla="*/ 0 60000 65536"/>
                    <a:gd name="T13" fmla="*/ 0 60000 65536"/>
                    <a:gd name="T14" fmla="*/ 0 60000 65536"/>
                    <a:gd name="T15" fmla="*/ 0 w 24"/>
                    <a:gd name="T16" fmla="*/ 0 h 41"/>
                    <a:gd name="T17" fmla="*/ 24 w 24"/>
                    <a:gd name="T18" fmla="*/ 41 h 41"/>
                  </a:gdLst>
                  <a:ahLst/>
                  <a:cxnLst>
                    <a:cxn ang="T10">
                      <a:pos x="T0" y="T1"/>
                    </a:cxn>
                    <a:cxn ang="T11">
                      <a:pos x="T2" y="T3"/>
                    </a:cxn>
                    <a:cxn ang="T12">
                      <a:pos x="T4" y="T5"/>
                    </a:cxn>
                    <a:cxn ang="T13">
                      <a:pos x="T6" y="T7"/>
                    </a:cxn>
                    <a:cxn ang="T14">
                      <a:pos x="T8" y="T9"/>
                    </a:cxn>
                  </a:cxnLst>
                  <a:rect l="T15" t="T16" r="T17" b="T18"/>
                  <a:pathLst>
                    <a:path w="24" h="41">
                      <a:moveTo>
                        <a:pt x="0" y="40"/>
                      </a:moveTo>
                      <a:lnTo>
                        <a:pt x="23" y="23"/>
                      </a:lnTo>
                      <a:lnTo>
                        <a:pt x="23" y="0"/>
                      </a:lnTo>
                      <a:lnTo>
                        <a:pt x="0" y="14"/>
                      </a:lnTo>
                      <a:lnTo>
                        <a:pt x="0" y="40"/>
                      </a:lnTo>
                    </a:path>
                  </a:pathLst>
                </a:custGeom>
                <a:solidFill>
                  <a:srgbClr val="AD6900"/>
                </a:solidFill>
                <a:ln w="12700" cap="rnd">
                  <a:noFill/>
                  <a:round/>
                  <a:headEnd/>
                  <a:tailEnd/>
                </a:ln>
              </p:spPr>
              <p:txBody>
                <a:bodyPr/>
                <a:lstStyle/>
                <a:p>
                  <a:endParaRPr lang="es-ES"/>
                </a:p>
              </p:txBody>
            </p:sp>
            <p:sp>
              <p:nvSpPr>
                <p:cNvPr id="37960" name="Freeform 357"/>
                <p:cNvSpPr>
                  <a:spLocks/>
                </p:cNvSpPr>
                <p:nvPr/>
              </p:nvSpPr>
              <p:spPr bwMode="auto">
                <a:xfrm>
                  <a:off x="737" y="1324"/>
                  <a:ext cx="68" cy="14"/>
                </a:xfrm>
                <a:custGeom>
                  <a:avLst/>
                  <a:gdLst>
                    <a:gd name="T0" fmla="*/ 0 w 68"/>
                    <a:gd name="T1" fmla="*/ 13 h 14"/>
                    <a:gd name="T2" fmla="*/ 44 w 68"/>
                    <a:gd name="T3" fmla="*/ 13 h 14"/>
                    <a:gd name="T4" fmla="*/ 67 w 68"/>
                    <a:gd name="T5" fmla="*/ 0 h 14"/>
                    <a:gd name="T6" fmla="*/ 28 w 68"/>
                    <a:gd name="T7" fmla="*/ 0 h 14"/>
                    <a:gd name="T8" fmla="*/ 0 w 68"/>
                    <a:gd name="T9" fmla="*/ 13 h 14"/>
                    <a:gd name="T10" fmla="*/ 0 60000 65536"/>
                    <a:gd name="T11" fmla="*/ 0 60000 65536"/>
                    <a:gd name="T12" fmla="*/ 0 60000 65536"/>
                    <a:gd name="T13" fmla="*/ 0 60000 65536"/>
                    <a:gd name="T14" fmla="*/ 0 60000 65536"/>
                    <a:gd name="T15" fmla="*/ 0 w 68"/>
                    <a:gd name="T16" fmla="*/ 0 h 14"/>
                    <a:gd name="T17" fmla="*/ 68 w 68"/>
                    <a:gd name="T18" fmla="*/ 14 h 14"/>
                  </a:gdLst>
                  <a:ahLst/>
                  <a:cxnLst>
                    <a:cxn ang="T10">
                      <a:pos x="T0" y="T1"/>
                    </a:cxn>
                    <a:cxn ang="T11">
                      <a:pos x="T2" y="T3"/>
                    </a:cxn>
                    <a:cxn ang="T12">
                      <a:pos x="T4" y="T5"/>
                    </a:cxn>
                    <a:cxn ang="T13">
                      <a:pos x="T6" y="T7"/>
                    </a:cxn>
                    <a:cxn ang="T14">
                      <a:pos x="T8" y="T9"/>
                    </a:cxn>
                  </a:cxnLst>
                  <a:rect l="T15" t="T16" r="T17" b="T18"/>
                  <a:pathLst>
                    <a:path w="68" h="14">
                      <a:moveTo>
                        <a:pt x="0" y="13"/>
                      </a:moveTo>
                      <a:lnTo>
                        <a:pt x="44" y="13"/>
                      </a:lnTo>
                      <a:lnTo>
                        <a:pt x="67" y="0"/>
                      </a:lnTo>
                      <a:lnTo>
                        <a:pt x="28" y="0"/>
                      </a:lnTo>
                      <a:lnTo>
                        <a:pt x="0" y="13"/>
                      </a:lnTo>
                    </a:path>
                  </a:pathLst>
                </a:custGeom>
                <a:solidFill>
                  <a:srgbClr val="EF9100"/>
                </a:solidFill>
                <a:ln w="12700" cap="rnd">
                  <a:noFill/>
                  <a:round/>
                  <a:headEnd/>
                  <a:tailEnd/>
                </a:ln>
              </p:spPr>
              <p:txBody>
                <a:bodyPr/>
                <a:lstStyle/>
                <a:p>
                  <a:endParaRPr lang="es-ES"/>
                </a:p>
              </p:txBody>
            </p:sp>
          </p:grpSp>
        </p:grpSp>
      </p:grpSp>
      <p:pic>
        <p:nvPicPr>
          <p:cNvPr id="37899" name="Picture 358" descr="MCj03112220000[1]"/>
          <p:cNvPicPr>
            <a:picLocks noChangeAspect="1" noChangeArrowheads="1"/>
          </p:cNvPicPr>
          <p:nvPr/>
        </p:nvPicPr>
        <p:blipFill>
          <a:blip r:embed="rId5" cstate="print"/>
          <a:srcRect/>
          <a:stretch>
            <a:fillRect/>
          </a:stretch>
        </p:blipFill>
        <p:spPr bwMode="auto">
          <a:xfrm rot="47922">
            <a:off x="2843213" y="5589588"/>
            <a:ext cx="1295400" cy="522287"/>
          </a:xfrm>
          <a:prstGeom prst="rect">
            <a:avLst/>
          </a:prstGeom>
          <a:noFill/>
          <a:ln w="9525">
            <a:noFill/>
            <a:miter lim="800000"/>
            <a:headEnd/>
            <a:tailEnd/>
          </a:ln>
        </p:spPr>
      </p:pic>
      <p:sp>
        <p:nvSpPr>
          <p:cNvPr id="37900" name="Line 359"/>
          <p:cNvSpPr>
            <a:spLocks noChangeShapeType="1"/>
          </p:cNvSpPr>
          <p:nvPr/>
        </p:nvSpPr>
        <p:spPr bwMode="auto">
          <a:xfrm flipH="1">
            <a:off x="1908175" y="1844675"/>
            <a:ext cx="792163" cy="215900"/>
          </a:xfrm>
          <a:prstGeom prst="line">
            <a:avLst/>
          </a:prstGeom>
          <a:noFill/>
          <a:ln w="38100">
            <a:solidFill>
              <a:schemeClr val="accent2"/>
            </a:solidFill>
            <a:prstDash val="dash"/>
            <a:round/>
            <a:headEnd/>
            <a:tailEnd type="triangle" w="med" len="med"/>
          </a:ln>
        </p:spPr>
        <p:txBody>
          <a:bodyPr wrap="none"/>
          <a:lstStyle/>
          <a:p>
            <a:endParaRPr lang="es-ES"/>
          </a:p>
        </p:txBody>
      </p:sp>
      <p:sp>
        <p:nvSpPr>
          <p:cNvPr id="37901" name="Line 360"/>
          <p:cNvSpPr>
            <a:spLocks noChangeShapeType="1"/>
          </p:cNvSpPr>
          <p:nvPr/>
        </p:nvSpPr>
        <p:spPr bwMode="auto">
          <a:xfrm flipV="1">
            <a:off x="1835150" y="2349500"/>
            <a:ext cx="4105275" cy="73025"/>
          </a:xfrm>
          <a:prstGeom prst="line">
            <a:avLst/>
          </a:prstGeom>
          <a:noFill/>
          <a:ln w="38100">
            <a:solidFill>
              <a:schemeClr val="accent2"/>
            </a:solidFill>
            <a:prstDash val="dash"/>
            <a:round/>
            <a:headEnd/>
            <a:tailEnd type="triangle" w="med" len="med"/>
          </a:ln>
        </p:spPr>
        <p:txBody>
          <a:bodyPr wrap="none"/>
          <a:lstStyle/>
          <a:p>
            <a:endParaRPr lang="es-ES"/>
          </a:p>
        </p:txBody>
      </p:sp>
      <p:sp>
        <p:nvSpPr>
          <p:cNvPr id="37902" name="Line 361"/>
          <p:cNvSpPr>
            <a:spLocks noChangeShapeType="1"/>
          </p:cNvSpPr>
          <p:nvPr/>
        </p:nvSpPr>
        <p:spPr bwMode="auto">
          <a:xfrm flipH="1">
            <a:off x="2987675" y="2420938"/>
            <a:ext cx="2952750" cy="936625"/>
          </a:xfrm>
          <a:prstGeom prst="line">
            <a:avLst/>
          </a:prstGeom>
          <a:noFill/>
          <a:ln w="38100">
            <a:solidFill>
              <a:schemeClr val="accent2"/>
            </a:solidFill>
            <a:prstDash val="dash"/>
            <a:round/>
            <a:headEnd/>
            <a:tailEnd type="triangle" w="med" len="med"/>
          </a:ln>
        </p:spPr>
        <p:txBody>
          <a:bodyPr wrap="none"/>
          <a:lstStyle/>
          <a:p>
            <a:endParaRPr lang="es-ES"/>
          </a:p>
        </p:txBody>
      </p:sp>
      <p:sp>
        <p:nvSpPr>
          <p:cNvPr id="37903" name="Line 362"/>
          <p:cNvSpPr>
            <a:spLocks noChangeShapeType="1"/>
          </p:cNvSpPr>
          <p:nvPr/>
        </p:nvSpPr>
        <p:spPr bwMode="auto">
          <a:xfrm flipH="1">
            <a:off x="1547813" y="4365625"/>
            <a:ext cx="792162" cy="431800"/>
          </a:xfrm>
          <a:prstGeom prst="line">
            <a:avLst/>
          </a:prstGeom>
          <a:noFill/>
          <a:ln w="38100">
            <a:solidFill>
              <a:schemeClr val="accent2"/>
            </a:solidFill>
            <a:prstDash val="dash"/>
            <a:round/>
            <a:headEnd/>
            <a:tailEnd type="triangle" w="med" len="med"/>
          </a:ln>
        </p:spPr>
        <p:txBody>
          <a:bodyPr wrap="none"/>
          <a:lstStyle/>
          <a:p>
            <a:endParaRPr lang="es-ES"/>
          </a:p>
        </p:txBody>
      </p:sp>
      <p:sp>
        <p:nvSpPr>
          <p:cNvPr id="37904" name="Line 363"/>
          <p:cNvSpPr>
            <a:spLocks noChangeShapeType="1"/>
          </p:cNvSpPr>
          <p:nvPr/>
        </p:nvSpPr>
        <p:spPr bwMode="auto">
          <a:xfrm>
            <a:off x="2987675" y="4437063"/>
            <a:ext cx="431800" cy="1223962"/>
          </a:xfrm>
          <a:prstGeom prst="line">
            <a:avLst/>
          </a:prstGeom>
          <a:noFill/>
          <a:ln w="38100">
            <a:solidFill>
              <a:schemeClr val="accent2"/>
            </a:solidFill>
            <a:prstDash val="dash"/>
            <a:round/>
            <a:headEnd/>
            <a:tailEnd type="triangle" w="med" len="med"/>
          </a:ln>
        </p:spPr>
        <p:txBody>
          <a:bodyPr wrap="none"/>
          <a:lstStyle/>
          <a:p>
            <a:endParaRPr lang="es-ES"/>
          </a:p>
        </p:txBody>
      </p:sp>
      <p:cxnSp>
        <p:nvCxnSpPr>
          <p:cNvPr id="37905" name="AutoShape 364"/>
          <p:cNvCxnSpPr>
            <a:cxnSpLocks noChangeShapeType="1"/>
            <a:stCxn id="37941" idx="2"/>
          </p:cNvCxnSpPr>
          <p:nvPr/>
        </p:nvCxnSpPr>
        <p:spPr bwMode="auto">
          <a:xfrm flipV="1">
            <a:off x="2105025" y="3773488"/>
            <a:ext cx="4051300" cy="1549400"/>
          </a:xfrm>
          <a:prstGeom prst="bentConnector3">
            <a:avLst>
              <a:gd name="adj1" fmla="val 49963"/>
            </a:avLst>
          </a:prstGeom>
          <a:noFill/>
          <a:ln w="38100">
            <a:solidFill>
              <a:schemeClr val="accent2"/>
            </a:solidFill>
            <a:prstDash val="dash"/>
            <a:miter lim="800000"/>
            <a:headEnd/>
            <a:tailEnd type="triangle" w="med" len="med"/>
          </a:ln>
        </p:spPr>
      </p:cxnSp>
      <p:cxnSp>
        <p:nvCxnSpPr>
          <p:cNvPr id="37906" name="AutoShape 365"/>
          <p:cNvCxnSpPr>
            <a:cxnSpLocks noChangeShapeType="1"/>
          </p:cNvCxnSpPr>
          <p:nvPr/>
        </p:nvCxnSpPr>
        <p:spPr bwMode="auto">
          <a:xfrm rot="5400000" flipH="1" flipV="1">
            <a:off x="4445000" y="4398963"/>
            <a:ext cx="752475" cy="2670175"/>
          </a:xfrm>
          <a:prstGeom prst="bentConnector4">
            <a:avLst>
              <a:gd name="adj1" fmla="val -31644"/>
              <a:gd name="adj2" fmla="val 62306"/>
            </a:avLst>
          </a:prstGeom>
          <a:noFill/>
          <a:ln w="38100">
            <a:solidFill>
              <a:schemeClr val="accent2"/>
            </a:solidFill>
            <a:prstDash val="dash"/>
            <a:miter lim="800000"/>
            <a:headEnd/>
            <a:tailEnd type="triangle" w="med" len="med"/>
          </a:ln>
        </p:spPr>
      </p:cxnSp>
      <p:grpSp>
        <p:nvGrpSpPr>
          <p:cNvPr id="37907" name="Group 366"/>
          <p:cNvGrpSpPr>
            <a:grpSpLocks/>
          </p:cNvGrpSpPr>
          <p:nvPr/>
        </p:nvGrpSpPr>
        <p:grpSpPr bwMode="auto">
          <a:xfrm>
            <a:off x="6156325" y="1916113"/>
            <a:ext cx="1079500" cy="936625"/>
            <a:chOff x="2971" y="1888"/>
            <a:chExt cx="540" cy="544"/>
          </a:xfrm>
        </p:grpSpPr>
        <p:pic>
          <p:nvPicPr>
            <p:cNvPr id="37915" name="Picture 367" descr="retired_greg_beating_pc_sm_wm"/>
            <p:cNvPicPr>
              <a:picLocks noChangeAspect="1" noChangeArrowheads="1" noCrop="1"/>
            </p:cNvPicPr>
            <p:nvPr/>
          </p:nvPicPr>
          <p:blipFill>
            <a:blip r:embed="rId6" cstate="print"/>
            <a:srcRect/>
            <a:stretch>
              <a:fillRect/>
            </a:stretch>
          </p:blipFill>
          <p:spPr bwMode="auto">
            <a:xfrm>
              <a:off x="2971" y="1888"/>
              <a:ext cx="540" cy="540"/>
            </a:xfrm>
            <a:prstGeom prst="rect">
              <a:avLst/>
            </a:prstGeom>
            <a:noFill/>
            <a:ln w="9525">
              <a:noFill/>
              <a:miter lim="800000"/>
              <a:headEnd/>
              <a:tailEnd/>
            </a:ln>
          </p:spPr>
        </p:pic>
        <p:sp>
          <p:nvSpPr>
            <p:cNvPr id="37916" name="Rectangle 368"/>
            <p:cNvSpPr>
              <a:spLocks noChangeArrowheads="1"/>
            </p:cNvSpPr>
            <p:nvPr/>
          </p:nvSpPr>
          <p:spPr bwMode="auto">
            <a:xfrm>
              <a:off x="2971" y="2341"/>
              <a:ext cx="499" cy="91"/>
            </a:xfrm>
            <a:prstGeom prst="rect">
              <a:avLst/>
            </a:prstGeom>
            <a:solidFill>
              <a:schemeClr val="bg1"/>
            </a:solidFill>
            <a:ln w="9525">
              <a:noFill/>
              <a:miter lim="800000"/>
              <a:headEnd/>
              <a:tailEnd/>
            </a:ln>
          </p:spPr>
          <p:txBody>
            <a:bodyPr wrap="none" anchor="ctr"/>
            <a:lstStyle/>
            <a:p>
              <a:endParaRPr lang="es-ES"/>
            </a:p>
          </p:txBody>
        </p:sp>
      </p:grpSp>
      <p:grpSp>
        <p:nvGrpSpPr>
          <p:cNvPr id="37908" name="Group 369"/>
          <p:cNvGrpSpPr>
            <a:grpSpLocks/>
          </p:cNvGrpSpPr>
          <p:nvPr/>
        </p:nvGrpSpPr>
        <p:grpSpPr bwMode="auto">
          <a:xfrm>
            <a:off x="6156325" y="3284538"/>
            <a:ext cx="1079500" cy="936625"/>
            <a:chOff x="2971" y="1888"/>
            <a:chExt cx="540" cy="544"/>
          </a:xfrm>
        </p:grpSpPr>
        <p:pic>
          <p:nvPicPr>
            <p:cNvPr id="37913" name="Picture 370" descr="retired_greg_beating_pc_sm_wm"/>
            <p:cNvPicPr>
              <a:picLocks noChangeAspect="1" noChangeArrowheads="1" noCrop="1"/>
            </p:cNvPicPr>
            <p:nvPr/>
          </p:nvPicPr>
          <p:blipFill>
            <a:blip r:embed="rId6" cstate="print"/>
            <a:srcRect/>
            <a:stretch>
              <a:fillRect/>
            </a:stretch>
          </p:blipFill>
          <p:spPr bwMode="auto">
            <a:xfrm>
              <a:off x="2971" y="1888"/>
              <a:ext cx="540" cy="540"/>
            </a:xfrm>
            <a:prstGeom prst="rect">
              <a:avLst/>
            </a:prstGeom>
            <a:noFill/>
            <a:ln w="9525">
              <a:noFill/>
              <a:miter lim="800000"/>
              <a:headEnd/>
              <a:tailEnd/>
            </a:ln>
          </p:spPr>
        </p:pic>
        <p:sp>
          <p:nvSpPr>
            <p:cNvPr id="37914" name="Rectangle 371"/>
            <p:cNvSpPr>
              <a:spLocks noChangeArrowheads="1"/>
            </p:cNvSpPr>
            <p:nvPr/>
          </p:nvSpPr>
          <p:spPr bwMode="auto">
            <a:xfrm>
              <a:off x="2971" y="2341"/>
              <a:ext cx="499" cy="91"/>
            </a:xfrm>
            <a:prstGeom prst="rect">
              <a:avLst/>
            </a:prstGeom>
            <a:solidFill>
              <a:schemeClr val="bg1"/>
            </a:solidFill>
            <a:ln w="9525">
              <a:noFill/>
              <a:miter lim="800000"/>
              <a:headEnd/>
              <a:tailEnd/>
            </a:ln>
          </p:spPr>
          <p:txBody>
            <a:bodyPr wrap="none" anchor="ctr"/>
            <a:lstStyle/>
            <a:p>
              <a:endParaRPr lang="es-ES"/>
            </a:p>
          </p:txBody>
        </p:sp>
      </p:grpSp>
      <p:grpSp>
        <p:nvGrpSpPr>
          <p:cNvPr id="37909" name="Group 372"/>
          <p:cNvGrpSpPr>
            <a:grpSpLocks/>
          </p:cNvGrpSpPr>
          <p:nvPr/>
        </p:nvGrpSpPr>
        <p:grpSpPr bwMode="auto">
          <a:xfrm>
            <a:off x="6227763" y="4941888"/>
            <a:ext cx="1079500" cy="936625"/>
            <a:chOff x="2971" y="1888"/>
            <a:chExt cx="540" cy="544"/>
          </a:xfrm>
        </p:grpSpPr>
        <p:pic>
          <p:nvPicPr>
            <p:cNvPr id="37911" name="Picture 373" descr="retired_greg_beating_pc_sm_wm"/>
            <p:cNvPicPr>
              <a:picLocks noChangeAspect="1" noChangeArrowheads="1" noCrop="1"/>
            </p:cNvPicPr>
            <p:nvPr/>
          </p:nvPicPr>
          <p:blipFill>
            <a:blip r:embed="rId6" cstate="print"/>
            <a:srcRect/>
            <a:stretch>
              <a:fillRect/>
            </a:stretch>
          </p:blipFill>
          <p:spPr bwMode="auto">
            <a:xfrm>
              <a:off x="2971" y="1888"/>
              <a:ext cx="540" cy="540"/>
            </a:xfrm>
            <a:prstGeom prst="rect">
              <a:avLst/>
            </a:prstGeom>
            <a:noFill/>
            <a:ln w="9525">
              <a:noFill/>
              <a:miter lim="800000"/>
              <a:headEnd/>
              <a:tailEnd/>
            </a:ln>
          </p:spPr>
        </p:pic>
        <p:sp>
          <p:nvSpPr>
            <p:cNvPr id="37912" name="Rectangle 374"/>
            <p:cNvSpPr>
              <a:spLocks noChangeArrowheads="1"/>
            </p:cNvSpPr>
            <p:nvPr/>
          </p:nvSpPr>
          <p:spPr bwMode="auto">
            <a:xfrm>
              <a:off x="2971" y="2341"/>
              <a:ext cx="499" cy="91"/>
            </a:xfrm>
            <a:prstGeom prst="rect">
              <a:avLst/>
            </a:prstGeom>
            <a:solidFill>
              <a:schemeClr val="bg1"/>
            </a:solidFill>
            <a:ln w="9525">
              <a:noFill/>
              <a:miter lim="800000"/>
              <a:headEnd/>
              <a:tailEnd/>
            </a:ln>
          </p:spPr>
          <p:txBody>
            <a:bodyPr wrap="none" anchor="ctr"/>
            <a:lstStyle/>
            <a:p>
              <a:endParaRPr lang="es-ES"/>
            </a:p>
          </p:txBody>
        </p:sp>
      </p:grpSp>
      <p:pic>
        <p:nvPicPr>
          <p:cNvPr id="37910" name="Picture 375" descr="MCj02382900000[1]"/>
          <p:cNvPicPr>
            <a:picLocks noChangeAspect="1" noChangeArrowheads="1"/>
          </p:cNvPicPr>
          <p:nvPr/>
        </p:nvPicPr>
        <p:blipFill>
          <a:blip r:embed="rId7" cstate="print"/>
          <a:srcRect/>
          <a:stretch>
            <a:fillRect/>
          </a:stretch>
        </p:blipFill>
        <p:spPr bwMode="auto">
          <a:xfrm>
            <a:off x="611188" y="1412875"/>
            <a:ext cx="1033462" cy="138430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4" name="Group 2"/>
          <p:cNvGrpSpPr>
            <a:grpSpLocks/>
          </p:cNvGrpSpPr>
          <p:nvPr/>
        </p:nvGrpSpPr>
        <p:grpSpPr bwMode="auto">
          <a:xfrm>
            <a:off x="4140200" y="3357563"/>
            <a:ext cx="1296988" cy="1009650"/>
            <a:chOff x="2562" y="2341"/>
            <a:chExt cx="998" cy="1089"/>
          </a:xfrm>
        </p:grpSpPr>
        <p:pic>
          <p:nvPicPr>
            <p:cNvPr id="39279" name="Picture 3" descr="cardboard_box_sm_wm"/>
            <p:cNvPicPr>
              <a:picLocks noChangeAspect="1" noChangeArrowheads="1" noCrop="1"/>
            </p:cNvPicPr>
            <p:nvPr/>
          </p:nvPicPr>
          <p:blipFill>
            <a:blip r:embed="rId3" cstate="print"/>
            <a:srcRect/>
            <a:stretch>
              <a:fillRect/>
            </a:stretch>
          </p:blipFill>
          <p:spPr bwMode="auto">
            <a:xfrm>
              <a:off x="2562" y="2341"/>
              <a:ext cx="998" cy="998"/>
            </a:xfrm>
            <a:prstGeom prst="rect">
              <a:avLst/>
            </a:prstGeom>
            <a:noFill/>
            <a:ln w="9525">
              <a:noFill/>
              <a:miter lim="800000"/>
              <a:headEnd/>
              <a:tailEnd/>
            </a:ln>
          </p:spPr>
        </p:pic>
        <p:sp>
          <p:nvSpPr>
            <p:cNvPr id="39280" name="Rectangle 4"/>
            <p:cNvSpPr>
              <a:spLocks noChangeArrowheads="1"/>
            </p:cNvSpPr>
            <p:nvPr/>
          </p:nvSpPr>
          <p:spPr bwMode="auto">
            <a:xfrm>
              <a:off x="2562" y="3158"/>
              <a:ext cx="953" cy="272"/>
            </a:xfrm>
            <a:prstGeom prst="rect">
              <a:avLst/>
            </a:prstGeom>
            <a:solidFill>
              <a:schemeClr val="bg1"/>
            </a:solidFill>
            <a:ln w="9525">
              <a:noFill/>
              <a:miter lim="800000"/>
              <a:headEnd/>
              <a:tailEnd/>
            </a:ln>
          </p:spPr>
          <p:txBody>
            <a:bodyPr wrap="none" anchor="ctr"/>
            <a:lstStyle/>
            <a:p>
              <a:endParaRPr lang="es-ES"/>
            </a:p>
          </p:txBody>
        </p:sp>
      </p:grpSp>
      <p:grpSp>
        <p:nvGrpSpPr>
          <p:cNvPr id="38915" name="Group 5"/>
          <p:cNvGrpSpPr>
            <a:grpSpLocks/>
          </p:cNvGrpSpPr>
          <p:nvPr/>
        </p:nvGrpSpPr>
        <p:grpSpPr bwMode="auto">
          <a:xfrm flipH="1">
            <a:off x="6227763" y="1341438"/>
            <a:ext cx="1944687" cy="1584325"/>
            <a:chOff x="385" y="845"/>
            <a:chExt cx="953" cy="816"/>
          </a:xfrm>
        </p:grpSpPr>
        <p:pic>
          <p:nvPicPr>
            <p:cNvPr id="39277" name="Picture 6" descr="truck_load_flammable_hazard_sm_wm[1]"/>
            <p:cNvPicPr>
              <a:picLocks noChangeAspect="1" noChangeArrowheads="1"/>
            </p:cNvPicPr>
            <p:nvPr/>
          </p:nvPicPr>
          <p:blipFill>
            <a:blip r:embed="rId4" cstate="print"/>
            <a:srcRect/>
            <a:stretch>
              <a:fillRect/>
            </a:stretch>
          </p:blipFill>
          <p:spPr bwMode="auto">
            <a:xfrm>
              <a:off x="385" y="845"/>
              <a:ext cx="953" cy="773"/>
            </a:xfrm>
            <a:prstGeom prst="rect">
              <a:avLst/>
            </a:prstGeom>
            <a:noFill/>
            <a:ln w="9525">
              <a:noFill/>
              <a:miter lim="800000"/>
              <a:headEnd/>
              <a:tailEnd/>
            </a:ln>
          </p:spPr>
        </p:pic>
        <p:sp>
          <p:nvSpPr>
            <p:cNvPr id="39278" name="Rectangle 7"/>
            <p:cNvSpPr>
              <a:spLocks noChangeArrowheads="1"/>
            </p:cNvSpPr>
            <p:nvPr/>
          </p:nvSpPr>
          <p:spPr bwMode="auto">
            <a:xfrm>
              <a:off x="476" y="1570"/>
              <a:ext cx="545" cy="91"/>
            </a:xfrm>
            <a:prstGeom prst="rect">
              <a:avLst/>
            </a:prstGeom>
            <a:solidFill>
              <a:schemeClr val="bg1"/>
            </a:solidFill>
            <a:ln w="9525">
              <a:noFill/>
              <a:miter lim="800000"/>
              <a:headEnd/>
              <a:tailEnd/>
            </a:ln>
          </p:spPr>
          <p:txBody>
            <a:bodyPr wrap="none" anchor="ctr"/>
            <a:lstStyle/>
            <a:p>
              <a:endParaRPr lang="es-ES"/>
            </a:p>
          </p:txBody>
        </p:sp>
      </p:grpSp>
      <p:sp>
        <p:nvSpPr>
          <p:cNvPr id="38916" name="Rectangle 8"/>
          <p:cNvSpPr>
            <a:spLocks noChangeArrowheads="1"/>
          </p:cNvSpPr>
          <p:nvPr/>
        </p:nvSpPr>
        <p:spPr bwMode="auto">
          <a:xfrm>
            <a:off x="0" y="260350"/>
            <a:ext cx="9144000" cy="576263"/>
          </a:xfrm>
          <a:prstGeom prst="rect">
            <a:avLst/>
          </a:prstGeom>
          <a:gradFill rotWithShape="1">
            <a:gsLst>
              <a:gs pos="0">
                <a:srgbClr val="FF5C00">
                  <a:alpha val="85999"/>
                </a:srgbClr>
              </a:gs>
              <a:gs pos="100000">
                <a:srgbClr val="FAE600"/>
              </a:gs>
            </a:gsLst>
            <a:lin ang="0" scaled="1"/>
          </a:gradFill>
          <a:ln w="9525">
            <a:noFill/>
            <a:miter lim="800000"/>
            <a:headEnd/>
            <a:tailEnd/>
          </a:ln>
        </p:spPr>
        <p:txBody>
          <a:bodyPr/>
          <a:lstStyle/>
          <a:p>
            <a:pPr indent="363538"/>
            <a:r>
              <a:rPr lang="es-ES_tradnl" sz="3600"/>
              <a:t>Recepción en Bodegas </a:t>
            </a:r>
            <a:r>
              <a:rPr lang="es-ES_tradnl" sz="3200"/>
              <a:t>(Nuevo)</a:t>
            </a:r>
            <a:endParaRPr lang="es-ES" sz="3200"/>
          </a:p>
        </p:txBody>
      </p:sp>
      <p:sp>
        <p:nvSpPr>
          <p:cNvPr id="38917" name="Rectangle 9"/>
          <p:cNvSpPr>
            <a:spLocks noChangeArrowheads="1"/>
          </p:cNvSpPr>
          <p:nvPr/>
        </p:nvSpPr>
        <p:spPr bwMode="auto">
          <a:xfrm>
            <a:off x="468313" y="908050"/>
            <a:ext cx="8135937" cy="5545138"/>
          </a:xfrm>
          <a:prstGeom prst="rect">
            <a:avLst/>
          </a:prstGeom>
          <a:noFill/>
          <a:ln w="12700">
            <a:solidFill>
              <a:schemeClr val="tx1"/>
            </a:solidFill>
            <a:miter lim="800000"/>
            <a:headEnd/>
            <a:tailEnd/>
          </a:ln>
        </p:spPr>
        <p:txBody>
          <a:bodyPr wrap="none" anchor="ctr"/>
          <a:lstStyle/>
          <a:p>
            <a:endParaRPr lang="es-ES"/>
          </a:p>
        </p:txBody>
      </p:sp>
      <p:sp>
        <p:nvSpPr>
          <p:cNvPr id="38918" name="Rectangle 10"/>
          <p:cNvSpPr>
            <a:spLocks noChangeArrowheads="1"/>
          </p:cNvSpPr>
          <p:nvPr/>
        </p:nvSpPr>
        <p:spPr bwMode="auto">
          <a:xfrm>
            <a:off x="468313" y="908050"/>
            <a:ext cx="8135937" cy="360363"/>
          </a:xfrm>
          <a:prstGeom prst="rect">
            <a:avLst/>
          </a:prstGeom>
          <a:solidFill>
            <a:schemeClr val="accent1"/>
          </a:solidFill>
          <a:ln w="9525">
            <a:solidFill>
              <a:schemeClr val="tx1"/>
            </a:solidFill>
            <a:miter lim="800000"/>
            <a:headEnd/>
            <a:tailEnd/>
          </a:ln>
        </p:spPr>
        <p:txBody>
          <a:bodyPr wrap="none" anchor="ctr"/>
          <a:lstStyle/>
          <a:p>
            <a:pPr algn="ctr"/>
            <a:endParaRPr lang="es-ES" sz="2000">
              <a:cs typeface="Arial" pitchFamily="34" charset="0"/>
            </a:endParaRPr>
          </a:p>
        </p:txBody>
      </p:sp>
      <p:sp>
        <p:nvSpPr>
          <p:cNvPr id="38919" name="Text Box 11"/>
          <p:cNvSpPr txBox="1">
            <a:spLocks noChangeArrowheads="1"/>
          </p:cNvSpPr>
          <p:nvPr/>
        </p:nvSpPr>
        <p:spPr bwMode="auto">
          <a:xfrm>
            <a:off x="519113" y="903288"/>
            <a:ext cx="1808162" cy="396875"/>
          </a:xfrm>
          <a:prstGeom prst="rect">
            <a:avLst/>
          </a:prstGeom>
          <a:noFill/>
          <a:ln w="9525">
            <a:noFill/>
            <a:miter lim="800000"/>
            <a:headEnd/>
            <a:tailEnd/>
          </a:ln>
        </p:spPr>
        <p:txBody>
          <a:bodyPr wrap="none">
            <a:spAutoFit/>
          </a:bodyPr>
          <a:lstStyle/>
          <a:p>
            <a:r>
              <a:rPr lang="es-ES" sz="2000">
                <a:cs typeface="Arial" pitchFamily="34" charset="0"/>
              </a:rPr>
              <a:t>Físico/Bodega</a:t>
            </a:r>
          </a:p>
        </p:txBody>
      </p:sp>
      <p:grpSp>
        <p:nvGrpSpPr>
          <p:cNvPr id="38920" name="Group 12"/>
          <p:cNvGrpSpPr>
            <a:grpSpLocks/>
          </p:cNvGrpSpPr>
          <p:nvPr/>
        </p:nvGrpSpPr>
        <p:grpSpPr bwMode="auto">
          <a:xfrm>
            <a:off x="827088" y="4868863"/>
            <a:ext cx="1654175" cy="1368425"/>
            <a:chOff x="3833" y="2403"/>
            <a:chExt cx="1724" cy="1188"/>
          </a:xfrm>
        </p:grpSpPr>
        <p:grpSp>
          <p:nvGrpSpPr>
            <p:cNvPr id="38934" name="Group 13"/>
            <p:cNvGrpSpPr>
              <a:grpSpLocks/>
            </p:cNvGrpSpPr>
            <p:nvPr/>
          </p:nvGrpSpPr>
          <p:grpSpPr bwMode="auto">
            <a:xfrm rot="10800000" flipV="1">
              <a:off x="3833" y="2614"/>
              <a:ext cx="1160" cy="977"/>
              <a:chOff x="809" y="1093"/>
              <a:chExt cx="677" cy="519"/>
            </a:xfrm>
          </p:grpSpPr>
          <p:grpSp>
            <p:nvGrpSpPr>
              <p:cNvPr id="39015" name="Group 14"/>
              <p:cNvGrpSpPr>
                <a:grpSpLocks/>
              </p:cNvGrpSpPr>
              <p:nvPr/>
            </p:nvGrpSpPr>
            <p:grpSpPr bwMode="auto">
              <a:xfrm>
                <a:off x="872" y="1115"/>
                <a:ext cx="10" cy="444"/>
                <a:chOff x="872" y="1115"/>
                <a:chExt cx="10" cy="444"/>
              </a:xfrm>
            </p:grpSpPr>
            <p:sp>
              <p:nvSpPr>
                <p:cNvPr id="39275" name="Rectangle 15"/>
                <p:cNvSpPr>
                  <a:spLocks noChangeArrowheads="1"/>
                </p:cNvSpPr>
                <p:nvPr/>
              </p:nvSpPr>
              <p:spPr bwMode="auto">
                <a:xfrm>
                  <a:off x="876" y="1115"/>
                  <a:ext cx="6" cy="444"/>
                </a:xfrm>
                <a:prstGeom prst="rect">
                  <a:avLst/>
                </a:prstGeom>
                <a:solidFill>
                  <a:srgbClr val="474747"/>
                </a:solidFill>
                <a:ln w="12700">
                  <a:noFill/>
                  <a:miter lim="800000"/>
                  <a:headEnd/>
                  <a:tailEnd/>
                </a:ln>
              </p:spPr>
              <p:txBody>
                <a:bodyPr wrap="none" anchor="ctr"/>
                <a:lstStyle/>
                <a:p>
                  <a:endParaRPr lang="es-ES"/>
                </a:p>
              </p:txBody>
            </p:sp>
            <p:sp>
              <p:nvSpPr>
                <p:cNvPr id="39276" name="Rectangle 16"/>
                <p:cNvSpPr>
                  <a:spLocks noChangeArrowheads="1"/>
                </p:cNvSpPr>
                <p:nvPr/>
              </p:nvSpPr>
              <p:spPr bwMode="auto">
                <a:xfrm>
                  <a:off x="872" y="1115"/>
                  <a:ext cx="6" cy="444"/>
                </a:xfrm>
                <a:prstGeom prst="rect">
                  <a:avLst/>
                </a:prstGeom>
                <a:solidFill>
                  <a:srgbClr val="CECECE"/>
                </a:solidFill>
                <a:ln w="12700">
                  <a:noFill/>
                  <a:miter lim="800000"/>
                  <a:headEnd/>
                  <a:tailEnd/>
                </a:ln>
              </p:spPr>
              <p:txBody>
                <a:bodyPr wrap="none" anchor="ctr"/>
                <a:lstStyle/>
                <a:p>
                  <a:endParaRPr lang="es-ES"/>
                </a:p>
              </p:txBody>
            </p:sp>
          </p:grpSp>
          <p:grpSp>
            <p:nvGrpSpPr>
              <p:cNvPr id="39016" name="Group 17"/>
              <p:cNvGrpSpPr>
                <a:grpSpLocks/>
              </p:cNvGrpSpPr>
              <p:nvPr/>
            </p:nvGrpSpPr>
            <p:grpSpPr bwMode="auto">
              <a:xfrm>
                <a:off x="1167" y="1113"/>
                <a:ext cx="10" cy="445"/>
                <a:chOff x="1167" y="1113"/>
                <a:chExt cx="10" cy="445"/>
              </a:xfrm>
            </p:grpSpPr>
            <p:sp>
              <p:nvSpPr>
                <p:cNvPr id="39273" name="Rectangle 18"/>
                <p:cNvSpPr>
                  <a:spLocks noChangeArrowheads="1"/>
                </p:cNvSpPr>
                <p:nvPr/>
              </p:nvSpPr>
              <p:spPr bwMode="auto">
                <a:xfrm>
                  <a:off x="1171" y="1113"/>
                  <a:ext cx="6" cy="445"/>
                </a:xfrm>
                <a:prstGeom prst="rect">
                  <a:avLst/>
                </a:prstGeom>
                <a:solidFill>
                  <a:srgbClr val="474747"/>
                </a:solidFill>
                <a:ln w="12700">
                  <a:noFill/>
                  <a:miter lim="800000"/>
                  <a:headEnd/>
                  <a:tailEnd/>
                </a:ln>
              </p:spPr>
              <p:txBody>
                <a:bodyPr wrap="none" anchor="ctr"/>
                <a:lstStyle/>
                <a:p>
                  <a:endParaRPr lang="es-ES"/>
                </a:p>
              </p:txBody>
            </p:sp>
            <p:sp>
              <p:nvSpPr>
                <p:cNvPr id="39274" name="Rectangle 19"/>
                <p:cNvSpPr>
                  <a:spLocks noChangeArrowheads="1"/>
                </p:cNvSpPr>
                <p:nvPr/>
              </p:nvSpPr>
              <p:spPr bwMode="auto">
                <a:xfrm>
                  <a:off x="1167" y="1113"/>
                  <a:ext cx="5" cy="445"/>
                </a:xfrm>
                <a:prstGeom prst="rect">
                  <a:avLst/>
                </a:prstGeom>
                <a:solidFill>
                  <a:srgbClr val="CECECE"/>
                </a:solidFill>
                <a:ln w="12700">
                  <a:noFill/>
                  <a:miter lim="800000"/>
                  <a:headEnd/>
                  <a:tailEnd/>
                </a:ln>
              </p:spPr>
              <p:txBody>
                <a:bodyPr wrap="none" anchor="ctr"/>
                <a:lstStyle/>
                <a:p>
                  <a:endParaRPr lang="es-ES"/>
                </a:p>
              </p:txBody>
            </p:sp>
          </p:grpSp>
          <p:sp>
            <p:nvSpPr>
              <p:cNvPr id="39017" name="Freeform 20"/>
              <p:cNvSpPr>
                <a:spLocks/>
              </p:cNvSpPr>
              <p:nvPr/>
            </p:nvSpPr>
            <p:spPr bwMode="auto">
              <a:xfrm>
                <a:off x="809" y="1391"/>
                <a:ext cx="665" cy="46"/>
              </a:xfrm>
              <a:custGeom>
                <a:avLst/>
                <a:gdLst>
                  <a:gd name="T0" fmla="*/ 0 w 665"/>
                  <a:gd name="T1" fmla="*/ 45 h 46"/>
                  <a:gd name="T2" fmla="*/ 616 w 665"/>
                  <a:gd name="T3" fmla="*/ 45 h 46"/>
                  <a:gd name="T4" fmla="*/ 664 w 665"/>
                  <a:gd name="T5" fmla="*/ 0 h 46"/>
                  <a:gd name="T6" fmla="*/ 68 w 665"/>
                  <a:gd name="T7" fmla="*/ 0 h 46"/>
                  <a:gd name="T8" fmla="*/ 0 w 665"/>
                  <a:gd name="T9" fmla="*/ 45 h 46"/>
                  <a:gd name="T10" fmla="*/ 0 60000 65536"/>
                  <a:gd name="T11" fmla="*/ 0 60000 65536"/>
                  <a:gd name="T12" fmla="*/ 0 60000 65536"/>
                  <a:gd name="T13" fmla="*/ 0 60000 65536"/>
                  <a:gd name="T14" fmla="*/ 0 60000 65536"/>
                  <a:gd name="T15" fmla="*/ 0 w 665"/>
                  <a:gd name="T16" fmla="*/ 0 h 46"/>
                  <a:gd name="T17" fmla="*/ 665 w 665"/>
                  <a:gd name="T18" fmla="*/ 46 h 46"/>
                </a:gdLst>
                <a:ahLst/>
                <a:cxnLst>
                  <a:cxn ang="T10">
                    <a:pos x="T0" y="T1"/>
                  </a:cxn>
                  <a:cxn ang="T11">
                    <a:pos x="T2" y="T3"/>
                  </a:cxn>
                  <a:cxn ang="T12">
                    <a:pos x="T4" y="T5"/>
                  </a:cxn>
                  <a:cxn ang="T13">
                    <a:pos x="T6" y="T7"/>
                  </a:cxn>
                  <a:cxn ang="T14">
                    <a:pos x="T8" y="T9"/>
                  </a:cxn>
                </a:cxnLst>
                <a:rect l="T15" t="T16" r="T17" b="T18"/>
                <a:pathLst>
                  <a:path w="665" h="46">
                    <a:moveTo>
                      <a:pt x="0" y="45"/>
                    </a:moveTo>
                    <a:lnTo>
                      <a:pt x="616" y="45"/>
                    </a:lnTo>
                    <a:lnTo>
                      <a:pt x="664" y="0"/>
                    </a:lnTo>
                    <a:lnTo>
                      <a:pt x="68" y="0"/>
                    </a:lnTo>
                    <a:lnTo>
                      <a:pt x="0" y="45"/>
                    </a:lnTo>
                  </a:path>
                </a:pathLst>
              </a:custGeom>
              <a:solidFill>
                <a:srgbClr val="CECECE"/>
              </a:solidFill>
              <a:ln w="12700" cap="rnd">
                <a:noFill/>
                <a:round/>
                <a:headEnd/>
                <a:tailEnd/>
              </a:ln>
            </p:spPr>
            <p:txBody>
              <a:bodyPr/>
              <a:lstStyle/>
              <a:p>
                <a:endParaRPr lang="es-ES"/>
              </a:p>
            </p:txBody>
          </p:sp>
          <p:sp>
            <p:nvSpPr>
              <p:cNvPr id="39018" name="Rectangle 21"/>
              <p:cNvSpPr>
                <a:spLocks noChangeArrowheads="1"/>
              </p:cNvSpPr>
              <p:nvPr/>
            </p:nvSpPr>
            <p:spPr bwMode="auto">
              <a:xfrm>
                <a:off x="811" y="1437"/>
                <a:ext cx="614" cy="10"/>
              </a:xfrm>
              <a:prstGeom prst="rect">
                <a:avLst/>
              </a:prstGeom>
              <a:solidFill>
                <a:srgbClr val="919191"/>
              </a:solidFill>
              <a:ln w="12700">
                <a:noFill/>
                <a:miter lim="800000"/>
                <a:headEnd/>
                <a:tailEnd/>
              </a:ln>
            </p:spPr>
            <p:txBody>
              <a:bodyPr wrap="none" anchor="ctr"/>
              <a:lstStyle/>
              <a:p>
                <a:endParaRPr lang="es-ES"/>
              </a:p>
            </p:txBody>
          </p:sp>
          <p:grpSp>
            <p:nvGrpSpPr>
              <p:cNvPr id="39019" name="Group 22"/>
              <p:cNvGrpSpPr>
                <a:grpSpLocks/>
              </p:cNvGrpSpPr>
              <p:nvPr/>
            </p:nvGrpSpPr>
            <p:grpSpPr bwMode="auto">
              <a:xfrm>
                <a:off x="1167" y="1305"/>
                <a:ext cx="272" cy="126"/>
                <a:chOff x="1167" y="1305"/>
                <a:chExt cx="272" cy="126"/>
              </a:xfrm>
            </p:grpSpPr>
            <p:grpSp>
              <p:nvGrpSpPr>
                <p:cNvPr id="39224" name="Group 23"/>
                <p:cNvGrpSpPr>
                  <a:grpSpLocks/>
                </p:cNvGrpSpPr>
                <p:nvPr/>
              </p:nvGrpSpPr>
              <p:grpSpPr bwMode="auto">
                <a:xfrm>
                  <a:off x="1167" y="1383"/>
                  <a:ext cx="272" cy="48"/>
                  <a:chOff x="1167" y="1383"/>
                  <a:chExt cx="272" cy="48"/>
                </a:xfrm>
              </p:grpSpPr>
              <p:sp>
                <p:nvSpPr>
                  <p:cNvPr id="39257" name="Rectangle 24"/>
                  <p:cNvSpPr>
                    <a:spLocks noChangeArrowheads="1"/>
                  </p:cNvSpPr>
                  <p:nvPr/>
                </p:nvSpPr>
                <p:spPr bwMode="auto">
                  <a:xfrm>
                    <a:off x="1280" y="1414"/>
                    <a:ext cx="13" cy="16"/>
                  </a:xfrm>
                  <a:prstGeom prst="rect">
                    <a:avLst/>
                  </a:prstGeom>
                  <a:solidFill>
                    <a:srgbClr val="AD6900"/>
                  </a:solidFill>
                  <a:ln w="12700">
                    <a:noFill/>
                    <a:miter lim="800000"/>
                    <a:headEnd/>
                    <a:tailEnd/>
                  </a:ln>
                </p:spPr>
                <p:txBody>
                  <a:bodyPr wrap="none" anchor="ctr"/>
                  <a:lstStyle/>
                  <a:p>
                    <a:endParaRPr lang="es-ES"/>
                  </a:p>
                </p:txBody>
              </p:sp>
              <p:sp>
                <p:nvSpPr>
                  <p:cNvPr id="39258" name="Rectangle 25"/>
                  <p:cNvSpPr>
                    <a:spLocks noChangeArrowheads="1"/>
                  </p:cNvSpPr>
                  <p:nvPr/>
                </p:nvSpPr>
                <p:spPr bwMode="auto">
                  <a:xfrm>
                    <a:off x="1168" y="1414"/>
                    <a:ext cx="12" cy="16"/>
                  </a:xfrm>
                  <a:prstGeom prst="rect">
                    <a:avLst/>
                  </a:prstGeom>
                  <a:solidFill>
                    <a:srgbClr val="AD6900"/>
                  </a:solidFill>
                  <a:ln w="12700">
                    <a:noFill/>
                    <a:miter lim="800000"/>
                    <a:headEnd/>
                    <a:tailEnd/>
                  </a:ln>
                </p:spPr>
                <p:txBody>
                  <a:bodyPr wrap="none" anchor="ctr"/>
                  <a:lstStyle/>
                  <a:p>
                    <a:endParaRPr lang="es-ES"/>
                  </a:p>
                </p:txBody>
              </p:sp>
              <p:sp>
                <p:nvSpPr>
                  <p:cNvPr id="39259" name="Rectangle 26"/>
                  <p:cNvSpPr>
                    <a:spLocks noChangeArrowheads="1"/>
                  </p:cNvSpPr>
                  <p:nvPr/>
                </p:nvSpPr>
                <p:spPr bwMode="auto">
                  <a:xfrm>
                    <a:off x="1393" y="1414"/>
                    <a:ext cx="13" cy="16"/>
                  </a:xfrm>
                  <a:prstGeom prst="rect">
                    <a:avLst/>
                  </a:prstGeom>
                  <a:solidFill>
                    <a:srgbClr val="AD6900"/>
                  </a:solidFill>
                  <a:ln w="12700">
                    <a:noFill/>
                    <a:miter lim="800000"/>
                    <a:headEnd/>
                    <a:tailEnd/>
                  </a:ln>
                </p:spPr>
                <p:txBody>
                  <a:bodyPr wrap="none" anchor="ctr"/>
                  <a:lstStyle/>
                  <a:p>
                    <a:endParaRPr lang="es-ES"/>
                  </a:p>
                </p:txBody>
              </p:sp>
              <p:sp>
                <p:nvSpPr>
                  <p:cNvPr id="39260" name="Freeform 27"/>
                  <p:cNvSpPr>
                    <a:spLocks/>
                  </p:cNvSpPr>
                  <p:nvPr/>
                </p:nvSpPr>
                <p:spPr bwMode="auto">
                  <a:xfrm>
                    <a:off x="1406" y="1401"/>
                    <a:ext cx="9" cy="30"/>
                  </a:xfrm>
                  <a:custGeom>
                    <a:avLst/>
                    <a:gdLst>
                      <a:gd name="T0" fmla="*/ 0 w 9"/>
                      <a:gd name="T1" fmla="*/ 29 h 30"/>
                      <a:gd name="T2" fmla="*/ 8 w 9"/>
                      <a:gd name="T3" fmla="*/ 21 h 30"/>
                      <a:gd name="T4" fmla="*/ 8 w 9"/>
                      <a:gd name="T5" fmla="*/ 0 h 30"/>
                      <a:gd name="T6" fmla="*/ 0 w 9"/>
                      <a:gd name="T7" fmla="*/ 7 h 30"/>
                      <a:gd name="T8" fmla="*/ 0 w 9"/>
                      <a:gd name="T9" fmla="*/ 29 h 30"/>
                      <a:gd name="T10" fmla="*/ 0 60000 65536"/>
                      <a:gd name="T11" fmla="*/ 0 60000 65536"/>
                      <a:gd name="T12" fmla="*/ 0 60000 65536"/>
                      <a:gd name="T13" fmla="*/ 0 60000 65536"/>
                      <a:gd name="T14" fmla="*/ 0 60000 65536"/>
                      <a:gd name="T15" fmla="*/ 0 w 9"/>
                      <a:gd name="T16" fmla="*/ 0 h 30"/>
                      <a:gd name="T17" fmla="*/ 9 w 9"/>
                      <a:gd name="T18" fmla="*/ 30 h 30"/>
                    </a:gdLst>
                    <a:ahLst/>
                    <a:cxnLst>
                      <a:cxn ang="T10">
                        <a:pos x="T0" y="T1"/>
                      </a:cxn>
                      <a:cxn ang="T11">
                        <a:pos x="T2" y="T3"/>
                      </a:cxn>
                      <a:cxn ang="T12">
                        <a:pos x="T4" y="T5"/>
                      </a:cxn>
                      <a:cxn ang="T13">
                        <a:pos x="T6" y="T7"/>
                      </a:cxn>
                      <a:cxn ang="T14">
                        <a:pos x="T8" y="T9"/>
                      </a:cxn>
                    </a:cxnLst>
                    <a:rect l="T15" t="T16" r="T17" b="T18"/>
                    <a:pathLst>
                      <a:path w="9" h="30">
                        <a:moveTo>
                          <a:pt x="0" y="29"/>
                        </a:moveTo>
                        <a:lnTo>
                          <a:pt x="8" y="21"/>
                        </a:lnTo>
                        <a:lnTo>
                          <a:pt x="8" y="0"/>
                        </a:lnTo>
                        <a:lnTo>
                          <a:pt x="0" y="7"/>
                        </a:lnTo>
                        <a:lnTo>
                          <a:pt x="0" y="29"/>
                        </a:lnTo>
                      </a:path>
                    </a:pathLst>
                  </a:custGeom>
                  <a:solidFill>
                    <a:srgbClr val="714400"/>
                  </a:solidFill>
                  <a:ln w="12700" cap="rnd">
                    <a:noFill/>
                    <a:round/>
                    <a:headEnd/>
                    <a:tailEnd/>
                  </a:ln>
                </p:spPr>
                <p:txBody>
                  <a:bodyPr/>
                  <a:lstStyle/>
                  <a:p>
                    <a:endParaRPr lang="es-ES"/>
                  </a:p>
                </p:txBody>
              </p:sp>
              <p:sp>
                <p:nvSpPr>
                  <p:cNvPr id="39261" name="Freeform 28"/>
                  <p:cNvSpPr>
                    <a:spLocks/>
                  </p:cNvSpPr>
                  <p:nvPr/>
                </p:nvSpPr>
                <p:spPr bwMode="auto">
                  <a:xfrm>
                    <a:off x="1293" y="1401"/>
                    <a:ext cx="9" cy="30"/>
                  </a:xfrm>
                  <a:custGeom>
                    <a:avLst/>
                    <a:gdLst>
                      <a:gd name="T0" fmla="*/ 0 w 9"/>
                      <a:gd name="T1" fmla="*/ 29 h 30"/>
                      <a:gd name="T2" fmla="*/ 8 w 9"/>
                      <a:gd name="T3" fmla="*/ 21 h 30"/>
                      <a:gd name="T4" fmla="*/ 8 w 9"/>
                      <a:gd name="T5" fmla="*/ 0 h 30"/>
                      <a:gd name="T6" fmla="*/ 0 w 9"/>
                      <a:gd name="T7" fmla="*/ 7 h 30"/>
                      <a:gd name="T8" fmla="*/ 0 w 9"/>
                      <a:gd name="T9" fmla="*/ 29 h 30"/>
                      <a:gd name="T10" fmla="*/ 0 60000 65536"/>
                      <a:gd name="T11" fmla="*/ 0 60000 65536"/>
                      <a:gd name="T12" fmla="*/ 0 60000 65536"/>
                      <a:gd name="T13" fmla="*/ 0 60000 65536"/>
                      <a:gd name="T14" fmla="*/ 0 60000 65536"/>
                      <a:gd name="T15" fmla="*/ 0 w 9"/>
                      <a:gd name="T16" fmla="*/ 0 h 30"/>
                      <a:gd name="T17" fmla="*/ 9 w 9"/>
                      <a:gd name="T18" fmla="*/ 30 h 30"/>
                    </a:gdLst>
                    <a:ahLst/>
                    <a:cxnLst>
                      <a:cxn ang="T10">
                        <a:pos x="T0" y="T1"/>
                      </a:cxn>
                      <a:cxn ang="T11">
                        <a:pos x="T2" y="T3"/>
                      </a:cxn>
                      <a:cxn ang="T12">
                        <a:pos x="T4" y="T5"/>
                      </a:cxn>
                      <a:cxn ang="T13">
                        <a:pos x="T6" y="T7"/>
                      </a:cxn>
                      <a:cxn ang="T14">
                        <a:pos x="T8" y="T9"/>
                      </a:cxn>
                    </a:cxnLst>
                    <a:rect l="T15" t="T16" r="T17" b="T18"/>
                    <a:pathLst>
                      <a:path w="9" h="30">
                        <a:moveTo>
                          <a:pt x="0" y="29"/>
                        </a:moveTo>
                        <a:lnTo>
                          <a:pt x="8" y="21"/>
                        </a:lnTo>
                        <a:lnTo>
                          <a:pt x="8" y="0"/>
                        </a:lnTo>
                        <a:lnTo>
                          <a:pt x="0" y="7"/>
                        </a:lnTo>
                        <a:lnTo>
                          <a:pt x="0" y="29"/>
                        </a:lnTo>
                      </a:path>
                    </a:pathLst>
                  </a:custGeom>
                  <a:solidFill>
                    <a:srgbClr val="714400"/>
                  </a:solidFill>
                  <a:ln w="12700" cap="rnd">
                    <a:noFill/>
                    <a:round/>
                    <a:headEnd/>
                    <a:tailEnd/>
                  </a:ln>
                </p:spPr>
                <p:txBody>
                  <a:bodyPr/>
                  <a:lstStyle/>
                  <a:p>
                    <a:endParaRPr lang="es-ES"/>
                  </a:p>
                </p:txBody>
              </p:sp>
              <p:sp>
                <p:nvSpPr>
                  <p:cNvPr id="39262" name="Freeform 29"/>
                  <p:cNvSpPr>
                    <a:spLocks/>
                  </p:cNvSpPr>
                  <p:nvPr/>
                </p:nvSpPr>
                <p:spPr bwMode="auto">
                  <a:xfrm>
                    <a:off x="1180" y="1401"/>
                    <a:ext cx="9" cy="30"/>
                  </a:xfrm>
                  <a:custGeom>
                    <a:avLst/>
                    <a:gdLst>
                      <a:gd name="T0" fmla="*/ 0 w 9"/>
                      <a:gd name="T1" fmla="*/ 29 h 30"/>
                      <a:gd name="T2" fmla="*/ 8 w 9"/>
                      <a:gd name="T3" fmla="*/ 21 h 30"/>
                      <a:gd name="T4" fmla="*/ 8 w 9"/>
                      <a:gd name="T5" fmla="*/ 0 h 30"/>
                      <a:gd name="T6" fmla="*/ 0 w 9"/>
                      <a:gd name="T7" fmla="*/ 7 h 30"/>
                      <a:gd name="T8" fmla="*/ 0 w 9"/>
                      <a:gd name="T9" fmla="*/ 29 h 30"/>
                      <a:gd name="T10" fmla="*/ 0 60000 65536"/>
                      <a:gd name="T11" fmla="*/ 0 60000 65536"/>
                      <a:gd name="T12" fmla="*/ 0 60000 65536"/>
                      <a:gd name="T13" fmla="*/ 0 60000 65536"/>
                      <a:gd name="T14" fmla="*/ 0 60000 65536"/>
                      <a:gd name="T15" fmla="*/ 0 w 9"/>
                      <a:gd name="T16" fmla="*/ 0 h 30"/>
                      <a:gd name="T17" fmla="*/ 9 w 9"/>
                      <a:gd name="T18" fmla="*/ 30 h 30"/>
                    </a:gdLst>
                    <a:ahLst/>
                    <a:cxnLst>
                      <a:cxn ang="T10">
                        <a:pos x="T0" y="T1"/>
                      </a:cxn>
                      <a:cxn ang="T11">
                        <a:pos x="T2" y="T3"/>
                      </a:cxn>
                      <a:cxn ang="T12">
                        <a:pos x="T4" y="T5"/>
                      </a:cxn>
                      <a:cxn ang="T13">
                        <a:pos x="T6" y="T7"/>
                      </a:cxn>
                      <a:cxn ang="T14">
                        <a:pos x="T8" y="T9"/>
                      </a:cxn>
                    </a:cxnLst>
                    <a:rect l="T15" t="T16" r="T17" b="T18"/>
                    <a:pathLst>
                      <a:path w="9" h="30">
                        <a:moveTo>
                          <a:pt x="0" y="29"/>
                        </a:moveTo>
                        <a:lnTo>
                          <a:pt x="8" y="21"/>
                        </a:lnTo>
                        <a:lnTo>
                          <a:pt x="8" y="0"/>
                        </a:lnTo>
                        <a:lnTo>
                          <a:pt x="0" y="7"/>
                        </a:lnTo>
                        <a:lnTo>
                          <a:pt x="0" y="29"/>
                        </a:lnTo>
                      </a:path>
                    </a:pathLst>
                  </a:custGeom>
                  <a:solidFill>
                    <a:srgbClr val="714400"/>
                  </a:solidFill>
                  <a:ln w="12700" cap="rnd">
                    <a:noFill/>
                    <a:round/>
                    <a:headEnd/>
                    <a:tailEnd/>
                  </a:ln>
                </p:spPr>
                <p:txBody>
                  <a:bodyPr/>
                  <a:lstStyle/>
                  <a:p>
                    <a:endParaRPr lang="es-ES"/>
                  </a:p>
                </p:txBody>
              </p:sp>
              <p:grpSp>
                <p:nvGrpSpPr>
                  <p:cNvPr id="39263" name="Group 30"/>
                  <p:cNvGrpSpPr>
                    <a:grpSpLocks/>
                  </p:cNvGrpSpPr>
                  <p:nvPr/>
                </p:nvGrpSpPr>
                <p:grpSpPr bwMode="auto">
                  <a:xfrm>
                    <a:off x="1422" y="1384"/>
                    <a:ext cx="15" cy="21"/>
                    <a:chOff x="1422" y="1384"/>
                    <a:chExt cx="15" cy="21"/>
                  </a:xfrm>
                </p:grpSpPr>
                <p:sp>
                  <p:nvSpPr>
                    <p:cNvPr id="39271" name="Rectangle 31"/>
                    <p:cNvSpPr>
                      <a:spLocks noChangeArrowheads="1"/>
                    </p:cNvSpPr>
                    <p:nvPr/>
                  </p:nvSpPr>
                  <p:spPr bwMode="auto">
                    <a:xfrm>
                      <a:off x="1422" y="1393"/>
                      <a:ext cx="8" cy="11"/>
                    </a:xfrm>
                    <a:prstGeom prst="rect">
                      <a:avLst/>
                    </a:prstGeom>
                    <a:solidFill>
                      <a:srgbClr val="AD6900"/>
                    </a:solidFill>
                    <a:ln w="12700">
                      <a:noFill/>
                      <a:miter lim="800000"/>
                      <a:headEnd/>
                      <a:tailEnd/>
                    </a:ln>
                  </p:spPr>
                  <p:txBody>
                    <a:bodyPr wrap="none" anchor="ctr"/>
                    <a:lstStyle/>
                    <a:p>
                      <a:endParaRPr lang="es-ES"/>
                    </a:p>
                  </p:txBody>
                </p:sp>
                <p:sp>
                  <p:nvSpPr>
                    <p:cNvPr id="39272" name="Freeform 32"/>
                    <p:cNvSpPr>
                      <a:spLocks/>
                    </p:cNvSpPr>
                    <p:nvPr/>
                  </p:nvSpPr>
                  <p:spPr bwMode="auto">
                    <a:xfrm>
                      <a:off x="1431" y="1384"/>
                      <a:ext cx="6" cy="21"/>
                    </a:xfrm>
                    <a:custGeom>
                      <a:avLst/>
                      <a:gdLst>
                        <a:gd name="T0" fmla="*/ 0 w 6"/>
                        <a:gd name="T1" fmla="*/ 20 h 21"/>
                        <a:gd name="T2" fmla="*/ 5 w 6"/>
                        <a:gd name="T3" fmla="*/ 14 h 21"/>
                        <a:gd name="T4" fmla="*/ 5 w 6"/>
                        <a:gd name="T5" fmla="*/ 0 h 21"/>
                        <a:gd name="T6" fmla="*/ 0 w 6"/>
                        <a:gd name="T7" fmla="*/ 5 h 21"/>
                        <a:gd name="T8" fmla="*/ 0 w 6"/>
                        <a:gd name="T9" fmla="*/ 20 h 21"/>
                        <a:gd name="T10" fmla="*/ 0 60000 65536"/>
                        <a:gd name="T11" fmla="*/ 0 60000 65536"/>
                        <a:gd name="T12" fmla="*/ 0 60000 65536"/>
                        <a:gd name="T13" fmla="*/ 0 60000 65536"/>
                        <a:gd name="T14" fmla="*/ 0 60000 65536"/>
                        <a:gd name="T15" fmla="*/ 0 w 6"/>
                        <a:gd name="T16" fmla="*/ 0 h 21"/>
                        <a:gd name="T17" fmla="*/ 6 w 6"/>
                        <a:gd name="T18" fmla="*/ 21 h 21"/>
                      </a:gdLst>
                      <a:ahLst/>
                      <a:cxnLst>
                        <a:cxn ang="T10">
                          <a:pos x="T0" y="T1"/>
                        </a:cxn>
                        <a:cxn ang="T11">
                          <a:pos x="T2" y="T3"/>
                        </a:cxn>
                        <a:cxn ang="T12">
                          <a:pos x="T4" y="T5"/>
                        </a:cxn>
                        <a:cxn ang="T13">
                          <a:pos x="T6" y="T7"/>
                        </a:cxn>
                        <a:cxn ang="T14">
                          <a:pos x="T8" y="T9"/>
                        </a:cxn>
                      </a:cxnLst>
                      <a:rect l="T15" t="T16" r="T17" b="T18"/>
                      <a:pathLst>
                        <a:path w="6" h="21">
                          <a:moveTo>
                            <a:pt x="0" y="20"/>
                          </a:moveTo>
                          <a:lnTo>
                            <a:pt x="5" y="14"/>
                          </a:lnTo>
                          <a:lnTo>
                            <a:pt x="5" y="0"/>
                          </a:lnTo>
                          <a:lnTo>
                            <a:pt x="0" y="5"/>
                          </a:lnTo>
                          <a:lnTo>
                            <a:pt x="0" y="20"/>
                          </a:lnTo>
                        </a:path>
                      </a:pathLst>
                    </a:custGeom>
                    <a:solidFill>
                      <a:srgbClr val="714400"/>
                    </a:solidFill>
                    <a:ln w="12700" cap="rnd">
                      <a:noFill/>
                      <a:round/>
                      <a:headEnd/>
                      <a:tailEnd/>
                    </a:ln>
                  </p:spPr>
                  <p:txBody>
                    <a:bodyPr/>
                    <a:lstStyle/>
                    <a:p>
                      <a:endParaRPr lang="es-ES"/>
                    </a:p>
                  </p:txBody>
                </p:sp>
              </p:grpSp>
              <p:sp>
                <p:nvSpPr>
                  <p:cNvPr id="39264" name="Freeform 33"/>
                  <p:cNvSpPr>
                    <a:spLocks/>
                  </p:cNvSpPr>
                  <p:nvPr/>
                </p:nvSpPr>
                <p:spPr bwMode="auto">
                  <a:xfrm>
                    <a:off x="1407" y="1383"/>
                    <a:ext cx="32" cy="31"/>
                  </a:xfrm>
                  <a:custGeom>
                    <a:avLst/>
                    <a:gdLst>
                      <a:gd name="T0" fmla="*/ 0 w 32"/>
                      <a:gd name="T1" fmla="*/ 30 h 31"/>
                      <a:gd name="T2" fmla="*/ 31 w 32"/>
                      <a:gd name="T3" fmla="*/ 6 h 31"/>
                      <a:gd name="T4" fmla="*/ 31 w 32"/>
                      <a:gd name="T5" fmla="*/ 0 h 31"/>
                      <a:gd name="T6" fmla="*/ 0 w 32"/>
                      <a:gd name="T7" fmla="*/ 23 h 31"/>
                      <a:gd name="T8" fmla="*/ 0 w 32"/>
                      <a:gd name="T9" fmla="*/ 30 h 31"/>
                      <a:gd name="T10" fmla="*/ 0 60000 65536"/>
                      <a:gd name="T11" fmla="*/ 0 60000 65536"/>
                      <a:gd name="T12" fmla="*/ 0 60000 65536"/>
                      <a:gd name="T13" fmla="*/ 0 60000 65536"/>
                      <a:gd name="T14" fmla="*/ 0 60000 65536"/>
                      <a:gd name="T15" fmla="*/ 0 w 32"/>
                      <a:gd name="T16" fmla="*/ 0 h 31"/>
                      <a:gd name="T17" fmla="*/ 32 w 32"/>
                      <a:gd name="T18" fmla="*/ 31 h 31"/>
                    </a:gdLst>
                    <a:ahLst/>
                    <a:cxnLst>
                      <a:cxn ang="T10">
                        <a:pos x="T0" y="T1"/>
                      </a:cxn>
                      <a:cxn ang="T11">
                        <a:pos x="T2" y="T3"/>
                      </a:cxn>
                      <a:cxn ang="T12">
                        <a:pos x="T4" y="T5"/>
                      </a:cxn>
                      <a:cxn ang="T13">
                        <a:pos x="T6" y="T7"/>
                      </a:cxn>
                      <a:cxn ang="T14">
                        <a:pos x="T8" y="T9"/>
                      </a:cxn>
                    </a:cxnLst>
                    <a:rect l="T15" t="T16" r="T17" b="T18"/>
                    <a:pathLst>
                      <a:path w="32" h="31">
                        <a:moveTo>
                          <a:pt x="0" y="30"/>
                        </a:moveTo>
                        <a:lnTo>
                          <a:pt x="31" y="6"/>
                        </a:lnTo>
                        <a:lnTo>
                          <a:pt x="31" y="0"/>
                        </a:lnTo>
                        <a:lnTo>
                          <a:pt x="0" y="23"/>
                        </a:lnTo>
                        <a:lnTo>
                          <a:pt x="0" y="30"/>
                        </a:lnTo>
                      </a:path>
                    </a:pathLst>
                  </a:custGeom>
                  <a:solidFill>
                    <a:srgbClr val="714400"/>
                  </a:solidFill>
                  <a:ln w="12700" cap="rnd">
                    <a:noFill/>
                    <a:round/>
                    <a:headEnd/>
                    <a:tailEnd/>
                  </a:ln>
                </p:spPr>
                <p:txBody>
                  <a:bodyPr/>
                  <a:lstStyle/>
                  <a:p>
                    <a:endParaRPr lang="es-ES"/>
                  </a:p>
                </p:txBody>
              </p:sp>
              <p:sp>
                <p:nvSpPr>
                  <p:cNvPr id="39265" name="Freeform 34"/>
                  <p:cNvSpPr>
                    <a:spLocks/>
                  </p:cNvSpPr>
                  <p:nvPr/>
                </p:nvSpPr>
                <p:spPr bwMode="auto">
                  <a:xfrm>
                    <a:off x="1167" y="1383"/>
                    <a:ext cx="46" cy="32"/>
                  </a:xfrm>
                  <a:custGeom>
                    <a:avLst/>
                    <a:gdLst>
                      <a:gd name="T0" fmla="*/ 0 w 46"/>
                      <a:gd name="T1" fmla="*/ 25 h 32"/>
                      <a:gd name="T2" fmla="*/ 45 w 46"/>
                      <a:gd name="T3" fmla="*/ 0 h 32"/>
                      <a:gd name="T4" fmla="*/ 45 w 46"/>
                      <a:gd name="T5" fmla="*/ 5 h 32"/>
                      <a:gd name="T6" fmla="*/ 1 w 46"/>
                      <a:gd name="T7" fmla="*/ 31 h 32"/>
                      <a:gd name="T8" fmla="*/ 0 w 46"/>
                      <a:gd name="T9" fmla="*/ 25 h 32"/>
                      <a:gd name="T10" fmla="*/ 0 60000 65536"/>
                      <a:gd name="T11" fmla="*/ 0 60000 65536"/>
                      <a:gd name="T12" fmla="*/ 0 60000 65536"/>
                      <a:gd name="T13" fmla="*/ 0 60000 65536"/>
                      <a:gd name="T14" fmla="*/ 0 60000 65536"/>
                      <a:gd name="T15" fmla="*/ 0 w 46"/>
                      <a:gd name="T16" fmla="*/ 0 h 32"/>
                      <a:gd name="T17" fmla="*/ 46 w 46"/>
                      <a:gd name="T18" fmla="*/ 32 h 32"/>
                    </a:gdLst>
                    <a:ahLst/>
                    <a:cxnLst>
                      <a:cxn ang="T10">
                        <a:pos x="T0" y="T1"/>
                      </a:cxn>
                      <a:cxn ang="T11">
                        <a:pos x="T2" y="T3"/>
                      </a:cxn>
                      <a:cxn ang="T12">
                        <a:pos x="T4" y="T5"/>
                      </a:cxn>
                      <a:cxn ang="T13">
                        <a:pos x="T6" y="T7"/>
                      </a:cxn>
                      <a:cxn ang="T14">
                        <a:pos x="T8" y="T9"/>
                      </a:cxn>
                    </a:cxnLst>
                    <a:rect l="T15" t="T16" r="T17" b="T18"/>
                    <a:pathLst>
                      <a:path w="46" h="32">
                        <a:moveTo>
                          <a:pt x="0" y="25"/>
                        </a:moveTo>
                        <a:lnTo>
                          <a:pt x="45" y="0"/>
                        </a:lnTo>
                        <a:lnTo>
                          <a:pt x="45" y="5"/>
                        </a:lnTo>
                        <a:lnTo>
                          <a:pt x="1" y="31"/>
                        </a:lnTo>
                        <a:lnTo>
                          <a:pt x="0" y="25"/>
                        </a:lnTo>
                      </a:path>
                    </a:pathLst>
                  </a:custGeom>
                  <a:solidFill>
                    <a:srgbClr val="714400"/>
                  </a:solidFill>
                  <a:ln w="12700" cap="rnd">
                    <a:noFill/>
                    <a:round/>
                    <a:headEnd/>
                    <a:tailEnd/>
                  </a:ln>
                </p:spPr>
                <p:txBody>
                  <a:bodyPr/>
                  <a:lstStyle/>
                  <a:p>
                    <a:endParaRPr lang="es-ES"/>
                  </a:p>
                </p:txBody>
              </p:sp>
              <p:sp>
                <p:nvSpPr>
                  <p:cNvPr id="39266" name="Freeform 35"/>
                  <p:cNvSpPr>
                    <a:spLocks/>
                  </p:cNvSpPr>
                  <p:nvPr/>
                </p:nvSpPr>
                <p:spPr bwMode="auto">
                  <a:xfrm>
                    <a:off x="1280" y="1383"/>
                    <a:ext cx="48" cy="26"/>
                  </a:xfrm>
                  <a:custGeom>
                    <a:avLst/>
                    <a:gdLst>
                      <a:gd name="T0" fmla="*/ 0 w 48"/>
                      <a:gd name="T1" fmla="*/ 25 h 26"/>
                      <a:gd name="T2" fmla="*/ 14 w 48"/>
                      <a:gd name="T3" fmla="*/ 25 h 26"/>
                      <a:gd name="T4" fmla="*/ 47 w 48"/>
                      <a:gd name="T5" fmla="*/ 0 h 26"/>
                      <a:gd name="T6" fmla="*/ 34 w 48"/>
                      <a:gd name="T7" fmla="*/ 0 h 26"/>
                      <a:gd name="T8" fmla="*/ 0 w 48"/>
                      <a:gd name="T9" fmla="*/ 25 h 26"/>
                      <a:gd name="T10" fmla="*/ 0 60000 65536"/>
                      <a:gd name="T11" fmla="*/ 0 60000 65536"/>
                      <a:gd name="T12" fmla="*/ 0 60000 65536"/>
                      <a:gd name="T13" fmla="*/ 0 60000 65536"/>
                      <a:gd name="T14" fmla="*/ 0 60000 65536"/>
                      <a:gd name="T15" fmla="*/ 0 w 48"/>
                      <a:gd name="T16" fmla="*/ 0 h 26"/>
                      <a:gd name="T17" fmla="*/ 48 w 48"/>
                      <a:gd name="T18" fmla="*/ 26 h 26"/>
                    </a:gdLst>
                    <a:ahLst/>
                    <a:cxnLst>
                      <a:cxn ang="T10">
                        <a:pos x="T0" y="T1"/>
                      </a:cxn>
                      <a:cxn ang="T11">
                        <a:pos x="T2" y="T3"/>
                      </a:cxn>
                      <a:cxn ang="T12">
                        <a:pos x="T4" y="T5"/>
                      </a:cxn>
                      <a:cxn ang="T13">
                        <a:pos x="T6" y="T7"/>
                      </a:cxn>
                      <a:cxn ang="T14">
                        <a:pos x="T8" y="T9"/>
                      </a:cxn>
                    </a:cxnLst>
                    <a:rect l="T15" t="T16" r="T17" b="T18"/>
                    <a:pathLst>
                      <a:path w="48" h="26">
                        <a:moveTo>
                          <a:pt x="0" y="25"/>
                        </a:moveTo>
                        <a:lnTo>
                          <a:pt x="14" y="25"/>
                        </a:lnTo>
                        <a:lnTo>
                          <a:pt x="47" y="0"/>
                        </a:lnTo>
                        <a:lnTo>
                          <a:pt x="34" y="0"/>
                        </a:lnTo>
                        <a:lnTo>
                          <a:pt x="0" y="25"/>
                        </a:lnTo>
                      </a:path>
                    </a:pathLst>
                  </a:custGeom>
                  <a:solidFill>
                    <a:srgbClr val="714400"/>
                  </a:solidFill>
                  <a:ln w="12700" cap="rnd">
                    <a:noFill/>
                    <a:round/>
                    <a:headEnd/>
                    <a:tailEnd/>
                  </a:ln>
                </p:spPr>
                <p:txBody>
                  <a:bodyPr/>
                  <a:lstStyle/>
                  <a:p>
                    <a:endParaRPr lang="es-ES"/>
                  </a:p>
                </p:txBody>
              </p:sp>
              <p:sp>
                <p:nvSpPr>
                  <p:cNvPr id="39267" name="Freeform 36"/>
                  <p:cNvSpPr>
                    <a:spLocks/>
                  </p:cNvSpPr>
                  <p:nvPr/>
                </p:nvSpPr>
                <p:spPr bwMode="auto">
                  <a:xfrm>
                    <a:off x="1185" y="1392"/>
                    <a:ext cx="243" cy="6"/>
                  </a:xfrm>
                  <a:custGeom>
                    <a:avLst/>
                    <a:gdLst>
                      <a:gd name="T0" fmla="*/ 0 w 243"/>
                      <a:gd name="T1" fmla="*/ 5 h 6"/>
                      <a:gd name="T2" fmla="*/ 234 w 243"/>
                      <a:gd name="T3" fmla="*/ 5 h 6"/>
                      <a:gd name="T4" fmla="*/ 242 w 243"/>
                      <a:gd name="T5" fmla="*/ 0 h 6"/>
                      <a:gd name="T6" fmla="*/ 11 w 243"/>
                      <a:gd name="T7" fmla="*/ 0 h 6"/>
                      <a:gd name="T8" fmla="*/ 0 w 243"/>
                      <a:gd name="T9" fmla="*/ 5 h 6"/>
                      <a:gd name="T10" fmla="*/ 0 60000 65536"/>
                      <a:gd name="T11" fmla="*/ 0 60000 65536"/>
                      <a:gd name="T12" fmla="*/ 0 60000 65536"/>
                      <a:gd name="T13" fmla="*/ 0 60000 65536"/>
                      <a:gd name="T14" fmla="*/ 0 60000 65536"/>
                      <a:gd name="T15" fmla="*/ 0 w 243"/>
                      <a:gd name="T16" fmla="*/ 0 h 6"/>
                      <a:gd name="T17" fmla="*/ 243 w 243"/>
                      <a:gd name="T18" fmla="*/ 6 h 6"/>
                    </a:gdLst>
                    <a:ahLst/>
                    <a:cxnLst>
                      <a:cxn ang="T10">
                        <a:pos x="T0" y="T1"/>
                      </a:cxn>
                      <a:cxn ang="T11">
                        <a:pos x="T2" y="T3"/>
                      </a:cxn>
                      <a:cxn ang="T12">
                        <a:pos x="T4" y="T5"/>
                      </a:cxn>
                      <a:cxn ang="T13">
                        <a:pos x="T6" y="T7"/>
                      </a:cxn>
                      <a:cxn ang="T14">
                        <a:pos x="T8" y="T9"/>
                      </a:cxn>
                    </a:cxnLst>
                    <a:rect l="T15" t="T16" r="T17" b="T18"/>
                    <a:pathLst>
                      <a:path w="243" h="6">
                        <a:moveTo>
                          <a:pt x="0" y="5"/>
                        </a:moveTo>
                        <a:lnTo>
                          <a:pt x="234" y="5"/>
                        </a:lnTo>
                        <a:lnTo>
                          <a:pt x="242" y="0"/>
                        </a:lnTo>
                        <a:lnTo>
                          <a:pt x="11" y="0"/>
                        </a:lnTo>
                        <a:lnTo>
                          <a:pt x="0" y="5"/>
                        </a:lnTo>
                      </a:path>
                    </a:pathLst>
                  </a:custGeom>
                  <a:solidFill>
                    <a:srgbClr val="AD6900"/>
                  </a:solidFill>
                  <a:ln w="12700" cap="rnd">
                    <a:noFill/>
                    <a:round/>
                    <a:headEnd/>
                    <a:tailEnd/>
                  </a:ln>
                </p:spPr>
                <p:txBody>
                  <a:bodyPr/>
                  <a:lstStyle/>
                  <a:p>
                    <a:endParaRPr lang="es-ES"/>
                  </a:p>
                </p:txBody>
              </p:sp>
              <p:sp>
                <p:nvSpPr>
                  <p:cNvPr id="39268" name="Freeform 37"/>
                  <p:cNvSpPr>
                    <a:spLocks/>
                  </p:cNvSpPr>
                  <p:nvPr/>
                </p:nvSpPr>
                <p:spPr bwMode="auto">
                  <a:xfrm>
                    <a:off x="1201" y="1383"/>
                    <a:ext cx="237" cy="6"/>
                  </a:xfrm>
                  <a:custGeom>
                    <a:avLst/>
                    <a:gdLst>
                      <a:gd name="T0" fmla="*/ 0 w 237"/>
                      <a:gd name="T1" fmla="*/ 5 h 6"/>
                      <a:gd name="T2" fmla="*/ 228 w 237"/>
                      <a:gd name="T3" fmla="*/ 5 h 6"/>
                      <a:gd name="T4" fmla="*/ 236 w 237"/>
                      <a:gd name="T5" fmla="*/ 0 h 6"/>
                      <a:gd name="T6" fmla="*/ 11 w 237"/>
                      <a:gd name="T7" fmla="*/ 0 h 6"/>
                      <a:gd name="T8" fmla="*/ 0 w 237"/>
                      <a:gd name="T9" fmla="*/ 5 h 6"/>
                      <a:gd name="T10" fmla="*/ 0 60000 65536"/>
                      <a:gd name="T11" fmla="*/ 0 60000 65536"/>
                      <a:gd name="T12" fmla="*/ 0 60000 65536"/>
                      <a:gd name="T13" fmla="*/ 0 60000 65536"/>
                      <a:gd name="T14" fmla="*/ 0 60000 65536"/>
                      <a:gd name="T15" fmla="*/ 0 w 237"/>
                      <a:gd name="T16" fmla="*/ 0 h 6"/>
                      <a:gd name="T17" fmla="*/ 237 w 237"/>
                      <a:gd name="T18" fmla="*/ 6 h 6"/>
                    </a:gdLst>
                    <a:ahLst/>
                    <a:cxnLst>
                      <a:cxn ang="T10">
                        <a:pos x="T0" y="T1"/>
                      </a:cxn>
                      <a:cxn ang="T11">
                        <a:pos x="T2" y="T3"/>
                      </a:cxn>
                      <a:cxn ang="T12">
                        <a:pos x="T4" y="T5"/>
                      </a:cxn>
                      <a:cxn ang="T13">
                        <a:pos x="T6" y="T7"/>
                      </a:cxn>
                      <a:cxn ang="T14">
                        <a:pos x="T8" y="T9"/>
                      </a:cxn>
                    </a:cxnLst>
                    <a:rect l="T15" t="T16" r="T17" b="T18"/>
                    <a:pathLst>
                      <a:path w="237" h="6">
                        <a:moveTo>
                          <a:pt x="0" y="5"/>
                        </a:moveTo>
                        <a:lnTo>
                          <a:pt x="228" y="5"/>
                        </a:lnTo>
                        <a:lnTo>
                          <a:pt x="236" y="0"/>
                        </a:lnTo>
                        <a:lnTo>
                          <a:pt x="11" y="0"/>
                        </a:lnTo>
                        <a:lnTo>
                          <a:pt x="0" y="5"/>
                        </a:lnTo>
                      </a:path>
                    </a:pathLst>
                  </a:custGeom>
                  <a:solidFill>
                    <a:srgbClr val="AD6900"/>
                  </a:solidFill>
                  <a:ln w="12700" cap="rnd">
                    <a:noFill/>
                    <a:round/>
                    <a:headEnd/>
                    <a:tailEnd/>
                  </a:ln>
                </p:spPr>
                <p:txBody>
                  <a:bodyPr/>
                  <a:lstStyle/>
                  <a:p>
                    <a:endParaRPr lang="es-ES"/>
                  </a:p>
                </p:txBody>
              </p:sp>
              <p:sp>
                <p:nvSpPr>
                  <p:cNvPr id="39269" name="Freeform 38"/>
                  <p:cNvSpPr>
                    <a:spLocks/>
                  </p:cNvSpPr>
                  <p:nvPr/>
                </p:nvSpPr>
                <p:spPr bwMode="auto">
                  <a:xfrm>
                    <a:off x="1167" y="1401"/>
                    <a:ext cx="248" cy="7"/>
                  </a:xfrm>
                  <a:custGeom>
                    <a:avLst/>
                    <a:gdLst>
                      <a:gd name="T0" fmla="*/ 0 w 248"/>
                      <a:gd name="T1" fmla="*/ 6 h 7"/>
                      <a:gd name="T2" fmla="*/ 239 w 248"/>
                      <a:gd name="T3" fmla="*/ 6 h 7"/>
                      <a:gd name="T4" fmla="*/ 247 w 248"/>
                      <a:gd name="T5" fmla="*/ 0 h 7"/>
                      <a:gd name="T6" fmla="*/ 12 w 248"/>
                      <a:gd name="T7" fmla="*/ 0 h 7"/>
                      <a:gd name="T8" fmla="*/ 0 w 248"/>
                      <a:gd name="T9" fmla="*/ 6 h 7"/>
                      <a:gd name="T10" fmla="*/ 0 60000 65536"/>
                      <a:gd name="T11" fmla="*/ 0 60000 65536"/>
                      <a:gd name="T12" fmla="*/ 0 60000 65536"/>
                      <a:gd name="T13" fmla="*/ 0 60000 65536"/>
                      <a:gd name="T14" fmla="*/ 0 60000 65536"/>
                      <a:gd name="T15" fmla="*/ 0 w 248"/>
                      <a:gd name="T16" fmla="*/ 0 h 7"/>
                      <a:gd name="T17" fmla="*/ 248 w 248"/>
                      <a:gd name="T18" fmla="*/ 7 h 7"/>
                    </a:gdLst>
                    <a:ahLst/>
                    <a:cxnLst>
                      <a:cxn ang="T10">
                        <a:pos x="T0" y="T1"/>
                      </a:cxn>
                      <a:cxn ang="T11">
                        <a:pos x="T2" y="T3"/>
                      </a:cxn>
                      <a:cxn ang="T12">
                        <a:pos x="T4" y="T5"/>
                      </a:cxn>
                      <a:cxn ang="T13">
                        <a:pos x="T6" y="T7"/>
                      </a:cxn>
                      <a:cxn ang="T14">
                        <a:pos x="T8" y="T9"/>
                      </a:cxn>
                    </a:cxnLst>
                    <a:rect l="T15" t="T16" r="T17" b="T18"/>
                    <a:pathLst>
                      <a:path w="248" h="7">
                        <a:moveTo>
                          <a:pt x="0" y="6"/>
                        </a:moveTo>
                        <a:lnTo>
                          <a:pt x="239" y="6"/>
                        </a:lnTo>
                        <a:lnTo>
                          <a:pt x="247" y="0"/>
                        </a:lnTo>
                        <a:lnTo>
                          <a:pt x="12" y="0"/>
                        </a:lnTo>
                        <a:lnTo>
                          <a:pt x="0" y="6"/>
                        </a:lnTo>
                      </a:path>
                    </a:pathLst>
                  </a:custGeom>
                  <a:solidFill>
                    <a:srgbClr val="AD6900"/>
                  </a:solidFill>
                  <a:ln w="12700" cap="rnd">
                    <a:noFill/>
                    <a:round/>
                    <a:headEnd/>
                    <a:tailEnd/>
                  </a:ln>
                </p:spPr>
                <p:txBody>
                  <a:bodyPr/>
                  <a:lstStyle/>
                  <a:p>
                    <a:endParaRPr lang="es-ES"/>
                  </a:p>
                </p:txBody>
              </p:sp>
              <p:sp>
                <p:nvSpPr>
                  <p:cNvPr id="39270" name="Rectangle 39"/>
                  <p:cNvSpPr>
                    <a:spLocks noChangeArrowheads="1"/>
                  </p:cNvSpPr>
                  <p:nvPr/>
                </p:nvSpPr>
                <p:spPr bwMode="auto">
                  <a:xfrm>
                    <a:off x="1168" y="1408"/>
                    <a:ext cx="240" cy="6"/>
                  </a:xfrm>
                  <a:prstGeom prst="rect">
                    <a:avLst/>
                  </a:prstGeom>
                  <a:solidFill>
                    <a:srgbClr val="714400"/>
                  </a:solidFill>
                  <a:ln w="12700">
                    <a:noFill/>
                    <a:miter lim="800000"/>
                    <a:headEnd/>
                    <a:tailEnd/>
                  </a:ln>
                </p:spPr>
                <p:txBody>
                  <a:bodyPr wrap="none" anchor="ctr"/>
                  <a:lstStyle/>
                  <a:p>
                    <a:endParaRPr lang="es-ES"/>
                  </a:p>
                </p:txBody>
              </p:sp>
            </p:grpSp>
            <p:grpSp>
              <p:nvGrpSpPr>
                <p:cNvPr id="39225" name="Group 40"/>
                <p:cNvGrpSpPr>
                  <a:grpSpLocks/>
                </p:cNvGrpSpPr>
                <p:nvPr/>
              </p:nvGrpSpPr>
              <p:grpSpPr bwMode="auto">
                <a:xfrm>
                  <a:off x="1200" y="1368"/>
                  <a:ext cx="62" cy="37"/>
                  <a:chOff x="1200" y="1368"/>
                  <a:chExt cx="62" cy="37"/>
                </a:xfrm>
              </p:grpSpPr>
              <p:sp>
                <p:nvSpPr>
                  <p:cNvPr id="39254" name="Rectangle 41"/>
                  <p:cNvSpPr>
                    <a:spLocks noChangeArrowheads="1"/>
                  </p:cNvSpPr>
                  <p:nvPr/>
                </p:nvSpPr>
                <p:spPr bwMode="auto">
                  <a:xfrm>
                    <a:off x="1200" y="1381"/>
                    <a:ext cx="39" cy="23"/>
                  </a:xfrm>
                  <a:prstGeom prst="rect">
                    <a:avLst/>
                  </a:prstGeom>
                  <a:solidFill>
                    <a:srgbClr val="A2C1FE"/>
                  </a:solidFill>
                  <a:ln w="12700">
                    <a:noFill/>
                    <a:miter lim="800000"/>
                    <a:headEnd/>
                    <a:tailEnd/>
                  </a:ln>
                </p:spPr>
                <p:txBody>
                  <a:bodyPr wrap="none" anchor="ctr"/>
                  <a:lstStyle/>
                  <a:p>
                    <a:endParaRPr lang="es-ES"/>
                  </a:p>
                </p:txBody>
              </p:sp>
              <p:sp>
                <p:nvSpPr>
                  <p:cNvPr id="39255" name="Freeform 42"/>
                  <p:cNvSpPr>
                    <a:spLocks/>
                  </p:cNvSpPr>
                  <p:nvPr/>
                </p:nvSpPr>
                <p:spPr bwMode="auto">
                  <a:xfrm>
                    <a:off x="1239"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9256" name="Freeform 43"/>
                  <p:cNvSpPr>
                    <a:spLocks/>
                  </p:cNvSpPr>
                  <p:nvPr/>
                </p:nvSpPr>
                <p:spPr bwMode="auto">
                  <a:xfrm>
                    <a:off x="1200" y="1368"/>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226" name="Group 44"/>
                <p:cNvGrpSpPr>
                  <a:grpSpLocks/>
                </p:cNvGrpSpPr>
                <p:nvPr/>
              </p:nvGrpSpPr>
              <p:grpSpPr bwMode="auto">
                <a:xfrm>
                  <a:off x="1248" y="1368"/>
                  <a:ext cx="62" cy="37"/>
                  <a:chOff x="1248" y="1368"/>
                  <a:chExt cx="62" cy="37"/>
                </a:xfrm>
              </p:grpSpPr>
              <p:sp>
                <p:nvSpPr>
                  <p:cNvPr id="39251" name="Rectangle 45"/>
                  <p:cNvSpPr>
                    <a:spLocks noChangeArrowheads="1"/>
                  </p:cNvSpPr>
                  <p:nvPr/>
                </p:nvSpPr>
                <p:spPr bwMode="auto">
                  <a:xfrm>
                    <a:off x="1248" y="1381"/>
                    <a:ext cx="40" cy="23"/>
                  </a:xfrm>
                  <a:prstGeom prst="rect">
                    <a:avLst/>
                  </a:prstGeom>
                  <a:solidFill>
                    <a:srgbClr val="A2C1FE"/>
                  </a:solidFill>
                  <a:ln w="12700">
                    <a:noFill/>
                    <a:miter lim="800000"/>
                    <a:headEnd/>
                    <a:tailEnd/>
                  </a:ln>
                </p:spPr>
                <p:txBody>
                  <a:bodyPr wrap="none" anchor="ctr"/>
                  <a:lstStyle/>
                  <a:p>
                    <a:endParaRPr lang="es-ES"/>
                  </a:p>
                </p:txBody>
              </p:sp>
              <p:sp>
                <p:nvSpPr>
                  <p:cNvPr id="39252" name="Freeform 46"/>
                  <p:cNvSpPr>
                    <a:spLocks/>
                  </p:cNvSpPr>
                  <p:nvPr/>
                </p:nvSpPr>
                <p:spPr bwMode="auto">
                  <a:xfrm>
                    <a:off x="1288"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9253" name="Freeform 47"/>
                  <p:cNvSpPr>
                    <a:spLocks/>
                  </p:cNvSpPr>
                  <p:nvPr/>
                </p:nvSpPr>
                <p:spPr bwMode="auto">
                  <a:xfrm>
                    <a:off x="1249" y="1368"/>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227" name="Group 48"/>
                <p:cNvGrpSpPr>
                  <a:grpSpLocks/>
                </p:cNvGrpSpPr>
                <p:nvPr/>
              </p:nvGrpSpPr>
              <p:grpSpPr bwMode="auto">
                <a:xfrm>
                  <a:off x="1298" y="1368"/>
                  <a:ext cx="62" cy="37"/>
                  <a:chOff x="1298" y="1368"/>
                  <a:chExt cx="62" cy="37"/>
                </a:xfrm>
              </p:grpSpPr>
              <p:sp>
                <p:nvSpPr>
                  <p:cNvPr id="39248" name="Rectangle 49"/>
                  <p:cNvSpPr>
                    <a:spLocks noChangeArrowheads="1"/>
                  </p:cNvSpPr>
                  <p:nvPr/>
                </p:nvSpPr>
                <p:spPr bwMode="auto">
                  <a:xfrm>
                    <a:off x="1298" y="1381"/>
                    <a:ext cx="40" cy="23"/>
                  </a:xfrm>
                  <a:prstGeom prst="rect">
                    <a:avLst/>
                  </a:prstGeom>
                  <a:solidFill>
                    <a:srgbClr val="A2C1FE"/>
                  </a:solidFill>
                  <a:ln w="12700">
                    <a:noFill/>
                    <a:miter lim="800000"/>
                    <a:headEnd/>
                    <a:tailEnd/>
                  </a:ln>
                </p:spPr>
                <p:txBody>
                  <a:bodyPr wrap="none" anchor="ctr"/>
                  <a:lstStyle/>
                  <a:p>
                    <a:endParaRPr lang="es-ES"/>
                  </a:p>
                </p:txBody>
              </p:sp>
              <p:sp>
                <p:nvSpPr>
                  <p:cNvPr id="39249" name="Freeform 50"/>
                  <p:cNvSpPr>
                    <a:spLocks/>
                  </p:cNvSpPr>
                  <p:nvPr/>
                </p:nvSpPr>
                <p:spPr bwMode="auto">
                  <a:xfrm>
                    <a:off x="1338"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9250" name="Freeform 51"/>
                  <p:cNvSpPr>
                    <a:spLocks/>
                  </p:cNvSpPr>
                  <p:nvPr/>
                </p:nvSpPr>
                <p:spPr bwMode="auto">
                  <a:xfrm>
                    <a:off x="1298" y="1368"/>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228" name="Group 52"/>
                <p:cNvGrpSpPr>
                  <a:grpSpLocks/>
                </p:cNvGrpSpPr>
                <p:nvPr/>
              </p:nvGrpSpPr>
              <p:grpSpPr bwMode="auto">
                <a:xfrm>
                  <a:off x="1348" y="1368"/>
                  <a:ext cx="62" cy="37"/>
                  <a:chOff x="1348" y="1368"/>
                  <a:chExt cx="62" cy="37"/>
                </a:xfrm>
              </p:grpSpPr>
              <p:sp>
                <p:nvSpPr>
                  <p:cNvPr id="39245" name="Rectangle 53"/>
                  <p:cNvSpPr>
                    <a:spLocks noChangeArrowheads="1"/>
                  </p:cNvSpPr>
                  <p:nvPr/>
                </p:nvSpPr>
                <p:spPr bwMode="auto">
                  <a:xfrm>
                    <a:off x="1348" y="1381"/>
                    <a:ext cx="40" cy="23"/>
                  </a:xfrm>
                  <a:prstGeom prst="rect">
                    <a:avLst/>
                  </a:prstGeom>
                  <a:solidFill>
                    <a:srgbClr val="A2C1FE"/>
                  </a:solidFill>
                  <a:ln w="12700">
                    <a:noFill/>
                    <a:miter lim="800000"/>
                    <a:headEnd/>
                    <a:tailEnd/>
                  </a:ln>
                </p:spPr>
                <p:txBody>
                  <a:bodyPr wrap="none" anchor="ctr"/>
                  <a:lstStyle/>
                  <a:p>
                    <a:endParaRPr lang="es-ES"/>
                  </a:p>
                </p:txBody>
              </p:sp>
              <p:sp>
                <p:nvSpPr>
                  <p:cNvPr id="39246" name="Freeform 54"/>
                  <p:cNvSpPr>
                    <a:spLocks/>
                  </p:cNvSpPr>
                  <p:nvPr/>
                </p:nvSpPr>
                <p:spPr bwMode="auto">
                  <a:xfrm>
                    <a:off x="1388"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9247" name="Freeform 55"/>
                  <p:cNvSpPr>
                    <a:spLocks/>
                  </p:cNvSpPr>
                  <p:nvPr/>
                </p:nvSpPr>
                <p:spPr bwMode="auto">
                  <a:xfrm>
                    <a:off x="1349" y="1368"/>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229" name="Group 56"/>
                <p:cNvGrpSpPr>
                  <a:grpSpLocks/>
                </p:cNvGrpSpPr>
                <p:nvPr/>
              </p:nvGrpSpPr>
              <p:grpSpPr bwMode="auto">
                <a:xfrm>
                  <a:off x="1200" y="1337"/>
                  <a:ext cx="62" cy="38"/>
                  <a:chOff x="1200" y="1337"/>
                  <a:chExt cx="62" cy="38"/>
                </a:xfrm>
              </p:grpSpPr>
              <p:sp>
                <p:nvSpPr>
                  <p:cNvPr id="39242" name="Rectangle 57"/>
                  <p:cNvSpPr>
                    <a:spLocks noChangeArrowheads="1"/>
                  </p:cNvSpPr>
                  <p:nvPr/>
                </p:nvSpPr>
                <p:spPr bwMode="auto">
                  <a:xfrm>
                    <a:off x="1200" y="1349"/>
                    <a:ext cx="39" cy="24"/>
                  </a:xfrm>
                  <a:prstGeom prst="rect">
                    <a:avLst/>
                  </a:prstGeom>
                  <a:solidFill>
                    <a:srgbClr val="A2C1FE"/>
                  </a:solidFill>
                  <a:ln w="12700">
                    <a:noFill/>
                    <a:miter lim="800000"/>
                    <a:headEnd/>
                    <a:tailEnd/>
                  </a:ln>
                </p:spPr>
                <p:txBody>
                  <a:bodyPr wrap="none" anchor="ctr"/>
                  <a:lstStyle/>
                  <a:p>
                    <a:endParaRPr lang="es-ES"/>
                  </a:p>
                </p:txBody>
              </p:sp>
              <p:sp>
                <p:nvSpPr>
                  <p:cNvPr id="39243" name="Freeform 58"/>
                  <p:cNvSpPr>
                    <a:spLocks/>
                  </p:cNvSpPr>
                  <p:nvPr/>
                </p:nvSpPr>
                <p:spPr bwMode="auto">
                  <a:xfrm>
                    <a:off x="1239" y="1337"/>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9244" name="Freeform 59"/>
                  <p:cNvSpPr>
                    <a:spLocks/>
                  </p:cNvSpPr>
                  <p:nvPr/>
                </p:nvSpPr>
                <p:spPr bwMode="auto">
                  <a:xfrm>
                    <a:off x="1200" y="1337"/>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230" name="Group 60"/>
                <p:cNvGrpSpPr>
                  <a:grpSpLocks/>
                </p:cNvGrpSpPr>
                <p:nvPr/>
              </p:nvGrpSpPr>
              <p:grpSpPr bwMode="auto">
                <a:xfrm>
                  <a:off x="1248" y="1337"/>
                  <a:ext cx="62" cy="38"/>
                  <a:chOff x="1248" y="1337"/>
                  <a:chExt cx="62" cy="38"/>
                </a:xfrm>
              </p:grpSpPr>
              <p:sp>
                <p:nvSpPr>
                  <p:cNvPr id="39239" name="Rectangle 61"/>
                  <p:cNvSpPr>
                    <a:spLocks noChangeArrowheads="1"/>
                  </p:cNvSpPr>
                  <p:nvPr/>
                </p:nvSpPr>
                <p:spPr bwMode="auto">
                  <a:xfrm>
                    <a:off x="1248" y="1349"/>
                    <a:ext cx="40" cy="24"/>
                  </a:xfrm>
                  <a:prstGeom prst="rect">
                    <a:avLst/>
                  </a:prstGeom>
                  <a:solidFill>
                    <a:srgbClr val="A2C1FE"/>
                  </a:solidFill>
                  <a:ln w="12700">
                    <a:noFill/>
                    <a:miter lim="800000"/>
                    <a:headEnd/>
                    <a:tailEnd/>
                  </a:ln>
                </p:spPr>
                <p:txBody>
                  <a:bodyPr wrap="none" anchor="ctr"/>
                  <a:lstStyle/>
                  <a:p>
                    <a:endParaRPr lang="es-ES"/>
                  </a:p>
                </p:txBody>
              </p:sp>
              <p:sp>
                <p:nvSpPr>
                  <p:cNvPr id="39240" name="Freeform 62"/>
                  <p:cNvSpPr>
                    <a:spLocks/>
                  </p:cNvSpPr>
                  <p:nvPr/>
                </p:nvSpPr>
                <p:spPr bwMode="auto">
                  <a:xfrm>
                    <a:off x="1288" y="1337"/>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9241" name="Freeform 63"/>
                  <p:cNvSpPr>
                    <a:spLocks/>
                  </p:cNvSpPr>
                  <p:nvPr/>
                </p:nvSpPr>
                <p:spPr bwMode="auto">
                  <a:xfrm>
                    <a:off x="1249" y="1337"/>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231" name="Group 64"/>
                <p:cNvGrpSpPr>
                  <a:grpSpLocks/>
                </p:cNvGrpSpPr>
                <p:nvPr/>
              </p:nvGrpSpPr>
              <p:grpSpPr bwMode="auto">
                <a:xfrm>
                  <a:off x="1298" y="1337"/>
                  <a:ext cx="62" cy="38"/>
                  <a:chOff x="1298" y="1337"/>
                  <a:chExt cx="62" cy="38"/>
                </a:xfrm>
              </p:grpSpPr>
              <p:sp>
                <p:nvSpPr>
                  <p:cNvPr id="39236" name="Rectangle 65"/>
                  <p:cNvSpPr>
                    <a:spLocks noChangeArrowheads="1"/>
                  </p:cNvSpPr>
                  <p:nvPr/>
                </p:nvSpPr>
                <p:spPr bwMode="auto">
                  <a:xfrm>
                    <a:off x="1298" y="1349"/>
                    <a:ext cx="40" cy="24"/>
                  </a:xfrm>
                  <a:prstGeom prst="rect">
                    <a:avLst/>
                  </a:prstGeom>
                  <a:solidFill>
                    <a:srgbClr val="A2C1FE"/>
                  </a:solidFill>
                  <a:ln w="12700">
                    <a:noFill/>
                    <a:miter lim="800000"/>
                    <a:headEnd/>
                    <a:tailEnd/>
                  </a:ln>
                </p:spPr>
                <p:txBody>
                  <a:bodyPr wrap="none" anchor="ctr"/>
                  <a:lstStyle/>
                  <a:p>
                    <a:endParaRPr lang="es-ES"/>
                  </a:p>
                </p:txBody>
              </p:sp>
              <p:sp>
                <p:nvSpPr>
                  <p:cNvPr id="39237" name="Freeform 66"/>
                  <p:cNvSpPr>
                    <a:spLocks/>
                  </p:cNvSpPr>
                  <p:nvPr/>
                </p:nvSpPr>
                <p:spPr bwMode="auto">
                  <a:xfrm>
                    <a:off x="1338" y="1337"/>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9238" name="Freeform 67"/>
                  <p:cNvSpPr>
                    <a:spLocks/>
                  </p:cNvSpPr>
                  <p:nvPr/>
                </p:nvSpPr>
                <p:spPr bwMode="auto">
                  <a:xfrm>
                    <a:off x="1298" y="1337"/>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232" name="Group 68"/>
                <p:cNvGrpSpPr>
                  <a:grpSpLocks/>
                </p:cNvGrpSpPr>
                <p:nvPr/>
              </p:nvGrpSpPr>
              <p:grpSpPr bwMode="auto">
                <a:xfrm>
                  <a:off x="1248" y="1305"/>
                  <a:ext cx="62" cy="38"/>
                  <a:chOff x="1248" y="1305"/>
                  <a:chExt cx="62" cy="38"/>
                </a:xfrm>
              </p:grpSpPr>
              <p:sp>
                <p:nvSpPr>
                  <p:cNvPr id="39233" name="Rectangle 69"/>
                  <p:cNvSpPr>
                    <a:spLocks noChangeArrowheads="1"/>
                  </p:cNvSpPr>
                  <p:nvPr/>
                </p:nvSpPr>
                <p:spPr bwMode="auto">
                  <a:xfrm>
                    <a:off x="1248" y="1318"/>
                    <a:ext cx="40" cy="23"/>
                  </a:xfrm>
                  <a:prstGeom prst="rect">
                    <a:avLst/>
                  </a:prstGeom>
                  <a:solidFill>
                    <a:srgbClr val="A2C1FE"/>
                  </a:solidFill>
                  <a:ln w="12700">
                    <a:noFill/>
                    <a:miter lim="800000"/>
                    <a:headEnd/>
                    <a:tailEnd/>
                  </a:ln>
                </p:spPr>
                <p:txBody>
                  <a:bodyPr wrap="none" anchor="ctr"/>
                  <a:lstStyle/>
                  <a:p>
                    <a:endParaRPr lang="es-ES"/>
                  </a:p>
                </p:txBody>
              </p:sp>
              <p:sp>
                <p:nvSpPr>
                  <p:cNvPr id="39234" name="Freeform 70"/>
                  <p:cNvSpPr>
                    <a:spLocks/>
                  </p:cNvSpPr>
                  <p:nvPr/>
                </p:nvSpPr>
                <p:spPr bwMode="auto">
                  <a:xfrm>
                    <a:off x="1288" y="1305"/>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9235" name="Freeform 71"/>
                  <p:cNvSpPr>
                    <a:spLocks/>
                  </p:cNvSpPr>
                  <p:nvPr/>
                </p:nvSpPr>
                <p:spPr bwMode="auto">
                  <a:xfrm>
                    <a:off x="1249" y="1305"/>
                    <a:ext cx="61" cy="14"/>
                  </a:xfrm>
                  <a:custGeom>
                    <a:avLst/>
                    <a:gdLst>
                      <a:gd name="T0" fmla="*/ 0 w 61"/>
                      <a:gd name="T1" fmla="*/ 13 h 14"/>
                      <a:gd name="T2" fmla="*/ 39 w 61"/>
                      <a:gd name="T3" fmla="*/ 13 h 14"/>
                      <a:gd name="T4" fmla="*/ 60 w 61"/>
                      <a:gd name="T5" fmla="*/ 0 h 14"/>
                      <a:gd name="T6" fmla="*/ 25 w 61"/>
                      <a:gd name="T7" fmla="*/ 0 h 14"/>
                      <a:gd name="T8" fmla="*/ 0 w 61"/>
                      <a:gd name="T9" fmla="*/ 13 h 14"/>
                      <a:gd name="T10" fmla="*/ 0 60000 65536"/>
                      <a:gd name="T11" fmla="*/ 0 60000 65536"/>
                      <a:gd name="T12" fmla="*/ 0 60000 65536"/>
                      <a:gd name="T13" fmla="*/ 0 60000 65536"/>
                      <a:gd name="T14" fmla="*/ 0 60000 65536"/>
                      <a:gd name="T15" fmla="*/ 0 w 61"/>
                      <a:gd name="T16" fmla="*/ 0 h 14"/>
                      <a:gd name="T17" fmla="*/ 61 w 61"/>
                      <a:gd name="T18" fmla="*/ 14 h 14"/>
                    </a:gdLst>
                    <a:ahLst/>
                    <a:cxnLst>
                      <a:cxn ang="T10">
                        <a:pos x="T0" y="T1"/>
                      </a:cxn>
                      <a:cxn ang="T11">
                        <a:pos x="T2" y="T3"/>
                      </a:cxn>
                      <a:cxn ang="T12">
                        <a:pos x="T4" y="T5"/>
                      </a:cxn>
                      <a:cxn ang="T13">
                        <a:pos x="T6" y="T7"/>
                      </a:cxn>
                      <a:cxn ang="T14">
                        <a:pos x="T8" y="T9"/>
                      </a:cxn>
                    </a:cxnLst>
                    <a:rect l="T15" t="T16" r="T17" b="T18"/>
                    <a:pathLst>
                      <a:path w="61" h="14">
                        <a:moveTo>
                          <a:pt x="0" y="13"/>
                        </a:moveTo>
                        <a:lnTo>
                          <a:pt x="39" y="13"/>
                        </a:lnTo>
                        <a:lnTo>
                          <a:pt x="60" y="0"/>
                        </a:lnTo>
                        <a:lnTo>
                          <a:pt x="25" y="0"/>
                        </a:lnTo>
                        <a:lnTo>
                          <a:pt x="0" y="13"/>
                        </a:lnTo>
                      </a:path>
                    </a:pathLst>
                  </a:custGeom>
                  <a:solidFill>
                    <a:srgbClr val="618FFD"/>
                  </a:solidFill>
                  <a:ln w="12700" cap="rnd">
                    <a:noFill/>
                    <a:round/>
                    <a:headEnd/>
                    <a:tailEnd/>
                  </a:ln>
                </p:spPr>
                <p:txBody>
                  <a:bodyPr/>
                  <a:lstStyle/>
                  <a:p>
                    <a:endParaRPr lang="es-ES"/>
                  </a:p>
                </p:txBody>
              </p:sp>
            </p:grpSp>
          </p:grpSp>
          <p:grpSp>
            <p:nvGrpSpPr>
              <p:cNvPr id="39020" name="Group 72"/>
              <p:cNvGrpSpPr>
                <a:grpSpLocks/>
              </p:cNvGrpSpPr>
              <p:nvPr/>
            </p:nvGrpSpPr>
            <p:grpSpPr bwMode="auto">
              <a:xfrm>
                <a:off x="859" y="1305"/>
                <a:ext cx="272" cy="126"/>
                <a:chOff x="859" y="1305"/>
                <a:chExt cx="272" cy="126"/>
              </a:xfrm>
            </p:grpSpPr>
            <p:grpSp>
              <p:nvGrpSpPr>
                <p:cNvPr id="39158" name="Group 73"/>
                <p:cNvGrpSpPr>
                  <a:grpSpLocks/>
                </p:cNvGrpSpPr>
                <p:nvPr/>
              </p:nvGrpSpPr>
              <p:grpSpPr bwMode="auto">
                <a:xfrm>
                  <a:off x="859" y="1383"/>
                  <a:ext cx="272" cy="48"/>
                  <a:chOff x="859" y="1383"/>
                  <a:chExt cx="272" cy="48"/>
                </a:xfrm>
              </p:grpSpPr>
              <p:sp>
                <p:nvSpPr>
                  <p:cNvPr id="39208" name="Rectangle 74"/>
                  <p:cNvSpPr>
                    <a:spLocks noChangeArrowheads="1"/>
                  </p:cNvSpPr>
                  <p:nvPr/>
                </p:nvSpPr>
                <p:spPr bwMode="auto">
                  <a:xfrm>
                    <a:off x="972" y="1414"/>
                    <a:ext cx="13" cy="16"/>
                  </a:xfrm>
                  <a:prstGeom prst="rect">
                    <a:avLst/>
                  </a:prstGeom>
                  <a:solidFill>
                    <a:srgbClr val="AD6900"/>
                  </a:solidFill>
                  <a:ln w="12700">
                    <a:noFill/>
                    <a:miter lim="800000"/>
                    <a:headEnd/>
                    <a:tailEnd/>
                  </a:ln>
                </p:spPr>
                <p:txBody>
                  <a:bodyPr wrap="none" anchor="ctr"/>
                  <a:lstStyle/>
                  <a:p>
                    <a:endParaRPr lang="es-ES"/>
                  </a:p>
                </p:txBody>
              </p:sp>
              <p:sp>
                <p:nvSpPr>
                  <p:cNvPr id="39209" name="Rectangle 75"/>
                  <p:cNvSpPr>
                    <a:spLocks noChangeArrowheads="1"/>
                  </p:cNvSpPr>
                  <p:nvPr/>
                </p:nvSpPr>
                <p:spPr bwMode="auto">
                  <a:xfrm>
                    <a:off x="860" y="1414"/>
                    <a:ext cx="12" cy="16"/>
                  </a:xfrm>
                  <a:prstGeom prst="rect">
                    <a:avLst/>
                  </a:prstGeom>
                  <a:solidFill>
                    <a:srgbClr val="AD6900"/>
                  </a:solidFill>
                  <a:ln w="12700">
                    <a:noFill/>
                    <a:miter lim="800000"/>
                    <a:headEnd/>
                    <a:tailEnd/>
                  </a:ln>
                </p:spPr>
                <p:txBody>
                  <a:bodyPr wrap="none" anchor="ctr"/>
                  <a:lstStyle/>
                  <a:p>
                    <a:endParaRPr lang="es-ES"/>
                  </a:p>
                </p:txBody>
              </p:sp>
              <p:sp>
                <p:nvSpPr>
                  <p:cNvPr id="39210" name="Rectangle 76"/>
                  <p:cNvSpPr>
                    <a:spLocks noChangeArrowheads="1"/>
                  </p:cNvSpPr>
                  <p:nvPr/>
                </p:nvSpPr>
                <p:spPr bwMode="auto">
                  <a:xfrm>
                    <a:off x="1085" y="1414"/>
                    <a:ext cx="13" cy="16"/>
                  </a:xfrm>
                  <a:prstGeom prst="rect">
                    <a:avLst/>
                  </a:prstGeom>
                  <a:solidFill>
                    <a:srgbClr val="AD6900"/>
                  </a:solidFill>
                  <a:ln w="12700">
                    <a:noFill/>
                    <a:miter lim="800000"/>
                    <a:headEnd/>
                    <a:tailEnd/>
                  </a:ln>
                </p:spPr>
                <p:txBody>
                  <a:bodyPr wrap="none" anchor="ctr"/>
                  <a:lstStyle/>
                  <a:p>
                    <a:endParaRPr lang="es-ES"/>
                  </a:p>
                </p:txBody>
              </p:sp>
              <p:sp>
                <p:nvSpPr>
                  <p:cNvPr id="39211" name="Freeform 77"/>
                  <p:cNvSpPr>
                    <a:spLocks/>
                  </p:cNvSpPr>
                  <p:nvPr/>
                </p:nvSpPr>
                <p:spPr bwMode="auto">
                  <a:xfrm>
                    <a:off x="1098" y="1401"/>
                    <a:ext cx="9" cy="30"/>
                  </a:xfrm>
                  <a:custGeom>
                    <a:avLst/>
                    <a:gdLst>
                      <a:gd name="T0" fmla="*/ 0 w 9"/>
                      <a:gd name="T1" fmla="*/ 29 h 30"/>
                      <a:gd name="T2" fmla="*/ 8 w 9"/>
                      <a:gd name="T3" fmla="*/ 21 h 30"/>
                      <a:gd name="T4" fmla="*/ 8 w 9"/>
                      <a:gd name="T5" fmla="*/ 0 h 30"/>
                      <a:gd name="T6" fmla="*/ 0 w 9"/>
                      <a:gd name="T7" fmla="*/ 7 h 30"/>
                      <a:gd name="T8" fmla="*/ 0 w 9"/>
                      <a:gd name="T9" fmla="*/ 29 h 30"/>
                      <a:gd name="T10" fmla="*/ 0 60000 65536"/>
                      <a:gd name="T11" fmla="*/ 0 60000 65536"/>
                      <a:gd name="T12" fmla="*/ 0 60000 65536"/>
                      <a:gd name="T13" fmla="*/ 0 60000 65536"/>
                      <a:gd name="T14" fmla="*/ 0 60000 65536"/>
                      <a:gd name="T15" fmla="*/ 0 w 9"/>
                      <a:gd name="T16" fmla="*/ 0 h 30"/>
                      <a:gd name="T17" fmla="*/ 9 w 9"/>
                      <a:gd name="T18" fmla="*/ 30 h 30"/>
                    </a:gdLst>
                    <a:ahLst/>
                    <a:cxnLst>
                      <a:cxn ang="T10">
                        <a:pos x="T0" y="T1"/>
                      </a:cxn>
                      <a:cxn ang="T11">
                        <a:pos x="T2" y="T3"/>
                      </a:cxn>
                      <a:cxn ang="T12">
                        <a:pos x="T4" y="T5"/>
                      </a:cxn>
                      <a:cxn ang="T13">
                        <a:pos x="T6" y="T7"/>
                      </a:cxn>
                      <a:cxn ang="T14">
                        <a:pos x="T8" y="T9"/>
                      </a:cxn>
                    </a:cxnLst>
                    <a:rect l="T15" t="T16" r="T17" b="T18"/>
                    <a:pathLst>
                      <a:path w="9" h="30">
                        <a:moveTo>
                          <a:pt x="0" y="29"/>
                        </a:moveTo>
                        <a:lnTo>
                          <a:pt x="8" y="21"/>
                        </a:lnTo>
                        <a:lnTo>
                          <a:pt x="8" y="0"/>
                        </a:lnTo>
                        <a:lnTo>
                          <a:pt x="0" y="7"/>
                        </a:lnTo>
                        <a:lnTo>
                          <a:pt x="0" y="29"/>
                        </a:lnTo>
                      </a:path>
                    </a:pathLst>
                  </a:custGeom>
                  <a:solidFill>
                    <a:srgbClr val="714400"/>
                  </a:solidFill>
                  <a:ln w="12700" cap="rnd">
                    <a:noFill/>
                    <a:round/>
                    <a:headEnd/>
                    <a:tailEnd/>
                  </a:ln>
                </p:spPr>
                <p:txBody>
                  <a:bodyPr/>
                  <a:lstStyle/>
                  <a:p>
                    <a:endParaRPr lang="es-ES"/>
                  </a:p>
                </p:txBody>
              </p:sp>
              <p:sp>
                <p:nvSpPr>
                  <p:cNvPr id="39212" name="Freeform 78"/>
                  <p:cNvSpPr>
                    <a:spLocks/>
                  </p:cNvSpPr>
                  <p:nvPr/>
                </p:nvSpPr>
                <p:spPr bwMode="auto">
                  <a:xfrm>
                    <a:off x="985" y="1401"/>
                    <a:ext cx="9" cy="30"/>
                  </a:xfrm>
                  <a:custGeom>
                    <a:avLst/>
                    <a:gdLst>
                      <a:gd name="T0" fmla="*/ 0 w 9"/>
                      <a:gd name="T1" fmla="*/ 29 h 30"/>
                      <a:gd name="T2" fmla="*/ 8 w 9"/>
                      <a:gd name="T3" fmla="*/ 21 h 30"/>
                      <a:gd name="T4" fmla="*/ 8 w 9"/>
                      <a:gd name="T5" fmla="*/ 0 h 30"/>
                      <a:gd name="T6" fmla="*/ 0 w 9"/>
                      <a:gd name="T7" fmla="*/ 7 h 30"/>
                      <a:gd name="T8" fmla="*/ 0 w 9"/>
                      <a:gd name="T9" fmla="*/ 29 h 30"/>
                      <a:gd name="T10" fmla="*/ 0 60000 65536"/>
                      <a:gd name="T11" fmla="*/ 0 60000 65536"/>
                      <a:gd name="T12" fmla="*/ 0 60000 65536"/>
                      <a:gd name="T13" fmla="*/ 0 60000 65536"/>
                      <a:gd name="T14" fmla="*/ 0 60000 65536"/>
                      <a:gd name="T15" fmla="*/ 0 w 9"/>
                      <a:gd name="T16" fmla="*/ 0 h 30"/>
                      <a:gd name="T17" fmla="*/ 9 w 9"/>
                      <a:gd name="T18" fmla="*/ 30 h 30"/>
                    </a:gdLst>
                    <a:ahLst/>
                    <a:cxnLst>
                      <a:cxn ang="T10">
                        <a:pos x="T0" y="T1"/>
                      </a:cxn>
                      <a:cxn ang="T11">
                        <a:pos x="T2" y="T3"/>
                      </a:cxn>
                      <a:cxn ang="T12">
                        <a:pos x="T4" y="T5"/>
                      </a:cxn>
                      <a:cxn ang="T13">
                        <a:pos x="T6" y="T7"/>
                      </a:cxn>
                      <a:cxn ang="T14">
                        <a:pos x="T8" y="T9"/>
                      </a:cxn>
                    </a:cxnLst>
                    <a:rect l="T15" t="T16" r="T17" b="T18"/>
                    <a:pathLst>
                      <a:path w="9" h="30">
                        <a:moveTo>
                          <a:pt x="0" y="29"/>
                        </a:moveTo>
                        <a:lnTo>
                          <a:pt x="8" y="21"/>
                        </a:lnTo>
                        <a:lnTo>
                          <a:pt x="8" y="0"/>
                        </a:lnTo>
                        <a:lnTo>
                          <a:pt x="0" y="7"/>
                        </a:lnTo>
                        <a:lnTo>
                          <a:pt x="0" y="29"/>
                        </a:lnTo>
                      </a:path>
                    </a:pathLst>
                  </a:custGeom>
                  <a:solidFill>
                    <a:srgbClr val="714400"/>
                  </a:solidFill>
                  <a:ln w="12700" cap="rnd">
                    <a:noFill/>
                    <a:round/>
                    <a:headEnd/>
                    <a:tailEnd/>
                  </a:ln>
                </p:spPr>
                <p:txBody>
                  <a:bodyPr/>
                  <a:lstStyle/>
                  <a:p>
                    <a:endParaRPr lang="es-ES"/>
                  </a:p>
                </p:txBody>
              </p:sp>
              <p:sp>
                <p:nvSpPr>
                  <p:cNvPr id="39213" name="Freeform 79"/>
                  <p:cNvSpPr>
                    <a:spLocks/>
                  </p:cNvSpPr>
                  <p:nvPr/>
                </p:nvSpPr>
                <p:spPr bwMode="auto">
                  <a:xfrm>
                    <a:off x="873" y="1401"/>
                    <a:ext cx="9" cy="30"/>
                  </a:xfrm>
                  <a:custGeom>
                    <a:avLst/>
                    <a:gdLst>
                      <a:gd name="T0" fmla="*/ 0 w 9"/>
                      <a:gd name="T1" fmla="*/ 29 h 30"/>
                      <a:gd name="T2" fmla="*/ 8 w 9"/>
                      <a:gd name="T3" fmla="*/ 21 h 30"/>
                      <a:gd name="T4" fmla="*/ 8 w 9"/>
                      <a:gd name="T5" fmla="*/ 0 h 30"/>
                      <a:gd name="T6" fmla="*/ 0 w 9"/>
                      <a:gd name="T7" fmla="*/ 7 h 30"/>
                      <a:gd name="T8" fmla="*/ 0 w 9"/>
                      <a:gd name="T9" fmla="*/ 29 h 30"/>
                      <a:gd name="T10" fmla="*/ 0 60000 65536"/>
                      <a:gd name="T11" fmla="*/ 0 60000 65536"/>
                      <a:gd name="T12" fmla="*/ 0 60000 65536"/>
                      <a:gd name="T13" fmla="*/ 0 60000 65536"/>
                      <a:gd name="T14" fmla="*/ 0 60000 65536"/>
                      <a:gd name="T15" fmla="*/ 0 w 9"/>
                      <a:gd name="T16" fmla="*/ 0 h 30"/>
                      <a:gd name="T17" fmla="*/ 9 w 9"/>
                      <a:gd name="T18" fmla="*/ 30 h 30"/>
                    </a:gdLst>
                    <a:ahLst/>
                    <a:cxnLst>
                      <a:cxn ang="T10">
                        <a:pos x="T0" y="T1"/>
                      </a:cxn>
                      <a:cxn ang="T11">
                        <a:pos x="T2" y="T3"/>
                      </a:cxn>
                      <a:cxn ang="T12">
                        <a:pos x="T4" y="T5"/>
                      </a:cxn>
                      <a:cxn ang="T13">
                        <a:pos x="T6" y="T7"/>
                      </a:cxn>
                      <a:cxn ang="T14">
                        <a:pos x="T8" y="T9"/>
                      </a:cxn>
                    </a:cxnLst>
                    <a:rect l="T15" t="T16" r="T17" b="T18"/>
                    <a:pathLst>
                      <a:path w="9" h="30">
                        <a:moveTo>
                          <a:pt x="0" y="29"/>
                        </a:moveTo>
                        <a:lnTo>
                          <a:pt x="8" y="21"/>
                        </a:lnTo>
                        <a:lnTo>
                          <a:pt x="8" y="0"/>
                        </a:lnTo>
                        <a:lnTo>
                          <a:pt x="0" y="7"/>
                        </a:lnTo>
                        <a:lnTo>
                          <a:pt x="0" y="29"/>
                        </a:lnTo>
                      </a:path>
                    </a:pathLst>
                  </a:custGeom>
                  <a:solidFill>
                    <a:srgbClr val="714400"/>
                  </a:solidFill>
                  <a:ln w="12700" cap="rnd">
                    <a:noFill/>
                    <a:round/>
                    <a:headEnd/>
                    <a:tailEnd/>
                  </a:ln>
                </p:spPr>
                <p:txBody>
                  <a:bodyPr/>
                  <a:lstStyle/>
                  <a:p>
                    <a:endParaRPr lang="es-ES"/>
                  </a:p>
                </p:txBody>
              </p:sp>
              <p:grpSp>
                <p:nvGrpSpPr>
                  <p:cNvPr id="39214" name="Group 80"/>
                  <p:cNvGrpSpPr>
                    <a:grpSpLocks/>
                  </p:cNvGrpSpPr>
                  <p:nvPr/>
                </p:nvGrpSpPr>
                <p:grpSpPr bwMode="auto">
                  <a:xfrm>
                    <a:off x="1114" y="1384"/>
                    <a:ext cx="16" cy="21"/>
                    <a:chOff x="1114" y="1384"/>
                    <a:chExt cx="16" cy="21"/>
                  </a:xfrm>
                </p:grpSpPr>
                <p:sp>
                  <p:nvSpPr>
                    <p:cNvPr id="39222" name="Rectangle 81"/>
                    <p:cNvSpPr>
                      <a:spLocks noChangeArrowheads="1"/>
                    </p:cNvSpPr>
                    <p:nvPr/>
                  </p:nvSpPr>
                  <p:spPr bwMode="auto">
                    <a:xfrm>
                      <a:off x="1114" y="1393"/>
                      <a:ext cx="9" cy="11"/>
                    </a:xfrm>
                    <a:prstGeom prst="rect">
                      <a:avLst/>
                    </a:prstGeom>
                    <a:solidFill>
                      <a:srgbClr val="AD6900"/>
                    </a:solidFill>
                    <a:ln w="12700">
                      <a:noFill/>
                      <a:miter lim="800000"/>
                      <a:headEnd/>
                      <a:tailEnd/>
                    </a:ln>
                  </p:spPr>
                  <p:txBody>
                    <a:bodyPr wrap="none" anchor="ctr"/>
                    <a:lstStyle/>
                    <a:p>
                      <a:endParaRPr lang="es-ES"/>
                    </a:p>
                  </p:txBody>
                </p:sp>
                <p:sp>
                  <p:nvSpPr>
                    <p:cNvPr id="39223" name="Freeform 82"/>
                    <p:cNvSpPr>
                      <a:spLocks/>
                    </p:cNvSpPr>
                    <p:nvPr/>
                  </p:nvSpPr>
                  <p:spPr bwMode="auto">
                    <a:xfrm>
                      <a:off x="1124" y="1384"/>
                      <a:ext cx="6" cy="21"/>
                    </a:xfrm>
                    <a:custGeom>
                      <a:avLst/>
                      <a:gdLst>
                        <a:gd name="T0" fmla="*/ 0 w 6"/>
                        <a:gd name="T1" fmla="*/ 20 h 21"/>
                        <a:gd name="T2" fmla="*/ 5 w 6"/>
                        <a:gd name="T3" fmla="*/ 14 h 21"/>
                        <a:gd name="T4" fmla="*/ 5 w 6"/>
                        <a:gd name="T5" fmla="*/ 0 h 21"/>
                        <a:gd name="T6" fmla="*/ 0 w 6"/>
                        <a:gd name="T7" fmla="*/ 5 h 21"/>
                        <a:gd name="T8" fmla="*/ 0 w 6"/>
                        <a:gd name="T9" fmla="*/ 20 h 21"/>
                        <a:gd name="T10" fmla="*/ 0 60000 65536"/>
                        <a:gd name="T11" fmla="*/ 0 60000 65536"/>
                        <a:gd name="T12" fmla="*/ 0 60000 65536"/>
                        <a:gd name="T13" fmla="*/ 0 60000 65536"/>
                        <a:gd name="T14" fmla="*/ 0 60000 65536"/>
                        <a:gd name="T15" fmla="*/ 0 w 6"/>
                        <a:gd name="T16" fmla="*/ 0 h 21"/>
                        <a:gd name="T17" fmla="*/ 6 w 6"/>
                        <a:gd name="T18" fmla="*/ 21 h 21"/>
                      </a:gdLst>
                      <a:ahLst/>
                      <a:cxnLst>
                        <a:cxn ang="T10">
                          <a:pos x="T0" y="T1"/>
                        </a:cxn>
                        <a:cxn ang="T11">
                          <a:pos x="T2" y="T3"/>
                        </a:cxn>
                        <a:cxn ang="T12">
                          <a:pos x="T4" y="T5"/>
                        </a:cxn>
                        <a:cxn ang="T13">
                          <a:pos x="T6" y="T7"/>
                        </a:cxn>
                        <a:cxn ang="T14">
                          <a:pos x="T8" y="T9"/>
                        </a:cxn>
                      </a:cxnLst>
                      <a:rect l="T15" t="T16" r="T17" b="T18"/>
                      <a:pathLst>
                        <a:path w="6" h="21">
                          <a:moveTo>
                            <a:pt x="0" y="20"/>
                          </a:moveTo>
                          <a:lnTo>
                            <a:pt x="5" y="14"/>
                          </a:lnTo>
                          <a:lnTo>
                            <a:pt x="5" y="0"/>
                          </a:lnTo>
                          <a:lnTo>
                            <a:pt x="0" y="5"/>
                          </a:lnTo>
                          <a:lnTo>
                            <a:pt x="0" y="20"/>
                          </a:lnTo>
                        </a:path>
                      </a:pathLst>
                    </a:custGeom>
                    <a:solidFill>
                      <a:srgbClr val="714400"/>
                    </a:solidFill>
                    <a:ln w="12700" cap="rnd">
                      <a:noFill/>
                      <a:round/>
                      <a:headEnd/>
                      <a:tailEnd/>
                    </a:ln>
                  </p:spPr>
                  <p:txBody>
                    <a:bodyPr/>
                    <a:lstStyle/>
                    <a:p>
                      <a:endParaRPr lang="es-ES"/>
                    </a:p>
                  </p:txBody>
                </p:sp>
              </p:grpSp>
              <p:sp>
                <p:nvSpPr>
                  <p:cNvPr id="39215" name="Freeform 83"/>
                  <p:cNvSpPr>
                    <a:spLocks/>
                  </p:cNvSpPr>
                  <p:nvPr/>
                </p:nvSpPr>
                <p:spPr bwMode="auto">
                  <a:xfrm>
                    <a:off x="1100" y="1383"/>
                    <a:ext cx="31" cy="31"/>
                  </a:xfrm>
                  <a:custGeom>
                    <a:avLst/>
                    <a:gdLst>
                      <a:gd name="T0" fmla="*/ 0 w 31"/>
                      <a:gd name="T1" fmla="*/ 30 h 31"/>
                      <a:gd name="T2" fmla="*/ 30 w 31"/>
                      <a:gd name="T3" fmla="*/ 6 h 31"/>
                      <a:gd name="T4" fmla="*/ 30 w 31"/>
                      <a:gd name="T5" fmla="*/ 0 h 31"/>
                      <a:gd name="T6" fmla="*/ 0 w 31"/>
                      <a:gd name="T7" fmla="*/ 23 h 31"/>
                      <a:gd name="T8" fmla="*/ 0 w 31"/>
                      <a:gd name="T9" fmla="*/ 30 h 31"/>
                      <a:gd name="T10" fmla="*/ 0 60000 65536"/>
                      <a:gd name="T11" fmla="*/ 0 60000 65536"/>
                      <a:gd name="T12" fmla="*/ 0 60000 65536"/>
                      <a:gd name="T13" fmla="*/ 0 60000 65536"/>
                      <a:gd name="T14" fmla="*/ 0 60000 65536"/>
                      <a:gd name="T15" fmla="*/ 0 w 31"/>
                      <a:gd name="T16" fmla="*/ 0 h 31"/>
                      <a:gd name="T17" fmla="*/ 31 w 31"/>
                      <a:gd name="T18" fmla="*/ 31 h 31"/>
                    </a:gdLst>
                    <a:ahLst/>
                    <a:cxnLst>
                      <a:cxn ang="T10">
                        <a:pos x="T0" y="T1"/>
                      </a:cxn>
                      <a:cxn ang="T11">
                        <a:pos x="T2" y="T3"/>
                      </a:cxn>
                      <a:cxn ang="T12">
                        <a:pos x="T4" y="T5"/>
                      </a:cxn>
                      <a:cxn ang="T13">
                        <a:pos x="T6" y="T7"/>
                      </a:cxn>
                      <a:cxn ang="T14">
                        <a:pos x="T8" y="T9"/>
                      </a:cxn>
                    </a:cxnLst>
                    <a:rect l="T15" t="T16" r="T17" b="T18"/>
                    <a:pathLst>
                      <a:path w="31" h="31">
                        <a:moveTo>
                          <a:pt x="0" y="30"/>
                        </a:moveTo>
                        <a:lnTo>
                          <a:pt x="30" y="6"/>
                        </a:lnTo>
                        <a:lnTo>
                          <a:pt x="30" y="0"/>
                        </a:lnTo>
                        <a:lnTo>
                          <a:pt x="0" y="23"/>
                        </a:lnTo>
                        <a:lnTo>
                          <a:pt x="0" y="30"/>
                        </a:lnTo>
                      </a:path>
                    </a:pathLst>
                  </a:custGeom>
                  <a:solidFill>
                    <a:srgbClr val="714400"/>
                  </a:solidFill>
                  <a:ln w="12700" cap="rnd">
                    <a:noFill/>
                    <a:round/>
                    <a:headEnd/>
                    <a:tailEnd/>
                  </a:ln>
                </p:spPr>
                <p:txBody>
                  <a:bodyPr/>
                  <a:lstStyle/>
                  <a:p>
                    <a:endParaRPr lang="es-ES"/>
                  </a:p>
                </p:txBody>
              </p:sp>
              <p:sp>
                <p:nvSpPr>
                  <p:cNvPr id="39216" name="Freeform 84"/>
                  <p:cNvSpPr>
                    <a:spLocks/>
                  </p:cNvSpPr>
                  <p:nvPr/>
                </p:nvSpPr>
                <p:spPr bwMode="auto">
                  <a:xfrm>
                    <a:off x="859" y="1383"/>
                    <a:ext cx="46" cy="32"/>
                  </a:xfrm>
                  <a:custGeom>
                    <a:avLst/>
                    <a:gdLst>
                      <a:gd name="T0" fmla="*/ 0 w 46"/>
                      <a:gd name="T1" fmla="*/ 25 h 32"/>
                      <a:gd name="T2" fmla="*/ 45 w 46"/>
                      <a:gd name="T3" fmla="*/ 0 h 32"/>
                      <a:gd name="T4" fmla="*/ 45 w 46"/>
                      <a:gd name="T5" fmla="*/ 5 h 32"/>
                      <a:gd name="T6" fmla="*/ 1 w 46"/>
                      <a:gd name="T7" fmla="*/ 31 h 32"/>
                      <a:gd name="T8" fmla="*/ 0 w 46"/>
                      <a:gd name="T9" fmla="*/ 25 h 32"/>
                      <a:gd name="T10" fmla="*/ 0 60000 65536"/>
                      <a:gd name="T11" fmla="*/ 0 60000 65536"/>
                      <a:gd name="T12" fmla="*/ 0 60000 65536"/>
                      <a:gd name="T13" fmla="*/ 0 60000 65536"/>
                      <a:gd name="T14" fmla="*/ 0 60000 65536"/>
                      <a:gd name="T15" fmla="*/ 0 w 46"/>
                      <a:gd name="T16" fmla="*/ 0 h 32"/>
                      <a:gd name="T17" fmla="*/ 46 w 46"/>
                      <a:gd name="T18" fmla="*/ 32 h 32"/>
                    </a:gdLst>
                    <a:ahLst/>
                    <a:cxnLst>
                      <a:cxn ang="T10">
                        <a:pos x="T0" y="T1"/>
                      </a:cxn>
                      <a:cxn ang="T11">
                        <a:pos x="T2" y="T3"/>
                      </a:cxn>
                      <a:cxn ang="T12">
                        <a:pos x="T4" y="T5"/>
                      </a:cxn>
                      <a:cxn ang="T13">
                        <a:pos x="T6" y="T7"/>
                      </a:cxn>
                      <a:cxn ang="T14">
                        <a:pos x="T8" y="T9"/>
                      </a:cxn>
                    </a:cxnLst>
                    <a:rect l="T15" t="T16" r="T17" b="T18"/>
                    <a:pathLst>
                      <a:path w="46" h="32">
                        <a:moveTo>
                          <a:pt x="0" y="25"/>
                        </a:moveTo>
                        <a:lnTo>
                          <a:pt x="45" y="0"/>
                        </a:lnTo>
                        <a:lnTo>
                          <a:pt x="45" y="5"/>
                        </a:lnTo>
                        <a:lnTo>
                          <a:pt x="1" y="31"/>
                        </a:lnTo>
                        <a:lnTo>
                          <a:pt x="0" y="25"/>
                        </a:lnTo>
                      </a:path>
                    </a:pathLst>
                  </a:custGeom>
                  <a:solidFill>
                    <a:srgbClr val="714400"/>
                  </a:solidFill>
                  <a:ln w="12700" cap="rnd">
                    <a:noFill/>
                    <a:round/>
                    <a:headEnd/>
                    <a:tailEnd/>
                  </a:ln>
                </p:spPr>
                <p:txBody>
                  <a:bodyPr/>
                  <a:lstStyle/>
                  <a:p>
                    <a:endParaRPr lang="es-ES"/>
                  </a:p>
                </p:txBody>
              </p:sp>
              <p:sp>
                <p:nvSpPr>
                  <p:cNvPr id="39217" name="Freeform 85"/>
                  <p:cNvSpPr>
                    <a:spLocks/>
                  </p:cNvSpPr>
                  <p:nvPr/>
                </p:nvSpPr>
                <p:spPr bwMode="auto">
                  <a:xfrm>
                    <a:off x="972" y="1383"/>
                    <a:ext cx="49" cy="26"/>
                  </a:xfrm>
                  <a:custGeom>
                    <a:avLst/>
                    <a:gdLst>
                      <a:gd name="T0" fmla="*/ 0 w 49"/>
                      <a:gd name="T1" fmla="*/ 25 h 26"/>
                      <a:gd name="T2" fmla="*/ 14 w 49"/>
                      <a:gd name="T3" fmla="*/ 25 h 26"/>
                      <a:gd name="T4" fmla="*/ 48 w 49"/>
                      <a:gd name="T5" fmla="*/ 0 h 26"/>
                      <a:gd name="T6" fmla="*/ 35 w 49"/>
                      <a:gd name="T7" fmla="*/ 0 h 26"/>
                      <a:gd name="T8" fmla="*/ 0 w 49"/>
                      <a:gd name="T9" fmla="*/ 25 h 26"/>
                      <a:gd name="T10" fmla="*/ 0 60000 65536"/>
                      <a:gd name="T11" fmla="*/ 0 60000 65536"/>
                      <a:gd name="T12" fmla="*/ 0 60000 65536"/>
                      <a:gd name="T13" fmla="*/ 0 60000 65536"/>
                      <a:gd name="T14" fmla="*/ 0 60000 65536"/>
                      <a:gd name="T15" fmla="*/ 0 w 49"/>
                      <a:gd name="T16" fmla="*/ 0 h 26"/>
                      <a:gd name="T17" fmla="*/ 49 w 49"/>
                      <a:gd name="T18" fmla="*/ 26 h 26"/>
                    </a:gdLst>
                    <a:ahLst/>
                    <a:cxnLst>
                      <a:cxn ang="T10">
                        <a:pos x="T0" y="T1"/>
                      </a:cxn>
                      <a:cxn ang="T11">
                        <a:pos x="T2" y="T3"/>
                      </a:cxn>
                      <a:cxn ang="T12">
                        <a:pos x="T4" y="T5"/>
                      </a:cxn>
                      <a:cxn ang="T13">
                        <a:pos x="T6" y="T7"/>
                      </a:cxn>
                      <a:cxn ang="T14">
                        <a:pos x="T8" y="T9"/>
                      </a:cxn>
                    </a:cxnLst>
                    <a:rect l="T15" t="T16" r="T17" b="T18"/>
                    <a:pathLst>
                      <a:path w="49" h="26">
                        <a:moveTo>
                          <a:pt x="0" y="25"/>
                        </a:moveTo>
                        <a:lnTo>
                          <a:pt x="14" y="25"/>
                        </a:lnTo>
                        <a:lnTo>
                          <a:pt x="48" y="0"/>
                        </a:lnTo>
                        <a:lnTo>
                          <a:pt x="35" y="0"/>
                        </a:lnTo>
                        <a:lnTo>
                          <a:pt x="0" y="25"/>
                        </a:lnTo>
                      </a:path>
                    </a:pathLst>
                  </a:custGeom>
                  <a:solidFill>
                    <a:srgbClr val="714400"/>
                  </a:solidFill>
                  <a:ln w="12700" cap="rnd">
                    <a:noFill/>
                    <a:round/>
                    <a:headEnd/>
                    <a:tailEnd/>
                  </a:ln>
                </p:spPr>
                <p:txBody>
                  <a:bodyPr/>
                  <a:lstStyle/>
                  <a:p>
                    <a:endParaRPr lang="es-ES"/>
                  </a:p>
                </p:txBody>
              </p:sp>
              <p:sp>
                <p:nvSpPr>
                  <p:cNvPr id="39218" name="Freeform 86"/>
                  <p:cNvSpPr>
                    <a:spLocks/>
                  </p:cNvSpPr>
                  <p:nvPr/>
                </p:nvSpPr>
                <p:spPr bwMode="auto">
                  <a:xfrm>
                    <a:off x="878" y="1392"/>
                    <a:ext cx="242" cy="6"/>
                  </a:xfrm>
                  <a:custGeom>
                    <a:avLst/>
                    <a:gdLst>
                      <a:gd name="T0" fmla="*/ 0 w 242"/>
                      <a:gd name="T1" fmla="*/ 5 h 6"/>
                      <a:gd name="T2" fmla="*/ 233 w 242"/>
                      <a:gd name="T3" fmla="*/ 5 h 6"/>
                      <a:gd name="T4" fmla="*/ 241 w 242"/>
                      <a:gd name="T5" fmla="*/ 0 h 6"/>
                      <a:gd name="T6" fmla="*/ 10 w 242"/>
                      <a:gd name="T7" fmla="*/ 0 h 6"/>
                      <a:gd name="T8" fmla="*/ 0 w 242"/>
                      <a:gd name="T9" fmla="*/ 5 h 6"/>
                      <a:gd name="T10" fmla="*/ 0 60000 65536"/>
                      <a:gd name="T11" fmla="*/ 0 60000 65536"/>
                      <a:gd name="T12" fmla="*/ 0 60000 65536"/>
                      <a:gd name="T13" fmla="*/ 0 60000 65536"/>
                      <a:gd name="T14" fmla="*/ 0 60000 65536"/>
                      <a:gd name="T15" fmla="*/ 0 w 242"/>
                      <a:gd name="T16" fmla="*/ 0 h 6"/>
                      <a:gd name="T17" fmla="*/ 242 w 242"/>
                      <a:gd name="T18" fmla="*/ 6 h 6"/>
                    </a:gdLst>
                    <a:ahLst/>
                    <a:cxnLst>
                      <a:cxn ang="T10">
                        <a:pos x="T0" y="T1"/>
                      </a:cxn>
                      <a:cxn ang="T11">
                        <a:pos x="T2" y="T3"/>
                      </a:cxn>
                      <a:cxn ang="T12">
                        <a:pos x="T4" y="T5"/>
                      </a:cxn>
                      <a:cxn ang="T13">
                        <a:pos x="T6" y="T7"/>
                      </a:cxn>
                      <a:cxn ang="T14">
                        <a:pos x="T8" y="T9"/>
                      </a:cxn>
                    </a:cxnLst>
                    <a:rect l="T15" t="T16" r="T17" b="T18"/>
                    <a:pathLst>
                      <a:path w="242" h="6">
                        <a:moveTo>
                          <a:pt x="0" y="5"/>
                        </a:moveTo>
                        <a:lnTo>
                          <a:pt x="233" y="5"/>
                        </a:lnTo>
                        <a:lnTo>
                          <a:pt x="241" y="0"/>
                        </a:lnTo>
                        <a:lnTo>
                          <a:pt x="10" y="0"/>
                        </a:lnTo>
                        <a:lnTo>
                          <a:pt x="0" y="5"/>
                        </a:lnTo>
                      </a:path>
                    </a:pathLst>
                  </a:custGeom>
                  <a:solidFill>
                    <a:srgbClr val="AD6900"/>
                  </a:solidFill>
                  <a:ln w="12700" cap="rnd">
                    <a:noFill/>
                    <a:round/>
                    <a:headEnd/>
                    <a:tailEnd/>
                  </a:ln>
                </p:spPr>
                <p:txBody>
                  <a:bodyPr/>
                  <a:lstStyle/>
                  <a:p>
                    <a:endParaRPr lang="es-ES"/>
                  </a:p>
                </p:txBody>
              </p:sp>
              <p:sp>
                <p:nvSpPr>
                  <p:cNvPr id="39219" name="Freeform 87"/>
                  <p:cNvSpPr>
                    <a:spLocks/>
                  </p:cNvSpPr>
                  <p:nvPr/>
                </p:nvSpPr>
                <p:spPr bwMode="auto">
                  <a:xfrm>
                    <a:off x="893" y="1383"/>
                    <a:ext cx="238" cy="6"/>
                  </a:xfrm>
                  <a:custGeom>
                    <a:avLst/>
                    <a:gdLst>
                      <a:gd name="T0" fmla="*/ 0 w 238"/>
                      <a:gd name="T1" fmla="*/ 5 h 6"/>
                      <a:gd name="T2" fmla="*/ 229 w 238"/>
                      <a:gd name="T3" fmla="*/ 5 h 6"/>
                      <a:gd name="T4" fmla="*/ 237 w 238"/>
                      <a:gd name="T5" fmla="*/ 0 h 6"/>
                      <a:gd name="T6" fmla="*/ 11 w 238"/>
                      <a:gd name="T7" fmla="*/ 0 h 6"/>
                      <a:gd name="T8" fmla="*/ 0 w 238"/>
                      <a:gd name="T9" fmla="*/ 5 h 6"/>
                      <a:gd name="T10" fmla="*/ 0 60000 65536"/>
                      <a:gd name="T11" fmla="*/ 0 60000 65536"/>
                      <a:gd name="T12" fmla="*/ 0 60000 65536"/>
                      <a:gd name="T13" fmla="*/ 0 60000 65536"/>
                      <a:gd name="T14" fmla="*/ 0 60000 65536"/>
                      <a:gd name="T15" fmla="*/ 0 w 238"/>
                      <a:gd name="T16" fmla="*/ 0 h 6"/>
                      <a:gd name="T17" fmla="*/ 238 w 238"/>
                      <a:gd name="T18" fmla="*/ 6 h 6"/>
                    </a:gdLst>
                    <a:ahLst/>
                    <a:cxnLst>
                      <a:cxn ang="T10">
                        <a:pos x="T0" y="T1"/>
                      </a:cxn>
                      <a:cxn ang="T11">
                        <a:pos x="T2" y="T3"/>
                      </a:cxn>
                      <a:cxn ang="T12">
                        <a:pos x="T4" y="T5"/>
                      </a:cxn>
                      <a:cxn ang="T13">
                        <a:pos x="T6" y="T7"/>
                      </a:cxn>
                      <a:cxn ang="T14">
                        <a:pos x="T8" y="T9"/>
                      </a:cxn>
                    </a:cxnLst>
                    <a:rect l="T15" t="T16" r="T17" b="T18"/>
                    <a:pathLst>
                      <a:path w="238" h="6">
                        <a:moveTo>
                          <a:pt x="0" y="5"/>
                        </a:moveTo>
                        <a:lnTo>
                          <a:pt x="229" y="5"/>
                        </a:lnTo>
                        <a:lnTo>
                          <a:pt x="237" y="0"/>
                        </a:lnTo>
                        <a:lnTo>
                          <a:pt x="11" y="0"/>
                        </a:lnTo>
                        <a:lnTo>
                          <a:pt x="0" y="5"/>
                        </a:lnTo>
                      </a:path>
                    </a:pathLst>
                  </a:custGeom>
                  <a:solidFill>
                    <a:srgbClr val="AD6900"/>
                  </a:solidFill>
                  <a:ln w="12700" cap="rnd">
                    <a:noFill/>
                    <a:round/>
                    <a:headEnd/>
                    <a:tailEnd/>
                  </a:ln>
                </p:spPr>
                <p:txBody>
                  <a:bodyPr/>
                  <a:lstStyle/>
                  <a:p>
                    <a:endParaRPr lang="es-ES"/>
                  </a:p>
                </p:txBody>
              </p:sp>
              <p:sp>
                <p:nvSpPr>
                  <p:cNvPr id="39220" name="Freeform 88"/>
                  <p:cNvSpPr>
                    <a:spLocks/>
                  </p:cNvSpPr>
                  <p:nvPr/>
                </p:nvSpPr>
                <p:spPr bwMode="auto">
                  <a:xfrm>
                    <a:off x="860" y="1401"/>
                    <a:ext cx="248" cy="7"/>
                  </a:xfrm>
                  <a:custGeom>
                    <a:avLst/>
                    <a:gdLst>
                      <a:gd name="T0" fmla="*/ 0 w 248"/>
                      <a:gd name="T1" fmla="*/ 6 h 7"/>
                      <a:gd name="T2" fmla="*/ 239 w 248"/>
                      <a:gd name="T3" fmla="*/ 6 h 7"/>
                      <a:gd name="T4" fmla="*/ 247 w 248"/>
                      <a:gd name="T5" fmla="*/ 0 h 7"/>
                      <a:gd name="T6" fmla="*/ 12 w 248"/>
                      <a:gd name="T7" fmla="*/ 0 h 7"/>
                      <a:gd name="T8" fmla="*/ 0 w 248"/>
                      <a:gd name="T9" fmla="*/ 6 h 7"/>
                      <a:gd name="T10" fmla="*/ 0 60000 65536"/>
                      <a:gd name="T11" fmla="*/ 0 60000 65536"/>
                      <a:gd name="T12" fmla="*/ 0 60000 65536"/>
                      <a:gd name="T13" fmla="*/ 0 60000 65536"/>
                      <a:gd name="T14" fmla="*/ 0 60000 65536"/>
                      <a:gd name="T15" fmla="*/ 0 w 248"/>
                      <a:gd name="T16" fmla="*/ 0 h 7"/>
                      <a:gd name="T17" fmla="*/ 248 w 248"/>
                      <a:gd name="T18" fmla="*/ 7 h 7"/>
                    </a:gdLst>
                    <a:ahLst/>
                    <a:cxnLst>
                      <a:cxn ang="T10">
                        <a:pos x="T0" y="T1"/>
                      </a:cxn>
                      <a:cxn ang="T11">
                        <a:pos x="T2" y="T3"/>
                      </a:cxn>
                      <a:cxn ang="T12">
                        <a:pos x="T4" y="T5"/>
                      </a:cxn>
                      <a:cxn ang="T13">
                        <a:pos x="T6" y="T7"/>
                      </a:cxn>
                      <a:cxn ang="T14">
                        <a:pos x="T8" y="T9"/>
                      </a:cxn>
                    </a:cxnLst>
                    <a:rect l="T15" t="T16" r="T17" b="T18"/>
                    <a:pathLst>
                      <a:path w="248" h="7">
                        <a:moveTo>
                          <a:pt x="0" y="6"/>
                        </a:moveTo>
                        <a:lnTo>
                          <a:pt x="239" y="6"/>
                        </a:lnTo>
                        <a:lnTo>
                          <a:pt x="247" y="0"/>
                        </a:lnTo>
                        <a:lnTo>
                          <a:pt x="12" y="0"/>
                        </a:lnTo>
                        <a:lnTo>
                          <a:pt x="0" y="6"/>
                        </a:lnTo>
                      </a:path>
                    </a:pathLst>
                  </a:custGeom>
                  <a:solidFill>
                    <a:srgbClr val="AD6900"/>
                  </a:solidFill>
                  <a:ln w="12700" cap="rnd">
                    <a:noFill/>
                    <a:round/>
                    <a:headEnd/>
                    <a:tailEnd/>
                  </a:ln>
                </p:spPr>
                <p:txBody>
                  <a:bodyPr/>
                  <a:lstStyle/>
                  <a:p>
                    <a:endParaRPr lang="es-ES"/>
                  </a:p>
                </p:txBody>
              </p:sp>
              <p:sp>
                <p:nvSpPr>
                  <p:cNvPr id="39221" name="Rectangle 89"/>
                  <p:cNvSpPr>
                    <a:spLocks noChangeArrowheads="1"/>
                  </p:cNvSpPr>
                  <p:nvPr/>
                </p:nvSpPr>
                <p:spPr bwMode="auto">
                  <a:xfrm>
                    <a:off x="860" y="1408"/>
                    <a:ext cx="241" cy="6"/>
                  </a:xfrm>
                  <a:prstGeom prst="rect">
                    <a:avLst/>
                  </a:prstGeom>
                  <a:solidFill>
                    <a:srgbClr val="714400"/>
                  </a:solidFill>
                  <a:ln w="12700">
                    <a:noFill/>
                    <a:miter lim="800000"/>
                    <a:headEnd/>
                    <a:tailEnd/>
                  </a:ln>
                </p:spPr>
                <p:txBody>
                  <a:bodyPr wrap="none" anchor="ctr"/>
                  <a:lstStyle/>
                  <a:p>
                    <a:endParaRPr lang="es-ES"/>
                  </a:p>
                </p:txBody>
              </p:sp>
            </p:grpSp>
            <p:grpSp>
              <p:nvGrpSpPr>
                <p:cNvPr id="39159" name="Group 90"/>
                <p:cNvGrpSpPr>
                  <a:grpSpLocks/>
                </p:cNvGrpSpPr>
                <p:nvPr/>
              </p:nvGrpSpPr>
              <p:grpSpPr bwMode="auto">
                <a:xfrm>
                  <a:off x="892" y="1305"/>
                  <a:ext cx="211" cy="100"/>
                  <a:chOff x="892" y="1305"/>
                  <a:chExt cx="211" cy="100"/>
                </a:xfrm>
              </p:grpSpPr>
              <p:grpSp>
                <p:nvGrpSpPr>
                  <p:cNvPr id="39160" name="Group 91"/>
                  <p:cNvGrpSpPr>
                    <a:grpSpLocks/>
                  </p:cNvGrpSpPr>
                  <p:nvPr/>
                </p:nvGrpSpPr>
                <p:grpSpPr bwMode="auto">
                  <a:xfrm>
                    <a:off x="892" y="1368"/>
                    <a:ext cx="62" cy="37"/>
                    <a:chOff x="892" y="1368"/>
                    <a:chExt cx="62" cy="37"/>
                  </a:xfrm>
                </p:grpSpPr>
                <p:sp>
                  <p:nvSpPr>
                    <p:cNvPr id="39205" name="Rectangle 92"/>
                    <p:cNvSpPr>
                      <a:spLocks noChangeArrowheads="1"/>
                    </p:cNvSpPr>
                    <p:nvPr/>
                  </p:nvSpPr>
                  <p:spPr bwMode="auto">
                    <a:xfrm>
                      <a:off x="892" y="1381"/>
                      <a:ext cx="40" cy="23"/>
                    </a:xfrm>
                    <a:prstGeom prst="rect">
                      <a:avLst/>
                    </a:prstGeom>
                    <a:solidFill>
                      <a:srgbClr val="A2C1FE"/>
                    </a:solidFill>
                    <a:ln w="12700">
                      <a:noFill/>
                      <a:miter lim="800000"/>
                      <a:headEnd/>
                      <a:tailEnd/>
                    </a:ln>
                  </p:spPr>
                  <p:txBody>
                    <a:bodyPr wrap="none" anchor="ctr"/>
                    <a:lstStyle/>
                    <a:p>
                      <a:endParaRPr lang="es-ES"/>
                    </a:p>
                  </p:txBody>
                </p:sp>
                <p:sp>
                  <p:nvSpPr>
                    <p:cNvPr id="39206" name="Freeform 93"/>
                    <p:cNvSpPr>
                      <a:spLocks/>
                    </p:cNvSpPr>
                    <p:nvPr/>
                  </p:nvSpPr>
                  <p:spPr bwMode="auto">
                    <a:xfrm>
                      <a:off x="932"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9207" name="Freeform 94"/>
                    <p:cNvSpPr>
                      <a:spLocks/>
                    </p:cNvSpPr>
                    <p:nvPr/>
                  </p:nvSpPr>
                  <p:spPr bwMode="auto">
                    <a:xfrm>
                      <a:off x="893" y="1368"/>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161" name="Group 95"/>
                  <p:cNvGrpSpPr>
                    <a:grpSpLocks/>
                  </p:cNvGrpSpPr>
                  <p:nvPr/>
                </p:nvGrpSpPr>
                <p:grpSpPr bwMode="auto">
                  <a:xfrm>
                    <a:off x="941" y="1368"/>
                    <a:ext cx="62" cy="37"/>
                    <a:chOff x="941" y="1368"/>
                    <a:chExt cx="62" cy="37"/>
                  </a:xfrm>
                </p:grpSpPr>
                <p:sp>
                  <p:nvSpPr>
                    <p:cNvPr id="39202" name="Rectangle 96"/>
                    <p:cNvSpPr>
                      <a:spLocks noChangeArrowheads="1"/>
                    </p:cNvSpPr>
                    <p:nvPr/>
                  </p:nvSpPr>
                  <p:spPr bwMode="auto">
                    <a:xfrm>
                      <a:off x="941" y="1381"/>
                      <a:ext cx="39" cy="23"/>
                    </a:xfrm>
                    <a:prstGeom prst="rect">
                      <a:avLst/>
                    </a:prstGeom>
                    <a:solidFill>
                      <a:srgbClr val="A2C1FE"/>
                    </a:solidFill>
                    <a:ln w="12700">
                      <a:noFill/>
                      <a:miter lim="800000"/>
                      <a:headEnd/>
                      <a:tailEnd/>
                    </a:ln>
                  </p:spPr>
                  <p:txBody>
                    <a:bodyPr wrap="none" anchor="ctr"/>
                    <a:lstStyle/>
                    <a:p>
                      <a:endParaRPr lang="es-ES"/>
                    </a:p>
                  </p:txBody>
                </p:sp>
                <p:sp>
                  <p:nvSpPr>
                    <p:cNvPr id="39203" name="Freeform 97"/>
                    <p:cNvSpPr>
                      <a:spLocks/>
                    </p:cNvSpPr>
                    <p:nvPr/>
                  </p:nvSpPr>
                  <p:spPr bwMode="auto">
                    <a:xfrm>
                      <a:off x="980"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9204" name="Freeform 98"/>
                    <p:cNvSpPr>
                      <a:spLocks/>
                    </p:cNvSpPr>
                    <p:nvPr/>
                  </p:nvSpPr>
                  <p:spPr bwMode="auto">
                    <a:xfrm>
                      <a:off x="941" y="1368"/>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162" name="Group 99"/>
                  <p:cNvGrpSpPr>
                    <a:grpSpLocks/>
                  </p:cNvGrpSpPr>
                  <p:nvPr/>
                </p:nvGrpSpPr>
                <p:grpSpPr bwMode="auto">
                  <a:xfrm>
                    <a:off x="991" y="1368"/>
                    <a:ext cx="61" cy="37"/>
                    <a:chOff x="991" y="1368"/>
                    <a:chExt cx="61" cy="37"/>
                  </a:xfrm>
                </p:grpSpPr>
                <p:sp>
                  <p:nvSpPr>
                    <p:cNvPr id="39199" name="Rectangle 100"/>
                    <p:cNvSpPr>
                      <a:spLocks noChangeArrowheads="1"/>
                    </p:cNvSpPr>
                    <p:nvPr/>
                  </p:nvSpPr>
                  <p:spPr bwMode="auto">
                    <a:xfrm>
                      <a:off x="991" y="1381"/>
                      <a:ext cx="39" cy="23"/>
                    </a:xfrm>
                    <a:prstGeom prst="rect">
                      <a:avLst/>
                    </a:prstGeom>
                    <a:solidFill>
                      <a:srgbClr val="A2C1FE"/>
                    </a:solidFill>
                    <a:ln w="12700">
                      <a:noFill/>
                      <a:miter lim="800000"/>
                      <a:headEnd/>
                      <a:tailEnd/>
                    </a:ln>
                  </p:spPr>
                  <p:txBody>
                    <a:bodyPr wrap="none" anchor="ctr"/>
                    <a:lstStyle/>
                    <a:p>
                      <a:endParaRPr lang="es-ES"/>
                    </a:p>
                  </p:txBody>
                </p:sp>
                <p:sp>
                  <p:nvSpPr>
                    <p:cNvPr id="39200" name="Freeform 101"/>
                    <p:cNvSpPr>
                      <a:spLocks/>
                    </p:cNvSpPr>
                    <p:nvPr/>
                  </p:nvSpPr>
                  <p:spPr bwMode="auto">
                    <a:xfrm>
                      <a:off x="1030" y="1368"/>
                      <a:ext cx="22" cy="37"/>
                    </a:xfrm>
                    <a:custGeom>
                      <a:avLst/>
                      <a:gdLst>
                        <a:gd name="T0" fmla="*/ 0 w 22"/>
                        <a:gd name="T1" fmla="*/ 36 h 37"/>
                        <a:gd name="T2" fmla="*/ 21 w 22"/>
                        <a:gd name="T3" fmla="*/ 21 h 37"/>
                        <a:gd name="T4" fmla="*/ 21 w 22"/>
                        <a:gd name="T5" fmla="*/ 0 h 37"/>
                        <a:gd name="T6" fmla="*/ 0 w 22"/>
                        <a:gd name="T7" fmla="*/ 12 h 37"/>
                        <a:gd name="T8" fmla="*/ 0 w 22"/>
                        <a:gd name="T9" fmla="*/ 36 h 37"/>
                        <a:gd name="T10" fmla="*/ 0 60000 65536"/>
                        <a:gd name="T11" fmla="*/ 0 60000 65536"/>
                        <a:gd name="T12" fmla="*/ 0 60000 65536"/>
                        <a:gd name="T13" fmla="*/ 0 60000 65536"/>
                        <a:gd name="T14" fmla="*/ 0 60000 65536"/>
                        <a:gd name="T15" fmla="*/ 0 w 22"/>
                        <a:gd name="T16" fmla="*/ 0 h 37"/>
                        <a:gd name="T17" fmla="*/ 22 w 22"/>
                        <a:gd name="T18" fmla="*/ 37 h 37"/>
                      </a:gdLst>
                      <a:ahLst/>
                      <a:cxnLst>
                        <a:cxn ang="T10">
                          <a:pos x="T0" y="T1"/>
                        </a:cxn>
                        <a:cxn ang="T11">
                          <a:pos x="T2" y="T3"/>
                        </a:cxn>
                        <a:cxn ang="T12">
                          <a:pos x="T4" y="T5"/>
                        </a:cxn>
                        <a:cxn ang="T13">
                          <a:pos x="T6" y="T7"/>
                        </a:cxn>
                        <a:cxn ang="T14">
                          <a:pos x="T8" y="T9"/>
                        </a:cxn>
                      </a:cxnLst>
                      <a:rect l="T15" t="T16" r="T17" b="T18"/>
                      <a:pathLst>
                        <a:path w="22" h="37">
                          <a:moveTo>
                            <a:pt x="0" y="36"/>
                          </a:moveTo>
                          <a:lnTo>
                            <a:pt x="21" y="21"/>
                          </a:lnTo>
                          <a:lnTo>
                            <a:pt x="21" y="0"/>
                          </a:lnTo>
                          <a:lnTo>
                            <a:pt x="0" y="12"/>
                          </a:lnTo>
                          <a:lnTo>
                            <a:pt x="0" y="36"/>
                          </a:lnTo>
                        </a:path>
                      </a:pathLst>
                    </a:custGeom>
                    <a:solidFill>
                      <a:srgbClr val="3365FB"/>
                    </a:solidFill>
                    <a:ln w="12700" cap="rnd">
                      <a:noFill/>
                      <a:round/>
                      <a:headEnd/>
                      <a:tailEnd/>
                    </a:ln>
                  </p:spPr>
                  <p:txBody>
                    <a:bodyPr/>
                    <a:lstStyle/>
                    <a:p>
                      <a:endParaRPr lang="es-ES"/>
                    </a:p>
                  </p:txBody>
                </p:sp>
                <p:sp>
                  <p:nvSpPr>
                    <p:cNvPr id="39201" name="Freeform 102"/>
                    <p:cNvSpPr>
                      <a:spLocks/>
                    </p:cNvSpPr>
                    <p:nvPr/>
                  </p:nvSpPr>
                  <p:spPr bwMode="auto">
                    <a:xfrm>
                      <a:off x="991" y="1368"/>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163" name="Group 103"/>
                  <p:cNvGrpSpPr>
                    <a:grpSpLocks/>
                  </p:cNvGrpSpPr>
                  <p:nvPr/>
                </p:nvGrpSpPr>
                <p:grpSpPr bwMode="auto">
                  <a:xfrm>
                    <a:off x="1041" y="1368"/>
                    <a:ext cx="62" cy="37"/>
                    <a:chOff x="1041" y="1368"/>
                    <a:chExt cx="62" cy="37"/>
                  </a:xfrm>
                </p:grpSpPr>
                <p:sp>
                  <p:nvSpPr>
                    <p:cNvPr id="39196" name="Rectangle 104"/>
                    <p:cNvSpPr>
                      <a:spLocks noChangeArrowheads="1"/>
                    </p:cNvSpPr>
                    <p:nvPr/>
                  </p:nvSpPr>
                  <p:spPr bwMode="auto">
                    <a:xfrm>
                      <a:off x="1041" y="1381"/>
                      <a:ext cx="40" cy="23"/>
                    </a:xfrm>
                    <a:prstGeom prst="rect">
                      <a:avLst/>
                    </a:prstGeom>
                    <a:solidFill>
                      <a:srgbClr val="A2C1FE"/>
                    </a:solidFill>
                    <a:ln w="12700">
                      <a:noFill/>
                      <a:miter lim="800000"/>
                      <a:headEnd/>
                      <a:tailEnd/>
                    </a:ln>
                  </p:spPr>
                  <p:txBody>
                    <a:bodyPr wrap="none" anchor="ctr"/>
                    <a:lstStyle/>
                    <a:p>
                      <a:endParaRPr lang="es-ES"/>
                    </a:p>
                  </p:txBody>
                </p:sp>
                <p:sp>
                  <p:nvSpPr>
                    <p:cNvPr id="39197" name="Freeform 105"/>
                    <p:cNvSpPr>
                      <a:spLocks/>
                    </p:cNvSpPr>
                    <p:nvPr/>
                  </p:nvSpPr>
                  <p:spPr bwMode="auto">
                    <a:xfrm>
                      <a:off x="1081" y="1368"/>
                      <a:ext cx="21" cy="37"/>
                    </a:xfrm>
                    <a:custGeom>
                      <a:avLst/>
                      <a:gdLst>
                        <a:gd name="T0" fmla="*/ 0 w 21"/>
                        <a:gd name="T1" fmla="*/ 36 h 37"/>
                        <a:gd name="T2" fmla="*/ 20 w 21"/>
                        <a:gd name="T3" fmla="*/ 21 h 37"/>
                        <a:gd name="T4" fmla="*/ 20 w 21"/>
                        <a:gd name="T5" fmla="*/ 0 h 37"/>
                        <a:gd name="T6" fmla="*/ 0 w 21"/>
                        <a:gd name="T7" fmla="*/ 12 h 37"/>
                        <a:gd name="T8" fmla="*/ 0 w 21"/>
                        <a:gd name="T9" fmla="*/ 36 h 37"/>
                        <a:gd name="T10" fmla="*/ 0 60000 65536"/>
                        <a:gd name="T11" fmla="*/ 0 60000 65536"/>
                        <a:gd name="T12" fmla="*/ 0 60000 65536"/>
                        <a:gd name="T13" fmla="*/ 0 60000 65536"/>
                        <a:gd name="T14" fmla="*/ 0 60000 65536"/>
                        <a:gd name="T15" fmla="*/ 0 w 21"/>
                        <a:gd name="T16" fmla="*/ 0 h 37"/>
                        <a:gd name="T17" fmla="*/ 21 w 21"/>
                        <a:gd name="T18" fmla="*/ 37 h 37"/>
                      </a:gdLst>
                      <a:ahLst/>
                      <a:cxnLst>
                        <a:cxn ang="T10">
                          <a:pos x="T0" y="T1"/>
                        </a:cxn>
                        <a:cxn ang="T11">
                          <a:pos x="T2" y="T3"/>
                        </a:cxn>
                        <a:cxn ang="T12">
                          <a:pos x="T4" y="T5"/>
                        </a:cxn>
                        <a:cxn ang="T13">
                          <a:pos x="T6" y="T7"/>
                        </a:cxn>
                        <a:cxn ang="T14">
                          <a:pos x="T8" y="T9"/>
                        </a:cxn>
                      </a:cxnLst>
                      <a:rect l="T15" t="T16" r="T17" b="T18"/>
                      <a:pathLst>
                        <a:path w="21" h="37">
                          <a:moveTo>
                            <a:pt x="0" y="36"/>
                          </a:moveTo>
                          <a:lnTo>
                            <a:pt x="20" y="21"/>
                          </a:lnTo>
                          <a:lnTo>
                            <a:pt x="20" y="0"/>
                          </a:lnTo>
                          <a:lnTo>
                            <a:pt x="0" y="12"/>
                          </a:lnTo>
                          <a:lnTo>
                            <a:pt x="0" y="36"/>
                          </a:lnTo>
                        </a:path>
                      </a:pathLst>
                    </a:custGeom>
                    <a:solidFill>
                      <a:srgbClr val="3365FB"/>
                    </a:solidFill>
                    <a:ln w="12700" cap="rnd">
                      <a:noFill/>
                      <a:round/>
                      <a:headEnd/>
                      <a:tailEnd/>
                    </a:ln>
                  </p:spPr>
                  <p:txBody>
                    <a:bodyPr/>
                    <a:lstStyle/>
                    <a:p>
                      <a:endParaRPr lang="es-ES"/>
                    </a:p>
                  </p:txBody>
                </p:sp>
                <p:sp>
                  <p:nvSpPr>
                    <p:cNvPr id="39198" name="Freeform 106"/>
                    <p:cNvSpPr>
                      <a:spLocks/>
                    </p:cNvSpPr>
                    <p:nvPr/>
                  </p:nvSpPr>
                  <p:spPr bwMode="auto">
                    <a:xfrm>
                      <a:off x="1041" y="1368"/>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164" name="Group 107"/>
                  <p:cNvGrpSpPr>
                    <a:grpSpLocks/>
                  </p:cNvGrpSpPr>
                  <p:nvPr/>
                </p:nvGrpSpPr>
                <p:grpSpPr bwMode="auto">
                  <a:xfrm>
                    <a:off x="892" y="1337"/>
                    <a:ext cx="62" cy="38"/>
                    <a:chOff x="892" y="1337"/>
                    <a:chExt cx="62" cy="38"/>
                  </a:xfrm>
                </p:grpSpPr>
                <p:sp>
                  <p:nvSpPr>
                    <p:cNvPr id="39193" name="Rectangle 108"/>
                    <p:cNvSpPr>
                      <a:spLocks noChangeArrowheads="1"/>
                    </p:cNvSpPr>
                    <p:nvPr/>
                  </p:nvSpPr>
                  <p:spPr bwMode="auto">
                    <a:xfrm>
                      <a:off x="892" y="1349"/>
                      <a:ext cx="40" cy="24"/>
                    </a:xfrm>
                    <a:prstGeom prst="rect">
                      <a:avLst/>
                    </a:prstGeom>
                    <a:solidFill>
                      <a:srgbClr val="A2C1FE"/>
                    </a:solidFill>
                    <a:ln w="12700">
                      <a:noFill/>
                      <a:miter lim="800000"/>
                      <a:headEnd/>
                      <a:tailEnd/>
                    </a:ln>
                  </p:spPr>
                  <p:txBody>
                    <a:bodyPr wrap="none" anchor="ctr"/>
                    <a:lstStyle/>
                    <a:p>
                      <a:endParaRPr lang="es-ES"/>
                    </a:p>
                  </p:txBody>
                </p:sp>
                <p:sp>
                  <p:nvSpPr>
                    <p:cNvPr id="39194" name="Freeform 109"/>
                    <p:cNvSpPr>
                      <a:spLocks/>
                    </p:cNvSpPr>
                    <p:nvPr/>
                  </p:nvSpPr>
                  <p:spPr bwMode="auto">
                    <a:xfrm>
                      <a:off x="932" y="1337"/>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9195" name="Freeform 110"/>
                    <p:cNvSpPr>
                      <a:spLocks/>
                    </p:cNvSpPr>
                    <p:nvPr/>
                  </p:nvSpPr>
                  <p:spPr bwMode="auto">
                    <a:xfrm>
                      <a:off x="893" y="1337"/>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165" name="Group 111"/>
                  <p:cNvGrpSpPr>
                    <a:grpSpLocks/>
                  </p:cNvGrpSpPr>
                  <p:nvPr/>
                </p:nvGrpSpPr>
                <p:grpSpPr bwMode="auto">
                  <a:xfrm>
                    <a:off x="941" y="1337"/>
                    <a:ext cx="62" cy="38"/>
                    <a:chOff x="941" y="1337"/>
                    <a:chExt cx="62" cy="38"/>
                  </a:xfrm>
                </p:grpSpPr>
                <p:sp>
                  <p:nvSpPr>
                    <p:cNvPr id="39190" name="Rectangle 112"/>
                    <p:cNvSpPr>
                      <a:spLocks noChangeArrowheads="1"/>
                    </p:cNvSpPr>
                    <p:nvPr/>
                  </p:nvSpPr>
                  <p:spPr bwMode="auto">
                    <a:xfrm>
                      <a:off x="941" y="1349"/>
                      <a:ext cx="39" cy="24"/>
                    </a:xfrm>
                    <a:prstGeom prst="rect">
                      <a:avLst/>
                    </a:prstGeom>
                    <a:solidFill>
                      <a:srgbClr val="A2C1FE"/>
                    </a:solidFill>
                    <a:ln w="12700">
                      <a:noFill/>
                      <a:miter lim="800000"/>
                      <a:headEnd/>
                      <a:tailEnd/>
                    </a:ln>
                  </p:spPr>
                  <p:txBody>
                    <a:bodyPr wrap="none" anchor="ctr"/>
                    <a:lstStyle/>
                    <a:p>
                      <a:endParaRPr lang="es-ES"/>
                    </a:p>
                  </p:txBody>
                </p:sp>
                <p:sp>
                  <p:nvSpPr>
                    <p:cNvPr id="39191" name="Freeform 113"/>
                    <p:cNvSpPr>
                      <a:spLocks/>
                    </p:cNvSpPr>
                    <p:nvPr/>
                  </p:nvSpPr>
                  <p:spPr bwMode="auto">
                    <a:xfrm>
                      <a:off x="980" y="1337"/>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9192" name="Freeform 114"/>
                    <p:cNvSpPr>
                      <a:spLocks/>
                    </p:cNvSpPr>
                    <p:nvPr/>
                  </p:nvSpPr>
                  <p:spPr bwMode="auto">
                    <a:xfrm>
                      <a:off x="941" y="1337"/>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166" name="Group 115"/>
                  <p:cNvGrpSpPr>
                    <a:grpSpLocks/>
                  </p:cNvGrpSpPr>
                  <p:nvPr/>
                </p:nvGrpSpPr>
                <p:grpSpPr bwMode="auto">
                  <a:xfrm>
                    <a:off x="991" y="1337"/>
                    <a:ext cx="61" cy="38"/>
                    <a:chOff x="991" y="1337"/>
                    <a:chExt cx="61" cy="38"/>
                  </a:xfrm>
                </p:grpSpPr>
                <p:sp>
                  <p:nvSpPr>
                    <p:cNvPr id="39187" name="Rectangle 116"/>
                    <p:cNvSpPr>
                      <a:spLocks noChangeArrowheads="1"/>
                    </p:cNvSpPr>
                    <p:nvPr/>
                  </p:nvSpPr>
                  <p:spPr bwMode="auto">
                    <a:xfrm>
                      <a:off x="991" y="1349"/>
                      <a:ext cx="39" cy="24"/>
                    </a:xfrm>
                    <a:prstGeom prst="rect">
                      <a:avLst/>
                    </a:prstGeom>
                    <a:solidFill>
                      <a:srgbClr val="A2C1FE"/>
                    </a:solidFill>
                    <a:ln w="12700">
                      <a:noFill/>
                      <a:miter lim="800000"/>
                      <a:headEnd/>
                      <a:tailEnd/>
                    </a:ln>
                  </p:spPr>
                  <p:txBody>
                    <a:bodyPr wrap="none" anchor="ctr"/>
                    <a:lstStyle/>
                    <a:p>
                      <a:endParaRPr lang="es-ES"/>
                    </a:p>
                  </p:txBody>
                </p:sp>
                <p:sp>
                  <p:nvSpPr>
                    <p:cNvPr id="39188" name="Freeform 117"/>
                    <p:cNvSpPr>
                      <a:spLocks/>
                    </p:cNvSpPr>
                    <p:nvPr/>
                  </p:nvSpPr>
                  <p:spPr bwMode="auto">
                    <a:xfrm>
                      <a:off x="1030" y="1337"/>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9189" name="Freeform 118"/>
                    <p:cNvSpPr>
                      <a:spLocks/>
                    </p:cNvSpPr>
                    <p:nvPr/>
                  </p:nvSpPr>
                  <p:spPr bwMode="auto">
                    <a:xfrm>
                      <a:off x="991" y="1337"/>
                      <a:ext cx="61" cy="13"/>
                    </a:xfrm>
                    <a:custGeom>
                      <a:avLst/>
                      <a:gdLst>
                        <a:gd name="T0" fmla="*/ 0 w 61"/>
                        <a:gd name="T1" fmla="*/ 12 h 13"/>
                        <a:gd name="T2" fmla="*/ 39 w 61"/>
                        <a:gd name="T3" fmla="*/ 12 h 13"/>
                        <a:gd name="T4" fmla="*/ 60 w 61"/>
                        <a:gd name="T5" fmla="*/ 0 h 13"/>
                        <a:gd name="T6" fmla="*/ 25 w 61"/>
                        <a:gd name="T7" fmla="*/ 0 h 13"/>
                        <a:gd name="T8" fmla="*/ 0 w 61"/>
                        <a:gd name="T9" fmla="*/ 12 h 13"/>
                        <a:gd name="T10" fmla="*/ 0 60000 65536"/>
                        <a:gd name="T11" fmla="*/ 0 60000 65536"/>
                        <a:gd name="T12" fmla="*/ 0 60000 65536"/>
                        <a:gd name="T13" fmla="*/ 0 60000 65536"/>
                        <a:gd name="T14" fmla="*/ 0 60000 65536"/>
                        <a:gd name="T15" fmla="*/ 0 w 61"/>
                        <a:gd name="T16" fmla="*/ 0 h 13"/>
                        <a:gd name="T17" fmla="*/ 61 w 61"/>
                        <a:gd name="T18" fmla="*/ 13 h 13"/>
                      </a:gdLst>
                      <a:ahLst/>
                      <a:cxnLst>
                        <a:cxn ang="T10">
                          <a:pos x="T0" y="T1"/>
                        </a:cxn>
                        <a:cxn ang="T11">
                          <a:pos x="T2" y="T3"/>
                        </a:cxn>
                        <a:cxn ang="T12">
                          <a:pos x="T4" y="T5"/>
                        </a:cxn>
                        <a:cxn ang="T13">
                          <a:pos x="T6" y="T7"/>
                        </a:cxn>
                        <a:cxn ang="T14">
                          <a:pos x="T8" y="T9"/>
                        </a:cxn>
                      </a:cxnLst>
                      <a:rect l="T15" t="T16" r="T17" b="T18"/>
                      <a:pathLst>
                        <a:path w="61" h="13">
                          <a:moveTo>
                            <a:pt x="0" y="12"/>
                          </a:moveTo>
                          <a:lnTo>
                            <a:pt x="39" y="12"/>
                          </a:lnTo>
                          <a:lnTo>
                            <a:pt x="60"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167" name="Group 119"/>
                  <p:cNvGrpSpPr>
                    <a:grpSpLocks/>
                  </p:cNvGrpSpPr>
                  <p:nvPr/>
                </p:nvGrpSpPr>
                <p:grpSpPr bwMode="auto">
                  <a:xfrm>
                    <a:off x="1041" y="1337"/>
                    <a:ext cx="62" cy="38"/>
                    <a:chOff x="1041" y="1337"/>
                    <a:chExt cx="62" cy="38"/>
                  </a:xfrm>
                </p:grpSpPr>
                <p:sp>
                  <p:nvSpPr>
                    <p:cNvPr id="39184" name="Rectangle 120"/>
                    <p:cNvSpPr>
                      <a:spLocks noChangeArrowheads="1"/>
                    </p:cNvSpPr>
                    <p:nvPr/>
                  </p:nvSpPr>
                  <p:spPr bwMode="auto">
                    <a:xfrm>
                      <a:off x="1041" y="1349"/>
                      <a:ext cx="40" cy="24"/>
                    </a:xfrm>
                    <a:prstGeom prst="rect">
                      <a:avLst/>
                    </a:prstGeom>
                    <a:solidFill>
                      <a:srgbClr val="A2C1FE"/>
                    </a:solidFill>
                    <a:ln w="12700">
                      <a:noFill/>
                      <a:miter lim="800000"/>
                      <a:headEnd/>
                      <a:tailEnd/>
                    </a:ln>
                  </p:spPr>
                  <p:txBody>
                    <a:bodyPr wrap="none" anchor="ctr"/>
                    <a:lstStyle/>
                    <a:p>
                      <a:endParaRPr lang="es-ES"/>
                    </a:p>
                  </p:txBody>
                </p:sp>
                <p:sp>
                  <p:nvSpPr>
                    <p:cNvPr id="39185" name="Freeform 121"/>
                    <p:cNvSpPr>
                      <a:spLocks/>
                    </p:cNvSpPr>
                    <p:nvPr/>
                  </p:nvSpPr>
                  <p:spPr bwMode="auto">
                    <a:xfrm>
                      <a:off x="1081" y="1337"/>
                      <a:ext cx="21" cy="38"/>
                    </a:xfrm>
                    <a:custGeom>
                      <a:avLst/>
                      <a:gdLst>
                        <a:gd name="T0" fmla="*/ 0 w 21"/>
                        <a:gd name="T1" fmla="*/ 37 h 38"/>
                        <a:gd name="T2" fmla="*/ 20 w 21"/>
                        <a:gd name="T3" fmla="*/ 21 h 38"/>
                        <a:gd name="T4" fmla="*/ 20 w 21"/>
                        <a:gd name="T5" fmla="*/ 0 h 38"/>
                        <a:gd name="T6" fmla="*/ 0 w 21"/>
                        <a:gd name="T7" fmla="*/ 13 h 38"/>
                        <a:gd name="T8" fmla="*/ 0 w 21"/>
                        <a:gd name="T9" fmla="*/ 37 h 38"/>
                        <a:gd name="T10" fmla="*/ 0 60000 65536"/>
                        <a:gd name="T11" fmla="*/ 0 60000 65536"/>
                        <a:gd name="T12" fmla="*/ 0 60000 65536"/>
                        <a:gd name="T13" fmla="*/ 0 60000 65536"/>
                        <a:gd name="T14" fmla="*/ 0 60000 65536"/>
                        <a:gd name="T15" fmla="*/ 0 w 21"/>
                        <a:gd name="T16" fmla="*/ 0 h 38"/>
                        <a:gd name="T17" fmla="*/ 21 w 21"/>
                        <a:gd name="T18" fmla="*/ 38 h 38"/>
                      </a:gdLst>
                      <a:ahLst/>
                      <a:cxnLst>
                        <a:cxn ang="T10">
                          <a:pos x="T0" y="T1"/>
                        </a:cxn>
                        <a:cxn ang="T11">
                          <a:pos x="T2" y="T3"/>
                        </a:cxn>
                        <a:cxn ang="T12">
                          <a:pos x="T4" y="T5"/>
                        </a:cxn>
                        <a:cxn ang="T13">
                          <a:pos x="T6" y="T7"/>
                        </a:cxn>
                        <a:cxn ang="T14">
                          <a:pos x="T8" y="T9"/>
                        </a:cxn>
                      </a:cxnLst>
                      <a:rect l="T15" t="T16" r="T17" b="T18"/>
                      <a:pathLst>
                        <a:path w="21" h="38">
                          <a:moveTo>
                            <a:pt x="0" y="37"/>
                          </a:moveTo>
                          <a:lnTo>
                            <a:pt x="20" y="21"/>
                          </a:lnTo>
                          <a:lnTo>
                            <a:pt x="20" y="0"/>
                          </a:lnTo>
                          <a:lnTo>
                            <a:pt x="0" y="13"/>
                          </a:lnTo>
                          <a:lnTo>
                            <a:pt x="0" y="37"/>
                          </a:lnTo>
                        </a:path>
                      </a:pathLst>
                    </a:custGeom>
                    <a:solidFill>
                      <a:srgbClr val="3365FB"/>
                    </a:solidFill>
                    <a:ln w="12700" cap="rnd">
                      <a:noFill/>
                      <a:round/>
                      <a:headEnd/>
                      <a:tailEnd/>
                    </a:ln>
                  </p:spPr>
                  <p:txBody>
                    <a:bodyPr/>
                    <a:lstStyle/>
                    <a:p>
                      <a:endParaRPr lang="es-ES"/>
                    </a:p>
                  </p:txBody>
                </p:sp>
                <p:sp>
                  <p:nvSpPr>
                    <p:cNvPr id="39186" name="Freeform 122"/>
                    <p:cNvSpPr>
                      <a:spLocks/>
                    </p:cNvSpPr>
                    <p:nvPr/>
                  </p:nvSpPr>
                  <p:spPr bwMode="auto">
                    <a:xfrm>
                      <a:off x="1041" y="1337"/>
                      <a:ext cx="62" cy="13"/>
                    </a:xfrm>
                    <a:custGeom>
                      <a:avLst/>
                      <a:gdLst>
                        <a:gd name="T0" fmla="*/ 0 w 62"/>
                        <a:gd name="T1" fmla="*/ 12 h 13"/>
                        <a:gd name="T2" fmla="*/ 40 w 62"/>
                        <a:gd name="T3" fmla="*/ 12 h 13"/>
                        <a:gd name="T4" fmla="*/ 61 w 62"/>
                        <a:gd name="T5" fmla="*/ 0 h 13"/>
                        <a:gd name="T6" fmla="*/ 25 w 62"/>
                        <a:gd name="T7" fmla="*/ 0 h 13"/>
                        <a:gd name="T8" fmla="*/ 0 w 62"/>
                        <a:gd name="T9" fmla="*/ 12 h 13"/>
                        <a:gd name="T10" fmla="*/ 0 60000 65536"/>
                        <a:gd name="T11" fmla="*/ 0 60000 65536"/>
                        <a:gd name="T12" fmla="*/ 0 60000 65536"/>
                        <a:gd name="T13" fmla="*/ 0 60000 65536"/>
                        <a:gd name="T14" fmla="*/ 0 60000 65536"/>
                        <a:gd name="T15" fmla="*/ 0 w 62"/>
                        <a:gd name="T16" fmla="*/ 0 h 13"/>
                        <a:gd name="T17" fmla="*/ 62 w 62"/>
                        <a:gd name="T18" fmla="*/ 13 h 13"/>
                      </a:gdLst>
                      <a:ahLst/>
                      <a:cxnLst>
                        <a:cxn ang="T10">
                          <a:pos x="T0" y="T1"/>
                        </a:cxn>
                        <a:cxn ang="T11">
                          <a:pos x="T2" y="T3"/>
                        </a:cxn>
                        <a:cxn ang="T12">
                          <a:pos x="T4" y="T5"/>
                        </a:cxn>
                        <a:cxn ang="T13">
                          <a:pos x="T6" y="T7"/>
                        </a:cxn>
                        <a:cxn ang="T14">
                          <a:pos x="T8" y="T9"/>
                        </a:cxn>
                      </a:cxnLst>
                      <a:rect l="T15" t="T16" r="T17" b="T18"/>
                      <a:pathLst>
                        <a:path w="62" h="13">
                          <a:moveTo>
                            <a:pt x="0" y="12"/>
                          </a:moveTo>
                          <a:lnTo>
                            <a:pt x="40" y="12"/>
                          </a:lnTo>
                          <a:lnTo>
                            <a:pt x="61" y="0"/>
                          </a:lnTo>
                          <a:lnTo>
                            <a:pt x="25" y="0"/>
                          </a:lnTo>
                          <a:lnTo>
                            <a:pt x="0" y="12"/>
                          </a:lnTo>
                        </a:path>
                      </a:pathLst>
                    </a:custGeom>
                    <a:solidFill>
                      <a:srgbClr val="618FFD"/>
                    </a:solidFill>
                    <a:ln w="12700" cap="rnd">
                      <a:noFill/>
                      <a:round/>
                      <a:headEnd/>
                      <a:tailEnd/>
                    </a:ln>
                  </p:spPr>
                  <p:txBody>
                    <a:bodyPr/>
                    <a:lstStyle/>
                    <a:p>
                      <a:endParaRPr lang="es-ES"/>
                    </a:p>
                  </p:txBody>
                </p:sp>
              </p:grpSp>
              <p:grpSp>
                <p:nvGrpSpPr>
                  <p:cNvPr id="39168" name="Group 123"/>
                  <p:cNvGrpSpPr>
                    <a:grpSpLocks/>
                  </p:cNvGrpSpPr>
                  <p:nvPr/>
                </p:nvGrpSpPr>
                <p:grpSpPr bwMode="auto">
                  <a:xfrm>
                    <a:off x="892" y="1305"/>
                    <a:ext cx="62" cy="38"/>
                    <a:chOff x="892" y="1305"/>
                    <a:chExt cx="62" cy="38"/>
                  </a:xfrm>
                </p:grpSpPr>
                <p:sp>
                  <p:nvSpPr>
                    <p:cNvPr id="39181" name="Rectangle 124"/>
                    <p:cNvSpPr>
                      <a:spLocks noChangeArrowheads="1"/>
                    </p:cNvSpPr>
                    <p:nvPr/>
                  </p:nvSpPr>
                  <p:spPr bwMode="auto">
                    <a:xfrm>
                      <a:off x="892" y="1318"/>
                      <a:ext cx="40" cy="23"/>
                    </a:xfrm>
                    <a:prstGeom prst="rect">
                      <a:avLst/>
                    </a:prstGeom>
                    <a:solidFill>
                      <a:srgbClr val="A2C1FE"/>
                    </a:solidFill>
                    <a:ln w="12700">
                      <a:noFill/>
                      <a:miter lim="800000"/>
                      <a:headEnd/>
                      <a:tailEnd/>
                    </a:ln>
                  </p:spPr>
                  <p:txBody>
                    <a:bodyPr wrap="none" anchor="ctr"/>
                    <a:lstStyle/>
                    <a:p>
                      <a:endParaRPr lang="es-ES"/>
                    </a:p>
                  </p:txBody>
                </p:sp>
                <p:sp>
                  <p:nvSpPr>
                    <p:cNvPr id="39182" name="Freeform 125"/>
                    <p:cNvSpPr>
                      <a:spLocks/>
                    </p:cNvSpPr>
                    <p:nvPr/>
                  </p:nvSpPr>
                  <p:spPr bwMode="auto">
                    <a:xfrm>
                      <a:off x="932" y="1305"/>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9183" name="Freeform 126"/>
                    <p:cNvSpPr>
                      <a:spLocks/>
                    </p:cNvSpPr>
                    <p:nvPr/>
                  </p:nvSpPr>
                  <p:spPr bwMode="auto">
                    <a:xfrm>
                      <a:off x="893" y="1305"/>
                      <a:ext cx="61" cy="14"/>
                    </a:xfrm>
                    <a:custGeom>
                      <a:avLst/>
                      <a:gdLst>
                        <a:gd name="T0" fmla="*/ 0 w 61"/>
                        <a:gd name="T1" fmla="*/ 13 h 14"/>
                        <a:gd name="T2" fmla="*/ 39 w 61"/>
                        <a:gd name="T3" fmla="*/ 13 h 14"/>
                        <a:gd name="T4" fmla="*/ 60 w 61"/>
                        <a:gd name="T5" fmla="*/ 0 h 14"/>
                        <a:gd name="T6" fmla="*/ 25 w 61"/>
                        <a:gd name="T7" fmla="*/ 0 h 14"/>
                        <a:gd name="T8" fmla="*/ 0 w 61"/>
                        <a:gd name="T9" fmla="*/ 13 h 14"/>
                        <a:gd name="T10" fmla="*/ 0 60000 65536"/>
                        <a:gd name="T11" fmla="*/ 0 60000 65536"/>
                        <a:gd name="T12" fmla="*/ 0 60000 65536"/>
                        <a:gd name="T13" fmla="*/ 0 60000 65536"/>
                        <a:gd name="T14" fmla="*/ 0 60000 65536"/>
                        <a:gd name="T15" fmla="*/ 0 w 61"/>
                        <a:gd name="T16" fmla="*/ 0 h 14"/>
                        <a:gd name="T17" fmla="*/ 61 w 61"/>
                        <a:gd name="T18" fmla="*/ 14 h 14"/>
                      </a:gdLst>
                      <a:ahLst/>
                      <a:cxnLst>
                        <a:cxn ang="T10">
                          <a:pos x="T0" y="T1"/>
                        </a:cxn>
                        <a:cxn ang="T11">
                          <a:pos x="T2" y="T3"/>
                        </a:cxn>
                        <a:cxn ang="T12">
                          <a:pos x="T4" y="T5"/>
                        </a:cxn>
                        <a:cxn ang="T13">
                          <a:pos x="T6" y="T7"/>
                        </a:cxn>
                        <a:cxn ang="T14">
                          <a:pos x="T8" y="T9"/>
                        </a:cxn>
                      </a:cxnLst>
                      <a:rect l="T15" t="T16" r="T17" b="T18"/>
                      <a:pathLst>
                        <a:path w="61" h="14">
                          <a:moveTo>
                            <a:pt x="0" y="13"/>
                          </a:moveTo>
                          <a:lnTo>
                            <a:pt x="39" y="13"/>
                          </a:lnTo>
                          <a:lnTo>
                            <a:pt x="60" y="0"/>
                          </a:lnTo>
                          <a:lnTo>
                            <a:pt x="25" y="0"/>
                          </a:lnTo>
                          <a:lnTo>
                            <a:pt x="0" y="13"/>
                          </a:lnTo>
                        </a:path>
                      </a:pathLst>
                    </a:custGeom>
                    <a:solidFill>
                      <a:srgbClr val="618FFD"/>
                    </a:solidFill>
                    <a:ln w="12700" cap="rnd">
                      <a:noFill/>
                      <a:round/>
                      <a:headEnd/>
                      <a:tailEnd/>
                    </a:ln>
                  </p:spPr>
                  <p:txBody>
                    <a:bodyPr/>
                    <a:lstStyle/>
                    <a:p>
                      <a:endParaRPr lang="es-ES"/>
                    </a:p>
                  </p:txBody>
                </p:sp>
              </p:grpSp>
              <p:grpSp>
                <p:nvGrpSpPr>
                  <p:cNvPr id="39169" name="Group 127"/>
                  <p:cNvGrpSpPr>
                    <a:grpSpLocks/>
                  </p:cNvGrpSpPr>
                  <p:nvPr/>
                </p:nvGrpSpPr>
                <p:grpSpPr bwMode="auto">
                  <a:xfrm>
                    <a:off x="941" y="1305"/>
                    <a:ext cx="62" cy="38"/>
                    <a:chOff x="941" y="1305"/>
                    <a:chExt cx="62" cy="38"/>
                  </a:xfrm>
                </p:grpSpPr>
                <p:sp>
                  <p:nvSpPr>
                    <p:cNvPr id="39178" name="Rectangle 128"/>
                    <p:cNvSpPr>
                      <a:spLocks noChangeArrowheads="1"/>
                    </p:cNvSpPr>
                    <p:nvPr/>
                  </p:nvSpPr>
                  <p:spPr bwMode="auto">
                    <a:xfrm>
                      <a:off x="941" y="1318"/>
                      <a:ext cx="39" cy="23"/>
                    </a:xfrm>
                    <a:prstGeom prst="rect">
                      <a:avLst/>
                    </a:prstGeom>
                    <a:solidFill>
                      <a:srgbClr val="A2C1FE"/>
                    </a:solidFill>
                    <a:ln w="12700">
                      <a:noFill/>
                      <a:miter lim="800000"/>
                      <a:headEnd/>
                      <a:tailEnd/>
                    </a:ln>
                  </p:spPr>
                  <p:txBody>
                    <a:bodyPr wrap="none" anchor="ctr"/>
                    <a:lstStyle/>
                    <a:p>
                      <a:endParaRPr lang="es-ES"/>
                    </a:p>
                  </p:txBody>
                </p:sp>
                <p:sp>
                  <p:nvSpPr>
                    <p:cNvPr id="39179" name="Freeform 129"/>
                    <p:cNvSpPr>
                      <a:spLocks/>
                    </p:cNvSpPr>
                    <p:nvPr/>
                  </p:nvSpPr>
                  <p:spPr bwMode="auto">
                    <a:xfrm>
                      <a:off x="980" y="1305"/>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9180" name="Freeform 130"/>
                    <p:cNvSpPr>
                      <a:spLocks/>
                    </p:cNvSpPr>
                    <p:nvPr/>
                  </p:nvSpPr>
                  <p:spPr bwMode="auto">
                    <a:xfrm>
                      <a:off x="941" y="1305"/>
                      <a:ext cx="62" cy="14"/>
                    </a:xfrm>
                    <a:custGeom>
                      <a:avLst/>
                      <a:gdLst>
                        <a:gd name="T0" fmla="*/ 0 w 62"/>
                        <a:gd name="T1" fmla="*/ 13 h 14"/>
                        <a:gd name="T2" fmla="*/ 40 w 62"/>
                        <a:gd name="T3" fmla="*/ 13 h 14"/>
                        <a:gd name="T4" fmla="*/ 61 w 62"/>
                        <a:gd name="T5" fmla="*/ 0 h 14"/>
                        <a:gd name="T6" fmla="*/ 25 w 62"/>
                        <a:gd name="T7" fmla="*/ 0 h 14"/>
                        <a:gd name="T8" fmla="*/ 0 w 62"/>
                        <a:gd name="T9" fmla="*/ 13 h 14"/>
                        <a:gd name="T10" fmla="*/ 0 60000 65536"/>
                        <a:gd name="T11" fmla="*/ 0 60000 65536"/>
                        <a:gd name="T12" fmla="*/ 0 60000 65536"/>
                        <a:gd name="T13" fmla="*/ 0 60000 65536"/>
                        <a:gd name="T14" fmla="*/ 0 60000 65536"/>
                        <a:gd name="T15" fmla="*/ 0 w 62"/>
                        <a:gd name="T16" fmla="*/ 0 h 14"/>
                        <a:gd name="T17" fmla="*/ 62 w 62"/>
                        <a:gd name="T18" fmla="*/ 14 h 14"/>
                      </a:gdLst>
                      <a:ahLst/>
                      <a:cxnLst>
                        <a:cxn ang="T10">
                          <a:pos x="T0" y="T1"/>
                        </a:cxn>
                        <a:cxn ang="T11">
                          <a:pos x="T2" y="T3"/>
                        </a:cxn>
                        <a:cxn ang="T12">
                          <a:pos x="T4" y="T5"/>
                        </a:cxn>
                        <a:cxn ang="T13">
                          <a:pos x="T6" y="T7"/>
                        </a:cxn>
                        <a:cxn ang="T14">
                          <a:pos x="T8" y="T9"/>
                        </a:cxn>
                      </a:cxnLst>
                      <a:rect l="T15" t="T16" r="T17" b="T18"/>
                      <a:pathLst>
                        <a:path w="62" h="14">
                          <a:moveTo>
                            <a:pt x="0" y="13"/>
                          </a:moveTo>
                          <a:lnTo>
                            <a:pt x="40" y="13"/>
                          </a:lnTo>
                          <a:lnTo>
                            <a:pt x="61" y="0"/>
                          </a:lnTo>
                          <a:lnTo>
                            <a:pt x="25" y="0"/>
                          </a:lnTo>
                          <a:lnTo>
                            <a:pt x="0" y="13"/>
                          </a:lnTo>
                        </a:path>
                      </a:pathLst>
                    </a:custGeom>
                    <a:solidFill>
                      <a:srgbClr val="618FFD"/>
                    </a:solidFill>
                    <a:ln w="12700" cap="rnd">
                      <a:noFill/>
                      <a:round/>
                      <a:headEnd/>
                      <a:tailEnd/>
                    </a:ln>
                  </p:spPr>
                  <p:txBody>
                    <a:bodyPr/>
                    <a:lstStyle/>
                    <a:p>
                      <a:endParaRPr lang="es-ES"/>
                    </a:p>
                  </p:txBody>
                </p:sp>
              </p:grpSp>
              <p:grpSp>
                <p:nvGrpSpPr>
                  <p:cNvPr id="39170" name="Group 131"/>
                  <p:cNvGrpSpPr>
                    <a:grpSpLocks/>
                  </p:cNvGrpSpPr>
                  <p:nvPr/>
                </p:nvGrpSpPr>
                <p:grpSpPr bwMode="auto">
                  <a:xfrm>
                    <a:off x="991" y="1305"/>
                    <a:ext cx="61" cy="38"/>
                    <a:chOff x="991" y="1305"/>
                    <a:chExt cx="61" cy="38"/>
                  </a:xfrm>
                </p:grpSpPr>
                <p:sp>
                  <p:nvSpPr>
                    <p:cNvPr id="39175" name="Rectangle 132"/>
                    <p:cNvSpPr>
                      <a:spLocks noChangeArrowheads="1"/>
                    </p:cNvSpPr>
                    <p:nvPr/>
                  </p:nvSpPr>
                  <p:spPr bwMode="auto">
                    <a:xfrm>
                      <a:off x="991" y="1318"/>
                      <a:ext cx="39" cy="23"/>
                    </a:xfrm>
                    <a:prstGeom prst="rect">
                      <a:avLst/>
                    </a:prstGeom>
                    <a:solidFill>
                      <a:srgbClr val="A2C1FE"/>
                    </a:solidFill>
                    <a:ln w="12700">
                      <a:noFill/>
                      <a:miter lim="800000"/>
                      <a:headEnd/>
                      <a:tailEnd/>
                    </a:ln>
                  </p:spPr>
                  <p:txBody>
                    <a:bodyPr wrap="none" anchor="ctr"/>
                    <a:lstStyle/>
                    <a:p>
                      <a:endParaRPr lang="es-ES"/>
                    </a:p>
                  </p:txBody>
                </p:sp>
                <p:sp>
                  <p:nvSpPr>
                    <p:cNvPr id="39176" name="Freeform 133"/>
                    <p:cNvSpPr>
                      <a:spLocks/>
                    </p:cNvSpPr>
                    <p:nvPr/>
                  </p:nvSpPr>
                  <p:spPr bwMode="auto">
                    <a:xfrm>
                      <a:off x="1030" y="1305"/>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3365FB"/>
                    </a:solidFill>
                    <a:ln w="12700" cap="rnd">
                      <a:noFill/>
                      <a:round/>
                      <a:headEnd/>
                      <a:tailEnd/>
                    </a:ln>
                  </p:spPr>
                  <p:txBody>
                    <a:bodyPr/>
                    <a:lstStyle/>
                    <a:p>
                      <a:endParaRPr lang="es-ES"/>
                    </a:p>
                  </p:txBody>
                </p:sp>
                <p:sp>
                  <p:nvSpPr>
                    <p:cNvPr id="39177" name="Freeform 134"/>
                    <p:cNvSpPr>
                      <a:spLocks/>
                    </p:cNvSpPr>
                    <p:nvPr/>
                  </p:nvSpPr>
                  <p:spPr bwMode="auto">
                    <a:xfrm>
                      <a:off x="991" y="1305"/>
                      <a:ext cx="61" cy="14"/>
                    </a:xfrm>
                    <a:custGeom>
                      <a:avLst/>
                      <a:gdLst>
                        <a:gd name="T0" fmla="*/ 0 w 61"/>
                        <a:gd name="T1" fmla="*/ 13 h 14"/>
                        <a:gd name="T2" fmla="*/ 39 w 61"/>
                        <a:gd name="T3" fmla="*/ 13 h 14"/>
                        <a:gd name="T4" fmla="*/ 60 w 61"/>
                        <a:gd name="T5" fmla="*/ 0 h 14"/>
                        <a:gd name="T6" fmla="*/ 25 w 61"/>
                        <a:gd name="T7" fmla="*/ 0 h 14"/>
                        <a:gd name="T8" fmla="*/ 0 w 61"/>
                        <a:gd name="T9" fmla="*/ 13 h 14"/>
                        <a:gd name="T10" fmla="*/ 0 60000 65536"/>
                        <a:gd name="T11" fmla="*/ 0 60000 65536"/>
                        <a:gd name="T12" fmla="*/ 0 60000 65536"/>
                        <a:gd name="T13" fmla="*/ 0 60000 65536"/>
                        <a:gd name="T14" fmla="*/ 0 60000 65536"/>
                        <a:gd name="T15" fmla="*/ 0 w 61"/>
                        <a:gd name="T16" fmla="*/ 0 h 14"/>
                        <a:gd name="T17" fmla="*/ 61 w 61"/>
                        <a:gd name="T18" fmla="*/ 14 h 14"/>
                      </a:gdLst>
                      <a:ahLst/>
                      <a:cxnLst>
                        <a:cxn ang="T10">
                          <a:pos x="T0" y="T1"/>
                        </a:cxn>
                        <a:cxn ang="T11">
                          <a:pos x="T2" y="T3"/>
                        </a:cxn>
                        <a:cxn ang="T12">
                          <a:pos x="T4" y="T5"/>
                        </a:cxn>
                        <a:cxn ang="T13">
                          <a:pos x="T6" y="T7"/>
                        </a:cxn>
                        <a:cxn ang="T14">
                          <a:pos x="T8" y="T9"/>
                        </a:cxn>
                      </a:cxnLst>
                      <a:rect l="T15" t="T16" r="T17" b="T18"/>
                      <a:pathLst>
                        <a:path w="61" h="14">
                          <a:moveTo>
                            <a:pt x="0" y="13"/>
                          </a:moveTo>
                          <a:lnTo>
                            <a:pt x="39" y="13"/>
                          </a:lnTo>
                          <a:lnTo>
                            <a:pt x="60" y="0"/>
                          </a:lnTo>
                          <a:lnTo>
                            <a:pt x="25" y="0"/>
                          </a:lnTo>
                          <a:lnTo>
                            <a:pt x="0" y="13"/>
                          </a:lnTo>
                        </a:path>
                      </a:pathLst>
                    </a:custGeom>
                    <a:solidFill>
                      <a:srgbClr val="618FFD"/>
                    </a:solidFill>
                    <a:ln w="12700" cap="rnd">
                      <a:noFill/>
                      <a:round/>
                      <a:headEnd/>
                      <a:tailEnd/>
                    </a:ln>
                  </p:spPr>
                  <p:txBody>
                    <a:bodyPr/>
                    <a:lstStyle/>
                    <a:p>
                      <a:endParaRPr lang="es-ES"/>
                    </a:p>
                  </p:txBody>
                </p:sp>
              </p:grpSp>
              <p:grpSp>
                <p:nvGrpSpPr>
                  <p:cNvPr id="39171" name="Group 135"/>
                  <p:cNvGrpSpPr>
                    <a:grpSpLocks/>
                  </p:cNvGrpSpPr>
                  <p:nvPr/>
                </p:nvGrpSpPr>
                <p:grpSpPr bwMode="auto">
                  <a:xfrm>
                    <a:off x="1041" y="1305"/>
                    <a:ext cx="62" cy="38"/>
                    <a:chOff x="1041" y="1305"/>
                    <a:chExt cx="62" cy="38"/>
                  </a:xfrm>
                </p:grpSpPr>
                <p:sp>
                  <p:nvSpPr>
                    <p:cNvPr id="39172" name="Rectangle 136"/>
                    <p:cNvSpPr>
                      <a:spLocks noChangeArrowheads="1"/>
                    </p:cNvSpPr>
                    <p:nvPr/>
                  </p:nvSpPr>
                  <p:spPr bwMode="auto">
                    <a:xfrm>
                      <a:off x="1041" y="1318"/>
                      <a:ext cx="40" cy="23"/>
                    </a:xfrm>
                    <a:prstGeom prst="rect">
                      <a:avLst/>
                    </a:prstGeom>
                    <a:solidFill>
                      <a:srgbClr val="A2C1FE"/>
                    </a:solidFill>
                    <a:ln w="12700">
                      <a:noFill/>
                      <a:miter lim="800000"/>
                      <a:headEnd/>
                      <a:tailEnd/>
                    </a:ln>
                  </p:spPr>
                  <p:txBody>
                    <a:bodyPr wrap="none" anchor="ctr"/>
                    <a:lstStyle/>
                    <a:p>
                      <a:endParaRPr lang="es-ES"/>
                    </a:p>
                  </p:txBody>
                </p:sp>
                <p:sp>
                  <p:nvSpPr>
                    <p:cNvPr id="39173" name="Freeform 137"/>
                    <p:cNvSpPr>
                      <a:spLocks/>
                    </p:cNvSpPr>
                    <p:nvPr/>
                  </p:nvSpPr>
                  <p:spPr bwMode="auto">
                    <a:xfrm>
                      <a:off x="1081" y="1305"/>
                      <a:ext cx="21" cy="38"/>
                    </a:xfrm>
                    <a:custGeom>
                      <a:avLst/>
                      <a:gdLst>
                        <a:gd name="T0" fmla="*/ 0 w 21"/>
                        <a:gd name="T1" fmla="*/ 37 h 38"/>
                        <a:gd name="T2" fmla="*/ 20 w 21"/>
                        <a:gd name="T3" fmla="*/ 21 h 38"/>
                        <a:gd name="T4" fmla="*/ 20 w 21"/>
                        <a:gd name="T5" fmla="*/ 0 h 38"/>
                        <a:gd name="T6" fmla="*/ 0 w 21"/>
                        <a:gd name="T7" fmla="*/ 13 h 38"/>
                        <a:gd name="T8" fmla="*/ 0 w 21"/>
                        <a:gd name="T9" fmla="*/ 37 h 38"/>
                        <a:gd name="T10" fmla="*/ 0 60000 65536"/>
                        <a:gd name="T11" fmla="*/ 0 60000 65536"/>
                        <a:gd name="T12" fmla="*/ 0 60000 65536"/>
                        <a:gd name="T13" fmla="*/ 0 60000 65536"/>
                        <a:gd name="T14" fmla="*/ 0 60000 65536"/>
                        <a:gd name="T15" fmla="*/ 0 w 21"/>
                        <a:gd name="T16" fmla="*/ 0 h 38"/>
                        <a:gd name="T17" fmla="*/ 21 w 21"/>
                        <a:gd name="T18" fmla="*/ 38 h 38"/>
                      </a:gdLst>
                      <a:ahLst/>
                      <a:cxnLst>
                        <a:cxn ang="T10">
                          <a:pos x="T0" y="T1"/>
                        </a:cxn>
                        <a:cxn ang="T11">
                          <a:pos x="T2" y="T3"/>
                        </a:cxn>
                        <a:cxn ang="T12">
                          <a:pos x="T4" y="T5"/>
                        </a:cxn>
                        <a:cxn ang="T13">
                          <a:pos x="T6" y="T7"/>
                        </a:cxn>
                        <a:cxn ang="T14">
                          <a:pos x="T8" y="T9"/>
                        </a:cxn>
                      </a:cxnLst>
                      <a:rect l="T15" t="T16" r="T17" b="T18"/>
                      <a:pathLst>
                        <a:path w="21" h="38">
                          <a:moveTo>
                            <a:pt x="0" y="37"/>
                          </a:moveTo>
                          <a:lnTo>
                            <a:pt x="20" y="21"/>
                          </a:lnTo>
                          <a:lnTo>
                            <a:pt x="20" y="0"/>
                          </a:lnTo>
                          <a:lnTo>
                            <a:pt x="0" y="13"/>
                          </a:lnTo>
                          <a:lnTo>
                            <a:pt x="0" y="37"/>
                          </a:lnTo>
                        </a:path>
                      </a:pathLst>
                    </a:custGeom>
                    <a:solidFill>
                      <a:srgbClr val="3365FB"/>
                    </a:solidFill>
                    <a:ln w="12700" cap="rnd">
                      <a:noFill/>
                      <a:round/>
                      <a:headEnd/>
                      <a:tailEnd/>
                    </a:ln>
                  </p:spPr>
                  <p:txBody>
                    <a:bodyPr/>
                    <a:lstStyle/>
                    <a:p>
                      <a:endParaRPr lang="es-ES"/>
                    </a:p>
                  </p:txBody>
                </p:sp>
                <p:sp>
                  <p:nvSpPr>
                    <p:cNvPr id="39174" name="Freeform 138"/>
                    <p:cNvSpPr>
                      <a:spLocks/>
                    </p:cNvSpPr>
                    <p:nvPr/>
                  </p:nvSpPr>
                  <p:spPr bwMode="auto">
                    <a:xfrm>
                      <a:off x="1041" y="1305"/>
                      <a:ext cx="62" cy="14"/>
                    </a:xfrm>
                    <a:custGeom>
                      <a:avLst/>
                      <a:gdLst>
                        <a:gd name="T0" fmla="*/ 0 w 62"/>
                        <a:gd name="T1" fmla="*/ 13 h 14"/>
                        <a:gd name="T2" fmla="*/ 40 w 62"/>
                        <a:gd name="T3" fmla="*/ 13 h 14"/>
                        <a:gd name="T4" fmla="*/ 61 w 62"/>
                        <a:gd name="T5" fmla="*/ 0 h 14"/>
                        <a:gd name="T6" fmla="*/ 25 w 62"/>
                        <a:gd name="T7" fmla="*/ 0 h 14"/>
                        <a:gd name="T8" fmla="*/ 0 w 62"/>
                        <a:gd name="T9" fmla="*/ 13 h 14"/>
                        <a:gd name="T10" fmla="*/ 0 60000 65536"/>
                        <a:gd name="T11" fmla="*/ 0 60000 65536"/>
                        <a:gd name="T12" fmla="*/ 0 60000 65536"/>
                        <a:gd name="T13" fmla="*/ 0 60000 65536"/>
                        <a:gd name="T14" fmla="*/ 0 60000 65536"/>
                        <a:gd name="T15" fmla="*/ 0 w 62"/>
                        <a:gd name="T16" fmla="*/ 0 h 14"/>
                        <a:gd name="T17" fmla="*/ 62 w 62"/>
                        <a:gd name="T18" fmla="*/ 14 h 14"/>
                      </a:gdLst>
                      <a:ahLst/>
                      <a:cxnLst>
                        <a:cxn ang="T10">
                          <a:pos x="T0" y="T1"/>
                        </a:cxn>
                        <a:cxn ang="T11">
                          <a:pos x="T2" y="T3"/>
                        </a:cxn>
                        <a:cxn ang="T12">
                          <a:pos x="T4" y="T5"/>
                        </a:cxn>
                        <a:cxn ang="T13">
                          <a:pos x="T6" y="T7"/>
                        </a:cxn>
                        <a:cxn ang="T14">
                          <a:pos x="T8" y="T9"/>
                        </a:cxn>
                      </a:cxnLst>
                      <a:rect l="T15" t="T16" r="T17" b="T18"/>
                      <a:pathLst>
                        <a:path w="62" h="14">
                          <a:moveTo>
                            <a:pt x="0" y="13"/>
                          </a:moveTo>
                          <a:lnTo>
                            <a:pt x="40" y="13"/>
                          </a:lnTo>
                          <a:lnTo>
                            <a:pt x="61" y="0"/>
                          </a:lnTo>
                          <a:lnTo>
                            <a:pt x="25" y="0"/>
                          </a:lnTo>
                          <a:lnTo>
                            <a:pt x="0" y="13"/>
                          </a:lnTo>
                        </a:path>
                      </a:pathLst>
                    </a:custGeom>
                    <a:solidFill>
                      <a:srgbClr val="618FFD"/>
                    </a:solidFill>
                    <a:ln w="12700" cap="rnd">
                      <a:noFill/>
                      <a:round/>
                      <a:headEnd/>
                      <a:tailEnd/>
                    </a:ln>
                  </p:spPr>
                  <p:txBody>
                    <a:bodyPr/>
                    <a:lstStyle/>
                    <a:p>
                      <a:endParaRPr lang="es-ES"/>
                    </a:p>
                  </p:txBody>
                </p:sp>
              </p:grpSp>
            </p:grpSp>
          </p:grpSp>
          <p:sp>
            <p:nvSpPr>
              <p:cNvPr id="39021" name="Freeform 139"/>
              <p:cNvSpPr>
                <a:spLocks/>
              </p:cNvSpPr>
              <p:nvPr/>
            </p:nvSpPr>
            <p:spPr bwMode="auto">
              <a:xfrm>
                <a:off x="809" y="1519"/>
                <a:ext cx="665" cy="46"/>
              </a:xfrm>
              <a:custGeom>
                <a:avLst/>
                <a:gdLst>
                  <a:gd name="T0" fmla="*/ 0 w 665"/>
                  <a:gd name="T1" fmla="*/ 45 h 46"/>
                  <a:gd name="T2" fmla="*/ 616 w 665"/>
                  <a:gd name="T3" fmla="*/ 45 h 46"/>
                  <a:gd name="T4" fmla="*/ 664 w 665"/>
                  <a:gd name="T5" fmla="*/ 0 h 46"/>
                  <a:gd name="T6" fmla="*/ 56 w 665"/>
                  <a:gd name="T7" fmla="*/ 0 h 46"/>
                  <a:gd name="T8" fmla="*/ 0 w 665"/>
                  <a:gd name="T9" fmla="*/ 45 h 46"/>
                  <a:gd name="T10" fmla="*/ 0 60000 65536"/>
                  <a:gd name="T11" fmla="*/ 0 60000 65536"/>
                  <a:gd name="T12" fmla="*/ 0 60000 65536"/>
                  <a:gd name="T13" fmla="*/ 0 60000 65536"/>
                  <a:gd name="T14" fmla="*/ 0 60000 65536"/>
                  <a:gd name="T15" fmla="*/ 0 w 665"/>
                  <a:gd name="T16" fmla="*/ 0 h 46"/>
                  <a:gd name="T17" fmla="*/ 665 w 665"/>
                  <a:gd name="T18" fmla="*/ 46 h 46"/>
                </a:gdLst>
                <a:ahLst/>
                <a:cxnLst>
                  <a:cxn ang="T10">
                    <a:pos x="T0" y="T1"/>
                  </a:cxn>
                  <a:cxn ang="T11">
                    <a:pos x="T2" y="T3"/>
                  </a:cxn>
                  <a:cxn ang="T12">
                    <a:pos x="T4" y="T5"/>
                  </a:cxn>
                  <a:cxn ang="T13">
                    <a:pos x="T6" y="T7"/>
                  </a:cxn>
                  <a:cxn ang="T14">
                    <a:pos x="T8" y="T9"/>
                  </a:cxn>
                </a:cxnLst>
                <a:rect l="T15" t="T16" r="T17" b="T18"/>
                <a:pathLst>
                  <a:path w="665" h="46">
                    <a:moveTo>
                      <a:pt x="0" y="45"/>
                    </a:moveTo>
                    <a:lnTo>
                      <a:pt x="616" y="45"/>
                    </a:lnTo>
                    <a:lnTo>
                      <a:pt x="664" y="0"/>
                    </a:lnTo>
                    <a:lnTo>
                      <a:pt x="56" y="0"/>
                    </a:lnTo>
                    <a:lnTo>
                      <a:pt x="0" y="45"/>
                    </a:lnTo>
                  </a:path>
                </a:pathLst>
              </a:custGeom>
              <a:solidFill>
                <a:srgbClr val="CECECE"/>
              </a:solidFill>
              <a:ln w="12700" cap="rnd">
                <a:noFill/>
                <a:round/>
                <a:headEnd/>
                <a:tailEnd/>
              </a:ln>
            </p:spPr>
            <p:txBody>
              <a:bodyPr/>
              <a:lstStyle/>
              <a:p>
                <a:endParaRPr lang="es-ES"/>
              </a:p>
            </p:txBody>
          </p:sp>
          <p:sp>
            <p:nvSpPr>
              <p:cNvPr id="39022" name="Rectangle 140"/>
              <p:cNvSpPr>
                <a:spLocks noChangeArrowheads="1"/>
              </p:cNvSpPr>
              <p:nvPr/>
            </p:nvSpPr>
            <p:spPr bwMode="auto">
              <a:xfrm>
                <a:off x="811" y="1565"/>
                <a:ext cx="614" cy="10"/>
              </a:xfrm>
              <a:prstGeom prst="rect">
                <a:avLst/>
              </a:prstGeom>
              <a:solidFill>
                <a:srgbClr val="919191"/>
              </a:solidFill>
              <a:ln w="12700">
                <a:noFill/>
                <a:miter lim="800000"/>
                <a:headEnd/>
                <a:tailEnd/>
              </a:ln>
            </p:spPr>
            <p:txBody>
              <a:bodyPr wrap="none" anchor="ctr"/>
              <a:lstStyle/>
              <a:p>
                <a:endParaRPr lang="es-ES"/>
              </a:p>
            </p:txBody>
          </p:sp>
          <p:sp>
            <p:nvSpPr>
              <p:cNvPr id="39023" name="Freeform 141"/>
              <p:cNvSpPr>
                <a:spLocks/>
              </p:cNvSpPr>
              <p:nvPr/>
            </p:nvSpPr>
            <p:spPr bwMode="auto">
              <a:xfrm>
                <a:off x="1427" y="1519"/>
                <a:ext cx="48" cy="59"/>
              </a:xfrm>
              <a:custGeom>
                <a:avLst/>
                <a:gdLst>
                  <a:gd name="T0" fmla="*/ 0 w 48"/>
                  <a:gd name="T1" fmla="*/ 58 h 59"/>
                  <a:gd name="T2" fmla="*/ 47 w 48"/>
                  <a:gd name="T3" fmla="*/ 11 h 59"/>
                  <a:gd name="T4" fmla="*/ 47 w 48"/>
                  <a:gd name="T5" fmla="*/ 0 h 59"/>
                  <a:gd name="T6" fmla="*/ 0 w 48"/>
                  <a:gd name="T7" fmla="*/ 45 h 59"/>
                  <a:gd name="T8" fmla="*/ 0 w 48"/>
                  <a:gd name="T9" fmla="*/ 58 h 59"/>
                  <a:gd name="T10" fmla="*/ 0 60000 65536"/>
                  <a:gd name="T11" fmla="*/ 0 60000 65536"/>
                  <a:gd name="T12" fmla="*/ 0 60000 65536"/>
                  <a:gd name="T13" fmla="*/ 0 60000 65536"/>
                  <a:gd name="T14" fmla="*/ 0 60000 65536"/>
                  <a:gd name="T15" fmla="*/ 0 w 48"/>
                  <a:gd name="T16" fmla="*/ 0 h 59"/>
                  <a:gd name="T17" fmla="*/ 48 w 48"/>
                  <a:gd name="T18" fmla="*/ 59 h 59"/>
                </a:gdLst>
                <a:ahLst/>
                <a:cxnLst>
                  <a:cxn ang="T10">
                    <a:pos x="T0" y="T1"/>
                  </a:cxn>
                  <a:cxn ang="T11">
                    <a:pos x="T2" y="T3"/>
                  </a:cxn>
                  <a:cxn ang="T12">
                    <a:pos x="T4" y="T5"/>
                  </a:cxn>
                  <a:cxn ang="T13">
                    <a:pos x="T6" y="T7"/>
                  </a:cxn>
                  <a:cxn ang="T14">
                    <a:pos x="T8" y="T9"/>
                  </a:cxn>
                </a:cxnLst>
                <a:rect l="T15" t="T16" r="T17" b="T18"/>
                <a:pathLst>
                  <a:path w="48" h="59">
                    <a:moveTo>
                      <a:pt x="0" y="58"/>
                    </a:moveTo>
                    <a:lnTo>
                      <a:pt x="47" y="11"/>
                    </a:lnTo>
                    <a:lnTo>
                      <a:pt x="47" y="0"/>
                    </a:lnTo>
                    <a:lnTo>
                      <a:pt x="0" y="45"/>
                    </a:lnTo>
                    <a:lnTo>
                      <a:pt x="0" y="58"/>
                    </a:lnTo>
                  </a:path>
                </a:pathLst>
              </a:custGeom>
              <a:solidFill>
                <a:srgbClr val="474747"/>
              </a:solidFill>
              <a:ln w="12700" cap="rnd">
                <a:noFill/>
                <a:round/>
                <a:headEnd/>
                <a:tailEnd/>
              </a:ln>
            </p:spPr>
            <p:txBody>
              <a:bodyPr/>
              <a:lstStyle/>
              <a:p>
                <a:endParaRPr lang="es-ES"/>
              </a:p>
            </p:txBody>
          </p:sp>
          <p:sp>
            <p:nvSpPr>
              <p:cNvPr id="39024" name="Freeform 142"/>
              <p:cNvSpPr>
                <a:spLocks/>
              </p:cNvSpPr>
              <p:nvPr/>
            </p:nvSpPr>
            <p:spPr bwMode="auto">
              <a:xfrm>
                <a:off x="809" y="1135"/>
                <a:ext cx="665" cy="46"/>
              </a:xfrm>
              <a:custGeom>
                <a:avLst/>
                <a:gdLst>
                  <a:gd name="T0" fmla="*/ 0 w 665"/>
                  <a:gd name="T1" fmla="*/ 45 h 46"/>
                  <a:gd name="T2" fmla="*/ 616 w 665"/>
                  <a:gd name="T3" fmla="*/ 45 h 46"/>
                  <a:gd name="T4" fmla="*/ 664 w 665"/>
                  <a:gd name="T5" fmla="*/ 0 h 46"/>
                  <a:gd name="T6" fmla="*/ 77 w 665"/>
                  <a:gd name="T7" fmla="*/ 0 h 46"/>
                  <a:gd name="T8" fmla="*/ 0 w 665"/>
                  <a:gd name="T9" fmla="*/ 45 h 46"/>
                  <a:gd name="T10" fmla="*/ 0 60000 65536"/>
                  <a:gd name="T11" fmla="*/ 0 60000 65536"/>
                  <a:gd name="T12" fmla="*/ 0 60000 65536"/>
                  <a:gd name="T13" fmla="*/ 0 60000 65536"/>
                  <a:gd name="T14" fmla="*/ 0 60000 65536"/>
                  <a:gd name="T15" fmla="*/ 0 w 665"/>
                  <a:gd name="T16" fmla="*/ 0 h 46"/>
                  <a:gd name="T17" fmla="*/ 665 w 665"/>
                  <a:gd name="T18" fmla="*/ 46 h 46"/>
                </a:gdLst>
                <a:ahLst/>
                <a:cxnLst>
                  <a:cxn ang="T10">
                    <a:pos x="T0" y="T1"/>
                  </a:cxn>
                  <a:cxn ang="T11">
                    <a:pos x="T2" y="T3"/>
                  </a:cxn>
                  <a:cxn ang="T12">
                    <a:pos x="T4" y="T5"/>
                  </a:cxn>
                  <a:cxn ang="T13">
                    <a:pos x="T6" y="T7"/>
                  </a:cxn>
                  <a:cxn ang="T14">
                    <a:pos x="T8" y="T9"/>
                  </a:cxn>
                </a:cxnLst>
                <a:rect l="T15" t="T16" r="T17" b="T18"/>
                <a:pathLst>
                  <a:path w="665" h="46">
                    <a:moveTo>
                      <a:pt x="0" y="45"/>
                    </a:moveTo>
                    <a:lnTo>
                      <a:pt x="616" y="45"/>
                    </a:lnTo>
                    <a:lnTo>
                      <a:pt x="664" y="0"/>
                    </a:lnTo>
                    <a:lnTo>
                      <a:pt x="77" y="0"/>
                    </a:lnTo>
                    <a:lnTo>
                      <a:pt x="0" y="45"/>
                    </a:lnTo>
                  </a:path>
                </a:pathLst>
              </a:custGeom>
              <a:solidFill>
                <a:srgbClr val="CECECE"/>
              </a:solidFill>
              <a:ln w="12700" cap="rnd">
                <a:noFill/>
                <a:round/>
                <a:headEnd/>
                <a:tailEnd/>
              </a:ln>
            </p:spPr>
            <p:txBody>
              <a:bodyPr/>
              <a:lstStyle/>
              <a:p>
                <a:endParaRPr lang="es-ES"/>
              </a:p>
            </p:txBody>
          </p:sp>
          <p:sp>
            <p:nvSpPr>
              <p:cNvPr id="39025" name="Rectangle 143"/>
              <p:cNvSpPr>
                <a:spLocks noChangeArrowheads="1"/>
              </p:cNvSpPr>
              <p:nvPr/>
            </p:nvSpPr>
            <p:spPr bwMode="auto">
              <a:xfrm>
                <a:off x="811" y="1180"/>
                <a:ext cx="614" cy="11"/>
              </a:xfrm>
              <a:prstGeom prst="rect">
                <a:avLst/>
              </a:prstGeom>
              <a:solidFill>
                <a:srgbClr val="919191"/>
              </a:solidFill>
              <a:ln w="12700">
                <a:noFill/>
                <a:miter lim="800000"/>
                <a:headEnd/>
                <a:tailEnd/>
              </a:ln>
            </p:spPr>
            <p:txBody>
              <a:bodyPr wrap="none" anchor="ctr"/>
              <a:lstStyle/>
              <a:p>
                <a:endParaRPr lang="es-ES"/>
              </a:p>
            </p:txBody>
          </p:sp>
          <p:sp>
            <p:nvSpPr>
              <p:cNvPr id="39026" name="Freeform 144"/>
              <p:cNvSpPr>
                <a:spLocks/>
              </p:cNvSpPr>
              <p:nvPr/>
            </p:nvSpPr>
            <p:spPr bwMode="auto">
              <a:xfrm>
                <a:off x="1427" y="1135"/>
                <a:ext cx="48" cy="58"/>
              </a:xfrm>
              <a:custGeom>
                <a:avLst/>
                <a:gdLst>
                  <a:gd name="T0" fmla="*/ 0 w 48"/>
                  <a:gd name="T1" fmla="*/ 57 h 58"/>
                  <a:gd name="T2" fmla="*/ 47 w 48"/>
                  <a:gd name="T3" fmla="*/ 10 h 58"/>
                  <a:gd name="T4" fmla="*/ 47 w 48"/>
                  <a:gd name="T5" fmla="*/ 0 h 58"/>
                  <a:gd name="T6" fmla="*/ 0 w 48"/>
                  <a:gd name="T7" fmla="*/ 45 h 58"/>
                  <a:gd name="T8" fmla="*/ 0 w 48"/>
                  <a:gd name="T9" fmla="*/ 57 h 58"/>
                  <a:gd name="T10" fmla="*/ 0 60000 65536"/>
                  <a:gd name="T11" fmla="*/ 0 60000 65536"/>
                  <a:gd name="T12" fmla="*/ 0 60000 65536"/>
                  <a:gd name="T13" fmla="*/ 0 60000 65536"/>
                  <a:gd name="T14" fmla="*/ 0 60000 65536"/>
                  <a:gd name="T15" fmla="*/ 0 w 48"/>
                  <a:gd name="T16" fmla="*/ 0 h 58"/>
                  <a:gd name="T17" fmla="*/ 48 w 48"/>
                  <a:gd name="T18" fmla="*/ 58 h 58"/>
                </a:gdLst>
                <a:ahLst/>
                <a:cxnLst>
                  <a:cxn ang="T10">
                    <a:pos x="T0" y="T1"/>
                  </a:cxn>
                  <a:cxn ang="T11">
                    <a:pos x="T2" y="T3"/>
                  </a:cxn>
                  <a:cxn ang="T12">
                    <a:pos x="T4" y="T5"/>
                  </a:cxn>
                  <a:cxn ang="T13">
                    <a:pos x="T6" y="T7"/>
                  </a:cxn>
                  <a:cxn ang="T14">
                    <a:pos x="T8" y="T9"/>
                  </a:cxn>
                </a:cxnLst>
                <a:rect l="T15" t="T16" r="T17" b="T18"/>
                <a:pathLst>
                  <a:path w="48" h="58">
                    <a:moveTo>
                      <a:pt x="0" y="57"/>
                    </a:moveTo>
                    <a:lnTo>
                      <a:pt x="47" y="10"/>
                    </a:lnTo>
                    <a:lnTo>
                      <a:pt x="47" y="0"/>
                    </a:lnTo>
                    <a:lnTo>
                      <a:pt x="0" y="45"/>
                    </a:lnTo>
                    <a:lnTo>
                      <a:pt x="0" y="57"/>
                    </a:lnTo>
                  </a:path>
                </a:pathLst>
              </a:custGeom>
              <a:solidFill>
                <a:srgbClr val="474747"/>
              </a:solidFill>
              <a:ln w="12700" cap="rnd">
                <a:noFill/>
                <a:round/>
                <a:headEnd/>
                <a:tailEnd/>
              </a:ln>
            </p:spPr>
            <p:txBody>
              <a:bodyPr/>
              <a:lstStyle/>
              <a:p>
                <a:endParaRPr lang="es-ES"/>
              </a:p>
            </p:txBody>
          </p:sp>
          <p:sp>
            <p:nvSpPr>
              <p:cNvPr id="39027" name="Freeform 145"/>
              <p:cNvSpPr>
                <a:spLocks/>
              </p:cNvSpPr>
              <p:nvPr/>
            </p:nvSpPr>
            <p:spPr bwMode="auto">
              <a:xfrm>
                <a:off x="809" y="1263"/>
                <a:ext cx="665" cy="46"/>
              </a:xfrm>
              <a:custGeom>
                <a:avLst/>
                <a:gdLst>
                  <a:gd name="T0" fmla="*/ 0 w 665"/>
                  <a:gd name="T1" fmla="*/ 45 h 46"/>
                  <a:gd name="T2" fmla="*/ 616 w 665"/>
                  <a:gd name="T3" fmla="*/ 45 h 46"/>
                  <a:gd name="T4" fmla="*/ 664 w 665"/>
                  <a:gd name="T5" fmla="*/ 0 h 46"/>
                  <a:gd name="T6" fmla="*/ 76 w 665"/>
                  <a:gd name="T7" fmla="*/ 1 h 46"/>
                  <a:gd name="T8" fmla="*/ 0 w 665"/>
                  <a:gd name="T9" fmla="*/ 45 h 46"/>
                  <a:gd name="T10" fmla="*/ 0 60000 65536"/>
                  <a:gd name="T11" fmla="*/ 0 60000 65536"/>
                  <a:gd name="T12" fmla="*/ 0 60000 65536"/>
                  <a:gd name="T13" fmla="*/ 0 60000 65536"/>
                  <a:gd name="T14" fmla="*/ 0 60000 65536"/>
                  <a:gd name="T15" fmla="*/ 0 w 665"/>
                  <a:gd name="T16" fmla="*/ 0 h 46"/>
                  <a:gd name="T17" fmla="*/ 665 w 665"/>
                  <a:gd name="T18" fmla="*/ 46 h 46"/>
                </a:gdLst>
                <a:ahLst/>
                <a:cxnLst>
                  <a:cxn ang="T10">
                    <a:pos x="T0" y="T1"/>
                  </a:cxn>
                  <a:cxn ang="T11">
                    <a:pos x="T2" y="T3"/>
                  </a:cxn>
                  <a:cxn ang="T12">
                    <a:pos x="T4" y="T5"/>
                  </a:cxn>
                  <a:cxn ang="T13">
                    <a:pos x="T6" y="T7"/>
                  </a:cxn>
                  <a:cxn ang="T14">
                    <a:pos x="T8" y="T9"/>
                  </a:cxn>
                </a:cxnLst>
                <a:rect l="T15" t="T16" r="T17" b="T18"/>
                <a:pathLst>
                  <a:path w="665" h="46">
                    <a:moveTo>
                      <a:pt x="0" y="45"/>
                    </a:moveTo>
                    <a:lnTo>
                      <a:pt x="616" y="45"/>
                    </a:lnTo>
                    <a:lnTo>
                      <a:pt x="664" y="0"/>
                    </a:lnTo>
                    <a:lnTo>
                      <a:pt x="76" y="1"/>
                    </a:lnTo>
                    <a:lnTo>
                      <a:pt x="0" y="45"/>
                    </a:lnTo>
                  </a:path>
                </a:pathLst>
              </a:custGeom>
              <a:solidFill>
                <a:srgbClr val="CECECE"/>
              </a:solidFill>
              <a:ln w="12700" cap="rnd">
                <a:noFill/>
                <a:round/>
                <a:headEnd/>
                <a:tailEnd/>
              </a:ln>
            </p:spPr>
            <p:txBody>
              <a:bodyPr/>
              <a:lstStyle/>
              <a:p>
                <a:endParaRPr lang="es-ES"/>
              </a:p>
            </p:txBody>
          </p:sp>
          <p:sp>
            <p:nvSpPr>
              <p:cNvPr id="39028" name="Rectangle 146"/>
              <p:cNvSpPr>
                <a:spLocks noChangeArrowheads="1"/>
              </p:cNvSpPr>
              <p:nvPr/>
            </p:nvSpPr>
            <p:spPr bwMode="auto">
              <a:xfrm>
                <a:off x="811" y="1309"/>
                <a:ext cx="614" cy="10"/>
              </a:xfrm>
              <a:prstGeom prst="rect">
                <a:avLst/>
              </a:prstGeom>
              <a:solidFill>
                <a:srgbClr val="919191"/>
              </a:solidFill>
              <a:ln w="12700">
                <a:noFill/>
                <a:miter lim="800000"/>
                <a:headEnd/>
                <a:tailEnd/>
              </a:ln>
            </p:spPr>
            <p:txBody>
              <a:bodyPr wrap="none" anchor="ctr"/>
              <a:lstStyle/>
              <a:p>
                <a:endParaRPr lang="es-ES"/>
              </a:p>
            </p:txBody>
          </p:sp>
          <p:sp>
            <p:nvSpPr>
              <p:cNvPr id="39029" name="Freeform 147"/>
              <p:cNvSpPr>
                <a:spLocks/>
              </p:cNvSpPr>
              <p:nvPr/>
            </p:nvSpPr>
            <p:spPr bwMode="auto">
              <a:xfrm>
                <a:off x="1427" y="1263"/>
                <a:ext cx="48" cy="58"/>
              </a:xfrm>
              <a:custGeom>
                <a:avLst/>
                <a:gdLst>
                  <a:gd name="T0" fmla="*/ 0 w 48"/>
                  <a:gd name="T1" fmla="*/ 57 h 58"/>
                  <a:gd name="T2" fmla="*/ 47 w 48"/>
                  <a:gd name="T3" fmla="*/ 10 h 58"/>
                  <a:gd name="T4" fmla="*/ 47 w 48"/>
                  <a:gd name="T5" fmla="*/ 0 h 58"/>
                  <a:gd name="T6" fmla="*/ 0 w 48"/>
                  <a:gd name="T7" fmla="*/ 45 h 58"/>
                  <a:gd name="T8" fmla="*/ 0 w 48"/>
                  <a:gd name="T9" fmla="*/ 57 h 58"/>
                  <a:gd name="T10" fmla="*/ 0 60000 65536"/>
                  <a:gd name="T11" fmla="*/ 0 60000 65536"/>
                  <a:gd name="T12" fmla="*/ 0 60000 65536"/>
                  <a:gd name="T13" fmla="*/ 0 60000 65536"/>
                  <a:gd name="T14" fmla="*/ 0 60000 65536"/>
                  <a:gd name="T15" fmla="*/ 0 w 48"/>
                  <a:gd name="T16" fmla="*/ 0 h 58"/>
                  <a:gd name="T17" fmla="*/ 48 w 48"/>
                  <a:gd name="T18" fmla="*/ 58 h 58"/>
                </a:gdLst>
                <a:ahLst/>
                <a:cxnLst>
                  <a:cxn ang="T10">
                    <a:pos x="T0" y="T1"/>
                  </a:cxn>
                  <a:cxn ang="T11">
                    <a:pos x="T2" y="T3"/>
                  </a:cxn>
                  <a:cxn ang="T12">
                    <a:pos x="T4" y="T5"/>
                  </a:cxn>
                  <a:cxn ang="T13">
                    <a:pos x="T6" y="T7"/>
                  </a:cxn>
                  <a:cxn ang="T14">
                    <a:pos x="T8" y="T9"/>
                  </a:cxn>
                </a:cxnLst>
                <a:rect l="T15" t="T16" r="T17" b="T18"/>
                <a:pathLst>
                  <a:path w="48" h="58">
                    <a:moveTo>
                      <a:pt x="0" y="57"/>
                    </a:moveTo>
                    <a:lnTo>
                      <a:pt x="47" y="10"/>
                    </a:lnTo>
                    <a:lnTo>
                      <a:pt x="47" y="0"/>
                    </a:lnTo>
                    <a:lnTo>
                      <a:pt x="0" y="45"/>
                    </a:lnTo>
                    <a:lnTo>
                      <a:pt x="0" y="57"/>
                    </a:lnTo>
                  </a:path>
                </a:pathLst>
              </a:custGeom>
              <a:solidFill>
                <a:srgbClr val="474747"/>
              </a:solidFill>
              <a:ln w="12700" cap="rnd">
                <a:noFill/>
                <a:round/>
                <a:headEnd/>
                <a:tailEnd/>
              </a:ln>
            </p:spPr>
            <p:txBody>
              <a:bodyPr/>
              <a:lstStyle/>
              <a:p>
                <a:endParaRPr lang="es-ES"/>
              </a:p>
            </p:txBody>
          </p:sp>
          <p:sp>
            <p:nvSpPr>
              <p:cNvPr id="39030" name="Freeform 148"/>
              <p:cNvSpPr>
                <a:spLocks/>
              </p:cNvSpPr>
              <p:nvPr/>
            </p:nvSpPr>
            <p:spPr bwMode="auto">
              <a:xfrm>
                <a:off x="1427" y="1391"/>
                <a:ext cx="48" cy="59"/>
              </a:xfrm>
              <a:custGeom>
                <a:avLst/>
                <a:gdLst>
                  <a:gd name="T0" fmla="*/ 0 w 48"/>
                  <a:gd name="T1" fmla="*/ 58 h 59"/>
                  <a:gd name="T2" fmla="*/ 47 w 48"/>
                  <a:gd name="T3" fmla="*/ 11 h 59"/>
                  <a:gd name="T4" fmla="*/ 47 w 48"/>
                  <a:gd name="T5" fmla="*/ 0 h 59"/>
                  <a:gd name="T6" fmla="*/ 0 w 48"/>
                  <a:gd name="T7" fmla="*/ 45 h 59"/>
                  <a:gd name="T8" fmla="*/ 0 w 48"/>
                  <a:gd name="T9" fmla="*/ 58 h 59"/>
                  <a:gd name="T10" fmla="*/ 0 60000 65536"/>
                  <a:gd name="T11" fmla="*/ 0 60000 65536"/>
                  <a:gd name="T12" fmla="*/ 0 60000 65536"/>
                  <a:gd name="T13" fmla="*/ 0 60000 65536"/>
                  <a:gd name="T14" fmla="*/ 0 60000 65536"/>
                  <a:gd name="T15" fmla="*/ 0 w 48"/>
                  <a:gd name="T16" fmla="*/ 0 h 59"/>
                  <a:gd name="T17" fmla="*/ 48 w 48"/>
                  <a:gd name="T18" fmla="*/ 59 h 59"/>
                </a:gdLst>
                <a:ahLst/>
                <a:cxnLst>
                  <a:cxn ang="T10">
                    <a:pos x="T0" y="T1"/>
                  </a:cxn>
                  <a:cxn ang="T11">
                    <a:pos x="T2" y="T3"/>
                  </a:cxn>
                  <a:cxn ang="T12">
                    <a:pos x="T4" y="T5"/>
                  </a:cxn>
                  <a:cxn ang="T13">
                    <a:pos x="T6" y="T7"/>
                  </a:cxn>
                  <a:cxn ang="T14">
                    <a:pos x="T8" y="T9"/>
                  </a:cxn>
                </a:cxnLst>
                <a:rect l="T15" t="T16" r="T17" b="T18"/>
                <a:pathLst>
                  <a:path w="48" h="59">
                    <a:moveTo>
                      <a:pt x="0" y="58"/>
                    </a:moveTo>
                    <a:lnTo>
                      <a:pt x="47" y="11"/>
                    </a:lnTo>
                    <a:lnTo>
                      <a:pt x="47" y="0"/>
                    </a:lnTo>
                    <a:lnTo>
                      <a:pt x="0" y="45"/>
                    </a:lnTo>
                    <a:lnTo>
                      <a:pt x="0" y="58"/>
                    </a:lnTo>
                  </a:path>
                </a:pathLst>
              </a:custGeom>
              <a:solidFill>
                <a:srgbClr val="474747"/>
              </a:solidFill>
              <a:ln w="12700" cap="rnd">
                <a:noFill/>
                <a:round/>
                <a:headEnd/>
                <a:tailEnd/>
              </a:ln>
            </p:spPr>
            <p:txBody>
              <a:bodyPr/>
              <a:lstStyle/>
              <a:p>
                <a:endParaRPr lang="es-ES"/>
              </a:p>
            </p:txBody>
          </p:sp>
          <p:grpSp>
            <p:nvGrpSpPr>
              <p:cNvPr id="39031" name="Group 149"/>
              <p:cNvGrpSpPr>
                <a:grpSpLocks/>
              </p:cNvGrpSpPr>
              <p:nvPr/>
            </p:nvGrpSpPr>
            <p:grpSpPr bwMode="auto">
              <a:xfrm>
                <a:off x="811" y="1150"/>
                <a:ext cx="14" cy="462"/>
                <a:chOff x="811" y="1150"/>
                <a:chExt cx="14" cy="462"/>
              </a:xfrm>
            </p:grpSpPr>
            <p:sp>
              <p:nvSpPr>
                <p:cNvPr id="39156" name="Rectangle 150"/>
                <p:cNvSpPr>
                  <a:spLocks noChangeArrowheads="1"/>
                </p:cNvSpPr>
                <p:nvPr/>
              </p:nvSpPr>
              <p:spPr bwMode="auto">
                <a:xfrm>
                  <a:off x="817" y="1150"/>
                  <a:ext cx="8" cy="462"/>
                </a:xfrm>
                <a:prstGeom prst="rect">
                  <a:avLst/>
                </a:prstGeom>
                <a:solidFill>
                  <a:srgbClr val="474747"/>
                </a:solidFill>
                <a:ln w="12700">
                  <a:noFill/>
                  <a:miter lim="800000"/>
                  <a:headEnd/>
                  <a:tailEnd/>
                </a:ln>
              </p:spPr>
              <p:txBody>
                <a:bodyPr wrap="none" anchor="ctr"/>
                <a:lstStyle/>
                <a:p>
                  <a:endParaRPr lang="es-ES"/>
                </a:p>
              </p:txBody>
            </p:sp>
            <p:sp>
              <p:nvSpPr>
                <p:cNvPr id="39157" name="Rectangle 151"/>
                <p:cNvSpPr>
                  <a:spLocks noChangeArrowheads="1"/>
                </p:cNvSpPr>
                <p:nvPr/>
              </p:nvSpPr>
              <p:spPr bwMode="auto">
                <a:xfrm>
                  <a:off x="811" y="1150"/>
                  <a:ext cx="8" cy="462"/>
                </a:xfrm>
                <a:prstGeom prst="rect">
                  <a:avLst/>
                </a:prstGeom>
                <a:solidFill>
                  <a:srgbClr val="CECECE"/>
                </a:solidFill>
                <a:ln w="12700">
                  <a:noFill/>
                  <a:miter lim="800000"/>
                  <a:headEnd/>
                  <a:tailEnd/>
                </a:ln>
              </p:spPr>
              <p:txBody>
                <a:bodyPr wrap="none" anchor="ctr"/>
                <a:lstStyle/>
                <a:p>
                  <a:endParaRPr lang="es-ES"/>
                </a:p>
              </p:txBody>
            </p:sp>
          </p:grpSp>
          <p:grpSp>
            <p:nvGrpSpPr>
              <p:cNvPr id="39032" name="Group 152"/>
              <p:cNvGrpSpPr>
                <a:grpSpLocks/>
              </p:cNvGrpSpPr>
              <p:nvPr/>
            </p:nvGrpSpPr>
            <p:grpSpPr bwMode="auto">
              <a:xfrm>
                <a:off x="1476" y="1111"/>
                <a:ext cx="10" cy="445"/>
                <a:chOff x="1476" y="1111"/>
                <a:chExt cx="10" cy="445"/>
              </a:xfrm>
            </p:grpSpPr>
            <p:sp>
              <p:nvSpPr>
                <p:cNvPr id="39154" name="Rectangle 153"/>
                <p:cNvSpPr>
                  <a:spLocks noChangeArrowheads="1"/>
                </p:cNvSpPr>
                <p:nvPr/>
              </p:nvSpPr>
              <p:spPr bwMode="auto">
                <a:xfrm>
                  <a:off x="1480" y="1111"/>
                  <a:ext cx="6" cy="445"/>
                </a:xfrm>
                <a:prstGeom prst="rect">
                  <a:avLst/>
                </a:prstGeom>
                <a:solidFill>
                  <a:srgbClr val="474747"/>
                </a:solidFill>
                <a:ln w="12700">
                  <a:noFill/>
                  <a:miter lim="800000"/>
                  <a:headEnd/>
                  <a:tailEnd/>
                </a:ln>
              </p:spPr>
              <p:txBody>
                <a:bodyPr wrap="none" anchor="ctr"/>
                <a:lstStyle/>
                <a:p>
                  <a:endParaRPr lang="es-ES"/>
                </a:p>
              </p:txBody>
            </p:sp>
            <p:sp>
              <p:nvSpPr>
                <p:cNvPr id="39155" name="Rectangle 154"/>
                <p:cNvSpPr>
                  <a:spLocks noChangeArrowheads="1"/>
                </p:cNvSpPr>
                <p:nvPr/>
              </p:nvSpPr>
              <p:spPr bwMode="auto">
                <a:xfrm>
                  <a:off x="1476" y="1111"/>
                  <a:ext cx="6" cy="445"/>
                </a:xfrm>
                <a:prstGeom prst="rect">
                  <a:avLst/>
                </a:prstGeom>
                <a:solidFill>
                  <a:srgbClr val="CECECE"/>
                </a:solidFill>
                <a:ln w="12700">
                  <a:noFill/>
                  <a:miter lim="800000"/>
                  <a:headEnd/>
                  <a:tailEnd/>
                </a:ln>
              </p:spPr>
              <p:txBody>
                <a:bodyPr wrap="none" anchor="ctr"/>
                <a:lstStyle/>
                <a:p>
                  <a:endParaRPr lang="es-ES"/>
                </a:p>
              </p:txBody>
            </p:sp>
          </p:grpSp>
          <p:grpSp>
            <p:nvGrpSpPr>
              <p:cNvPr id="39033" name="Group 155"/>
              <p:cNvGrpSpPr>
                <a:grpSpLocks/>
              </p:cNvGrpSpPr>
              <p:nvPr/>
            </p:nvGrpSpPr>
            <p:grpSpPr bwMode="auto">
              <a:xfrm>
                <a:off x="1165" y="1469"/>
                <a:ext cx="272" cy="83"/>
                <a:chOff x="1165" y="1469"/>
                <a:chExt cx="272" cy="83"/>
              </a:xfrm>
            </p:grpSpPr>
            <p:grpSp>
              <p:nvGrpSpPr>
                <p:cNvPr id="39125" name="Group 156"/>
                <p:cNvGrpSpPr>
                  <a:grpSpLocks/>
                </p:cNvGrpSpPr>
                <p:nvPr/>
              </p:nvGrpSpPr>
              <p:grpSpPr bwMode="auto">
                <a:xfrm>
                  <a:off x="1165" y="1505"/>
                  <a:ext cx="272" cy="47"/>
                  <a:chOff x="1165" y="1505"/>
                  <a:chExt cx="272" cy="47"/>
                </a:xfrm>
              </p:grpSpPr>
              <p:sp>
                <p:nvSpPr>
                  <p:cNvPr id="39138" name="Rectangle 157"/>
                  <p:cNvSpPr>
                    <a:spLocks noChangeArrowheads="1"/>
                  </p:cNvSpPr>
                  <p:nvPr/>
                </p:nvSpPr>
                <p:spPr bwMode="auto">
                  <a:xfrm>
                    <a:off x="1279" y="1536"/>
                    <a:ext cx="12" cy="15"/>
                  </a:xfrm>
                  <a:prstGeom prst="rect">
                    <a:avLst/>
                  </a:prstGeom>
                  <a:solidFill>
                    <a:srgbClr val="AD6900"/>
                  </a:solidFill>
                  <a:ln w="12700">
                    <a:noFill/>
                    <a:miter lim="800000"/>
                    <a:headEnd/>
                    <a:tailEnd/>
                  </a:ln>
                </p:spPr>
                <p:txBody>
                  <a:bodyPr wrap="none" anchor="ctr"/>
                  <a:lstStyle/>
                  <a:p>
                    <a:endParaRPr lang="es-ES"/>
                  </a:p>
                </p:txBody>
              </p:sp>
              <p:sp>
                <p:nvSpPr>
                  <p:cNvPr id="39139" name="Rectangle 158"/>
                  <p:cNvSpPr>
                    <a:spLocks noChangeArrowheads="1"/>
                  </p:cNvSpPr>
                  <p:nvPr/>
                </p:nvSpPr>
                <p:spPr bwMode="auto">
                  <a:xfrm>
                    <a:off x="1166" y="1536"/>
                    <a:ext cx="13" cy="15"/>
                  </a:xfrm>
                  <a:prstGeom prst="rect">
                    <a:avLst/>
                  </a:prstGeom>
                  <a:solidFill>
                    <a:srgbClr val="AD6900"/>
                  </a:solidFill>
                  <a:ln w="12700">
                    <a:noFill/>
                    <a:miter lim="800000"/>
                    <a:headEnd/>
                    <a:tailEnd/>
                  </a:ln>
                </p:spPr>
                <p:txBody>
                  <a:bodyPr wrap="none" anchor="ctr"/>
                  <a:lstStyle/>
                  <a:p>
                    <a:endParaRPr lang="es-ES"/>
                  </a:p>
                </p:txBody>
              </p:sp>
              <p:sp>
                <p:nvSpPr>
                  <p:cNvPr id="39140" name="Rectangle 159"/>
                  <p:cNvSpPr>
                    <a:spLocks noChangeArrowheads="1"/>
                  </p:cNvSpPr>
                  <p:nvPr/>
                </p:nvSpPr>
                <p:spPr bwMode="auto">
                  <a:xfrm>
                    <a:off x="1392" y="1536"/>
                    <a:ext cx="12" cy="15"/>
                  </a:xfrm>
                  <a:prstGeom prst="rect">
                    <a:avLst/>
                  </a:prstGeom>
                  <a:solidFill>
                    <a:srgbClr val="AD6900"/>
                  </a:solidFill>
                  <a:ln w="12700">
                    <a:noFill/>
                    <a:miter lim="800000"/>
                    <a:headEnd/>
                    <a:tailEnd/>
                  </a:ln>
                </p:spPr>
                <p:txBody>
                  <a:bodyPr wrap="none" anchor="ctr"/>
                  <a:lstStyle/>
                  <a:p>
                    <a:endParaRPr lang="es-ES"/>
                  </a:p>
                </p:txBody>
              </p:sp>
              <p:sp>
                <p:nvSpPr>
                  <p:cNvPr id="39141" name="Freeform 160"/>
                  <p:cNvSpPr>
                    <a:spLocks/>
                  </p:cNvSpPr>
                  <p:nvPr/>
                </p:nvSpPr>
                <p:spPr bwMode="auto">
                  <a:xfrm>
                    <a:off x="1405" y="1523"/>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9142" name="Freeform 161"/>
                  <p:cNvSpPr>
                    <a:spLocks/>
                  </p:cNvSpPr>
                  <p:nvPr/>
                </p:nvSpPr>
                <p:spPr bwMode="auto">
                  <a:xfrm>
                    <a:off x="1291" y="1523"/>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9143" name="Freeform 162"/>
                  <p:cNvSpPr>
                    <a:spLocks/>
                  </p:cNvSpPr>
                  <p:nvPr/>
                </p:nvSpPr>
                <p:spPr bwMode="auto">
                  <a:xfrm>
                    <a:off x="1179" y="1523"/>
                    <a:ext cx="8" cy="29"/>
                  </a:xfrm>
                  <a:custGeom>
                    <a:avLst/>
                    <a:gdLst>
                      <a:gd name="T0" fmla="*/ 0 w 8"/>
                      <a:gd name="T1" fmla="*/ 28 h 29"/>
                      <a:gd name="T2" fmla="*/ 7 w 8"/>
                      <a:gd name="T3" fmla="*/ 20 h 29"/>
                      <a:gd name="T4" fmla="*/ 7 w 8"/>
                      <a:gd name="T5" fmla="*/ 0 h 29"/>
                      <a:gd name="T6" fmla="*/ 0 w 8"/>
                      <a:gd name="T7" fmla="*/ 7 h 29"/>
                      <a:gd name="T8" fmla="*/ 0 w 8"/>
                      <a:gd name="T9" fmla="*/ 28 h 29"/>
                      <a:gd name="T10" fmla="*/ 0 60000 65536"/>
                      <a:gd name="T11" fmla="*/ 0 60000 65536"/>
                      <a:gd name="T12" fmla="*/ 0 60000 65536"/>
                      <a:gd name="T13" fmla="*/ 0 60000 65536"/>
                      <a:gd name="T14" fmla="*/ 0 60000 65536"/>
                      <a:gd name="T15" fmla="*/ 0 w 8"/>
                      <a:gd name="T16" fmla="*/ 0 h 29"/>
                      <a:gd name="T17" fmla="*/ 8 w 8"/>
                      <a:gd name="T18" fmla="*/ 29 h 29"/>
                    </a:gdLst>
                    <a:ahLst/>
                    <a:cxnLst>
                      <a:cxn ang="T10">
                        <a:pos x="T0" y="T1"/>
                      </a:cxn>
                      <a:cxn ang="T11">
                        <a:pos x="T2" y="T3"/>
                      </a:cxn>
                      <a:cxn ang="T12">
                        <a:pos x="T4" y="T5"/>
                      </a:cxn>
                      <a:cxn ang="T13">
                        <a:pos x="T6" y="T7"/>
                      </a:cxn>
                      <a:cxn ang="T14">
                        <a:pos x="T8" y="T9"/>
                      </a:cxn>
                    </a:cxnLst>
                    <a:rect l="T15" t="T16" r="T17" b="T18"/>
                    <a:pathLst>
                      <a:path w="8" h="29">
                        <a:moveTo>
                          <a:pt x="0" y="28"/>
                        </a:moveTo>
                        <a:lnTo>
                          <a:pt x="7" y="20"/>
                        </a:lnTo>
                        <a:lnTo>
                          <a:pt x="7" y="0"/>
                        </a:lnTo>
                        <a:lnTo>
                          <a:pt x="0" y="7"/>
                        </a:lnTo>
                        <a:lnTo>
                          <a:pt x="0" y="28"/>
                        </a:lnTo>
                      </a:path>
                    </a:pathLst>
                  </a:custGeom>
                  <a:solidFill>
                    <a:srgbClr val="714400"/>
                  </a:solidFill>
                  <a:ln w="12700" cap="rnd">
                    <a:noFill/>
                    <a:round/>
                    <a:headEnd/>
                    <a:tailEnd/>
                  </a:ln>
                </p:spPr>
                <p:txBody>
                  <a:bodyPr/>
                  <a:lstStyle/>
                  <a:p>
                    <a:endParaRPr lang="es-ES"/>
                  </a:p>
                </p:txBody>
              </p:sp>
              <p:grpSp>
                <p:nvGrpSpPr>
                  <p:cNvPr id="39144" name="Group 163"/>
                  <p:cNvGrpSpPr>
                    <a:grpSpLocks/>
                  </p:cNvGrpSpPr>
                  <p:nvPr/>
                </p:nvGrpSpPr>
                <p:grpSpPr bwMode="auto">
                  <a:xfrm>
                    <a:off x="1420" y="1507"/>
                    <a:ext cx="16" cy="20"/>
                    <a:chOff x="1420" y="1507"/>
                    <a:chExt cx="16" cy="20"/>
                  </a:xfrm>
                </p:grpSpPr>
                <p:sp>
                  <p:nvSpPr>
                    <p:cNvPr id="39152" name="Rectangle 164"/>
                    <p:cNvSpPr>
                      <a:spLocks noChangeArrowheads="1"/>
                    </p:cNvSpPr>
                    <p:nvPr/>
                  </p:nvSpPr>
                  <p:spPr bwMode="auto">
                    <a:xfrm>
                      <a:off x="1420" y="1515"/>
                      <a:ext cx="9" cy="11"/>
                    </a:xfrm>
                    <a:prstGeom prst="rect">
                      <a:avLst/>
                    </a:prstGeom>
                    <a:solidFill>
                      <a:srgbClr val="AD6900"/>
                    </a:solidFill>
                    <a:ln w="12700">
                      <a:noFill/>
                      <a:miter lim="800000"/>
                      <a:headEnd/>
                      <a:tailEnd/>
                    </a:ln>
                  </p:spPr>
                  <p:txBody>
                    <a:bodyPr wrap="none" anchor="ctr"/>
                    <a:lstStyle/>
                    <a:p>
                      <a:endParaRPr lang="es-ES"/>
                    </a:p>
                  </p:txBody>
                </p:sp>
                <p:sp>
                  <p:nvSpPr>
                    <p:cNvPr id="39153" name="Freeform 165"/>
                    <p:cNvSpPr>
                      <a:spLocks/>
                    </p:cNvSpPr>
                    <p:nvPr/>
                  </p:nvSpPr>
                  <p:spPr bwMode="auto">
                    <a:xfrm>
                      <a:off x="1429" y="1507"/>
                      <a:ext cx="7" cy="20"/>
                    </a:xfrm>
                    <a:custGeom>
                      <a:avLst/>
                      <a:gdLst>
                        <a:gd name="T0" fmla="*/ 0 w 7"/>
                        <a:gd name="T1" fmla="*/ 19 h 20"/>
                        <a:gd name="T2" fmla="*/ 6 w 7"/>
                        <a:gd name="T3" fmla="*/ 14 h 20"/>
                        <a:gd name="T4" fmla="*/ 6 w 7"/>
                        <a:gd name="T5" fmla="*/ 0 h 20"/>
                        <a:gd name="T6" fmla="*/ 0 w 7"/>
                        <a:gd name="T7" fmla="*/ 4 h 20"/>
                        <a:gd name="T8" fmla="*/ 0 w 7"/>
                        <a:gd name="T9" fmla="*/ 19 h 20"/>
                        <a:gd name="T10" fmla="*/ 0 60000 65536"/>
                        <a:gd name="T11" fmla="*/ 0 60000 65536"/>
                        <a:gd name="T12" fmla="*/ 0 60000 65536"/>
                        <a:gd name="T13" fmla="*/ 0 60000 65536"/>
                        <a:gd name="T14" fmla="*/ 0 60000 65536"/>
                        <a:gd name="T15" fmla="*/ 0 w 7"/>
                        <a:gd name="T16" fmla="*/ 0 h 20"/>
                        <a:gd name="T17" fmla="*/ 7 w 7"/>
                        <a:gd name="T18" fmla="*/ 20 h 20"/>
                      </a:gdLst>
                      <a:ahLst/>
                      <a:cxnLst>
                        <a:cxn ang="T10">
                          <a:pos x="T0" y="T1"/>
                        </a:cxn>
                        <a:cxn ang="T11">
                          <a:pos x="T2" y="T3"/>
                        </a:cxn>
                        <a:cxn ang="T12">
                          <a:pos x="T4" y="T5"/>
                        </a:cxn>
                        <a:cxn ang="T13">
                          <a:pos x="T6" y="T7"/>
                        </a:cxn>
                        <a:cxn ang="T14">
                          <a:pos x="T8" y="T9"/>
                        </a:cxn>
                      </a:cxnLst>
                      <a:rect l="T15" t="T16" r="T17" b="T18"/>
                      <a:pathLst>
                        <a:path w="7" h="20">
                          <a:moveTo>
                            <a:pt x="0" y="19"/>
                          </a:moveTo>
                          <a:lnTo>
                            <a:pt x="6" y="14"/>
                          </a:lnTo>
                          <a:lnTo>
                            <a:pt x="6" y="0"/>
                          </a:lnTo>
                          <a:lnTo>
                            <a:pt x="0" y="4"/>
                          </a:lnTo>
                          <a:lnTo>
                            <a:pt x="0" y="19"/>
                          </a:lnTo>
                        </a:path>
                      </a:pathLst>
                    </a:custGeom>
                    <a:solidFill>
                      <a:srgbClr val="714400"/>
                    </a:solidFill>
                    <a:ln w="12700" cap="rnd">
                      <a:noFill/>
                      <a:round/>
                      <a:headEnd/>
                      <a:tailEnd/>
                    </a:ln>
                  </p:spPr>
                  <p:txBody>
                    <a:bodyPr/>
                    <a:lstStyle/>
                    <a:p>
                      <a:endParaRPr lang="es-ES"/>
                    </a:p>
                  </p:txBody>
                </p:sp>
              </p:grpSp>
              <p:sp>
                <p:nvSpPr>
                  <p:cNvPr id="39145" name="Freeform 166"/>
                  <p:cNvSpPr>
                    <a:spLocks/>
                  </p:cNvSpPr>
                  <p:nvPr/>
                </p:nvSpPr>
                <p:spPr bwMode="auto">
                  <a:xfrm>
                    <a:off x="1406" y="1505"/>
                    <a:ext cx="31" cy="31"/>
                  </a:xfrm>
                  <a:custGeom>
                    <a:avLst/>
                    <a:gdLst>
                      <a:gd name="T0" fmla="*/ 0 w 31"/>
                      <a:gd name="T1" fmla="*/ 30 h 31"/>
                      <a:gd name="T2" fmla="*/ 30 w 31"/>
                      <a:gd name="T3" fmla="*/ 6 h 31"/>
                      <a:gd name="T4" fmla="*/ 30 w 31"/>
                      <a:gd name="T5" fmla="*/ 0 h 31"/>
                      <a:gd name="T6" fmla="*/ 0 w 31"/>
                      <a:gd name="T7" fmla="*/ 23 h 31"/>
                      <a:gd name="T8" fmla="*/ 0 w 31"/>
                      <a:gd name="T9" fmla="*/ 30 h 31"/>
                      <a:gd name="T10" fmla="*/ 0 60000 65536"/>
                      <a:gd name="T11" fmla="*/ 0 60000 65536"/>
                      <a:gd name="T12" fmla="*/ 0 60000 65536"/>
                      <a:gd name="T13" fmla="*/ 0 60000 65536"/>
                      <a:gd name="T14" fmla="*/ 0 60000 65536"/>
                      <a:gd name="T15" fmla="*/ 0 w 31"/>
                      <a:gd name="T16" fmla="*/ 0 h 31"/>
                      <a:gd name="T17" fmla="*/ 31 w 31"/>
                      <a:gd name="T18" fmla="*/ 31 h 31"/>
                    </a:gdLst>
                    <a:ahLst/>
                    <a:cxnLst>
                      <a:cxn ang="T10">
                        <a:pos x="T0" y="T1"/>
                      </a:cxn>
                      <a:cxn ang="T11">
                        <a:pos x="T2" y="T3"/>
                      </a:cxn>
                      <a:cxn ang="T12">
                        <a:pos x="T4" y="T5"/>
                      </a:cxn>
                      <a:cxn ang="T13">
                        <a:pos x="T6" y="T7"/>
                      </a:cxn>
                      <a:cxn ang="T14">
                        <a:pos x="T8" y="T9"/>
                      </a:cxn>
                    </a:cxnLst>
                    <a:rect l="T15" t="T16" r="T17" b="T18"/>
                    <a:pathLst>
                      <a:path w="31" h="31">
                        <a:moveTo>
                          <a:pt x="0" y="30"/>
                        </a:moveTo>
                        <a:lnTo>
                          <a:pt x="30" y="6"/>
                        </a:lnTo>
                        <a:lnTo>
                          <a:pt x="30" y="0"/>
                        </a:lnTo>
                        <a:lnTo>
                          <a:pt x="0" y="23"/>
                        </a:lnTo>
                        <a:lnTo>
                          <a:pt x="0" y="30"/>
                        </a:lnTo>
                      </a:path>
                    </a:pathLst>
                  </a:custGeom>
                  <a:solidFill>
                    <a:srgbClr val="714400"/>
                  </a:solidFill>
                  <a:ln w="12700" cap="rnd">
                    <a:noFill/>
                    <a:round/>
                    <a:headEnd/>
                    <a:tailEnd/>
                  </a:ln>
                </p:spPr>
                <p:txBody>
                  <a:bodyPr/>
                  <a:lstStyle/>
                  <a:p>
                    <a:endParaRPr lang="es-ES"/>
                  </a:p>
                </p:txBody>
              </p:sp>
              <p:sp>
                <p:nvSpPr>
                  <p:cNvPr id="39146" name="Freeform 167"/>
                  <p:cNvSpPr>
                    <a:spLocks/>
                  </p:cNvSpPr>
                  <p:nvPr/>
                </p:nvSpPr>
                <p:spPr bwMode="auto">
                  <a:xfrm>
                    <a:off x="1165" y="1505"/>
                    <a:ext cx="46" cy="31"/>
                  </a:xfrm>
                  <a:custGeom>
                    <a:avLst/>
                    <a:gdLst>
                      <a:gd name="T0" fmla="*/ 0 w 46"/>
                      <a:gd name="T1" fmla="*/ 25 h 31"/>
                      <a:gd name="T2" fmla="*/ 45 w 46"/>
                      <a:gd name="T3" fmla="*/ 0 h 31"/>
                      <a:gd name="T4" fmla="*/ 45 w 46"/>
                      <a:gd name="T5" fmla="*/ 5 h 31"/>
                      <a:gd name="T6" fmla="*/ 1 w 46"/>
                      <a:gd name="T7" fmla="*/ 30 h 31"/>
                      <a:gd name="T8" fmla="*/ 0 w 46"/>
                      <a:gd name="T9" fmla="*/ 25 h 31"/>
                      <a:gd name="T10" fmla="*/ 0 60000 65536"/>
                      <a:gd name="T11" fmla="*/ 0 60000 65536"/>
                      <a:gd name="T12" fmla="*/ 0 60000 65536"/>
                      <a:gd name="T13" fmla="*/ 0 60000 65536"/>
                      <a:gd name="T14" fmla="*/ 0 60000 65536"/>
                      <a:gd name="T15" fmla="*/ 0 w 46"/>
                      <a:gd name="T16" fmla="*/ 0 h 31"/>
                      <a:gd name="T17" fmla="*/ 46 w 46"/>
                      <a:gd name="T18" fmla="*/ 31 h 31"/>
                    </a:gdLst>
                    <a:ahLst/>
                    <a:cxnLst>
                      <a:cxn ang="T10">
                        <a:pos x="T0" y="T1"/>
                      </a:cxn>
                      <a:cxn ang="T11">
                        <a:pos x="T2" y="T3"/>
                      </a:cxn>
                      <a:cxn ang="T12">
                        <a:pos x="T4" y="T5"/>
                      </a:cxn>
                      <a:cxn ang="T13">
                        <a:pos x="T6" y="T7"/>
                      </a:cxn>
                      <a:cxn ang="T14">
                        <a:pos x="T8" y="T9"/>
                      </a:cxn>
                    </a:cxnLst>
                    <a:rect l="T15" t="T16" r="T17" b="T18"/>
                    <a:pathLst>
                      <a:path w="46" h="31">
                        <a:moveTo>
                          <a:pt x="0" y="25"/>
                        </a:moveTo>
                        <a:lnTo>
                          <a:pt x="45" y="0"/>
                        </a:lnTo>
                        <a:lnTo>
                          <a:pt x="45" y="5"/>
                        </a:lnTo>
                        <a:lnTo>
                          <a:pt x="1" y="30"/>
                        </a:lnTo>
                        <a:lnTo>
                          <a:pt x="0" y="25"/>
                        </a:lnTo>
                      </a:path>
                    </a:pathLst>
                  </a:custGeom>
                  <a:solidFill>
                    <a:srgbClr val="714400"/>
                  </a:solidFill>
                  <a:ln w="12700" cap="rnd">
                    <a:noFill/>
                    <a:round/>
                    <a:headEnd/>
                    <a:tailEnd/>
                  </a:ln>
                </p:spPr>
                <p:txBody>
                  <a:bodyPr/>
                  <a:lstStyle/>
                  <a:p>
                    <a:endParaRPr lang="es-ES"/>
                  </a:p>
                </p:txBody>
              </p:sp>
              <p:sp>
                <p:nvSpPr>
                  <p:cNvPr id="39147" name="Freeform 168"/>
                  <p:cNvSpPr>
                    <a:spLocks/>
                  </p:cNvSpPr>
                  <p:nvPr/>
                </p:nvSpPr>
                <p:spPr bwMode="auto">
                  <a:xfrm>
                    <a:off x="1279" y="1505"/>
                    <a:ext cx="48" cy="26"/>
                  </a:xfrm>
                  <a:custGeom>
                    <a:avLst/>
                    <a:gdLst>
                      <a:gd name="T0" fmla="*/ 0 w 48"/>
                      <a:gd name="T1" fmla="*/ 25 h 26"/>
                      <a:gd name="T2" fmla="*/ 14 w 48"/>
                      <a:gd name="T3" fmla="*/ 25 h 26"/>
                      <a:gd name="T4" fmla="*/ 47 w 48"/>
                      <a:gd name="T5" fmla="*/ 0 h 26"/>
                      <a:gd name="T6" fmla="*/ 34 w 48"/>
                      <a:gd name="T7" fmla="*/ 0 h 26"/>
                      <a:gd name="T8" fmla="*/ 0 w 48"/>
                      <a:gd name="T9" fmla="*/ 25 h 26"/>
                      <a:gd name="T10" fmla="*/ 0 60000 65536"/>
                      <a:gd name="T11" fmla="*/ 0 60000 65536"/>
                      <a:gd name="T12" fmla="*/ 0 60000 65536"/>
                      <a:gd name="T13" fmla="*/ 0 60000 65536"/>
                      <a:gd name="T14" fmla="*/ 0 60000 65536"/>
                      <a:gd name="T15" fmla="*/ 0 w 48"/>
                      <a:gd name="T16" fmla="*/ 0 h 26"/>
                      <a:gd name="T17" fmla="*/ 48 w 48"/>
                      <a:gd name="T18" fmla="*/ 26 h 26"/>
                    </a:gdLst>
                    <a:ahLst/>
                    <a:cxnLst>
                      <a:cxn ang="T10">
                        <a:pos x="T0" y="T1"/>
                      </a:cxn>
                      <a:cxn ang="T11">
                        <a:pos x="T2" y="T3"/>
                      </a:cxn>
                      <a:cxn ang="T12">
                        <a:pos x="T4" y="T5"/>
                      </a:cxn>
                      <a:cxn ang="T13">
                        <a:pos x="T6" y="T7"/>
                      </a:cxn>
                      <a:cxn ang="T14">
                        <a:pos x="T8" y="T9"/>
                      </a:cxn>
                    </a:cxnLst>
                    <a:rect l="T15" t="T16" r="T17" b="T18"/>
                    <a:pathLst>
                      <a:path w="48" h="26">
                        <a:moveTo>
                          <a:pt x="0" y="25"/>
                        </a:moveTo>
                        <a:lnTo>
                          <a:pt x="14" y="25"/>
                        </a:lnTo>
                        <a:lnTo>
                          <a:pt x="47" y="0"/>
                        </a:lnTo>
                        <a:lnTo>
                          <a:pt x="34" y="0"/>
                        </a:lnTo>
                        <a:lnTo>
                          <a:pt x="0" y="25"/>
                        </a:lnTo>
                      </a:path>
                    </a:pathLst>
                  </a:custGeom>
                  <a:solidFill>
                    <a:srgbClr val="714400"/>
                  </a:solidFill>
                  <a:ln w="12700" cap="rnd">
                    <a:noFill/>
                    <a:round/>
                    <a:headEnd/>
                    <a:tailEnd/>
                  </a:ln>
                </p:spPr>
                <p:txBody>
                  <a:bodyPr/>
                  <a:lstStyle/>
                  <a:p>
                    <a:endParaRPr lang="es-ES"/>
                  </a:p>
                </p:txBody>
              </p:sp>
              <p:sp>
                <p:nvSpPr>
                  <p:cNvPr id="39148" name="Freeform 169"/>
                  <p:cNvSpPr>
                    <a:spLocks/>
                  </p:cNvSpPr>
                  <p:nvPr/>
                </p:nvSpPr>
                <p:spPr bwMode="auto">
                  <a:xfrm>
                    <a:off x="1184" y="1514"/>
                    <a:ext cx="242" cy="6"/>
                  </a:xfrm>
                  <a:custGeom>
                    <a:avLst/>
                    <a:gdLst>
                      <a:gd name="T0" fmla="*/ 0 w 242"/>
                      <a:gd name="T1" fmla="*/ 5 h 6"/>
                      <a:gd name="T2" fmla="*/ 233 w 242"/>
                      <a:gd name="T3" fmla="*/ 5 h 6"/>
                      <a:gd name="T4" fmla="*/ 241 w 242"/>
                      <a:gd name="T5" fmla="*/ 0 h 6"/>
                      <a:gd name="T6" fmla="*/ 10 w 242"/>
                      <a:gd name="T7" fmla="*/ 0 h 6"/>
                      <a:gd name="T8" fmla="*/ 0 w 242"/>
                      <a:gd name="T9" fmla="*/ 5 h 6"/>
                      <a:gd name="T10" fmla="*/ 0 60000 65536"/>
                      <a:gd name="T11" fmla="*/ 0 60000 65536"/>
                      <a:gd name="T12" fmla="*/ 0 60000 65536"/>
                      <a:gd name="T13" fmla="*/ 0 60000 65536"/>
                      <a:gd name="T14" fmla="*/ 0 60000 65536"/>
                      <a:gd name="T15" fmla="*/ 0 w 242"/>
                      <a:gd name="T16" fmla="*/ 0 h 6"/>
                      <a:gd name="T17" fmla="*/ 242 w 242"/>
                      <a:gd name="T18" fmla="*/ 6 h 6"/>
                    </a:gdLst>
                    <a:ahLst/>
                    <a:cxnLst>
                      <a:cxn ang="T10">
                        <a:pos x="T0" y="T1"/>
                      </a:cxn>
                      <a:cxn ang="T11">
                        <a:pos x="T2" y="T3"/>
                      </a:cxn>
                      <a:cxn ang="T12">
                        <a:pos x="T4" y="T5"/>
                      </a:cxn>
                      <a:cxn ang="T13">
                        <a:pos x="T6" y="T7"/>
                      </a:cxn>
                      <a:cxn ang="T14">
                        <a:pos x="T8" y="T9"/>
                      </a:cxn>
                    </a:cxnLst>
                    <a:rect l="T15" t="T16" r="T17" b="T18"/>
                    <a:pathLst>
                      <a:path w="242" h="6">
                        <a:moveTo>
                          <a:pt x="0" y="5"/>
                        </a:moveTo>
                        <a:lnTo>
                          <a:pt x="233" y="5"/>
                        </a:lnTo>
                        <a:lnTo>
                          <a:pt x="241" y="0"/>
                        </a:lnTo>
                        <a:lnTo>
                          <a:pt x="10" y="0"/>
                        </a:lnTo>
                        <a:lnTo>
                          <a:pt x="0" y="5"/>
                        </a:lnTo>
                      </a:path>
                    </a:pathLst>
                  </a:custGeom>
                  <a:solidFill>
                    <a:srgbClr val="AD6900"/>
                  </a:solidFill>
                  <a:ln w="12700" cap="rnd">
                    <a:noFill/>
                    <a:round/>
                    <a:headEnd/>
                    <a:tailEnd/>
                  </a:ln>
                </p:spPr>
                <p:txBody>
                  <a:bodyPr/>
                  <a:lstStyle/>
                  <a:p>
                    <a:endParaRPr lang="es-ES"/>
                  </a:p>
                </p:txBody>
              </p:sp>
              <p:sp>
                <p:nvSpPr>
                  <p:cNvPr id="39149" name="Freeform 170"/>
                  <p:cNvSpPr>
                    <a:spLocks/>
                  </p:cNvSpPr>
                  <p:nvPr/>
                </p:nvSpPr>
                <p:spPr bwMode="auto">
                  <a:xfrm>
                    <a:off x="1200" y="1505"/>
                    <a:ext cx="237" cy="6"/>
                  </a:xfrm>
                  <a:custGeom>
                    <a:avLst/>
                    <a:gdLst>
                      <a:gd name="T0" fmla="*/ 0 w 237"/>
                      <a:gd name="T1" fmla="*/ 5 h 6"/>
                      <a:gd name="T2" fmla="*/ 228 w 237"/>
                      <a:gd name="T3" fmla="*/ 5 h 6"/>
                      <a:gd name="T4" fmla="*/ 236 w 237"/>
                      <a:gd name="T5" fmla="*/ 0 h 6"/>
                      <a:gd name="T6" fmla="*/ 11 w 237"/>
                      <a:gd name="T7" fmla="*/ 0 h 6"/>
                      <a:gd name="T8" fmla="*/ 0 w 237"/>
                      <a:gd name="T9" fmla="*/ 5 h 6"/>
                      <a:gd name="T10" fmla="*/ 0 60000 65536"/>
                      <a:gd name="T11" fmla="*/ 0 60000 65536"/>
                      <a:gd name="T12" fmla="*/ 0 60000 65536"/>
                      <a:gd name="T13" fmla="*/ 0 60000 65536"/>
                      <a:gd name="T14" fmla="*/ 0 60000 65536"/>
                      <a:gd name="T15" fmla="*/ 0 w 237"/>
                      <a:gd name="T16" fmla="*/ 0 h 6"/>
                      <a:gd name="T17" fmla="*/ 237 w 237"/>
                      <a:gd name="T18" fmla="*/ 6 h 6"/>
                    </a:gdLst>
                    <a:ahLst/>
                    <a:cxnLst>
                      <a:cxn ang="T10">
                        <a:pos x="T0" y="T1"/>
                      </a:cxn>
                      <a:cxn ang="T11">
                        <a:pos x="T2" y="T3"/>
                      </a:cxn>
                      <a:cxn ang="T12">
                        <a:pos x="T4" y="T5"/>
                      </a:cxn>
                      <a:cxn ang="T13">
                        <a:pos x="T6" y="T7"/>
                      </a:cxn>
                      <a:cxn ang="T14">
                        <a:pos x="T8" y="T9"/>
                      </a:cxn>
                    </a:cxnLst>
                    <a:rect l="T15" t="T16" r="T17" b="T18"/>
                    <a:pathLst>
                      <a:path w="237" h="6">
                        <a:moveTo>
                          <a:pt x="0" y="5"/>
                        </a:moveTo>
                        <a:lnTo>
                          <a:pt x="228" y="5"/>
                        </a:lnTo>
                        <a:lnTo>
                          <a:pt x="236" y="0"/>
                        </a:lnTo>
                        <a:lnTo>
                          <a:pt x="11" y="0"/>
                        </a:lnTo>
                        <a:lnTo>
                          <a:pt x="0" y="5"/>
                        </a:lnTo>
                      </a:path>
                    </a:pathLst>
                  </a:custGeom>
                  <a:solidFill>
                    <a:srgbClr val="AD6900"/>
                  </a:solidFill>
                  <a:ln w="12700" cap="rnd">
                    <a:noFill/>
                    <a:round/>
                    <a:headEnd/>
                    <a:tailEnd/>
                  </a:ln>
                </p:spPr>
                <p:txBody>
                  <a:bodyPr/>
                  <a:lstStyle/>
                  <a:p>
                    <a:endParaRPr lang="es-ES"/>
                  </a:p>
                </p:txBody>
              </p:sp>
              <p:sp>
                <p:nvSpPr>
                  <p:cNvPr id="39150" name="Freeform 171"/>
                  <p:cNvSpPr>
                    <a:spLocks/>
                  </p:cNvSpPr>
                  <p:nvPr/>
                </p:nvSpPr>
                <p:spPr bwMode="auto">
                  <a:xfrm>
                    <a:off x="1165" y="1523"/>
                    <a:ext cx="249" cy="7"/>
                  </a:xfrm>
                  <a:custGeom>
                    <a:avLst/>
                    <a:gdLst>
                      <a:gd name="T0" fmla="*/ 0 w 249"/>
                      <a:gd name="T1" fmla="*/ 6 h 7"/>
                      <a:gd name="T2" fmla="*/ 240 w 249"/>
                      <a:gd name="T3" fmla="*/ 6 h 7"/>
                      <a:gd name="T4" fmla="*/ 248 w 249"/>
                      <a:gd name="T5" fmla="*/ 0 h 7"/>
                      <a:gd name="T6" fmla="*/ 12 w 249"/>
                      <a:gd name="T7" fmla="*/ 0 h 7"/>
                      <a:gd name="T8" fmla="*/ 0 w 249"/>
                      <a:gd name="T9" fmla="*/ 6 h 7"/>
                      <a:gd name="T10" fmla="*/ 0 60000 65536"/>
                      <a:gd name="T11" fmla="*/ 0 60000 65536"/>
                      <a:gd name="T12" fmla="*/ 0 60000 65536"/>
                      <a:gd name="T13" fmla="*/ 0 60000 65536"/>
                      <a:gd name="T14" fmla="*/ 0 60000 65536"/>
                      <a:gd name="T15" fmla="*/ 0 w 249"/>
                      <a:gd name="T16" fmla="*/ 0 h 7"/>
                      <a:gd name="T17" fmla="*/ 249 w 249"/>
                      <a:gd name="T18" fmla="*/ 7 h 7"/>
                    </a:gdLst>
                    <a:ahLst/>
                    <a:cxnLst>
                      <a:cxn ang="T10">
                        <a:pos x="T0" y="T1"/>
                      </a:cxn>
                      <a:cxn ang="T11">
                        <a:pos x="T2" y="T3"/>
                      </a:cxn>
                      <a:cxn ang="T12">
                        <a:pos x="T4" y="T5"/>
                      </a:cxn>
                      <a:cxn ang="T13">
                        <a:pos x="T6" y="T7"/>
                      </a:cxn>
                      <a:cxn ang="T14">
                        <a:pos x="T8" y="T9"/>
                      </a:cxn>
                    </a:cxnLst>
                    <a:rect l="T15" t="T16" r="T17" b="T18"/>
                    <a:pathLst>
                      <a:path w="249" h="7">
                        <a:moveTo>
                          <a:pt x="0" y="6"/>
                        </a:moveTo>
                        <a:lnTo>
                          <a:pt x="240" y="6"/>
                        </a:lnTo>
                        <a:lnTo>
                          <a:pt x="248" y="0"/>
                        </a:lnTo>
                        <a:lnTo>
                          <a:pt x="12" y="0"/>
                        </a:lnTo>
                        <a:lnTo>
                          <a:pt x="0" y="6"/>
                        </a:lnTo>
                      </a:path>
                    </a:pathLst>
                  </a:custGeom>
                  <a:solidFill>
                    <a:srgbClr val="AD6900"/>
                  </a:solidFill>
                  <a:ln w="12700" cap="rnd">
                    <a:noFill/>
                    <a:round/>
                    <a:headEnd/>
                    <a:tailEnd/>
                  </a:ln>
                </p:spPr>
                <p:txBody>
                  <a:bodyPr/>
                  <a:lstStyle/>
                  <a:p>
                    <a:endParaRPr lang="es-ES"/>
                  </a:p>
                </p:txBody>
              </p:sp>
              <p:sp>
                <p:nvSpPr>
                  <p:cNvPr id="39151" name="Rectangle 172"/>
                  <p:cNvSpPr>
                    <a:spLocks noChangeArrowheads="1"/>
                  </p:cNvSpPr>
                  <p:nvPr/>
                </p:nvSpPr>
                <p:spPr bwMode="auto">
                  <a:xfrm>
                    <a:off x="1166" y="1530"/>
                    <a:ext cx="241" cy="5"/>
                  </a:xfrm>
                  <a:prstGeom prst="rect">
                    <a:avLst/>
                  </a:prstGeom>
                  <a:solidFill>
                    <a:srgbClr val="714400"/>
                  </a:solidFill>
                  <a:ln w="12700">
                    <a:noFill/>
                    <a:miter lim="800000"/>
                    <a:headEnd/>
                    <a:tailEnd/>
                  </a:ln>
                </p:spPr>
                <p:txBody>
                  <a:bodyPr wrap="none" anchor="ctr"/>
                  <a:lstStyle/>
                  <a:p>
                    <a:endParaRPr lang="es-ES"/>
                  </a:p>
                </p:txBody>
              </p:sp>
            </p:grpSp>
            <p:grpSp>
              <p:nvGrpSpPr>
                <p:cNvPr id="39126" name="Group 173"/>
                <p:cNvGrpSpPr>
                  <a:grpSpLocks/>
                </p:cNvGrpSpPr>
                <p:nvPr/>
              </p:nvGrpSpPr>
              <p:grpSpPr bwMode="auto">
                <a:xfrm>
                  <a:off x="1182" y="1469"/>
                  <a:ext cx="97" cy="60"/>
                  <a:chOff x="1182" y="1469"/>
                  <a:chExt cx="97" cy="60"/>
                </a:xfrm>
              </p:grpSpPr>
              <p:sp>
                <p:nvSpPr>
                  <p:cNvPr id="39135" name="Rectangle 174"/>
                  <p:cNvSpPr>
                    <a:spLocks noChangeArrowheads="1"/>
                  </p:cNvSpPr>
                  <p:nvPr/>
                </p:nvSpPr>
                <p:spPr bwMode="auto">
                  <a:xfrm>
                    <a:off x="1182" y="1489"/>
                    <a:ext cx="63" cy="38"/>
                  </a:xfrm>
                  <a:prstGeom prst="rect">
                    <a:avLst/>
                  </a:prstGeom>
                  <a:solidFill>
                    <a:srgbClr val="FAFD00"/>
                  </a:solidFill>
                  <a:ln w="12700">
                    <a:noFill/>
                    <a:miter lim="800000"/>
                    <a:headEnd/>
                    <a:tailEnd/>
                  </a:ln>
                </p:spPr>
                <p:txBody>
                  <a:bodyPr wrap="none" anchor="ctr"/>
                  <a:lstStyle/>
                  <a:p>
                    <a:endParaRPr lang="es-ES"/>
                  </a:p>
                </p:txBody>
              </p:sp>
              <p:sp>
                <p:nvSpPr>
                  <p:cNvPr id="39136" name="Freeform 175"/>
                  <p:cNvSpPr>
                    <a:spLocks/>
                  </p:cNvSpPr>
                  <p:nvPr/>
                </p:nvSpPr>
                <p:spPr bwMode="auto">
                  <a:xfrm>
                    <a:off x="1245" y="1469"/>
                    <a:ext cx="34" cy="60"/>
                  </a:xfrm>
                  <a:custGeom>
                    <a:avLst/>
                    <a:gdLst>
                      <a:gd name="T0" fmla="*/ 0 w 34"/>
                      <a:gd name="T1" fmla="*/ 59 h 60"/>
                      <a:gd name="T2" fmla="*/ 33 w 34"/>
                      <a:gd name="T3" fmla="*/ 34 h 60"/>
                      <a:gd name="T4" fmla="*/ 33 w 34"/>
                      <a:gd name="T5" fmla="*/ 0 h 60"/>
                      <a:gd name="T6" fmla="*/ 0 w 34"/>
                      <a:gd name="T7" fmla="*/ 20 h 60"/>
                      <a:gd name="T8" fmla="*/ 0 w 34"/>
                      <a:gd name="T9" fmla="*/ 59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0" y="59"/>
                        </a:moveTo>
                        <a:lnTo>
                          <a:pt x="33" y="34"/>
                        </a:lnTo>
                        <a:lnTo>
                          <a:pt x="33" y="0"/>
                        </a:lnTo>
                        <a:lnTo>
                          <a:pt x="0" y="20"/>
                        </a:lnTo>
                        <a:lnTo>
                          <a:pt x="0" y="59"/>
                        </a:lnTo>
                      </a:path>
                    </a:pathLst>
                  </a:custGeom>
                  <a:solidFill>
                    <a:srgbClr val="767900"/>
                  </a:solidFill>
                  <a:ln w="12700" cap="rnd">
                    <a:noFill/>
                    <a:round/>
                    <a:headEnd/>
                    <a:tailEnd/>
                  </a:ln>
                </p:spPr>
                <p:txBody>
                  <a:bodyPr/>
                  <a:lstStyle/>
                  <a:p>
                    <a:endParaRPr lang="es-ES"/>
                  </a:p>
                </p:txBody>
              </p:sp>
              <p:sp>
                <p:nvSpPr>
                  <p:cNvPr id="39137" name="Freeform 176"/>
                  <p:cNvSpPr>
                    <a:spLocks/>
                  </p:cNvSpPr>
                  <p:nvPr/>
                </p:nvSpPr>
                <p:spPr bwMode="auto">
                  <a:xfrm>
                    <a:off x="1182" y="1469"/>
                    <a:ext cx="97" cy="20"/>
                  </a:xfrm>
                  <a:custGeom>
                    <a:avLst/>
                    <a:gdLst>
                      <a:gd name="T0" fmla="*/ 0 w 97"/>
                      <a:gd name="T1" fmla="*/ 19 h 20"/>
                      <a:gd name="T2" fmla="*/ 63 w 97"/>
                      <a:gd name="T3" fmla="*/ 19 h 20"/>
                      <a:gd name="T4" fmla="*/ 96 w 97"/>
                      <a:gd name="T5" fmla="*/ 0 h 20"/>
                      <a:gd name="T6" fmla="*/ 40 w 97"/>
                      <a:gd name="T7" fmla="*/ 0 h 20"/>
                      <a:gd name="T8" fmla="*/ 0 w 97"/>
                      <a:gd name="T9" fmla="*/ 19 h 20"/>
                      <a:gd name="T10" fmla="*/ 0 60000 65536"/>
                      <a:gd name="T11" fmla="*/ 0 60000 65536"/>
                      <a:gd name="T12" fmla="*/ 0 60000 65536"/>
                      <a:gd name="T13" fmla="*/ 0 60000 65536"/>
                      <a:gd name="T14" fmla="*/ 0 60000 65536"/>
                      <a:gd name="T15" fmla="*/ 0 w 97"/>
                      <a:gd name="T16" fmla="*/ 0 h 20"/>
                      <a:gd name="T17" fmla="*/ 97 w 97"/>
                      <a:gd name="T18" fmla="*/ 20 h 20"/>
                    </a:gdLst>
                    <a:ahLst/>
                    <a:cxnLst>
                      <a:cxn ang="T10">
                        <a:pos x="T0" y="T1"/>
                      </a:cxn>
                      <a:cxn ang="T11">
                        <a:pos x="T2" y="T3"/>
                      </a:cxn>
                      <a:cxn ang="T12">
                        <a:pos x="T4" y="T5"/>
                      </a:cxn>
                      <a:cxn ang="T13">
                        <a:pos x="T6" y="T7"/>
                      </a:cxn>
                      <a:cxn ang="T14">
                        <a:pos x="T8" y="T9"/>
                      </a:cxn>
                    </a:cxnLst>
                    <a:rect l="T15" t="T16" r="T17" b="T18"/>
                    <a:pathLst>
                      <a:path w="97" h="20">
                        <a:moveTo>
                          <a:pt x="0" y="19"/>
                        </a:moveTo>
                        <a:lnTo>
                          <a:pt x="63" y="19"/>
                        </a:lnTo>
                        <a:lnTo>
                          <a:pt x="96" y="0"/>
                        </a:lnTo>
                        <a:lnTo>
                          <a:pt x="40" y="0"/>
                        </a:lnTo>
                        <a:lnTo>
                          <a:pt x="0" y="19"/>
                        </a:lnTo>
                      </a:path>
                    </a:pathLst>
                  </a:custGeom>
                  <a:solidFill>
                    <a:srgbClr val="B3B900"/>
                  </a:solidFill>
                  <a:ln w="12700" cap="rnd">
                    <a:noFill/>
                    <a:round/>
                    <a:headEnd/>
                    <a:tailEnd/>
                  </a:ln>
                </p:spPr>
                <p:txBody>
                  <a:bodyPr/>
                  <a:lstStyle/>
                  <a:p>
                    <a:endParaRPr lang="es-ES"/>
                  </a:p>
                </p:txBody>
              </p:sp>
            </p:grpSp>
            <p:grpSp>
              <p:nvGrpSpPr>
                <p:cNvPr id="39127" name="Group 177"/>
                <p:cNvGrpSpPr>
                  <a:grpSpLocks/>
                </p:cNvGrpSpPr>
                <p:nvPr/>
              </p:nvGrpSpPr>
              <p:grpSpPr bwMode="auto">
                <a:xfrm>
                  <a:off x="1257" y="1469"/>
                  <a:ext cx="98" cy="60"/>
                  <a:chOff x="1257" y="1469"/>
                  <a:chExt cx="98" cy="60"/>
                </a:xfrm>
              </p:grpSpPr>
              <p:sp>
                <p:nvSpPr>
                  <p:cNvPr id="39132" name="Rectangle 178"/>
                  <p:cNvSpPr>
                    <a:spLocks noChangeArrowheads="1"/>
                  </p:cNvSpPr>
                  <p:nvPr/>
                </p:nvSpPr>
                <p:spPr bwMode="auto">
                  <a:xfrm>
                    <a:off x="1257" y="1489"/>
                    <a:ext cx="63" cy="38"/>
                  </a:xfrm>
                  <a:prstGeom prst="rect">
                    <a:avLst/>
                  </a:prstGeom>
                  <a:solidFill>
                    <a:srgbClr val="FAFD00"/>
                  </a:solidFill>
                  <a:ln w="12700">
                    <a:noFill/>
                    <a:miter lim="800000"/>
                    <a:headEnd/>
                    <a:tailEnd/>
                  </a:ln>
                </p:spPr>
                <p:txBody>
                  <a:bodyPr wrap="none" anchor="ctr"/>
                  <a:lstStyle/>
                  <a:p>
                    <a:endParaRPr lang="es-ES"/>
                  </a:p>
                </p:txBody>
              </p:sp>
              <p:sp>
                <p:nvSpPr>
                  <p:cNvPr id="39133" name="Freeform 179"/>
                  <p:cNvSpPr>
                    <a:spLocks/>
                  </p:cNvSpPr>
                  <p:nvPr/>
                </p:nvSpPr>
                <p:spPr bwMode="auto">
                  <a:xfrm>
                    <a:off x="1320" y="1469"/>
                    <a:ext cx="34" cy="60"/>
                  </a:xfrm>
                  <a:custGeom>
                    <a:avLst/>
                    <a:gdLst>
                      <a:gd name="T0" fmla="*/ 0 w 34"/>
                      <a:gd name="T1" fmla="*/ 59 h 60"/>
                      <a:gd name="T2" fmla="*/ 33 w 34"/>
                      <a:gd name="T3" fmla="*/ 34 h 60"/>
                      <a:gd name="T4" fmla="*/ 33 w 34"/>
                      <a:gd name="T5" fmla="*/ 0 h 60"/>
                      <a:gd name="T6" fmla="*/ 0 w 34"/>
                      <a:gd name="T7" fmla="*/ 20 h 60"/>
                      <a:gd name="T8" fmla="*/ 0 w 34"/>
                      <a:gd name="T9" fmla="*/ 59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0" y="59"/>
                        </a:moveTo>
                        <a:lnTo>
                          <a:pt x="33" y="34"/>
                        </a:lnTo>
                        <a:lnTo>
                          <a:pt x="33" y="0"/>
                        </a:lnTo>
                        <a:lnTo>
                          <a:pt x="0" y="20"/>
                        </a:lnTo>
                        <a:lnTo>
                          <a:pt x="0" y="59"/>
                        </a:lnTo>
                      </a:path>
                    </a:pathLst>
                  </a:custGeom>
                  <a:solidFill>
                    <a:srgbClr val="767900"/>
                  </a:solidFill>
                  <a:ln w="12700" cap="rnd">
                    <a:noFill/>
                    <a:round/>
                    <a:headEnd/>
                    <a:tailEnd/>
                  </a:ln>
                </p:spPr>
                <p:txBody>
                  <a:bodyPr/>
                  <a:lstStyle/>
                  <a:p>
                    <a:endParaRPr lang="es-ES"/>
                  </a:p>
                </p:txBody>
              </p:sp>
              <p:sp>
                <p:nvSpPr>
                  <p:cNvPr id="39134" name="Freeform 180"/>
                  <p:cNvSpPr>
                    <a:spLocks/>
                  </p:cNvSpPr>
                  <p:nvPr/>
                </p:nvSpPr>
                <p:spPr bwMode="auto">
                  <a:xfrm>
                    <a:off x="1258" y="1469"/>
                    <a:ext cx="97" cy="20"/>
                  </a:xfrm>
                  <a:custGeom>
                    <a:avLst/>
                    <a:gdLst>
                      <a:gd name="T0" fmla="*/ 0 w 97"/>
                      <a:gd name="T1" fmla="*/ 19 h 20"/>
                      <a:gd name="T2" fmla="*/ 63 w 97"/>
                      <a:gd name="T3" fmla="*/ 19 h 20"/>
                      <a:gd name="T4" fmla="*/ 96 w 97"/>
                      <a:gd name="T5" fmla="*/ 0 h 20"/>
                      <a:gd name="T6" fmla="*/ 40 w 97"/>
                      <a:gd name="T7" fmla="*/ 0 h 20"/>
                      <a:gd name="T8" fmla="*/ 0 w 97"/>
                      <a:gd name="T9" fmla="*/ 19 h 20"/>
                      <a:gd name="T10" fmla="*/ 0 60000 65536"/>
                      <a:gd name="T11" fmla="*/ 0 60000 65536"/>
                      <a:gd name="T12" fmla="*/ 0 60000 65536"/>
                      <a:gd name="T13" fmla="*/ 0 60000 65536"/>
                      <a:gd name="T14" fmla="*/ 0 60000 65536"/>
                      <a:gd name="T15" fmla="*/ 0 w 97"/>
                      <a:gd name="T16" fmla="*/ 0 h 20"/>
                      <a:gd name="T17" fmla="*/ 97 w 97"/>
                      <a:gd name="T18" fmla="*/ 20 h 20"/>
                    </a:gdLst>
                    <a:ahLst/>
                    <a:cxnLst>
                      <a:cxn ang="T10">
                        <a:pos x="T0" y="T1"/>
                      </a:cxn>
                      <a:cxn ang="T11">
                        <a:pos x="T2" y="T3"/>
                      </a:cxn>
                      <a:cxn ang="T12">
                        <a:pos x="T4" y="T5"/>
                      </a:cxn>
                      <a:cxn ang="T13">
                        <a:pos x="T6" y="T7"/>
                      </a:cxn>
                      <a:cxn ang="T14">
                        <a:pos x="T8" y="T9"/>
                      </a:cxn>
                    </a:cxnLst>
                    <a:rect l="T15" t="T16" r="T17" b="T18"/>
                    <a:pathLst>
                      <a:path w="97" h="20">
                        <a:moveTo>
                          <a:pt x="0" y="19"/>
                        </a:moveTo>
                        <a:lnTo>
                          <a:pt x="63" y="19"/>
                        </a:lnTo>
                        <a:lnTo>
                          <a:pt x="96" y="0"/>
                        </a:lnTo>
                        <a:lnTo>
                          <a:pt x="40" y="0"/>
                        </a:lnTo>
                        <a:lnTo>
                          <a:pt x="0" y="19"/>
                        </a:lnTo>
                      </a:path>
                    </a:pathLst>
                  </a:custGeom>
                  <a:solidFill>
                    <a:srgbClr val="B3B900"/>
                  </a:solidFill>
                  <a:ln w="12700" cap="rnd">
                    <a:noFill/>
                    <a:round/>
                    <a:headEnd/>
                    <a:tailEnd/>
                  </a:ln>
                </p:spPr>
                <p:txBody>
                  <a:bodyPr/>
                  <a:lstStyle/>
                  <a:p>
                    <a:endParaRPr lang="es-ES"/>
                  </a:p>
                </p:txBody>
              </p:sp>
            </p:grpSp>
            <p:grpSp>
              <p:nvGrpSpPr>
                <p:cNvPr id="39128" name="Group 181"/>
                <p:cNvGrpSpPr>
                  <a:grpSpLocks/>
                </p:cNvGrpSpPr>
                <p:nvPr/>
              </p:nvGrpSpPr>
              <p:grpSpPr bwMode="auto">
                <a:xfrm>
                  <a:off x="1333" y="1469"/>
                  <a:ext cx="97" cy="60"/>
                  <a:chOff x="1333" y="1469"/>
                  <a:chExt cx="97" cy="60"/>
                </a:xfrm>
              </p:grpSpPr>
              <p:sp>
                <p:nvSpPr>
                  <p:cNvPr id="39129" name="Rectangle 182"/>
                  <p:cNvSpPr>
                    <a:spLocks noChangeArrowheads="1"/>
                  </p:cNvSpPr>
                  <p:nvPr/>
                </p:nvSpPr>
                <p:spPr bwMode="auto">
                  <a:xfrm>
                    <a:off x="1333" y="1489"/>
                    <a:ext cx="63" cy="38"/>
                  </a:xfrm>
                  <a:prstGeom prst="rect">
                    <a:avLst/>
                  </a:prstGeom>
                  <a:solidFill>
                    <a:srgbClr val="FAFD00"/>
                  </a:solidFill>
                  <a:ln w="12700">
                    <a:noFill/>
                    <a:miter lim="800000"/>
                    <a:headEnd/>
                    <a:tailEnd/>
                  </a:ln>
                </p:spPr>
                <p:txBody>
                  <a:bodyPr wrap="none" anchor="ctr"/>
                  <a:lstStyle/>
                  <a:p>
                    <a:endParaRPr lang="es-ES"/>
                  </a:p>
                </p:txBody>
              </p:sp>
              <p:sp>
                <p:nvSpPr>
                  <p:cNvPr id="39130" name="Freeform 183"/>
                  <p:cNvSpPr>
                    <a:spLocks/>
                  </p:cNvSpPr>
                  <p:nvPr/>
                </p:nvSpPr>
                <p:spPr bwMode="auto">
                  <a:xfrm>
                    <a:off x="1396" y="1469"/>
                    <a:ext cx="34" cy="60"/>
                  </a:xfrm>
                  <a:custGeom>
                    <a:avLst/>
                    <a:gdLst>
                      <a:gd name="T0" fmla="*/ 0 w 34"/>
                      <a:gd name="T1" fmla="*/ 59 h 60"/>
                      <a:gd name="T2" fmla="*/ 33 w 34"/>
                      <a:gd name="T3" fmla="*/ 34 h 60"/>
                      <a:gd name="T4" fmla="*/ 33 w 34"/>
                      <a:gd name="T5" fmla="*/ 0 h 60"/>
                      <a:gd name="T6" fmla="*/ 0 w 34"/>
                      <a:gd name="T7" fmla="*/ 20 h 60"/>
                      <a:gd name="T8" fmla="*/ 0 w 34"/>
                      <a:gd name="T9" fmla="*/ 59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0" y="59"/>
                        </a:moveTo>
                        <a:lnTo>
                          <a:pt x="33" y="34"/>
                        </a:lnTo>
                        <a:lnTo>
                          <a:pt x="33" y="0"/>
                        </a:lnTo>
                        <a:lnTo>
                          <a:pt x="0" y="20"/>
                        </a:lnTo>
                        <a:lnTo>
                          <a:pt x="0" y="59"/>
                        </a:lnTo>
                      </a:path>
                    </a:pathLst>
                  </a:custGeom>
                  <a:solidFill>
                    <a:srgbClr val="767900"/>
                  </a:solidFill>
                  <a:ln w="12700" cap="rnd">
                    <a:noFill/>
                    <a:round/>
                    <a:headEnd/>
                    <a:tailEnd/>
                  </a:ln>
                </p:spPr>
                <p:txBody>
                  <a:bodyPr/>
                  <a:lstStyle/>
                  <a:p>
                    <a:endParaRPr lang="es-ES"/>
                  </a:p>
                </p:txBody>
              </p:sp>
              <p:sp>
                <p:nvSpPr>
                  <p:cNvPr id="39131" name="Freeform 184"/>
                  <p:cNvSpPr>
                    <a:spLocks/>
                  </p:cNvSpPr>
                  <p:nvPr/>
                </p:nvSpPr>
                <p:spPr bwMode="auto">
                  <a:xfrm>
                    <a:off x="1333" y="1469"/>
                    <a:ext cx="97" cy="20"/>
                  </a:xfrm>
                  <a:custGeom>
                    <a:avLst/>
                    <a:gdLst>
                      <a:gd name="T0" fmla="*/ 0 w 97"/>
                      <a:gd name="T1" fmla="*/ 19 h 20"/>
                      <a:gd name="T2" fmla="*/ 63 w 97"/>
                      <a:gd name="T3" fmla="*/ 19 h 20"/>
                      <a:gd name="T4" fmla="*/ 96 w 97"/>
                      <a:gd name="T5" fmla="*/ 0 h 20"/>
                      <a:gd name="T6" fmla="*/ 40 w 97"/>
                      <a:gd name="T7" fmla="*/ 0 h 20"/>
                      <a:gd name="T8" fmla="*/ 0 w 97"/>
                      <a:gd name="T9" fmla="*/ 19 h 20"/>
                      <a:gd name="T10" fmla="*/ 0 60000 65536"/>
                      <a:gd name="T11" fmla="*/ 0 60000 65536"/>
                      <a:gd name="T12" fmla="*/ 0 60000 65536"/>
                      <a:gd name="T13" fmla="*/ 0 60000 65536"/>
                      <a:gd name="T14" fmla="*/ 0 60000 65536"/>
                      <a:gd name="T15" fmla="*/ 0 w 97"/>
                      <a:gd name="T16" fmla="*/ 0 h 20"/>
                      <a:gd name="T17" fmla="*/ 97 w 97"/>
                      <a:gd name="T18" fmla="*/ 20 h 20"/>
                    </a:gdLst>
                    <a:ahLst/>
                    <a:cxnLst>
                      <a:cxn ang="T10">
                        <a:pos x="T0" y="T1"/>
                      </a:cxn>
                      <a:cxn ang="T11">
                        <a:pos x="T2" y="T3"/>
                      </a:cxn>
                      <a:cxn ang="T12">
                        <a:pos x="T4" y="T5"/>
                      </a:cxn>
                      <a:cxn ang="T13">
                        <a:pos x="T6" y="T7"/>
                      </a:cxn>
                      <a:cxn ang="T14">
                        <a:pos x="T8" y="T9"/>
                      </a:cxn>
                    </a:cxnLst>
                    <a:rect l="T15" t="T16" r="T17" b="T18"/>
                    <a:pathLst>
                      <a:path w="97" h="20">
                        <a:moveTo>
                          <a:pt x="0" y="19"/>
                        </a:moveTo>
                        <a:lnTo>
                          <a:pt x="63" y="19"/>
                        </a:lnTo>
                        <a:lnTo>
                          <a:pt x="96" y="0"/>
                        </a:lnTo>
                        <a:lnTo>
                          <a:pt x="40" y="0"/>
                        </a:lnTo>
                        <a:lnTo>
                          <a:pt x="0" y="19"/>
                        </a:lnTo>
                      </a:path>
                    </a:pathLst>
                  </a:custGeom>
                  <a:solidFill>
                    <a:srgbClr val="B3B900"/>
                  </a:solidFill>
                  <a:ln w="12700" cap="rnd">
                    <a:noFill/>
                    <a:round/>
                    <a:headEnd/>
                    <a:tailEnd/>
                  </a:ln>
                </p:spPr>
                <p:txBody>
                  <a:bodyPr/>
                  <a:lstStyle/>
                  <a:p>
                    <a:endParaRPr lang="es-ES"/>
                  </a:p>
                </p:txBody>
              </p:sp>
            </p:grpSp>
          </p:grpSp>
          <p:grpSp>
            <p:nvGrpSpPr>
              <p:cNvPr id="39034" name="Group 185"/>
              <p:cNvGrpSpPr>
                <a:grpSpLocks/>
              </p:cNvGrpSpPr>
              <p:nvPr/>
            </p:nvGrpSpPr>
            <p:grpSpPr bwMode="auto">
              <a:xfrm>
                <a:off x="865" y="1476"/>
                <a:ext cx="271" cy="83"/>
                <a:chOff x="865" y="1476"/>
                <a:chExt cx="271" cy="83"/>
              </a:xfrm>
            </p:grpSpPr>
            <p:grpSp>
              <p:nvGrpSpPr>
                <p:cNvPr id="39100" name="Group 186"/>
                <p:cNvGrpSpPr>
                  <a:grpSpLocks/>
                </p:cNvGrpSpPr>
                <p:nvPr/>
              </p:nvGrpSpPr>
              <p:grpSpPr bwMode="auto">
                <a:xfrm>
                  <a:off x="865" y="1512"/>
                  <a:ext cx="271" cy="47"/>
                  <a:chOff x="865" y="1512"/>
                  <a:chExt cx="271" cy="47"/>
                </a:xfrm>
              </p:grpSpPr>
              <p:sp>
                <p:nvSpPr>
                  <p:cNvPr id="39109" name="Rectangle 187"/>
                  <p:cNvSpPr>
                    <a:spLocks noChangeArrowheads="1"/>
                  </p:cNvSpPr>
                  <p:nvPr/>
                </p:nvSpPr>
                <p:spPr bwMode="auto">
                  <a:xfrm>
                    <a:off x="978" y="1542"/>
                    <a:ext cx="13" cy="16"/>
                  </a:xfrm>
                  <a:prstGeom prst="rect">
                    <a:avLst/>
                  </a:prstGeom>
                  <a:solidFill>
                    <a:srgbClr val="AD6900"/>
                  </a:solidFill>
                  <a:ln w="12700">
                    <a:noFill/>
                    <a:miter lim="800000"/>
                    <a:headEnd/>
                    <a:tailEnd/>
                  </a:ln>
                </p:spPr>
                <p:txBody>
                  <a:bodyPr wrap="none" anchor="ctr"/>
                  <a:lstStyle/>
                  <a:p>
                    <a:endParaRPr lang="es-ES"/>
                  </a:p>
                </p:txBody>
              </p:sp>
              <p:sp>
                <p:nvSpPr>
                  <p:cNvPr id="39110" name="Rectangle 188"/>
                  <p:cNvSpPr>
                    <a:spLocks noChangeArrowheads="1"/>
                  </p:cNvSpPr>
                  <p:nvPr/>
                </p:nvSpPr>
                <p:spPr bwMode="auto">
                  <a:xfrm>
                    <a:off x="865" y="1542"/>
                    <a:ext cx="13" cy="16"/>
                  </a:xfrm>
                  <a:prstGeom prst="rect">
                    <a:avLst/>
                  </a:prstGeom>
                  <a:solidFill>
                    <a:srgbClr val="AD6900"/>
                  </a:solidFill>
                  <a:ln w="12700">
                    <a:noFill/>
                    <a:miter lim="800000"/>
                    <a:headEnd/>
                    <a:tailEnd/>
                  </a:ln>
                </p:spPr>
                <p:txBody>
                  <a:bodyPr wrap="none" anchor="ctr"/>
                  <a:lstStyle/>
                  <a:p>
                    <a:endParaRPr lang="es-ES"/>
                  </a:p>
                </p:txBody>
              </p:sp>
              <p:sp>
                <p:nvSpPr>
                  <p:cNvPr id="39111" name="Rectangle 189"/>
                  <p:cNvSpPr>
                    <a:spLocks noChangeArrowheads="1"/>
                  </p:cNvSpPr>
                  <p:nvPr/>
                </p:nvSpPr>
                <p:spPr bwMode="auto">
                  <a:xfrm>
                    <a:off x="1091" y="1542"/>
                    <a:ext cx="12" cy="16"/>
                  </a:xfrm>
                  <a:prstGeom prst="rect">
                    <a:avLst/>
                  </a:prstGeom>
                  <a:solidFill>
                    <a:srgbClr val="AD6900"/>
                  </a:solidFill>
                  <a:ln w="12700">
                    <a:noFill/>
                    <a:miter lim="800000"/>
                    <a:headEnd/>
                    <a:tailEnd/>
                  </a:ln>
                </p:spPr>
                <p:txBody>
                  <a:bodyPr wrap="none" anchor="ctr"/>
                  <a:lstStyle/>
                  <a:p>
                    <a:endParaRPr lang="es-ES"/>
                  </a:p>
                </p:txBody>
              </p:sp>
              <p:sp>
                <p:nvSpPr>
                  <p:cNvPr id="39112" name="Freeform 190"/>
                  <p:cNvSpPr>
                    <a:spLocks/>
                  </p:cNvSpPr>
                  <p:nvPr/>
                </p:nvSpPr>
                <p:spPr bwMode="auto">
                  <a:xfrm>
                    <a:off x="1104" y="1530"/>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9113" name="Freeform 191"/>
                  <p:cNvSpPr>
                    <a:spLocks/>
                  </p:cNvSpPr>
                  <p:nvPr/>
                </p:nvSpPr>
                <p:spPr bwMode="auto">
                  <a:xfrm>
                    <a:off x="991" y="1530"/>
                    <a:ext cx="8" cy="29"/>
                  </a:xfrm>
                  <a:custGeom>
                    <a:avLst/>
                    <a:gdLst>
                      <a:gd name="T0" fmla="*/ 0 w 8"/>
                      <a:gd name="T1" fmla="*/ 28 h 29"/>
                      <a:gd name="T2" fmla="*/ 7 w 8"/>
                      <a:gd name="T3" fmla="*/ 20 h 29"/>
                      <a:gd name="T4" fmla="*/ 7 w 8"/>
                      <a:gd name="T5" fmla="*/ 0 h 29"/>
                      <a:gd name="T6" fmla="*/ 0 w 8"/>
                      <a:gd name="T7" fmla="*/ 7 h 29"/>
                      <a:gd name="T8" fmla="*/ 0 w 8"/>
                      <a:gd name="T9" fmla="*/ 28 h 29"/>
                      <a:gd name="T10" fmla="*/ 0 60000 65536"/>
                      <a:gd name="T11" fmla="*/ 0 60000 65536"/>
                      <a:gd name="T12" fmla="*/ 0 60000 65536"/>
                      <a:gd name="T13" fmla="*/ 0 60000 65536"/>
                      <a:gd name="T14" fmla="*/ 0 60000 65536"/>
                      <a:gd name="T15" fmla="*/ 0 w 8"/>
                      <a:gd name="T16" fmla="*/ 0 h 29"/>
                      <a:gd name="T17" fmla="*/ 8 w 8"/>
                      <a:gd name="T18" fmla="*/ 29 h 29"/>
                    </a:gdLst>
                    <a:ahLst/>
                    <a:cxnLst>
                      <a:cxn ang="T10">
                        <a:pos x="T0" y="T1"/>
                      </a:cxn>
                      <a:cxn ang="T11">
                        <a:pos x="T2" y="T3"/>
                      </a:cxn>
                      <a:cxn ang="T12">
                        <a:pos x="T4" y="T5"/>
                      </a:cxn>
                      <a:cxn ang="T13">
                        <a:pos x="T6" y="T7"/>
                      </a:cxn>
                      <a:cxn ang="T14">
                        <a:pos x="T8" y="T9"/>
                      </a:cxn>
                    </a:cxnLst>
                    <a:rect l="T15" t="T16" r="T17" b="T18"/>
                    <a:pathLst>
                      <a:path w="8" h="29">
                        <a:moveTo>
                          <a:pt x="0" y="28"/>
                        </a:moveTo>
                        <a:lnTo>
                          <a:pt x="7" y="20"/>
                        </a:lnTo>
                        <a:lnTo>
                          <a:pt x="7" y="0"/>
                        </a:lnTo>
                        <a:lnTo>
                          <a:pt x="0" y="7"/>
                        </a:lnTo>
                        <a:lnTo>
                          <a:pt x="0" y="28"/>
                        </a:lnTo>
                      </a:path>
                    </a:pathLst>
                  </a:custGeom>
                  <a:solidFill>
                    <a:srgbClr val="714400"/>
                  </a:solidFill>
                  <a:ln w="12700" cap="rnd">
                    <a:noFill/>
                    <a:round/>
                    <a:headEnd/>
                    <a:tailEnd/>
                  </a:ln>
                </p:spPr>
                <p:txBody>
                  <a:bodyPr/>
                  <a:lstStyle/>
                  <a:p>
                    <a:endParaRPr lang="es-ES"/>
                  </a:p>
                </p:txBody>
              </p:sp>
              <p:sp>
                <p:nvSpPr>
                  <p:cNvPr id="39114" name="Freeform 192"/>
                  <p:cNvSpPr>
                    <a:spLocks/>
                  </p:cNvSpPr>
                  <p:nvPr/>
                </p:nvSpPr>
                <p:spPr bwMode="auto">
                  <a:xfrm>
                    <a:off x="879" y="1530"/>
                    <a:ext cx="8" cy="29"/>
                  </a:xfrm>
                  <a:custGeom>
                    <a:avLst/>
                    <a:gdLst>
                      <a:gd name="T0" fmla="*/ 0 w 8"/>
                      <a:gd name="T1" fmla="*/ 28 h 29"/>
                      <a:gd name="T2" fmla="*/ 7 w 8"/>
                      <a:gd name="T3" fmla="*/ 20 h 29"/>
                      <a:gd name="T4" fmla="*/ 7 w 8"/>
                      <a:gd name="T5" fmla="*/ 0 h 29"/>
                      <a:gd name="T6" fmla="*/ 0 w 8"/>
                      <a:gd name="T7" fmla="*/ 7 h 29"/>
                      <a:gd name="T8" fmla="*/ 0 w 8"/>
                      <a:gd name="T9" fmla="*/ 28 h 29"/>
                      <a:gd name="T10" fmla="*/ 0 60000 65536"/>
                      <a:gd name="T11" fmla="*/ 0 60000 65536"/>
                      <a:gd name="T12" fmla="*/ 0 60000 65536"/>
                      <a:gd name="T13" fmla="*/ 0 60000 65536"/>
                      <a:gd name="T14" fmla="*/ 0 60000 65536"/>
                      <a:gd name="T15" fmla="*/ 0 w 8"/>
                      <a:gd name="T16" fmla="*/ 0 h 29"/>
                      <a:gd name="T17" fmla="*/ 8 w 8"/>
                      <a:gd name="T18" fmla="*/ 29 h 29"/>
                    </a:gdLst>
                    <a:ahLst/>
                    <a:cxnLst>
                      <a:cxn ang="T10">
                        <a:pos x="T0" y="T1"/>
                      </a:cxn>
                      <a:cxn ang="T11">
                        <a:pos x="T2" y="T3"/>
                      </a:cxn>
                      <a:cxn ang="T12">
                        <a:pos x="T4" y="T5"/>
                      </a:cxn>
                      <a:cxn ang="T13">
                        <a:pos x="T6" y="T7"/>
                      </a:cxn>
                      <a:cxn ang="T14">
                        <a:pos x="T8" y="T9"/>
                      </a:cxn>
                    </a:cxnLst>
                    <a:rect l="T15" t="T16" r="T17" b="T18"/>
                    <a:pathLst>
                      <a:path w="8" h="29">
                        <a:moveTo>
                          <a:pt x="0" y="28"/>
                        </a:moveTo>
                        <a:lnTo>
                          <a:pt x="7" y="20"/>
                        </a:lnTo>
                        <a:lnTo>
                          <a:pt x="7" y="0"/>
                        </a:lnTo>
                        <a:lnTo>
                          <a:pt x="0" y="7"/>
                        </a:lnTo>
                        <a:lnTo>
                          <a:pt x="0" y="28"/>
                        </a:lnTo>
                      </a:path>
                    </a:pathLst>
                  </a:custGeom>
                  <a:solidFill>
                    <a:srgbClr val="714400"/>
                  </a:solidFill>
                  <a:ln w="12700" cap="rnd">
                    <a:noFill/>
                    <a:round/>
                    <a:headEnd/>
                    <a:tailEnd/>
                  </a:ln>
                </p:spPr>
                <p:txBody>
                  <a:bodyPr/>
                  <a:lstStyle/>
                  <a:p>
                    <a:endParaRPr lang="es-ES"/>
                  </a:p>
                </p:txBody>
              </p:sp>
              <p:grpSp>
                <p:nvGrpSpPr>
                  <p:cNvPr id="39115" name="Group 193"/>
                  <p:cNvGrpSpPr>
                    <a:grpSpLocks/>
                  </p:cNvGrpSpPr>
                  <p:nvPr/>
                </p:nvGrpSpPr>
                <p:grpSpPr bwMode="auto">
                  <a:xfrm>
                    <a:off x="1119" y="1513"/>
                    <a:ext cx="17" cy="21"/>
                    <a:chOff x="1119" y="1513"/>
                    <a:chExt cx="17" cy="21"/>
                  </a:xfrm>
                </p:grpSpPr>
                <p:sp>
                  <p:nvSpPr>
                    <p:cNvPr id="39123" name="Rectangle 194"/>
                    <p:cNvSpPr>
                      <a:spLocks noChangeArrowheads="1"/>
                    </p:cNvSpPr>
                    <p:nvPr/>
                  </p:nvSpPr>
                  <p:spPr bwMode="auto">
                    <a:xfrm>
                      <a:off x="1119" y="1522"/>
                      <a:ext cx="9" cy="11"/>
                    </a:xfrm>
                    <a:prstGeom prst="rect">
                      <a:avLst/>
                    </a:prstGeom>
                    <a:solidFill>
                      <a:srgbClr val="AD6900"/>
                    </a:solidFill>
                    <a:ln w="12700">
                      <a:noFill/>
                      <a:miter lim="800000"/>
                      <a:headEnd/>
                      <a:tailEnd/>
                    </a:ln>
                  </p:spPr>
                  <p:txBody>
                    <a:bodyPr wrap="none" anchor="ctr"/>
                    <a:lstStyle/>
                    <a:p>
                      <a:endParaRPr lang="es-ES"/>
                    </a:p>
                  </p:txBody>
                </p:sp>
                <p:sp>
                  <p:nvSpPr>
                    <p:cNvPr id="39124" name="Freeform 195"/>
                    <p:cNvSpPr>
                      <a:spLocks/>
                    </p:cNvSpPr>
                    <p:nvPr/>
                  </p:nvSpPr>
                  <p:spPr bwMode="auto">
                    <a:xfrm>
                      <a:off x="1129" y="1513"/>
                      <a:ext cx="7" cy="21"/>
                    </a:xfrm>
                    <a:custGeom>
                      <a:avLst/>
                      <a:gdLst>
                        <a:gd name="T0" fmla="*/ 0 w 7"/>
                        <a:gd name="T1" fmla="*/ 20 h 21"/>
                        <a:gd name="T2" fmla="*/ 6 w 7"/>
                        <a:gd name="T3" fmla="*/ 14 h 21"/>
                        <a:gd name="T4" fmla="*/ 6 w 7"/>
                        <a:gd name="T5" fmla="*/ 0 h 21"/>
                        <a:gd name="T6" fmla="*/ 0 w 7"/>
                        <a:gd name="T7" fmla="*/ 5 h 21"/>
                        <a:gd name="T8" fmla="*/ 0 w 7"/>
                        <a:gd name="T9" fmla="*/ 20 h 21"/>
                        <a:gd name="T10" fmla="*/ 0 60000 65536"/>
                        <a:gd name="T11" fmla="*/ 0 60000 65536"/>
                        <a:gd name="T12" fmla="*/ 0 60000 65536"/>
                        <a:gd name="T13" fmla="*/ 0 60000 65536"/>
                        <a:gd name="T14" fmla="*/ 0 60000 65536"/>
                        <a:gd name="T15" fmla="*/ 0 w 7"/>
                        <a:gd name="T16" fmla="*/ 0 h 21"/>
                        <a:gd name="T17" fmla="*/ 7 w 7"/>
                        <a:gd name="T18" fmla="*/ 21 h 21"/>
                      </a:gdLst>
                      <a:ahLst/>
                      <a:cxnLst>
                        <a:cxn ang="T10">
                          <a:pos x="T0" y="T1"/>
                        </a:cxn>
                        <a:cxn ang="T11">
                          <a:pos x="T2" y="T3"/>
                        </a:cxn>
                        <a:cxn ang="T12">
                          <a:pos x="T4" y="T5"/>
                        </a:cxn>
                        <a:cxn ang="T13">
                          <a:pos x="T6" y="T7"/>
                        </a:cxn>
                        <a:cxn ang="T14">
                          <a:pos x="T8" y="T9"/>
                        </a:cxn>
                      </a:cxnLst>
                      <a:rect l="T15" t="T16" r="T17" b="T18"/>
                      <a:pathLst>
                        <a:path w="7" h="21">
                          <a:moveTo>
                            <a:pt x="0" y="20"/>
                          </a:moveTo>
                          <a:lnTo>
                            <a:pt x="6" y="14"/>
                          </a:lnTo>
                          <a:lnTo>
                            <a:pt x="6" y="0"/>
                          </a:lnTo>
                          <a:lnTo>
                            <a:pt x="0" y="5"/>
                          </a:lnTo>
                          <a:lnTo>
                            <a:pt x="0" y="20"/>
                          </a:lnTo>
                        </a:path>
                      </a:pathLst>
                    </a:custGeom>
                    <a:solidFill>
                      <a:srgbClr val="714400"/>
                    </a:solidFill>
                    <a:ln w="12700" cap="rnd">
                      <a:noFill/>
                      <a:round/>
                      <a:headEnd/>
                      <a:tailEnd/>
                    </a:ln>
                  </p:spPr>
                  <p:txBody>
                    <a:bodyPr/>
                    <a:lstStyle/>
                    <a:p>
                      <a:endParaRPr lang="es-ES"/>
                    </a:p>
                  </p:txBody>
                </p:sp>
              </p:grpSp>
              <p:sp>
                <p:nvSpPr>
                  <p:cNvPr id="39116" name="Freeform 196"/>
                  <p:cNvSpPr>
                    <a:spLocks/>
                  </p:cNvSpPr>
                  <p:nvPr/>
                </p:nvSpPr>
                <p:spPr bwMode="auto">
                  <a:xfrm>
                    <a:off x="1105" y="1512"/>
                    <a:ext cx="31" cy="31"/>
                  </a:xfrm>
                  <a:custGeom>
                    <a:avLst/>
                    <a:gdLst>
                      <a:gd name="T0" fmla="*/ 0 w 31"/>
                      <a:gd name="T1" fmla="*/ 30 h 31"/>
                      <a:gd name="T2" fmla="*/ 30 w 31"/>
                      <a:gd name="T3" fmla="*/ 6 h 31"/>
                      <a:gd name="T4" fmla="*/ 30 w 31"/>
                      <a:gd name="T5" fmla="*/ 0 h 31"/>
                      <a:gd name="T6" fmla="*/ 0 w 31"/>
                      <a:gd name="T7" fmla="*/ 23 h 31"/>
                      <a:gd name="T8" fmla="*/ 0 w 31"/>
                      <a:gd name="T9" fmla="*/ 30 h 31"/>
                      <a:gd name="T10" fmla="*/ 0 60000 65536"/>
                      <a:gd name="T11" fmla="*/ 0 60000 65536"/>
                      <a:gd name="T12" fmla="*/ 0 60000 65536"/>
                      <a:gd name="T13" fmla="*/ 0 60000 65536"/>
                      <a:gd name="T14" fmla="*/ 0 60000 65536"/>
                      <a:gd name="T15" fmla="*/ 0 w 31"/>
                      <a:gd name="T16" fmla="*/ 0 h 31"/>
                      <a:gd name="T17" fmla="*/ 31 w 31"/>
                      <a:gd name="T18" fmla="*/ 31 h 31"/>
                    </a:gdLst>
                    <a:ahLst/>
                    <a:cxnLst>
                      <a:cxn ang="T10">
                        <a:pos x="T0" y="T1"/>
                      </a:cxn>
                      <a:cxn ang="T11">
                        <a:pos x="T2" y="T3"/>
                      </a:cxn>
                      <a:cxn ang="T12">
                        <a:pos x="T4" y="T5"/>
                      </a:cxn>
                      <a:cxn ang="T13">
                        <a:pos x="T6" y="T7"/>
                      </a:cxn>
                      <a:cxn ang="T14">
                        <a:pos x="T8" y="T9"/>
                      </a:cxn>
                    </a:cxnLst>
                    <a:rect l="T15" t="T16" r="T17" b="T18"/>
                    <a:pathLst>
                      <a:path w="31" h="31">
                        <a:moveTo>
                          <a:pt x="0" y="30"/>
                        </a:moveTo>
                        <a:lnTo>
                          <a:pt x="30" y="6"/>
                        </a:lnTo>
                        <a:lnTo>
                          <a:pt x="30" y="0"/>
                        </a:lnTo>
                        <a:lnTo>
                          <a:pt x="0" y="23"/>
                        </a:lnTo>
                        <a:lnTo>
                          <a:pt x="0" y="30"/>
                        </a:lnTo>
                      </a:path>
                    </a:pathLst>
                  </a:custGeom>
                  <a:solidFill>
                    <a:srgbClr val="714400"/>
                  </a:solidFill>
                  <a:ln w="12700" cap="rnd">
                    <a:noFill/>
                    <a:round/>
                    <a:headEnd/>
                    <a:tailEnd/>
                  </a:ln>
                </p:spPr>
                <p:txBody>
                  <a:bodyPr/>
                  <a:lstStyle/>
                  <a:p>
                    <a:endParaRPr lang="es-ES"/>
                  </a:p>
                </p:txBody>
              </p:sp>
              <p:sp>
                <p:nvSpPr>
                  <p:cNvPr id="39117" name="Freeform 197"/>
                  <p:cNvSpPr>
                    <a:spLocks/>
                  </p:cNvSpPr>
                  <p:nvPr/>
                </p:nvSpPr>
                <p:spPr bwMode="auto">
                  <a:xfrm>
                    <a:off x="865" y="1512"/>
                    <a:ext cx="45" cy="31"/>
                  </a:xfrm>
                  <a:custGeom>
                    <a:avLst/>
                    <a:gdLst>
                      <a:gd name="T0" fmla="*/ 0 w 45"/>
                      <a:gd name="T1" fmla="*/ 25 h 31"/>
                      <a:gd name="T2" fmla="*/ 44 w 45"/>
                      <a:gd name="T3" fmla="*/ 0 h 31"/>
                      <a:gd name="T4" fmla="*/ 44 w 45"/>
                      <a:gd name="T5" fmla="*/ 5 h 31"/>
                      <a:gd name="T6" fmla="*/ 1 w 45"/>
                      <a:gd name="T7" fmla="*/ 30 h 31"/>
                      <a:gd name="T8" fmla="*/ 0 w 45"/>
                      <a:gd name="T9" fmla="*/ 25 h 31"/>
                      <a:gd name="T10" fmla="*/ 0 60000 65536"/>
                      <a:gd name="T11" fmla="*/ 0 60000 65536"/>
                      <a:gd name="T12" fmla="*/ 0 60000 65536"/>
                      <a:gd name="T13" fmla="*/ 0 60000 65536"/>
                      <a:gd name="T14" fmla="*/ 0 60000 65536"/>
                      <a:gd name="T15" fmla="*/ 0 w 45"/>
                      <a:gd name="T16" fmla="*/ 0 h 31"/>
                      <a:gd name="T17" fmla="*/ 45 w 45"/>
                      <a:gd name="T18" fmla="*/ 31 h 31"/>
                    </a:gdLst>
                    <a:ahLst/>
                    <a:cxnLst>
                      <a:cxn ang="T10">
                        <a:pos x="T0" y="T1"/>
                      </a:cxn>
                      <a:cxn ang="T11">
                        <a:pos x="T2" y="T3"/>
                      </a:cxn>
                      <a:cxn ang="T12">
                        <a:pos x="T4" y="T5"/>
                      </a:cxn>
                      <a:cxn ang="T13">
                        <a:pos x="T6" y="T7"/>
                      </a:cxn>
                      <a:cxn ang="T14">
                        <a:pos x="T8" y="T9"/>
                      </a:cxn>
                    </a:cxnLst>
                    <a:rect l="T15" t="T16" r="T17" b="T18"/>
                    <a:pathLst>
                      <a:path w="45" h="31">
                        <a:moveTo>
                          <a:pt x="0" y="25"/>
                        </a:moveTo>
                        <a:lnTo>
                          <a:pt x="44" y="0"/>
                        </a:lnTo>
                        <a:lnTo>
                          <a:pt x="44" y="5"/>
                        </a:lnTo>
                        <a:lnTo>
                          <a:pt x="1" y="30"/>
                        </a:lnTo>
                        <a:lnTo>
                          <a:pt x="0" y="25"/>
                        </a:lnTo>
                      </a:path>
                    </a:pathLst>
                  </a:custGeom>
                  <a:solidFill>
                    <a:srgbClr val="714400"/>
                  </a:solidFill>
                  <a:ln w="12700" cap="rnd">
                    <a:noFill/>
                    <a:round/>
                    <a:headEnd/>
                    <a:tailEnd/>
                  </a:ln>
                </p:spPr>
                <p:txBody>
                  <a:bodyPr/>
                  <a:lstStyle/>
                  <a:p>
                    <a:endParaRPr lang="es-ES"/>
                  </a:p>
                </p:txBody>
              </p:sp>
              <p:sp>
                <p:nvSpPr>
                  <p:cNvPr id="39118" name="Freeform 198"/>
                  <p:cNvSpPr>
                    <a:spLocks/>
                  </p:cNvSpPr>
                  <p:nvPr/>
                </p:nvSpPr>
                <p:spPr bwMode="auto">
                  <a:xfrm>
                    <a:off x="978" y="1512"/>
                    <a:ext cx="49" cy="26"/>
                  </a:xfrm>
                  <a:custGeom>
                    <a:avLst/>
                    <a:gdLst>
                      <a:gd name="T0" fmla="*/ 0 w 49"/>
                      <a:gd name="T1" fmla="*/ 25 h 26"/>
                      <a:gd name="T2" fmla="*/ 14 w 49"/>
                      <a:gd name="T3" fmla="*/ 25 h 26"/>
                      <a:gd name="T4" fmla="*/ 48 w 49"/>
                      <a:gd name="T5" fmla="*/ 0 h 26"/>
                      <a:gd name="T6" fmla="*/ 35 w 49"/>
                      <a:gd name="T7" fmla="*/ 0 h 26"/>
                      <a:gd name="T8" fmla="*/ 0 w 49"/>
                      <a:gd name="T9" fmla="*/ 25 h 26"/>
                      <a:gd name="T10" fmla="*/ 0 60000 65536"/>
                      <a:gd name="T11" fmla="*/ 0 60000 65536"/>
                      <a:gd name="T12" fmla="*/ 0 60000 65536"/>
                      <a:gd name="T13" fmla="*/ 0 60000 65536"/>
                      <a:gd name="T14" fmla="*/ 0 60000 65536"/>
                      <a:gd name="T15" fmla="*/ 0 w 49"/>
                      <a:gd name="T16" fmla="*/ 0 h 26"/>
                      <a:gd name="T17" fmla="*/ 49 w 49"/>
                      <a:gd name="T18" fmla="*/ 26 h 26"/>
                    </a:gdLst>
                    <a:ahLst/>
                    <a:cxnLst>
                      <a:cxn ang="T10">
                        <a:pos x="T0" y="T1"/>
                      </a:cxn>
                      <a:cxn ang="T11">
                        <a:pos x="T2" y="T3"/>
                      </a:cxn>
                      <a:cxn ang="T12">
                        <a:pos x="T4" y="T5"/>
                      </a:cxn>
                      <a:cxn ang="T13">
                        <a:pos x="T6" y="T7"/>
                      </a:cxn>
                      <a:cxn ang="T14">
                        <a:pos x="T8" y="T9"/>
                      </a:cxn>
                    </a:cxnLst>
                    <a:rect l="T15" t="T16" r="T17" b="T18"/>
                    <a:pathLst>
                      <a:path w="49" h="26">
                        <a:moveTo>
                          <a:pt x="0" y="25"/>
                        </a:moveTo>
                        <a:lnTo>
                          <a:pt x="14" y="25"/>
                        </a:lnTo>
                        <a:lnTo>
                          <a:pt x="48" y="0"/>
                        </a:lnTo>
                        <a:lnTo>
                          <a:pt x="35" y="0"/>
                        </a:lnTo>
                        <a:lnTo>
                          <a:pt x="0" y="25"/>
                        </a:lnTo>
                      </a:path>
                    </a:pathLst>
                  </a:custGeom>
                  <a:solidFill>
                    <a:srgbClr val="714400"/>
                  </a:solidFill>
                  <a:ln w="12700" cap="rnd">
                    <a:noFill/>
                    <a:round/>
                    <a:headEnd/>
                    <a:tailEnd/>
                  </a:ln>
                </p:spPr>
                <p:txBody>
                  <a:bodyPr/>
                  <a:lstStyle/>
                  <a:p>
                    <a:endParaRPr lang="es-ES"/>
                  </a:p>
                </p:txBody>
              </p:sp>
              <p:sp>
                <p:nvSpPr>
                  <p:cNvPr id="39119" name="Freeform 199"/>
                  <p:cNvSpPr>
                    <a:spLocks/>
                  </p:cNvSpPr>
                  <p:nvPr/>
                </p:nvSpPr>
                <p:spPr bwMode="auto">
                  <a:xfrm>
                    <a:off x="883" y="1521"/>
                    <a:ext cx="243" cy="6"/>
                  </a:xfrm>
                  <a:custGeom>
                    <a:avLst/>
                    <a:gdLst>
                      <a:gd name="T0" fmla="*/ 0 w 243"/>
                      <a:gd name="T1" fmla="*/ 5 h 6"/>
                      <a:gd name="T2" fmla="*/ 234 w 243"/>
                      <a:gd name="T3" fmla="*/ 5 h 6"/>
                      <a:gd name="T4" fmla="*/ 242 w 243"/>
                      <a:gd name="T5" fmla="*/ 0 h 6"/>
                      <a:gd name="T6" fmla="*/ 11 w 243"/>
                      <a:gd name="T7" fmla="*/ 0 h 6"/>
                      <a:gd name="T8" fmla="*/ 0 w 243"/>
                      <a:gd name="T9" fmla="*/ 5 h 6"/>
                      <a:gd name="T10" fmla="*/ 0 60000 65536"/>
                      <a:gd name="T11" fmla="*/ 0 60000 65536"/>
                      <a:gd name="T12" fmla="*/ 0 60000 65536"/>
                      <a:gd name="T13" fmla="*/ 0 60000 65536"/>
                      <a:gd name="T14" fmla="*/ 0 60000 65536"/>
                      <a:gd name="T15" fmla="*/ 0 w 243"/>
                      <a:gd name="T16" fmla="*/ 0 h 6"/>
                      <a:gd name="T17" fmla="*/ 243 w 243"/>
                      <a:gd name="T18" fmla="*/ 6 h 6"/>
                    </a:gdLst>
                    <a:ahLst/>
                    <a:cxnLst>
                      <a:cxn ang="T10">
                        <a:pos x="T0" y="T1"/>
                      </a:cxn>
                      <a:cxn ang="T11">
                        <a:pos x="T2" y="T3"/>
                      </a:cxn>
                      <a:cxn ang="T12">
                        <a:pos x="T4" y="T5"/>
                      </a:cxn>
                      <a:cxn ang="T13">
                        <a:pos x="T6" y="T7"/>
                      </a:cxn>
                      <a:cxn ang="T14">
                        <a:pos x="T8" y="T9"/>
                      </a:cxn>
                    </a:cxnLst>
                    <a:rect l="T15" t="T16" r="T17" b="T18"/>
                    <a:pathLst>
                      <a:path w="243" h="6">
                        <a:moveTo>
                          <a:pt x="0" y="5"/>
                        </a:moveTo>
                        <a:lnTo>
                          <a:pt x="234" y="5"/>
                        </a:lnTo>
                        <a:lnTo>
                          <a:pt x="242" y="0"/>
                        </a:lnTo>
                        <a:lnTo>
                          <a:pt x="11" y="0"/>
                        </a:lnTo>
                        <a:lnTo>
                          <a:pt x="0" y="5"/>
                        </a:lnTo>
                      </a:path>
                    </a:pathLst>
                  </a:custGeom>
                  <a:solidFill>
                    <a:srgbClr val="AD6900"/>
                  </a:solidFill>
                  <a:ln w="12700" cap="rnd">
                    <a:noFill/>
                    <a:round/>
                    <a:headEnd/>
                    <a:tailEnd/>
                  </a:ln>
                </p:spPr>
                <p:txBody>
                  <a:bodyPr/>
                  <a:lstStyle/>
                  <a:p>
                    <a:endParaRPr lang="es-ES"/>
                  </a:p>
                </p:txBody>
              </p:sp>
              <p:sp>
                <p:nvSpPr>
                  <p:cNvPr id="39120" name="Freeform 200"/>
                  <p:cNvSpPr>
                    <a:spLocks/>
                  </p:cNvSpPr>
                  <p:nvPr/>
                </p:nvSpPr>
                <p:spPr bwMode="auto">
                  <a:xfrm>
                    <a:off x="899" y="1512"/>
                    <a:ext cx="237" cy="6"/>
                  </a:xfrm>
                  <a:custGeom>
                    <a:avLst/>
                    <a:gdLst>
                      <a:gd name="T0" fmla="*/ 0 w 237"/>
                      <a:gd name="T1" fmla="*/ 5 h 6"/>
                      <a:gd name="T2" fmla="*/ 228 w 237"/>
                      <a:gd name="T3" fmla="*/ 5 h 6"/>
                      <a:gd name="T4" fmla="*/ 236 w 237"/>
                      <a:gd name="T5" fmla="*/ 0 h 6"/>
                      <a:gd name="T6" fmla="*/ 11 w 237"/>
                      <a:gd name="T7" fmla="*/ 0 h 6"/>
                      <a:gd name="T8" fmla="*/ 0 w 237"/>
                      <a:gd name="T9" fmla="*/ 5 h 6"/>
                      <a:gd name="T10" fmla="*/ 0 60000 65536"/>
                      <a:gd name="T11" fmla="*/ 0 60000 65536"/>
                      <a:gd name="T12" fmla="*/ 0 60000 65536"/>
                      <a:gd name="T13" fmla="*/ 0 60000 65536"/>
                      <a:gd name="T14" fmla="*/ 0 60000 65536"/>
                      <a:gd name="T15" fmla="*/ 0 w 237"/>
                      <a:gd name="T16" fmla="*/ 0 h 6"/>
                      <a:gd name="T17" fmla="*/ 237 w 237"/>
                      <a:gd name="T18" fmla="*/ 6 h 6"/>
                    </a:gdLst>
                    <a:ahLst/>
                    <a:cxnLst>
                      <a:cxn ang="T10">
                        <a:pos x="T0" y="T1"/>
                      </a:cxn>
                      <a:cxn ang="T11">
                        <a:pos x="T2" y="T3"/>
                      </a:cxn>
                      <a:cxn ang="T12">
                        <a:pos x="T4" y="T5"/>
                      </a:cxn>
                      <a:cxn ang="T13">
                        <a:pos x="T6" y="T7"/>
                      </a:cxn>
                      <a:cxn ang="T14">
                        <a:pos x="T8" y="T9"/>
                      </a:cxn>
                    </a:cxnLst>
                    <a:rect l="T15" t="T16" r="T17" b="T18"/>
                    <a:pathLst>
                      <a:path w="237" h="6">
                        <a:moveTo>
                          <a:pt x="0" y="5"/>
                        </a:moveTo>
                        <a:lnTo>
                          <a:pt x="228" y="5"/>
                        </a:lnTo>
                        <a:lnTo>
                          <a:pt x="236" y="0"/>
                        </a:lnTo>
                        <a:lnTo>
                          <a:pt x="11" y="0"/>
                        </a:lnTo>
                        <a:lnTo>
                          <a:pt x="0" y="5"/>
                        </a:lnTo>
                      </a:path>
                    </a:pathLst>
                  </a:custGeom>
                  <a:solidFill>
                    <a:srgbClr val="AD6900"/>
                  </a:solidFill>
                  <a:ln w="12700" cap="rnd">
                    <a:noFill/>
                    <a:round/>
                    <a:headEnd/>
                    <a:tailEnd/>
                  </a:ln>
                </p:spPr>
                <p:txBody>
                  <a:bodyPr/>
                  <a:lstStyle/>
                  <a:p>
                    <a:endParaRPr lang="es-ES"/>
                  </a:p>
                </p:txBody>
              </p:sp>
              <p:sp>
                <p:nvSpPr>
                  <p:cNvPr id="39121" name="Freeform 201"/>
                  <p:cNvSpPr>
                    <a:spLocks/>
                  </p:cNvSpPr>
                  <p:nvPr/>
                </p:nvSpPr>
                <p:spPr bwMode="auto">
                  <a:xfrm>
                    <a:off x="865" y="1530"/>
                    <a:ext cx="248" cy="7"/>
                  </a:xfrm>
                  <a:custGeom>
                    <a:avLst/>
                    <a:gdLst>
                      <a:gd name="T0" fmla="*/ 0 w 248"/>
                      <a:gd name="T1" fmla="*/ 6 h 7"/>
                      <a:gd name="T2" fmla="*/ 239 w 248"/>
                      <a:gd name="T3" fmla="*/ 6 h 7"/>
                      <a:gd name="T4" fmla="*/ 247 w 248"/>
                      <a:gd name="T5" fmla="*/ 0 h 7"/>
                      <a:gd name="T6" fmla="*/ 12 w 248"/>
                      <a:gd name="T7" fmla="*/ 0 h 7"/>
                      <a:gd name="T8" fmla="*/ 0 w 248"/>
                      <a:gd name="T9" fmla="*/ 6 h 7"/>
                      <a:gd name="T10" fmla="*/ 0 60000 65536"/>
                      <a:gd name="T11" fmla="*/ 0 60000 65536"/>
                      <a:gd name="T12" fmla="*/ 0 60000 65536"/>
                      <a:gd name="T13" fmla="*/ 0 60000 65536"/>
                      <a:gd name="T14" fmla="*/ 0 60000 65536"/>
                      <a:gd name="T15" fmla="*/ 0 w 248"/>
                      <a:gd name="T16" fmla="*/ 0 h 7"/>
                      <a:gd name="T17" fmla="*/ 248 w 248"/>
                      <a:gd name="T18" fmla="*/ 7 h 7"/>
                    </a:gdLst>
                    <a:ahLst/>
                    <a:cxnLst>
                      <a:cxn ang="T10">
                        <a:pos x="T0" y="T1"/>
                      </a:cxn>
                      <a:cxn ang="T11">
                        <a:pos x="T2" y="T3"/>
                      </a:cxn>
                      <a:cxn ang="T12">
                        <a:pos x="T4" y="T5"/>
                      </a:cxn>
                      <a:cxn ang="T13">
                        <a:pos x="T6" y="T7"/>
                      </a:cxn>
                      <a:cxn ang="T14">
                        <a:pos x="T8" y="T9"/>
                      </a:cxn>
                    </a:cxnLst>
                    <a:rect l="T15" t="T16" r="T17" b="T18"/>
                    <a:pathLst>
                      <a:path w="248" h="7">
                        <a:moveTo>
                          <a:pt x="0" y="6"/>
                        </a:moveTo>
                        <a:lnTo>
                          <a:pt x="239" y="6"/>
                        </a:lnTo>
                        <a:lnTo>
                          <a:pt x="247" y="0"/>
                        </a:lnTo>
                        <a:lnTo>
                          <a:pt x="12" y="0"/>
                        </a:lnTo>
                        <a:lnTo>
                          <a:pt x="0" y="6"/>
                        </a:lnTo>
                      </a:path>
                    </a:pathLst>
                  </a:custGeom>
                  <a:solidFill>
                    <a:srgbClr val="AD6900"/>
                  </a:solidFill>
                  <a:ln w="12700" cap="rnd">
                    <a:noFill/>
                    <a:round/>
                    <a:headEnd/>
                    <a:tailEnd/>
                  </a:ln>
                </p:spPr>
                <p:txBody>
                  <a:bodyPr/>
                  <a:lstStyle/>
                  <a:p>
                    <a:endParaRPr lang="es-ES"/>
                  </a:p>
                </p:txBody>
              </p:sp>
              <p:sp>
                <p:nvSpPr>
                  <p:cNvPr id="39122" name="Rectangle 202"/>
                  <p:cNvSpPr>
                    <a:spLocks noChangeArrowheads="1"/>
                  </p:cNvSpPr>
                  <p:nvPr/>
                </p:nvSpPr>
                <p:spPr bwMode="auto">
                  <a:xfrm>
                    <a:off x="865" y="1537"/>
                    <a:ext cx="242" cy="5"/>
                  </a:xfrm>
                  <a:prstGeom prst="rect">
                    <a:avLst/>
                  </a:prstGeom>
                  <a:solidFill>
                    <a:srgbClr val="714400"/>
                  </a:solidFill>
                  <a:ln w="12700">
                    <a:noFill/>
                    <a:miter lim="800000"/>
                    <a:headEnd/>
                    <a:tailEnd/>
                  </a:ln>
                </p:spPr>
                <p:txBody>
                  <a:bodyPr wrap="none" anchor="ctr"/>
                  <a:lstStyle/>
                  <a:p>
                    <a:endParaRPr lang="es-ES"/>
                  </a:p>
                </p:txBody>
              </p:sp>
            </p:grpSp>
            <p:grpSp>
              <p:nvGrpSpPr>
                <p:cNvPr id="39101" name="Group 203"/>
                <p:cNvGrpSpPr>
                  <a:grpSpLocks/>
                </p:cNvGrpSpPr>
                <p:nvPr/>
              </p:nvGrpSpPr>
              <p:grpSpPr bwMode="auto">
                <a:xfrm>
                  <a:off x="881" y="1476"/>
                  <a:ext cx="98" cy="59"/>
                  <a:chOff x="881" y="1476"/>
                  <a:chExt cx="98" cy="59"/>
                </a:xfrm>
              </p:grpSpPr>
              <p:sp>
                <p:nvSpPr>
                  <p:cNvPr id="39106" name="Rectangle 204"/>
                  <p:cNvSpPr>
                    <a:spLocks noChangeArrowheads="1"/>
                  </p:cNvSpPr>
                  <p:nvPr/>
                </p:nvSpPr>
                <p:spPr bwMode="auto">
                  <a:xfrm>
                    <a:off x="881" y="1495"/>
                    <a:ext cx="63" cy="39"/>
                  </a:xfrm>
                  <a:prstGeom prst="rect">
                    <a:avLst/>
                  </a:prstGeom>
                  <a:solidFill>
                    <a:srgbClr val="FAFD00"/>
                  </a:solidFill>
                  <a:ln w="12700">
                    <a:noFill/>
                    <a:miter lim="800000"/>
                    <a:headEnd/>
                    <a:tailEnd/>
                  </a:ln>
                </p:spPr>
                <p:txBody>
                  <a:bodyPr wrap="none" anchor="ctr"/>
                  <a:lstStyle/>
                  <a:p>
                    <a:endParaRPr lang="es-ES"/>
                  </a:p>
                </p:txBody>
              </p:sp>
              <p:sp>
                <p:nvSpPr>
                  <p:cNvPr id="39107" name="Freeform 205"/>
                  <p:cNvSpPr>
                    <a:spLocks/>
                  </p:cNvSpPr>
                  <p:nvPr/>
                </p:nvSpPr>
                <p:spPr bwMode="auto">
                  <a:xfrm>
                    <a:off x="944" y="1476"/>
                    <a:ext cx="34" cy="59"/>
                  </a:xfrm>
                  <a:custGeom>
                    <a:avLst/>
                    <a:gdLst>
                      <a:gd name="T0" fmla="*/ 0 w 34"/>
                      <a:gd name="T1" fmla="*/ 58 h 59"/>
                      <a:gd name="T2" fmla="*/ 33 w 34"/>
                      <a:gd name="T3" fmla="*/ 34 h 59"/>
                      <a:gd name="T4" fmla="*/ 33 w 34"/>
                      <a:gd name="T5" fmla="*/ 0 h 59"/>
                      <a:gd name="T6" fmla="*/ 0 w 34"/>
                      <a:gd name="T7" fmla="*/ 20 h 59"/>
                      <a:gd name="T8" fmla="*/ 0 w 34"/>
                      <a:gd name="T9" fmla="*/ 58 h 59"/>
                      <a:gd name="T10" fmla="*/ 0 60000 65536"/>
                      <a:gd name="T11" fmla="*/ 0 60000 65536"/>
                      <a:gd name="T12" fmla="*/ 0 60000 65536"/>
                      <a:gd name="T13" fmla="*/ 0 60000 65536"/>
                      <a:gd name="T14" fmla="*/ 0 60000 65536"/>
                      <a:gd name="T15" fmla="*/ 0 w 34"/>
                      <a:gd name="T16" fmla="*/ 0 h 59"/>
                      <a:gd name="T17" fmla="*/ 34 w 34"/>
                      <a:gd name="T18" fmla="*/ 59 h 59"/>
                    </a:gdLst>
                    <a:ahLst/>
                    <a:cxnLst>
                      <a:cxn ang="T10">
                        <a:pos x="T0" y="T1"/>
                      </a:cxn>
                      <a:cxn ang="T11">
                        <a:pos x="T2" y="T3"/>
                      </a:cxn>
                      <a:cxn ang="T12">
                        <a:pos x="T4" y="T5"/>
                      </a:cxn>
                      <a:cxn ang="T13">
                        <a:pos x="T6" y="T7"/>
                      </a:cxn>
                      <a:cxn ang="T14">
                        <a:pos x="T8" y="T9"/>
                      </a:cxn>
                    </a:cxnLst>
                    <a:rect l="T15" t="T16" r="T17" b="T18"/>
                    <a:pathLst>
                      <a:path w="34" h="59">
                        <a:moveTo>
                          <a:pt x="0" y="58"/>
                        </a:moveTo>
                        <a:lnTo>
                          <a:pt x="33" y="34"/>
                        </a:lnTo>
                        <a:lnTo>
                          <a:pt x="33" y="0"/>
                        </a:lnTo>
                        <a:lnTo>
                          <a:pt x="0" y="20"/>
                        </a:lnTo>
                        <a:lnTo>
                          <a:pt x="0" y="58"/>
                        </a:lnTo>
                      </a:path>
                    </a:pathLst>
                  </a:custGeom>
                  <a:solidFill>
                    <a:srgbClr val="767900"/>
                  </a:solidFill>
                  <a:ln w="12700" cap="rnd">
                    <a:noFill/>
                    <a:round/>
                    <a:headEnd/>
                    <a:tailEnd/>
                  </a:ln>
                </p:spPr>
                <p:txBody>
                  <a:bodyPr/>
                  <a:lstStyle/>
                  <a:p>
                    <a:endParaRPr lang="es-ES"/>
                  </a:p>
                </p:txBody>
              </p:sp>
              <p:sp>
                <p:nvSpPr>
                  <p:cNvPr id="39108" name="Freeform 206"/>
                  <p:cNvSpPr>
                    <a:spLocks/>
                  </p:cNvSpPr>
                  <p:nvPr/>
                </p:nvSpPr>
                <p:spPr bwMode="auto">
                  <a:xfrm>
                    <a:off x="882" y="1476"/>
                    <a:ext cx="97" cy="20"/>
                  </a:xfrm>
                  <a:custGeom>
                    <a:avLst/>
                    <a:gdLst>
                      <a:gd name="T0" fmla="*/ 0 w 97"/>
                      <a:gd name="T1" fmla="*/ 19 h 20"/>
                      <a:gd name="T2" fmla="*/ 63 w 97"/>
                      <a:gd name="T3" fmla="*/ 19 h 20"/>
                      <a:gd name="T4" fmla="*/ 96 w 97"/>
                      <a:gd name="T5" fmla="*/ 0 h 20"/>
                      <a:gd name="T6" fmla="*/ 40 w 97"/>
                      <a:gd name="T7" fmla="*/ 0 h 20"/>
                      <a:gd name="T8" fmla="*/ 0 w 97"/>
                      <a:gd name="T9" fmla="*/ 19 h 20"/>
                      <a:gd name="T10" fmla="*/ 0 60000 65536"/>
                      <a:gd name="T11" fmla="*/ 0 60000 65536"/>
                      <a:gd name="T12" fmla="*/ 0 60000 65536"/>
                      <a:gd name="T13" fmla="*/ 0 60000 65536"/>
                      <a:gd name="T14" fmla="*/ 0 60000 65536"/>
                      <a:gd name="T15" fmla="*/ 0 w 97"/>
                      <a:gd name="T16" fmla="*/ 0 h 20"/>
                      <a:gd name="T17" fmla="*/ 97 w 97"/>
                      <a:gd name="T18" fmla="*/ 20 h 20"/>
                    </a:gdLst>
                    <a:ahLst/>
                    <a:cxnLst>
                      <a:cxn ang="T10">
                        <a:pos x="T0" y="T1"/>
                      </a:cxn>
                      <a:cxn ang="T11">
                        <a:pos x="T2" y="T3"/>
                      </a:cxn>
                      <a:cxn ang="T12">
                        <a:pos x="T4" y="T5"/>
                      </a:cxn>
                      <a:cxn ang="T13">
                        <a:pos x="T6" y="T7"/>
                      </a:cxn>
                      <a:cxn ang="T14">
                        <a:pos x="T8" y="T9"/>
                      </a:cxn>
                    </a:cxnLst>
                    <a:rect l="T15" t="T16" r="T17" b="T18"/>
                    <a:pathLst>
                      <a:path w="97" h="20">
                        <a:moveTo>
                          <a:pt x="0" y="19"/>
                        </a:moveTo>
                        <a:lnTo>
                          <a:pt x="63" y="19"/>
                        </a:lnTo>
                        <a:lnTo>
                          <a:pt x="96" y="0"/>
                        </a:lnTo>
                        <a:lnTo>
                          <a:pt x="40" y="0"/>
                        </a:lnTo>
                        <a:lnTo>
                          <a:pt x="0" y="19"/>
                        </a:lnTo>
                      </a:path>
                    </a:pathLst>
                  </a:custGeom>
                  <a:solidFill>
                    <a:srgbClr val="B3B900"/>
                  </a:solidFill>
                  <a:ln w="12700" cap="rnd">
                    <a:noFill/>
                    <a:round/>
                    <a:headEnd/>
                    <a:tailEnd/>
                  </a:ln>
                </p:spPr>
                <p:txBody>
                  <a:bodyPr/>
                  <a:lstStyle/>
                  <a:p>
                    <a:endParaRPr lang="es-ES"/>
                  </a:p>
                </p:txBody>
              </p:sp>
            </p:grpSp>
            <p:grpSp>
              <p:nvGrpSpPr>
                <p:cNvPr id="39102" name="Group 207"/>
                <p:cNvGrpSpPr>
                  <a:grpSpLocks/>
                </p:cNvGrpSpPr>
                <p:nvPr/>
              </p:nvGrpSpPr>
              <p:grpSpPr bwMode="auto">
                <a:xfrm>
                  <a:off x="1033" y="1476"/>
                  <a:ext cx="97" cy="59"/>
                  <a:chOff x="1033" y="1476"/>
                  <a:chExt cx="97" cy="59"/>
                </a:xfrm>
              </p:grpSpPr>
              <p:sp>
                <p:nvSpPr>
                  <p:cNvPr id="39103" name="Rectangle 208"/>
                  <p:cNvSpPr>
                    <a:spLocks noChangeArrowheads="1"/>
                  </p:cNvSpPr>
                  <p:nvPr/>
                </p:nvSpPr>
                <p:spPr bwMode="auto">
                  <a:xfrm>
                    <a:off x="1033" y="1495"/>
                    <a:ext cx="63" cy="39"/>
                  </a:xfrm>
                  <a:prstGeom prst="rect">
                    <a:avLst/>
                  </a:prstGeom>
                  <a:solidFill>
                    <a:srgbClr val="FAFD00"/>
                  </a:solidFill>
                  <a:ln w="12700">
                    <a:noFill/>
                    <a:miter lim="800000"/>
                    <a:headEnd/>
                    <a:tailEnd/>
                  </a:ln>
                </p:spPr>
                <p:txBody>
                  <a:bodyPr wrap="none" anchor="ctr"/>
                  <a:lstStyle/>
                  <a:p>
                    <a:endParaRPr lang="es-ES"/>
                  </a:p>
                </p:txBody>
              </p:sp>
              <p:sp>
                <p:nvSpPr>
                  <p:cNvPr id="39104" name="Freeform 209"/>
                  <p:cNvSpPr>
                    <a:spLocks/>
                  </p:cNvSpPr>
                  <p:nvPr/>
                </p:nvSpPr>
                <p:spPr bwMode="auto">
                  <a:xfrm>
                    <a:off x="1096" y="1476"/>
                    <a:ext cx="33" cy="59"/>
                  </a:xfrm>
                  <a:custGeom>
                    <a:avLst/>
                    <a:gdLst>
                      <a:gd name="T0" fmla="*/ 0 w 33"/>
                      <a:gd name="T1" fmla="*/ 58 h 59"/>
                      <a:gd name="T2" fmla="*/ 32 w 33"/>
                      <a:gd name="T3" fmla="*/ 34 h 59"/>
                      <a:gd name="T4" fmla="*/ 32 w 33"/>
                      <a:gd name="T5" fmla="*/ 0 h 59"/>
                      <a:gd name="T6" fmla="*/ 0 w 33"/>
                      <a:gd name="T7" fmla="*/ 20 h 59"/>
                      <a:gd name="T8" fmla="*/ 0 w 33"/>
                      <a:gd name="T9" fmla="*/ 58 h 59"/>
                      <a:gd name="T10" fmla="*/ 0 60000 65536"/>
                      <a:gd name="T11" fmla="*/ 0 60000 65536"/>
                      <a:gd name="T12" fmla="*/ 0 60000 65536"/>
                      <a:gd name="T13" fmla="*/ 0 60000 65536"/>
                      <a:gd name="T14" fmla="*/ 0 60000 65536"/>
                      <a:gd name="T15" fmla="*/ 0 w 33"/>
                      <a:gd name="T16" fmla="*/ 0 h 59"/>
                      <a:gd name="T17" fmla="*/ 33 w 33"/>
                      <a:gd name="T18" fmla="*/ 59 h 59"/>
                    </a:gdLst>
                    <a:ahLst/>
                    <a:cxnLst>
                      <a:cxn ang="T10">
                        <a:pos x="T0" y="T1"/>
                      </a:cxn>
                      <a:cxn ang="T11">
                        <a:pos x="T2" y="T3"/>
                      </a:cxn>
                      <a:cxn ang="T12">
                        <a:pos x="T4" y="T5"/>
                      </a:cxn>
                      <a:cxn ang="T13">
                        <a:pos x="T6" y="T7"/>
                      </a:cxn>
                      <a:cxn ang="T14">
                        <a:pos x="T8" y="T9"/>
                      </a:cxn>
                    </a:cxnLst>
                    <a:rect l="T15" t="T16" r="T17" b="T18"/>
                    <a:pathLst>
                      <a:path w="33" h="59">
                        <a:moveTo>
                          <a:pt x="0" y="58"/>
                        </a:moveTo>
                        <a:lnTo>
                          <a:pt x="32" y="34"/>
                        </a:lnTo>
                        <a:lnTo>
                          <a:pt x="32" y="0"/>
                        </a:lnTo>
                        <a:lnTo>
                          <a:pt x="0" y="20"/>
                        </a:lnTo>
                        <a:lnTo>
                          <a:pt x="0" y="58"/>
                        </a:lnTo>
                      </a:path>
                    </a:pathLst>
                  </a:custGeom>
                  <a:solidFill>
                    <a:srgbClr val="767900"/>
                  </a:solidFill>
                  <a:ln w="12700" cap="rnd">
                    <a:noFill/>
                    <a:round/>
                    <a:headEnd/>
                    <a:tailEnd/>
                  </a:ln>
                </p:spPr>
                <p:txBody>
                  <a:bodyPr/>
                  <a:lstStyle/>
                  <a:p>
                    <a:endParaRPr lang="es-ES"/>
                  </a:p>
                </p:txBody>
              </p:sp>
              <p:sp>
                <p:nvSpPr>
                  <p:cNvPr id="39105" name="Freeform 210"/>
                  <p:cNvSpPr>
                    <a:spLocks/>
                  </p:cNvSpPr>
                  <p:nvPr/>
                </p:nvSpPr>
                <p:spPr bwMode="auto">
                  <a:xfrm>
                    <a:off x="1033" y="1476"/>
                    <a:ext cx="97" cy="20"/>
                  </a:xfrm>
                  <a:custGeom>
                    <a:avLst/>
                    <a:gdLst>
                      <a:gd name="T0" fmla="*/ 0 w 97"/>
                      <a:gd name="T1" fmla="*/ 19 h 20"/>
                      <a:gd name="T2" fmla="*/ 63 w 97"/>
                      <a:gd name="T3" fmla="*/ 19 h 20"/>
                      <a:gd name="T4" fmla="*/ 96 w 97"/>
                      <a:gd name="T5" fmla="*/ 0 h 20"/>
                      <a:gd name="T6" fmla="*/ 40 w 97"/>
                      <a:gd name="T7" fmla="*/ 0 h 20"/>
                      <a:gd name="T8" fmla="*/ 0 w 97"/>
                      <a:gd name="T9" fmla="*/ 19 h 20"/>
                      <a:gd name="T10" fmla="*/ 0 60000 65536"/>
                      <a:gd name="T11" fmla="*/ 0 60000 65536"/>
                      <a:gd name="T12" fmla="*/ 0 60000 65536"/>
                      <a:gd name="T13" fmla="*/ 0 60000 65536"/>
                      <a:gd name="T14" fmla="*/ 0 60000 65536"/>
                      <a:gd name="T15" fmla="*/ 0 w 97"/>
                      <a:gd name="T16" fmla="*/ 0 h 20"/>
                      <a:gd name="T17" fmla="*/ 97 w 97"/>
                      <a:gd name="T18" fmla="*/ 20 h 20"/>
                    </a:gdLst>
                    <a:ahLst/>
                    <a:cxnLst>
                      <a:cxn ang="T10">
                        <a:pos x="T0" y="T1"/>
                      </a:cxn>
                      <a:cxn ang="T11">
                        <a:pos x="T2" y="T3"/>
                      </a:cxn>
                      <a:cxn ang="T12">
                        <a:pos x="T4" y="T5"/>
                      </a:cxn>
                      <a:cxn ang="T13">
                        <a:pos x="T6" y="T7"/>
                      </a:cxn>
                      <a:cxn ang="T14">
                        <a:pos x="T8" y="T9"/>
                      </a:cxn>
                    </a:cxnLst>
                    <a:rect l="T15" t="T16" r="T17" b="T18"/>
                    <a:pathLst>
                      <a:path w="97" h="20">
                        <a:moveTo>
                          <a:pt x="0" y="19"/>
                        </a:moveTo>
                        <a:lnTo>
                          <a:pt x="63" y="19"/>
                        </a:lnTo>
                        <a:lnTo>
                          <a:pt x="96" y="0"/>
                        </a:lnTo>
                        <a:lnTo>
                          <a:pt x="40" y="0"/>
                        </a:lnTo>
                        <a:lnTo>
                          <a:pt x="0" y="19"/>
                        </a:lnTo>
                      </a:path>
                    </a:pathLst>
                  </a:custGeom>
                  <a:solidFill>
                    <a:srgbClr val="B3B900"/>
                  </a:solidFill>
                  <a:ln w="12700" cap="rnd">
                    <a:noFill/>
                    <a:round/>
                    <a:headEnd/>
                    <a:tailEnd/>
                  </a:ln>
                </p:spPr>
                <p:txBody>
                  <a:bodyPr/>
                  <a:lstStyle/>
                  <a:p>
                    <a:endParaRPr lang="es-ES"/>
                  </a:p>
                </p:txBody>
              </p:sp>
            </p:grpSp>
          </p:grpSp>
          <p:grpSp>
            <p:nvGrpSpPr>
              <p:cNvPr id="39035" name="Group 211"/>
              <p:cNvGrpSpPr>
                <a:grpSpLocks/>
              </p:cNvGrpSpPr>
              <p:nvPr/>
            </p:nvGrpSpPr>
            <p:grpSpPr bwMode="auto">
              <a:xfrm>
                <a:off x="1165" y="1093"/>
                <a:ext cx="272" cy="84"/>
                <a:chOff x="1165" y="1093"/>
                <a:chExt cx="272" cy="84"/>
              </a:xfrm>
            </p:grpSpPr>
            <p:grpSp>
              <p:nvGrpSpPr>
                <p:cNvPr id="39071" name="Group 212"/>
                <p:cNvGrpSpPr>
                  <a:grpSpLocks/>
                </p:cNvGrpSpPr>
                <p:nvPr/>
              </p:nvGrpSpPr>
              <p:grpSpPr bwMode="auto">
                <a:xfrm>
                  <a:off x="1165" y="1129"/>
                  <a:ext cx="272" cy="48"/>
                  <a:chOff x="1165" y="1129"/>
                  <a:chExt cx="272" cy="48"/>
                </a:xfrm>
              </p:grpSpPr>
              <p:sp>
                <p:nvSpPr>
                  <p:cNvPr id="39084" name="Rectangle 213"/>
                  <p:cNvSpPr>
                    <a:spLocks noChangeArrowheads="1"/>
                  </p:cNvSpPr>
                  <p:nvPr/>
                </p:nvSpPr>
                <p:spPr bwMode="auto">
                  <a:xfrm>
                    <a:off x="1279" y="1160"/>
                    <a:ext cx="12" cy="16"/>
                  </a:xfrm>
                  <a:prstGeom prst="rect">
                    <a:avLst/>
                  </a:prstGeom>
                  <a:solidFill>
                    <a:srgbClr val="AD6900"/>
                  </a:solidFill>
                  <a:ln w="12700">
                    <a:noFill/>
                    <a:miter lim="800000"/>
                    <a:headEnd/>
                    <a:tailEnd/>
                  </a:ln>
                </p:spPr>
                <p:txBody>
                  <a:bodyPr wrap="none" anchor="ctr"/>
                  <a:lstStyle/>
                  <a:p>
                    <a:endParaRPr lang="es-ES"/>
                  </a:p>
                </p:txBody>
              </p:sp>
              <p:sp>
                <p:nvSpPr>
                  <p:cNvPr id="39085" name="Rectangle 214"/>
                  <p:cNvSpPr>
                    <a:spLocks noChangeArrowheads="1"/>
                  </p:cNvSpPr>
                  <p:nvPr/>
                </p:nvSpPr>
                <p:spPr bwMode="auto">
                  <a:xfrm>
                    <a:off x="1166" y="1160"/>
                    <a:ext cx="13" cy="16"/>
                  </a:xfrm>
                  <a:prstGeom prst="rect">
                    <a:avLst/>
                  </a:prstGeom>
                  <a:solidFill>
                    <a:srgbClr val="AD6900"/>
                  </a:solidFill>
                  <a:ln w="12700">
                    <a:noFill/>
                    <a:miter lim="800000"/>
                    <a:headEnd/>
                    <a:tailEnd/>
                  </a:ln>
                </p:spPr>
                <p:txBody>
                  <a:bodyPr wrap="none" anchor="ctr"/>
                  <a:lstStyle/>
                  <a:p>
                    <a:endParaRPr lang="es-ES"/>
                  </a:p>
                </p:txBody>
              </p:sp>
              <p:sp>
                <p:nvSpPr>
                  <p:cNvPr id="39086" name="Rectangle 215"/>
                  <p:cNvSpPr>
                    <a:spLocks noChangeArrowheads="1"/>
                  </p:cNvSpPr>
                  <p:nvPr/>
                </p:nvSpPr>
                <p:spPr bwMode="auto">
                  <a:xfrm>
                    <a:off x="1392" y="1160"/>
                    <a:ext cx="12" cy="16"/>
                  </a:xfrm>
                  <a:prstGeom prst="rect">
                    <a:avLst/>
                  </a:prstGeom>
                  <a:solidFill>
                    <a:srgbClr val="AD6900"/>
                  </a:solidFill>
                  <a:ln w="12700">
                    <a:noFill/>
                    <a:miter lim="800000"/>
                    <a:headEnd/>
                    <a:tailEnd/>
                  </a:ln>
                </p:spPr>
                <p:txBody>
                  <a:bodyPr wrap="none" anchor="ctr"/>
                  <a:lstStyle/>
                  <a:p>
                    <a:endParaRPr lang="es-ES"/>
                  </a:p>
                </p:txBody>
              </p:sp>
              <p:sp>
                <p:nvSpPr>
                  <p:cNvPr id="39087" name="Freeform 216"/>
                  <p:cNvSpPr>
                    <a:spLocks/>
                  </p:cNvSpPr>
                  <p:nvPr/>
                </p:nvSpPr>
                <p:spPr bwMode="auto">
                  <a:xfrm>
                    <a:off x="1405" y="1148"/>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9088" name="Freeform 217"/>
                  <p:cNvSpPr>
                    <a:spLocks/>
                  </p:cNvSpPr>
                  <p:nvPr/>
                </p:nvSpPr>
                <p:spPr bwMode="auto">
                  <a:xfrm>
                    <a:off x="1291" y="1148"/>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9089" name="Freeform 218"/>
                  <p:cNvSpPr>
                    <a:spLocks/>
                  </p:cNvSpPr>
                  <p:nvPr/>
                </p:nvSpPr>
                <p:spPr bwMode="auto">
                  <a:xfrm>
                    <a:off x="1179" y="1148"/>
                    <a:ext cx="8" cy="29"/>
                  </a:xfrm>
                  <a:custGeom>
                    <a:avLst/>
                    <a:gdLst>
                      <a:gd name="T0" fmla="*/ 0 w 8"/>
                      <a:gd name="T1" fmla="*/ 28 h 29"/>
                      <a:gd name="T2" fmla="*/ 7 w 8"/>
                      <a:gd name="T3" fmla="*/ 20 h 29"/>
                      <a:gd name="T4" fmla="*/ 7 w 8"/>
                      <a:gd name="T5" fmla="*/ 0 h 29"/>
                      <a:gd name="T6" fmla="*/ 0 w 8"/>
                      <a:gd name="T7" fmla="*/ 7 h 29"/>
                      <a:gd name="T8" fmla="*/ 0 w 8"/>
                      <a:gd name="T9" fmla="*/ 28 h 29"/>
                      <a:gd name="T10" fmla="*/ 0 60000 65536"/>
                      <a:gd name="T11" fmla="*/ 0 60000 65536"/>
                      <a:gd name="T12" fmla="*/ 0 60000 65536"/>
                      <a:gd name="T13" fmla="*/ 0 60000 65536"/>
                      <a:gd name="T14" fmla="*/ 0 60000 65536"/>
                      <a:gd name="T15" fmla="*/ 0 w 8"/>
                      <a:gd name="T16" fmla="*/ 0 h 29"/>
                      <a:gd name="T17" fmla="*/ 8 w 8"/>
                      <a:gd name="T18" fmla="*/ 29 h 29"/>
                    </a:gdLst>
                    <a:ahLst/>
                    <a:cxnLst>
                      <a:cxn ang="T10">
                        <a:pos x="T0" y="T1"/>
                      </a:cxn>
                      <a:cxn ang="T11">
                        <a:pos x="T2" y="T3"/>
                      </a:cxn>
                      <a:cxn ang="T12">
                        <a:pos x="T4" y="T5"/>
                      </a:cxn>
                      <a:cxn ang="T13">
                        <a:pos x="T6" y="T7"/>
                      </a:cxn>
                      <a:cxn ang="T14">
                        <a:pos x="T8" y="T9"/>
                      </a:cxn>
                    </a:cxnLst>
                    <a:rect l="T15" t="T16" r="T17" b="T18"/>
                    <a:pathLst>
                      <a:path w="8" h="29">
                        <a:moveTo>
                          <a:pt x="0" y="28"/>
                        </a:moveTo>
                        <a:lnTo>
                          <a:pt x="7" y="20"/>
                        </a:lnTo>
                        <a:lnTo>
                          <a:pt x="7" y="0"/>
                        </a:lnTo>
                        <a:lnTo>
                          <a:pt x="0" y="7"/>
                        </a:lnTo>
                        <a:lnTo>
                          <a:pt x="0" y="28"/>
                        </a:lnTo>
                      </a:path>
                    </a:pathLst>
                  </a:custGeom>
                  <a:solidFill>
                    <a:srgbClr val="714400"/>
                  </a:solidFill>
                  <a:ln w="12700" cap="rnd">
                    <a:noFill/>
                    <a:round/>
                    <a:headEnd/>
                    <a:tailEnd/>
                  </a:ln>
                </p:spPr>
                <p:txBody>
                  <a:bodyPr/>
                  <a:lstStyle/>
                  <a:p>
                    <a:endParaRPr lang="es-ES"/>
                  </a:p>
                </p:txBody>
              </p:sp>
              <p:grpSp>
                <p:nvGrpSpPr>
                  <p:cNvPr id="39090" name="Group 219"/>
                  <p:cNvGrpSpPr>
                    <a:grpSpLocks/>
                  </p:cNvGrpSpPr>
                  <p:nvPr/>
                </p:nvGrpSpPr>
                <p:grpSpPr bwMode="auto">
                  <a:xfrm>
                    <a:off x="1420" y="1131"/>
                    <a:ext cx="16" cy="20"/>
                    <a:chOff x="1420" y="1131"/>
                    <a:chExt cx="16" cy="20"/>
                  </a:xfrm>
                </p:grpSpPr>
                <p:sp>
                  <p:nvSpPr>
                    <p:cNvPr id="39098" name="Rectangle 220"/>
                    <p:cNvSpPr>
                      <a:spLocks noChangeArrowheads="1"/>
                    </p:cNvSpPr>
                    <p:nvPr/>
                  </p:nvSpPr>
                  <p:spPr bwMode="auto">
                    <a:xfrm>
                      <a:off x="1420" y="1139"/>
                      <a:ext cx="9" cy="11"/>
                    </a:xfrm>
                    <a:prstGeom prst="rect">
                      <a:avLst/>
                    </a:prstGeom>
                    <a:solidFill>
                      <a:srgbClr val="AD6900"/>
                    </a:solidFill>
                    <a:ln w="12700">
                      <a:noFill/>
                      <a:miter lim="800000"/>
                      <a:headEnd/>
                      <a:tailEnd/>
                    </a:ln>
                  </p:spPr>
                  <p:txBody>
                    <a:bodyPr wrap="none" anchor="ctr"/>
                    <a:lstStyle/>
                    <a:p>
                      <a:endParaRPr lang="es-ES"/>
                    </a:p>
                  </p:txBody>
                </p:sp>
                <p:sp>
                  <p:nvSpPr>
                    <p:cNvPr id="39099" name="Freeform 221"/>
                    <p:cNvSpPr>
                      <a:spLocks/>
                    </p:cNvSpPr>
                    <p:nvPr/>
                  </p:nvSpPr>
                  <p:spPr bwMode="auto">
                    <a:xfrm>
                      <a:off x="1429" y="1131"/>
                      <a:ext cx="7" cy="20"/>
                    </a:xfrm>
                    <a:custGeom>
                      <a:avLst/>
                      <a:gdLst>
                        <a:gd name="T0" fmla="*/ 0 w 7"/>
                        <a:gd name="T1" fmla="*/ 19 h 20"/>
                        <a:gd name="T2" fmla="*/ 6 w 7"/>
                        <a:gd name="T3" fmla="*/ 14 h 20"/>
                        <a:gd name="T4" fmla="*/ 6 w 7"/>
                        <a:gd name="T5" fmla="*/ 0 h 20"/>
                        <a:gd name="T6" fmla="*/ 0 w 7"/>
                        <a:gd name="T7" fmla="*/ 4 h 20"/>
                        <a:gd name="T8" fmla="*/ 0 w 7"/>
                        <a:gd name="T9" fmla="*/ 19 h 20"/>
                        <a:gd name="T10" fmla="*/ 0 60000 65536"/>
                        <a:gd name="T11" fmla="*/ 0 60000 65536"/>
                        <a:gd name="T12" fmla="*/ 0 60000 65536"/>
                        <a:gd name="T13" fmla="*/ 0 60000 65536"/>
                        <a:gd name="T14" fmla="*/ 0 60000 65536"/>
                        <a:gd name="T15" fmla="*/ 0 w 7"/>
                        <a:gd name="T16" fmla="*/ 0 h 20"/>
                        <a:gd name="T17" fmla="*/ 7 w 7"/>
                        <a:gd name="T18" fmla="*/ 20 h 20"/>
                      </a:gdLst>
                      <a:ahLst/>
                      <a:cxnLst>
                        <a:cxn ang="T10">
                          <a:pos x="T0" y="T1"/>
                        </a:cxn>
                        <a:cxn ang="T11">
                          <a:pos x="T2" y="T3"/>
                        </a:cxn>
                        <a:cxn ang="T12">
                          <a:pos x="T4" y="T5"/>
                        </a:cxn>
                        <a:cxn ang="T13">
                          <a:pos x="T6" y="T7"/>
                        </a:cxn>
                        <a:cxn ang="T14">
                          <a:pos x="T8" y="T9"/>
                        </a:cxn>
                      </a:cxnLst>
                      <a:rect l="T15" t="T16" r="T17" b="T18"/>
                      <a:pathLst>
                        <a:path w="7" h="20">
                          <a:moveTo>
                            <a:pt x="0" y="19"/>
                          </a:moveTo>
                          <a:lnTo>
                            <a:pt x="6" y="14"/>
                          </a:lnTo>
                          <a:lnTo>
                            <a:pt x="6" y="0"/>
                          </a:lnTo>
                          <a:lnTo>
                            <a:pt x="0" y="4"/>
                          </a:lnTo>
                          <a:lnTo>
                            <a:pt x="0" y="19"/>
                          </a:lnTo>
                        </a:path>
                      </a:pathLst>
                    </a:custGeom>
                    <a:solidFill>
                      <a:srgbClr val="714400"/>
                    </a:solidFill>
                    <a:ln w="12700" cap="rnd">
                      <a:noFill/>
                      <a:round/>
                      <a:headEnd/>
                      <a:tailEnd/>
                    </a:ln>
                  </p:spPr>
                  <p:txBody>
                    <a:bodyPr/>
                    <a:lstStyle/>
                    <a:p>
                      <a:endParaRPr lang="es-ES"/>
                    </a:p>
                  </p:txBody>
                </p:sp>
              </p:grpSp>
              <p:sp>
                <p:nvSpPr>
                  <p:cNvPr id="39091" name="Freeform 222"/>
                  <p:cNvSpPr>
                    <a:spLocks/>
                  </p:cNvSpPr>
                  <p:nvPr/>
                </p:nvSpPr>
                <p:spPr bwMode="auto">
                  <a:xfrm>
                    <a:off x="1406" y="1129"/>
                    <a:ext cx="31" cy="31"/>
                  </a:xfrm>
                  <a:custGeom>
                    <a:avLst/>
                    <a:gdLst>
                      <a:gd name="T0" fmla="*/ 0 w 31"/>
                      <a:gd name="T1" fmla="*/ 30 h 31"/>
                      <a:gd name="T2" fmla="*/ 30 w 31"/>
                      <a:gd name="T3" fmla="*/ 6 h 31"/>
                      <a:gd name="T4" fmla="*/ 30 w 31"/>
                      <a:gd name="T5" fmla="*/ 0 h 31"/>
                      <a:gd name="T6" fmla="*/ 0 w 31"/>
                      <a:gd name="T7" fmla="*/ 23 h 31"/>
                      <a:gd name="T8" fmla="*/ 0 w 31"/>
                      <a:gd name="T9" fmla="*/ 30 h 31"/>
                      <a:gd name="T10" fmla="*/ 0 60000 65536"/>
                      <a:gd name="T11" fmla="*/ 0 60000 65536"/>
                      <a:gd name="T12" fmla="*/ 0 60000 65536"/>
                      <a:gd name="T13" fmla="*/ 0 60000 65536"/>
                      <a:gd name="T14" fmla="*/ 0 60000 65536"/>
                      <a:gd name="T15" fmla="*/ 0 w 31"/>
                      <a:gd name="T16" fmla="*/ 0 h 31"/>
                      <a:gd name="T17" fmla="*/ 31 w 31"/>
                      <a:gd name="T18" fmla="*/ 31 h 31"/>
                    </a:gdLst>
                    <a:ahLst/>
                    <a:cxnLst>
                      <a:cxn ang="T10">
                        <a:pos x="T0" y="T1"/>
                      </a:cxn>
                      <a:cxn ang="T11">
                        <a:pos x="T2" y="T3"/>
                      </a:cxn>
                      <a:cxn ang="T12">
                        <a:pos x="T4" y="T5"/>
                      </a:cxn>
                      <a:cxn ang="T13">
                        <a:pos x="T6" y="T7"/>
                      </a:cxn>
                      <a:cxn ang="T14">
                        <a:pos x="T8" y="T9"/>
                      </a:cxn>
                    </a:cxnLst>
                    <a:rect l="T15" t="T16" r="T17" b="T18"/>
                    <a:pathLst>
                      <a:path w="31" h="31">
                        <a:moveTo>
                          <a:pt x="0" y="30"/>
                        </a:moveTo>
                        <a:lnTo>
                          <a:pt x="30" y="6"/>
                        </a:lnTo>
                        <a:lnTo>
                          <a:pt x="30" y="0"/>
                        </a:lnTo>
                        <a:lnTo>
                          <a:pt x="0" y="23"/>
                        </a:lnTo>
                        <a:lnTo>
                          <a:pt x="0" y="30"/>
                        </a:lnTo>
                      </a:path>
                    </a:pathLst>
                  </a:custGeom>
                  <a:solidFill>
                    <a:srgbClr val="714400"/>
                  </a:solidFill>
                  <a:ln w="12700" cap="rnd">
                    <a:noFill/>
                    <a:round/>
                    <a:headEnd/>
                    <a:tailEnd/>
                  </a:ln>
                </p:spPr>
                <p:txBody>
                  <a:bodyPr/>
                  <a:lstStyle/>
                  <a:p>
                    <a:endParaRPr lang="es-ES"/>
                  </a:p>
                </p:txBody>
              </p:sp>
              <p:sp>
                <p:nvSpPr>
                  <p:cNvPr id="39092" name="Freeform 223"/>
                  <p:cNvSpPr>
                    <a:spLocks/>
                  </p:cNvSpPr>
                  <p:nvPr/>
                </p:nvSpPr>
                <p:spPr bwMode="auto">
                  <a:xfrm>
                    <a:off x="1165" y="1129"/>
                    <a:ext cx="46" cy="31"/>
                  </a:xfrm>
                  <a:custGeom>
                    <a:avLst/>
                    <a:gdLst>
                      <a:gd name="T0" fmla="*/ 0 w 46"/>
                      <a:gd name="T1" fmla="*/ 25 h 31"/>
                      <a:gd name="T2" fmla="*/ 45 w 46"/>
                      <a:gd name="T3" fmla="*/ 0 h 31"/>
                      <a:gd name="T4" fmla="*/ 45 w 46"/>
                      <a:gd name="T5" fmla="*/ 5 h 31"/>
                      <a:gd name="T6" fmla="*/ 1 w 46"/>
                      <a:gd name="T7" fmla="*/ 30 h 31"/>
                      <a:gd name="T8" fmla="*/ 0 w 46"/>
                      <a:gd name="T9" fmla="*/ 25 h 31"/>
                      <a:gd name="T10" fmla="*/ 0 60000 65536"/>
                      <a:gd name="T11" fmla="*/ 0 60000 65536"/>
                      <a:gd name="T12" fmla="*/ 0 60000 65536"/>
                      <a:gd name="T13" fmla="*/ 0 60000 65536"/>
                      <a:gd name="T14" fmla="*/ 0 60000 65536"/>
                      <a:gd name="T15" fmla="*/ 0 w 46"/>
                      <a:gd name="T16" fmla="*/ 0 h 31"/>
                      <a:gd name="T17" fmla="*/ 46 w 46"/>
                      <a:gd name="T18" fmla="*/ 31 h 31"/>
                    </a:gdLst>
                    <a:ahLst/>
                    <a:cxnLst>
                      <a:cxn ang="T10">
                        <a:pos x="T0" y="T1"/>
                      </a:cxn>
                      <a:cxn ang="T11">
                        <a:pos x="T2" y="T3"/>
                      </a:cxn>
                      <a:cxn ang="T12">
                        <a:pos x="T4" y="T5"/>
                      </a:cxn>
                      <a:cxn ang="T13">
                        <a:pos x="T6" y="T7"/>
                      </a:cxn>
                      <a:cxn ang="T14">
                        <a:pos x="T8" y="T9"/>
                      </a:cxn>
                    </a:cxnLst>
                    <a:rect l="T15" t="T16" r="T17" b="T18"/>
                    <a:pathLst>
                      <a:path w="46" h="31">
                        <a:moveTo>
                          <a:pt x="0" y="25"/>
                        </a:moveTo>
                        <a:lnTo>
                          <a:pt x="45" y="0"/>
                        </a:lnTo>
                        <a:lnTo>
                          <a:pt x="45" y="5"/>
                        </a:lnTo>
                        <a:lnTo>
                          <a:pt x="1" y="30"/>
                        </a:lnTo>
                        <a:lnTo>
                          <a:pt x="0" y="25"/>
                        </a:lnTo>
                      </a:path>
                    </a:pathLst>
                  </a:custGeom>
                  <a:solidFill>
                    <a:srgbClr val="714400"/>
                  </a:solidFill>
                  <a:ln w="12700" cap="rnd">
                    <a:noFill/>
                    <a:round/>
                    <a:headEnd/>
                    <a:tailEnd/>
                  </a:ln>
                </p:spPr>
                <p:txBody>
                  <a:bodyPr/>
                  <a:lstStyle/>
                  <a:p>
                    <a:endParaRPr lang="es-ES"/>
                  </a:p>
                </p:txBody>
              </p:sp>
              <p:sp>
                <p:nvSpPr>
                  <p:cNvPr id="39093" name="Freeform 224"/>
                  <p:cNvSpPr>
                    <a:spLocks/>
                  </p:cNvSpPr>
                  <p:nvPr/>
                </p:nvSpPr>
                <p:spPr bwMode="auto">
                  <a:xfrm>
                    <a:off x="1279" y="1129"/>
                    <a:ext cx="48" cy="26"/>
                  </a:xfrm>
                  <a:custGeom>
                    <a:avLst/>
                    <a:gdLst>
                      <a:gd name="T0" fmla="*/ 0 w 48"/>
                      <a:gd name="T1" fmla="*/ 25 h 26"/>
                      <a:gd name="T2" fmla="*/ 14 w 48"/>
                      <a:gd name="T3" fmla="*/ 25 h 26"/>
                      <a:gd name="T4" fmla="*/ 47 w 48"/>
                      <a:gd name="T5" fmla="*/ 0 h 26"/>
                      <a:gd name="T6" fmla="*/ 34 w 48"/>
                      <a:gd name="T7" fmla="*/ 0 h 26"/>
                      <a:gd name="T8" fmla="*/ 0 w 48"/>
                      <a:gd name="T9" fmla="*/ 25 h 26"/>
                      <a:gd name="T10" fmla="*/ 0 60000 65536"/>
                      <a:gd name="T11" fmla="*/ 0 60000 65536"/>
                      <a:gd name="T12" fmla="*/ 0 60000 65536"/>
                      <a:gd name="T13" fmla="*/ 0 60000 65536"/>
                      <a:gd name="T14" fmla="*/ 0 60000 65536"/>
                      <a:gd name="T15" fmla="*/ 0 w 48"/>
                      <a:gd name="T16" fmla="*/ 0 h 26"/>
                      <a:gd name="T17" fmla="*/ 48 w 48"/>
                      <a:gd name="T18" fmla="*/ 26 h 26"/>
                    </a:gdLst>
                    <a:ahLst/>
                    <a:cxnLst>
                      <a:cxn ang="T10">
                        <a:pos x="T0" y="T1"/>
                      </a:cxn>
                      <a:cxn ang="T11">
                        <a:pos x="T2" y="T3"/>
                      </a:cxn>
                      <a:cxn ang="T12">
                        <a:pos x="T4" y="T5"/>
                      </a:cxn>
                      <a:cxn ang="T13">
                        <a:pos x="T6" y="T7"/>
                      </a:cxn>
                      <a:cxn ang="T14">
                        <a:pos x="T8" y="T9"/>
                      </a:cxn>
                    </a:cxnLst>
                    <a:rect l="T15" t="T16" r="T17" b="T18"/>
                    <a:pathLst>
                      <a:path w="48" h="26">
                        <a:moveTo>
                          <a:pt x="0" y="25"/>
                        </a:moveTo>
                        <a:lnTo>
                          <a:pt x="14" y="25"/>
                        </a:lnTo>
                        <a:lnTo>
                          <a:pt x="47" y="0"/>
                        </a:lnTo>
                        <a:lnTo>
                          <a:pt x="34" y="0"/>
                        </a:lnTo>
                        <a:lnTo>
                          <a:pt x="0" y="25"/>
                        </a:lnTo>
                      </a:path>
                    </a:pathLst>
                  </a:custGeom>
                  <a:solidFill>
                    <a:srgbClr val="714400"/>
                  </a:solidFill>
                  <a:ln w="12700" cap="rnd">
                    <a:noFill/>
                    <a:round/>
                    <a:headEnd/>
                    <a:tailEnd/>
                  </a:ln>
                </p:spPr>
                <p:txBody>
                  <a:bodyPr/>
                  <a:lstStyle/>
                  <a:p>
                    <a:endParaRPr lang="es-ES"/>
                  </a:p>
                </p:txBody>
              </p:sp>
              <p:sp>
                <p:nvSpPr>
                  <p:cNvPr id="39094" name="Freeform 225"/>
                  <p:cNvSpPr>
                    <a:spLocks/>
                  </p:cNvSpPr>
                  <p:nvPr/>
                </p:nvSpPr>
                <p:spPr bwMode="auto">
                  <a:xfrm>
                    <a:off x="1184" y="1138"/>
                    <a:ext cx="242" cy="6"/>
                  </a:xfrm>
                  <a:custGeom>
                    <a:avLst/>
                    <a:gdLst>
                      <a:gd name="T0" fmla="*/ 0 w 242"/>
                      <a:gd name="T1" fmla="*/ 5 h 6"/>
                      <a:gd name="T2" fmla="*/ 233 w 242"/>
                      <a:gd name="T3" fmla="*/ 5 h 6"/>
                      <a:gd name="T4" fmla="*/ 241 w 242"/>
                      <a:gd name="T5" fmla="*/ 0 h 6"/>
                      <a:gd name="T6" fmla="*/ 10 w 242"/>
                      <a:gd name="T7" fmla="*/ 0 h 6"/>
                      <a:gd name="T8" fmla="*/ 0 w 242"/>
                      <a:gd name="T9" fmla="*/ 5 h 6"/>
                      <a:gd name="T10" fmla="*/ 0 60000 65536"/>
                      <a:gd name="T11" fmla="*/ 0 60000 65536"/>
                      <a:gd name="T12" fmla="*/ 0 60000 65536"/>
                      <a:gd name="T13" fmla="*/ 0 60000 65536"/>
                      <a:gd name="T14" fmla="*/ 0 60000 65536"/>
                      <a:gd name="T15" fmla="*/ 0 w 242"/>
                      <a:gd name="T16" fmla="*/ 0 h 6"/>
                      <a:gd name="T17" fmla="*/ 242 w 242"/>
                      <a:gd name="T18" fmla="*/ 6 h 6"/>
                    </a:gdLst>
                    <a:ahLst/>
                    <a:cxnLst>
                      <a:cxn ang="T10">
                        <a:pos x="T0" y="T1"/>
                      </a:cxn>
                      <a:cxn ang="T11">
                        <a:pos x="T2" y="T3"/>
                      </a:cxn>
                      <a:cxn ang="T12">
                        <a:pos x="T4" y="T5"/>
                      </a:cxn>
                      <a:cxn ang="T13">
                        <a:pos x="T6" y="T7"/>
                      </a:cxn>
                      <a:cxn ang="T14">
                        <a:pos x="T8" y="T9"/>
                      </a:cxn>
                    </a:cxnLst>
                    <a:rect l="T15" t="T16" r="T17" b="T18"/>
                    <a:pathLst>
                      <a:path w="242" h="6">
                        <a:moveTo>
                          <a:pt x="0" y="5"/>
                        </a:moveTo>
                        <a:lnTo>
                          <a:pt x="233" y="5"/>
                        </a:lnTo>
                        <a:lnTo>
                          <a:pt x="241" y="0"/>
                        </a:lnTo>
                        <a:lnTo>
                          <a:pt x="10" y="0"/>
                        </a:lnTo>
                        <a:lnTo>
                          <a:pt x="0" y="5"/>
                        </a:lnTo>
                      </a:path>
                    </a:pathLst>
                  </a:custGeom>
                  <a:solidFill>
                    <a:srgbClr val="AD6900"/>
                  </a:solidFill>
                  <a:ln w="12700" cap="rnd">
                    <a:noFill/>
                    <a:round/>
                    <a:headEnd/>
                    <a:tailEnd/>
                  </a:ln>
                </p:spPr>
                <p:txBody>
                  <a:bodyPr/>
                  <a:lstStyle/>
                  <a:p>
                    <a:endParaRPr lang="es-ES"/>
                  </a:p>
                </p:txBody>
              </p:sp>
              <p:sp>
                <p:nvSpPr>
                  <p:cNvPr id="39095" name="Freeform 226"/>
                  <p:cNvSpPr>
                    <a:spLocks/>
                  </p:cNvSpPr>
                  <p:nvPr/>
                </p:nvSpPr>
                <p:spPr bwMode="auto">
                  <a:xfrm>
                    <a:off x="1200" y="1129"/>
                    <a:ext cx="237" cy="6"/>
                  </a:xfrm>
                  <a:custGeom>
                    <a:avLst/>
                    <a:gdLst>
                      <a:gd name="T0" fmla="*/ 0 w 237"/>
                      <a:gd name="T1" fmla="*/ 5 h 6"/>
                      <a:gd name="T2" fmla="*/ 228 w 237"/>
                      <a:gd name="T3" fmla="*/ 5 h 6"/>
                      <a:gd name="T4" fmla="*/ 236 w 237"/>
                      <a:gd name="T5" fmla="*/ 0 h 6"/>
                      <a:gd name="T6" fmla="*/ 11 w 237"/>
                      <a:gd name="T7" fmla="*/ 0 h 6"/>
                      <a:gd name="T8" fmla="*/ 0 w 237"/>
                      <a:gd name="T9" fmla="*/ 5 h 6"/>
                      <a:gd name="T10" fmla="*/ 0 60000 65536"/>
                      <a:gd name="T11" fmla="*/ 0 60000 65536"/>
                      <a:gd name="T12" fmla="*/ 0 60000 65536"/>
                      <a:gd name="T13" fmla="*/ 0 60000 65536"/>
                      <a:gd name="T14" fmla="*/ 0 60000 65536"/>
                      <a:gd name="T15" fmla="*/ 0 w 237"/>
                      <a:gd name="T16" fmla="*/ 0 h 6"/>
                      <a:gd name="T17" fmla="*/ 237 w 237"/>
                      <a:gd name="T18" fmla="*/ 6 h 6"/>
                    </a:gdLst>
                    <a:ahLst/>
                    <a:cxnLst>
                      <a:cxn ang="T10">
                        <a:pos x="T0" y="T1"/>
                      </a:cxn>
                      <a:cxn ang="T11">
                        <a:pos x="T2" y="T3"/>
                      </a:cxn>
                      <a:cxn ang="T12">
                        <a:pos x="T4" y="T5"/>
                      </a:cxn>
                      <a:cxn ang="T13">
                        <a:pos x="T6" y="T7"/>
                      </a:cxn>
                      <a:cxn ang="T14">
                        <a:pos x="T8" y="T9"/>
                      </a:cxn>
                    </a:cxnLst>
                    <a:rect l="T15" t="T16" r="T17" b="T18"/>
                    <a:pathLst>
                      <a:path w="237" h="6">
                        <a:moveTo>
                          <a:pt x="0" y="5"/>
                        </a:moveTo>
                        <a:lnTo>
                          <a:pt x="228" y="5"/>
                        </a:lnTo>
                        <a:lnTo>
                          <a:pt x="236" y="0"/>
                        </a:lnTo>
                        <a:lnTo>
                          <a:pt x="11" y="0"/>
                        </a:lnTo>
                        <a:lnTo>
                          <a:pt x="0" y="5"/>
                        </a:lnTo>
                      </a:path>
                    </a:pathLst>
                  </a:custGeom>
                  <a:solidFill>
                    <a:srgbClr val="AD6900"/>
                  </a:solidFill>
                  <a:ln w="12700" cap="rnd">
                    <a:noFill/>
                    <a:round/>
                    <a:headEnd/>
                    <a:tailEnd/>
                  </a:ln>
                </p:spPr>
                <p:txBody>
                  <a:bodyPr/>
                  <a:lstStyle/>
                  <a:p>
                    <a:endParaRPr lang="es-ES"/>
                  </a:p>
                </p:txBody>
              </p:sp>
              <p:sp>
                <p:nvSpPr>
                  <p:cNvPr id="39096" name="Freeform 227"/>
                  <p:cNvSpPr>
                    <a:spLocks/>
                  </p:cNvSpPr>
                  <p:nvPr/>
                </p:nvSpPr>
                <p:spPr bwMode="auto">
                  <a:xfrm>
                    <a:off x="1165" y="1148"/>
                    <a:ext cx="249" cy="6"/>
                  </a:xfrm>
                  <a:custGeom>
                    <a:avLst/>
                    <a:gdLst>
                      <a:gd name="T0" fmla="*/ 0 w 249"/>
                      <a:gd name="T1" fmla="*/ 5 h 6"/>
                      <a:gd name="T2" fmla="*/ 240 w 249"/>
                      <a:gd name="T3" fmla="*/ 5 h 6"/>
                      <a:gd name="T4" fmla="*/ 248 w 249"/>
                      <a:gd name="T5" fmla="*/ 0 h 6"/>
                      <a:gd name="T6" fmla="*/ 12 w 249"/>
                      <a:gd name="T7" fmla="*/ 0 h 6"/>
                      <a:gd name="T8" fmla="*/ 0 w 249"/>
                      <a:gd name="T9" fmla="*/ 5 h 6"/>
                      <a:gd name="T10" fmla="*/ 0 60000 65536"/>
                      <a:gd name="T11" fmla="*/ 0 60000 65536"/>
                      <a:gd name="T12" fmla="*/ 0 60000 65536"/>
                      <a:gd name="T13" fmla="*/ 0 60000 65536"/>
                      <a:gd name="T14" fmla="*/ 0 60000 65536"/>
                      <a:gd name="T15" fmla="*/ 0 w 249"/>
                      <a:gd name="T16" fmla="*/ 0 h 6"/>
                      <a:gd name="T17" fmla="*/ 249 w 249"/>
                      <a:gd name="T18" fmla="*/ 6 h 6"/>
                    </a:gdLst>
                    <a:ahLst/>
                    <a:cxnLst>
                      <a:cxn ang="T10">
                        <a:pos x="T0" y="T1"/>
                      </a:cxn>
                      <a:cxn ang="T11">
                        <a:pos x="T2" y="T3"/>
                      </a:cxn>
                      <a:cxn ang="T12">
                        <a:pos x="T4" y="T5"/>
                      </a:cxn>
                      <a:cxn ang="T13">
                        <a:pos x="T6" y="T7"/>
                      </a:cxn>
                      <a:cxn ang="T14">
                        <a:pos x="T8" y="T9"/>
                      </a:cxn>
                    </a:cxnLst>
                    <a:rect l="T15" t="T16" r="T17" b="T18"/>
                    <a:pathLst>
                      <a:path w="249" h="6">
                        <a:moveTo>
                          <a:pt x="0" y="5"/>
                        </a:moveTo>
                        <a:lnTo>
                          <a:pt x="240" y="5"/>
                        </a:lnTo>
                        <a:lnTo>
                          <a:pt x="248" y="0"/>
                        </a:lnTo>
                        <a:lnTo>
                          <a:pt x="12" y="0"/>
                        </a:lnTo>
                        <a:lnTo>
                          <a:pt x="0" y="5"/>
                        </a:lnTo>
                      </a:path>
                    </a:pathLst>
                  </a:custGeom>
                  <a:solidFill>
                    <a:srgbClr val="AD6900"/>
                  </a:solidFill>
                  <a:ln w="12700" cap="rnd">
                    <a:noFill/>
                    <a:round/>
                    <a:headEnd/>
                    <a:tailEnd/>
                  </a:ln>
                </p:spPr>
                <p:txBody>
                  <a:bodyPr/>
                  <a:lstStyle/>
                  <a:p>
                    <a:endParaRPr lang="es-ES"/>
                  </a:p>
                </p:txBody>
              </p:sp>
              <p:sp>
                <p:nvSpPr>
                  <p:cNvPr id="39097" name="Rectangle 228"/>
                  <p:cNvSpPr>
                    <a:spLocks noChangeArrowheads="1"/>
                  </p:cNvSpPr>
                  <p:nvPr/>
                </p:nvSpPr>
                <p:spPr bwMode="auto">
                  <a:xfrm>
                    <a:off x="1166" y="1154"/>
                    <a:ext cx="241" cy="5"/>
                  </a:xfrm>
                  <a:prstGeom prst="rect">
                    <a:avLst/>
                  </a:prstGeom>
                  <a:solidFill>
                    <a:srgbClr val="714400"/>
                  </a:solidFill>
                  <a:ln w="12700">
                    <a:noFill/>
                    <a:miter lim="800000"/>
                    <a:headEnd/>
                    <a:tailEnd/>
                  </a:ln>
                </p:spPr>
                <p:txBody>
                  <a:bodyPr wrap="none" anchor="ctr"/>
                  <a:lstStyle/>
                  <a:p>
                    <a:endParaRPr lang="es-ES"/>
                  </a:p>
                </p:txBody>
              </p:sp>
            </p:grpSp>
            <p:grpSp>
              <p:nvGrpSpPr>
                <p:cNvPr id="39072" name="Group 229"/>
                <p:cNvGrpSpPr>
                  <a:grpSpLocks/>
                </p:cNvGrpSpPr>
                <p:nvPr/>
              </p:nvGrpSpPr>
              <p:grpSpPr bwMode="auto">
                <a:xfrm>
                  <a:off x="1181" y="1093"/>
                  <a:ext cx="97" cy="60"/>
                  <a:chOff x="1181" y="1093"/>
                  <a:chExt cx="97" cy="60"/>
                </a:xfrm>
              </p:grpSpPr>
              <p:sp>
                <p:nvSpPr>
                  <p:cNvPr id="39081" name="Rectangle 230"/>
                  <p:cNvSpPr>
                    <a:spLocks noChangeArrowheads="1"/>
                  </p:cNvSpPr>
                  <p:nvPr/>
                </p:nvSpPr>
                <p:spPr bwMode="auto">
                  <a:xfrm>
                    <a:off x="1181" y="1113"/>
                    <a:ext cx="62" cy="38"/>
                  </a:xfrm>
                  <a:prstGeom prst="rect">
                    <a:avLst/>
                  </a:prstGeom>
                  <a:solidFill>
                    <a:srgbClr val="F6BF69"/>
                  </a:solidFill>
                  <a:ln w="12700">
                    <a:noFill/>
                    <a:miter lim="800000"/>
                    <a:headEnd/>
                    <a:tailEnd/>
                  </a:ln>
                </p:spPr>
                <p:txBody>
                  <a:bodyPr wrap="none" anchor="ctr"/>
                  <a:lstStyle/>
                  <a:p>
                    <a:endParaRPr lang="es-ES"/>
                  </a:p>
                </p:txBody>
              </p:sp>
              <p:sp>
                <p:nvSpPr>
                  <p:cNvPr id="39082" name="Freeform 231"/>
                  <p:cNvSpPr>
                    <a:spLocks/>
                  </p:cNvSpPr>
                  <p:nvPr/>
                </p:nvSpPr>
                <p:spPr bwMode="auto">
                  <a:xfrm>
                    <a:off x="1244" y="1093"/>
                    <a:ext cx="34" cy="60"/>
                  </a:xfrm>
                  <a:custGeom>
                    <a:avLst/>
                    <a:gdLst>
                      <a:gd name="T0" fmla="*/ 0 w 34"/>
                      <a:gd name="T1" fmla="*/ 59 h 60"/>
                      <a:gd name="T2" fmla="*/ 33 w 34"/>
                      <a:gd name="T3" fmla="*/ 34 h 60"/>
                      <a:gd name="T4" fmla="*/ 33 w 34"/>
                      <a:gd name="T5" fmla="*/ 0 h 60"/>
                      <a:gd name="T6" fmla="*/ 0 w 34"/>
                      <a:gd name="T7" fmla="*/ 20 h 60"/>
                      <a:gd name="T8" fmla="*/ 0 w 34"/>
                      <a:gd name="T9" fmla="*/ 59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0" y="59"/>
                        </a:moveTo>
                        <a:lnTo>
                          <a:pt x="33" y="34"/>
                        </a:lnTo>
                        <a:lnTo>
                          <a:pt x="33" y="0"/>
                        </a:lnTo>
                        <a:lnTo>
                          <a:pt x="0" y="20"/>
                        </a:lnTo>
                        <a:lnTo>
                          <a:pt x="0" y="59"/>
                        </a:lnTo>
                      </a:path>
                    </a:pathLst>
                  </a:custGeom>
                  <a:solidFill>
                    <a:srgbClr val="AD6900"/>
                  </a:solidFill>
                  <a:ln w="12700" cap="rnd">
                    <a:noFill/>
                    <a:round/>
                    <a:headEnd/>
                    <a:tailEnd/>
                  </a:ln>
                </p:spPr>
                <p:txBody>
                  <a:bodyPr/>
                  <a:lstStyle/>
                  <a:p>
                    <a:endParaRPr lang="es-ES"/>
                  </a:p>
                </p:txBody>
              </p:sp>
              <p:sp>
                <p:nvSpPr>
                  <p:cNvPr id="39083" name="Freeform 232"/>
                  <p:cNvSpPr>
                    <a:spLocks/>
                  </p:cNvSpPr>
                  <p:nvPr/>
                </p:nvSpPr>
                <p:spPr bwMode="auto">
                  <a:xfrm>
                    <a:off x="1181" y="1093"/>
                    <a:ext cx="97" cy="21"/>
                  </a:xfrm>
                  <a:custGeom>
                    <a:avLst/>
                    <a:gdLst>
                      <a:gd name="T0" fmla="*/ 0 w 97"/>
                      <a:gd name="T1" fmla="*/ 20 h 21"/>
                      <a:gd name="T2" fmla="*/ 63 w 97"/>
                      <a:gd name="T3" fmla="*/ 20 h 21"/>
                      <a:gd name="T4" fmla="*/ 96 w 97"/>
                      <a:gd name="T5" fmla="*/ 0 h 21"/>
                      <a:gd name="T6" fmla="*/ 40 w 97"/>
                      <a:gd name="T7" fmla="*/ 0 h 21"/>
                      <a:gd name="T8" fmla="*/ 0 w 97"/>
                      <a:gd name="T9" fmla="*/ 20 h 21"/>
                      <a:gd name="T10" fmla="*/ 0 60000 65536"/>
                      <a:gd name="T11" fmla="*/ 0 60000 65536"/>
                      <a:gd name="T12" fmla="*/ 0 60000 65536"/>
                      <a:gd name="T13" fmla="*/ 0 60000 65536"/>
                      <a:gd name="T14" fmla="*/ 0 60000 65536"/>
                      <a:gd name="T15" fmla="*/ 0 w 97"/>
                      <a:gd name="T16" fmla="*/ 0 h 21"/>
                      <a:gd name="T17" fmla="*/ 97 w 97"/>
                      <a:gd name="T18" fmla="*/ 21 h 21"/>
                    </a:gdLst>
                    <a:ahLst/>
                    <a:cxnLst>
                      <a:cxn ang="T10">
                        <a:pos x="T0" y="T1"/>
                      </a:cxn>
                      <a:cxn ang="T11">
                        <a:pos x="T2" y="T3"/>
                      </a:cxn>
                      <a:cxn ang="T12">
                        <a:pos x="T4" y="T5"/>
                      </a:cxn>
                      <a:cxn ang="T13">
                        <a:pos x="T6" y="T7"/>
                      </a:cxn>
                      <a:cxn ang="T14">
                        <a:pos x="T8" y="T9"/>
                      </a:cxn>
                    </a:cxnLst>
                    <a:rect l="T15" t="T16" r="T17" b="T18"/>
                    <a:pathLst>
                      <a:path w="97" h="21">
                        <a:moveTo>
                          <a:pt x="0" y="20"/>
                        </a:moveTo>
                        <a:lnTo>
                          <a:pt x="63" y="20"/>
                        </a:lnTo>
                        <a:lnTo>
                          <a:pt x="96" y="0"/>
                        </a:lnTo>
                        <a:lnTo>
                          <a:pt x="40" y="0"/>
                        </a:lnTo>
                        <a:lnTo>
                          <a:pt x="0" y="20"/>
                        </a:lnTo>
                      </a:path>
                    </a:pathLst>
                  </a:custGeom>
                  <a:solidFill>
                    <a:srgbClr val="EF9100"/>
                  </a:solidFill>
                  <a:ln w="12700" cap="rnd">
                    <a:noFill/>
                    <a:round/>
                    <a:headEnd/>
                    <a:tailEnd/>
                  </a:ln>
                </p:spPr>
                <p:txBody>
                  <a:bodyPr/>
                  <a:lstStyle/>
                  <a:p>
                    <a:endParaRPr lang="es-ES"/>
                  </a:p>
                </p:txBody>
              </p:sp>
            </p:grpSp>
            <p:grpSp>
              <p:nvGrpSpPr>
                <p:cNvPr id="39073" name="Group 233"/>
                <p:cNvGrpSpPr>
                  <a:grpSpLocks/>
                </p:cNvGrpSpPr>
                <p:nvPr/>
              </p:nvGrpSpPr>
              <p:grpSpPr bwMode="auto">
                <a:xfrm>
                  <a:off x="1259" y="1093"/>
                  <a:ext cx="98" cy="60"/>
                  <a:chOff x="1259" y="1093"/>
                  <a:chExt cx="98" cy="60"/>
                </a:xfrm>
              </p:grpSpPr>
              <p:sp>
                <p:nvSpPr>
                  <p:cNvPr id="39078" name="Rectangle 234"/>
                  <p:cNvSpPr>
                    <a:spLocks noChangeArrowheads="1"/>
                  </p:cNvSpPr>
                  <p:nvPr/>
                </p:nvSpPr>
                <p:spPr bwMode="auto">
                  <a:xfrm>
                    <a:off x="1259" y="1113"/>
                    <a:ext cx="63" cy="38"/>
                  </a:xfrm>
                  <a:prstGeom prst="rect">
                    <a:avLst/>
                  </a:prstGeom>
                  <a:solidFill>
                    <a:srgbClr val="F6BF69"/>
                  </a:solidFill>
                  <a:ln w="12700">
                    <a:noFill/>
                    <a:miter lim="800000"/>
                    <a:headEnd/>
                    <a:tailEnd/>
                  </a:ln>
                </p:spPr>
                <p:txBody>
                  <a:bodyPr wrap="none" anchor="ctr"/>
                  <a:lstStyle/>
                  <a:p>
                    <a:endParaRPr lang="es-ES"/>
                  </a:p>
                </p:txBody>
              </p:sp>
              <p:sp>
                <p:nvSpPr>
                  <p:cNvPr id="39079" name="Freeform 235"/>
                  <p:cNvSpPr>
                    <a:spLocks/>
                  </p:cNvSpPr>
                  <p:nvPr/>
                </p:nvSpPr>
                <p:spPr bwMode="auto">
                  <a:xfrm>
                    <a:off x="1322" y="1093"/>
                    <a:ext cx="34" cy="60"/>
                  </a:xfrm>
                  <a:custGeom>
                    <a:avLst/>
                    <a:gdLst>
                      <a:gd name="T0" fmla="*/ 0 w 34"/>
                      <a:gd name="T1" fmla="*/ 59 h 60"/>
                      <a:gd name="T2" fmla="*/ 33 w 34"/>
                      <a:gd name="T3" fmla="*/ 34 h 60"/>
                      <a:gd name="T4" fmla="*/ 33 w 34"/>
                      <a:gd name="T5" fmla="*/ 0 h 60"/>
                      <a:gd name="T6" fmla="*/ 0 w 34"/>
                      <a:gd name="T7" fmla="*/ 20 h 60"/>
                      <a:gd name="T8" fmla="*/ 0 w 34"/>
                      <a:gd name="T9" fmla="*/ 59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0" y="59"/>
                        </a:moveTo>
                        <a:lnTo>
                          <a:pt x="33" y="34"/>
                        </a:lnTo>
                        <a:lnTo>
                          <a:pt x="33" y="0"/>
                        </a:lnTo>
                        <a:lnTo>
                          <a:pt x="0" y="20"/>
                        </a:lnTo>
                        <a:lnTo>
                          <a:pt x="0" y="59"/>
                        </a:lnTo>
                      </a:path>
                    </a:pathLst>
                  </a:custGeom>
                  <a:solidFill>
                    <a:srgbClr val="AD6900"/>
                  </a:solidFill>
                  <a:ln w="12700" cap="rnd">
                    <a:noFill/>
                    <a:round/>
                    <a:headEnd/>
                    <a:tailEnd/>
                  </a:ln>
                </p:spPr>
                <p:txBody>
                  <a:bodyPr/>
                  <a:lstStyle/>
                  <a:p>
                    <a:endParaRPr lang="es-ES"/>
                  </a:p>
                </p:txBody>
              </p:sp>
              <p:sp>
                <p:nvSpPr>
                  <p:cNvPr id="39080" name="Freeform 236"/>
                  <p:cNvSpPr>
                    <a:spLocks/>
                  </p:cNvSpPr>
                  <p:nvPr/>
                </p:nvSpPr>
                <p:spPr bwMode="auto">
                  <a:xfrm>
                    <a:off x="1260" y="1093"/>
                    <a:ext cx="97" cy="21"/>
                  </a:xfrm>
                  <a:custGeom>
                    <a:avLst/>
                    <a:gdLst>
                      <a:gd name="T0" fmla="*/ 0 w 97"/>
                      <a:gd name="T1" fmla="*/ 20 h 21"/>
                      <a:gd name="T2" fmla="*/ 63 w 97"/>
                      <a:gd name="T3" fmla="*/ 20 h 21"/>
                      <a:gd name="T4" fmla="*/ 96 w 97"/>
                      <a:gd name="T5" fmla="*/ 0 h 21"/>
                      <a:gd name="T6" fmla="*/ 40 w 97"/>
                      <a:gd name="T7" fmla="*/ 0 h 21"/>
                      <a:gd name="T8" fmla="*/ 0 w 97"/>
                      <a:gd name="T9" fmla="*/ 20 h 21"/>
                      <a:gd name="T10" fmla="*/ 0 60000 65536"/>
                      <a:gd name="T11" fmla="*/ 0 60000 65536"/>
                      <a:gd name="T12" fmla="*/ 0 60000 65536"/>
                      <a:gd name="T13" fmla="*/ 0 60000 65536"/>
                      <a:gd name="T14" fmla="*/ 0 60000 65536"/>
                      <a:gd name="T15" fmla="*/ 0 w 97"/>
                      <a:gd name="T16" fmla="*/ 0 h 21"/>
                      <a:gd name="T17" fmla="*/ 97 w 97"/>
                      <a:gd name="T18" fmla="*/ 21 h 21"/>
                    </a:gdLst>
                    <a:ahLst/>
                    <a:cxnLst>
                      <a:cxn ang="T10">
                        <a:pos x="T0" y="T1"/>
                      </a:cxn>
                      <a:cxn ang="T11">
                        <a:pos x="T2" y="T3"/>
                      </a:cxn>
                      <a:cxn ang="T12">
                        <a:pos x="T4" y="T5"/>
                      </a:cxn>
                      <a:cxn ang="T13">
                        <a:pos x="T6" y="T7"/>
                      </a:cxn>
                      <a:cxn ang="T14">
                        <a:pos x="T8" y="T9"/>
                      </a:cxn>
                    </a:cxnLst>
                    <a:rect l="T15" t="T16" r="T17" b="T18"/>
                    <a:pathLst>
                      <a:path w="97" h="21">
                        <a:moveTo>
                          <a:pt x="0" y="20"/>
                        </a:moveTo>
                        <a:lnTo>
                          <a:pt x="63" y="20"/>
                        </a:lnTo>
                        <a:lnTo>
                          <a:pt x="96" y="0"/>
                        </a:lnTo>
                        <a:lnTo>
                          <a:pt x="40" y="0"/>
                        </a:lnTo>
                        <a:lnTo>
                          <a:pt x="0" y="20"/>
                        </a:lnTo>
                      </a:path>
                    </a:pathLst>
                  </a:custGeom>
                  <a:solidFill>
                    <a:srgbClr val="EF9100"/>
                  </a:solidFill>
                  <a:ln w="12700" cap="rnd">
                    <a:noFill/>
                    <a:round/>
                    <a:headEnd/>
                    <a:tailEnd/>
                  </a:ln>
                </p:spPr>
                <p:txBody>
                  <a:bodyPr/>
                  <a:lstStyle/>
                  <a:p>
                    <a:endParaRPr lang="es-ES"/>
                  </a:p>
                </p:txBody>
              </p:sp>
            </p:grpSp>
            <p:grpSp>
              <p:nvGrpSpPr>
                <p:cNvPr id="39074" name="Group 237"/>
                <p:cNvGrpSpPr>
                  <a:grpSpLocks/>
                </p:cNvGrpSpPr>
                <p:nvPr/>
              </p:nvGrpSpPr>
              <p:grpSpPr bwMode="auto">
                <a:xfrm>
                  <a:off x="1338" y="1093"/>
                  <a:ext cx="97" cy="60"/>
                  <a:chOff x="1338" y="1093"/>
                  <a:chExt cx="97" cy="60"/>
                </a:xfrm>
              </p:grpSpPr>
              <p:sp>
                <p:nvSpPr>
                  <p:cNvPr id="39075" name="Rectangle 238"/>
                  <p:cNvSpPr>
                    <a:spLocks noChangeArrowheads="1"/>
                  </p:cNvSpPr>
                  <p:nvPr/>
                </p:nvSpPr>
                <p:spPr bwMode="auto">
                  <a:xfrm>
                    <a:off x="1338" y="1113"/>
                    <a:ext cx="62" cy="38"/>
                  </a:xfrm>
                  <a:prstGeom prst="rect">
                    <a:avLst/>
                  </a:prstGeom>
                  <a:solidFill>
                    <a:srgbClr val="F6BF69"/>
                  </a:solidFill>
                  <a:ln w="12700">
                    <a:noFill/>
                    <a:miter lim="800000"/>
                    <a:headEnd/>
                    <a:tailEnd/>
                  </a:ln>
                </p:spPr>
                <p:txBody>
                  <a:bodyPr wrap="none" anchor="ctr"/>
                  <a:lstStyle/>
                  <a:p>
                    <a:endParaRPr lang="es-ES"/>
                  </a:p>
                </p:txBody>
              </p:sp>
              <p:sp>
                <p:nvSpPr>
                  <p:cNvPr id="39076" name="Freeform 239"/>
                  <p:cNvSpPr>
                    <a:spLocks/>
                  </p:cNvSpPr>
                  <p:nvPr/>
                </p:nvSpPr>
                <p:spPr bwMode="auto">
                  <a:xfrm>
                    <a:off x="1401" y="1093"/>
                    <a:ext cx="34" cy="60"/>
                  </a:xfrm>
                  <a:custGeom>
                    <a:avLst/>
                    <a:gdLst>
                      <a:gd name="T0" fmla="*/ 0 w 34"/>
                      <a:gd name="T1" fmla="*/ 59 h 60"/>
                      <a:gd name="T2" fmla="*/ 33 w 34"/>
                      <a:gd name="T3" fmla="*/ 34 h 60"/>
                      <a:gd name="T4" fmla="*/ 33 w 34"/>
                      <a:gd name="T5" fmla="*/ 0 h 60"/>
                      <a:gd name="T6" fmla="*/ 0 w 34"/>
                      <a:gd name="T7" fmla="*/ 20 h 60"/>
                      <a:gd name="T8" fmla="*/ 0 w 34"/>
                      <a:gd name="T9" fmla="*/ 59 h 60"/>
                      <a:gd name="T10" fmla="*/ 0 60000 65536"/>
                      <a:gd name="T11" fmla="*/ 0 60000 65536"/>
                      <a:gd name="T12" fmla="*/ 0 60000 65536"/>
                      <a:gd name="T13" fmla="*/ 0 60000 65536"/>
                      <a:gd name="T14" fmla="*/ 0 60000 65536"/>
                      <a:gd name="T15" fmla="*/ 0 w 34"/>
                      <a:gd name="T16" fmla="*/ 0 h 60"/>
                      <a:gd name="T17" fmla="*/ 34 w 34"/>
                      <a:gd name="T18" fmla="*/ 60 h 60"/>
                    </a:gdLst>
                    <a:ahLst/>
                    <a:cxnLst>
                      <a:cxn ang="T10">
                        <a:pos x="T0" y="T1"/>
                      </a:cxn>
                      <a:cxn ang="T11">
                        <a:pos x="T2" y="T3"/>
                      </a:cxn>
                      <a:cxn ang="T12">
                        <a:pos x="T4" y="T5"/>
                      </a:cxn>
                      <a:cxn ang="T13">
                        <a:pos x="T6" y="T7"/>
                      </a:cxn>
                      <a:cxn ang="T14">
                        <a:pos x="T8" y="T9"/>
                      </a:cxn>
                    </a:cxnLst>
                    <a:rect l="T15" t="T16" r="T17" b="T18"/>
                    <a:pathLst>
                      <a:path w="34" h="60">
                        <a:moveTo>
                          <a:pt x="0" y="59"/>
                        </a:moveTo>
                        <a:lnTo>
                          <a:pt x="33" y="34"/>
                        </a:lnTo>
                        <a:lnTo>
                          <a:pt x="33" y="0"/>
                        </a:lnTo>
                        <a:lnTo>
                          <a:pt x="0" y="20"/>
                        </a:lnTo>
                        <a:lnTo>
                          <a:pt x="0" y="59"/>
                        </a:lnTo>
                      </a:path>
                    </a:pathLst>
                  </a:custGeom>
                  <a:solidFill>
                    <a:srgbClr val="AD6900"/>
                  </a:solidFill>
                  <a:ln w="12700" cap="rnd">
                    <a:noFill/>
                    <a:round/>
                    <a:headEnd/>
                    <a:tailEnd/>
                  </a:ln>
                </p:spPr>
                <p:txBody>
                  <a:bodyPr/>
                  <a:lstStyle/>
                  <a:p>
                    <a:endParaRPr lang="es-ES"/>
                  </a:p>
                </p:txBody>
              </p:sp>
              <p:sp>
                <p:nvSpPr>
                  <p:cNvPr id="39077" name="Freeform 240"/>
                  <p:cNvSpPr>
                    <a:spLocks/>
                  </p:cNvSpPr>
                  <p:nvPr/>
                </p:nvSpPr>
                <p:spPr bwMode="auto">
                  <a:xfrm>
                    <a:off x="1338" y="1093"/>
                    <a:ext cx="97" cy="21"/>
                  </a:xfrm>
                  <a:custGeom>
                    <a:avLst/>
                    <a:gdLst>
                      <a:gd name="T0" fmla="*/ 0 w 97"/>
                      <a:gd name="T1" fmla="*/ 20 h 21"/>
                      <a:gd name="T2" fmla="*/ 63 w 97"/>
                      <a:gd name="T3" fmla="*/ 20 h 21"/>
                      <a:gd name="T4" fmla="*/ 96 w 97"/>
                      <a:gd name="T5" fmla="*/ 0 h 21"/>
                      <a:gd name="T6" fmla="*/ 40 w 97"/>
                      <a:gd name="T7" fmla="*/ 0 h 21"/>
                      <a:gd name="T8" fmla="*/ 0 w 97"/>
                      <a:gd name="T9" fmla="*/ 20 h 21"/>
                      <a:gd name="T10" fmla="*/ 0 60000 65536"/>
                      <a:gd name="T11" fmla="*/ 0 60000 65536"/>
                      <a:gd name="T12" fmla="*/ 0 60000 65536"/>
                      <a:gd name="T13" fmla="*/ 0 60000 65536"/>
                      <a:gd name="T14" fmla="*/ 0 60000 65536"/>
                      <a:gd name="T15" fmla="*/ 0 w 97"/>
                      <a:gd name="T16" fmla="*/ 0 h 21"/>
                      <a:gd name="T17" fmla="*/ 97 w 97"/>
                      <a:gd name="T18" fmla="*/ 21 h 21"/>
                    </a:gdLst>
                    <a:ahLst/>
                    <a:cxnLst>
                      <a:cxn ang="T10">
                        <a:pos x="T0" y="T1"/>
                      </a:cxn>
                      <a:cxn ang="T11">
                        <a:pos x="T2" y="T3"/>
                      </a:cxn>
                      <a:cxn ang="T12">
                        <a:pos x="T4" y="T5"/>
                      </a:cxn>
                      <a:cxn ang="T13">
                        <a:pos x="T6" y="T7"/>
                      </a:cxn>
                      <a:cxn ang="T14">
                        <a:pos x="T8" y="T9"/>
                      </a:cxn>
                    </a:cxnLst>
                    <a:rect l="T15" t="T16" r="T17" b="T18"/>
                    <a:pathLst>
                      <a:path w="97" h="21">
                        <a:moveTo>
                          <a:pt x="0" y="20"/>
                        </a:moveTo>
                        <a:lnTo>
                          <a:pt x="63" y="20"/>
                        </a:lnTo>
                        <a:lnTo>
                          <a:pt x="96" y="0"/>
                        </a:lnTo>
                        <a:lnTo>
                          <a:pt x="40" y="0"/>
                        </a:lnTo>
                        <a:lnTo>
                          <a:pt x="0" y="20"/>
                        </a:lnTo>
                      </a:path>
                    </a:pathLst>
                  </a:custGeom>
                  <a:solidFill>
                    <a:srgbClr val="EF9100"/>
                  </a:solidFill>
                  <a:ln w="12700" cap="rnd">
                    <a:noFill/>
                    <a:round/>
                    <a:headEnd/>
                    <a:tailEnd/>
                  </a:ln>
                </p:spPr>
                <p:txBody>
                  <a:bodyPr/>
                  <a:lstStyle/>
                  <a:p>
                    <a:endParaRPr lang="es-ES"/>
                  </a:p>
                </p:txBody>
              </p:sp>
            </p:grpSp>
          </p:grpSp>
          <p:grpSp>
            <p:nvGrpSpPr>
              <p:cNvPr id="39036" name="Group 241"/>
              <p:cNvGrpSpPr>
                <a:grpSpLocks/>
              </p:cNvGrpSpPr>
              <p:nvPr/>
            </p:nvGrpSpPr>
            <p:grpSpPr bwMode="auto">
              <a:xfrm>
                <a:off x="1164" y="1257"/>
                <a:ext cx="272" cy="48"/>
                <a:chOff x="1164" y="1257"/>
                <a:chExt cx="272" cy="48"/>
              </a:xfrm>
            </p:grpSpPr>
            <p:sp>
              <p:nvSpPr>
                <p:cNvPr id="39055" name="Rectangle 242"/>
                <p:cNvSpPr>
                  <a:spLocks noChangeArrowheads="1"/>
                </p:cNvSpPr>
                <p:nvPr/>
              </p:nvSpPr>
              <p:spPr bwMode="auto">
                <a:xfrm>
                  <a:off x="1277" y="1288"/>
                  <a:ext cx="13" cy="16"/>
                </a:xfrm>
                <a:prstGeom prst="rect">
                  <a:avLst/>
                </a:prstGeom>
                <a:solidFill>
                  <a:srgbClr val="AD6900"/>
                </a:solidFill>
                <a:ln w="12700">
                  <a:noFill/>
                  <a:miter lim="800000"/>
                  <a:headEnd/>
                  <a:tailEnd/>
                </a:ln>
              </p:spPr>
              <p:txBody>
                <a:bodyPr wrap="none" anchor="ctr"/>
                <a:lstStyle/>
                <a:p>
                  <a:endParaRPr lang="es-ES"/>
                </a:p>
              </p:txBody>
            </p:sp>
            <p:sp>
              <p:nvSpPr>
                <p:cNvPr id="39056" name="Rectangle 243"/>
                <p:cNvSpPr>
                  <a:spLocks noChangeArrowheads="1"/>
                </p:cNvSpPr>
                <p:nvPr/>
              </p:nvSpPr>
              <p:spPr bwMode="auto">
                <a:xfrm>
                  <a:off x="1165" y="1288"/>
                  <a:ext cx="12" cy="16"/>
                </a:xfrm>
                <a:prstGeom prst="rect">
                  <a:avLst/>
                </a:prstGeom>
                <a:solidFill>
                  <a:srgbClr val="AD6900"/>
                </a:solidFill>
                <a:ln w="12700">
                  <a:noFill/>
                  <a:miter lim="800000"/>
                  <a:headEnd/>
                  <a:tailEnd/>
                </a:ln>
              </p:spPr>
              <p:txBody>
                <a:bodyPr wrap="none" anchor="ctr"/>
                <a:lstStyle/>
                <a:p>
                  <a:endParaRPr lang="es-ES"/>
                </a:p>
              </p:txBody>
            </p:sp>
            <p:sp>
              <p:nvSpPr>
                <p:cNvPr id="39057" name="Rectangle 244"/>
                <p:cNvSpPr>
                  <a:spLocks noChangeArrowheads="1"/>
                </p:cNvSpPr>
                <p:nvPr/>
              </p:nvSpPr>
              <p:spPr bwMode="auto">
                <a:xfrm>
                  <a:off x="1390" y="1288"/>
                  <a:ext cx="13" cy="16"/>
                </a:xfrm>
                <a:prstGeom prst="rect">
                  <a:avLst/>
                </a:prstGeom>
                <a:solidFill>
                  <a:srgbClr val="AD6900"/>
                </a:solidFill>
                <a:ln w="12700">
                  <a:noFill/>
                  <a:miter lim="800000"/>
                  <a:headEnd/>
                  <a:tailEnd/>
                </a:ln>
              </p:spPr>
              <p:txBody>
                <a:bodyPr wrap="none" anchor="ctr"/>
                <a:lstStyle/>
                <a:p>
                  <a:endParaRPr lang="es-ES"/>
                </a:p>
              </p:txBody>
            </p:sp>
            <p:sp>
              <p:nvSpPr>
                <p:cNvPr id="39058" name="Freeform 245"/>
                <p:cNvSpPr>
                  <a:spLocks/>
                </p:cNvSpPr>
                <p:nvPr/>
              </p:nvSpPr>
              <p:spPr bwMode="auto">
                <a:xfrm>
                  <a:off x="1403" y="1276"/>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9059" name="Freeform 246"/>
                <p:cNvSpPr>
                  <a:spLocks/>
                </p:cNvSpPr>
                <p:nvPr/>
              </p:nvSpPr>
              <p:spPr bwMode="auto">
                <a:xfrm>
                  <a:off x="1290" y="1276"/>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sp>
              <p:nvSpPr>
                <p:cNvPr id="39060" name="Freeform 247"/>
                <p:cNvSpPr>
                  <a:spLocks/>
                </p:cNvSpPr>
                <p:nvPr/>
              </p:nvSpPr>
              <p:spPr bwMode="auto">
                <a:xfrm>
                  <a:off x="1178" y="1276"/>
                  <a:ext cx="9" cy="29"/>
                </a:xfrm>
                <a:custGeom>
                  <a:avLst/>
                  <a:gdLst>
                    <a:gd name="T0" fmla="*/ 0 w 9"/>
                    <a:gd name="T1" fmla="*/ 28 h 29"/>
                    <a:gd name="T2" fmla="*/ 8 w 9"/>
                    <a:gd name="T3" fmla="*/ 20 h 29"/>
                    <a:gd name="T4" fmla="*/ 8 w 9"/>
                    <a:gd name="T5" fmla="*/ 0 h 29"/>
                    <a:gd name="T6" fmla="*/ 0 w 9"/>
                    <a:gd name="T7" fmla="*/ 7 h 29"/>
                    <a:gd name="T8" fmla="*/ 0 w 9"/>
                    <a:gd name="T9" fmla="*/ 28 h 29"/>
                    <a:gd name="T10" fmla="*/ 0 60000 65536"/>
                    <a:gd name="T11" fmla="*/ 0 60000 65536"/>
                    <a:gd name="T12" fmla="*/ 0 60000 65536"/>
                    <a:gd name="T13" fmla="*/ 0 60000 65536"/>
                    <a:gd name="T14" fmla="*/ 0 60000 65536"/>
                    <a:gd name="T15" fmla="*/ 0 w 9"/>
                    <a:gd name="T16" fmla="*/ 0 h 29"/>
                    <a:gd name="T17" fmla="*/ 9 w 9"/>
                    <a:gd name="T18" fmla="*/ 29 h 29"/>
                  </a:gdLst>
                  <a:ahLst/>
                  <a:cxnLst>
                    <a:cxn ang="T10">
                      <a:pos x="T0" y="T1"/>
                    </a:cxn>
                    <a:cxn ang="T11">
                      <a:pos x="T2" y="T3"/>
                    </a:cxn>
                    <a:cxn ang="T12">
                      <a:pos x="T4" y="T5"/>
                    </a:cxn>
                    <a:cxn ang="T13">
                      <a:pos x="T6" y="T7"/>
                    </a:cxn>
                    <a:cxn ang="T14">
                      <a:pos x="T8" y="T9"/>
                    </a:cxn>
                  </a:cxnLst>
                  <a:rect l="T15" t="T16" r="T17" b="T18"/>
                  <a:pathLst>
                    <a:path w="9" h="29">
                      <a:moveTo>
                        <a:pt x="0" y="28"/>
                      </a:moveTo>
                      <a:lnTo>
                        <a:pt x="8" y="20"/>
                      </a:lnTo>
                      <a:lnTo>
                        <a:pt x="8" y="0"/>
                      </a:lnTo>
                      <a:lnTo>
                        <a:pt x="0" y="7"/>
                      </a:lnTo>
                      <a:lnTo>
                        <a:pt x="0" y="28"/>
                      </a:lnTo>
                    </a:path>
                  </a:pathLst>
                </a:custGeom>
                <a:solidFill>
                  <a:srgbClr val="714400"/>
                </a:solidFill>
                <a:ln w="12700" cap="rnd">
                  <a:noFill/>
                  <a:round/>
                  <a:headEnd/>
                  <a:tailEnd/>
                </a:ln>
              </p:spPr>
              <p:txBody>
                <a:bodyPr/>
                <a:lstStyle/>
                <a:p>
                  <a:endParaRPr lang="es-ES"/>
                </a:p>
              </p:txBody>
            </p:sp>
            <p:grpSp>
              <p:nvGrpSpPr>
                <p:cNvPr id="39061" name="Group 248"/>
                <p:cNvGrpSpPr>
                  <a:grpSpLocks/>
                </p:cNvGrpSpPr>
                <p:nvPr/>
              </p:nvGrpSpPr>
              <p:grpSpPr bwMode="auto">
                <a:xfrm>
                  <a:off x="1419" y="1259"/>
                  <a:ext cx="16" cy="21"/>
                  <a:chOff x="1419" y="1259"/>
                  <a:chExt cx="16" cy="21"/>
                </a:xfrm>
              </p:grpSpPr>
              <p:sp>
                <p:nvSpPr>
                  <p:cNvPr id="39069" name="Rectangle 249"/>
                  <p:cNvSpPr>
                    <a:spLocks noChangeArrowheads="1"/>
                  </p:cNvSpPr>
                  <p:nvPr/>
                </p:nvSpPr>
                <p:spPr bwMode="auto">
                  <a:xfrm>
                    <a:off x="1419" y="1268"/>
                    <a:ext cx="9" cy="11"/>
                  </a:xfrm>
                  <a:prstGeom prst="rect">
                    <a:avLst/>
                  </a:prstGeom>
                  <a:solidFill>
                    <a:srgbClr val="AD6900"/>
                  </a:solidFill>
                  <a:ln w="12700">
                    <a:noFill/>
                    <a:miter lim="800000"/>
                    <a:headEnd/>
                    <a:tailEnd/>
                  </a:ln>
                </p:spPr>
                <p:txBody>
                  <a:bodyPr wrap="none" anchor="ctr"/>
                  <a:lstStyle/>
                  <a:p>
                    <a:endParaRPr lang="es-ES"/>
                  </a:p>
                </p:txBody>
              </p:sp>
              <p:sp>
                <p:nvSpPr>
                  <p:cNvPr id="39070" name="Freeform 250"/>
                  <p:cNvSpPr>
                    <a:spLocks/>
                  </p:cNvSpPr>
                  <p:nvPr/>
                </p:nvSpPr>
                <p:spPr bwMode="auto">
                  <a:xfrm>
                    <a:off x="1429" y="1259"/>
                    <a:ext cx="6" cy="21"/>
                  </a:xfrm>
                  <a:custGeom>
                    <a:avLst/>
                    <a:gdLst>
                      <a:gd name="T0" fmla="*/ 0 w 6"/>
                      <a:gd name="T1" fmla="*/ 20 h 21"/>
                      <a:gd name="T2" fmla="*/ 5 w 6"/>
                      <a:gd name="T3" fmla="*/ 14 h 21"/>
                      <a:gd name="T4" fmla="*/ 5 w 6"/>
                      <a:gd name="T5" fmla="*/ 0 h 21"/>
                      <a:gd name="T6" fmla="*/ 0 w 6"/>
                      <a:gd name="T7" fmla="*/ 5 h 21"/>
                      <a:gd name="T8" fmla="*/ 0 w 6"/>
                      <a:gd name="T9" fmla="*/ 20 h 21"/>
                      <a:gd name="T10" fmla="*/ 0 60000 65536"/>
                      <a:gd name="T11" fmla="*/ 0 60000 65536"/>
                      <a:gd name="T12" fmla="*/ 0 60000 65536"/>
                      <a:gd name="T13" fmla="*/ 0 60000 65536"/>
                      <a:gd name="T14" fmla="*/ 0 60000 65536"/>
                      <a:gd name="T15" fmla="*/ 0 w 6"/>
                      <a:gd name="T16" fmla="*/ 0 h 21"/>
                      <a:gd name="T17" fmla="*/ 6 w 6"/>
                      <a:gd name="T18" fmla="*/ 21 h 21"/>
                    </a:gdLst>
                    <a:ahLst/>
                    <a:cxnLst>
                      <a:cxn ang="T10">
                        <a:pos x="T0" y="T1"/>
                      </a:cxn>
                      <a:cxn ang="T11">
                        <a:pos x="T2" y="T3"/>
                      </a:cxn>
                      <a:cxn ang="T12">
                        <a:pos x="T4" y="T5"/>
                      </a:cxn>
                      <a:cxn ang="T13">
                        <a:pos x="T6" y="T7"/>
                      </a:cxn>
                      <a:cxn ang="T14">
                        <a:pos x="T8" y="T9"/>
                      </a:cxn>
                    </a:cxnLst>
                    <a:rect l="T15" t="T16" r="T17" b="T18"/>
                    <a:pathLst>
                      <a:path w="6" h="21">
                        <a:moveTo>
                          <a:pt x="0" y="20"/>
                        </a:moveTo>
                        <a:lnTo>
                          <a:pt x="5" y="14"/>
                        </a:lnTo>
                        <a:lnTo>
                          <a:pt x="5" y="0"/>
                        </a:lnTo>
                        <a:lnTo>
                          <a:pt x="0" y="5"/>
                        </a:lnTo>
                        <a:lnTo>
                          <a:pt x="0" y="20"/>
                        </a:lnTo>
                      </a:path>
                    </a:pathLst>
                  </a:custGeom>
                  <a:solidFill>
                    <a:srgbClr val="714400"/>
                  </a:solidFill>
                  <a:ln w="12700" cap="rnd">
                    <a:noFill/>
                    <a:round/>
                    <a:headEnd/>
                    <a:tailEnd/>
                  </a:ln>
                </p:spPr>
                <p:txBody>
                  <a:bodyPr/>
                  <a:lstStyle/>
                  <a:p>
                    <a:endParaRPr lang="es-ES"/>
                  </a:p>
                </p:txBody>
              </p:sp>
            </p:grpSp>
            <p:sp>
              <p:nvSpPr>
                <p:cNvPr id="39062" name="Freeform 251"/>
                <p:cNvSpPr>
                  <a:spLocks/>
                </p:cNvSpPr>
                <p:nvPr/>
              </p:nvSpPr>
              <p:spPr bwMode="auto">
                <a:xfrm>
                  <a:off x="1405" y="1257"/>
                  <a:ext cx="31" cy="32"/>
                </a:xfrm>
                <a:custGeom>
                  <a:avLst/>
                  <a:gdLst>
                    <a:gd name="T0" fmla="*/ 0 w 31"/>
                    <a:gd name="T1" fmla="*/ 31 h 32"/>
                    <a:gd name="T2" fmla="*/ 30 w 31"/>
                    <a:gd name="T3" fmla="*/ 6 h 32"/>
                    <a:gd name="T4" fmla="*/ 30 w 31"/>
                    <a:gd name="T5" fmla="*/ 0 h 32"/>
                    <a:gd name="T6" fmla="*/ 0 w 31"/>
                    <a:gd name="T7" fmla="*/ 24 h 32"/>
                    <a:gd name="T8" fmla="*/ 0 w 31"/>
                    <a:gd name="T9" fmla="*/ 31 h 32"/>
                    <a:gd name="T10" fmla="*/ 0 60000 65536"/>
                    <a:gd name="T11" fmla="*/ 0 60000 65536"/>
                    <a:gd name="T12" fmla="*/ 0 60000 65536"/>
                    <a:gd name="T13" fmla="*/ 0 60000 65536"/>
                    <a:gd name="T14" fmla="*/ 0 60000 65536"/>
                    <a:gd name="T15" fmla="*/ 0 w 31"/>
                    <a:gd name="T16" fmla="*/ 0 h 32"/>
                    <a:gd name="T17" fmla="*/ 31 w 31"/>
                    <a:gd name="T18" fmla="*/ 32 h 32"/>
                  </a:gdLst>
                  <a:ahLst/>
                  <a:cxnLst>
                    <a:cxn ang="T10">
                      <a:pos x="T0" y="T1"/>
                    </a:cxn>
                    <a:cxn ang="T11">
                      <a:pos x="T2" y="T3"/>
                    </a:cxn>
                    <a:cxn ang="T12">
                      <a:pos x="T4" y="T5"/>
                    </a:cxn>
                    <a:cxn ang="T13">
                      <a:pos x="T6" y="T7"/>
                    </a:cxn>
                    <a:cxn ang="T14">
                      <a:pos x="T8" y="T9"/>
                    </a:cxn>
                  </a:cxnLst>
                  <a:rect l="T15" t="T16" r="T17" b="T18"/>
                  <a:pathLst>
                    <a:path w="31" h="32">
                      <a:moveTo>
                        <a:pt x="0" y="31"/>
                      </a:moveTo>
                      <a:lnTo>
                        <a:pt x="30" y="6"/>
                      </a:lnTo>
                      <a:lnTo>
                        <a:pt x="30" y="0"/>
                      </a:lnTo>
                      <a:lnTo>
                        <a:pt x="0" y="24"/>
                      </a:lnTo>
                      <a:lnTo>
                        <a:pt x="0" y="31"/>
                      </a:lnTo>
                    </a:path>
                  </a:pathLst>
                </a:custGeom>
                <a:solidFill>
                  <a:srgbClr val="714400"/>
                </a:solidFill>
                <a:ln w="12700" cap="rnd">
                  <a:noFill/>
                  <a:round/>
                  <a:headEnd/>
                  <a:tailEnd/>
                </a:ln>
              </p:spPr>
              <p:txBody>
                <a:bodyPr/>
                <a:lstStyle/>
                <a:p>
                  <a:endParaRPr lang="es-ES"/>
                </a:p>
              </p:txBody>
            </p:sp>
            <p:sp>
              <p:nvSpPr>
                <p:cNvPr id="39063" name="Freeform 252"/>
                <p:cNvSpPr>
                  <a:spLocks/>
                </p:cNvSpPr>
                <p:nvPr/>
              </p:nvSpPr>
              <p:spPr bwMode="auto">
                <a:xfrm>
                  <a:off x="1164" y="1257"/>
                  <a:ext cx="46" cy="32"/>
                </a:xfrm>
                <a:custGeom>
                  <a:avLst/>
                  <a:gdLst>
                    <a:gd name="T0" fmla="*/ 0 w 46"/>
                    <a:gd name="T1" fmla="*/ 25 h 32"/>
                    <a:gd name="T2" fmla="*/ 45 w 46"/>
                    <a:gd name="T3" fmla="*/ 0 h 32"/>
                    <a:gd name="T4" fmla="*/ 45 w 46"/>
                    <a:gd name="T5" fmla="*/ 5 h 32"/>
                    <a:gd name="T6" fmla="*/ 1 w 46"/>
                    <a:gd name="T7" fmla="*/ 31 h 32"/>
                    <a:gd name="T8" fmla="*/ 0 w 46"/>
                    <a:gd name="T9" fmla="*/ 25 h 32"/>
                    <a:gd name="T10" fmla="*/ 0 60000 65536"/>
                    <a:gd name="T11" fmla="*/ 0 60000 65536"/>
                    <a:gd name="T12" fmla="*/ 0 60000 65536"/>
                    <a:gd name="T13" fmla="*/ 0 60000 65536"/>
                    <a:gd name="T14" fmla="*/ 0 60000 65536"/>
                    <a:gd name="T15" fmla="*/ 0 w 46"/>
                    <a:gd name="T16" fmla="*/ 0 h 32"/>
                    <a:gd name="T17" fmla="*/ 46 w 46"/>
                    <a:gd name="T18" fmla="*/ 32 h 32"/>
                  </a:gdLst>
                  <a:ahLst/>
                  <a:cxnLst>
                    <a:cxn ang="T10">
                      <a:pos x="T0" y="T1"/>
                    </a:cxn>
                    <a:cxn ang="T11">
                      <a:pos x="T2" y="T3"/>
                    </a:cxn>
                    <a:cxn ang="T12">
                      <a:pos x="T4" y="T5"/>
                    </a:cxn>
                    <a:cxn ang="T13">
                      <a:pos x="T6" y="T7"/>
                    </a:cxn>
                    <a:cxn ang="T14">
                      <a:pos x="T8" y="T9"/>
                    </a:cxn>
                  </a:cxnLst>
                  <a:rect l="T15" t="T16" r="T17" b="T18"/>
                  <a:pathLst>
                    <a:path w="46" h="32">
                      <a:moveTo>
                        <a:pt x="0" y="25"/>
                      </a:moveTo>
                      <a:lnTo>
                        <a:pt x="45" y="0"/>
                      </a:lnTo>
                      <a:lnTo>
                        <a:pt x="45" y="5"/>
                      </a:lnTo>
                      <a:lnTo>
                        <a:pt x="1" y="31"/>
                      </a:lnTo>
                      <a:lnTo>
                        <a:pt x="0" y="25"/>
                      </a:lnTo>
                    </a:path>
                  </a:pathLst>
                </a:custGeom>
                <a:solidFill>
                  <a:srgbClr val="714400"/>
                </a:solidFill>
                <a:ln w="12700" cap="rnd">
                  <a:noFill/>
                  <a:round/>
                  <a:headEnd/>
                  <a:tailEnd/>
                </a:ln>
              </p:spPr>
              <p:txBody>
                <a:bodyPr/>
                <a:lstStyle/>
                <a:p>
                  <a:endParaRPr lang="es-ES"/>
                </a:p>
              </p:txBody>
            </p:sp>
            <p:sp>
              <p:nvSpPr>
                <p:cNvPr id="39064" name="Freeform 253"/>
                <p:cNvSpPr>
                  <a:spLocks/>
                </p:cNvSpPr>
                <p:nvPr/>
              </p:nvSpPr>
              <p:spPr bwMode="auto">
                <a:xfrm>
                  <a:off x="1277" y="1257"/>
                  <a:ext cx="49" cy="27"/>
                </a:xfrm>
                <a:custGeom>
                  <a:avLst/>
                  <a:gdLst>
                    <a:gd name="T0" fmla="*/ 0 w 49"/>
                    <a:gd name="T1" fmla="*/ 26 h 27"/>
                    <a:gd name="T2" fmla="*/ 14 w 49"/>
                    <a:gd name="T3" fmla="*/ 26 h 27"/>
                    <a:gd name="T4" fmla="*/ 48 w 49"/>
                    <a:gd name="T5" fmla="*/ 0 h 27"/>
                    <a:gd name="T6" fmla="*/ 35 w 49"/>
                    <a:gd name="T7" fmla="*/ 0 h 27"/>
                    <a:gd name="T8" fmla="*/ 0 w 49"/>
                    <a:gd name="T9" fmla="*/ 26 h 27"/>
                    <a:gd name="T10" fmla="*/ 0 60000 65536"/>
                    <a:gd name="T11" fmla="*/ 0 60000 65536"/>
                    <a:gd name="T12" fmla="*/ 0 60000 65536"/>
                    <a:gd name="T13" fmla="*/ 0 60000 65536"/>
                    <a:gd name="T14" fmla="*/ 0 60000 65536"/>
                    <a:gd name="T15" fmla="*/ 0 w 49"/>
                    <a:gd name="T16" fmla="*/ 0 h 27"/>
                    <a:gd name="T17" fmla="*/ 49 w 49"/>
                    <a:gd name="T18" fmla="*/ 27 h 27"/>
                  </a:gdLst>
                  <a:ahLst/>
                  <a:cxnLst>
                    <a:cxn ang="T10">
                      <a:pos x="T0" y="T1"/>
                    </a:cxn>
                    <a:cxn ang="T11">
                      <a:pos x="T2" y="T3"/>
                    </a:cxn>
                    <a:cxn ang="T12">
                      <a:pos x="T4" y="T5"/>
                    </a:cxn>
                    <a:cxn ang="T13">
                      <a:pos x="T6" y="T7"/>
                    </a:cxn>
                    <a:cxn ang="T14">
                      <a:pos x="T8" y="T9"/>
                    </a:cxn>
                  </a:cxnLst>
                  <a:rect l="T15" t="T16" r="T17" b="T18"/>
                  <a:pathLst>
                    <a:path w="49" h="27">
                      <a:moveTo>
                        <a:pt x="0" y="26"/>
                      </a:moveTo>
                      <a:lnTo>
                        <a:pt x="14" y="26"/>
                      </a:lnTo>
                      <a:lnTo>
                        <a:pt x="48" y="0"/>
                      </a:lnTo>
                      <a:lnTo>
                        <a:pt x="35" y="0"/>
                      </a:lnTo>
                      <a:lnTo>
                        <a:pt x="0" y="26"/>
                      </a:lnTo>
                    </a:path>
                  </a:pathLst>
                </a:custGeom>
                <a:solidFill>
                  <a:srgbClr val="714400"/>
                </a:solidFill>
                <a:ln w="12700" cap="rnd">
                  <a:noFill/>
                  <a:round/>
                  <a:headEnd/>
                  <a:tailEnd/>
                </a:ln>
              </p:spPr>
              <p:txBody>
                <a:bodyPr/>
                <a:lstStyle/>
                <a:p>
                  <a:endParaRPr lang="es-ES"/>
                </a:p>
              </p:txBody>
            </p:sp>
            <p:sp>
              <p:nvSpPr>
                <p:cNvPr id="39065" name="Freeform 254"/>
                <p:cNvSpPr>
                  <a:spLocks/>
                </p:cNvSpPr>
                <p:nvPr/>
              </p:nvSpPr>
              <p:spPr bwMode="auto">
                <a:xfrm>
                  <a:off x="1183" y="1267"/>
                  <a:ext cx="242" cy="6"/>
                </a:xfrm>
                <a:custGeom>
                  <a:avLst/>
                  <a:gdLst>
                    <a:gd name="T0" fmla="*/ 0 w 242"/>
                    <a:gd name="T1" fmla="*/ 5 h 6"/>
                    <a:gd name="T2" fmla="*/ 233 w 242"/>
                    <a:gd name="T3" fmla="*/ 5 h 6"/>
                    <a:gd name="T4" fmla="*/ 241 w 242"/>
                    <a:gd name="T5" fmla="*/ 0 h 6"/>
                    <a:gd name="T6" fmla="*/ 10 w 242"/>
                    <a:gd name="T7" fmla="*/ 0 h 6"/>
                    <a:gd name="T8" fmla="*/ 0 w 242"/>
                    <a:gd name="T9" fmla="*/ 5 h 6"/>
                    <a:gd name="T10" fmla="*/ 0 60000 65536"/>
                    <a:gd name="T11" fmla="*/ 0 60000 65536"/>
                    <a:gd name="T12" fmla="*/ 0 60000 65536"/>
                    <a:gd name="T13" fmla="*/ 0 60000 65536"/>
                    <a:gd name="T14" fmla="*/ 0 60000 65536"/>
                    <a:gd name="T15" fmla="*/ 0 w 242"/>
                    <a:gd name="T16" fmla="*/ 0 h 6"/>
                    <a:gd name="T17" fmla="*/ 242 w 242"/>
                    <a:gd name="T18" fmla="*/ 6 h 6"/>
                  </a:gdLst>
                  <a:ahLst/>
                  <a:cxnLst>
                    <a:cxn ang="T10">
                      <a:pos x="T0" y="T1"/>
                    </a:cxn>
                    <a:cxn ang="T11">
                      <a:pos x="T2" y="T3"/>
                    </a:cxn>
                    <a:cxn ang="T12">
                      <a:pos x="T4" y="T5"/>
                    </a:cxn>
                    <a:cxn ang="T13">
                      <a:pos x="T6" y="T7"/>
                    </a:cxn>
                    <a:cxn ang="T14">
                      <a:pos x="T8" y="T9"/>
                    </a:cxn>
                  </a:cxnLst>
                  <a:rect l="T15" t="T16" r="T17" b="T18"/>
                  <a:pathLst>
                    <a:path w="242" h="6">
                      <a:moveTo>
                        <a:pt x="0" y="5"/>
                      </a:moveTo>
                      <a:lnTo>
                        <a:pt x="233" y="5"/>
                      </a:lnTo>
                      <a:lnTo>
                        <a:pt x="241" y="0"/>
                      </a:lnTo>
                      <a:lnTo>
                        <a:pt x="10" y="0"/>
                      </a:lnTo>
                      <a:lnTo>
                        <a:pt x="0" y="5"/>
                      </a:lnTo>
                    </a:path>
                  </a:pathLst>
                </a:custGeom>
                <a:solidFill>
                  <a:srgbClr val="AD6900"/>
                </a:solidFill>
                <a:ln w="12700" cap="rnd">
                  <a:noFill/>
                  <a:round/>
                  <a:headEnd/>
                  <a:tailEnd/>
                </a:ln>
              </p:spPr>
              <p:txBody>
                <a:bodyPr/>
                <a:lstStyle/>
                <a:p>
                  <a:endParaRPr lang="es-ES"/>
                </a:p>
              </p:txBody>
            </p:sp>
            <p:sp>
              <p:nvSpPr>
                <p:cNvPr id="39066" name="Freeform 255"/>
                <p:cNvSpPr>
                  <a:spLocks/>
                </p:cNvSpPr>
                <p:nvPr/>
              </p:nvSpPr>
              <p:spPr bwMode="auto">
                <a:xfrm>
                  <a:off x="1198" y="1257"/>
                  <a:ext cx="238" cy="7"/>
                </a:xfrm>
                <a:custGeom>
                  <a:avLst/>
                  <a:gdLst>
                    <a:gd name="T0" fmla="*/ 0 w 238"/>
                    <a:gd name="T1" fmla="*/ 6 h 7"/>
                    <a:gd name="T2" fmla="*/ 229 w 238"/>
                    <a:gd name="T3" fmla="*/ 6 h 7"/>
                    <a:gd name="T4" fmla="*/ 237 w 238"/>
                    <a:gd name="T5" fmla="*/ 0 h 7"/>
                    <a:gd name="T6" fmla="*/ 11 w 238"/>
                    <a:gd name="T7" fmla="*/ 0 h 7"/>
                    <a:gd name="T8" fmla="*/ 0 w 238"/>
                    <a:gd name="T9" fmla="*/ 6 h 7"/>
                    <a:gd name="T10" fmla="*/ 0 60000 65536"/>
                    <a:gd name="T11" fmla="*/ 0 60000 65536"/>
                    <a:gd name="T12" fmla="*/ 0 60000 65536"/>
                    <a:gd name="T13" fmla="*/ 0 60000 65536"/>
                    <a:gd name="T14" fmla="*/ 0 60000 65536"/>
                    <a:gd name="T15" fmla="*/ 0 w 238"/>
                    <a:gd name="T16" fmla="*/ 0 h 7"/>
                    <a:gd name="T17" fmla="*/ 238 w 238"/>
                    <a:gd name="T18" fmla="*/ 7 h 7"/>
                  </a:gdLst>
                  <a:ahLst/>
                  <a:cxnLst>
                    <a:cxn ang="T10">
                      <a:pos x="T0" y="T1"/>
                    </a:cxn>
                    <a:cxn ang="T11">
                      <a:pos x="T2" y="T3"/>
                    </a:cxn>
                    <a:cxn ang="T12">
                      <a:pos x="T4" y="T5"/>
                    </a:cxn>
                    <a:cxn ang="T13">
                      <a:pos x="T6" y="T7"/>
                    </a:cxn>
                    <a:cxn ang="T14">
                      <a:pos x="T8" y="T9"/>
                    </a:cxn>
                  </a:cxnLst>
                  <a:rect l="T15" t="T16" r="T17" b="T18"/>
                  <a:pathLst>
                    <a:path w="238" h="7">
                      <a:moveTo>
                        <a:pt x="0" y="6"/>
                      </a:moveTo>
                      <a:lnTo>
                        <a:pt x="229" y="6"/>
                      </a:lnTo>
                      <a:lnTo>
                        <a:pt x="237" y="0"/>
                      </a:lnTo>
                      <a:lnTo>
                        <a:pt x="11" y="0"/>
                      </a:lnTo>
                      <a:lnTo>
                        <a:pt x="0" y="6"/>
                      </a:lnTo>
                    </a:path>
                  </a:pathLst>
                </a:custGeom>
                <a:solidFill>
                  <a:srgbClr val="AD6900"/>
                </a:solidFill>
                <a:ln w="12700" cap="rnd">
                  <a:noFill/>
                  <a:round/>
                  <a:headEnd/>
                  <a:tailEnd/>
                </a:ln>
              </p:spPr>
              <p:txBody>
                <a:bodyPr/>
                <a:lstStyle/>
                <a:p>
                  <a:endParaRPr lang="es-ES"/>
                </a:p>
              </p:txBody>
            </p:sp>
            <p:sp>
              <p:nvSpPr>
                <p:cNvPr id="39067" name="Freeform 256"/>
                <p:cNvSpPr>
                  <a:spLocks/>
                </p:cNvSpPr>
                <p:nvPr/>
              </p:nvSpPr>
              <p:spPr bwMode="auto">
                <a:xfrm>
                  <a:off x="1165" y="1276"/>
                  <a:ext cx="248" cy="7"/>
                </a:xfrm>
                <a:custGeom>
                  <a:avLst/>
                  <a:gdLst>
                    <a:gd name="T0" fmla="*/ 0 w 248"/>
                    <a:gd name="T1" fmla="*/ 6 h 7"/>
                    <a:gd name="T2" fmla="*/ 239 w 248"/>
                    <a:gd name="T3" fmla="*/ 6 h 7"/>
                    <a:gd name="T4" fmla="*/ 247 w 248"/>
                    <a:gd name="T5" fmla="*/ 0 h 7"/>
                    <a:gd name="T6" fmla="*/ 12 w 248"/>
                    <a:gd name="T7" fmla="*/ 0 h 7"/>
                    <a:gd name="T8" fmla="*/ 0 w 248"/>
                    <a:gd name="T9" fmla="*/ 6 h 7"/>
                    <a:gd name="T10" fmla="*/ 0 60000 65536"/>
                    <a:gd name="T11" fmla="*/ 0 60000 65536"/>
                    <a:gd name="T12" fmla="*/ 0 60000 65536"/>
                    <a:gd name="T13" fmla="*/ 0 60000 65536"/>
                    <a:gd name="T14" fmla="*/ 0 60000 65536"/>
                    <a:gd name="T15" fmla="*/ 0 w 248"/>
                    <a:gd name="T16" fmla="*/ 0 h 7"/>
                    <a:gd name="T17" fmla="*/ 248 w 248"/>
                    <a:gd name="T18" fmla="*/ 7 h 7"/>
                  </a:gdLst>
                  <a:ahLst/>
                  <a:cxnLst>
                    <a:cxn ang="T10">
                      <a:pos x="T0" y="T1"/>
                    </a:cxn>
                    <a:cxn ang="T11">
                      <a:pos x="T2" y="T3"/>
                    </a:cxn>
                    <a:cxn ang="T12">
                      <a:pos x="T4" y="T5"/>
                    </a:cxn>
                    <a:cxn ang="T13">
                      <a:pos x="T6" y="T7"/>
                    </a:cxn>
                    <a:cxn ang="T14">
                      <a:pos x="T8" y="T9"/>
                    </a:cxn>
                  </a:cxnLst>
                  <a:rect l="T15" t="T16" r="T17" b="T18"/>
                  <a:pathLst>
                    <a:path w="248" h="7">
                      <a:moveTo>
                        <a:pt x="0" y="6"/>
                      </a:moveTo>
                      <a:lnTo>
                        <a:pt x="239" y="6"/>
                      </a:lnTo>
                      <a:lnTo>
                        <a:pt x="247" y="0"/>
                      </a:lnTo>
                      <a:lnTo>
                        <a:pt x="12" y="0"/>
                      </a:lnTo>
                      <a:lnTo>
                        <a:pt x="0" y="6"/>
                      </a:lnTo>
                    </a:path>
                  </a:pathLst>
                </a:custGeom>
                <a:solidFill>
                  <a:srgbClr val="AD6900"/>
                </a:solidFill>
                <a:ln w="12700" cap="rnd">
                  <a:noFill/>
                  <a:round/>
                  <a:headEnd/>
                  <a:tailEnd/>
                </a:ln>
              </p:spPr>
              <p:txBody>
                <a:bodyPr/>
                <a:lstStyle/>
                <a:p>
                  <a:endParaRPr lang="es-ES"/>
                </a:p>
              </p:txBody>
            </p:sp>
            <p:sp>
              <p:nvSpPr>
                <p:cNvPr id="39068" name="Rectangle 257"/>
                <p:cNvSpPr>
                  <a:spLocks noChangeArrowheads="1"/>
                </p:cNvSpPr>
                <p:nvPr/>
              </p:nvSpPr>
              <p:spPr bwMode="auto">
                <a:xfrm>
                  <a:off x="1165" y="1283"/>
                  <a:ext cx="241" cy="5"/>
                </a:xfrm>
                <a:prstGeom prst="rect">
                  <a:avLst/>
                </a:prstGeom>
                <a:solidFill>
                  <a:srgbClr val="714400"/>
                </a:solidFill>
                <a:ln w="12700">
                  <a:noFill/>
                  <a:miter lim="800000"/>
                  <a:headEnd/>
                  <a:tailEnd/>
                </a:ln>
              </p:spPr>
              <p:txBody>
                <a:bodyPr wrap="none" anchor="ctr"/>
                <a:lstStyle/>
                <a:p>
                  <a:endParaRPr lang="es-ES"/>
                </a:p>
              </p:txBody>
            </p:sp>
          </p:grpSp>
          <p:grpSp>
            <p:nvGrpSpPr>
              <p:cNvPr id="39037" name="Group 258"/>
              <p:cNvGrpSpPr>
                <a:grpSpLocks/>
              </p:cNvGrpSpPr>
              <p:nvPr/>
            </p:nvGrpSpPr>
            <p:grpSpPr bwMode="auto">
              <a:xfrm>
                <a:off x="1192" y="1241"/>
                <a:ext cx="62" cy="38"/>
                <a:chOff x="1192" y="1241"/>
                <a:chExt cx="62" cy="38"/>
              </a:xfrm>
            </p:grpSpPr>
            <p:sp>
              <p:nvSpPr>
                <p:cNvPr id="39052" name="Rectangle 259"/>
                <p:cNvSpPr>
                  <a:spLocks noChangeArrowheads="1"/>
                </p:cNvSpPr>
                <p:nvPr/>
              </p:nvSpPr>
              <p:spPr bwMode="auto">
                <a:xfrm>
                  <a:off x="1192" y="1254"/>
                  <a:ext cx="40" cy="24"/>
                </a:xfrm>
                <a:prstGeom prst="rect">
                  <a:avLst/>
                </a:prstGeom>
                <a:solidFill>
                  <a:srgbClr val="919191"/>
                </a:solidFill>
                <a:ln w="12700">
                  <a:noFill/>
                  <a:miter lim="800000"/>
                  <a:headEnd/>
                  <a:tailEnd/>
                </a:ln>
              </p:spPr>
              <p:txBody>
                <a:bodyPr wrap="none" anchor="ctr"/>
                <a:lstStyle/>
                <a:p>
                  <a:endParaRPr lang="es-ES"/>
                </a:p>
              </p:txBody>
            </p:sp>
            <p:sp>
              <p:nvSpPr>
                <p:cNvPr id="39053" name="Freeform 260"/>
                <p:cNvSpPr>
                  <a:spLocks/>
                </p:cNvSpPr>
                <p:nvPr/>
              </p:nvSpPr>
              <p:spPr bwMode="auto">
                <a:xfrm>
                  <a:off x="1232" y="1241"/>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474747"/>
                </a:solidFill>
                <a:ln w="12700" cap="rnd">
                  <a:noFill/>
                  <a:round/>
                  <a:headEnd/>
                  <a:tailEnd/>
                </a:ln>
              </p:spPr>
              <p:txBody>
                <a:bodyPr/>
                <a:lstStyle/>
                <a:p>
                  <a:endParaRPr lang="es-ES"/>
                </a:p>
              </p:txBody>
            </p:sp>
            <p:sp>
              <p:nvSpPr>
                <p:cNvPr id="39054" name="Freeform 261"/>
                <p:cNvSpPr>
                  <a:spLocks/>
                </p:cNvSpPr>
                <p:nvPr/>
              </p:nvSpPr>
              <p:spPr bwMode="auto">
                <a:xfrm>
                  <a:off x="1193" y="1241"/>
                  <a:ext cx="61" cy="14"/>
                </a:xfrm>
                <a:custGeom>
                  <a:avLst/>
                  <a:gdLst>
                    <a:gd name="T0" fmla="*/ 0 w 61"/>
                    <a:gd name="T1" fmla="*/ 13 h 14"/>
                    <a:gd name="T2" fmla="*/ 39 w 61"/>
                    <a:gd name="T3" fmla="*/ 13 h 14"/>
                    <a:gd name="T4" fmla="*/ 60 w 61"/>
                    <a:gd name="T5" fmla="*/ 0 h 14"/>
                    <a:gd name="T6" fmla="*/ 25 w 61"/>
                    <a:gd name="T7" fmla="*/ 0 h 14"/>
                    <a:gd name="T8" fmla="*/ 0 w 61"/>
                    <a:gd name="T9" fmla="*/ 13 h 14"/>
                    <a:gd name="T10" fmla="*/ 0 60000 65536"/>
                    <a:gd name="T11" fmla="*/ 0 60000 65536"/>
                    <a:gd name="T12" fmla="*/ 0 60000 65536"/>
                    <a:gd name="T13" fmla="*/ 0 60000 65536"/>
                    <a:gd name="T14" fmla="*/ 0 60000 65536"/>
                    <a:gd name="T15" fmla="*/ 0 w 61"/>
                    <a:gd name="T16" fmla="*/ 0 h 14"/>
                    <a:gd name="T17" fmla="*/ 61 w 61"/>
                    <a:gd name="T18" fmla="*/ 14 h 14"/>
                  </a:gdLst>
                  <a:ahLst/>
                  <a:cxnLst>
                    <a:cxn ang="T10">
                      <a:pos x="T0" y="T1"/>
                    </a:cxn>
                    <a:cxn ang="T11">
                      <a:pos x="T2" y="T3"/>
                    </a:cxn>
                    <a:cxn ang="T12">
                      <a:pos x="T4" y="T5"/>
                    </a:cxn>
                    <a:cxn ang="T13">
                      <a:pos x="T6" y="T7"/>
                    </a:cxn>
                    <a:cxn ang="T14">
                      <a:pos x="T8" y="T9"/>
                    </a:cxn>
                  </a:cxnLst>
                  <a:rect l="T15" t="T16" r="T17" b="T18"/>
                  <a:pathLst>
                    <a:path w="61" h="14">
                      <a:moveTo>
                        <a:pt x="0" y="13"/>
                      </a:moveTo>
                      <a:lnTo>
                        <a:pt x="39" y="13"/>
                      </a:lnTo>
                      <a:lnTo>
                        <a:pt x="60" y="0"/>
                      </a:lnTo>
                      <a:lnTo>
                        <a:pt x="25" y="0"/>
                      </a:lnTo>
                      <a:lnTo>
                        <a:pt x="0" y="13"/>
                      </a:lnTo>
                    </a:path>
                  </a:pathLst>
                </a:custGeom>
                <a:solidFill>
                  <a:srgbClr val="676767"/>
                </a:solidFill>
                <a:ln w="12700" cap="rnd">
                  <a:noFill/>
                  <a:round/>
                  <a:headEnd/>
                  <a:tailEnd/>
                </a:ln>
              </p:spPr>
              <p:txBody>
                <a:bodyPr/>
                <a:lstStyle/>
                <a:p>
                  <a:endParaRPr lang="es-ES"/>
                </a:p>
              </p:txBody>
            </p:sp>
          </p:grpSp>
          <p:grpSp>
            <p:nvGrpSpPr>
              <p:cNvPr id="39038" name="Group 262"/>
              <p:cNvGrpSpPr>
                <a:grpSpLocks/>
              </p:cNvGrpSpPr>
              <p:nvPr/>
            </p:nvGrpSpPr>
            <p:grpSpPr bwMode="auto">
              <a:xfrm>
                <a:off x="1245" y="1241"/>
                <a:ext cx="61" cy="38"/>
                <a:chOff x="1245" y="1241"/>
                <a:chExt cx="61" cy="38"/>
              </a:xfrm>
            </p:grpSpPr>
            <p:sp>
              <p:nvSpPr>
                <p:cNvPr id="39049" name="Rectangle 263"/>
                <p:cNvSpPr>
                  <a:spLocks noChangeArrowheads="1"/>
                </p:cNvSpPr>
                <p:nvPr/>
              </p:nvSpPr>
              <p:spPr bwMode="auto">
                <a:xfrm>
                  <a:off x="1245" y="1254"/>
                  <a:ext cx="39" cy="24"/>
                </a:xfrm>
                <a:prstGeom prst="rect">
                  <a:avLst/>
                </a:prstGeom>
                <a:solidFill>
                  <a:srgbClr val="919191"/>
                </a:solidFill>
                <a:ln w="12700">
                  <a:noFill/>
                  <a:miter lim="800000"/>
                  <a:headEnd/>
                  <a:tailEnd/>
                </a:ln>
              </p:spPr>
              <p:txBody>
                <a:bodyPr wrap="none" anchor="ctr"/>
                <a:lstStyle/>
                <a:p>
                  <a:endParaRPr lang="es-ES"/>
                </a:p>
              </p:txBody>
            </p:sp>
            <p:sp>
              <p:nvSpPr>
                <p:cNvPr id="39050" name="Freeform 264"/>
                <p:cNvSpPr>
                  <a:spLocks/>
                </p:cNvSpPr>
                <p:nvPr/>
              </p:nvSpPr>
              <p:spPr bwMode="auto">
                <a:xfrm>
                  <a:off x="1284" y="1241"/>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474747"/>
                </a:solidFill>
                <a:ln w="12700" cap="rnd">
                  <a:noFill/>
                  <a:round/>
                  <a:headEnd/>
                  <a:tailEnd/>
                </a:ln>
              </p:spPr>
              <p:txBody>
                <a:bodyPr/>
                <a:lstStyle/>
                <a:p>
                  <a:endParaRPr lang="es-ES"/>
                </a:p>
              </p:txBody>
            </p:sp>
            <p:sp>
              <p:nvSpPr>
                <p:cNvPr id="39051" name="Freeform 265"/>
                <p:cNvSpPr>
                  <a:spLocks/>
                </p:cNvSpPr>
                <p:nvPr/>
              </p:nvSpPr>
              <p:spPr bwMode="auto">
                <a:xfrm>
                  <a:off x="1245" y="1241"/>
                  <a:ext cx="61" cy="14"/>
                </a:xfrm>
                <a:custGeom>
                  <a:avLst/>
                  <a:gdLst>
                    <a:gd name="T0" fmla="*/ 0 w 61"/>
                    <a:gd name="T1" fmla="*/ 13 h 14"/>
                    <a:gd name="T2" fmla="*/ 39 w 61"/>
                    <a:gd name="T3" fmla="*/ 13 h 14"/>
                    <a:gd name="T4" fmla="*/ 60 w 61"/>
                    <a:gd name="T5" fmla="*/ 0 h 14"/>
                    <a:gd name="T6" fmla="*/ 25 w 61"/>
                    <a:gd name="T7" fmla="*/ 0 h 14"/>
                    <a:gd name="T8" fmla="*/ 0 w 61"/>
                    <a:gd name="T9" fmla="*/ 13 h 14"/>
                    <a:gd name="T10" fmla="*/ 0 60000 65536"/>
                    <a:gd name="T11" fmla="*/ 0 60000 65536"/>
                    <a:gd name="T12" fmla="*/ 0 60000 65536"/>
                    <a:gd name="T13" fmla="*/ 0 60000 65536"/>
                    <a:gd name="T14" fmla="*/ 0 60000 65536"/>
                    <a:gd name="T15" fmla="*/ 0 w 61"/>
                    <a:gd name="T16" fmla="*/ 0 h 14"/>
                    <a:gd name="T17" fmla="*/ 61 w 61"/>
                    <a:gd name="T18" fmla="*/ 14 h 14"/>
                  </a:gdLst>
                  <a:ahLst/>
                  <a:cxnLst>
                    <a:cxn ang="T10">
                      <a:pos x="T0" y="T1"/>
                    </a:cxn>
                    <a:cxn ang="T11">
                      <a:pos x="T2" y="T3"/>
                    </a:cxn>
                    <a:cxn ang="T12">
                      <a:pos x="T4" y="T5"/>
                    </a:cxn>
                    <a:cxn ang="T13">
                      <a:pos x="T6" y="T7"/>
                    </a:cxn>
                    <a:cxn ang="T14">
                      <a:pos x="T8" y="T9"/>
                    </a:cxn>
                  </a:cxnLst>
                  <a:rect l="T15" t="T16" r="T17" b="T18"/>
                  <a:pathLst>
                    <a:path w="61" h="14">
                      <a:moveTo>
                        <a:pt x="0" y="13"/>
                      </a:moveTo>
                      <a:lnTo>
                        <a:pt x="39" y="13"/>
                      </a:lnTo>
                      <a:lnTo>
                        <a:pt x="60" y="0"/>
                      </a:lnTo>
                      <a:lnTo>
                        <a:pt x="25" y="0"/>
                      </a:lnTo>
                      <a:lnTo>
                        <a:pt x="0" y="13"/>
                      </a:lnTo>
                    </a:path>
                  </a:pathLst>
                </a:custGeom>
                <a:solidFill>
                  <a:srgbClr val="676767"/>
                </a:solidFill>
                <a:ln w="12700" cap="rnd">
                  <a:noFill/>
                  <a:round/>
                  <a:headEnd/>
                  <a:tailEnd/>
                </a:ln>
              </p:spPr>
              <p:txBody>
                <a:bodyPr/>
                <a:lstStyle/>
                <a:p>
                  <a:endParaRPr lang="es-ES"/>
                </a:p>
              </p:txBody>
            </p:sp>
          </p:grpSp>
          <p:grpSp>
            <p:nvGrpSpPr>
              <p:cNvPr id="39039" name="Group 266"/>
              <p:cNvGrpSpPr>
                <a:grpSpLocks/>
              </p:cNvGrpSpPr>
              <p:nvPr/>
            </p:nvGrpSpPr>
            <p:grpSpPr bwMode="auto">
              <a:xfrm>
                <a:off x="1296" y="1241"/>
                <a:ext cx="62" cy="38"/>
                <a:chOff x="1296" y="1241"/>
                <a:chExt cx="62" cy="38"/>
              </a:xfrm>
            </p:grpSpPr>
            <p:sp>
              <p:nvSpPr>
                <p:cNvPr id="39046" name="Rectangle 267"/>
                <p:cNvSpPr>
                  <a:spLocks noChangeArrowheads="1"/>
                </p:cNvSpPr>
                <p:nvPr/>
              </p:nvSpPr>
              <p:spPr bwMode="auto">
                <a:xfrm>
                  <a:off x="1296" y="1254"/>
                  <a:ext cx="40" cy="24"/>
                </a:xfrm>
                <a:prstGeom prst="rect">
                  <a:avLst/>
                </a:prstGeom>
                <a:solidFill>
                  <a:srgbClr val="919191"/>
                </a:solidFill>
                <a:ln w="12700">
                  <a:noFill/>
                  <a:miter lim="800000"/>
                  <a:headEnd/>
                  <a:tailEnd/>
                </a:ln>
              </p:spPr>
              <p:txBody>
                <a:bodyPr wrap="none" anchor="ctr"/>
                <a:lstStyle/>
                <a:p>
                  <a:endParaRPr lang="es-ES"/>
                </a:p>
              </p:txBody>
            </p:sp>
            <p:sp>
              <p:nvSpPr>
                <p:cNvPr id="39047" name="Freeform 268"/>
                <p:cNvSpPr>
                  <a:spLocks/>
                </p:cNvSpPr>
                <p:nvPr/>
              </p:nvSpPr>
              <p:spPr bwMode="auto">
                <a:xfrm>
                  <a:off x="1336" y="1241"/>
                  <a:ext cx="22" cy="38"/>
                </a:xfrm>
                <a:custGeom>
                  <a:avLst/>
                  <a:gdLst>
                    <a:gd name="T0" fmla="*/ 0 w 22"/>
                    <a:gd name="T1" fmla="*/ 37 h 38"/>
                    <a:gd name="T2" fmla="*/ 21 w 22"/>
                    <a:gd name="T3" fmla="*/ 21 h 38"/>
                    <a:gd name="T4" fmla="*/ 21 w 22"/>
                    <a:gd name="T5" fmla="*/ 0 h 38"/>
                    <a:gd name="T6" fmla="*/ 0 w 22"/>
                    <a:gd name="T7" fmla="*/ 13 h 38"/>
                    <a:gd name="T8" fmla="*/ 0 w 22"/>
                    <a:gd name="T9" fmla="*/ 37 h 38"/>
                    <a:gd name="T10" fmla="*/ 0 60000 65536"/>
                    <a:gd name="T11" fmla="*/ 0 60000 65536"/>
                    <a:gd name="T12" fmla="*/ 0 60000 65536"/>
                    <a:gd name="T13" fmla="*/ 0 60000 65536"/>
                    <a:gd name="T14" fmla="*/ 0 60000 65536"/>
                    <a:gd name="T15" fmla="*/ 0 w 22"/>
                    <a:gd name="T16" fmla="*/ 0 h 38"/>
                    <a:gd name="T17" fmla="*/ 22 w 22"/>
                    <a:gd name="T18" fmla="*/ 38 h 38"/>
                  </a:gdLst>
                  <a:ahLst/>
                  <a:cxnLst>
                    <a:cxn ang="T10">
                      <a:pos x="T0" y="T1"/>
                    </a:cxn>
                    <a:cxn ang="T11">
                      <a:pos x="T2" y="T3"/>
                    </a:cxn>
                    <a:cxn ang="T12">
                      <a:pos x="T4" y="T5"/>
                    </a:cxn>
                    <a:cxn ang="T13">
                      <a:pos x="T6" y="T7"/>
                    </a:cxn>
                    <a:cxn ang="T14">
                      <a:pos x="T8" y="T9"/>
                    </a:cxn>
                  </a:cxnLst>
                  <a:rect l="T15" t="T16" r="T17" b="T18"/>
                  <a:pathLst>
                    <a:path w="22" h="38">
                      <a:moveTo>
                        <a:pt x="0" y="37"/>
                      </a:moveTo>
                      <a:lnTo>
                        <a:pt x="21" y="21"/>
                      </a:lnTo>
                      <a:lnTo>
                        <a:pt x="21" y="0"/>
                      </a:lnTo>
                      <a:lnTo>
                        <a:pt x="0" y="13"/>
                      </a:lnTo>
                      <a:lnTo>
                        <a:pt x="0" y="37"/>
                      </a:lnTo>
                    </a:path>
                  </a:pathLst>
                </a:custGeom>
                <a:solidFill>
                  <a:srgbClr val="474747"/>
                </a:solidFill>
                <a:ln w="12700" cap="rnd">
                  <a:noFill/>
                  <a:round/>
                  <a:headEnd/>
                  <a:tailEnd/>
                </a:ln>
              </p:spPr>
              <p:txBody>
                <a:bodyPr/>
                <a:lstStyle/>
                <a:p>
                  <a:endParaRPr lang="es-ES"/>
                </a:p>
              </p:txBody>
            </p:sp>
            <p:sp>
              <p:nvSpPr>
                <p:cNvPr id="39048" name="Freeform 269"/>
                <p:cNvSpPr>
                  <a:spLocks/>
                </p:cNvSpPr>
                <p:nvPr/>
              </p:nvSpPr>
              <p:spPr bwMode="auto">
                <a:xfrm>
                  <a:off x="1296" y="1241"/>
                  <a:ext cx="62" cy="14"/>
                </a:xfrm>
                <a:custGeom>
                  <a:avLst/>
                  <a:gdLst>
                    <a:gd name="T0" fmla="*/ 0 w 62"/>
                    <a:gd name="T1" fmla="*/ 13 h 14"/>
                    <a:gd name="T2" fmla="*/ 40 w 62"/>
                    <a:gd name="T3" fmla="*/ 13 h 14"/>
                    <a:gd name="T4" fmla="*/ 61 w 62"/>
                    <a:gd name="T5" fmla="*/ 0 h 14"/>
                    <a:gd name="T6" fmla="*/ 25 w 62"/>
                    <a:gd name="T7" fmla="*/ 0 h 14"/>
                    <a:gd name="T8" fmla="*/ 0 w 62"/>
                    <a:gd name="T9" fmla="*/ 13 h 14"/>
                    <a:gd name="T10" fmla="*/ 0 60000 65536"/>
                    <a:gd name="T11" fmla="*/ 0 60000 65536"/>
                    <a:gd name="T12" fmla="*/ 0 60000 65536"/>
                    <a:gd name="T13" fmla="*/ 0 60000 65536"/>
                    <a:gd name="T14" fmla="*/ 0 60000 65536"/>
                    <a:gd name="T15" fmla="*/ 0 w 62"/>
                    <a:gd name="T16" fmla="*/ 0 h 14"/>
                    <a:gd name="T17" fmla="*/ 62 w 62"/>
                    <a:gd name="T18" fmla="*/ 14 h 14"/>
                  </a:gdLst>
                  <a:ahLst/>
                  <a:cxnLst>
                    <a:cxn ang="T10">
                      <a:pos x="T0" y="T1"/>
                    </a:cxn>
                    <a:cxn ang="T11">
                      <a:pos x="T2" y="T3"/>
                    </a:cxn>
                    <a:cxn ang="T12">
                      <a:pos x="T4" y="T5"/>
                    </a:cxn>
                    <a:cxn ang="T13">
                      <a:pos x="T6" y="T7"/>
                    </a:cxn>
                    <a:cxn ang="T14">
                      <a:pos x="T8" y="T9"/>
                    </a:cxn>
                  </a:cxnLst>
                  <a:rect l="T15" t="T16" r="T17" b="T18"/>
                  <a:pathLst>
                    <a:path w="62" h="14">
                      <a:moveTo>
                        <a:pt x="0" y="13"/>
                      </a:moveTo>
                      <a:lnTo>
                        <a:pt x="40" y="13"/>
                      </a:lnTo>
                      <a:lnTo>
                        <a:pt x="61" y="0"/>
                      </a:lnTo>
                      <a:lnTo>
                        <a:pt x="25" y="0"/>
                      </a:lnTo>
                      <a:lnTo>
                        <a:pt x="0" y="13"/>
                      </a:lnTo>
                    </a:path>
                  </a:pathLst>
                </a:custGeom>
                <a:solidFill>
                  <a:srgbClr val="676767"/>
                </a:solidFill>
                <a:ln w="12700" cap="rnd">
                  <a:noFill/>
                  <a:round/>
                  <a:headEnd/>
                  <a:tailEnd/>
                </a:ln>
              </p:spPr>
              <p:txBody>
                <a:bodyPr/>
                <a:lstStyle/>
                <a:p>
                  <a:endParaRPr lang="es-ES"/>
                </a:p>
              </p:txBody>
            </p:sp>
          </p:grpSp>
          <p:grpSp>
            <p:nvGrpSpPr>
              <p:cNvPr id="39040" name="Group 270"/>
              <p:cNvGrpSpPr>
                <a:grpSpLocks/>
              </p:cNvGrpSpPr>
              <p:nvPr/>
            </p:nvGrpSpPr>
            <p:grpSpPr bwMode="auto">
              <a:xfrm>
                <a:off x="1417" y="1150"/>
                <a:ext cx="14" cy="462"/>
                <a:chOff x="1417" y="1150"/>
                <a:chExt cx="14" cy="462"/>
              </a:xfrm>
            </p:grpSpPr>
            <p:sp>
              <p:nvSpPr>
                <p:cNvPr id="39044" name="Rectangle 271"/>
                <p:cNvSpPr>
                  <a:spLocks noChangeArrowheads="1"/>
                </p:cNvSpPr>
                <p:nvPr/>
              </p:nvSpPr>
              <p:spPr bwMode="auto">
                <a:xfrm>
                  <a:off x="1423" y="1150"/>
                  <a:ext cx="8" cy="462"/>
                </a:xfrm>
                <a:prstGeom prst="rect">
                  <a:avLst/>
                </a:prstGeom>
                <a:solidFill>
                  <a:srgbClr val="474747"/>
                </a:solidFill>
                <a:ln w="12700">
                  <a:noFill/>
                  <a:miter lim="800000"/>
                  <a:headEnd/>
                  <a:tailEnd/>
                </a:ln>
              </p:spPr>
              <p:txBody>
                <a:bodyPr wrap="none" anchor="ctr"/>
                <a:lstStyle/>
                <a:p>
                  <a:endParaRPr lang="es-ES"/>
                </a:p>
              </p:txBody>
            </p:sp>
            <p:sp>
              <p:nvSpPr>
                <p:cNvPr id="39045" name="Rectangle 272"/>
                <p:cNvSpPr>
                  <a:spLocks noChangeArrowheads="1"/>
                </p:cNvSpPr>
                <p:nvPr/>
              </p:nvSpPr>
              <p:spPr bwMode="auto">
                <a:xfrm>
                  <a:off x="1417" y="1150"/>
                  <a:ext cx="8" cy="462"/>
                </a:xfrm>
                <a:prstGeom prst="rect">
                  <a:avLst/>
                </a:prstGeom>
                <a:solidFill>
                  <a:srgbClr val="CECECE"/>
                </a:solidFill>
                <a:ln w="12700">
                  <a:noFill/>
                  <a:miter lim="800000"/>
                  <a:headEnd/>
                  <a:tailEnd/>
                </a:ln>
              </p:spPr>
              <p:txBody>
                <a:bodyPr wrap="none" anchor="ctr"/>
                <a:lstStyle/>
                <a:p>
                  <a:endParaRPr lang="es-ES"/>
                </a:p>
              </p:txBody>
            </p:sp>
          </p:grpSp>
          <p:grpSp>
            <p:nvGrpSpPr>
              <p:cNvPr id="39041" name="Group 273"/>
              <p:cNvGrpSpPr>
                <a:grpSpLocks/>
              </p:cNvGrpSpPr>
              <p:nvPr/>
            </p:nvGrpSpPr>
            <p:grpSpPr bwMode="auto">
              <a:xfrm>
                <a:off x="1117" y="1150"/>
                <a:ext cx="14" cy="462"/>
                <a:chOff x="1117" y="1150"/>
                <a:chExt cx="14" cy="462"/>
              </a:xfrm>
            </p:grpSpPr>
            <p:sp>
              <p:nvSpPr>
                <p:cNvPr id="39042" name="Rectangle 274"/>
                <p:cNvSpPr>
                  <a:spLocks noChangeArrowheads="1"/>
                </p:cNvSpPr>
                <p:nvPr/>
              </p:nvSpPr>
              <p:spPr bwMode="auto">
                <a:xfrm>
                  <a:off x="1123" y="1150"/>
                  <a:ext cx="8" cy="462"/>
                </a:xfrm>
                <a:prstGeom prst="rect">
                  <a:avLst/>
                </a:prstGeom>
                <a:solidFill>
                  <a:srgbClr val="474747"/>
                </a:solidFill>
                <a:ln w="12700">
                  <a:noFill/>
                  <a:miter lim="800000"/>
                  <a:headEnd/>
                  <a:tailEnd/>
                </a:ln>
              </p:spPr>
              <p:txBody>
                <a:bodyPr wrap="none" anchor="ctr"/>
                <a:lstStyle/>
                <a:p>
                  <a:endParaRPr lang="es-ES"/>
                </a:p>
              </p:txBody>
            </p:sp>
            <p:sp>
              <p:nvSpPr>
                <p:cNvPr id="39043" name="Rectangle 275"/>
                <p:cNvSpPr>
                  <a:spLocks noChangeArrowheads="1"/>
                </p:cNvSpPr>
                <p:nvPr/>
              </p:nvSpPr>
              <p:spPr bwMode="auto">
                <a:xfrm>
                  <a:off x="1117" y="1150"/>
                  <a:ext cx="8" cy="462"/>
                </a:xfrm>
                <a:prstGeom prst="rect">
                  <a:avLst/>
                </a:prstGeom>
                <a:solidFill>
                  <a:srgbClr val="CECECE"/>
                </a:solidFill>
                <a:ln w="12700">
                  <a:noFill/>
                  <a:miter lim="800000"/>
                  <a:headEnd/>
                  <a:tailEnd/>
                </a:ln>
              </p:spPr>
              <p:txBody>
                <a:bodyPr wrap="none" anchor="ctr"/>
                <a:lstStyle/>
                <a:p>
                  <a:endParaRPr lang="es-ES"/>
                </a:p>
              </p:txBody>
            </p:sp>
          </p:grpSp>
        </p:grpSp>
        <p:sp>
          <p:nvSpPr>
            <p:cNvPr id="38935" name="Rectangle 276"/>
            <p:cNvSpPr>
              <a:spLocks noChangeArrowheads="1"/>
            </p:cNvSpPr>
            <p:nvPr/>
          </p:nvSpPr>
          <p:spPr bwMode="auto">
            <a:xfrm rot="10800000" flipV="1">
              <a:off x="4870" y="2966"/>
              <a:ext cx="336" cy="15"/>
            </a:xfrm>
            <a:prstGeom prst="rect">
              <a:avLst/>
            </a:prstGeom>
            <a:solidFill>
              <a:srgbClr val="FF5008"/>
            </a:solidFill>
            <a:ln w="12700">
              <a:noFill/>
              <a:miter lim="800000"/>
              <a:headEnd/>
              <a:tailEnd/>
            </a:ln>
          </p:spPr>
          <p:txBody>
            <a:bodyPr wrap="none" anchor="ctr"/>
            <a:lstStyle/>
            <a:p>
              <a:endParaRPr lang="es-ES"/>
            </a:p>
          </p:txBody>
        </p:sp>
        <p:grpSp>
          <p:nvGrpSpPr>
            <p:cNvPr id="38936" name="Group 277"/>
            <p:cNvGrpSpPr>
              <a:grpSpLocks/>
            </p:cNvGrpSpPr>
            <p:nvPr/>
          </p:nvGrpSpPr>
          <p:grpSpPr bwMode="auto">
            <a:xfrm>
              <a:off x="4897" y="2403"/>
              <a:ext cx="660" cy="974"/>
              <a:chOff x="1063" y="2836"/>
              <a:chExt cx="440" cy="710"/>
            </a:xfrm>
          </p:grpSpPr>
          <p:grpSp>
            <p:nvGrpSpPr>
              <p:cNvPr id="38937" name="Group 278"/>
              <p:cNvGrpSpPr>
                <a:grpSpLocks/>
              </p:cNvGrpSpPr>
              <p:nvPr/>
            </p:nvGrpSpPr>
            <p:grpSpPr bwMode="auto">
              <a:xfrm rot="10800000" flipV="1">
                <a:off x="1260" y="3439"/>
                <a:ext cx="58" cy="70"/>
                <a:chOff x="585" y="1537"/>
                <a:chExt cx="51" cy="51"/>
              </a:xfrm>
            </p:grpSpPr>
            <p:sp>
              <p:nvSpPr>
                <p:cNvPr id="39013" name="Oval 279"/>
                <p:cNvSpPr>
                  <a:spLocks noChangeArrowheads="1"/>
                </p:cNvSpPr>
                <p:nvPr/>
              </p:nvSpPr>
              <p:spPr bwMode="auto">
                <a:xfrm>
                  <a:off x="585" y="1537"/>
                  <a:ext cx="51" cy="51"/>
                </a:xfrm>
                <a:prstGeom prst="ellipse">
                  <a:avLst/>
                </a:prstGeom>
                <a:solidFill>
                  <a:srgbClr val="474747"/>
                </a:solidFill>
                <a:ln w="12700">
                  <a:noFill/>
                  <a:round/>
                  <a:headEnd/>
                  <a:tailEnd/>
                </a:ln>
              </p:spPr>
              <p:txBody>
                <a:bodyPr wrap="none" anchor="ctr"/>
                <a:lstStyle/>
                <a:p>
                  <a:endParaRPr lang="es-ES"/>
                </a:p>
              </p:txBody>
            </p:sp>
            <p:sp>
              <p:nvSpPr>
                <p:cNvPr id="39014" name="Oval 280"/>
                <p:cNvSpPr>
                  <a:spLocks noChangeArrowheads="1"/>
                </p:cNvSpPr>
                <p:nvPr/>
              </p:nvSpPr>
              <p:spPr bwMode="auto">
                <a:xfrm>
                  <a:off x="601" y="1553"/>
                  <a:ext cx="19" cy="19"/>
                </a:xfrm>
                <a:prstGeom prst="ellipse">
                  <a:avLst/>
                </a:prstGeom>
                <a:solidFill>
                  <a:srgbClr val="CECECE"/>
                </a:solidFill>
                <a:ln w="12700">
                  <a:noFill/>
                  <a:round/>
                  <a:headEnd/>
                  <a:tailEnd/>
                </a:ln>
              </p:spPr>
              <p:txBody>
                <a:bodyPr wrap="none" anchor="ctr"/>
                <a:lstStyle/>
                <a:p>
                  <a:endParaRPr lang="es-ES"/>
                </a:p>
              </p:txBody>
            </p:sp>
          </p:grpSp>
          <p:sp>
            <p:nvSpPr>
              <p:cNvPr id="38938" name="Freeform 281"/>
              <p:cNvSpPr>
                <a:spLocks/>
              </p:cNvSpPr>
              <p:nvPr/>
            </p:nvSpPr>
            <p:spPr bwMode="auto">
              <a:xfrm rot="10800000" flipV="1">
                <a:off x="1252" y="3387"/>
                <a:ext cx="251" cy="82"/>
              </a:xfrm>
              <a:custGeom>
                <a:avLst/>
                <a:gdLst>
                  <a:gd name="T0" fmla="*/ 576 w 219"/>
                  <a:gd name="T1" fmla="*/ 724 h 60"/>
                  <a:gd name="T2" fmla="*/ 641 w 219"/>
                  <a:gd name="T3" fmla="*/ 510 h 60"/>
                  <a:gd name="T4" fmla="*/ 650 w 219"/>
                  <a:gd name="T5" fmla="*/ 411 h 60"/>
                  <a:gd name="T6" fmla="*/ 641 w 219"/>
                  <a:gd name="T7" fmla="*/ 373 h 60"/>
                  <a:gd name="T8" fmla="*/ 622 w 219"/>
                  <a:gd name="T9" fmla="*/ 321 h 60"/>
                  <a:gd name="T10" fmla="*/ 353 w 219"/>
                  <a:gd name="T11" fmla="*/ 321 h 60"/>
                  <a:gd name="T12" fmla="*/ 353 w 219"/>
                  <a:gd name="T13" fmla="*/ 0 h 60"/>
                  <a:gd name="T14" fmla="*/ 95 w 219"/>
                  <a:gd name="T15" fmla="*/ 0 h 60"/>
                  <a:gd name="T16" fmla="*/ 0 w 219"/>
                  <a:gd name="T17" fmla="*/ 297 h 60"/>
                  <a:gd name="T18" fmla="*/ 282 w 219"/>
                  <a:gd name="T19" fmla="*/ 297 h 60"/>
                  <a:gd name="T20" fmla="*/ 282 w 219"/>
                  <a:gd name="T21" fmla="*/ 555 h 60"/>
                  <a:gd name="T22" fmla="*/ 547 w 219"/>
                  <a:gd name="T23" fmla="*/ 555 h 60"/>
                  <a:gd name="T24" fmla="*/ 576 w 219"/>
                  <a:gd name="T25" fmla="*/ 724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9"/>
                  <a:gd name="T40" fmla="*/ 0 h 60"/>
                  <a:gd name="T41" fmla="*/ 219 w 219"/>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9" h="60">
                    <a:moveTo>
                      <a:pt x="194" y="59"/>
                    </a:moveTo>
                    <a:lnTo>
                      <a:pt x="216" y="42"/>
                    </a:lnTo>
                    <a:lnTo>
                      <a:pt x="218" y="34"/>
                    </a:lnTo>
                    <a:lnTo>
                      <a:pt x="216" y="31"/>
                    </a:lnTo>
                    <a:lnTo>
                      <a:pt x="209" y="26"/>
                    </a:lnTo>
                    <a:lnTo>
                      <a:pt x="119" y="26"/>
                    </a:lnTo>
                    <a:lnTo>
                      <a:pt x="119" y="0"/>
                    </a:lnTo>
                    <a:lnTo>
                      <a:pt x="32" y="0"/>
                    </a:lnTo>
                    <a:lnTo>
                      <a:pt x="0" y="24"/>
                    </a:lnTo>
                    <a:lnTo>
                      <a:pt x="95" y="24"/>
                    </a:lnTo>
                    <a:lnTo>
                      <a:pt x="95" y="45"/>
                    </a:lnTo>
                    <a:lnTo>
                      <a:pt x="184" y="45"/>
                    </a:lnTo>
                    <a:lnTo>
                      <a:pt x="194" y="59"/>
                    </a:lnTo>
                  </a:path>
                </a:pathLst>
              </a:custGeom>
              <a:solidFill>
                <a:srgbClr val="F57B49"/>
              </a:solidFill>
              <a:ln w="12700" cap="rnd">
                <a:noFill/>
                <a:round/>
                <a:headEnd/>
                <a:tailEnd/>
              </a:ln>
            </p:spPr>
            <p:txBody>
              <a:bodyPr/>
              <a:lstStyle/>
              <a:p>
                <a:endParaRPr lang="es-ES"/>
              </a:p>
            </p:txBody>
          </p:sp>
          <p:sp>
            <p:nvSpPr>
              <p:cNvPr id="38939" name="Rectangle 282"/>
              <p:cNvSpPr>
                <a:spLocks noChangeArrowheads="1"/>
              </p:cNvSpPr>
              <p:nvPr/>
            </p:nvSpPr>
            <p:spPr bwMode="auto">
              <a:xfrm rot="10800000" flipV="1">
                <a:off x="1074" y="3275"/>
                <a:ext cx="209" cy="11"/>
              </a:xfrm>
              <a:prstGeom prst="rect">
                <a:avLst/>
              </a:prstGeom>
              <a:solidFill>
                <a:srgbClr val="FF5008"/>
              </a:solidFill>
              <a:ln w="12700">
                <a:noFill/>
                <a:miter lim="800000"/>
                <a:headEnd/>
                <a:tailEnd/>
              </a:ln>
            </p:spPr>
            <p:txBody>
              <a:bodyPr wrap="none" anchor="ctr"/>
              <a:lstStyle/>
              <a:p>
                <a:endParaRPr lang="es-ES"/>
              </a:p>
            </p:txBody>
          </p:sp>
          <p:sp>
            <p:nvSpPr>
              <p:cNvPr id="38940" name="Line 283"/>
              <p:cNvSpPr>
                <a:spLocks noChangeShapeType="1"/>
              </p:cNvSpPr>
              <p:nvPr/>
            </p:nvSpPr>
            <p:spPr bwMode="auto">
              <a:xfrm rot="10800000" flipV="1">
                <a:off x="1384" y="3327"/>
                <a:ext cx="4" cy="0"/>
              </a:xfrm>
              <a:prstGeom prst="line">
                <a:avLst/>
              </a:prstGeom>
              <a:noFill/>
              <a:ln w="12700">
                <a:solidFill>
                  <a:srgbClr val="000000"/>
                </a:solidFill>
                <a:round/>
                <a:headEnd/>
                <a:tailEnd/>
              </a:ln>
            </p:spPr>
            <p:txBody>
              <a:bodyPr wrap="none" anchor="ctr"/>
              <a:lstStyle/>
              <a:p>
                <a:endParaRPr lang="es-ES"/>
              </a:p>
            </p:txBody>
          </p:sp>
          <p:sp>
            <p:nvSpPr>
              <p:cNvPr id="38941" name="Freeform 284"/>
              <p:cNvSpPr>
                <a:spLocks/>
              </p:cNvSpPr>
              <p:nvPr/>
            </p:nvSpPr>
            <p:spPr bwMode="auto">
              <a:xfrm rot="10800000" flipV="1">
                <a:off x="1341" y="3291"/>
                <a:ext cx="20" cy="21"/>
              </a:xfrm>
              <a:custGeom>
                <a:avLst/>
                <a:gdLst>
                  <a:gd name="T0" fmla="*/ 0 w 17"/>
                  <a:gd name="T1" fmla="*/ 157 h 15"/>
                  <a:gd name="T2" fmla="*/ 15 w 17"/>
                  <a:gd name="T3" fmla="*/ 151 h 15"/>
                  <a:gd name="T4" fmla="*/ 21 w 17"/>
                  <a:gd name="T5" fmla="*/ 136 h 15"/>
                  <a:gd name="T6" fmla="*/ 36 w 17"/>
                  <a:gd name="T7" fmla="*/ 136 h 15"/>
                  <a:gd name="T8" fmla="*/ 40 w 17"/>
                  <a:gd name="T9" fmla="*/ 136 h 15"/>
                  <a:gd name="T10" fmla="*/ 36 w 17"/>
                  <a:gd name="T11" fmla="*/ 151 h 15"/>
                  <a:gd name="T12" fmla="*/ 29 w 17"/>
                  <a:gd name="T13" fmla="*/ 185 h 15"/>
                  <a:gd name="T14" fmla="*/ 29 w 17"/>
                  <a:gd name="T15" fmla="*/ 211 h 15"/>
                  <a:gd name="T16" fmla="*/ 42 w 17"/>
                  <a:gd name="T17" fmla="*/ 190 h 15"/>
                  <a:gd name="T18" fmla="*/ 55 w 17"/>
                  <a:gd name="T19" fmla="*/ 151 h 15"/>
                  <a:gd name="T20" fmla="*/ 58 w 17"/>
                  <a:gd name="T21" fmla="*/ 77 h 15"/>
                  <a:gd name="T22" fmla="*/ 49 w 17"/>
                  <a:gd name="T23" fmla="*/ 29 h 15"/>
                  <a:gd name="T24" fmla="*/ 25 w 17"/>
                  <a:gd name="T25" fmla="*/ 0 h 15"/>
                  <a:gd name="T26" fmla="*/ 2 w 17"/>
                  <a:gd name="T27" fmla="*/ 0 h 15"/>
                  <a:gd name="T28" fmla="*/ 0 w 17"/>
                  <a:gd name="T29" fmla="*/ 157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
                  <a:gd name="T46" fmla="*/ 0 h 15"/>
                  <a:gd name="T47" fmla="*/ 17 w 17"/>
                  <a:gd name="T48" fmla="*/ 15 h 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 h="15">
                    <a:moveTo>
                      <a:pt x="0" y="11"/>
                    </a:moveTo>
                    <a:lnTo>
                      <a:pt x="4" y="10"/>
                    </a:lnTo>
                    <a:lnTo>
                      <a:pt x="6" y="9"/>
                    </a:lnTo>
                    <a:lnTo>
                      <a:pt x="10" y="9"/>
                    </a:lnTo>
                    <a:lnTo>
                      <a:pt x="11" y="9"/>
                    </a:lnTo>
                    <a:lnTo>
                      <a:pt x="10" y="10"/>
                    </a:lnTo>
                    <a:lnTo>
                      <a:pt x="8" y="12"/>
                    </a:lnTo>
                    <a:lnTo>
                      <a:pt x="8" y="14"/>
                    </a:lnTo>
                    <a:lnTo>
                      <a:pt x="12" y="13"/>
                    </a:lnTo>
                    <a:lnTo>
                      <a:pt x="15" y="10"/>
                    </a:lnTo>
                    <a:lnTo>
                      <a:pt x="16" y="5"/>
                    </a:lnTo>
                    <a:lnTo>
                      <a:pt x="14" y="2"/>
                    </a:lnTo>
                    <a:lnTo>
                      <a:pt x="7" y="0"/>
                    </a:lnTo>
                    <a:lnTo>
                      <a:pt x="2" y="0"/>
                    </a:lnTo>
                    <a:lnTo>
                      <a:pt x="0" y="11"/>
                    </a:lnTo>
                  </a:path>
                </a:pathLst>
              </a:custGeom>
              <a:solidFill>
                <a:srgbClr val="FFBCBC"/>
              </a:solidFill>
              <a:ln w="12700" cap="rnd">
                <a:noFill/>
                <a:round/>
                <a:headEnd/>
                <a:tailEnd/>
              </a:ln>
            </p:spPr>
            <p:txBody>
              <a:bodyPr/>
              <a:lstStyle/>
              <a:p>
                <a:endParaRPr lang="es-ES"/>
              </a:p>
            </p:txBody>
          </p:sp>
          <p:sp>
            <p:nvSpPr>
              <p:cNvPr id="38942" name="Freeform 285"/>
              <p:cNvSpPr>
                <a:spLocks/>
              </p:cNvSpPr>
              <p:nvPr/>
            </p:nvSpPr>
            <p:spPr bwMode="auto">
              <a:xfrm rot="10800000" flipV="1">
                <a:off x="1340" y="3292"/>
                <a:ext cx="21" cy="22"/>
              </a:xfrm>
              <a:custGeom>
                <a:avLst/>
                <a:gdLst>
                  <a:gd name="T0" fmla="*/ 0 w 18"/>
                  <a:gd name="T1" fmla="*/ 146 h 16"/>
                  <a:gd name="T2" fmla="*/ 17 w 18"/>
                  <a:gd name="T3" fmla="*/ 143 h 16"/>
                  <a:gd name="T4" fmla="*/ 23 w 18"/>
                  <a:gd name="T5" fmla="*/ 126 h 16"/>
                  <a:gd name="T6" fmla="*/ 35 w 18"/>
                  <a:gd name="T7" fmla="*/ 106 h 16"/>
                  <a:gd name="T8" fmla="*/ 36 w 18"/>
                  <a:gd name="T9" fmla="*/ 126 h 16"/>
                  <a:gd name="T10" fmla="*/ 36 w 18"/>
                  <a:gd name="T11" fmla="*/ 143 h 16"/>
                  <a:gd name="T12" fmla="*/ 31 w 18"/>
                  <a:gd name="T13" fmla="*/ 168 h 16"/>
                  <a:gd name="T14" fmla="*/ 31 w 18"/>
                  <a:gd name="T15" fmla="*/ 197 h 16"/>
                  <a:gd name="T16" fmla="*/ 41 w 18"/>
                  <a:gd name="T17" fmla="*/ 173 h 16"/>
                  <a:gd name="T18" fmla="*/ 56 w 18"/>
                  <a:gd name="T19" fmla="*/ 143 h 16"/>
                  <a:gd name="T20" fmla="*/ 57 w 18"/>
                  <a:gd name="T21" fmla="*/ 76 h 16"/>
                  <a:gd name="T22" fmla="*/ 49 w 18"/>
                  <a:gd name="T23" fmla="*/ 29 h 16"/>
                  <a:gd name="T24" fmla="*/ 23 w 18"/>
                  <a:gd name="T25" fmla="*/ 0 h 16"/>
                  <a:gd name="T26" fmla="*/ 2 w 18"/>
                  <a:gd name="T27" fmla="*/ 0 h 16"/>
                  <a:gd name="T28" fmla="*/ 0 w 18"/>
                  <a:gd name="T29" fmla="*/ 146 h 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8"/>
                  <a:gd name="T46" fmla="*/ 0 h 16"/>
                  <a:gd name="T47" fmla="*/ 18 w 18"/>
                  <a:gd name="T48" fmla="*/ 16 h 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8" h="16">
                    <a:moveTo>
                      <a:pt x="0" y="12"/>
                    </a:moveTo>
                    <a:lnTo>
                      <a:pt x="5" y="11"/>
                    </a:lnTo>
                    <a:lnTo>
                      <a:pt x="7" y="10"/>
                    </a:lnTo>
                    <a:lnTo>
                      <a:pt x="10" y="9"/>
                    </a:lnTo>
                    <a:lnTo>
                      <a:pt x="11" y="10"/>
                    </a:lnTo>
                    <a:lnTo>
                      <a:pt x="11" y="11"/>
                    </a:lnTo>
                    <a:lnTo>
                      <a:pt x="9" y="13"/>
                    </a:lnTo>
                    <a:lnTo>
                      <a:pt x="9" y="15"/>
                    </a:lnTo>
                    <a:lnTo>
                      <a:pt x="12" y="14"/>
                    </a:lnTo>
                    <a:lnTo>
                      <a:pt x="16" y="11"/>
                    </a:lnTo>
                    <a:lnTo>
                      <a:pt x="17" y="6"/>
                    </a:lnTo>
                    <a:lnTo>
                      <a:pt x="15" y="2"/>
                    </a:lnTo>
                    <a:lnTo>
                      <a:pt x="7" y="0"/>
                    </a:lnTo>
                    <a:lnTo>
                      <a:pt x="2" y="0"/>
                    </a:lnTo>
                    <a:lnTo>
                      <a:pt x="0" y="12"/>
                    </a:lnTo>
                  </a:path>
                </a:pathLst>
              </a:custGeom>
              <a:noFill/>
              <a:ln w="12700" cap="rnd">
                <a:noFill/>
                <a:round/>
                <a:headEnd/>
                <a:tailEnd/>
              </a:ln>
            </p:spPr>
            <p:txBody>
              <a:bodyPr/>
              <a:lstStyle/>
              <a:p>
                <a:endParaRPr lang="es-ES"/>
              </a:p>
            </p:txBody>
          </p:sp>
          <p:sp>
            <p:nvSpPr>
              <p:cNvPr id="38943" name="Line 286"/>
              <p:cNvSpPr>
                <a:spLocks noChangeShapeType="1"/>
              </p:cNvSpPr>
              <p:nvPr/>
            </p:nvSpPr>
            <p:spPr bwMode="auto">
              <a:xfrm rot="10800000" flipH="1">
                <a:off x="1379" y="3317"/>
                <a:ext cx="12" cy="15"/>
              </a:xfrm>
              <a:prstGeom prst="line">
                <a:avLst/>
              </a:prstGeom>
              <a:noFill/>
              <a:ln w="12700">
                <a:solidFill>
                  <a:srgbClr val="000000"/>
                </a:solidFill>
                <a:round/>
                <a:headEnd/>
                <a:tailEnd/>
              </a:ln>
            </p:spPr>
            <p:txBody>
              <a:bodyPr wrap="none" anchor="ctr"/>
              <a:lstStyle/>
              <a:p>
                <a:endParaRPr lang="es-ES"/>
              </a:p>
            </p:txBody>
          </p:sp>
          <p:sp>
            <p:nvSpPr>
              <p:cNvPr id="38944" name="Freeform 287"/>
              <p:cNvSpPr>
                <a:spLocks/>
              </p:cNvSpPr>
              <p:nvPr/>
            </p:nvSpPr>
            <p:spPr bwMode="auto">
              <a:xfrm rot="10800000" flipV="1">
                <a:off x="1333" y="3350"/>
                <a:ext cx="130" cy="100"/>
              </a:xfrm>
              <a:custGeom>
                <a:avLst/>
                <a:gdLst>
                  <a:gd name="T0" fmla="*/ 0 w 113"/>
                  <a:gd name="T1" fmla="*/ 103 h 73"/>
                  <a:gd name="T2" fmla="*/ 1 w 113"/>
                  <a:gd name="T3" fmla="*/ 166 h 73"/>
                  <a:gd name="T4" fmla="*/ 1 w 113"/>
                  <a:gd name="T5" fmla="*/ 210 h 73"/>
                  <a:gd name="T6" fmla="*/ 3 w 113"/>
                  <a:gd name="T7" fmla="*/ 264 h 73"/>
                  <a:gd name="T8" fmla="*/ 3 w 113"/>
                  <a:gd name="T9" fmla="*/ 299 h 73"/>
                  <a:gd name="T10" fmla="*/ 24 w 113"/>
                  <a:gd name="T11" fmla="*/ 340 h 73"/>
                  <a:gd name="T12" fmla="*/ 35 w 113"/>
                  <a:gd name="T13" fmla="*/ 341 h 73"/>
                  <a:gd name="T14" fmla="*/ 56 w 113"/>
                  <a:gd name="T15" fmla="*/ 362 h 73"/>
                  <a:gd name="T16" fmla="*/ 159 w 113"/>
                  <a:gd name="T17" fmla="*/ 381 h 73"/>
                  <a:gd name="T18" fmla="*/ 173 w 113"/>
                  <a:gd name="T19" fmla="*/ 426 h 73"/>
                  <a:gd name="T20" fmla="*/ 175 w 113"/>
                  <a:gd name="T21" fmla="*/ 395 h 73"/>
                  <a:gd name="T22" fmla="*/ 184 w 113"/>
                  <a:gd name="T23" fmla="*/ 707 h 73"/>
                  <a:gd name="T24" fmla="*/ 190 w 113"/>
                  <a:gd name="T25" fmla="*/ 807 h 73"/>
                  <a:gd name="T26" fmla="*/ 188 w 113"/>
                  <a:gd name="T27" fmla="*/ 836 h 73"/>
                  <a:gd name="T28" fmla="*/ 184 w 113"/>
                  <a:gd name="T29" fmla="*/ 874 h 73"/>
                  <a:gd name="T30" fmla="*/ 188 w 113"/>
                  <a:gd name="T31" fmla="*/ 897 h 73"/>
                  <a:gd name="T32" fmla="*/ 216 w 113"/>
                  <a:gd name="T33" fmla="*/ 897 h 73"/>
                  <a:gd name="T34" fmla="*/ 216 w 113"/>
                  <a:gd name="T35" fmla="*/ 877 h 73"/>
                  <a:gd name="T36" fmla="*/ 230 w 113"/>
                  <a:gd name="T37" fmla="*/ 897 h 73"/>
                  <a:gd name="T38" fmla="*/ 263 w 113"/>
                  <a:gd name="T39" fmla="*/ 897 h 73"/>
                  <a:gd name="T40" fmla="*/ 266 w 113"/>
                  <a:gd name="T41" fmla="*/ 877 h 73"/>
                  <a:gd name="T42" fmla="*/ 272 w 113"/>
                  <a:gd name="T43" fmla="*/ 859 h 73"/>
                  <a:gd name="T44" fmla="*/ 272 w 113"/>
                  <a:gd name="T45" fmla="*/ 859 h 73"/>
                  <a:gd name="T46" fmla="*/ 272 w 113"/>
                  <a:gd name="T47" fmla="*/ 838 h 73"/>
                  <a:gd name="T48" fmla="*/ 267 w 113"/>
                  <a:gd name="T49" fmla="*/ 836 h 73"/>
                  <a:gd name="T50" fmla="*/ 253 w 113"/>
                  <a:gd name="T51" fmla="*/ 836 h 73"/>
                  <a:gd name="T52" fmla="*/ 245 w 113"/>
                  <a:gd name="T53" fmla="*/ 836 h 73"/>
                  <a:gd name="T54" fmla="*/ 236 w 113"/>
                  <a:gd name="T55" fmla="*/ 811 h 73"/>
                  <a:gd name="T56" fmla="*/ 230 w 113"/>
                  <a:gd name="T57" fmla="*/ 610 h 73"/>
                  <a:gd name="T58" fmla="*/ 219 w 113"/>
                  <a:gd name="T59" fmla="*/ 299 h 73"/>
                  <a:gd name="T60" fmla="*/ 211 w 113"/>
                  <a:gd name="T61" fmla="*/ 237 h 73"/>
                  <a:gd name="T62" fmla="*/ 190 w 113"/>
                  <a:gd name="T63" fmla="*/ 197 h 73"/>
                  <a:gd name="T64" fmla="*/ 93 w 113"/>
                  <a:gd name="T65" fmla="*/ 126 h 73"/>
                  <a:gd name="T66" fmla="*/ 190 w 113"/>
                  <a:gd name="T67" fmla="*/ 197 h 73"/>
                  <a:gd name="T68" fmla="*/ 211 w 113"/>
                  <a:gd name="T69" fmla="*/ 237 h 73"/>
                  <a:gd name="T70" fmla="*/ 219 w 113"/>
                  <a:gd name="T71" fmla="*/ 299 h 73"/>
                  <a:gd name="T72" fmla="*/ 230 w 113"/>
                  <a:gd name="T73" fmla="*/ 610 h 73"/>
                  <a:gd name="T74" fmla="*/ 253 w 113"/>
                  <a:gd name="T75" fmla="*/ 760 h 73"/>
                  <a:gd name="T76" fmla="*/ 290 w 113"/>
                  <a:gd name="T77" fmla="*/ 897 h 73"/>
                  <a:gd name="T78" fmla="*/ 306 w 113"/>
                  <a:gd name="T79" fmla="*/ 836 h 73"/>
                  <a:gd name="T80" fmla="*/ 303 w 113"/>
                  <a:gd name="T81" fmla="*/ 811 h 73"/>
                  <a:gd name="T82" fmla="*/ 328 w 113"/>
                  <a:gd name="T83" fmla="*/ 781 h 73"/>
                  <a:gd name="T84" fmla="*/ 343 w 113"/>
                  <a:gd name="T85" fmla="*/ 732 h 73"/>
                  <a:gd name="T86" fmla="*/ 341 w 113"/>
                  <a:gd name="T87" fmla="*/ 695 h 73"/>
                  <a:gd name="T88" fmla="*/ 314 w 113"/>
                  <a:gd name="T89" fmla="*/ 715 h 73"/>
                  <a:gd name="T90" fmla="*/ 305 w 113"/>
                  <a:gd name="T91" fmla="*/ 715 h 73"/>
                  <a:gd name="T92" fmla="*/ 291 w 113"/>
                  <a:gd name="T93" fmla="*/ 707 h 73"/>
                  <a:gd name="T94" fmla="*/ 231 w 113"/>
                  <a:gd name="T95" fmla="*/ 197 h 73"/>
                  <a:gd name="T96" fmla="*/ 220 w 113"/>
                  <a:gd name="T97" fmla="*/ 126 h 73"/>
                  <a:gd name="T98" fmla="*/ 212 w 113"/>
                  <a:gd name="T99" fmla="*/ 75 h 73"/>
                  <a:gd name="T100" fmla="*/ 201 w 113"/>
                  <a:gd name="T101" fmla="*/ 67 h 73"/>
                  <a:gd name="T102" fmla="*/ 184 w 113"/>
                  <a:gd name="T103" fmla="*/ 67 h 73"/>
                  <a:gd name="T104" fmla="*/ 144 w 113"/>
                  <a:gd name="T105" fmla="*/ 49 h 73"/>
                  <a:gd name="T106" fmla="*/ 113 w 113"/>
                  <a:gd name="T107" fmla="*/ 26 h 73"/>
                  <a:gd name="T108" fmla="*/ 93 w 113"/>
                  <a:gd name="T109" fmla="*/ 0 h 73"/>
                  <a:gd name="T110" fmla="*/ 68 w 113"/>
                  <a:gd name="T111" fmla="*/ 49 h 73"/>
                  <a:gd name="T112" fmla="*/ 43 w 113"/>
                  <a:gd name="T113" fmla="*/ 75 h 73"/>
                  <a:gd name="T114" fmla="*/ 24 w 113"/>
                  <a:gd name="T115" fmla="*/ 92 h 73"/>
                  <a:gd name="T116" fmla="*/ 0 w 113"/>
                  <a:gd name="T117" fmla="*/ 92 h 73"/>
                  <a:gd name="T118" fmla="*/ 0 w 113"/>
                  <a:gd name="T119" fmla="*/ 103 h 7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3"/>
                  <a:gd name="T181" fmla="*/ 0 h 73"/>
                  <a:gd name="T182" fmla="*/ 113 w 113"/>
                  <a:gd name="T183" fmla="*/ 73 h 7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3" h="73">
                    <a:moveTo>
                      <a:pt x="0" y="8"/>
                    </a:moveTo>
                    <a:lnTo>
                      <a:pt x="1" y="13"/>
                    </a:lnTo>
                    <a:lnTo>
                      <a:pt x="1" y="17"/>
                    </a:lnTo>
                    <a:lnTo>
                      <a:pt x="3" y="21"/>
                    </a:lnTo>
                    <a:lnTo>
                      <a:pt x="3" y="24"/>
                    </a:lnTo>
                    <a:lnTo>
                      <a:pt x="8" y="27"/>
                    </a:lnTo>
                    <a:lnTo>
                      <a:pt x="11" y="28"/>
                    </a:lnTo>
                    <a:lnTo>
                      <a:pt x="18" y="29"/>
                    </a:lnTo>
                    <a:lnTo>
                      <a:pt x="51" y="31"/>
                    </a:lnTo>
                    <a:lnTo>
                      <a:pt x="56" y="34"/>
                    </a:lnTo>
                    <a:lnTo>
                      <a:pt x="57" y="32"/>
                    </a:lnTo>
                    <a:lnTo>
                      <a:pt x="60" y="57"/>
                    </a:lnTo>
                    <a:lnTo>
                      <a:pt x="62" y="65"/>
                    </a:lnTo>
                    <a:lnTo>
                      <a:pt x="61" y="67"/>
                    </a:lnTo>
                    <a:lnTo>
                      <a:pt x="60" y="70"/>
                    </a:lnTo>
                    <a:lnTo>
                      <a:pt x="61" y="72"/>
                    </a:lnTo>
                    <a:lnTo>
                      <a:pt x="70" y="72"/>
                    </a:lnTo>
                    <a:lnTo>
                      <a:pt x="70" y="71"/>
                    </a:lnTo>
                    <a:lnTo>
                      <a:pt x="75" y="72"/>
                    </a:lnTo>
                    <a:lnTo>
                      <a:pt x="85" y="72"/>
                    </a:lnTo>
                    <a:lnTo>
                      <a:pt x="87" y="71"/>
                    </a:lnTo>
                    <a:lnTo>
                      <a:pt x="89" y="69"/>
                    </a:lnTo>
                    <a:lnTo>
                      <a:pt x="89" y="68"/>
                    </a:lnTo>
                    <a:lnTo>
                      <a:pt x="88" y="67"/>
                    </a:lnTo>
                    <a:lnTo>
                      <a:pt x="83" y="67"/>
                    </a:lnTo>
                    <a:lnTo>
                      <a:pt x="80" y="67"/>
                    </a:lnTo>
                    <a:lnTo>
                      <a:pt x="77" y="66"/>
                    </a:lnTo>
                    <a:lnTo>
                      <a:pt x="75" y="49"/>
                    </a:lnTo>
                    <a:lnTo>
                      <a:pt x="71" y="24"/>
                    </a:lnTo>
                    <a:lnTo>
                      <a:pt x="68" y="19"/>
                    </a:lnTo>
                    <a:lnTo>
                      <a:pt x="62" y="16"/>
                    </a:lnTo>
                    <a:lnTo>
                      <a:pt x="30" y="10"/>
                    </a:lnTo>
                    <a:lnTo>
                      <a:pt x="62" y="16"/>
                    </a:lnTo>
                    <a:lnTo>
                      <a:pt x="68" y="19"/>
                    </a:lnTo>
                    <a:lnTo>
                      <a:pt x="71" y="24"/>
                    </a:lnTo>
                    <a:lnTo>
                      <a:pt x="75" y="49"/>
                    </a:lnTo>
                    <a:lnTo>
                      <a:pt x="83" y="61"/>
                    </a:lnTo>
                    <a:lnTo>
                      <a:pt x="94" y="72"/>
                    </a:lnTo>
                    <a:lnTo>
                      <a:pt x="100" y="67"/>
                    </a:lnTo>
                    <a:lnTo>
                      <a:pt x="98" y="66"/>
                    </a:lnTo>
                    <a:lnTo>
                      <a:pt x="107" y="63"/>
                    </a:lnTo>
                    <a:lnTo>
                      <a:pt x="112" y="59"/>
                    </a:lnTo>
                    <a:lnTo>
                      <a:pt x="111" y="56"/>
                    </a:lnTo>
                    <a:lnTo>
                      <a:pt x="103" y="58"/>
                    </a:lnTo>
                    <a:lnTo>
                      <a:pt x="99" y="58"/>
                    </a:lnTo>
                    <a:lnTo>
                      <a:pt x="95" y="57"/>
                    </a:lnTo>
                    <a:lnTo>
                      <a:pt x="76" y="16"/>
                    </a:lnTo>
                    <a:lnTo>
                      <a:pt x="72" y="10"/>
                    </a:lnTo>
                    <a:lnTo>
                      <a:pt x="69" y="6"/>
                    </a:lnTo>
                    <a:lnTo>
                      <a:pt x="66" y="5"/>
                    </a:lnTo>
                    <a:lnTo>
                      <a:pt x="60" y="5"/>
                    </a:lnTo>
                    <a:lnTo>
                      <a:pt x="48" y="4"/>
                    </a:lnTo>
                    <a:lnTo>
                      <a:pt x="37" y="2"/>
                    </a:lnTo>
                    <a:lnTo>
                      <a:pt x="30" y="0"/>
                    </a:lnTo>
                    <a:lnTo>
                      <a:pt x="22" y="4"/>
                    </a:lnTo>
                    <a:lnTo>
                      <a:pt x="14" y="6"/>
                    </a:lnTo>
                    <a:lnTo>
                      <a:pt x="8" y="7"/>
                    </a:lnTo>
                    <a:lnTo>
                      <a:pt x="0" y="7"/>
                    </a:lnTo>
                    <a:lnTo>
                      <a:pt x="0" y="8"/>
                    </a:lnTo>
                  </a:path>
                </a:pathLst>
              </a:custGeom>
              <a:solidFill>
                <a:srgbClr val="5959FF"/>
              </a:solidFill>
              <a:ln w="12700" cap="rnd">
                <a:noFill/>
                <a:round/>
                <a:headEnd/>
                <a:tailEnd/>
              </a:ln>
            </p:spPr>
            <p:txBody>
              <a:bodyPr/>
              <a:lstStyle/>
              <a:p>
                <a:endParaRPr lang="es-ES"/>
              </a:p>
            </p:txBody>
          </p:sp>
          <p:sp>
            <p:nvSpPr>
              <p:cNvPr id="38945" name="Freeform 288"/>
              <p:cNvSpPr>
                <a:spLocks/>
              </p:cNvSpPr>
              <p:nvPr/>
            </p:nvSpPr>
            <p:spPr bwMode="auto">
              <a:xfrm rot="10800000" flipV="1">
                <a:off x="1332" y="3349"/>
                <a:ext cx="129" cy="103"/>
              </a:xfrm>
              <a:custGeom>
                <a:avLst/>
                <a:gdLst>
                  <a:gd name="T0" fmla="*/ 0 w 112"/>
                  <a:gd name="T1" fmla="*/ 104 h 75"/>
                  <a:gd name="T2" fmla="*/ 1 w 112"/>
                  <a:gd name="T3" fmla="*/ 168 h 75"/>
                  <a:gd name="T4" fmla="*/ 2 w 112"/>
                  <a:gd name="T5" fmla="*/ 213 h 75"/>
                  <a:gd name="T6" fmla="*/ 14 w 112"/>
                  <a:gd name="T7" fmla="*/ 269 h 75"/>
                  <a:gd name="T8" fmla="*/ 18 w 112"/>
                  <a:gd name="T9" fmla="*/ 304 h 75"/>
                  <a:gd name="T10" fmla="*/ 28 w 112"/>
                  <a:gd name="T11" fmla="*/ 327 h 75"/>
                  <a:gd name="T12" fmla="*/ 43 w 112"/>
                  <a:gd name="T13" fmla="*/ 349 h 75"/>
                  <a:gd name="T14" fmla="*/ 58 w 112"/>
                  <a:gd name="T15" fmla="*/ 379 h 75"/>
                  <a:gd name="T16" fmla="*/ 121 w 112"/>
                  <a:gd name="T17" fmla="*/ 379 h 75"/>
                  <a:gd name="T18" fmla="*/ 138 w 112"/>
                  <a:gd name="T19" fmla="*/ 379 h 75"/>
                  <a:gd name="T20" fmla="*/ 159 w 112"/>
                  <a:gd name="T21" fmla="*/ 379 h 75"/>
                  <a:gd name="T22" fmla="*/ 165 w 112"/>
                  <a:gd name="T23" fmla="*/ 394 h 75"/>
                  <a:gd name="T24" fmla="*/ 174 w 112"/>
                  <a:gd name="T25" fmla="*/ 417 h 75"/>
                  <a:gd name="T26" fmla="*/ 177 w 112"/>
                  <a:gd name="T27" fmla="*/ 435 h 75"/>
                  <a:gd name="T28" fmla="*/ 184 w 112"/>
                  <a:gd name="T29" fmla="*/ 736 h 75"/>
                  <a:gd name="T30" fmla="*/ 189 w 112"/>
                  <a:gd name="T31" fmla="*/ 847 h 75"/>
                  <a:gd name="T32" fmla="*/ 184 w 112"/>
                  <a:gd name="T33" fmla="*/ 875 h 75"/>
                  <a:gd name="T34" fmla="*/ 184 w 112"/>
                  <a:gd name="T35" fmla="*/ 915 h 75"/>
                  <a:gd name="T36" fmla="*/ 184 w 112"/>
                  <a:gd name="T37" fmla="*/ 941 h 75"/>
                  <a:gd name="T38" fmla="*/ 212 w 112"/>
                  <a:gd name="T39" fmla="*/ 941 h 75"/>
                  <a:gd name="T40" fmla="*/ 212 w 112"/>
                  <a:gd name="T41" fmla="*/ 916 h 75"/>
                  <a:gd name="T42" fmla="*/ 229 w 112"/>
                  <a:gd name="T43" fmla="*/ 941 h 75"/>
                  <a:gd name="T44" fmla="*/ 264 w 112"/>
                  <a:gd name="T45" fmla="*/ 941 h 75"/>
                  <a:gd name="T46" fmla="*/ 265 w 112"/>
                  <a:gd name="T47" fmla="*/ 916 h 75"/>
                  <a:gd name="T48" fmla="*/ 271 w 112"/>
                  <a:gd name="T49" fmla="*/ 904 h 75"/>
                  <a:gd name="T50" fmla="*/ 279 w 112"/>
                  <a:gd name="T51" fmla="*/ 904 h 75"/>
                  <a:gd name="T52" fmla="*/ 279 w 112"/>
                  <a:gd name="T53" fmla="*/ 886 h 75"/>
                  <a:gd name="T54" fmla="*/ 268 w 112"/>
                  <a:gd name="T55" fmla="*/ 875 h 75"/>
                  <a:gd name="T56" fmla="*/ 259 w 112"/>
                  <a:gd name="T57" fmla="*/ 875 h 75"/>
                  <a:gd name="T58" fmla="*/ 244 w 112"/>
                  <a:gd name="T59" fmla="*/ 875 h 75"/>
                  <a:gd name="T60" fmla="*/ 235 w 112"/>
                  <a:gd name="T61" fmla="*/ 860 h 75"/>
                  <a:gd name="T62" fmla="*/ 229 w 112"/>
                  <a:gd name="T63" fmla="*/ 637 h 75"/>
                  <a:gd name="T64" fmla="*/ 219 w 112"/>
                  <a:gd name="T65" fmla="*/ 317 h 75"/>
                  <a:gd name="T66" fmla="*/ 211 w 112"/>
                  <a:gd name="T67" fmla="*/ 238 h 75"/>
                  <a:gd name="T68" fmla="*/ 190 w 112"/>
                  <a:gd name="T69" fmla="*/ 201 h 75"/>
                  <a:gd name="T70" fmla="*/ 93 w 112"/>
                  <a:gd name="T71" fmla="*/ 126 h 75"/>
                  <a:gd name="T72" fmla="*/ 190 w 112"/>
                  <a:gd name="T73" fmla="*/ 201 h 75"/>
                  <a:gd name="T74" fmla="*/ 211 w 112"/>
                  <a:gd name="T75" fmla="*/ 238 h 75"/>
                  <a:gd name="T76" fmla="*/ 219 w 112"/>
                  <a:gd name="T77" fmla="*/ 317 h 75"/>
                  <a:gd name="T78" fmla="*/ 229 w 112"/>
                  <a:gd name="T79" fmla="*/ 637 h 75"/>
                  <a:gd name="T80" fmla="*/ 252 w 112"/>
                  <a:gd name="T81" fmla="*/ 798 h 75"/>
                  <a:gd name="T82" fmla="*/ 289 w 112"/>
                  <a:gd name="T83" fmla="*/ 941 h 75"/>
                  <a:gd name="T84" fmla="*/ 305 w 112"/>
                  <a:gd name="T85" fmla="*/ 875 h 75"/>
                  <a:gd name="T86" fmla="*/ 304 w 112"/>
                  <a:gd name="T87" fmla="*/ 860 h 75"/>
                  <a:gd name="T88" fmla="*/ 329 w 112"/>
                  <a:gd name="T89" fmla="*/ 820 h 75"/>
                  <a:gd name="T90" fmla="*/ 343 w 112"/>
                  <a:gd name="T91" fmla="*/ 772 h 75"/>
                  <a:gd name="T92" fmla="*/ 341 w 112"/>
                  <a:gd name="T93" fmla="*/ 717 h 75"/>
                  <a:gd name="T94" fmla="*/ 314 w 112"/>
                  <a:gd name="T95" fmla="*/ 758 h 75"/>
                  <a:gd name="T96" fmla="*/ 304 w 112"/>
                  <a:gd name="T97" fmla="*/ 758 h 75"/>
                  <a:gd name="T98" fmla="*/ 290 w 112"/>
                  <a:gd name="T99" fmla="*/ 736 h 75"/>
                  <a:gd name="T100" fmla="*/ 230 w 112"/>
                  <a:gd name="T101" fmla="*/ 201 h 75"/>
                  <a:gd name="T102" fmla="*/ 225 w 112"/>
                  <a:gd name="T103" fmla="*/ 126 h 75"/>
                  <a:gd name="T104" fmla="*/ 211 w 112"/>
                  <a:gd name="T105" fmla="*/ 76 h 75"/>
                  <a:gd name="T106" fmla="*/ 200 w 112"/>
                  <a:gd name="T107" fmla="*/ 67 h 75"/>
                  <a:gd name="T108" fmla="*/ 183 w 112"/>
                  <a:gd name="T109" fmla="*/ 67 h 75"/>
                  <a:gd name="T110" fmla="*/ 149 w 112"/>
                  <a:gd name="T111" fmla="*/ 49 h 75"/>
                  <a:gd name="T112" fmla="*/ 119 w 112"/>
                  <a:gd name="T113" fmla="*/ 26 h 75"/>
                  <a:gd name="T114" fmla="*/ 93 w 112"/>
                  <a:gd name="T115" fmla="*/ 0 h 75"/>
                  <a:gd name="T116" fmla="*/ 67 w 112"/>
                  <a:gd name="T117" fmla="*/ 49 h 75"/>
                  <a:gd name="T118" fmla="*/ 43 w 112"/>
                  <a:gd name="T119" fmla="*/ 76 h 75"/>
                  <a:gd name="T120" fmla="*/ 21 w 112"/>
                  <a:gd name="T121" fmla="*/ 92 h 75"/>
                  <a:gd name="T122" fmla="*/ 0 w 112"/>
                  <a:gd name="T123" fmla="*/ 92 h 75"/>
                  <a:gd name="T124" fmla="*/ 0 w 112"/>
                  <a:gd name="T125" fmla="*/ 104 h 7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2"/>
                  <a:gd name="T190" fmla="*/ 0 h 75"/>
                  <a:gd name="T191" fmla="*/ 112 w 112"/>
                  <a:gd name="T192" fmla="*/ 75 h 7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2" h="75">
                    <a:moveTo>
                      <a:pt x="0" y="8"/>
                    </a:moveTo>
                    <a:lnTo>
                      <a:pt x="1" y="13"/>
                    </a:lnTo>
                    <a:lnTo>
                      <a:pt x="2" y="17"/>
                    </a:lnTo>
                    <a:lnTo>
                      <a:pt x="4" y="21"/>
                    </a:lnTo>
                    <a:lnTo>
                      <a:pt x="6" y="24"/>
                    </a:lnTo>
                    <a:lnTo>
                      <a:pt x="9" y="26"/>
                    </a:lnTo>
                    <a:lnTo>
                      <a:pt x="14" y="28"/>
                    </a:lnTo>
                    <a:lnTo>
                      <a:pt x="18" y="30"/>
                    </a:lnTo>
                    <a:lnTo>
                      <a:pt x="39" y="30"/>
                    </a:lnTo>
                    <a:lnTo>
                      <a:pt x="44" y="30"/>
                    </a:lnTo>
                    <a:lnTo>
                      <a:pt x="51" y="30"/>
                    </a:lnTo>
                    <a:lnTo>
                      <a:pt x="54" y="31"/>
                    </a:lnTo>
                    <a:lnTo>
                      <a:pt x="56" y="33"/>
                    </a:lnTo>
                    <a:lnTo>
                      <a:pt x="57" y="34"/>
                    </a:lnTo>
                    <a:lnTo>
                      <a:pt x="60" y="58"/>
                    </a:lnTo>
                    <a:lnTo>
                      <a:pt x="61" y="67"/>
                    </a:lnTo>
                    <a:lnTo>
                      <a:pt x="60" y="69"/>
                    </a:lnTo>
                    <a:lnTo>
                      <a:pt x="60" y="72"/>
                    </a:lnTo>
                    <a:lnTo>
                      <a:pt x="60" y="74"/>
                    </a:lnTo>
                    <a:lnTo>
                      <a:pt x="69" y="74"/>
                    </a:lnTo>
                    <a:lnTo>
                      <a:pt x="69" y="73"/>
                    </a:lnTo>
                    <a:lnTo>
                      <a:pt x="74" y="74"/>
                    </a:lnTo>
                    <a:lnTo>
                      <a:pt x="85" y="74"/>
                    </a:lnTo>
                    <a:lnTo>
                      <a:pt x="86" y="73"/>
                    </a:lnTo>
                    <a:lnTo>
                      <a:pt x="88" y="71"/>
                    </a:lnTo>
                    <a:lnTo>
                      <a:pt x="89" y="71"/>
                    </a:lnTo>
                    <a:lnTo>
                      <a:pt x="89" y="70"/>
                    </a:lnTo>
                    <a:lnTo>
                      <a:pt x="87" y="69"/>
                    </a:lnTo>
                    <a:lnTo>
                      <a:pt x="83" y="69"/>
                    </a:lnTo>
                    <a:lnTo>
                      <a:pt x="79" y="69"/>
                    </a:lnTo>
                    <a:lnTo>
                      <a:pt x="76" y="68"/>
                    </a:lnTo>
                    <a:lnTo>
                      <a:pt x="74" y="50"/>
                    </a:lnTo>
                    <a:lnTo>
                      <a:pt x="71" y="25"/>
                    </a:lnTo>
                    <a:lnTo>
                      <a:pt x="68" y="19"/>
                    </a:lnTo>
                    <a:lnTo>
                      <a:pt x="62" y="16"/>
                    </a:lnTo>
                    <a:lnTo>
                      <a:pt x="30" y="10"/>
                    </a:lnTo>
                    <a:lnTo>
                      <a:pt x="62" y="16"/>
                    </a:lnTo>
                    <a:lnTo>
                      <a:pt x="68" y="19"/>
                    </a:lnTo>
                    <a:lnTo>
                      <a:pt x="71" y="25"/>
                    </a:lnTo>
                    <a:lnTo>
                      <a:pt x="74" y="50"/>
                    </a:lnTo>
                    <a:lnTo>
                      <a:pt x="82" y="63"/>
                    </a:lnTo>
                    <a:lnTo>
                      <a:pt x="93" y="74"/>
                    </a:lnTo>
                    <a:lnTo>
                      <a:pt x="99" y="69"/>
                    </a:lnTo>
                    <a:lnTo>
                      <a:pt x="98" y="68"/>
                    </a:lnTo>
                    <a:lnTo>
                      <a:pt x="106" y="65"/>
                    </a:lnTo>
                    <a:lnTo>
                      <a:pt x="111" y="61"/>
                    </a:lnTo>
                    <a:lnTo>
                      <a:pt x="110" y="57"/>
                    </a:lnTo>
                    <a:lnTo>
                      <a:pt x="102" y="60"/>
                    </a:lnTo>
                    <a:lnTo>
                      <a:pt x="98" y="60"/>
                    </a:lnTo>
                    <a:lnTo>
                      <a:pt x="94" y="58"/>
                    </a:lnTo>
                    <a:lnTo>
                      <a:pt x="75" y="16"/>
                    </a:lnTo>
                    <a:lnTo>
                      <a:pt x="72" y="10"/>
                    </a:lnTo>
                    <a:lnTo>
                      <a:pt x="68" y="6"/>
                    </a:lnTo>
                    <a:lnTo>
                      <a:pt x="65" y="5"/>
                    </a:lnTo>
                    <a:lnTo>
                      <a:pt x="59" y="5"/>
                    </a:lnTo>
                    <a:lnTo>
                      <a:pt x="48" y="4"/>
                    </a:lnTo>
                    <a:lnTo>
                      <a:pt x="37" y="2"/>
                    </a:lnTo>
                    <a:lnTo>
                      <a:pt x="30" y="0"/>
                    </a:lnTo>
                    <a:lnTo>
                      <a:pt x="21" y="4"/>
                    </a:lnTo>
                    <a:lnTo>
                      <a:pt x="14" y="6"/>
                    </a:lnTo>
                    <a:lnTo>
                      <a:pt x="7" y="7"/>
                    </a:lnTo>
                    <a:lnTo>
                      <a:pt x="0" y="7"/>
                    </a:lnTo>
                    <a:lnTo>
                      <a:pt x="0" y="8"/>
                    </a:lnTo>
                  </a:path>
                </a:pathLst>
              </a:custGeom>
              <a:noFill/>
              <a:ln w="12700" cap="rnd">
                <a:noFill/>
                <a:round/>
                <a:headEnd/>
                <a:tailEnd/>
              </a:ln>
            </p:spPr>
            <p:txBody>
              <a:bodyPr/>
              <a:lstStyle/>
              <a:p>
                <a:endParaRPr lang="es-ES"/>
              </a:p>
            </p:txBody>
          </p:sp>
          <p:sp>
            <p:nvSpPr>
              <p:cNvPr id="38946" name="Freeform 289"/>
              <p:cNvSpPr>
                <a:spLocks/>
              </p:cNvSpPr>
              <p:nvPr/>
            </p:nvSpPr>
            <p:spPr bwMode="auto">
              <a:xfrm rot="10800000" flipV="1">
                <a:off x="1394" y="3188"/>
                <a:ext cx="52" cy="32"/>
              </a:xfrm>
              <a:custGeom>
                <a:avLst/>
                <a:gdLst>
                  <a:gd name="T0" fmla="*/ 0 w 45"/>
                  <a:gd name="T1" fmla="*/ 211 h 23"/>
                  <a:gd name="T2" fmla="*/ 77 w 45"/>
                  <a:gd name="T3" fmla="*/ 241 h 23"/>
                  <a:gd name="T4" fmla="*/ 126 w 45"/>
                  <a:gd name="T5" fmla="*/ 294 h 23"/>
                  <a:gd name="T6" fmla="*/ 138 w 45"/>
                  <a:gd name="T7" fmla="*/ 310 h 23"/>
                  <a:gd name="T8" fmla="*/ 140 w 45"/>
                  <a:gd name="T9" fmla="*/ 310 h 23"/>
                  <a:gd name="T10" fmla="*/ 140 w 45"/>
                  <a:gd name="T11" fmla="*/ 294 h 23"/>
                  <a:gd name="T12" fmla="*/ 118 w 45"/>
                  <a:gd name="T13" fmla="*/ 241 h 23"/>
                  <a:gd name="T14" fmla="*/ 118 w 45"/>
                  <a:gd name="T15" fmla="*/ 188 h 23"/>
                  <a:gd name="T16" fmla="*/ 109 w 45"/>
                  <a:gd name="T17" fmla="*/ 152 h 23"/>
                  <a:gd name="T18" fmla="*/ 105 w 45"/>
                  <a:gd name="T19" fmla="*/ 97 h 23"/>
                  <a:gd name="T20" fmla="*/ 102 w 45"/>
                  <a:gd name="T21" fmla="*/ 70 h 23"/>
                  <a:gd name="T22" fmla="*/ 92 w 45"/>
                  <a:gd name="T23" fmla="*/ 40 h 23"/>
                  <a:gd name="T24" fmla="*/ 81 w 45"/>
                  <a:gd name="T25" fmla="*/ 29 h 23"/>
                  <a:gd name="T26" fmla="*/ 77 w 45"/>
                  <a:gd name="T27" fmla="*/ 1 h 23"/>
                  <a:gd name="T28" fmla="*/ 67 w 45"/>
                  <a:gd name="T29" fmla="*/ 0 h 23"/>
                  <a:gd name="T30" fmla="*/ 60 w 45"/>
                  <a:gd name="T31" fmla="*/ 0 h 23"/>
                  <a:gd name="T32" fmla="*/ 57 w 45"/>
                  <a:gd name="T33" fmla="*/ 0 h 23"/>
                  <a:gd name="T34" fmla="*/ 42 w 45"/>
                  <a:gd name="T35" fmla="*/ 0 h 23"/>
                  <a:gd name="T36" fmla="*/ 32 w 45"/>
                  <a:gd name="T37" fmla="*/ 29 h 23"/>
                  <a:gd name="T38" fmla="*/ 21 w 45"/>
                  <a:gd name="T39" fmla="*/ 56 h 23"/>
                  <a:gd name="T40" fmla="*/ 14 w 45"/>
                  <a:gd name="T41" fmla="*/ 78 h 23"/>
                  <a:gd name="T42" fmla="*/ 2 w 45"/>
                  <a:gd name="T43" fmla="*/ 132 h 23"/>
                  <a:gd name="T44" fmla="*/ 1 w 45"/>
                  <a:gd name="T45" fmla="*/ 173 h 23"/>
                  <a:gd name="T46" fmla="*/ 0 w 45"/>
                  <a:gd name="T47" fmla="*/ 211 h 2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5"/>
                  <a:gd name="T73" fmla="*/ 0 h 23"/>
                  <a:gd name="T74" fmla="*/ 45 w 45"/>
                  <a:gd name="T75" fmla="*/ 23 h 2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5" h="23">
                    <a:moveTo>
                      <a:pt x="0" y="15"/>
                    </a:moveTo>
                    <a:lnTo>
                      <a:pt x="24" y="17"/>
                    </a:lnTo>
                    <a:lnTo>
                      <a:pt x="40" y="21"/>
                    </a:lnTo>
                    <a:lnTo>
                      <a:pt x="43" y="22"/>
                    </a:lnTo>
                    <a:lnTo>
                      <a:pt x="44" y="22"/>
                    </a:lnTo>
                    <a:lnTo>
                      <a:pt x="44" y="21"/>
                    </a:lnTo>
                    <a:lnTo>
                      <a:pt x="36" y="17"/>
                    </a:lnTo>
                    <a:lnTo>
                      <a:pt x="36" y="14"/>
                    </a:lnTo>
                    <a:lnTo>
                      <a:pt x="35" y="11"/>
                    </a:lnTo>
                    <a:lnTo>
                      <a:pt x="33" y="7"/>
                    </a:lnTo>
                    <a:lnTo>
                      <a:pt x="31" y="5"/>
                    </a:lnTo>
                    <a:lnTo>
                      <a:pt x="29" y="3"/>
                    </a:lnTo>
                    <a:lnTo>
                      <a:pt x="26" y="2"/>
                    </a:lnTo>
                    <a:lnTo>
                      <a:pt x="24" y="1"/>
                    </a:lnTo>
                    <a:lnTo>
                      <a:pt x="21" y="0"/>
                    </a:lnTo>
                    <a:lnTo>
                      <a:pt x="19" y="0"/>
                    </a:lnTo>
                    <a:lnTo>
                      <a:pt x="17" y="0"/>
                    </a:lnTo>
                    <a:lnTo>
                      <a:pt x="13" y="0"/>
                    </a:lnTo>
                    <a:lnTo>
                      <a:pt x="10" y="2"/>
                    </a:lnTo>
                    <a:lnTo>
                      <a:pt x="7" y="4"/>
                    </a:lnTo>
                    <a:lnTo>
                      <a:pt x="4" y="6"/>
                    </a:lnTo>
                    <a:lnTo>
                      <a:pt x="2" y="9"/>
                    </a:lnTo>
                    <a:lnTo>
                      <a:pt x="1" y="12"/>
                    </a:lnTo>
                    <a:lnTo>
                      <a:pt x="0" y="15"/>
                    </a:lnTo>
                  </a:path>
                </a:pathLst>
              </a:custGeom>
              <a:solidFill>
                <a:srgbClr val="FE9B03"/>
              </a:solidFill>
              <a:ln w="12700" cap="rnd">
                <a:noFill/>
                <a:round/>
                <a:headEnd/>
                <a:tailEnd/>
              </a:ln>
            </p:spPr>
            <p:txBody>
              <a:bodyPr/>
              <a:lstStyle/>
              <a:p>
                <a:endParaRPr lang="es-ES"/>
              </a:p>
            </p:txBody>
          </p:sp>
          <p:sp>
            <p:nvSpPr>
              <p:cNvPr id="38947" name="Freeform 290"/>
              <p:cNvSpPr>
                <a:spLocks/>
              </p:cNvSpPr>
              <p:nvPr/>
            </p:nvSpPr>
            <p:spPr bwMode="auto">
              <a:xfrm rot="10800000" flipV="1">
                <a:off x="1393" y="3190"/>
                <a:ext cx="53" cy="31"/>
              </a:xfrm>
              <a:custGeom>
                <a:avLst/>
                <a:gdLst>
                  <a:gd name="T0" fmla="*/ 0 w 46"/>
                  <a:gd name="T1" fmla="*/ 162 h 23"/>
                  <a:gd name="T2" fmla="*/ 77 w 46"/>
                  <a:gd name="T3" fmla="*/ 189 h 23"/>
                  <a:gd name="T4" fmla="*/ 124 w 46"/>
                  <a:gd name="T5" fmla="*/ 226 h 23"/>
                  <a:gd name="T6" fmla="*/ 138 w 46"/>
                  <a:gd name="T7" fmla="*/ 240 h 23"/>
                  <a:gd name="T8" fmla="*/ 141 w 46"/>
                  <a:gd name="T9" fmla="*/ 240 h 23"/>
                  <a:gd name="T10" fmla="*/ 141 w 46"/>
                  <a:gd name="T11" fmla="*/ 226 h 23"/>
                  <a:gd name="T12" fmla="*/ 119 w 46"/>
                  <a:gd name="T13" fmla="*/ 189 h 23"/>
                  <a:gd name="T14" fmla="*/ 119 w 46"/>
                  <a:gd name="T15" fmla="*/ 155 h 23"/>
                  <a:gd name="T16" fmla="*/ 107 w 46"/>
                  <a:gd name="T17" fmla="*/ 120 h 23"/>
                  <a:gd name="T18" fmla="*/ 106 w 46"/>
                  <a:gd name="T19" fmla="*/ 73 h 23"/>
                  <a:gd name="T20" fmla="*/ 103 w 46"/>
                  <a:gd name="T21" fmla="*/ 54 h 23"/>
                  <a:gd name="T22" fmla="*/ 93 w 46"/>
                  <a:gd name="T23" fmla="*/ 30 h 23"/>
                  <a:gd name="T24" fmla="*/ 82 w 46"/>
                  <a:gd name="T25" fmla="*/ 22 h 23"/>
                  <a:gd name="T26" fmla="*/ 77 w 46"/>
                  <a:gd name="T27" fmla="*/ 1 h 23"/>
                  <a:gd name="T28" fmla="*/ 67 w 46"/>
                  <a:gd name="T29" fmla="*/ 0 h 23"/>
                  <a:gd name="T30" fmla="*/ 59 w 46"/>
                  <a:gd name="T31" fmla="*/ 0 h 23"/>
                  <a:gd name="T32" fmla="*/ 54 w 46"/>
                  <a:gd name="T33" fmla="*/ 0 h 23"/>
                  <a:gd name="T34" fmla="*/ 41 w 46"/>
                  <a:gd name="T35" fmla="*/ 0 h 23"/>
                  <a:gd name="T36" fmla="*/ 32 w 46"/>
                  <a:gd name="T37" fmla="*/ 22 h 23"/>
                  <a:gd name="T38" fmla="*/ 21 w 46"/>
                  <a:gd name="T39" fmla="*/ 40 h 23"/>
                  <a:gd name="T40" fmla="*/ 16 w 46"/>
                  <a:gd name="T41" fmla="*/ 66 h 23"/>
                  <a:gd name="T42" fmla="*/ 2 w 46"/>
                  <a:gd name="T43" fmla="*/ 98 h 23"/>
                  <a:gd name="T44" fmla="*/ 1 w 46"/>
                  <a:gd name="T45" fmla="*/ 132 h 23"/>
                  <a:gd name="T46" fmla="*/ 0 w 46"/>
                  <a:gd name="T47" fmla="*/ 162 h 2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6"/>
                  <a:gd name="T73" fmla="*/ 0 h 23"/>
                  <a:gd name="T74" fmla="*/ 46 w 46"/>
                  <a:gd name="T75" fmla="*/ 23 h 2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6" h="23">
                    <a:moveTo>
                      <a:pt x="0" y="15"/>
                    </a:moveTo>
                    <a:lnTo>
                      <a:pt x="24" y="17"/>
                    </a:lnTo>
                    <a:lnTo>
                      <a:pt x="41" y="21"/>
                    </a:lnTo>
                    <a:lnTo>
                      <a:pt x="44" y="22"/>
                    </a:lnTo>
                    <a:lnTo>
                      <a:pt x="45" y="22"/>
                    </a:lnTo>
                    <a:lnTo>
                      <a:pt x="45" y="21"/>
                    </a:lnTo>
                    <a:lnTo>
                      <a:pt x="37" y="17"/>
                    </a:lnTo>
                    <a:lnTo>
                      <a:pt x="37" y="14"/>
                    </a:lnTo>
                    <a:lnTo>
                      <a:pt x="35" y="11"/>
                    </a:lnTo>
                    <a:lnTo>
                      <a:pt x="34" y="7"/>
                    </a:lnTo>
                    <a:lnTo>
                      <a:pt x="32" y="5"/>
                    </a:lnTo>
                    <a:lnTo>
                      <a:pt x="30" y="3"/>
                    </a:lnTo>
                    <a:lnTo>
                      <a:pt x="27" y="2"/>
                    </a:lnTo>
                    <a:lnTo>
                      <a:pt x="24" y="1"/>
                    </a:lnTo>
                    <a:lnTo>
                      <a:pt x="21" y="0"/>
                    </a:lnTo>
                    <a:lnTo>
                      <a:pt x="19" y="0"/>
                    </a:lnTo>
                    <a:lnTo>
                      <a:pt x="17" y="0"/>
                    </a:lnTo>
                    <a:lnTo>
                      <a:pt x="13" y="0"/>
                    </a:lnTo>
                    <a:lnTo>
                      <a:pt x="10" y="2"/>
                    </a:lnTo>
                    <a:lnTo>
                      <a:pt x="7" y="4"/>
                    </a:lnTo>
                    <a:lnTo>
                      <a:pt x="5" y="6"/>
                    </a:lnTo>
                    <a:lnTo>
                      <a:pt x="2" y="9"/>
                    </a:lnTo>
                    <a:lnTo>
                      <a:pt x="1" y="12"/>
                    </a:lnTo>
                    <a:lnTo>
                      <a:pt x="0" y="15"/>
                    </a:lnTo>
                  </a:path>
                </a:pathLst>
              </a:custGeom>
              <a:noFill/>
              <a:ln w="12700" cap="rnd">
                <a:noFill/>
                <a:round/>
                <a:headEnd/>
                <a:tailEnd/>
              </a:ln>
            </p:spPr>
            <p:txBody>
              <a:bodyPr/>
              <a:lstStyle/>
              <a:p>
                <a:endParaRPr lang="es-ES"/>
              </a:p>
            </p:txBody>
          </p:sp>
          <p:sp>
            <p:nvSpPr>
              <p:cNvPr id="38948" name="Freeform 291"/>
              <p:cNvSpPr>
                <a:spLocks/>
              </p:cNvSpPr>
              <p:nvPr/>
            </p:nvSpPr>
            <p:spPr bwMode="auto">
              <a:xfrm rot="10800000" flipV="1">
                <a:off x="1395" y="3298"/>
                <a:ext cx="90" cy="122"/>
              </a:xfrm>
              <a:custGeom>
                <a:avLst/>
                <a:gdLst>
                  <a:gd name="T0" fmla="*/ 28 w 78"/>
                  <a:gd name="T1" fmla="*/ 1105 h 89"/>
                  <a:gd name="T2" fmla="*/ 18 w 78"/>
                  <a:gd name="T3" fmla="*/ 639 h 89"/>
                  <a:gd name="T4" fmla="*/ 0 w 78"/>
                  <a:gd name="T5" fmla="*/ 1 h 89"/>
                  <a:gd name="T6" fmla="*/ 14 w 78"/>
                  <a:gd name="T7" fmla="*/ 0 h 89"/>
                  <a:gd name="T8" fmla="*/ 32 w 78"/>
                  <a:gd name="T9" fmla="*/ 0 h 89"/>
                  <a:gd name="T10" fmla="*/ 43 w 78"/>
                  <a:gd name="T11" fmla="*/ 67 h 89"/>
                  <a:gd name="T12" fmla="*/ 58 w 78"/>
                  <a:gd name="T13" fmla="*/ 199 h 89"/>
                  <a:gd name="T14" fmla="*/ 67 w 78"/>
                  <a:gd name="T15" fmla="*/ 639 h 89"/>
                  <a:gd name="T16" fmla="*/ 67 w 78"/>
                  <a:gd name="T17" fmla="*/ 838 h 89"/>
                  <a:gd name="T18" fmla="*/ 128 w 78"/>
                  <a:gd name="T19" fmla="*/ 838 h 89"/>
                  <a:gd name="T20" fmla="*/ 183 w 78"/>
                  <a:gd name="T21" fmla="*/ 838 h 89"/>
                  <a:gd name="T22" fmla="*/ 226 w 78"/>
                  <a:gd name="T23" fmla="*/ 861 h 89"/>
                  <a:gd name="T24" fmla="*/ 235 w 78"/>
                  <a:gd name="T25" fmla="*/ 902 h 89"/>
                  <a:gd name="T26" fmla="*/ 242 w 78"/>
                  <a:gd name="T27" fmla="*/ 979 h 89"/>
                  <a:gd name="T28" fmla="*/ 241 w 78"/>
                  <a:gd name="T29" fmla="*/ 1035 h 89"/>
                  <a:gd name="T30" fmla="*/ 235 w 78"/>
                  <a:gd name="T31" fmla="*/ 1105 h 89"/>
                  <a:gd name="T32" fmla="*/ 28 w 78"/>
                  <a:gd name="T33" fmla="*/ 1105 h 8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8"/>
                  <a:gd name="T52" fmla="*/ 0 h 89"/>
                  <a:gd name="T53" fmla="*/ 78 w 78"/>
                  <a:gd name="T54" fmla="*/ 89 h 8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8" h="89">
                    <a:moveTo>
                      <a:pt x="9" y="88"/>
                    </a:moveTo>
                    <a:lnTo>
                      <a:pt x="6" y="51"/>
                    </a:lnTo>
                    <a:lnTo>
                      <a:pt x="0" y="1"/>
                    </a:lnTo>
                    <a:lnTo>
                      <a:pt x="4" y="0"/>
                    </a:lnTo>
                    <a:lnTo>
                      <a:pt x="10" y="0"/>
                    </a:lnTo>
                    <a:lnTo>
                      <a:pt x="14" y="5"/>
                    </a:lnTo>
                    <a:lnTo>
                      <a:pt x="18" y="16"/>
                    </a:lnTo>
                    <a:lnTo>
                      <a:pt x="21" y="51"/>
                    </a:lnTo>
                    <a:lnTo>
                      <a:pt x="21" y="67"/>
                    </a:lnTo>
                    <a:lnTo>
                      <a:pt x="41" y="67"/>
                    </a:lnTo>
                    <a:lnTo>
                      <a:pt x="59" y="67"/>
                    </a:lnTo>
                    <a:lnTo>
                      <a:pt x="71" y="69"/>
                    </a:lnTo>
                    <a:lnTo>
                      <a:pt x="75" y="72"/>
                    </a:lnTo>
                    <a:lnTo>
                      <a:pt x="77" y="78"/>
                    </a:lnTo>
                    <a:lnTo>
                      <a:pt x="76" y="83"/>
                    </a:lnTo>
                    <a:lnTo>
                      <a:pt x="75" y="88"/>
                    </a:lnTo>
                    <a:lnTo>
                      <a:pt x="9" y="88"/>
                    </a:lnTo>
                  </a:path>
                </a:pathLst>
              </a:custGeom>
              <a:solidFill>
                <a:srgbClr val="676767"/>
              </a:solidFill>
              <a:ln w="12700" cap="rnd">
                <a:noFill/>
                <a:round/>
                <a:headEnd/>
                <a:tailEnd/>
              </a:ln>
            </p:spPr>
            <p:txBody>
              <a:bodyPr/>
              <a:lstStyle/>
              <a:p>
                <a:endParaRPr lang="es-ES"/>
              </a:p>
            </p:txBody>
          </p:sp>
          <p:sp>
            <p:nvSpPr>
              <p:cNvPr id="38949" name="Freeform 292"/>
              <p:cNvSpPr>
                <a:spLocks/>
              </p:cNvSpPr>
              <p:nvPr/>
            </p:nvSpPr>
            <p:spPr bwMode="auto">
              <a:xfrm rot="10800000" flipV="1">
                <a:off x="1303" y="3302"/>
                <a:ext cx="100" cy="147"/>
              </a:xfrm>
              <a:custGeom>
                <a:avLst/>
                <a:gdLst>
                  <a:gd name="T0" fmla="*/ 264 w 87"/>
                  <a:gd name="T1" fmla="*/ 1333 h 107"/>
                  <a:gd name="T2" fmla="*/ 185 w 87"/>
                  <a:gd name="T3" fmla="*/ 668 h 107"/>
                  <a:gd name="T4" fmla="*/ 144 w 87"/>
                  <a:gd name="T5" fmla="*/ 554 h 107"/>
                  <a:gd name="T6" fmla="*/ 140 w 87"/>
                  <a:gd name="T7" fmla="*/ 554 h 107"/>
                  <a:gd name="T8" fmla="*/ 140 w 87"/>
                  <a:gd name="T9" fmla="*/ 574 h 107"/>
                  <a:gd name="T10" fmla="*/ 189 w 87"/>
                  <a:gd name="T11" fmla="*/ 1008 h 107"/>
                  <a:gd name="T12" fmla="*/ 179 w 87"/>
                  <a:gd name="T13" fmla="*/ 1008 h 107"/>
                  <a:gd name="T14" fmla="*/ 105 w 87"/>
                  <a:gd name="T15" fmla="*/ 379 h 107"/>
                  <a:gd name="T16" fmla="*/ 103 w 87"/>
                  <a:gd name="T17" fmla="*/ 276 h 107"/>
                  <a:gd name="T18" fmla="*/ 108 w 87"/>
                  <a:gd name="T19" fmla="*/ 146 h 107"/>
                  <a:gd name="T20" fmla="*/ 143 w 87"/>
                  <a:gd name="T21" fmla="*/ 36 h 107"/>
                  <a:gd name="T22" fmla="*/ 149 w 87"/>
                  <a:gd name="T23" fmla="*/ 1 h 107"/>
                  <a:gd name="T24" fmla="*/ 149 w 87"/>
                  <a:gd name="T25" fmla="*/ 0 h 107"/>
                  <a:gd name="T26" fmla="*/ 143 w 87"/>
                  <a:gd name="T27" fmla="*/ 0 h 107"/>
                  <a:gd name="T28" fmla="*/ 139 w 87"/>
                  <a:gd name="T29" fmla="*/ 26 h 107"/>
                  <a:gd name="T30" fmla="*/ 98 w 87"/>
                  <a:gd name="T31" fmla="*/ 143 h 107"/>
                  <a:gd name="T32" fmla="*/ 0 w 87"/>
                  <a:gd name="T33" fmla="*/ 379 h 107"/>
                  <a:gd name="T34" fmla="*/ 0 w 87"/>
                  <a:gd name="T35" fmla="*/ 403 h 107"/>
                  <a:gd name="T36" fmla="*/ 0 w 87"/>
                  <a:gd name="T37" fmla="*/ 403 h 107"/>
                  <a:gd name="T38" fmla="*/ 2 w 87"/>
                  <a:gd name="T39" fmla="*/ 403 h 107"/>
                  <a:gd name="T40" fmla="*/ 49 w 87"/>
                  <a:gd name="T41" fmla="*/ 304 h 107"/>
                  <a:gd name="T42" fmla="*/ 90 w 87"/>
                  <a:gd name="T43" fmla="*/ 349 h 107"/>
                  <a:gd name="T44" fmla="*/ 211 w 87"/>
                  <a:gd name="T45" fmla="*/ 1352 h 107"/>
                  <a:gd name="T46" fmla="*/ 220 w 87"/>
                  <a:gd name="T47" fmla="*/ 1352 h 107"/>
                  <a:gd name="T48" fmla="*/ 191 w 87"/>
                  <a:gd name="T49" fmla="*/ 1111 h 107"/>
                  <a:gd name="T50" fmla="*/ 201 w 87"/>
                  <a:gd name="T51" fmla="*/ 1111 h 107"/>
                  <a:gd name="T52" fmla="*/ 226 w 87"/>
                  <a:gd name="T53" fmla="*/ 1352 h 107"/>
                  <a:gd name="T54" fmla="*/ 264 w 87"/>
                  <a:gd name="T55" fmla="*/ 1352 h 107"/>
                  <a:gd name="T56" fmla="*/ 264 w 87"/>
                  <a:gd name="T57" fmla="*/ 1333 h 10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7"/>
                  <a:gd name="T88" fmla="*/ 0 h 107"/>
                  <a:gd name="T89" fmla="*/ 87 w 87"/>
                  <a:gd name="T90" fmla="*/ 107 h 10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7" h="107">
                    <a:moveTo>
                      <a:pt x="86" y="105"/>
                    </a:moveTo>
                    <a:lnTo>
                      <a:pt x="61" y="53"/>
                    </a:lnTo>
                    <a:lnTo>
                      <a:pt x="48" y="44"/>
                    </a:lnTo>
                    <a:lnTo>
                      <a:pt x="46" y="44"/>
                    </a:lnTo>
                    <a:lnTo>
                      <a:pt x="46" y="45"/>
                    </a:lnTo>
                    <a:lnTo>
                      <a:pt x="62" y="79"/>
                    </a:lnTo>
                    <a:lnTo>
                      <a:pt x="59" y="79"/>
                    </a:lnTo>
                    <a:lnTo>
                      <a:pt x="34" y="30"/>
                    </a:lnTo>
                    <a:lnTo>
                      <a:pt x="33" y="22"/>
                    </a:lnTo>
                    <a:lnTo>
                      <a:pt x="36" y="12"/>
                    </a:lnTo>
                    <a:lnTo>
                      <a:pt x="47" y="3"/>
                    </a:lnTo>
                    <a:lnTo>
                      <a:pt x="49" y="1"/>
                    </a:lnTo>
                    <a:lnTo>
                      <a:pt x="49" y="0"/>
                    </a:lnTo>
                    <a:lnTo>
                      <a:pt x="47" y="0"/>
                    </a:lnTo>
                    <a:lnTo>
                      <a:pt x="45" y="2"/>
                    </a:lnTo>
                    <a:lnTo>
                      <a:pt x="32" y="11"/>
                    </a:lnTo>
                    <a:lnTo>
                      <a:pt x="0" y="30"/>
                    </a:lnTo>
                    <a:lnTo>
                      <a:pt x="0" y="32"/>
                    </a:lnTo>
                    <a:lnTo>
                      <a:pt x="2" y="32"/>
                    </a:lnTo>
                    <a:lnTo>
                      <a:pt x="16" y="24"/>
                    </a:lnTo>
                    <a:lnTo>
                      <a:pt x="29" y="28"/>
                    </a:lnTo>
                    <a:lnTo>
                      <a:pt x="69" y="106"/>
                    </a:lnTo>
                    <a:lnTo>
                      <a:pt x="72" y="106"/>
                    </a:lnTo>
                    <a:lnTo>
                      <a:pt x="63" y="87"/>
                    </a:lnTo>
                    <a:lnTo>
                      <a:pt x="66" y="87"/>
                    </a:lnTo>
                    <a:lnTo>
                      <a:pt x="74" y="106"/>
                    </a:lnTo>
                    <a:lnTo>
                      <a:pt x="86" y="106"/>
                    </a:lnTo>
                    <a:lnTo>
                      <a:pt x="86" y="105"/>
                    </a:lnTo>
                  </a:path>
                </a:pathLst>
              </a:custGeom>
              <a:solidFill>
                <a:srgbClr val="BCBCBC"/>
              </a:solidFill>
              <a:ln w="12700" cap="rnd">
                <a:noFill/>
                <a:round/>
                <a:headEnd/>
                <a:tailEnd/>
              </a:ln>
            </p:spPr>
            <p:txBody>
              <a:bodyPr/>
              <a:lstStyle/>
              <a:p>
                <a:endParaRPr lang="es-ES"/>
              </a:p>
            </p:txBody>
          </p:sp>
          <p:sp>
            <p:nvSpPr>
              <p:cNvPr id="38950" name="Freeform 293"/>
              <p:cNvSpPr>
                <a:spLocks/>
              </p:cNvSpPr>
              <p:nvPr/>
            </p:nvSpPr>
            <p:spPr bwMode="auto">
              <a:xfrm rot="10800000" flipV="1">
                <a:off x="1302" y="3303"/>
                <a:ext cx="101" cy="150"/>
              </a:xfrm>
              <a:custGeom>
                <a:avLst/>
                <a:gdLst>
                  <a:gd name="T0" fmla="*/ 264 w 88"/>
                  <a:gd name="T1" fmla="*/ 1373 h 109"/>
                  <a:gd name="T2" fmla="*/ 186 w 88"/>
                  <a:gd name="T3" fmla="*/ 694 h 109"/>
                  <a:gd name="T4" fmla="*/ 145 w 88"/>
                  <a:gd name="T5" fmla="*/ 579 h 109"/>
                  <a:gd name="T6" fmla="*/ 141 w 88"/>
                  <a:gd name="T7" fmla="*/ 579 h 109"/>
                  <a:gd name="T8" fmla="*/ 141 w 88"/>
                  <a:gd name="T9" fmla="*/ 590 h 109"/>
                  <a:gd name="T10" fmla="*/ 188 w 88"/>
                  <a:gd name="T11" fmla="*/ 1027 h 109"/>
                  <a:gd name="T12" fmla="*/ 178 w 88"/>
                  <a:gd name="T13" fmla="*/ 1027 h 109"/>
                  <a:gd name="T14" fmla="*/ 104 w 88"/>
                  <a:gd name="T15" fmla="*/ 381 h 109"/>
                  <a:gd name="T16" fmla="*/ 99 w 88"/>
                  <a:gd name="T17" fmla="*/ 277 h 109"/>
                  <a:gd name="T18" fmla="*/ 109 w 88"/>
                  <a:gd name="T19" fmla="*/ 168 h 109"/>
                  <a:gd name="T20" fmla="*/ 143 w 88"/>
                  <a:gd name="T21" fmla="*/ 40 h 109"/>
                  <a:gd name="T22" fmla="*/ 150 w 88"/>
                  <a:gd name="T23" fmla="*/ 1 h 109"/>
                  <a:gd name="T24" fmla="*/ 150 w 88"/>
                  <a:gd name="T25" fmla="*/ 0 h 109"/>
                  <a:gd name="T26" fmla="*/ 143 w 88"/>
                  <a:gd name="T27" fmla="*/ 0 h 109"/>
                  <a:gd name="T28" fmla="*/ 137 w 88"/>
                  <a:gd name="T29" fmla="*/ 29 h 109"/>
                  <a:gd name="T30" fmla="*/ 95 w 88"/>
                  <a:gd name="T31" fmla="*/ 160 h 109"/>
                  <a:gd name="T32" fmla="*/ 0 w 88"/>
                  <a:gd name="T33" fmla="*/ 399 h 109"/>
                  <a:gd name="T34" fmla="*/ 0 w 88"/>
                  <a:gd name="T35" fmla="*/ 417 h 109"/>
                  <a:gd name="T36" fmla="*/ 0 w 88"/>
                  <a:gd name="T37" fmla="*/ 421 h 109"/>
                  <a:gd name="T38" fmla="*/ 2 w 88"/>
                  <a:gd name="T39" fmla="*/ 421 h 109"/>
                  <a:gd name="T40" fmla="*/ 48 w 88"/>
                  <a:gd name="T41" fmla="*/ 318 h 109"/>
                  <a:gd name="T42" fmla="*/ 91 w 88"/>
                  <a:gd name="T43" fmla="*/ 366 h 109"/>
                  <a:gd name="T44" fmla="*/ 212 w 88"/>
                  <a:gd name="T45" fmla="*/ 1391 h 109"/>
                  <a:gd name="T46" fmla="*/ 219 w 88"/>
                  <a:gd name="T47" fmla="*/ 1391 h 109"/>
                  <a:gd name="T48" fmla="*/ 191 w 88"/>
                  <a:gd name="T49" fmla="*/ 1142 h 109"/>
                  <a:gd name="T50" fmla="*/ 202 w 88"/>
                  <a:gd name="T51" fmla="*/ 1142 h 109"/>
                  <a:gd name="T52" fmla="*/ 226 w 88"/>
                  <a:gd name="T53" fmla="*/ 1391 h 109"/>
                  <a:gd name="T54" fmla="*/ 264 w 88"/>
                  <a:gd name="T55" fmla="*/ 1391 h 109"/>
                  <a:gd name="T56" fmla="*/ 264 w 88"/>
                  <a:gd name="T57" fmla="*/ 1373 h 10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8"/>
                  <a:gd name="T88" fmla="*/ 0 h 109"/>
                  <a:gd name="T89" fmla="*/ 88 w 88"/>
                  <a:gd name="T90" fmla="*/ 109 h 10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8" h="109">
                    <a:moveTo>
                      <a:pt x="87" y="107"/>
                    </a:moveTo>
                    <a:lnTo>
                      <a:pt x="62" y="54"/>
                    </a:lnTo>
                    <a:lnTo>
                      <a:pt x="49" y="45"/>
                    </a:lnTo>
                    <a:lnTo>
                      <a:pt x="47" y="45"/>
                    </a:lnTo>
                    <a:lnTo>
                      <a:pt x="47" y="46"/>
                    </a:lnTo>
                    <a:lnTo>
                      <a:pt x="63" y="80"/>
                    </a:lnTo>
                    <a:lnTo>
                      <a:pt x="59" y="80"/>
                    </a:lnTo>
                    <a:lnTo>
                      <a:pt x="34" y="30"/>
                    </a:lnTo>
                    <a:lnTo>
                      <a:pt x="33" y="22"/>
                    </a:lnTo>
                    <a:lnTo>
                      <a:pt x="37" y="13"/>
                    </a:lnTo>
                    <a:lnTo>
                      <a:pt x="48" y="3"/>
                    </a:lnTo>
                    <a:lnTo>
                      <a:pt x="50" y="1"/>
                    </a:lnTo>
                    <a:lnTo>
                      <a:pt x="50" y="0"/>
                    </a:lnTo>
                    <a:lnTo>
                      <a:pt x="48" y="0"/>
                    </a:lnTo>
                    <a:lnTo>
                      <a:pt x="45" y="2"/>
                    </a:lnTo>
                    <a:lnTo>
                      <a:pt x="32" y="12"/>
                    </a:lnTo>
                    <a:lnTo>
                      <a:pt x="0" y="31"/>
                    </a:lnTo>
                    <a:lnTo>
                      <a:pt x="0" y="32"/>
                    </a:lnTo>
                    <a:lnTo>
                      <a:pt x="0" y="33"/>
                    </a:lnTo>
                    <a:lnTo>
                      <a:pt x="2" y="33"/>
                    </a:lnTo>
                    <a:lnTo>
                      <a:pt x="16" y="25"/>
                    </a:lnTo>
                    <a:lnTo>
                      <a:pt x="30" y="28"/>
                    </a:lnTo>
                    <a:lnTo>
                      <a:pt x="70" y="108"/>
                    </a:lnTo>
                    <a:lnTo>
                      <a:pt x="73" y="108"/>
                    </a:lnTo>
                    <a:lnTo>
                      <a:pt x="64" y="89"/>
                    </a:lnTo>
                    <a:lnTo>
                      <a:pt x="67" y="89"/>
                    </a:lnTo>
                    <a:lnTo>
                      <a:pt x="75" y="108"/>
                    </a:lnTo>
                    <a:lnTo>
                      <a:pt x="87" y="108"/>
                    </a:lnTo>
                    <a:lnTo>
                      <a:pt x="87" y="107"/>
                    </a:lnTo>
                  </a:path>
                </a:pathLst>
              </a:custGeom>
              <a:solidFill>
                <a:srgbClr val="474747"/>
              </a:solidFill>
              <a:ln w="12700" cap="rnd">
                <a:noFill/>
                <a:round/>
                <a:headEnd/>
                <a:tailEnd/>
              </a:ln>
            </p:spPr>
            <p:txBody>
              <a:bodyPr/>
              <a:lstStyle/>
              <a:p>
                <a:endParaRPr lang="es-ES"/>
              </a:p>
            </p:txBody>
          </p:sp>
          <p:sp>
            <p:nvSpPr>
              <p:cNvPr id="38951" name="Freeform 294"/>
              <p:cNvSpPr>
                <a:spLocks/>
              </p:cNvSpPr>
              <p:nvPr/>
            </p:nvSpPr>
            <p:spPr bwMode="auto">
              <a:xfrm rot="10800000" flipV="1">
                <a:off x="1357" y="3239"/>
                <a:ext cx="105" cy="121"/>
              </a:xfrm>
              <a:custGeom>
                <a:avLst/>
                <a:gdLst>
                  <a:gd name="T0" fmla="*/ 106 w 91"/>
                  <a:gd name="T1" fmla="*/ 144 h 88"/>
                  <a:gd name="T2" fmla="*/ 119 w 91"/>
                  <a:gd name="T3" fmla="*/ 272 h 88"/>
                  <a:gd name="T4" fmla="*/ 122 w 91"/>
                  <a:gd name="T5" fmla="*/ 397 h 88"/>
                  <a:gd name="T6" fmla="*/ 122 w 91"/>
                  <a:gd name="T7" fmla="*/ 468 h 88"/>
                  <a:gd name="T8" fmla="*/ 122 w 91"/>
                  <a:gd name="T9" fmla="*/ 397 h 88"/>
                  <a:gd name="T10" fmla="*/ 119 w 91"/>
                  <a:gd name="T11" fmla="*/ 272 h 88"/>
                  <a:gd name="T12" fmla="*/ 106 w 91"/>
                  <a:gd name="T13" fmla="*/ 144 h 88"/>
                  <a:gd name="T14" fmla="*/ 119 w 91"/>
                  <a:gd name="T15" fmla="*/ 180 h 88"/>
                  <a:gd name="T16" fmla="*/ 204 w 91"/>
                  <a:gd name="T17" fmla="*/ 437 h 88"/>
                  <a:gd name="T18" fmla="*/ 280 w 91"/>
                  <a:gd name="T19" fmla="*/ 484 h 88"/>
                  <a:gd name="T20" fmla="*/ 278 w 91"/>
                  <a:gd name="T21" fmla="*/ 650 h 88"/>
                  <a:gd name="T22" fmla="*/ 189 w 91"/>
                  <a:gd name="T23" fmla="*/ 619 h 88"/>
                  <a:gd name="T24" fmla="*/ 138 w 91"/>
                  <a:gd name="T25" fmla="*/ 514 h 88"/>
                  <a:gd name="T26" fmla="*/ 122 w 91"/>
                  <a:gd name="T27" fmla="*/ 468 h 88"/>
                  <a:gd name="T28" fmla="*/ 119 w 91"/>
                  <a:gd name="T29" fmla="*/ 722 h 88"/>
                  <a:gd name="T30" fmla="*/ 106 w 91"/>
                  <a:gd name="T31" fmla="*/ 352 h 88"/>
                  <a:gd name="T32" fmla="*/ 93 w 91"/>
                  <a:gd name="T33" fmla="*/ 180 h 88"/>
                  <a:gd name="T34" fmla="*/ 106 w 91"/>
                  <a:gd name="T35" fmla="*/ 352 h 88"/>
                  <a:gd name="T36" fmla="*/ 119 w 91"/>
                  <a:gd name="T37" fmla="*/ 722 h 88"/>
                  <a:gd name="T38" fmla="*/ 200 w 91"/>
                  <a:gd name="T39" fmla="*/ 671 h 88"/>
                  <a:gd name="T40" fmla="*/ 200 w 91"/>
                  <a:gd name="T41" fmla="*/ 687 h 88"/>
                  <a:gd name="T42" fmla="*/ 209 w 91"/>
                  <a:gd name="T43" fmla="*/ 813 h 88"/>
                  <a:gd name="T44" fmla="*/ 137 w 91"/>
                  <a:gd name="T45" fmla="*/ 987 h 88"/>
                  <a:gd name="T46" fmla="*/ 123 w 91"/>
                  <a:gd name="T47" fmla="*/ 1012 h 88"/>
                  <a:gd name="T48" fmla="*/ 103 w 91"/>
                  <a:gd name="T49" fmla="*/ 1012 h 88"/>
                  <a:gd name="T50" fmla="*/ 84 w 91"/>
                  <a:gd name="T51" fmla="*/ 1012 h 88"/>
                  <a:gd name="T52" fmla="*/ 77 w 91"/>
                  <a:gd name="T53" fmla="*/ 987 h 88"/>
                  <a:gd name="T54" fmla="*/ 67 w 91"/>
                  <a:gd name="T55" fmla="*/ 917 h 88"/>
                  <a:gd name="T56" fmla="*/ 58 w 91"/>
                  <a:gd name="T57" fmla="*/ 811 h 88"/>
                  <a:gd name="T58" fmla="*/ 43 w 91"/>
                  <a:gd name="T59" fmla="*/ 575 h 88"/>
                  <a:gd name="T60" fmla="*/ 42 w 91"/>
                  <a:gd name="T61" fmla="*/ 318 h 88"/>
                  <a:gd name="T62" fmla="*/ 43 w 91"/>
                  <a:gd name="T63" fmla="*/ 168 h 88"/>
                  <a:gd name="T64" fmla="*/ 42 w 91"/>
                  <a:gd name="T65" fmla="*/ 318 h 88"/>
                  <a:gd name="T66" fmla="*/ 43 w 91"/>
                  <a:gd name="T67" fmla="*/ 575 h 88"/>
                  <a:gd name="T68" fmla="*/ 58 w 91"/>
                  <a:gd name="T69" fmla="*/ 811 h 88"/>
                  <a:gd name="T70" fmla="*/ 67 w 91"/>
                  <a:gd name="T71" fmla="*/ 917 h 88"/>
                  <a:gd name="T72" fmla="*/ 77 w 91"/>
                  <a:gd name="T73" fmla="*/ 987 h 88"/>
                  <a:gd name="T74" fmla="*/ 84 w 91"/>
                  <a:gd name="T75" fmla="*/ 1012 h 88"/>
                  <a:gd name="T76" fmla="*/ 103 w 91"/>
                  <a:gd name="T77" fmla="*/ 1012 h 88"/>
                  <a:gd name="T78" fmla="*/ 58 w 91"/>
                  <a:gd name="T79" fmla="*/ 1075 h 88"/>
                  <a:gd name="T80" fmla="*/ 43 w 91"/>
                  <a:gd name="T81" fmla="*/ 1097 h 88"/>
                  <a:gd name="T82" fmla="*/ 36 w 91"/>
                  <a:gd name="T83" fmla="*/ 1115 h 88"/>
                  <a:gd name="T84" fmla="*/ 28 w 91"/>
                  <a:gd name="T85" fmla="*/ 1115 h 88"/>
                  <a:gd name="T86" fmla="*/ 18 w 91"/>
                  <a:gd name="T87" fmla="*/ 1115 h 88"/>
                  <a:gd name="T88" fmla="*/ 2 w 91"/>
                  <a:gd name="T89" fmla="*/ 1097 h 88"/>
                  <a:gd name="T90" fmla="*/ 0 w 91"/>
                  <a:gd name="T91" fmla="*/ 894 h 88"/>
                  <a:gd name="T92" fmla="*/ 0 w 91"/>
                  <a:gd name="T93" fmla="*/ 671 h 88"/>
                  <a:gd name="T94" fmla="*/ 0 w 91"/>
                  <a:gd name="T95" fmla="*/ 468 h 88"/>
                  <a:gd name="T96" fmla="*/ 0 w 91"/>
                  <a:gd name="T97" fmla="*/ 352 h 88"/>
                  <a:gd name="T98" fmla="*/ 1 w 91"/>
                  <a:gd name="T99" fmla="*/ 256 h 88"/>
                  <a:gd name="T100" fmla="*/ 2 w 91"/>
                  <a:gd name="T101" fmla="*/ 198 h 88"/>
                  <a:gd name="T102" fmla="*/ 14 w 91"/>
                  <a:gd name="T103" fmla="*/ 131 h 88"/>
                  <a:gd name="T104" fmla="*/ 18 w 91"/>
                  <a:gd name="T105" fmla="*/ 76 h 88"/>
                  <a:gd name="T106" fmla="*/ 24 w 91"/>
                  <a:gd name="T107" fmla="*/ 55 h 88"/>
                  <a:gd name="T108" fmla="*/ 36 w 91"/>
                  <a:gd name="T109" fmla="*/ 29 h 88"/>
                  <a:gd name="T110" fmla="*/ 42 w 91"/>
                  <a:gd name="T111" fmla="*/ 1 h 88"/>
                  <a:gd name="T112" fmla="*/ 50 w 91"/>
                  <a:gd name="T113" fmla="*/ 1 h 88"/>
                  <a:gd name="T114" fmla="*/ 58 w 91"/>
                  <a:gd name="T115" fmla="*/ 0 h 88"/>
                  <a:gd name="T116" fmla="*/ 68 w 91"/>
                  <a:gd name="T117" fmla="*/ 1 h 88"/>
                  <a:gd name="T118" fmla="*/ 106 w 91"/>
                  <a:gd name="T119" fmla="*/ 144 h 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1"/>
                  <a:gd name="T181" fmla="*/ 0 h 88"/>
                  <a:gd name="T182" fmla="*/ 91 w 91"/>
                  <a:gd name="T183" fmla="*/ 88 h 8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1" h="88">
                    <a:moveTo>
                      <a:pt x="34" y="11"/>
                    </a:moveTo>
                    <a:lnTo>
                      <a:pt x="37" y="21"/>
                    </a:lnTo>
                    <a:lnTo>
                      <a:pt x="39" y="31"/>
                    </a:lnTo>
                    <a:lnTo>
                      <a:pt x="39" y="36"/>
                    </a:lnTo>
                    <a:lnTo>
                      <a:pt x="39" y="31"/>
                    </a:lnTo>
                    <a:lnTo>
                      <a:pt x="37" y="21"/>
                    </a:lnTo>
                    <a:lnTo>
                      <a:pt x="34" y="11"/>
                    </a:lnTo>
                    <a:lnTo>
                      <a:pt x="37" y="14"/>
                    </a:lnTo>
                    <a:lnTo>
                      <a:pt x="65" y="34"/>
                    </a:lnTo>
                    <a:lnTo>
                      <a:pt x="90" y="38"/>
                    </a:lnTo>
                    <a:lnTo>
                      <a:pt x="88" y="51"/>
                    </a:lnTo>
                    <a:lnTo>
                      <a:pt x="61" y="49"/>
                    </a:lnTo>
                    <a:lnTo>
                      <a:pt x="44" y="40"/>
                    </a:lnTo>
                    <a:lnTo>
                      <a:pt x="39" y="36"/>
                    </a:lnTo>
                    <a:lnTo>
                      <a:pt x="37" y="57"/>
                    </a:lnTo>
                    <a:lnTo>
                      <a:pt x="34" y="28"/>
                    </a:lnTo>
                    <a:lnTo>
                      <a:pt x="30" y="14"/>
                    </a:lnTo>
                    <a:lnTo>
                      <a:pt x="34" y="28"/>
                    </a:lnTo>
                    <a:lnTo>
                      <a:pt x="37" y="57"/>
                    </a:lnTo>
                    <a:lnTo>
                      <a:pt x="64" y="53"/>
                    </a:lnTo>
                    <a:lnTo>
                      <a:pt x="64" y="54"/>
                    </a:lnTo>
                    <a:lnTo>
                      <a:pt x="66" y="64"/>
                    </a:lnTo>
                    <a:lnTo>
                      <a:pt x="43" y="77"/>
                    </a:lnTo>
                    <a:lnTo>
                      <a:pt x="40" y="79"/>
                    </a:lnTo>
                    <a:lnTo>
                      <a:pt x="32" y="79"/>
                    </a:lnTo>
                    <a:lnTo>
                      <a:pt x="27" y="79"/>
                    </a:lnTo>
                    <a:lnTo>
                      <a:pt x="24" y="77"/>
                    </a:lnTo>
                    <a:lnTo>
                      <a:pt x="21" y="72"/>
                    </a:lnTo>
                    <a:lnTo>
                      <a:pt x="18" y="63"/>
                    </a:lnTo>
                    <a:lnTo>
                      <a:pt x="14" y="45"/>
                    </a:lnTo>
                    <a:lnTo>
                      <a:pt x="13" y="25"/>
                    </a:lnTo>
                    <a:lnTo>
                      <a:pt x="14" y="13"/>
                    </a:lnTo>
                    <a:lnTo>
                      <a:pt x="13" y="25"/>
                    </a:lnTo>
                    <a:lnTo>
                      <a:pt x="14" y="45"/>
                    </a:lnTo>
                    <a:lnTo>
                      <a:pt x="18" y="63"/>
                    </a:lnTo>
                    <a:lnTo>
                      <a:pt x="21" y="72"/>
                    </a:lnTo>
                    <a:lnTo>
                      <a:pt x="24" y="77"/>
                    </a:lnTo>
                    <a:lnTo>
                      <a:pt x="27" y="79"/>
                    </a:lnTo>
                    <a:lnTo>
                      <a:pt x="32" y="79"/>
                    </a:lnTo>
                    <a:lnTo>
                      <a:pt x="18" y="84"/>
                    </a:lnTo>
                    <a:lnTo>
                      <a:pt x="14" y="86"/>
                    </a:lnTo>
                    <a:lnTo>
                      <a:pt x="11" y="87"/>
                    </a:lnTo>
                    <a:lnTo>
                      <a:pt x="9" y="87"/>
                    </a:lnTo>
                    <a:lnTo>
                      <a:pt x="6" y="87"/>
                    </a:lnTo>
                    <a:lnTo>
                      <a:pt x="2" y="86"/>
                    </a:lnTo>
                    <a:lnTo>
                      <a:pt x="0" y="70"/>
                    </a:lnTo>
                    <a:lnTo>
                      <a:pt x="0" y="53"/>
                    </a:lnTo>
                    <a:lnTo>
                      <a:pt x="0" y="36"/>
                    </a:lnTo>
                    <a:lnTo>
                      <a:pt x="0" y="28"/>
                    </a:lnTo>
                    <a:lnTo>
                      <a:pt x="1" y="20"/>
                    </a:lnTo>
                    <a:lnTo>
                      <a:pt x="2" y="15"/>
                    </a:lnTo>
                    <a:lnTo>
                      <a:pt x="4" y="10"/>
                    </a:lnTo>
                    <a:lnTo>
                      <a:pt x="6" y="6"/>
                    </a:lnTo>
                    <a:lnTo>
                      <a:pt x="8" y="4"/>
                    </a:lnTo>
                    <a:lnTo>
                      <a:pt x="11" y="2"/>
                    </a:lnTo>
                    <a:lnTo>
                      <a:pt x="13" y="1"/>
                    </a:lnTo>
                    <a:lnTo>
                      <a:pt x="16" y="1"/>
                    </a:lnTo>
                    <a:lnTo>
                      <a:pt x="18" y="0"/>
                    </a:lnTo>
                    <a:lnTo>
                      <a:pt x="22" y="1"/>
                    </a:lnTo>
                    <a:lnTo>
                      <a:pt x="34" y="11"/>
                    </a:lnTo>
                  </a:path>
                </a:pathLst>
              </a:custGeom>
              <a:solidFill>
                <a:srgbClr val="7AFF7A"/>
              </a:solidFill>
              <a:ln w="12700" cap="rnd">
                <a:noFill/>
                <a:round/>
                <a:headEnd/>
                <a:tailEnd/>
              </a:ln>
            </p:spPr>
            <p:txBody>
              <a:bodyPr/>
              <a:lstStyle/>
              <a:p>
                <a:endParaRPr lang="es-ES"/>
              </a:p>
            </p:txBody>
          </p:sp>
          <p:sp>
            <p:nvSpPr>
              <p:cNvPr id="38952" name="Freeform 295"/>
              <p:cNvSpPr>
                <a:spLocks/>
              </p:cNvSpPr>
              <p:nvPr/>
            </p:nvSpPr>
            <p:spPr bwMode="auto">
              <a:xfrm rot="10800000" flipV="1">
                <a:off x="1357" y="3240"/>
                <a:ext cx="105" cy="122"/>
              </a:xfrm>
              <a:custGeom>
                <a:avLst/>
                <a:gdLst>
                  <a:gd name="T0" fmla="*/ 106 w 91"/>
                  <a:gd name="T1" fmla="*/ 145 h 89"/>
                  <a:gd name="T2" fmla="*/ 119 w 91"/>
                  <a:gd name="T3" fmla="*/ 265 h 89"/>
                  <a:gd name="T4" fmla="*/ 122 w 91"/>
                  <a:gd name="T5" fmla="*/ 396 h 89"/>
                  <a:gd name="T6" fmla="*/ 122 w 91"/>
                  <a:gd name="T7" fmla="*/ 466 h 89"/>
                  <a:gd name="T8" fmla="*/ 122 w 91"/>
                  <a:gd name="T9" fmla="*/ 396 h 89"/>
                  <a:gd name="T10" fmla="*/ 119 w 91"/>
                  <a:gd name="T11" fmla="*/ 265 h 89"/>
                  <a:gd name="T12" fmla="*/ 106 w 91"/>
                  <a:gd name="T13" fmla="*/ 145 h 89"/>
                  <a:gd name="T14" fmla="*/ 119 w 91"/>
                  <a:gd name="T15" fmla="*/ 173 h 89"/>
                  <a:gd name="T16" fmla="*/ 204 w 91"/>
                  <a:gd name="T17" fmla="*/ 436 h 89"/>
                  <a:gd name="T18" fmla="*/ 280 w 91"/>
                  <a:gd name="T19" fmla="*/ 485 h 89"/>
                  <a:gd name="T20" fmla="*/ 278 w 91"/>
                  <a:gd name="T21" fmla="*/ 639 h 89"/>
                  <a:gd name="T22" fmla="*/ 189 w 91"/>
                  <a:gd name="T23" fmla="*/ 611 h 89"/>
                  <a:gd name="T24" fmla="*/ 138 w 91"/>
                  <a:gd name="T25" fmla="*/ 498 h 89"/>
                  <a:gd name="T26" fmla="*/ 122 w 91"/>
                  <a:gd name="T27" fmla="*/ 466 h 89"/>
                  <a:gd name="T28" fmla="*/ 119 w 91"/>
                  <a:gd name="T29" fmla="*/ 731 h 89"/>
                  <a:gd name="T30" fmla="*/ 106 w 91"/>
                  <a:gd name="T31" fmla="*/ 363 h 89"/>
                  <a:gd name="T32" fmla="*/ 93 w 91"/>
                  <a:gd name="T33" fmla="*/ 173 h 89"/>
                  <a:gd name="T34" fmla="*/ 106 w 91"/>
                  <a:gd name="T35" fmla="*/ 363 h 89"/>
                  <a:gd name="T36" fmla="*/ 119 w 91"/>
                  <a:gd name="T37" fmla="*/ 731 h 89"/>
                  <a:gd name="T38" fmla="*/ 200 w 91"/>
                  <a:gd name="T39" fmla="*/ 668 h 89"/>
                  <a:gd name="T40" fmla="*/ 200 w 91"/>
                  <a:gd name="T41" fmla="*/ 683 h 89"/>
                  <a:gd name="T42" fmla="*/ 209 w 91"/>
                  <a:gd name="T43" fmla="*/ 807 h 89"/>
                  <a:gd name="T44" fmla="*/ 137 w 91"/>
                  <a:gd name="T45" fmla="*/ 979 h 89"/>
                  <a:gd name="T46" fmla="*/ 123 w 91"/>
                  <a:gd name="T47" fmla="*/ 1002 h 89"/>
                  <a:gd name="T48" fmla="*/ 103 w 91"/>
                  <a:gd name="T49" fmla="*/ 1002 h 89"/>
                  <a:gd name="T50" fmla="*/ 84 w 91"/>
                  <a:gd name="T51" fmla="*/ 1002 h 89"/>
                  <a:gd name="T52" fmla="*/ 77 w 91"/>
                  <a:gd name="T53" fmla="*/ 979 h 89"/>
                  <a:gd name="T54" fmla="*/ 67 w 91"/>
                  <a:gd name="T55" fmla="*/ 912 h 89"/>
                  <a:gd name="T56" fmla="*/ 58 w 91"/>
                  <a:gd name="T57" fmla="*/ 806 h 89"/>
                  <a:gd name="T58" fmla="*/ 43 w 91"/>
                  <a:gd name="T59" fmla="*/ 572 h 89"/>
                  <a:gd name="T60" fmla="*/ 42 w 91"/>
                  <a:gd name="T61" fmla="*/ 313 h 89"/>
                  <a:gd name="T62" fmla="*/ 43 w 91"/>
                  <a:gd name="T63" fmla="*/ 166 h 89"/>
                  <a:gd name="T64" fmla="*/ 42 w 91"/>
                  <a:gd name="T65" fmla="*/ 313 h 89"/>
                  <a:gd name="T66" fmla="*/ 43 w 91"/>
                  <a:gd name="T67" fmla="*/ 572 h 89"/>
                  <a:gd name="T68" fmla="*/ 58 w 91"/>
                  <a:gd name="T69" fmla="*/ 806 h 89"/>
                  <a:gd name="T70" fmla="*/ 67 w 91"/>
                  <a:gd name="T71" fmla="*/ 912 h 89"/>
                  <a:gd name="T72" fmla="*/ 77 w 91"/>
                  <a:gd name="T73" fmla="*/ 979 h 89"/>
                  <a:gd name="T74" fmla="*/ 84 w 91"/>
                  <a:gd name="T75" fmla="*/ 1002 h 89"/>
                  <a:gd name="T76" fmla="*/ 103 w 91"/>
                  <a:gd name="T77" fmla="*/ 1002 h 89"/>
                  <a:gd name="T78" fmla="*/ 58 w 91"/>
                  <a:gd name="T79" fmla="*/ 1058 h 89"/>
                  <a:gd name="T80" fmla="*/ 43 w 91"/>
                  <a:gd name="T81" fmla="*/ 1079 h 89"/>
                  <a:gd name="T82" fmla="*/ 36 w 91"/>
                  <a:gd name="T83" fmla="*/ 1105 h 89"/>
                  <a:gd name="T84" fmla="*/ 28 w 91"/>
                  <a:gd name="T85" fmla="*/ 1105 h 89"/>
                  <a:gd name="T86" fmla="*/ 18 w 91"/>
                  <a:gd name="T87" fmla="*/ 1105 h 89"/>
                  <a:gd name="T88" fmla="*/ 2 w 91"/>
                  <a:gd name="T89" fmla="*/ 1079 h 89"/>
                  <a:gd name="T90" fmla="*/ 0 w 91"/>
                  <a:gd name="T91" fmla="*/ 876 h 89"/>
                  <a:gd name="T92" fmla="*/ 0 w 91"/>
                  <a:gd name="T93" fmla="*/ 665 h 89"/>
                  <a:gd name="T94" fmla="*/ 0 w 91"/>
                  <a:gd name="T95" fmla="*/ 446 h 89"/>
                  <a:gd name="T96" fmla="*/ 0 w 91"/>
                  <a:gd name="T97" fmla="*/ 341 h 89"/>
                  <a:gd name="T98" fmla="*/ 1 w 91"/>
                  <a:gd name="T99" fmla="*/ 248 h 89"/>
                  <a:gd name="T100" fmla="*/ 2 w 91"/>
                  <a:gd name="T101" fmla="*/ 193 h 89"/>
                  <a:gd name="T102" fmla="*/ 14 w 91"/>
                  <a:gd name="T103" fmla="*/ 126 h 89"/>
                  <a:gd name="T104" fmla="*/ 18 w 91"/>
                  <a:gd name="T105" fmla="*/ 75 h 89"/>
                  <a:gd name="T106" fmla="*/ 24 w 91"/>
                  <a:gd name="T107" fmla="*/ 49 h 89"/>
                  <a:gd name="T108" fmla="*/ 36 w 91"/>
                  <a:gd name="T109" fmla="*/ 26 h 89"/>
                  <a:gd name="T110" fmla="*/ 42 w 91"/>
                  <a:gd name="T111" fmla="*/ 1 h 89"/>
                  <a:gd name="T112" fmla="*/ 50 w 91"/>
                  <a:gd name="T113" fmla="*/ 1 h 89"/>
                  <a:gd name="T114" fmla="*/ 58 w 91"/>
                  <a:gd name="T115" fmla="*/ 0 h 89"/>
                  <a:gd name="T116" fmla="*/ 68 w 91"/>
                  <a:gd name="T117" fmla="*/ 1 h 89"/>
                  <a:gd name="T118" fmla="*/ 106 w 91"/>
                  <a:gd name="T119" fmla="*/ 145 h 8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1"/>
                  <a:gd name="T181" fmla="*/ 0 h 89"/>
                  <a:gd name="T182" fmla="*/ 91 w 91"/>
                  <a:gd name="T183" fmla="*/ 89 h 89"/>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1" h="89">
                    <a:moveTo>
                      <a:pt x="34" y="12"/>
                    </a:moveTo>
                    <a:lnTo>
                      <a:pt x="37" y="21"/>
                    </a:lnTo>
                    <a:lnTo>
                      <a:pt x="39" y="32"/>
                    </a:lnTo>
                    <a:lnTo>
                      <a:pt x="39" y="37"/>
                    </a:lnTo>
                    <a:lnTo>
                      <a:pt x="39" y="32"/>
                    </a:lnTo>
                    <a:lnTo>
                      <a:pt x="37" y="21"/>
                    </a:lnTo>
                    <a:lnTo>
                      <a:pt x="34" y="12"/>
                    </a:lnTo>
                    <a:lnTo>
                      <a:pt x="37" y="14"/>
                    </a:lnTo>
                    <a:lnTo>
                      <a:pt x="65" y="35"/>
                    </a:lnTo>
                    <a:lnTo>
                      <a:pt x="90" y="39"/>
                    </a:lnTo>
                    <a:lnTo>
                      <a:pt x="88" y="51"/>
                    </a:lnTo>
                    <a:lnTo>
                      <a:pt x="61" y="49"/>
                    </a:lnTo>
                    <a:lnTo>
                      <a:pt x="44" y="40"/>
                    </a:lnTo>
                    <a:lnTo>
                      <a:pt x="39" y="37"/>
                    </a:lnTo>
                    <a:lnTo>
                      <a:pt x="37" y="58"/>
                    </a:lnTo>
                    <a:lnTo>
                      <a:pt x="34" y="29"/>
                    </a:lnTo>
                    <a:lnTo>
                      <a:pt x="30" y="14"/>
                    </a:lnTo>
                    <a:lnTo>
                      <a:pt x="34" y="29"/>
                    </a:lnTo>
                    <a:lnTo>
                      <a:pt x="37" y="58"/>
                    </a:lnTo>
                    <a:lnTo>
                      <a:pt x="64" y="54"/>
                    </a:lnTo>
                    <a:lnTo>
                      <a:pt x="64" y="55"/>
                    </a:lnTo>
                    <a:lnTo>
                      <a:pt x="66" y="65"/>
                    </a:lnTo>
                    <a:lnTo>
                      <a:pt x="43" y="78"/>
                    </a:lnTo>
                    <a:lnTo>
                      <a:pt x="40" y="80"/>
                    </a:lnTo>
                    <a:lnTo>
                      <a:pt x="32" y="80"/>
                    </a:lnTo>
                    <a:lnTo>
                      <a:pt x="27" y="80"/>
                    </a:lnTo>
                    <a:lnTo>
                      <a:pt x="24" y="78"/>
                    </a:lnTo>
                    <a:lnTo>
                      <a:pt x="21" y="73"/>
                    </a:lnTo>
                    <a:lnTo>
                      <a:pt x="18" y="64"/>
                    </a:lnTo>
                    <a:lnTo>
                      <a:pt x="14" y="46"/>
                    </a:lnTo>
                    <a:lnTo>
                      <a:pt x="13" y="25"/>
                    </a:lnTo>
                    <a:lnTo>
                      <a:pt x="14" y="13"/>
                    </a:lnTo>
                    <a:lnTo>
                      <a:pt x="13" y="25"/>
                    </a:lnTo>
                    <a:lnTo>
                      <a:pt x="14" y="46"/>
                    </a:lnTo>
                    <a:lnTo>
                      <a:pt x="18" y="64"/>
                    </a:lnTo>
                    <a:lnTo>
                      <a:pt x="21" y="73"/>
                    </a:lnTo>
                    <a:lnTo>
                      <a:pt x="24" y="78"/>
                    </a:lnTo>
                    <a:lnTo>
                      <a:pt x="27" y="80"/>
                    </a:lnTo>
                    <a:lnTo>
                      <a:pt x="32" y="80"/>
                    </a:lnTo>
                    <a:lnTo>
                      <a:pt x="18" y="85"/>
                    </a:lnTo>
                    <a:lnTo>
                      <a:pt x="14" y="87"/>
                    </a:lnTo>
                    <a:lnTo>
                      <a:pt x="11" y="88"/>
                    </a:lnTo>
                    <a:lnTo>
                      <a:pt x="9" y="88"/>
                    </a:lnTo>
                    <a:lnTo>
                      <a:pt x="6" y="88"/>
                    </a:lnTo>
                    <a:lnTo>
                      <a:pt x="2" y="87"/>
                    </a:lnTo>
                    <a:lnTo>
                      <a:pt x="0" y="70"/>
                    </a:lnTo>
                    <a:lnTo>
                      <a:pt x="0" y="53"/>
                    </a:lnTo>
                    <a:lnTo>
                      <a:pt x="0" y="36"/>
                    </a:lnTo>
                    <a:lnTo>
                      <a:pt x="0" y="28"/>
                    </a:lnTo>
                    <a:lnTo>
                      <a:pt x="1" y="20"/>
                    </a:lnTo>
                    <a:lnTo>
                      <a:pt x="2" y="15"/>
                    </a:lnTo>
                    <a:lnTo>
                      <a:pt x="4" y="10"/>
                    </a:lnTo>
                    <a:lnTo>
                      <a:pt x="6" y="6"/>
                    </a:lnTo>
                    <a:lnTo>
                      <a:pt x="8" y="4"/>
                    </a:lnTo>
                    <a:lnTo>
                      <a:pt x="11" y="2"/>
                    </a:lnTo>
                    <a:lnTo>
                      <a:pt x="13" y="1"/>
                    </a:lnTo>
                    <a:lnTo>
                      <a:pt x="16" y="1"/>
                    </a:lnTo>
                    <a:lnTo>
                      <a:pt x="18" y="0"/>
                    </a:lnTo>
                    <a:lnTo>
                      <a:pt x="22" y="1"/>
                    </a:lnTo>
                    <a:lnTo>
                      <a:pt x="34" y="12"/>
                    </a:lnTo>
                  </a:path>
                </a:pathLst>
              </a:custGeom>
              <a:solidFill>
                <a:srgbClr val="063DE8"/>
              </a:solidFill>
              <a:ln w="12700" cap="rnd">
                <a:noFill/>
                <a:round/>
                <a:headEnd/>
                <a:tailEnd/>
              </a:ln>
            </p:spPr>
            <p:txBody>
              <a:bodyPr/>
              <a:lstStyle/>
              <a:p>
                <a:endParaRPr lang="es-ES"/>
              </a:p>
            </p:txBody>
          </p:sp>
          <p:sp>
            <p:nvSpPr>
              <p:cNvPr id="38953" name="Freeform 296"/>
              <p:cNvSpPr>
                <a:spLocks/>
              </p:cNvSpPr>
              <p:nvPr/>
            </p:nvSpPr>
            <p:spPr bwMode="auto">
              <a:xfrm rot="10800000" flipV="1">
                <a:off x="1404" y="3213"/>
                <a:ext cx="35" cy="40"/>
              </a:xfrm>
              <a:custGeom>
                <a:avLst/>
                <a:gdLst>
                  <a:gd name="T0" fmla="*/ 0 w 30"/>
                  <a:gd name="T1" fmla="*/ 29 h 29"/>
                  <a:gd name="T2" fmla="*/ 64 w 30"/>
                  <a:gd name="T3" fmla="*/ 0 h 29"/>
                  <a:gd name="T4" fmla="*/ 99 w 30"/>
                  <a:gd name="T5" fmla="*/ 40 h 29"/>
                  <a:gd name="T6" fmla="*/ 99 w 30"/>
                  <a:gd name="T7" fmla="*/ 40 h 29"/>
                  <a:gd name="T8" fmla="*/ 92 w 30"/>
                  <a:gd name="T9" fmla="*/ 55 h 29"/>
                  <a:gd name="T10" fmla="*/ 103 w 30"/>
                  <a:gd name="T11" fmla="*/ 131 h 29"/>
                  <a:gd name="T12" fmla="*/ 103 w 30"/>
                  <a:gd name="T13" fmla="*/ 160 h 29"/>
                  <a:gd name="T14" fmla="*/ 89 w 30"/>
                  <a:gd name="T15" fmla="*/ 160 h 29"/>
                  <a:gd name="T16" fmla="*/ 89 w 30"/>
                  <a:gd name="T17" fmla="*/ 207 h 29"/>
                  <a:gd name="T18" fmla="*/ 88 w 30"/>
                  <a:gd name="T19" fmla="*/ 236 h 29"/>
                  <a:gd name="T20" fmla="*/ 85 w 30"/>
                  <a:gd name="T21" fmla="*/ 286 h 29"/>
                  <a:gd name="T22" fmla="*/ 76 w 30"/>
                  <a:gd name="T23" fmla="*/ 286 h 29"/>
                  <a:gd name="T24" fmla="*/ 64 w 30"/>
                  <a:gd name="T25" fmla="*/ 276 h 29"/>
                  <a:gd name="T26" fmla="*/ 47 w 30"/>
                  <a:gd name="T27" fmla="*/ 352 h 29"/>
                  <a:gd name="T28" fmla="*/ 41 w 30"/>
                  <a:gd name="T29" fmla="*/ 370 h 29"/>
                  <a:gd name="T30" fmla="*/ 13 w 30"/>
                  <a:gd name="T31" fmla="*/ 250 h 29"/>
                  <a:gd name="T32" fmla="*/ 0 w 30"/>
                  <a:gd name="T33" fmla="*/ 250 h 29"/>
                  <a:gd name="T34" fmla="*/ 1 w 30"/>
                  <a:gd name="T35" fmla="*/ 171 h 29"/>
                  <a:gd name="T36" fmla="*/ 0 w 30"/>
                  <a:gd name="T37" fmla="*/ 95 h 29"/>
                  <a:gd name="T38" fmla="*/ 0 w 30"/>
                  <a:gd name="T39" fmla="*/ 29 h 2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
                  <a:gd name="T61" fmla="*/ 0 h 29"/>
                  <a:gd name="T62" fmla="*/ 30 w 30"/>
                  <a:gd name="T63" fmla="*/ 29 h 2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 h="29">
                    <a:moveTo>
                      <a:pt x="0" y="2"/>
                    </a:moveTo>
                    <a:lnTo>
                      <a:pt x="18" y="0"/>
                    </a:lnTo>
                    <a:lnTo>
                      <a:pt x="28" y="3"/>
                    </a:lnTo>
                    <a:lnTo>
                      <a:pt x="27" y="4"/>
                    </a:lnTo>
                    <a:lnTo>
                      <a:pt x="29" y="10"/>
                    </a:lnTo>
                    <a:lnTo>
                      <a:pt x="29" y="12"/>
                    </a:lnTo>
                    <a:lnTo>
                      <a:pt x="26" y="12"/>
                    </a:lnTo>
                    <a:lnTo>
                      <a:pt x="26" y="16"/>
                    </a:lnTo>
                    <a:lnTo>
                      <a:pt x="25" y="18"/>
                    </a:lnTo>
                    <a:lnTo>
                      <a:pt x="24" y="22"/>
                    </a:lnTo>
                    <a:lnTo>
                      <a:pt x="22" y="22"/>
                    </a:lnTo>
                    <a:lnTo>
                      <a:pt x="18" y="21"/>
                    </a:lnTo>
                    <a:lnTo>
                      <a:pt x="13" y="27"/>
                    </a:lnTo>
                    <a:lnTo>
                      <a:pt x="12" y="28"/>
                    </a:lnTo>
                    <a:lnTo>
                      <a:pt x="3" y="19"/>
                    </a:lnTo>
                    <a:lnTo>
                      <a:pt x="0" y="19"/>
                    </a:lnTo>
                    <a:lnTo>
                      <a:pt x="1" y="13"/>
                    </a:lnTo>
                    <a:lnTo>
                      <a:pt x="0" y="7"/>
                    </a:lnTo>
                    <a:lnTo>
                      <a:pt x="0" y="2"/>
                    </a:lnTo>
                  </a:path>
                </a:pathLst>
              </a:custGeom>
              <a:solidFill>
                <a:srgbClr val="FFBCBC"/>
              </a:solidFill>
              <a:ln w="12700" cap="rnd">
                <a:noFill/>
                <a:round/>
                <a:headEnd/>
                <a:tailEnd/>
              </a:ln>
            </p:spPr>
            <p:txBody>
              <a:bodyPr/>
              <a:lstStyle/>
              <a:p>
                <a:endParaRPr lang="es-ES"/>
              </a:p>
            </p:txBody>
          </p:sp>
          <p:sp>
            <p:nvSpPr>
              <p:cNvPr id="38954" name="Freeform 297"/>
              <p:cNvSpPr>
                <a:spLocks/>
              </p:cNvSpPr>
              <p:nvPr/>
            </p:nvSpPr>
            <p:spPr bwMode="auto">
              <a:xfrm rot="10800000" flipV="1">
                <a:off x="1405" y="3213"/>
                <a:ext cx="36" cy="42"/>
              </a:xfrm>
              <a:custGeom>
                <a:avLst/>
                <a:gdLst>
                  <a:gd name="T0" fmla="*/ 0 w 31"/>
                  <a:gd name="T1" fmla="*/ 22 h 31"/>
                  <a:gd name="T2" fmla="*/ 65 w 31"/>
                  <a:gd name="T3" fmla="*/ 0 h 31"/>
                  <a:gd name="T4" fmla="*/ 94 w 31"/>
                  <a:gd name="T5" fmla="*/ 30 h 31"/>
                  <a:gd name="T6" fmla="*/ 94 w 31"/>
                  <a:gd name="T7" fmla="*/ 30 h 31"/>
                  <a:gd name="T8" fmla="*/ 93 w 31"/>
                  <a:gd name="T9" fmla="*/ 41 h 31"/>
                  <a:gd name="T10" fmla="*/ 101 w 31"/>
                  <a:gd name="T11" fmla="*/ 125 h 31"/>
                  <a:gd name="T12" fmla="*/ 101 w 31"/>
                  <a:gd name="T13" fmla="*/ 140 h 31"/>
                  <a:gd name="T14" fmla="*/ 89 w 31"/>
                  <a:gd name="T15" fmla="*/ 140 h 31"/>
                  <a:gd name="T16" fmla="*/ 89 w 31"/>
                  <a:gd name="T17" fmla="*/ 191 h 31"/>
                  <a:gd name="T18" fmla="*/ 87 w 31"/>
                  <a:gd name="T19" fmla="*/ 229 h 31"/>
                  <a:gd name="T20" fmla="*/ 81 w 31"/>
                  <a:gd name="T21" fmla="*/ 259 h 31"/>
                  <a:gd name="T22" fmla="*/ 77 w 31"/>
                  <a:gd name="T23" fmla="*/ 259 h 31"/>
                  <a:gd name="T24" fmla="*/ 59 w 31"/>
                  <a:gd name="T25" fmla="*/ 259 h 31"/>
                  <a:gd name="T26" fmla="*/ 42 w 31"/>
                  <a:gd name="T27" fmla="*/ 331 h 31"/>
                  <a:gd name="T28" fmla="*/ 41 w 31"/>
                  <a:gd name="T29" fmla="*/ 348 h 31"/>
                  <a:gd name="T30" fmla="*/ 3 w 31"/>
                  <a:gd name="T31" fmla="*/ 229 h 31"/>
                  <a:gd name="T32" fmla="*/ 0 w 31"/>
                  <a:gd name="T33" fmla="*/ 229 h 31"/>
                  <a:gd name="T34" fmla="*/ 1 w 31"/>
                  <a:gd name="T35" fmla="*/ 160 h 31"/>
                  <a:gd name="T36" fmla="*/ 0 w 31"/>
                  <a:gd name="T37" fmla="*/ 92 h 31"/>
                  <a:gd name="T38" fmla="*/ 0 w 31"/>
                  <a:gd name="T39" fmla="*/ 22 h 3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
                  <a:gd name="T61" fmla="*/ 0 h 31"/>
                  <a:gd name="T62" fmla="*/ 31 w 31"/>
                  <a:gd name="T63" fmla="*/ 31 h 3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 h="31">
                    <a:moveTo>
                      <a:pt x="0" y="2"/>
                    </a:moveTo>
                    <a:lnTo>
                      <a:pt x="19" y="0"/>
                    </a:lnTo>
                    <a:lnTo>
                      <a:pt x="29" y="3"/>
                    </a:lnTo>
                    <a:lnTo>
                      <a:pt x="28" y="4"/>
                    </a:lnTo>
                    <a:lnTo>
                      <a:pt x="30" y="11"/>
                    </a:lnTo>
                    <a:lnTo>
                      <a:pt x="30" y="12"/>
                    </a:lnTo>
                    <a:lnTo>
                      <a:pt x="27" y="12"/>
                    </a:lnTo>
                    <a:lnTo>
                      <a:pt x="27" y="17"/>
                    </a:lnTo>
                    <a:lnTo>
                      <a:pt x="26" y="20"/>
                    </a:lnTo>
                    <a:lnTo>
                      <a:pt x="25" y="23"/>
                    </a:lnTo>
                    <a:lnTo>
                      <a:pt x="23" y="23"/>
                    </a:lnTo>
                    <a:lnTo>
                      <a:pt x="18" y="23"/>
                    </a:lnTo>
                    <a:lnTo>
                      <a:pt x="13" y="29"/>
                    </a:lnTo>
                    <a:lnTo>
                      <a:pt x="12" y="30"/>
                    </a:lnTo>
                    <a:lnTo>
                      <a:pt x="3" y="20"/>
                    </a:lnTo>
                    <a:lnTo>
                      <a:pt x="0" y="20"/>
                    </a:lnTo>
                    <a:lnTo>
                      <a:pt x="1" y="14"/>
                    </a:lnTo>
                    <a:lnTo>
                      <a:pt x="0" y="8"/>
                    </a:lnTo>
                    <a:lnTo>
                      <a:pt x="0" y="2"/>
                    </a:lnTo>
                  </a:path>
                </a:pathLst>
              </a:custGeom>
              <a:noFill/>
              <a:ln w="12700" cap="rnd">
                <a:noFill/>
                <a:round/>
                <a:headEnd/>
                <a:tailEnd/>
              </a:ln>
            </p:spPr>
            <p:txBody>
              <a:bodyPr/>
              <a:lstStyle/>
              <a:p>
                <a:endParaRPr lang="es-ES"/>
              </a:p>
            </p:txBody>
          </p:sp>
          <p:sp>
            <p:nvSpPr>
              <p:cNvPr id="38955" name="Freeform 298"/>
              <p:cNvSpPr>
                <a:spLocks/>
              </p:cNvSpPr>
              <p:nvPr/>
            </p:nvSpPr>
            <p:spPr bwMode="auto">
              <a:xfrm rot="10800000" flipV="1">
                <a:off x="1424" y="3213"/>
                <a:ext cx="16" cy="24"/>
              </a:xfrm>
              <a:custGeom>
                <a:avLst/>
                <a:gdLst>
                  <a:gd name="T0" fmla="*/ 0 w 14"/>
                  <a:gd name="T1" fmla="*/ 21 h 18"/>
                  <a:gd name="T2" fmla="*/ 0 w 14"/>
                  <a:gd name="T3" fmla="*/ 87 h 18"/>
                  <a:gd name="T4" fmla="*/ 0 w 14"/>
                  <a:gd name="T5" fmla="*/ 129 h 18"/>
                  <a:gd name="T6" fmla="*/ 1 w 14"/>
                  <a:gd name="T7" fmla="*/ 140 h 18"/>
                  <a:gd name="T8" fmla="*/ 1 w 14"/>
                  <a:gd name="T9" fmla="*/ 151 h 18"/>
                  <a:gd name="T10" fmla="*/ 1 w 14"/>
                  <a:gd name="T11" fmla="*/ 151 h 18"/>
                  <a:gd name="T12" fmla="*/ 1 w 14"/>
                  <a:gd name="T13" fmla="*/ 151 h 18"/>
                  <a:gd name="T14" fmla="*/ 1 w 14"/>
                  <a:gd name="T15" fmla="*/ 129 h 18"/>
                  <a:gd name="T16" fmla="*/ 1 w 14"/>
                  <a:gd name="T17" fmla="*/ 113 h 18"/>
                  <a:gd name="T18" fmla="*/ 2 w 14"/>
                  <a:gd name="T19" fmla="*/ 113 h 18"/>
                  <a:gd name="T20" fmla="*/ 2 w 14"/>
                  <a:gd name="T21" fmla="*/ 116 h 18"/>
                  <a:gd name="T22" fmla="*/ 2 w 14"/>
                  <a:gd name="T23" fmla="*/ 140 h 18"/>
                  <a:gd name="T24" fmla="*/ 2 w 14"/>
                  <a:gd name="T25" fmla="*/ 155 h 18"/>
                  <a:gd name="T26" fmla="*/ 3 w 14"/>
                  <a:gd name="T27" fmla="*/ 172 h 18"/>
                  <a:gd name="T28" fmla="*/ 3 w 14"/>
                  <a:gd name="T29" fmla="*/ 155 h 18"/>
                  <a:gd name="T30" fmla="*/ 3 w 14"/>
                  <a:gd name="T31" fmla="*/ 151 h 18"/>
                  <a:gd name="T32" fmla="*/ 3 w 14"/>
                  <a:gd name="T33" fmla="*/ 140 h 18"/>
                  <a:gd name="T34" fmla="*/ 13 w 14"/>
                  <a:gd name="T35" fmla="*/ 116 h 18"/>
                  <a:gd name="T36" fmla="*/ 15 w 14"/>
                  <a:gd name="T37" fmla="*/ 151 h 18"/>
                  <a:gd name="T38" fmla="*/ 15 w 14"/>
                  <a:gd name="T39" fmla="*/ 155 h 18"/>
                  <a:gd name="T40" fmla="*/ 15 w 14"/>
                  <a:gd name="T41" fmla="*/ 155 h 18"/>
                  <a:gd name="T42" fmla="*/ 15 w 14"/>
                  <a:gd name="T43" fmla="*/ 113 h 18"/>
                  <a:gd name="T44" fmla="*/ 15 w 14"/>
                  <a:gd name="T45" fmla="*/ 97 h 18"/>
                  <a:gd name="T46" fmla="*/ 15 w 14"/>
                  <a:gd name="T47" fmla="*/ 85 h 18"/>
                  <a:gd name="T48" fmla="*/ 17 w 14"/>
                  <a:gd name="T49" fmla="*/ 64 h 18"/>
                  <a:gd name="T50" fmla="*/ 19 w 14"/>
                  <a:gd name="T51" fmla="*/ 49 h 18"/>
                  <a:gd name="T52" fmla="*/ 22 w 14"/>
                  <a:gd name="T53" fmla="*/ 37 h 18"/>
                  <a:gd name="T54" fmla="*/ 25 w 14"/>
                  <a:gd name="T55" fmla="*/ 37 h 18"/>
                  <a:gd name="T56" fmla="*/ 25 w 14"/>
                  <a:gd name="T57" fmla="*/ 49 h 18"/>
                  <a:gd name="T58" fmla="*/ 25 w 14"/>
                  <a:gd name="T59" fmla="*/ 65 h 18"/>
                  <a:gd name="T60" fmla="*/ 29 w 14"/>
                  <a:gd name="T61" fmla="*/ 85 h 18"/>
                  <a:gd name="T62" fmla="*/ 29 w 14"/>
                  <a:gd name="T63" fmla="*/ 85 h 18"/>
                  <a:gd name="T64" fmla="*/ 29 w 14"/>
                  <a:gd name="T65" fmla="*/ 65 h 18"/>
                  <a:gd name="T66" fmla="*/ 33 w 14"/>
                  <a:gd name="T67" fmla="*/ 65 h 18"/>
                  <a:gd name="T68" fmla="*/ 33 w 14"/>
                  <a:gd name="T69" fmla="*/ 85 h 18"/>
                  <a:gd name="T70" fmla="*/ 33 w 14"/>
                  <a:gd name="T71" fmla="*/ 64 h 18"/>
                  <a:gd name="T72" fmla="*/ 33 w 14"/>
                  <a:gd name="T73" fmla="*/ 37 h 18"/>
                  <a:gd name="T74" fmla="*/ 35 w 14"/>
                  <a:gd name="T75" fmla="*/ 1 h 18"/>
                  <a:gd name="T76" fmla="*/ 38 w 14"/>
                  <a:gd name="T77" fmla="*/ 1 h 18"/>
                  <a:gd name="T78" fmla="*/ 38 w 14"/>
                  <a:gd name="T79" fmla="*/ 0 h 18"/>
                  <a:gd name="T80" fmla="*/ 38 w 14"/>
                  <a:gd name="T81" fmla="*/ 0 h 18"/>
                  <a:gd name="T82" fmla="*/ 0 w 14"/>
                  <a:gd name="T83" fmla="*/ 21 h 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
                  <a:gd name="T127" fmla="*/ 0 h 18"/>
                  <a:gd name="T128" fmla="*/ 14 w 14"/>
                  <a:gd name="T129" fmla="*/ 18 h 1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 h="18">
                    <a:moveTo>
                      <a:pt x="0" y="2"/>
                    </a:moveTo>
                    <a:lnTo>
                      <a:pt x="0" y="9"/>
                    </a:lnTo>
                    <a:lnTo>
                      <a:pt x="0" y="13"/>
                    </a:lnTo>
                    <a:lnTo>
                      <a:pt x="1" y="14"/>
                    </a:lnTo>
                    <a:lnTo>
                      <a:pt x="1" y="15"/>
                    </a:lnTo>
                    <a:lnTo>
                      <a:pt x="1" y="13"/>
                    </a:lnTo>
                    <a:lnTo>
                      <a:pt x="1" y="11"/>
                    </a:lnTo>
                    <a:lnTo>
                      <a:pt x="2" y="11"/>
                    </a:lnTo>
                    <a:lnTo>
                      <a:pt x="2" y="12"/>
                    </a:lnTo>
                    <a:lnTo>
                      <a:pt x="2" y="14"/>
                    </a:lnTo>
                    <a:lnTo>
                      <a:pt x="2" y="16"/>
                    </a:lnTo>
                    <a:lnTo>
                      <a:pt x="3" y="17"/>
                    </a:lnTo>
                    <a:lnTo>
                      <a:pt x="3" y="16"/>
                    </a:lnTo>
                    <a:lnTo>
                      <a:pt x="3" y="15"/>
                    </a:lnTo>
                    <a:lnTo>
                      <a:pt x="3" y="14"/>
                    </a:lnTo>
                    <a:lnTo>
                      <a:pt x="4" y="12"/>
                    </a:lnTo>
                    <a:lnTo>
                      <a:pt x="5" y="15"/>
                    </a:lnTo>
                    <a:lnTo>
                      <a:pt x="5" y="16"/>
                    </a:lnTo>
                    <a:lnTo>
                      <a:pt x="5" y="11"/>
                    </a:lnTo>
                    <a:lnTo>
                      <a:pt x="5" y="10"/>
                    </a:lnTo>
                    <a:lnTo>
                      <a:pt x="5" y="8"/>
                    </a:lnTo>
                    <a:lnTo>
                      <a:pt x="6" y="6"/>
                    </a:lnTo>
                    <a:lnTo>
                      <a:pt x="7" y="5"/>
                    </a:lnTo>
                    <a:lnTo>
                      <a:pt x="8" y="4"/>
                    </a:lnTo>
                    <a:lnTo>
                      <a:pt x="9" y="4"/>
                    </a:lnTo>
                    <a:lnTo>
                      <a:pt x="9" y="5"/>
                    </a:lnTo>
                    <a:lnTo>
                      <a:pt x="9" y="7"/>
                    </a:lnTo>
                    <a:lnTo>
                      <a:pt x="10" y="8"/>
                    </a:lnTo>
                    <a:lnTo>
                      <a:pt x="10" y="7"/>
                    </a:lnTo>
                    <a:lnTo>
                      <a:pt x="11" y="7"/>
                    </a:lnTo>
                    <a:lnTo>
                      <a:pt x="11" y="8"/>
                    </a:lnTo>
                    <a:lnTo>
                      <a:pt x="11" y="6"/>
                    </a:lnTo>
                    <a:lnTo>
                      <a:pt x="11" y="4"/>
                    </a:lnTo>
                    <a:lnTo>
                      <a:pt x="12" y="1"/>
                    </a:lnTo>
                    <a:lnTo>
                      <a:pt x="13" y="1"/>
                    </a:lnTo>
                    <a:lnTo>
                      <a:pt x="13" y="0"/>
                    </a:lnTo>
                    <a:lnTo>
                      <a:pt x="0" y="2"/>
                    </a:lnTo>
                  </a:path>
                </a:pathLst>
              </a:custGeom>
              <a:solidFill>
                <a:srgbClr val="7F0000"/>
              </a:solidFill>
              <a:ln w="12700" cap="rnd">
                <a:noFill/>
                <a:round/>
                <a:headEnd/>
                <a:tailEnd/>
              </a:ln>
            </p:spPr>
            <p:txBody>
              <a:bodyPr/>
              <a:lstStyle/>
              <a:p>
                <a:endParaRPr lang="es-ES"/>
              </a:p>
            </p:txBody>
          </p:sp>
          <p:sp>
            <p:nvSpPr>
              <p:cNvPr id="38956" name="Freeform 299"/>
              <p:cNvSpPr>
                <a:spLocks/>
              </p:cNvSpPr>
              <p:nvPr/>
            </p:nvSpPr>
            <p:spPr bwMode="auto">
              <a:xfrm rot="10800000" flipV="1">
                <a:off x="1423" y="3213"/>
                <a:ext cx="17" cy="24"/>
              </a:xfrm>
              <a:custGeom>
                <a:avLst/>
                <a:gdLst>
                  <a:gd name="T0" fmla="*/ 0 w 15"/>
                  <a:gd name="T1" fmla="*/ 21 h 18"/>
                  <a:gd name="T2" fmla="*/ 0 w 15"/>
                  <a:gd name="T3" fmla="*/ 87 h 18"/>
                  <a:gd name="T4" fmla="*/ 0 w 15"/>
                  <a:gd name="T5" fmla="*/ 129 h 18"/>
                  <a:gd name="T6" fmla="*/ 1 w 15"/>
                  <a:gd name="T7" fmla="*/ 140 h 18"/>
                  <a:gd name="T8" fmla="*/ 1 w 15"/>
                  <a:gd name="T9" fmla="*/ 151 h 18"/>
                  <a:gd name="T10" fmla="*/ 1 w 15"/>
                  <a:gd name="T11" fmla="*/ 151 h 18"/>
                  <a:gd name="T12" fmla="*/ 1 w 15"/>
                  <a:gd name="T13" fmla="*/ 151 h 18"/>
                  <a:gd name="T14" fmla="*/ 1 w 15"/>
                  <a:gd name="T15" fmla="*/ 129 h 18"/>
                  <a:gd name="T16" fmla="*/ 1 w 15"/>
                  <a:gd name="T17" fmla="*/ 113 h 18"/>
                  <a:gd name="T18" fmla="*/ 2 w 15"/>
                  <a:gd name="T19" fmla="*/ 113 h 18"/>
                  <a:gd name="T20" fmla="*/ 2 w 15"/>
                  <a:gd name="T21" fmla="*/ 116 h 18"/>
                  <a:gd name="T22" fmla="*/ 3 w 15"/>
                  <a:gd name="T23" fmla="*/ 140 h 18"/>
                  <a:gd name="T24" fmla="*/ 3 w 15"/>
                  <a:gd name="T25" fmla="*/ 155 h 18"/>
                  <a:gd name="T26" fmla="*/ 3 w 15"/>
                  <a:gd name="T27" fmla="*/ 172 h 18"/>
                  <a:gd name="T28" fmla="*/ 3 w 15"/>
                  <a:gd name="T29" fmla="*/ 155 h 18"/>
                  <a:gd name="T30" fmla="*/ 3 w 15"/>
                  <a:gd name="T31" fmla="*/ 151 h 18"/>
                  <a:gd name="T32" fmla="*/ 3 w 15"/>
                  <a:gd name="T33" fmla="*/ 140 h 18"/>
                  <a:gd name="T34" fmla="*/ 12 w 15"/>
                  <a:gd name="T35" fmla="*/ 116 h 18"/>
                  <a:gd name="T36" fmla="*/ 14 w 15"/>
                  <a:gd name="T37" fmla="*/ 151 h 18"/>
                  <a:gd name="T38" fmla="*/ 16 w 15"/>
                  <a:gd name="T39" fmla="*/ 155 h 18"/>
                  <a:gd name="T40" fmla="*/ 16 w 15"/>
                  <a:gd name="T41" fmla="*/ 155 h 18"/>
                  <a:gd name="T42" fmla="*/ 16 w 15"/>
                  <a:gd name="T43" fmla="*/ 113 h 18"/>
                  <a:gd name="T44" fmla="*/ 16 w 15"/>
                  <a:gd name="T45" fmla="*/ 97 h 18"/>
                  <a:gd name="T46" fmla="*/ 16 w 15"/>
                  <a:gd name="T47" fmla="*/ 85 h 18"/>
                  <a:gd name="T48" fmla="*/ 18 w 15"/>
                  <a:gd name="T49" fmla="*/ 64 h 18"/>
                  <a:gd name="T50" fmla="*/ 20 w 15"/>
                  <a:gd name="T51" fmla="*/ 49 h 18"/>
                  <a:gd name="T52" fmla="*/ 20 w 15"/>
                  <a:gd name="T53" fmla="*/ 37 h 18"/>
                  <a:gd name="T54" fmla="*/ 23 w 15"/>
                  <a:gd name="T55" fmla="*/ 37 h 18"/>
                  <a:gd name="T56" fmla="*/ 26 w 15"/>
                  <a:gd name="T57" fmla="*/ 49 h 18"/>
                  <a:gd name="T58" fmla="*/ 26 w 15"/>
                  <a:gd name="T59" fmla="*/ 65 h 18"/>
                  <a:gd name="T60" fmla="*/ 29 w 15"/>
                  <a:gd name="T61" fmla="*/ 85 h 18"/>
                  <a:gd name="T62" fmla="*/ 29 w 15"/>
                  <a:gd name="T63" fmla="*/ 85 h 18"/>
                  <a:gd name="T64" fmla="*/ 29 w 15"/>
                  <a:gd name="T65" fmla="*/ 65 h 18"/>
                  <a:gd name="T66" fmla="*/ 29 w 15"/>
                  <a:gd name="T67" fmla="*/ 65 h 18"/>
                  <a:gd name="T68" fmla="*/ 33 w 15"/>
                  <a:gd name="T69" fmla="*/ 85 h 18"/>
                  <a:gd name="T70" fmla="*/ 33 w 15"/>
                  <a:gd name="T71" fmla="*/ 64 h 18"/>
                  <a:gd name="T72" fmla="*/ 33 w 15"/>
                  <a:gd name="T73" fmla="*/ 37 h 18"/>
                  <a:gd name="T74" fmla="*/ 36 w 15"/>
                  <a:gd name="T75" fmla="*/ 1 h 18"/>
                  <a:gd name="T76" fmla="*/ 37 w 15"/>
                  <a:gd name="T77" fmla="*/ 1 h 18"/>
                  <a:gd name="T78" fmla="*/ 37 w 15"/>
                  <a:gd name="T79" fmla="*/ 0 h 18"/>
                  <a:gd name="T80" fmla="*/ 37 w 15"/>
                  <a:gd name="T81" fmla="*/ 0 h 18"/>
                  <a:gd name="T82" fmla="*/ 0 w 15"/>
                  <a:gd name="T83" fmla="*/ 21 h 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5"/>
                  <a:gd name="T127" fmla="*/ 0 h 18"/>
                  <a:gd name="T128" fmla="*/ 15 w 15"/>
                  <a:gd name="T129" fmla="*/ 18 h 1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5" h="18">
                    <a:moveTo>
                      <a:pt x="0" y="2"/>
                    </a:moveTo>
                    <a:lnTo>
                      <a:pt x="0" y="9"/>
                    </a:lnTo>
                    <a:lnTo>
                      <a:pt x="0" y="13"/>
                    </a:lnTo>
                    <a:lnTo>
                      <a:pt x="1" y="14"/>
                    </a:lnTo>
                    <a:lnTo>
                      <a:pt x="1" y="15"/>
                    </a:lnTo>
                    <a:lnTo>
                      <a:pt x="1" y="13"/>
                    </a:lnTo>
                    <a:lnTo>
                      <a:pt x="1" y="11"/>
                    </a:lnTo>
                    <a:lnTo>
                      <a:pt x="2" y="11"/>
                    </a:lnTo>
                    <a:lnTo>
                      <a:pt x="2" y="12"/>
                    </a:lnTo>
                    <a:lnTo>
                      <a:pt x="3" y="14"/>
                    </a:lnTo>
                    <a:lnTo>
                      <a:pt x="3" y="16"/>
                    </a:lnTo>
                    <a:lnTo>
                      <a:pt x="3" y="17"/>
                    </a:lnTo>
                    <a:lnTo>
                      <a:pt x="3" y="16"/>
                    </a:lnTo>
                    <a:lnTo>
                      <a:pt x="3" y="15"/>
                    </a:lnTo>
                    <a:lnTo>
                      <a:pt x="3" y="14"/>
                    </a:lnTo>
                    <a:lnTo>
                      <a:pt x="4" y="12"/>
                    </a:lnTo>
                    <a:lnTo>
                      <a:pt x="5" y="15"/>
                    </a:lnTo>
                    <a:lnTo>
                      <a:pt x="6" y="16"/>
                    </a:lnTo>
                    <a:lnTo>
                      <a:pt x="6" y="11"/>
                    </a:lnTo>
                    <a:lnTo>
                      <a:pt x="6" y="10"/>
                    </a:lnTo>
                    <a:lnTo>
                      <a:pt x="6" y="8"/>
                    </a:lnTo>
                    <a:lnTo>
                      <a:pt x="7" y="6"/>
                    </a:lnTo>
                    <a:lnTo>
                      <a:pt x="8" y="5"/>
                    </a:lnTo>
                    <a:lnTo>
                      <a:pt x="8" y="4"/>
                    </a:lnTo>
                    <a:lnTo>
                      <a:pt x="9" y="4"/>
                    </a:lnTo>
                    <a:lnTo>
                      <a:pt x="10" y="5"/>
                    </a:lnTo>
                    <a:lnTo>
                      <a:pt x="10" y="7"/>
                    </a:lnTo>
                    <a:lnTo>
                      <a:pt x="11" y="8"/>
                    </a:lnTo>
                    <a:lnTo>
                      <a:pt x="11" y="7"/>
                    </a:lnTo>
                    <a:lnTo>
                      <a:pt x="12" y="8"/>
                    </a:lnTo>
                    <a:lnTo>
                      <a:pt x="12" y="6"/>
                    </a:lnTo>
                    <a:lnTo>
                      <a:pt x="12" y="4"/>
                    </a:lnTo>
                    <a:lnTo>
                      <a:pt x="13" y="1"/>
                    </a:lnTo>
                    <a:lnTo>
                      <a:pt x="14" y="1"/>
                    </a:lnTo>
                    <a:lnTo>
                      <a:pt x="14" y="0"/>
                    </a:lnTo>
                    <a:lnTo>
                      <a:pt x="0" y="2"/>
                    </a:lnTo>
                  </a:path>
                </a:pathLst>
              </a:custGeom>
              <a:noFill/>
              <a:ln w="12700" cap="rnd">
                <a:solidFill>
                  <a:srgbClr val="7F0000"/>
                </a:solidFill>
                <a:round/>
                <a:headEnd/>
                <a:tailEnd/>
              </a:ln>
            </p:spPr>
            <p:txBody>
              <a:bodyPr/>
              <a:lstStyle/>
              <a:p>
                <a:endParaRPr lang="es-ES"/>
              </a:p>
            </p:txBody>
          </p:sp>
          <p:sp>
            <p:nvSpPr>
              <p:cNvPr id="38957" name="Freeform 300"/>
              <p:cNvSpPr>
                <a:spLocks/>
              </p:cNvSpPr>
              <p:nvPr/>
            </p:nvSpPr>
            <p:spPr bwMode="auto">
              <a:xfrm rot="10800000" flipV="1">
                <a:off x="1418" y="3211"/>
                <a:ext cx="22" cy="6"/>
              </a:xfrm>
              <a:custGeom>
                <a:avLst/>
                <a:gdLst>
                  <a:gd name="T0" fmla="*/ 58 w 19"/>
                  <a:gd name="T1" fmla="*/ 28 h 4"/>
                  <a:gd name="T2" fmla="*/ 0 w 19"/>
                  <a:gd name="T3" fmla="*/ 0 h 4"/>
                  <a:gd name="T4" fmla="*/ 0 w 19"/>
                  <a:gd name="T5" fmla="*/ 63 h 4"/>
                  <a:gd name="T6" fmla="*/ 58 w 19"/>
                  <a:gd name="T7" fmla="*/ 28 h 4"/>
                  <a:gd name="T8" fmla="*/ 0 60000 65536"/>
                  <a:gd name="T9" fmla="*/ 0 60000 65536"/>
                  <a:gd name="T10" fmla="*/ 0 60000 65536"/>
                  <a:gd name="T11" fmla="*/ 0 60000 65536"/>
                  <a:gd name="T12" fmla="*/ 0 w 19"/>
                  <a:gd name="T13" fmla="*/ 0 h 4"/>
                  <a:gd name="T14" fmla="*/ 19 w 19"/>
                  <a:gd name="T15" fmla="*/ 4 h 4"/>
                </a:gdLst>
                <a:ahLst/>
                <a:cxnLst>
                  <a:cxn ang="T8">
                    <a:pos x="T0" y="T1"/>
                  </a:cxn>
                  <a:cxn ang="T9">
                    <a:pos x="T2" y="T3"/>
                  </a:cxn>
                  <a:cxn ang="T10">
                    <a:pos x="T4" y="T5"/>
                  </a:cxn>
                  <a:cxn ang="T11">
                    <a:pos x="T6" y="T7"/>
                  </a:cxn>
                </a:cxnLst>
                <a:rect l="T12" t="T13" r="T14" b="T15"/>
                <a:pathLst>
                  <a:path w="19" h="4">
                    <a:moveTo>
                      <a:pt x="18" y="1"/>
                    </a:moveTo>
                    <a:lnTo>
                      <a:pt x="0" y="0"/>
                    </a:lnTo>
                    <a:lnTo>
                      <a:pt x="0" y="3"/>
                    </a:lnTo>
                    <a:lnTo>
                      <a:pt x="18" y="1"/>
                    </a:lnTo>
                  </a:path>
                </a:pathLst>
              </a:custGeom>
              <a:solidFill>
                <a:schemeClr val="tx2"/>
              </a:solidFill>
              <a:ln w="12700" cap="rnd">
                <a:noFill/>
                <a:round/>
                <a:headEnd/>
                <a:tailEnd/>
              </a:ln>
            </p:spPr>
            <p:txBody>
              <a:bodyPr/>
              <a:lstStyle/>
              <a:p>
                <a:endParaRPr lang="es-ES"/>
              </a:p>
            </p:txBody>
          </p:sp>
          <p:sp>
            <p:nvSpPr>
              <p:cNvPr id="38958" name="Freeform 301"/>
              <p:cNvSpPr>
                <a:spLocks/>
              </p:cNvSpPr>
              <p:nvPr/>
            </p:nvSpPr>
            <p:spPr bwMode="auto">
              <a:xfrm rot="10800000" flipV="1">
                <a:off x="1417" y="3210"/>
                <a:ext cx="23" cy="7"/>
              </a:xfrm>
              <a:custGeom>
                <a:avLst/>
                <a:gdLst>
                  <a:gd name="T0" fmla="*/ 59 w 20"/>
                  <a:gd name="T1" fmla="*/ 29 h 5"/>
                  <a:gd name="T2" fmla="*/ 0 w 20"/>
                  <a:gd name="T3" fmla="*/ 0 h 5"/>
                  <a:gd name="T4" fmla="*/ 0 w 20"/>
                  <a:gd name="T5" fmla="*/ 57 h 5"/>
                  <a:gd name="T6" fmla="*/ 59 w 20"/>
                  <a:gd name="T7" fmla="*/ 29 h 5"/>
                  <a:gd name="T8" fmla="*/ 0 60000 65536"/>
                  <a:gd name="T9" fmla="*/ 0 60000 65536"/>
                  <a:gd name="T10" fmla="*/ 0 60000 65536"/>
                  <a:gd name="T11" fmla="*/ 0 60000 65536"/>
                  <a:gd name="T12" fmla="*/ 0 w 20"/>
                  <a:gd name="T13" fmla="*/ 0 h 5"/>
                  <a:gd name="T14" fmla="*/ 20 w 20"/>
                  <a:gd name="T15" fmla="*/ 5 h 5"/>
                </a:gdLst>
                <a:ahLst/>
                <a:cxnLst>
                  <a:cxn ang="T8">
                    <a:pos x="T0" y="T1"/>
                  </a:cxn>
                  <a:cxn ang="T9">
                    <a:pos x="T2" y="T3"/>
                  </a:cxn>
                  <a:cxn ang="T10">
                    <a:pos x="T4" y="T5"/>
                  </a:cxn>
                  <a:cxn ang="T11">
                    <a:pos x="T6" y="T7"/>
                  </a:cxn>
                </a:cxnLst>
                <a:rect l="T12" t="T13" r="T14" b="T15"/>
                <a:pathLst>
                  <a:path w="20" h="5">
                    <a:moveTo>
                      <a:pt x="19" y="2"/>
                    </a:moveTo>
                    <a:lnTo>
                      <a:pt x="0" y="0"/>
                    </a:lnTo>
                    <a:lnTo>
                      <a:pt x="0" y="4"/>
                    </a:lnTo>
                    <a:lnTo>
                      <a:pt x="19" y="2"/>
                    </a:lnTo>
                  </a:path>
                </a:pathLst>
              </a:custGeom>
              <a:noFill/>
              <a:ln w="12700" cap="rnd">
                <a:noFill/>
                <a:round/>
                <a:headEnd/>
                <a:tailEnd/>
              </a:ln>
            </p:spPr>
            <p:txBody>
              <a:bodyPr/>
              <a:lstStyle/>
              <a:p>
                <a:endParaRPr lang="es-ES"/>
              </a:p>
            </p:txBody>
          </p:sp>
          <p:sp>
            <p:nvSpPr>
              <p:cNvPr id="38959" name="Freeform 302"/>
              <p:cNvSpPr>
                <a:spLocks/>
              </p:cNvSpPr>
              <p:nvPr/>
            </p:nvSpPr>
            <p:spPr bwMode="auto">
              <a:xfrm rot="10800000" flipV="1">
                <a:off x="1369" y="3310"/>
                <a:ext cx="22" cy="21"/>
              </a:xfrm>
              <a:custGeom>
                <a:avLst/>
                <a:gdLst>
                  <a:gd name="T0" fmla="*/ 0 w 19"/>
                  <a:gd name="T1" fmla="*/ 29 h 15"/>
                  <a:gd name="T2" fmla="*/ 19 w 19"/>
                  <a:gd name="T3" fmla="*/ 0 h 15"/>
                  <a:gd name="T4" fmla="*/ 36 w 19"/>
                  <a:gd name="T5" fmla="*/ 0 h 15"/>
                  <a:gd name="T6" fmla="*/ 45 w 19"/>
                  <a:gd name="T7" fmla="*/ 29 h 15"/>
                  <a:gd name="T8" fmla="*/ 58 w 19"/>
                  <a:gd name="T9" fmla="*/ 77 h 15"/>
                  <a:gd name="T10" fmla="*/ 58 w 19"/>
                  <a:gd name="T11" fmla="*/ 136 h 15"/>
                  <a:gd name="T12" fmla="*/ 57 w 19"/>
                  <a:gd name="T13" fmla="*/ 157 h 15"/>
                  <a:gd name="T14" fmla="*/ 45 w 19"/>
                  <a:gd name="T15" fmla="*/ 190 h 15"/>
                  <a:gd name="T16" fmla="*/ 36 w 19"/>
                  <a:gd name="T17" fmla="*/ 211 h 15"/>
                  <a:gd name="T18" fmla="*/ 25 w 19"/>
                  <a:gd name="T19" fmla="*/ 211 h 15"/>
                  <a:gd name="T20" fmla="*/ 19 w 19"/>
                  <a:gd name="T21" fmla="*/ 185 h 15"/>
                  <a:gd name="T22" fmla="*/ 1 w 19"/>
                  <a:gd name="T23" fmla="*/ 185 h 15"/>
                  <a:gd name="T24" fmla="*/ 0 w 19"/>
                  <a:gd name="T25" fmla="*/ 1 h 15"/>
                  <a:gd name="T26" fmla="*/ 0 w 19"/>
                  <a:gd name="T27" fmla="*/ 29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
                  <a:gd name="T43" fmla="*/ 0 h 15"/>
                  <a:gd name="T44" fmla="*/ 19 w 19"/>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 h="15">
                    <a:moveTo>
                      <a:pt x="0" y="2"/>
                    </a:moveTo>
                    <a:lnTo>
                      <a:pt x="6" y="0"/>
                    </a:lnTo>
                    <a:lnTo>
                      <a:pt x="11" y="0"/>
                    </a:lnTo>
                    <a:lnTo>
                      <a:pt x="14" y="2"/>
                    </a:lnTo>
                    <a:lnTo>
                      <a:pt x="18" y="5"/>
                    </a:lnTo>
                    <a:lnTo>
                      <a:pt x="18" y="9"/>
                    </a:lnTo>
                    <a:lnTo>
                      <a:pt x="17" y="11"/>
                    </a:lnTo>
                    <a:lnTo>
                      <a:pt x="14" y="13"/>
                    </a:lnTo>
                    <a:lnTo>
                      <a:pt x="11" y="14"/>
                    </a:lnTo>
                    <a:lnTo>
                      <a:pt x="8" y="14"/>
                    </a:lnTo>
                    <a:lnTo>
                      <a:pt x="6" y="12"/>
                    </a:lnTo>
                    <a:lnTo>
                      <a:pt x="1" y="12"/>
                    </a:lnTo>
                    <a:lnTo>
                      <a:pt x="0" y="1"/>
                    </a:lnTo>
                    <a:lnTo>
                      <a:pt x="0" y="2"/>
                    </a:lnTo>
                  </a:path>
                </a:pathLst>
              </a:custGeom>
              <a:solidFill>
                <a:srgbClr val="FFBCBC"/>
              </a:solidFill>
              <a:ln w="12700" cap="rnd">
                <a:noFill/>
                <a:round/>
                <a:headEnd/>
                <a:tailEnd/>
              </a:ln>
            </p:spPr>
            <p:txBody>
              <a:bodyPr/>
              <a:lstStyle/>
              <a:p>
                <a:endParaRPr lang="es-ES"/>
              </a:p>
            </p:txBody>
          </p:sp>
          <p:sp>
            <p:nvSpPr>
              <p:cNvPr id="38960" name="Freeform 303"/>
              <p:cNvSpPr>
                <a:spLocks/>
              </p:cNvSpPr>
              <p:nvPr/>
            </p:nvSpPr>
            <p:spPr bwMode="auto">
              <a:xfrm rot="10800000" flipV="1">
                <a:off x="1369" y="3310"/>
                <a:ext cx="22" cy="21"/>
              </a:xfrm>
              <a:custGeom>
                <a:avLst/>
                <a:gdLst>
                  <a:gd name="T0" fmla="*/ 0 w 19"/>
                  <a:gd name="T1" fmla="*/ 29 h 15"/>
                  <a:gd name="T2" fmla="*/ 19 w 19"/>
                  <a:gd name="T3" fmla="*/ 0 h 15"/>
                  <a:gd name="T4" fmla="*/ 36 w 19"/>
                  <a:gd name="T5" fmla="*/ 0 h 15"/>
                  <a:gd name="T6" fmla="*/ 45 w 19"/>
                  <a:gd name="T7" fmla="*/ 29 h 15"/>
                  <a:gd name="T8" fmla="*/ 58 w 19"/>
                  <a:gd name="T9" fmla="*/ 77 h 15"/>
                  <a:gd name="T10" fmla="*/ 58 w 19"/>
                  <a:gd name="T11" fmla="*/ 136 h 15"/>
                  <a:gd name="T12" fmla="*/ 57 w 19"/>
                  <a:gd name="T13" fmla="*/ 157 h 15"/>
                  <a:gd name="T14" fmla="*/ 45 w 19"/>
                  <a:gd name="T15" fmla="*/ 190 h 15"/>
                  <a:gd name="T16" fmla="*/ 36 w 19"/>
                  <a:gd name="T17" fmla="*/ 211 h 15"/>
                  <a:gd name="T18" fmla="*/ 25 w 19"/>
                  <a:gd name="T19" fmla="*/ 211 h 15"/>
                  <a:gd name="T20" fmla="*/ 19 w 19"/>
                  <a:gd name="T21" fmla="*/ 185 h 15"/>
                  <a:gd name="T22" fmla="*/ 1 w 19"/>
                  <a:gd name="T23" fmla="*/ 185 h 15"/>
                  <a:gd name="T24" fmla="*/ 0 w 19"/>
                  <a:gd name="T25" fmla="*/ 1 h 15"/>
                  <a:gd name="T26" fmla="*/ 0 w 19"/>
                  <a:gd name="T27" fmla="*/ 29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
                  <a:gd name="T43" fmla="*/ 0 h 15"/>
                  <a:gd name="T44" fmla="*/ 19 w 19"/>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 h="15">
                    <a:moveTo>
                      <a:pt x="0" y="2"/>
                    </a:moveTo>
                    <a:lnTo>
                      <a:pt x="6" y="0"/>
                    </a:lnTo>
                    <a:lnTo>
                      <a:pt x="11" y="0"/>
                    </a:lnTo>
                    <a:lnTo>
                      <a:pt x="14" y="2"/>
                    </a:lnTo>
                    <a:lnTo>
                      <a:pt x="18" y="5"/>
                    </a:lnTo>
                    <a:lnTo>
                      <a:pt x="18" y="9"/>
                    </a:lnTo>
                    <a:lnTo>
                      <a:pt x="17" y="11"/>
                    </a:lnTo>
                    <a:lnTo>
                      <a:pt x="14" y="13"/>
                    </a:lnTo>
                    <a:lnTo>
                      <a:pt x="11" y="14"/>
                    </a:lnTo>
                    <a:lnTo>
                      <a:pt x="8" y="14"/>
                    </a:lnTo>
                    <a:lnTo>
                      <a:pt x="6" y="12"/>
                    </a:lnTo>
                    <a:lnTo>
                      <a:pt x="1" y="12"/>
                    </a:lnTo>
                    <a:lnTo>
                      <a:pt x="0" y="1"/>
                    </a:lnTo>
                    <a:lnTo>
                      <a:pt x="0" y="2"/>
                    </a:lnTo>
                  </a:path>
                </a:pathLst>
              </a:custGeom>
              <a:noFill/>
              <a:ln w="12700" cap="rnd">
                <a:noFill/>
                <a:round/>
                <a:headEnd/>
                <a:tailEnd/>
              </a:ln>
            </p:spPr>
            <p:txBody>
              <a:bodyPr/>
              <a:lstStyle/>
              <a:p>
                <a:endParaRPr lang="es-ES"/>
              </a:p>
            </p:txBody>
          </p:sp>
          <p:sp>
            <p:nvSpPr>
              <p:cNvPr id="38961" name="Freeform 304"/>
              <p:cNvSpPr>
                <a:spLocks/>
              </p:cNvSpPr>
              <p:nvPr/>
            </p:nvSpPr>
            <p:spPr bwMode="auto">
              <a:xfrm rot="10800000" flipV="1">
                <a:off x="1282" y="3299"/>
                <a:ext cx="220" cy="214"/>
              </a:xfrm>
              <a:custGeom>
                <a:avLst/>
                <a:gdLst>
                  <a:gd name="T0" fmla="*/ 38 w 192"/>
                  <a:gd name="T1" fmla="*/ 1945 h 156"/>
                  <a:gd name="T2" fmla="*/ 0 w 192"/>
                  <a:gd name="T3" fmla="*/ 1493 h 156"/>
                  <a:gd name="T4" fmla="*/ 83 w 192"/>
                  <a:gd name="T5" fmla="*/ 1107 h 156"/>
                  <a:gd name="T6" fmla="*/ 268 w 192"/>
                  <a:gd name="T7" fmla="*/ 1394 h 156"/>
                  <a:gd name="T8" fmla="*/ 513 w 192"/>
                  <a:gd name="T9" fmla="*/ 1394 h 156"/>
                  <a:gd name="T10" fmla="*/ 513 w 192"/>
                  <a:gd name="T11" fmla="*/ 0 h 156"/>
                  <a:gd name="T12" fmla="*/ 555 w 192"/>
                  <a:gd name="T13" fmla="*/ 429 h 156"/>
                  <a:gd name="T14" fmla="*/ 568 w 192"/>
                  <a:gd name="T15" fmla="*/ 1580 h 156"/>
                  <a:gd name="T16" fmla="*/ 555 w 192"/>
                  <a:gd name="T17" fmla="*/ 1519 h 156"/>
                  <a:gd name="T18" fmla="*/ 539 w 192"/>
                  <a:gd name="T19" fmla="*/ 1479 h 156"/>
                  <a:gd name="T20" fmla="*/ 516 w 192"/>
                  <a:gd name="T21" fmla="*/ 1451 h 156"/>
                  <a:gd name="T22" fmla="*/ 494 w 192"/>
                  <a:gd name="T23" fmla="*/ 1428 h 156"/>
                  <a:gd name="T24" fmla="*/ 470 w 192"/>
                  <a:gd name="T25" fmla="*/ 1449 h 156"/>
                  <a:gd name="T26" fmla="*/ 448 w 192"/>
                  <a:gd name="T27" fmla="*/ 1458 h 156"/>
                  <a:gd name="T28" fmla="*/ 431 w 192"/>
                  <a:gd name="T29" fmla="*/ 1505 h 156"/>
                  <a:gd name="T30" fmla="*/ 415 w 192"/>
                  <a:gd name="T31" fmla="*/ 1543 h 156"/>
                  <a:gd name="T32" fmla="*/ 403 w 192"/>
                  <a:gd name="T33" fmla="*/ 1609 h 156"/>
                  <a:gd name="T34" fmla="*/ 391 w 192"/>
                  <a:gd name="T35" fmla="*/ 1682 h 156"/>
                  <a:gd name="T36" fmla="*/ 385 w 192"/>
                  <a:gd name="T37" fmla="*/ 1768 h 156"/>
                  <a:gd name="T38" fmla="*/ 380 w 192"/>
                  <a:gd name="T39" fmla="*/ 1867 h 156"/>
                  <a:gd name="T40" fmla="*/ 251 w 192"/>
                  <a:gd name="T41" fmla="*/ 1945 h 156"/>
                  <a:gd name="T42" fmla="*/ 251 w 192"/>
                  <a:gd name="T43" fmla="*/ 1812 h 156"/>
                  <a:gd name="T44" fmla="*/ 246 w 192"/>
                  <a:gd name="T45" fmla="*/ 1722 h 156"/>
                  <a:gd name="T46" fmla="*/ 236 w 192"/>
                  <a:gd name="T47" fmla="*/ 1646 h 156"/>
                  <a:gd name="T48" fmla="*/ 227 w 192"/>
                  <a:gd name="T49" fmla="*/ 1580 h 156"/>
                  <a:gd name="T50" fmla="*/ 215 w 192"/>
                  <a:gd name="T51" fmla="*/ 1527 h 156"/>
                  <a:gd name="T52" fmla="*/ 191 w 192"/>
                  <a:gd name="T53" fmla="*/ 1479 h 156"/>
                  <a:gd name="T54" fmla="*/ 173 w 192"/>
                  <a:gd name="T55" fmla="*/ 1449 h 156"/>
                  <a:gd name="T56" fmla="*/ 151 w 192"/>
                  <a:gd name="T57" fmla="*/ 1428 h 156"/>
                  <a:gd name="T58" fmla="*/ 127 w 192"/>
                  <a:gd name="T59" fmla="*/ 1428 h 156"/>
                  <a:gd name="T60" fmla="*/ 111 w 192"/>
                  <a:gd name="T61" fmla="*/ 1451 h 156"/>
                  <a:gd name="T62" fmla="*/ 95 w 192"/>
                  <a:gd name="T63" fmla="*/ 1493 h 156"/>
                  <a:gd name="T64" fmla="*/ 79 w 192"/>
                  <a:gd name="T65" fmla="*/ 1527 h 156"/>
                  <a:gd name="T66" fmla="*/ 63 w 192"/>
                  <a:gd name="T67" fmla="*/ 1593 h 156"/>
                  <a:gd name="T68" fmla="*/ 55 w 192"/>
                  <a:gd name="T69" fmla="*/ 1650 h 156"/>
                  <a:gd name="T70" fmla="*/ 42 w 192"/>
                  <a:gd name="T71" fmla="*/ 1742 h 156"/>
                  <a:gd name="T72" fmla="*/ 38 w 192"/>
                  <a:gd name="T73" fmla="*/ 1827 h 15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2"/>
                  <a:gd name="T112" fmla="*/ 0 h 156"/>
                  <a:gd name="T113" fmla="*/ 192 w 192"/>
                  <a:gd name="T114" fmla="*/ 156 h 15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2" h="156">
                    <a:moveTo>
                      <a:pt x="13" y="151"/>
                    </a:moveTo>
                    <a:lnTo>
                      <a:pt x="13" y="155"/>
                    </a:lnTo>
                    <a:lnTo>
                      <a:pt x="0" y="155"/>
                    </a:lnTo>
                    <a:lnTo>
                      <a:pt x="0" y="119"/>
                    </a:lnTo>
                    <a:lnTo>
                      <a:pt x="0" y="88"/>
                    </a:lnTo>
                    <a:lnTo>
                      <a:pt x="28" y="88"/>
                    </a:lnTo>
                    <a:lnTo>
                      <a:pt x="90" y="88"/>
                    </a:lnTo>
                    <a:lnTo>
                      <a:pt x="90" y="111"/>
                    </a:lnTo>
                    <a:lnTo>
                      <a:pt x="160" y="111"/>
                    </a:lnTo>
                    <a:lnTo>
                      <a:pt x="173" y="111"/>
                    </a:lnTo>
                    <a:lnTo>
                      <a:pt x="173" y="67"/>
                    </a:lnTo>
                    <a:lnTo>
                      <a:pt x="173" y="0"/>
                    </a:lnTo>
                    <a:lnTo>
                      <a:pt x="186" y="0"/>
                    </a:lnTo>
                    <a:lnTo>
                      <a:pt x="186" y="34"/>
                    </a:lnTo>
                    <a:lnTo>
                      <a:pt x="186" y="118"/>
                    </a:lnTo>
                    <a:lnTo>
                      <a:pt x="191" y="126"/>
                    </a:lnTo>
                    <a:lnTo>
                      <a:pt x="189" y="124"/>
                    </a:lnTo>
                    <a:lnTo>
                      <a:pt x="186" y="121"/>
                    </a:lnTo>
                    <a:lnTo>
                      <a:pt x="184" y="120"/>
                    </a:lnTo>
                    <a:lnTo>
                      <a:pt x="181" y="118"/>
                    </a:lnTo>
                    <a:lnTo>
                      <a:pt x="177" y="116"/>
                    </a:lnTo>
                    <a:lnTo>
                      <a:pt x="174" y="116"/>
                    </a:lnTo>
                    <a:lnTo>
                      <a:pt x="170" y="114"/>
                    </a:lnTo>
                    <a:lnTo>
                      <a:pt x="166" y="114"/>
                    </a:lnTo>
                    <a:lnTo>
                      <a:pt x="162" y="114"/>
                    </a:lnTo>
                    <a:lnTo>
                      <a:pt x="158" y="115"/>
                    </a:lnTo>
                    <a:lnTo>
                      <a:pt x="154" y="116"/>
                    </a:lnTo>
                    <a:lnTo>
                      <a:pt x="151" y="117"/>
                    </a:lnTo>
                    <a:lnTo>
                      <a:pt x="147" y="118"/>
                    </a:lnTo>
                    <a:lnTo>
                      <a:pt x="145" y="120"/>
                    </a:lnTo>
                    <a:lnTo>
                      <a:pt x="142" y="121"/>
                    </a:lnTo>
                    <a:lnTo>
                      <a:pt x="140" y="123"/>
                    </a:lnTo>
                    <a:lnTo>
                      <a:pt x="138" y="126"/>
                    </a:lnTo>
                    <a:lnTo>
                      <a:pt x="135" y="128"/>
                    </a:lnTo>
                    <a:lnTo>
                      <a:pt x="134" y="131"/>
                    </a:lnTo>
                    <a:lnTo>
                      <a:pt x="132" y="134"/>
                    </a:lnTo>
                    <a:lnTo>
                      <a:pt x="130" y="137"/>
                    </a:lnTo>
                    <a:lnTo>
                      <a:pt x="129" y="141"/>
                    </a:lnTo>
                    <a:lnTo>
                      <a:pt x="128" y="145"/>
                    </a:lnTo>
                    <a:lnTo>
                      <a:pt x="128" y="149"/>
                    </a:lnTo>
                    <a:lnTo>
                      <a:pt x="128" y="155"/>
                    </a:lnTo>
                    <a:lnTo>
                      <a:pt x="85" y="155"/>
                    </a:lnTo>
                    <a:lnTo>
                      <a:pt x="85" y="149"/>
                    </a:lnTo>
                    <a:lnTo>
                      <a:pt x="85" y="144"/>
                    </a:lnTo>
                    <a:lnTo>
                      <a:pt x="84" y="141"/>
                    </a:lnTo>
                    <a:lnTo>
                      <a:pt x="83" y="137"/>
                    </a:lnTo>
                    <a:lnTo>
                      <a:pt x="82" y="134"/>
                    </a:lnTo>
                    <a:lnTo>
                      <a:pt x="80" y="131"/>
                    </a:lnTo>
                    <a:lnTo>
                      <a:pt x="78" y="129"/>
                    </a:lnTo>
                    <a:lnTo>
                      <a:pt x="76" y="126"/>
                    </a:lnTo>
                    <a:lnTo>
                      <a:pt x="74" y="124"/>
                    </a:lnTo>
                    <a:lnTo>
                      <a:pt x="72" y="122"/>
                    </a:lnTo>
                    <a:lnTo>
                      <a:pt x="68" y="120"/>
                    </a:lnTo>
                    <a:lnTo>
                      <a:pt x="65" y="118"/>
                    </a:lnTo>
                    <a:lnTo>
                      <a:pt x="62" y="116"/>
                    </a:lnTo>
                    <a:lnTo>
                      <a:pt x="58" y="115"/>
                    </a:lnTo>
                    <a:lnTo>
                      <a:pt x="54" y="114"/>
                    </a:lnTo>
                    <a:lnTo>
                      <a:pt x="51" y="114"/>
                    </a:lnTo>
                    <a:lnTo>
                      <a:pt x="47" y="114"/>
                    </a:lnTo>
                    <a:lnTo>
                      <a:pt x="44" y="114"/>
                    </a:lnTo>
                    <a:lnTo>
                      <a:pt x="40" y="115"/>
                    </a:lnTo>
                    <a:lnTo>
                      <a:pt x="38" y="116"/>
                    </a:lnTo>
                    <a:lnTo>
                      <a:pt x="34" y="118"/>
                    </a:lnTo>
                    <a:lnTo>
                      <a:pt x="32" y="119"/>
                    </a:lnTo>
                    <a:lnTo>
                      <a:pt x="29" y="120"/>
                    </a:lnTo>
                    <a:lnTo>
                      <a:pt x="26" y="122"/>
                    </a:lnTo>
                    <a:lnTo>
                      <a:pt x="24" y="125"/>
                    </a:lnTo>
                    <a:lnTo>
                      <a:pt x="21" y="127"/>
                    </a:lnTo>
                    <a:lnTo>
                      <a:pt x="20" y="129"/>
                    </a:lnTo>
                    <a:lnTo>
                      <a:pt x="18" y="132"/>
                    </a:lnTo>
                    <a:lnTo>
                      <a:pt x="16" y="135"/>
                    </a:lnTo>
                    <a:lnTo>
                      <a:pt x="14" y="139"/>
                    </a:lnTo>
                    <a:lnTo>
                      <a:pt x="13" y="142"/>
                    </a:lnTo>
                    <a:lnTo>
                      <a:pt x="13" y="146"/>
                    </a:lnTo>
                    <a:lnTo>
                      <a:pt x="13" y="151"/>
                    </a:lnTo>
                  </a:path>
                </a:pathLst>
              </a:custGeom>
              <a:noFill/>
              <a:ln w="12700" cap="rnd">
                <a:noFill/>
                <a:round/>
                <a:headEnd/>
                <a:tailEnd/>
              </a:ln>
            </p:spPr>
            <p:txBody>
              <a:bodyPr/>
              <a:lstStyle/>
              <a:p>
                <a:endParaRPr lang="es-ES"/>
              </a:p>
            </p:txBody>
          </p:sp>
          <p:sp>
            <p:nvSpPr>
              <p:cNvPr id="38962" name="Freeform 305"/>
              <p:cNvSpPr>
                <a:spLocks/>
              </p:cNvSpPr>
              <p:nvPr/>
            </p:nvSpPr>
            <p:spPr bwMode="auto">
              <a:xfrm rot="10800000" flipV="1">
                <a:off x="1374" y="3361"/>
                <a:ext cx="53" cy="59"/>
              </a:xfrm>
              <a:custGeom>
                <a:avLst/>
                <a:gdLst>
                  <a:gd name="T0" fmla="*/ 0 w 47"/>
                  <a:gd name="T1" fmla="*/ 0 h 43"/>
                  <a:gd name="T2" fmla="*/ 78 w 47"/>
                  <a:gd name="T3" fmla="*/ 67 h 43"/>
                  <a:gd name="T4" fmla="*/ 97 w 47"/>
                  <a:gd name="T5" fmla="*/ 92 h 43"/>
                  <a:gd name="T6" fmla="*/ 104 w 47"/>
                  <a:gd name="T7" fmla="*/ 126 h 43"/>
                  <a:gd name="T8" fmla="*/ 111 w 47"/>
                  <a:gd name="T9" fmla="*/ 166 h 43"/>
                  <a:gd name="T10" fmla="*/ 117 w 47"/>
                  <a:gd name="T11" fmla="*/ 446 h 43"/>
                  <a:gd name="T12" fmla="*/ 123 w 47"/>
                  <a:gd name="T13" fmla="*/ 535 h 43"/>
                  <a:gd name="T14" fmla="*/ 117 w 47"/>
                  <a:gd name="T15" fmla="*/ 495 h 43"/>
                  <a:gd name="T16" fmla="*/ 109 w 47"/>
                  <a:gd name="T17" fmla="*/ 228 h 43"/>
                  <a:gd name="T18" fmla="*/ 104 w 47"/>
                  <a:gd name="T19" fmla="*/ 145 h 43"/>
                  <a:gd name="T20" fmla="*/ 99 w 47"/>
                  <a:gd name="T21" fmla="*/ 126 h 43"/>
                  <a:gd name="T22" fmla="*/ 90 w 47"/>
                  <a:gd name="T23" fmla="*/ 103 h 43"/>
                  <a:gd name="T24" fmla="*/ 77 w 47"/>
                  <a:gd name="T25" fmla="*/ 75 h 43"/>
                  <a:gd name="T26" fmla="*/ 16 w 47"/>
                  <a:gd name="T27" fmla="*/ 26 h 43"/>
                  <a:gd name="T28" fmla="*/ 0 w 47"/>
                  <a:gd name="T29" fmla="*/ 0 h 4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
                  <a:gd name="T46" fmla="*/ 0 h 43"/>
                  <a:gd name="T47" fmla="*/ 47 w 47"/>
                  <a:gd name="T48" fmla="*/ 43 h 4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 h="43">
                    <a:moveTo>
                      <a:pt x="0" y="0"/>
                    </a:moveTo>
                    <a:lnTo>
                      <a:pt x="30" y="5"/>
                    </a:lnTo>
                    <a:lnTo>
                      <a:pt x="36" y="7"/>
                    </a:lnTo>
                    <a:lnTo>
                      <a:pt x="40" y="10"/>
                    </a:lnTo>
                    <a:lnTo>
                      <a:pt x="42" y="13"/>
                    </a:lnTo>
                    <a:lnTo>
                      <a:pt x="45" y="36"/>
                    </a:lnTo>
                    <a:lnTo>
                      <a:pt x="46" y="42"/>
                    </a:lnTo>
                    <a:lnTo>
                      <a:pt x="45" y="39"/>
                    </a:lnTo>
                    <a:lnTo>
                      <a:pt x="41" y="18"/>
                    </a:lnTo>
                    <a:lnTo>
                      <a:pt x="40" y="12"/>
                    </a:lnTo>
                    <a:lnTo>
                      <a:pt x="38" y="10"/>
                    </a:lnTo>
                    <a:lnTo>
                      <a:pt x="35" y="8"/>
                    </a:lnTo>
                    <a:lnTo>
                      <a:pt x="29" y="6"/>
                    </a:lnTo>
                    <a:lnTo>
                      <a:pt x="6" y="2"/>
                    </a:lnTo>
                    <a:lnTo>
                      <a:pt x="0" y="0"/>
                    </a:lnTo>
                  </a:path>
                </a:pathLst>
              </a:custGeom>
              <a:solidFill>
                <a:srgbClr val="00279F"/>
              </a:solidFill>
              <a:ln w="12700" cap="rnd">
                <a:noFill/>
                <a:round/>
                <a:headEnd/>
                <a:tailEnd/>
              </a:ln>
            </p:spPr>
            <p:txBody>
              <a:bodyPr/>
              <a:lstStyle/>
              <a:p>
                <a:endParaRPr lang="es-ES"/>
              </a:p>
            </p:txBody>
          </p:sp>
          <p:grpSp>
            <p:nvGrpSpPr>
              <p:cNvPr id="38963" name="Group 306"/>
              <p:cNvGrpSpPr>
                <a:grpSpLocks/>
              </p:cNvGrpSpPr>
              <p:nvPr/>
            </p:nvGrpSpPr>
            <p:grpSpPr bwMode="auto">
              <a:xfrm rot="10800000" flipV="1">
                <a:off x="1276" y="3464"/>
                <a:ext cx="70" cy="82"/>
                <a:chOff x="561" y="1555"/>
                <a:chExt cx="61" cy="60"/>
              </a:xfrm>
            </p:grpSpPr>
            <p:sp>
              <p:nvSpPr>
                <p:cNvPr id="39011" name="Oval 307"/>
                <p:cNvSpPr>
                  <a:spLocks noChangeArrowheads="1"/>
                </p:cNvSpPr>
                <p:nvPr/>
              </p:nvSpPr>
              <p:spPr bwMode="auto">
                <a:xfrm>
                  <a:off x="561" y="1555"/>
                  <a:ext cx="61" cy="60"/>
                </a:xfrm>
                <a:prstGeom prst="ellipse">
                  <a:avLst/>
                </a:prstGeom>
                <a:solidFill>
                  <a:srgbClr val="474747"/>
                </a:solidFill>
                <a:ln w="12700">
                  <a:noFill/>
                  <a:round/>
                  <a:headEnd/>
                  <a:tailEnd/>
                </a:ln>
              </p:spPr>
              <p:txBody>
                <a:bodyPr wrap="none" anchor="ctr"/>
                <a:lstStyle/>
                <a:p>
                  <a:endParaRPr lang="es-ES"/>
                </a:p>
              </p:txBody>
            </p:sp>
            <p:sp>
              <p:nvSpPr>
                <p:cNvPr id="39012" name="Oval 308"/>
                <p:cNvSpPr>
                  <a:spLocks noChangeArrowheads="1"/>
                </p:cNvSpPr>
                <p:nvPr/>
              </p:nvSpPr>
              <p:spPr bwMode="auto">
                <a:xfrm>
                  <a:off x="580" y="1573"/>
                  <a:ext cx="23" cy="24"/>
                </a:xfrm>
                <a:prstGeom prst="ellipse">
                  <a:avLst/>
                </a:prstGeom>
                <a:solidFill>
                  <a:srgbClr val="CECECE"/>
                </a:solidFill>
                <a:ln w="12700">
                  <a:noFill/>
                  <a:round/>
                  <a:headEnd/>
                  <a:tailEnd/>
                </a:ln>
              </p:spPr>
              <p:txBody>
                <a:bodyPr wrap="none" anchor="ctr"/>
                <a:lstStyle/>
                <a:p>
                  <a:endParaRPr lang="es-ES"/>
                </a:p>
              </p:txBody>
            </p:sp>
          </p:grpSp>
          <p:grpSp>
            <p:nvGrpSpPr>
              <p:cNvPr id="38964" name="Group 309"/>
              <p:cNvGrpSpPr>
                <a:grpSpLocks/>
              </p:cNvGrpSpPr>
              <p:nvPr/>
            </p:nvGrpSpPr>
            <p:grpSpPr bwMode="auto">
              <a:xfrm rot="10800000" flipV="1">
                <a:off x="1409" y="3464"/>
                <a:ext cx="70" cy="82"/>
                <a:chOff x="445" y="1555"/>
                <a:chExt cx="61" cy="60"/>
              </a:xfrm>
            </p:grpSpPr>
            <p:sp>
              <p:nvSpPr>
                <p:cNvPr id="39009" name="Oval 310"/>
                <p:cNvSpPr>
                  <a:spLocks noChangeArrowheads="1"/>
                </p:cNvSpPr>
                <p:nvPr/>
              </p:nvSpPr>
              <p:spPr bwMode="auto">
                <a:xfrm>
                  <a:off x="445" y="1555"/>
                  <a:ext cx="61" cy="60"/>
                </a:xfrm>
                <a:prstGeom prst="ellipse">
                  <a:avLst/>
                </a:prstGeom>
                <a:solidFill>
                  <a:srgbClr val="474747"/>
                </a:solidFill>
                <a:ln w="12700">
                  <a:noFill/>
                  <a:round/>
                  <a:headEnd/>
                  <a:tailEnd/>
                </a:ln>
              </p:spPr>
              <p:txBody>
                <a:bodyPr wrap="none" anchor="ctr"/>
                <a:lstStyle/>
                <a:p>
                  <a:endParaRPr lang="es-ES"/>
                </a:p>
              </p:txBody>
            </p:sp>
            <p:sp>
              <p:nvSpPr>
                <p:cNvPr id="39010" name="Oval 311"/>
                <p:cNvSpPr>
                  <a:spLocks noChangeArrowheads="1"/>
                </p:cNvSpPr>
                <p:nvPr/>
              </p:nvSpPr>
              <p:spPr bwMode="auto">
                <a:xfrm>
                  <a:off x="464" y="1573"/>
                  <a:ext cx="23" cy="24"/>
                </a:xfrm>
                <a:prstGeom prst="ellipse">
                  <a:avLst/>
                </a:prstGeom>
                <a:solidFill>
                  <a:srgbClr val="CECECE"/>
                </a:solidFill>
                <a:ln w="12700">
                  <a:noFill/>
                  <a:round/>
                  <a:headEnd/>
                  <a:tailEnd/>
                </a:ln>
              </p:spPr>
              <p:txBody>
                <a:bodyPr wrap="none" anchor="ctr"/>
                <a:lstStyle/>
                <a:p>
                  <a:endParaRPr lang="es-ES"/>
                </a:p>
              </p:txBody>
            </p:sp>
          </p:grpSp>
          <p:sp>
            <p:nvSpPr>
              <p:cNvPr id="38965" name="Freeform 312"/>
              <p:cNvSpPr>
                <a:spLocks/>
              </p:cNvSpPr>
              <p:nvPr/>
            </p:nvSpPr>
            <p:spPr bwMode="auto">
              <a:xfrm rot="10800000" flipV="1">
                <a:off x="1279" y="3418"/>
                <a:ext cx="222" cy="92"/>
              </a:xfrm>
              <a:custGeom>
                <a:avLst/>
                <a:gdLst>
                  <a:gd name="T0" fmla="*/ 40 w 193"/>
                  <a:gd name="T1" fmla="*/ 839 h 67"/>
                  <a:gd name="T2" fmla="*/ 0 w 193"/>
                  <a:gd name="T3" fmla="*/ 378 h 67"/>
                  <a:gd name="T4" fmla="*/ 85 w 193"/>
                  <a:gd name="T5" fmla="*/ 0 h 67"/>
                  <a:gd name="T6" fmla="*/ 278 w 193"/>
                  <a:gd name="T7" fmla="*/ 275 h 67"/>
                  <a:gd name="T8" fmla="*/ 549 w 193"/>
                  <a:gd name="T9" fmla="*/ 292 h 67"/>
                  <a:gd name="T10" fmla="*/ 588 w 193"/>
                  <a:gd name="T11" fmla="*/ 470 h 67"/>
                  <a:gd name="T12" fmla="*/ 572 w 193"/>
                  <a:gd name="T13" fmla="*/ 401 h 67"/>
                  <a:gd name="T14" fmla="*/ 556 w 193"/>
                  <a:gd name="T15" fmla="*/ 378 h 67"/>
                  <a:gd name="T16" fmla="*/ 536 w 193"/>
                  <a:gd name="T17" fmla="*/ 342 h 67"/>
                  <a:gd name="T18" fmla="*/ 511 w 193"/>
                  <a:gd name="T19" fmla="*/ 327 h 67"/>
                  <a:gd name="T20" fmla="*/ 487 w 193"/>
                  <a:gd name="T21" fmla="*/ 327 h 67"/>
                  <a:gd name="T22" fmla="*/ 466 w 193"/>
                  <a:gd name="T23" fmla="*/ 369 h 67"/>
                  <a:gd name="T24" fmla="*/ 446 w 193"/>
                  <a:gd name="T25" fmla="*/ 394 h 67"/>
                  <a:gd name="T26" fmla="*/ 431 w 193"/>
                  <a:gd name="T27" fmla="*/ 445 h 67"/>
                  <a:gd name="T28" fmla="*/ 415 w 193"/>
                  <a:gd name="T29" fmla="*/ 498 h 67"/>
                  <a:gd name="T30" fmla="*/ 406 w 193"/>
                  <a:gd name="T31" fmla="*/ 571 h 67"/>
                  <a:gd name="T32" fmla="*/ 401 w 193"/>
                  <a:gd name="T33" fmla="*/ 651 h 67"/>
                  <a:gd name="T34" fmla="*/ 395 w 193"/>
                  <a:gd name="T35" fmla="*/ 757 h 67"/>
                  <a:gd name="T36" fmla="*/ 265 w 193"/>
                  <a:gd name="T37" fmla="*/ 839 h 67"/>
                  <a:gd name="T38" fmla="*/ 263 w 193"/>
                  <a:gd name="T39" fmla="*/ 696 h 67"/>
                  <a:gd name="T40" fmla="*/ 253 w 193"/>
                  <a:gd name="T41" fmla="*/ 611 h 67"/>
                  <a:gd name="T42" fmla="*/ 246 w 193"/>
                  <a:gd name="T43" fmla="*/ 536 h 67"/>
                  <a:gd name="T44" fmla="*/ 231 w 193"/>
                  <a:gd name="T45" fmla="*/ 470 h 67"/>
                  <a:gd name="T46" fmla="*/ 220 w 193"/>
                  <a:gd name="T47" fmla="*/ 416 h 67"/>
                  <a:gd name="T48" fmla="*/ 201 w 193"/>
                  <a:gd name="T49" fmla="*/ 378 h 67"/>
                  <a:gd name="T50" fmla="*/ 183 w 193"/>
                  <a:gd name="T51" fmla="*/ 327 h 67"/>
                  <a:gd name="T52" fmla="*/ 159 w 193"/>
                  <a:gd name="T53" fmla="*/ 327 h 67"/>
                  <a:gd name="T54" fmla="*/ 138 w 193"/>
                  <a:gd name="T55" fmla="*/ 327 h 67"/>
                  <a:gd name="T56" fmla="*/ 120 w 193"/>
                  <a:gd name="T57" fmla="*/ 342 h 67"/>
                  <a:gd name="T58" fmla="*/ 98 w 193"/>
                  <a:gd name="T59" fmla="*/ 378 h 67"/>
                  <a:gd name="T60" fmla="*/ 82 w 193"/>
                  <a:gd name="T61" fmla="*/ 416 h 67"/>
                  <a:gd name="T62" fmla="*/ 64 w 193"/>
                  <a:gd name="T63" fmla="*/ 474 h 67"/>
                  <a:gd name="T64" fmla="*/ 56 w 193"/>
                  <a:gd name="T65" fmla="*/ 541 h 67"/>
                  <a:gd name="T66" fmla="*/ 43 w 193"/>
                  <a:gd name="T67" fmla="*/ 637 h 67"/>
                  <a:gd name="T68" fmla="*/ 40 w 193"/>
                  <a:gd name="T69" fmla="*/ 717 h 6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93"/>
                  <a:gd name="T106" fmla="*/ 0 h 67"/>
                  <a:gd name="T107" fmla="*/ 193 w 193"/>
                  <a:gd name="T108" fmla="*/ 67 h 6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93" h="67">
                    <a:moveTo>
                      <a:pt x="13" y="62"/>
                    </a:moveTo>
                    <a:lnTo>
                      <a:pt x="13" y="66"/>
                    </a:lnTo>
                    <a:lnTo>
                      <a:pt x="0" y="66"/>
                    </a:lnTo>
                    <a:lnTo>
                      <a:pt x="0" y="30"/>
                    </a:lnTo>
                    <a:lnTo>
                      <a:pt x="0" y="0"/>
                    </a:lnTo>
                    <a:lnTo>
                      <a:pt x="28" y="0"/>
                    </a:lnTo>
                    <a:lnTo>
                      <a:pt x="90" y="0"/>
                    </a:lnTo>
                    <a:lnTo>
                      <a:pt x="90" y="22"/>
                    </a:lnTo>
                    <a:lnTo>
                      <a:pt x="160" y="22"/>
                    </a:lnTo>
                    <a:lnTo>
                      <a:pt x="179" y="23"/>
                    </a:lnTo>
                    <a:lnTo>
                      <a:pt x="187" y="29"/>
                    </a:lnTo>
                    <a:lnTo>
                      <a:pt x="192" y="37"/>
                    </a:lnTo>
                    <a:lnTo>
                      <a:pt x="190" y="36"/>
                    </a:lnTo>
                    <a:lnTo>
                      <a:pt x="187" y="32"/>
                    </a:lnTo>
                    <a:lnTo>
                      <a:pt x="185" y="31"/>
                    </a:lnTo>
                    <a:lnTo>
                      <a:pt x="182" y="30"/>
                    </a:lnTo>
                    <a:lnTo>
                      <a:pt x="178" y="28"/>
                    </a:lnTo>
                    <a:lnTo>
                      <a:pt x="175" y="27"/>
                    </a:lnTo>
                    <a:lnTo>
                      <a:pt x="171" y="26"/>
                    </a:lnTo>
                    <a:lnTo>
                      <a:pt x="167" y="26"/>
                    </a:lnTo>
                    <a:lnTo>
                      <a:pt x="163" y="26"/>
                    </a:lnTo>
                    <a:lnTo>
                      <a:pt x="159" y="26"/>
                    </a:lnTo>
                    <a:lnTo>
                      <a:pt x="155" y="27"/>
                    </a:lnTo>
                    <a:lnTo>
                      <a:pt x="152" y="29"/>
                    </a:lnTo>
                    <a:lnTo>
                      <a:pt x="148" y="30"/>
                    </a:lnTo>
                    <a:lnTo>
                      <a:pt x="146" y="31"/>
                    </a:lnTo>
                    <a:lnTo>
                      <a:pt x="143" y="33"/>
                    </a:lnTo>
                    <a:lnTo>
                      <a:pt x="141" y="35"/>
                    </a:lnTo>
                    <a:lnTo>
                      <a:pt x="138" y="37"/>
                    </a:lnTo>
                    <a:lnTo>
                      <a:pt x="136" y="39"/>
                    </a:lnTo>
                    <a:lnTo>
                      <a:pt x="135" y="42"/>
                    </a:lnTo>
                    <a:lnTo>
                      <a:pt x="133" y="45"/>
                    </a:lnTo>
                    <a:lnTo>
                      <a:pt x="131" y="48"/>
                    </a:lnTo>
                    <a:lnTo>
                      <a:pt x="130" y="52"/>
                    </a:lnTo>
                    <a:lnTo>
                      <a:pt x="129" y="56"/>
                    </a:lnTo>
                    <a:lnTo>
                      <a:pt x="129" y="60"/>
                    </a:lnTo>
                    <a:lnTo>
                      <a:pt x="129" y="66"/>
                    </a:lnTo>
                    <a:lnTo>
                      <a:pt x="86" y="66"/>
                    </a:lnTo>
                    <a:lnTo>
                      <a:pt x="86" y="60"/>
                    </a:lnTo>
                    <a:lnTo>
                      <a:pt x="85" y="55"/>
                    </a:lnTo>
                    <a:lnTo>
                      <a:pt x="85" y="52"/>
                    </a:lnTo>
                    <a:lnTo>
                      <a:pt x="83" y="48"/>
                    </a:lnTo>
                    <a:lnTo>
                      <a:pt x="82" y="45"/>
                    </a:lnTo>
                    <a:lnTo>
                      <a:pt x="81" y="42"/>
                    </a:lnTo>
                    <a:lnTo>
                      <a:pt x="79" y="40"/>
                    </a:lnTo>
                    <a:lnTo>
                      <a:pt x="76" y="37"/>
                    </a:lnTo>
                    <a:lnTo>
                      <a:pt x="75" y="36"/>
                    </a:lnTo>
                    <a:lnTo>
                      <a:pt x="72" y="33"/>
                    </a:lnTo>
                    <a:lnTo>
                      <a:pt x="69" y="31"/>
                    </a:lnTo>
                    <a:lnTo>
                      <a:pt x="66" y="30"/>
                    </a:lnTo>
                    <a:lnTo>
                      <a:pt x="62" y="28"/>
                    </a:lnTo>
                    <a:lnTo>
                      <a:pt x="59" y="26"/>
                    </a:lnTo>
                    <a:lnTo>
                      <a:pt x="54" y="26"/>
                    </a:lnTo>
                    <a:lnTo>
                      <a:pt x="51" y="26"/>
                    </a:lnTo>
                    <a:lnTo>
                      <a:pt x="48" y="26"/>
                    </a:lnTo>
                    <a:lnTo>
                      <a:pt x="44" y="26"/>
                    </a:lnTo>
                    <a:lnTo>
                      <a:pt x="41" y="26"/>
                    </a:lnTo>
                    <a:lnTo>
                      <a:pt x="38" y="27"/>
                    </a:lnTo>
                    <a:lnTo>
                      <a:pt x="34" y="29"/>
                    </a:lnTo>
                    <a:lnTo>
                      <a:pt x="32" y="30"/>
                    </a:lnTo>
                    <a:lnTo>
                      <a:pt x="29" y="31"/>
                    </a:lnTo>
                    <a:lnTo>
                      <a:pt x="27" y="33"/>
                    </a:lnTo>
                    <a:lnTo>
                      <a:pt x="24" y="36"/>
                    </a:lnTo>
                    <a:lnTo>
                      <a:pt x="21" y="38"/>
                    </a:lnTo>
                    <a:lnTo>
                      <a:pt x="20" y="40"/>
                    </a:lnTo>
                    <a:lnTo>
                      <a:pt x="18" y="43"/>
                    </a:lnTo>
                    <a:lnTo>
                      <a:pt x="16" y="46"/>
                    </a:lnTo>
                    <a:lnTo>
                      <a:pt x="14" y="50"/>
                    </a:lnTo>
                    <a:lnTo>
                      <a:pt x="13" y="53"/>
                    </a:lnTo>
                    <a:lnTo>
                      <a:pt x="13" y="57"/>
                    </a:lnTo>
                    <a:lnTo>
                      <a:pt x="13" y="62"/>
                    </a:lnTo>
                  </a:path>
                </a:pathLst>
              </a:custGeom>
              <a:solidFill>
                <a:srgbClr val="FF5008"/>
              </a:solidFill>
              <a:ln w="12700" cap="rnd">
                <a:solidFill>
                  <a:srgbClr val="FF5008"/>
                </a:solidFill>
                <a:round/>
                <a:headEnd/>
                <a:tailEnd/>
              </a:ln>
            </p:spPr>
            <p:txBody>
              <a:bodyPr/>
              <a:lstStyle/>
              <a:p>
                <a:endParaRPr lang="es-ES"/>
              </a:p>
            </p:txBody>
          </p:sp>
          <p:sp>
            <p:nvSpPr>
              <p:cNvPr id="38966" name="Rectangle 313"/>
              <p:cNvSpPr>
                <a:spLocks noChangeArrowheads="1"/>
              </p:cNvSpPr>
              <p:nvPr/>
            </p:nvSpPr>
            <p:spPr bwMode="auto">
              <a:xfrm rot="10800000" flipV="1">
                <a:off x="1281" y="2852"/>
                <a:ext cx="8" cy="607"/>
              </a:xfrm>
              <a:prstGeom prst="rect">
                <a:avLst/>
              </a:prstGeom>
              <a:solidFill>
                <a:srgbClr val="FF5008"/>
              </a:solidFill>
              <a:ln w="12700">
                <a:noFill/>
                <a:miter lim="800000"/>
                <a:headEnd/>
                <a:tailEnd/>
              </a:ln>
            </p:spPr>
            <p:txBody>
              <a:bodyPr wrap="none" anchor="ctr"/>
              <a:lstStyle/>
              <a:p>
                <a:endParaRPr lang="es-ES"/>
              </a:p>
            </p:txBody>
          </p:sp>
          <p:sp>
            <p:nvSpPr>
              <p:cNvPr id="38967" name="Rectangle 314"/>
              <p:cNvSpPr>
                <a:spLocks noChangeArrowheads="1"/>
              </p:cNvSpPr>
              <p:nvPr/>
            </p:nvSpPr>
            <p:spPr bwMode="auto">
              <a:xfrm rot="10800000" flipV="1">
                <a:off x="1258" y="2836"/>
                <a:ext cx="9" cy="603"/>
              </a:xfrm>
              <a:prstGeom prst="rect">
                <a:avLst/>
              </a:prstGeom>
              <a:solidFill>
                <a:srgbClr val="FF5008"/>
              </a:solidFill>
              <a:ln w="12700">
                <a:noFill/>
                <a:miter lim="800000"/>
                <a:headEnd/>
                <a:tailEnd/>
              </a:ln>
            </p:spPr>
            <p:txBody>
              <a:bodyPr wrap="none" anchor="ctr"/>
              <a:lstStyle/>
              <a:p>
                <a:endParaRPr lang="es-ES"/>
              </a:p>
            </p:txBody>
          </p:sp>
          <p:grpSp>
            <p:nvGrpSpPr>
              <p:cNvPr id="38968" name="Group 315"/>
              <p:cNvGrpSpPr>
                <a:grpSpLocks/>
              </p:cNvGrpSpPr>
              <p:nvPr/>
            </p:nvGrpSpPr>
            <p:grpSpPr bwMode="auto">
              <a:xfrm rot="10800000" flipV="1">
                <a:off x="1063" y="3228"/>
                <a:ext cx="219" cy="47"/>
                <a:chOff x="616" y="1384"/>
                <a:chExt cx="191" cy="34"/>
              </a:xfrm>
            </p:grpSpPr>
            <p:sp>
              <p:nvSpPr>
                <p:cNvPr id="38993" name="Rectangle 316"/>
                <p:cNvSpPr>
                  <a:spLocks noChangeArrowheads="1"/>
                </p:cNvSpPr>
                <p:nvPr/>
              </p:nvSpPr>
              <p:spPr bwMode="auto">
                <a:xfrm>
                  <a:off x="695" y="1406"/>
                  <a:ext cx="9" cy="11"/>
                </a:xfrm>
                <a:prstGeom prst="rect">
                  <a:avLst/>
                </a:prstGeom>
                <a:solidFill>
                  <a:srgbClr val="AD6900"/>
                </a:solidFill>
                <a:ln w="12700">
                  <a:noFill/>
                  <a:miter lim="800000"/>
                  <a:headEnd/>
                  <a:tailEnd/>
                </a:ln>
              </p:spPr>
              <p:txBody>
                <a:bodyPr wrap="none" anchor="ctr"/>
                <a:lstStyle/>
                <a:p>
                  <a:endParaRPr lang="es-ES"/>
                </a:p>
              </p:txBody>
            </p:sp>
            <p:sp>
              <p:nvSpPr>
                <p:cNvPr id="38994" name="Rectangle 317"/>
                <p:cNvSpPr>
                  <a:spLocks noChangeArrowheads="1"/>
                </p:cNvSpPr>
                <p:nvPr/>
              </p:nvSpPr>
              <p:spPr bwMode="auto">
                <a:xfrm>
                  <a:off x="616" y="1406"/>
                  <a:ext cx="9" cy="11"/>
                </a:xfrm>
                <a:prstGeom prst="rect">
                  <a:avLst/>
                </a:prstGeom>
                <a:solidFill>
                  <a:srgbClr val="AD6900"/>
                </a:solidFill>
                <a:ln w="12700">
                  <a:noFill/>
                  <a:miter lim="800000"/>
                  <a:headEnd/>
                  <a:tailEnd/>
                </a:ln>
              </p:spPr>
              <p:txBody>
                <a:bodyPr wrap="none" anchor="ctr"/>
                <a:lstStyle/>
                <a:p>
                  <a:endParaRPr lang="es-ES"/>
                </a:p>
              </p:txBody>
            </p:sp>
            <p:sp>
              <p:nvSpPr>
                <p:cNvPr id="38995" name="Rectangle 318"/>
                <p:cNvSpPr>
                  <a:spLocks noChangeArrowheads="1"/>
                </p:cNvSpPr>
                <p:nvPr/>
              </p:nvSpPr>
              <p:spPr bwMode="auto">
                <a:xfrm>
                  <a:off x="774" y="1406"/>
                  <a:ext cx="9" cy="11"/>
                </a:xfrm>
                <a:prstGeom prst="rect">
                  <a:avLst/>
                </a:prstGeom>
                <a:solidFill>
                  <a:srgbClr val="AD6900"/>
                </a:solidFill>
                <a:ln w="12700">
                  <a:noFill/>
                  <a:miter lim="800000"/>
                  <a:headEnd/>
                  <a:tailEnd/>
                </a:ln>
              </p:spPr>
              <p:txBody>
                <a:bodyPr wrap="none" anchor="ctr"/>
                <a:lstStyle/>
                <a:p>
                  <a:endParaRPr lang="es-ES"/>
                </a:p>
              </p:txBody>
            </p:sp>
            <p:sp>
              <p:nvSpPr>
                <p:cNvPr id="38996" name="Freeform 319"/>
                <p:cNvSpPr>
                  <a:spLocks/>
                </p:cNvSpPr>
                <p:nvPr/>
              </p:nvSpPr>
              <p:spPr bwMode="auto">
                <a:xfrm>
                  <a:off x="783" y="1397"/>
                  <a:ext cx="7" cy="21"/>
                </a:xfrm>
                <a:custGeom>
                  <a:avLst/>
                  <a:gdLst>
                    <a:gd name="T0" fmla="*/ 0 w 7"/>
                    <a:gd name="T1" fmla="*/ 20 h 21"/>
                    <a:gd name="T2" fmla="*/ 6 w 7"/>
                    <a:gd name="T3" fmla="*/ 14 h 21"/>
                    <a:gd name="T4" fmla="*/ 6 w 7"/>
                    <a:gd name="T5" fmla="*/ 0 h 21"/>
                    <a:gd name="T6" fmla="*/ 0 w 7"/>
                    <a:gd name="T7" fmla="*/ 5 h 21"/>
                    <a:gd name="T8" fmla="*/ 0 w 7"/>
                    <a:gd name="T9" fmla="*/ 20 h 21"/>
                    <a:gd name="T10" fmla="*/ 0 60000 65536"/>
                    <a:gd name="T11" fmla="*/ 0 60000 65536"/>
                    <a:gd name="T12" fmla="*/ 0 60000 65536"/>
                    <a:gd name="T13" fmla="*/ 0 60000 65536"/>
                    <a:gd name="T14" fmla="*/ 0 60000 65536"/>
                    <a:gd name="T15" fmla="*/ 0 w 7"/>
                    <a:gd name="T16" fmla="*/ 0 h 21"/>
                    <a:gd name="T17" fmla="*/ 7 w 7"/>
                    <a:gd name="T18" fmla="*/ 21 h 21"/>
                  </a:gdLst>
                  <a:ahLst/>
                  <a:cxnLst>
                    <a:cxn ang="T10">
                      <a:pos x="T0" y="T1"/>
                    </a:cxn>
                    <a:cxn ang="T11">
                      <a:pos x="T2" y="T3"/>
                    </a:cxn>
                    <a:cxn ang="T12">
                      <a:pos x="T4" y="T5"/>
                    </a:cxn>
                    <a:cxn ang="T13">
                      <a:pos x="T6" y="T7"/>
                    </a:cxn>
                    <a:cxn ang="T14">
                      <a:pos x="T8" y="T9"/>
                    </a:cxn>
                  </a:cxnLst>
                  <a:rect l="T15" t="T16" r="T17" b="T18"/>
                  <a:pathLst>
                    <a:path w="7" h="21">
                      <a:moveTo>
                        <a:pt x="0" y="20"/>
                      </a:moveTo>
                      <a:lnTo>
                        <a:pt x="6" y="14"/>
                      </a:lnTo>
                      <a:lnTo>
                        <a:pt x="6" y="0"/>
                      </a:lnTo>
                      <a:lnTo>
                        <a:pt x="0" y="5"/>
                      </a:lnTo>
                      <a:lnTo>
                        <a:pt x="0" y="20"/>
                      </a:lnTo>
                    </a:path>
                  </a:pathLst>
                </a:custGeom>
                <a:solidFill>
                  <a:srgbClr val="714400"/>
                </a:solidFill>
                <a:ln w="12700" cap="rnd">
                  <a:noFill/>
                  <a:round/>
                  <a:headEnd/>
                  <a:tailEnd/>
                </a:ln>
              </p:spPr>
              <p:txBody>
                <a:bodyPr/>
                <a:lstStyle/>
                <a:p>
                  <a:endParaRPr lang="es-ES"/>
                </a:p>
              </p:txBody>
            </p:sp>
            <p:sp>
              <p:nvSpPr>
                <p:cNvPr id="38997" name="Freeform 320"/>
                <p:cNvSpPr>
                  <a:spLocks/>
                </p:cNvSpPr>
                <p:nvPr/>
              </p:nvSpPr>
              <p:spPr bwMode="auto">
                <a:xfrm>
                  <a:off x="704" y="1397"/>
                  <a:ext cx="6" cy="21"/>
                </a:xfrm>
                <a:custGeom>
                  <a:avLst/>
                  <a:gdLst>
                    <a:gd name="T0" fmla="*/ 0 w 6"/>
                    <a:gd name="T1" fmla="*/ 20 h 21"/>
                    <a:gd name="T2" fmla="*/ 5 w 6"/>
                    <a:gd name="T3" fmla="*/ 14 h 21"/>
                    <a:gd name="T4" fmla="*/ 5 w 6"/>
                    <a:gd name="T5" fmla="*/ 0 h 21"/>
                    <a:gd name="T6" fmla="*/ 0 w 6"/>
                    <a:gd name="T7" fmla="*/ 5 h 21"/>
                    <a:gd name="T8" fmla="*/ 0 w 6"/>
                    <a:gd name="T9" fmla="*/ 20 h 21"/>
                    <a:gd name="T10" fmla="*/ 0 60000 65536"/>
                    <a:gd name="T11" fmla="*/ 0 60000 65536"/>
                    <a:gd name="T12" fmla="*/ 0 60000 65536"/>
                    <a:gd name="T13" fmla="*/ 0 60000 65536"/>
                    <a:gd name="T14" fmla="*/ 0 60000 65536"/>
                    <a:gd name="T15" fmla="*/ 0 w 6"/>
                    <a:gd name="T16" fmla="*/ 0 h 21"/>
                    <a:gd name="T17" fmla="*/ 6 w 6"/>
                    <a:gd name="T18" fmla="*/ 21 h 21"/>
                  </a:gdLst>
                  <a:ahLst/>
                  <a:cxnLst>
                    <a:cxn ang="T10">
                      <a:pos x="T0" y="T1"/>
                    </a:cxn>
                    <a:cxn ang="T11">
                      <a:pos x="T2" y="T3"/>
                    </a:cxn>
                    <a:cxn ang="T12">
                      <a:pos x="T4" y="T5"/>
                    </a:cxn>
                    <a:cxn ang="T13">
                      <a:pos x="T6" y="T7"/>
                    </a:cxn>
                    <a:cxn ang="T14">
                      <a:pos x="T8" y="T9"/>
                    </a:cxn>
                  </a:cxnLst>
                  <a:rect l="T15" t="T16" r="T17" b="T18"/>
                  <a:pathLst>
                    <a:path w="6" h="21">
                      <a:moveTo>
                        <a:pt x="0" y="20"/>
                      </a:moveTo>
                      <a:lnTo>
                        <a:pt x="5" y="14"/>
                      </a:lnTo>
                      <a:lnTo>
                        <a:pt x="5" y="0"/>
                      </a:lnTo>
                      <a:lnTo>
                        <a:pt x="0" y="5"/>
                      </a:lnTo>
                      <a:lnTo>
                        <a:pt x="0" y="20"/>
                      </a:lnTo>
                    </a:path>
                  </a:pathLst>
                </a:custGeom>
                <a:solidFill>
                  <a:srgbClr val="714400"/>
                </a:solidFill>
                <a:ln w="12700" cap="rnd">
                  <a:noFill/>
                  <a:round/>
                  <a:headEnd/>
                  <a:tailEnd/>
                </a:ln>
              </p:spPr>
              <p:txBody>
                <a:bodyPr/>
                <a:lstStyle/>
                <a:p>
                  <a:endParaRPr lang="es-ES"/>
                </a:p>
              </p:txBody>
            </p:sp>
            <p:sp>
              <p:nvSpPr>
                <p:cNvPr id="38998" name="Freeform 321"/>
                <p:cNvSpPr>
                  <a:spLocks/>
                </p:cNvSpPr>
                <p:nvPr/>
              </p:nvSpPr>
              <p:spPr bwMode="auto">
                <a:xfrm>
                  <a:off x="625" y="1397"/>
                  <a:ext cx="7" cy="21"/>
                </a:xfrm>
                <a:custGeom>
                  <a:avLst/>
                  <a:gdLst>
                    <a:gd name="T0" fmla="*/ 0 w 7"/>
                    <a:gd name="T1" fmla="*/ 20 h 21"/>
                    <a:gd name="T2" fmla="*/ 6 w 7"/>
                    <a:gd name="T3" fmla="*/ 14 h 21"/>
                    <a:gd name="T4" fmla="*/ 6 w 7"/>
                    <a:gd name="T5" fmla="*/ 0 h 21"/>
                    <a:gd name="T6" fmla="*/ 0 w 7"/>
                    <a:gd name="T7" fmla="*/ 5 h 21"/>
                    <a:gd name="T8" fmla="*/ 0 w 7"/>
                    <a:gd name="T9" fmla="*/ 20 h 21"/>
                    <a:gd name="T10" fmla="*/ 0 60000 65536"/>
                    <a:gd name="T11" fmla="*/ 0 60000 65536"/>
                    <a:gd name="T12" fmla="*/ 0 60000 65536"/>
                    <a:gd name="T13" fmla="*/ 0 60000 65536"/>
                    <a:gd name="T14" fmla="*/ 0 60000 65536"/>
                    <a:gd name="T15" fmla="*/ 0 w 7"/>
                    <a:gd name="T16" fmla="*/ 0 h 21"/>
                    <a:gd name="T17" fmla="*/ 7 w 7"/>
                    <a:gd name="T18" fmla="*/ 21 h 21"/>
                  </a:gdLst>
                  <a:ahLst/>
                  <a:cxnLst>
                    <a:cxn ang="T10">
                      <a:pos x="T0" y="T1"/>
                    </a:cxn>
                    <a:cxn ang="T11">
                      <a:pos x="T2" y="T3"/>
                    </a:cxn>
                    <a:cxn ang="T12">
                      <a:pos x="T4" y="T5"/>
                    </a:cxn>
                    <a:cxn ang="T13">
                      <a:pos x="T6" y="T7"/>
                    </a:cxn>
                    <a:cxn ang="T14">
                      <a:pos x="T8" y="T9"/>
                    </a:cxn>
                  </a:cxnLst>
                  <a:rect l="T15" t="T16" r="T17" b="T18"/>
                  <a:pathLst>
                    <a:path w="7" h="21">
                      <a:moveTo>
                        <a:pt x="0" y="20"/>
                      </a:moveTo>
                      <a:lnTo>
                        <a:pt x="6" y="14"/>
                      </a:lnTo>
                      <a:lnTo>
                        <a:pt x="6" y="0"/>
                      </a:lnTo>
                      <a:lnTo>
                        <a:pt x="0" y="5"/>
                      </a:lnTo>
                      <a:lnTo>
                        <a:pt x="0" y="20"/>
                      </a:lnTo>
                    </a:path>
                  </a:pathLst>
                </a:custGeom>
                <a:solidFill>
                  <a:srgbClr val="714400"/>
                </a:solidFill>
                <a:ln w="12700" cap="rnd">
                  <a:noFill/>
                  <a:round/>
                  <a:headEnd/>
                  <a:tailEnd/>
                </a:ln>
              </p:spPr>
              <p:txBody>
                <a:bodyPr/>
                <a:lstStyle/>
                <a:p>
                  <a:endParaRPr lang="es-ES"/>
                </a:p>
              </p:txBody>
            </p:sp>
            <p:grpSp>
              <p:nvGrpSpPr>
                <p:cNvPr id="38999" name="Group 322"/>
                <p:cNvGrpSpPr>
                  <a:grpSpLocks/>
                </p:cNvGrpSpPr>
                <p:nvPr/>
              </p:nvGrpSpPr>
              <p:grpSpPr bwMode="auto">
                <a:xfrm>
                  <a:off x="795" y="1385"/>
                  <a:ext cx="11" cy="15"/>
                  <a:chOff x="795" y="1385"/>
                  <a:chExt cx="11" cy="15"/>
                </a:xfrm>
              </p:grpSpPr>
              <p:sp>
                <p:nvSpPr>
                  <p:cNvPr id="39007" name="Rectangle 323"/>
                  <p:cNvSpPr>
                    <a:spLocks noChangeArrowheads="1"/>
                  </p:cNvSpPr>
                  <p:nvPr/>
                </p:nvSpPr>
                <p:spPr bwMode="auto">
                  <a:xfrm>
                    <a:off x="795" y="1391"/>
                    <a:ext cx="5" cy="8"/>
                  </a:xfrm>
                  <a:prstGeom prst="rect">
                    <a:avLst/>
                  </a:prstGeom>
                  <a:solidFill>
                    <a:srgbClr val="AD6900"/>
                  </a:solidFill>
                  <a:ln w="12700">
                    <a:noFill/>
                    <a:miter lim="800000"/>
                    <a:headEnd/>
                    <a:tailEnd/>
                  </a:ln>
                </p:spPr>
                <p:txBody>
                  <a:bodyPr wrap="none" anchor="ctr"/>
                  <a:lstStyle/>
                  <a:p>
                    <a:endParaRPr lang="es-ES"/>
                  </a:p>
                </p:txBody>
              </p:sp>
              <p:sp>
                <p:nvSpPr>
                  <p:cNvPr id="39008" name="Freeform 324"/>
                  <p:cNvSpPr>
                    <a:spLocks/>
                  </p:cNvSpPr>
                  <p:nvPr/>
                </p:nvSpPr>
                <p:spPr bwMode="auto">
                  <a:xfrm>
                    <a:off x="801" y="1385"/>
                    <a:ext cx="5" cy="15"/>
                  </a:xfrm>
                  <a:custGeom>
                    <a:avLst/>
                    <a:gdLst>
                      <a:gd name="T0" fmla="*/ 0 w 5"/>
                      <a:gd name="T1" fmla="*/ 14 h 15"/>
                      <a:gd name="T2" fmla="*/ 4 w 5"/>
                      <a:gd name="T3" fmla="*/ 10 h 15"/>
                      <a:gd name="T4" fmla="*/ 4 w 5"/>
                      <a:gd name="T5" fmla="*/ 0 h 15"/>
                      <a:gd name="T6" fmla="*/ 0 w 5"/>
                      <a:gd name="T7" fmla="*/ 3 h 15"/>
                      <a:gd name="T8" fmla="*/ 0 w 5"/>
                      <a:gd name="T9" fmla="*/ 14 h 15"/>
                      <a:gd name="T10" fmla="*/ 0 60000 65536"/>
                      <a:gd name="T11" fmla="*/ 0 60000 65536"/>
                      <a:gd name="T12" fmla="*/ 0 60000 65536"/>
                      <a:gd name="T13" fmla="*/ 0 60000 65536"/>
                      <a:gd name="T14" fmla="*/ 0 60000 65536"/>
                      <a:gd name="T15" fmla="*/ 0 w 5"/>
                      <a:gd name="T16" fmla="*/ 0 h 15"/>
                      <a:gd name="T17" fmla="*/ 5 w 5"/>
                      <a:gd name="T18" fmla="*/ 15 h 15"/>
                    </a:gdLst>
                    <a:ahLst/>
                    <a:cxnLst>
                      <a:cxn ang="T10">
                        <a:pos x="T0" y="T1"/>
                      </a:cxn>
                      <a:cxn ang="T11">
                        <a:pos x="T2" y="T3"/>
                      </a:cxn>
                      <a:cxn ang="T12">
                        <a:pos x="T4" y="T5"/>
                      </a:cxn>
                      <a:cxn ang="T13">
                        <a:pos x="T6" y="T7"/>
                      </a:cxn>
                      <a:cxn ang="T14">
                        <a:pos x="T8" y="T9"/>
                      </a:cxn>
                    </a:cxnLst>
                    <a:rect l="T15" t="T16" r="T17" b="T18"/>
                    <a:pathLst>
                      <a:path w="5" h="15">
                        <a:moveTo>
                          <a:pt x="0" y="14"/>
                        </a:moveTo>
                        <a:lnTo>
                          <a:pt x="4" y="10"/>
                        </a:lnTo>
                        <a:lnTo>
                          <a:pt x="4" y="0"/>
                        </a:lnTo>
                        <a:lnTo>
                          <a:pt x="0" y="3"/>
                        </a:lnTo>
                        <a:lnTo>
                          <a:pt x="0" y="14"/>
                        </a:lnTo>
                      </a:path>
                    </a:pathLst>
                  </a:custGeom>
                  <a:solidFill>
                    <a:srgbClr val="714400"/>
                  </a:solidFill>
                  <a:ln w="12700" cap="rnd">
                    <a:noFill/>
                    <a:round/>
                    <a:headEnd/>
                    <a:tailEnd/>
                  </a:ln>
                </p:spPr>
                <p:txBody>
                  <a:bodyPr/>
                  <a:lstStyle/>
                  <a:p>
                    <a:endParaRPr lang="es-ES"/>
                  </a:p>
                </p:txBody>
              </p:sp>
            </p:grpSp>
            <p:sp>
              <p:nvSpPr>
                <p:cNvPr id="39000" name="Freeform 325"/>
                <p:cNvSpPr>
                  <a:spLocks/>
                </p:cNvSpPr>
                <p:nvPr/>
              </p:nvSpPr>
              <p:spPr bwMode="auto">
                <a:xfrm>
                  <a:off x="784" y="1384"/>
                  <a:ext cx="23" cy="22"/>
                </a:xfrm>
                <a:custGeom>
                  <a:avLst/>
                  <a:gdLst>
                    <a:gd name="T0" fmla="*/ 0 w 23"/>
                    <a:gd name="T1" fmla="*/ 21 h 22"/>
                    <a:gd name="T2" fmla="*/ 22 w 23"/>
                    <a:gd name="T3" fmla="*/ 4 h 22"/>
                    <a:gd name="T4" fmla="*/ 22 w 23"/>
                    <a:gd name="T5" fmla="*/ 0 h 22"/>
                    <a:gd name="T6" fmla="*/ 0 w 23"/>
                    <a:gd name="T7" fmla="*/ 16 h 22"/>
                    <a:gd name="T8" fmla="*/ 0 w 23"/>
                    <a:gd name="T9" fmla="*/ 21 h 22"/>
                    <a:gd name="T10" fmla="*/ 0 60000 65536"/>
                    <a:gd name="T11" fmla="*/ 0 60000 65536"/>
                    <a:gd name="T12" fmla="*/ 0 60000 65536"/>
                    <a:gd name="T13" fmla="*/ 0 60000 65536"/>
                    <a:gd name="T14" fmla="*/ 0 60000 65536"/>
                    <a:gd name="T15" fmla="*/ 0 w 23"/>
                    <a:gd name="T16" fmla="*/ 0 h 22"/>
                    <a:gd name="T17" fmla="*/ 23 w 23"/>
                    <a:gd name="T18" fmla="*/ 22 h 22"/>
                  </a:gdLst>
                  <a:ahLst/>
                  <a:cxnLst>
                    <a:cxn ang="T10">
                      <a:pos x="T0" y="T1"/>
                    </a:cxn>
                    <a:cxn ang="T11">
                      <a:pos x="T2" y="T3"/>
                    </a:cxn>
                    <a:cxn ang="T12">
                      <a:pos x="T4" y="T5"/>
                    </a:cxn>
                    <a:cxn ang="T13">
                      <a:pos x="T6" y="T7"/>
                    </a:cxn>
                    <a:cxn ang="T14">
                      <a:pos x="T8" y="T9"/>
                    </a:cxn>
                  </a:cxnLst>
                  <a:rect l="T15" t="T16" r="T17" b="T18"/>
                  <a:pathLst>
                    <a:path w="23" h="22">
                      <a:moveTo>
                        <a:pt x="0" y="21"/>
                      </a:moveTo>
                      <a:lnTo>
                        <a:pt x="22" y="4"/>
                      </a:lnTo>
                      <a:lnTo>
                        <a:pt x="22" y="0"/>
                      </a:lnTo>
                      <a:lnTo>
                        <a:pt x="0" y="16"/>
                      </a:lnTo>
                      <a:lnTo>
                        <a:pt x="0" y="21"/>
                      </a:lnTo>
                    </a:path>
                  </a:pathLst>
                </a:custGeom>
                <a:solidFill>
                  <a:srgbClr val="714400"/>
                </a:solidFill>
                <a:ln w="12700" cap="rnd">
                  <a:noFill/>
                  <a:round/>
                  <a:headEnd/>
                  <a:tailEnd/>
                </a:ln>
              </p:spPr>
              <p:txBody>
                <a:bodyPr/>
                <a:lstStyle/>
                <a:p>
                  <a:endParaRPr lang="es-ES"/>
                </a:p>
              </p:txBody>
            </p:sp>
            <p:sp>
              <p:nvSpPr>
                <p:cNvPr id="39001" name="Freeform 326"/>
                <p:cNvSpPr>
                  <a:spLocks/>
                </p:cNvSpPr>
                <p:nvPr/>
              </p:nvSpPr>
              <p:spPr bwMode="auto">
                <a:xfrm>
                  <a:off x="616" y="1384"/>
                  <a:ext cx="33" cy="23"/>
                </a:xfrm>
                <a:custGeom>
                  <a:avLst/>
                  <a:gdLst>
                    <a:gd name="T0" fmla="*/ 0 w 33"/>
                    <a:gd name="T1" fmla="*/ 18 h 23"/>
                    <a:gd name="T2" fmla="*/ 32 w 33"/>
                    <a:gd name="T3" fmla="*/ 0 h 23"/>
                    <a:gd name="T4" fmla="*/ 32 w 33"/>
                    <a:gd name="T5" fmla="*/ 4 h 23"/>
                    <a:gd name="T6" fmla="*/ 1 w 33"/>
                    <a:gd name="T7" fmla="*/ 22 h 23"/>
                    <a:gd name="T8" fmla="*/ 0 w 33"/>
                    <a:gd name="T9" fmla="*/ 18 h 23"/>
                    <a:gd name="T10" fmla="*/ 0 60000 65536"/>
                    <a:gd name="T11" fmla="*/ 0 60000 65536"/>
                    <a:gd name="T12" fmla="*/ 0 60000 65536"/>
                    <a:gd name="T13" fmla="*/ 0 60000 65536"/>
                    <a:gd name="T14" fmla="*/ 0 60000 65536"/>
                    <a:gd name="T15" fmla="*/ 0 w 33"/>
                    <a:gd name="T16" fmla="*/ 0 h 23"/>
                    <a:gd name="T17" fmla="*/ 33 w 33"/>
                    <a:gd name="T18" fmla="*/ 23 h 23"/>
                  </a:gdLst>
                  <a:ahLst/>
                  <a:cxnLst>
                    <a:cxn ang="T10">
                      <a:pos x="T0" y="T1"/>
                    </a:cxn>
                    <a:cxn ang="T11">
                      <a:pos x="T2" y="T3"/>
                    </a:cxn>
                    <a:cxn ang="T12">
                      <a:pos x="T4" y="T5"/>
                    </a:cxn>
                    <a:cxn ang="T13">
                      <a:pos x="T6" y="T7"/>
                    </a:cxn>
                    <a:cxn ang="T14">
                      <a:pos x="T8" y="T9"/>
                    </a:cxn>
                  </a:cxnLst>
                  <a:rect l="T15" t="T16" r="T17" b="T18"/>
                  <a:pathLst>
                    <a:path w="33" h="23">
                      <a:moveTo>
                        <a:pt x="0" y="18"/>
                      </a:moveTo>
                      <a:lnTo>
                        <a:pt x="32" y="0"/>
                      </a:lnTo>
                      <a:lnTo>
                        <a:pt x="32" y="4"/>
                      </a:lnTo>
                      <a:lnTo>
                        <a:pt x="1" y="22"/>
                      </a:lnTo>
                      <a:lnTo>
                        <a:pt x="0" y="18"/>
                      </a:lnTo>
                    </a:path>
                  </a:pathLst>
                </a:custGeom>
                <a:solidFill>
                  <a:srgbClr val="714400"/>
                </a:solidFill>
                <a:ln w="12700" cap="rnd">
                  <a:noFill/>
                  <a:round/>
                  <a:headEnd/>
                  <a:tailEnd/>
                </a:ln>
              </p:spPr>
              <p:txBody>
                <a:bodyPr/>
                <a:lstStyle/>
                <a:p>
                  <a:endParaRPr lang="es-ES"/>
                </a:p>
              </p:txBody>
            </p:sp>
            <p:sp>
              <p:nvSpPr>
                <p:cNvPr id="39002" name="Freeform 327"/>
                <p:cNvSpPr>
                  <a:spLocks/>
                </p:cNvSpPr>
                <p:nvPr/>
              </p:nvSpPr>
              <p:spPr bwMode="auto">
                <a:xfrm>
                  <a:off x="695" y="1384"/>
                  <a:ext cx="34" cy="19"/>
                </a:xfrm>
                <a:custGeom>
                  <a:avLst/>
                  <a:gdLst>
                    <a:gd name="T0" fmla="*/ 0 w 34"/>
                    <a:gd name="T1" fmla="*/ 18 h 19"/>
                    <a:gd name="T2" fmla="*/ 10 w 34"/>
                    <a:gd name="T3" fmla="*/ 18 h 19"/>
                    <a:gd name="T4" fmla="*/ 33 w 34"/>
                    <a:gd name="T5" fmla="*/ 0 h 19"/>
                    <a:gd name="T6" fmla="*/ 24 w 34"/>
                    <a:gd name="T7" fmla="*/ 0 h 19"/>
                    <a:gd name="T8" fmla="*/ 0 w 34"/>
                    <a:gd name="T9" fmla="*/ 18 h 19"/>
                    <a:gd name="T10" fmla="*/ 0 60000 65536"/>
                    <a:gd name="T11" fmla="*/ 0 60000 65536"/>
                    <a:gd name="T12" fmla="*/ 0 60000 65536"/>
                    <a:gd name="T13" fmla="*/ 0 60000 65536"/>
                    <a:gd name="T14" fmla="*/ 0 60000 65536"/>
                    <a:gd name="T15" fmla="*/ 0 w 34"/>
                    <a:gd name="T16" fmla="*/ 0 h 19"/>
                    <a:gd name="T17" fmla="*/ 34 w 34"/>
                    <a:gd name="T18" fmla="*/ 19 h 19"/>
                  </a:gdLst>
                  <a:ahLst/>
                  <a:cxnLst>
                    <a:cxn ang="T10">
                      <a:pos x="T0" y="T1"/>
                    </a:cxn>
                    <a:cxn ang="T11">
                      <a:pos x="T2" y="T3"/>
                    </a:cxn>
                    <a:cxn ang="T12">
                      <a:pos x="T4" y="T5"/>
                    </a:cxn>
                    <a:cxn ang="T13">
                      <a:pos x="T6" y="T7"/>
                    </a:cxn>
                    <a:cxn ang="T14">
                      <a:pos x="T8" y="T9"/>
                    </a:cxn>
                  </a:cxnLst>
                  <a:rect l="T15" t="T16" r="T17" b="T18"/>
                  <a:pathLst>
                    <a:path w="34" h="19">
                      <a:moveTo>
                        <a:pt x="0" y="18"/>
                      </a:moveTo>
                      <a:lnTo>
                        <a:pt x="10" y="18"/>
                      </a:lnTo>
                      <a:lnTo>
                        <a:pt x="33" y="0"/>
                      </a:lnTo>
                      <a:lnTo>
                        <a:pt x="24" y="0"/>
                      </a:lnTo>
                      <a:lnTo>
                        <a:pt x="0" y="18"/>
                      </a:lnTo>
                    </a:path>
                  </a:pathLst>
                </a:custGeom>
                <a:solidFill>
                  <a:srgbClr val="714400"/>
                </a:solidFill>
                <a:ln w="12700" cap="rnd">
                  <a:noFill/>
                  <a:round/>
                  <a:headEnd/>
                  <a:tailEnd/>
                </a:ln>
              </p:spPr>
              <p:txBody>
                <a:bodyPr/>
                <a:lstStyle/>
                <a:p>
                  <a:endParaRPr lang="es-ES"/>
                </a:p>
              </p:txBody>
            </p:sp>
            <p:sp>
              <p:nvSpPr>
                <p:cNvPr id="39003" name="Freeform 328"/>
                <p:cNvSpPr>
                  <a:spLocks/>
                </p:cNvSpPr>
                <p:nvPr/>
              </p:nvSpPr>
              <p:spPr bwMode="auto">
                <a:xfrm>
                  <a:off x="629" y="1390"/>
                  <a:ext cx="170" cy="6"/>
                </a:xfrm>
                <a:custGeom>
                  <a:avLst/>
                  <a:gdLst>
                    <a:gd name="T0" fmla="*/ 0 w 170"/>
                    <a:gd name="T1" fmla="*/ 5 h 6"/>
                    <a:gd name="T2" fmla="*/ 163 w 170"/>
                    <a:gd name="T3" fmla="*/ 5 h 6"/>
                    <a:gd name="T4" fmla="*/ 169 w 170"/>
                    <a:gd name="T5" fmla="*/ 0 h 6"/>
                    <a:gd name="T6" fmla="*/ 7 w 170"/>
                    <a:gd name="T7" fmla="*/ 0 h 6"/>
                    <a:gd name="T8" fmla="*/ 0 w 170"/>
                    <a:gd name="T9" fmla="*/ 5 h 6"/>
                    <a:gd name="T10" fmla="*/ 0 60000 65536"/>
                    <a:gd name="T11" fmla="*/ 0 60000 65536"/>
                    <a:gd name="T12" fmla="*/ 0 60000 65536"/>
                    <a:gd name="T13" fmla="*/ 0 60000 65536"/>
                    <a:gd name="T14" fmla="*/ 0 60000 65536"/>
                    <a:gd name="T15" fmla="*/ 0 w 170"/>
                    <a:gd name="T16" fmla="*/ 0 h 6"/>
                    <a:gd name="T17" fmla="*/ 170 w 170"/>
                    <a:gd name="T18" fmla="*/ 6 h 6"/>
                  </a:gdLst>
                  <a:ahLst/>
                  <a:cxnLst>
                    <a:cxn ang="T10">
                      <a:pos x="T0" y="T1"/>
                    </a:cxn>
                    <a:cxn ang="T11">
                      <a:pos x="T2" y="T3"/>
                    </a:cxn>
                    <a:cxn ang="T12">
                      <a:pos x="T4" y="T5"/>
                    </a:cxn>
                    <a:cxn ang="T13">
                      <a:pos x="T6" y="T7"/>
                    </a:cxn>
                    <a:cxn ang="T14">
                      <a:pos x="T8" y="T9"/>
                    </a:cxn>
                  </a:cxnLst>
                  <a:rect l="T15" t="T16" r="T17" b="T18"/>
                  <a:pathLst>
                    <a:path w="170" h="6">
                      <a:moveTo>
                        <a:pt x="0" y="5"/>
                      </a:moveTo>
                      <a:lnTo>
                        <a:pt x="163" y="5"/>
                      </a:lnTo>
                      <a:lnTo>
                        <a:pt x="169" y="0"/>
                      </a:lnTo>
                      <a:lnTo>
                        <a:pt x="7" y="0"/>
                      </a:lnTo>
                      <a:lnTo>
                        <a:pt x="0" y="5"/>
                      </a:lnTo>
                    </a:path>
                  </a:pathLst>
                </a:custGeom>
                <a:solidFill>
                  <a:srgbClr val="AD6900"/>
                </a:solidFill>
                <a:ln w="12700" cap="rnd">
                  <a:noFill/>
                  <a:round/>
                  <a:headEnd/>
                  <a:tailEnd/>
                </a:ln>
              </p:spPr>
              <p:txBody>
                <a:bodyPr/>
                <a:lstStyle/>
                <a:p>
                  <a:endParaRPr lang="es-ES"/>
                </a:p>
              </p:txBody>
            </p:sp>
            <p:sp>
              <p:nvSpPr>
                <p:cNvPr id="39004" name="Freeform 329"/>
                <p:cNvSpPr>
                  <a:spLocks/>
                </p:cNvSpPr>
                <p:nvPr/>
              </p:nvSpPr>
              <p:spPr bwMode="auto">
                <a:xfrm>
                  <a:off x="640" y="1384"/>
                  <a:ext cx="166" cy="5"/>
                </a:xfrm>
                <a:custGeom>
                  <a:avLst/>
                  <a:gdLst>
                    <a:gd name="T0" fmla="*/ 0 w 166"/>
                    <a:gd name="T1" fmla="*/ 4 h 5"/>
                    <a:gd name="T2" fmla="*/ 160 w 166"/>
                    <a:gd name="T3" fmla="*/ 4 h 5"/>
                    <a:gd name="T4" fmla="*/ 165 w 166"/>
                    <a:gd name="T5" fmla="*/ 0 h 5"/>
                    <a:gd name="T6" fmla="*/ 8 w 166"/>
                    <a:gd name="T7" fmla="*/ 0 h 5"/>
                    <a:gd name="T8" fmla="*/ 0 w 166"/>
                    <a:gd name="T9" fmla="*/ 4 h 5"/>
                    <a:gd name="T10" fmla="*/ 0 60000 65536"/>
                    <a:gd name="T11" fmla="*/ 0 60000 65536"/>
                    <a:gd name="T12" fmla="*/ 0 60000 65536"/>
                    <a:gd name="T13" fmla="*/ 0 60000 65536"/>
                    <a:gd name="T14" fmla="*/ 0 60000 65536"/>
                    <a:gd name="T15" fmla="*/ 0 w 166"/>
                    <a:gd name="T16" fmla="*/ 0 h 5"/>
                    <a:gd name="T17" fmla="*/ 166 w 166"/>
                    <a:gd name="T18" fmla="*/ 5 h 5"/>
                  </a:gdLst>
                  <a:ahLst/>
                  <a:cxnLst>
                    <a:cxn ang="T10">
                      <a:pos x="T0" y="T1"/>
                    </a:cxn>
                    <a:cxn ang="T11">
                      <a:pos x="T2" y="T3"/>
                    </a:cxn>
                    <a:cxn ang="T12">
                      <a:pos x="T4" y="T5"/>
                    </a:cxn>
                    <a:cxn ang="T13">
                      <a:pos x="T6" y="T7"/>
                    </a:cxn>
                    <a:cxn ang="T14">
                      <a:pos x="T8" y="T9"/>
                    </a:cxn>
                  </a:cxnLst>
                  <a:rect l="T15" t="T16" r="T17" b="T18"/>
                  <a:pathLst>
                    <a:path w="166" h="5">
                      <a:moveTo>
                        <a:pt x="0" y="4"/>
                      </a:moveTo>
                      <a:lnTo>
                        <a:pt x="160" y="4"/>
                      </a:lnTo>
                      <a:lnTo>
                        <a:pt x="165" y="0"/>
                      </a:lnTo>
                      <a:lnTo>
                        <a:pt x="8" y="0"/>
                      </a:lnTo>
                      <a:lnTo>
                        <a:pt x="0" y="4"/>
                      </a:lnTo>
                    </a:path>
                  </a:pathLst>
                </a:custGeom>
                <a:solidFill>
                  <a:srgbClr val="AD6900"/>
                </a:solidFill>
                <a:ln w="12700" cap="rnd">
                  <a:noFill/>
                  <a:round/>
                  <a:headEnd/>
                  <a:tailEnd/>
                </a:ln>
              </p:spPr>
              <p:txBody>
                <a:bodyPr/>
                <a:lstStyle/>
                <a:p>
                  <a:endParaRPr lang="es-ES"/>
                </a:p>
              </p:txBody>
            </p:sp>
            <p:sp>
              <p:nvSpPr>
                <p:cNvPr id="39005" name="Freeform 330"/>
                <p:cNvSpPr>
                  <a:spLocks/>
                </p:cNvSpPr>
                <p:nvPr/>
              </p:nvSpPr>
              <p:spPr bwMode="auto">
                <a:xfrm>
                  <a:off x="616" y="1397"/>
                  <a:ext cx="174" cy="5"/>
                </a:xfrm>
                <a:custGeom>
                  <a:avLst/>
                  <a:gdLst>
                    <a:gd name="T0" fmla="*/ 0 w 174"/>
                    <a:gd name="T1" fmla="*/ 4 h 5"/>
                    <a:gd name="T2" fmla="*/ 167 w 174"/>
                    <a:gd name="T3" fmla="*/ 4 h 5"/>
                    <a:gd name="T4" fmla="*/ 173 w 174"/>
                    <a:gd name="T5" fmla="*/ 0 h 5"/>
                    <a:gd name="T6" fmla="*/ 9 w 174"/>
                    <a:gd name="T7" fmla="*/ 0 h 5"/>
                    <a:gd name="T8" fmla="*/ 0 w 174"/>
                    <a:gd name="T9" fmla="*/ 4 h 5"/>
                    <a:gd name="T10" fmla="*/ 0 60000 65536"/>
                    <a:gd name="T11" fmla="*/ 0 60000 65536"/>
                    <a:gd name="T12" fmla="*/ 0 60000 65536"/>
                    <a:gd name="T13" fmla="*/ 0 60000 65536"/>
                    <a:gd name="T14" fmla="*/ 0 60000 65536"/>
                    <a:gd name="T15" fmla="*/ 0 w 174"/>
                    <a:gd name="T16" fmla="*/ 0 h 5"/>
                    <a:gd name="T17" fmla="*/ 174 w 174"/>
                    <a:gd name="T18" fmla="*/ 5 h 5"/>
                  </a:gdLst>
                  <a:ahLst/>
                  <a:cxnLst>
                    <a:cxn ang="T10">
                      <a:pos x="T0" y="T1"/>
                    </a:cxn>
                    <a:cxn ang="T11">
                      <a:pos x="T2" y="T3"/>
                    </a:cxn>
                    <a:cxn ang="T12">
                      <a:pos x="T4" y="T5"/>
                    </a:cxn>
                    <a:cxn ang="T13">
                      <a:pos x="T6" y="T7"/>
                    </a:cxn>
                    <a:cxn ang="T14">
                      <a:pos x="T8" y="T9"/>
                    </a:cxn>
                  </a:cxnLst>
                  <a:rect l="T15" t="T16" r="T17" b="T18"/>
                  <a:pathLst>
                    <a:path w="174" h="5">
                      <a:moveTo>
                        <a:pt x="0" y="4"/>
                      </a:moveTo>
                      <a:lnTo>
                        <a:pt x="167" y="4"/>
                      </a:lnTo>
                      <a:lnTo>
                        <a:pt x="173" y="0"/>
                      </a:lnTo>
                      <a:lnTo>
                        <a:pt x="9" y="0"/>
                      </a:lnTo>
                      <a:lnTo>
                        <a:pt x="0" y="4"/>
                      </a:lnTo>
                    </a:path>
                  </a:pathLst>
                </a:custGeom>
                <a:solidFill>
                  <a:srgbClr val="AD6900"/>
                </a:solidFill>
                <a:ln w="12700" cap="rnd">
                  <a:noFill/>
                  <a:round/>
                  <a:headEnd/>
                  <a:tailEnd/>
                </a:ln>
              </p:spPr>
              <p:txBody>
                <a:bodyPr/>
                <a:lstStyle/>
                <a:p>
                  <a:endParaRPr lang="es-ES"/>
                </a:p>
              </p:txBody>
            </p:sp>
            <p:sp>
              <p:nvSpPr>
                <p:cNvPr id="39006" name="Rectangle 331"/>
                <p:cNvSpPr>
                  <a:spLocks noChangeArrowheads="1"/>
                </p:cNvSpPr>
                <p:nvPr/>
              </p:nvSpPr>
              <p:spPr bwMode="auto">
                <a:xfrm>
                  <a:off x="616" y="1402"/>
                  <a:ext cx="169" cy="4"/>
                </a:xfrm>
                <a:prstGeom prst="rect">
                  <a:avLst/>
                </a:prstGeom>
                <a:solidFill>
                  <a:srgbClr val="714400"/>
                </a:solidFill>
                <a:ln w="12700">
                  <a:noFill/>
                  <a:miter lim="800000"/>
                  <a:headEnd/>
                  <a:tailEnd/>
                </a:ln>
              </p:spPr>
              <p:txBody>
                <a:bodyPr wrap="none" anchor="ctr"/>
                <a:lstStyle/>
                <a:p>
                  <a:endParaRPr lang="es-ES"/>
                </a:p>
              </p:txBody>
            </p:sp>
          </p:grpSp>
          <p:grpSp>
            <p:nvGrpSpPr>
              <p:cNvPr id="38969" name="Group 332"/>
              <p:cNvGrpSpPr>
                <a:grpSpLocks/>
              </p:cNvGrpSpPr>
              <p:nvPr/>
            </p:nvGrpSpPr>
            <p:grpSpPr bwMode="auto">
              <a:xfrm rot="10800000" flipV="1">
                <a:off x="1192" y="3195"/>
                <a:ext cx="78" cy="58"/>
                <a:chOff x="627" y="1359"/>
                <a:chExt cx="68" cy="42"/>
              </a:xfrm>
            </p:grpSpPr>
            <p:sp>
              <p:nvSpPr>
                <p:cNvPr id="38990" name="Rectangle 333"/>
                <p:cNvSpPr>
                  <a:spLocks noChangeArrowheads="1"/>
                </p:cNvSpPr>
                <p:nvPr/>
              </p:nvSpPr>
              <p:spPr bwMode="auto">
                <a:xfrm>
                  <a:off x="627" y="1373"/>
                  <a:ext cx="44" cy="26"/>
                </a:xfrm>
                <a:prstGeom prst="rect">
                  <a:avLst/>
                </a:prstGeom>
                <a:solidFill>
                  <a:srgbClr val="F6BF69"/>
                </a:solidFill>
                <a:ln w="12700">
                  <a:noFill/>
                  <a:miter lim="800000"/>
                  <a:headEnd/>
                  <a:tailEnd/>
                </a:ln>
              </p:spPr>
              <p:txBody>
                <a:bodyPr wrap="none" anchor="ctr"/>
                <a:lstStyle/>
                <a:p>
                  <a:endParaRPr lang="es-ES"/>
                </a:p>
              </p:txBody>
            </p:sp>
            <p:sp>
              <p:nvSpPr>
                <p:cNvPr id="38991" name="Freeform 334"/>
                <p:cNvSpPr>
                  <a:spLocks/>
                </p:cNvSpPr>
                <p:nvPr/>
              </p:nvSpPr>
              <p:spPr bwMode="auto">
                <a:xfrm>
                  <a:off x="671" y="1359"/>
                  <a:ext cx="24" cy="42"/>
                </a:xfrm>
                <a:custGeom>
                  <a:avLst/>
                  <a:gdLst>
                    <a:gd name="T0" fmla="*/ 0 w 24"/>
                    <a:gd name="T1" fmla="*/ 41 h 42"/>
                    <a:gd name="T2" fmla="*/ 23 w 24"/>
                    <a:gd name="T3" fmla="*/ 24 h 42"/>
                    <a:gd name="T4" fmla="*/ 23 w 24"/>
                    <a:gd name="T5" fmla="*/ 0 h 42"/>
                    <a:gd name="T6" fmla="*/ 0 w 24"/>
                    <a:gd name="T7" fmla="*/ 14 h 42"/>
                    <a:gd name="T8" fmla="*/ 0 w 24"/>
                    <a:gd name="T9" fmla="*/ 41 h 42"/>
                    <a:gd name="T10" fmla="*/ 0 60000 65536"/>
                    <a:gd name="T11" fmla="*/ 0 60000 65536"/>
                    <a:gd name="T12" fmla="*/ 0 60000 65536"/>
                    <a:gd name="T13" fmla="*/ 0 60000 65536"/>
                    <a:gd name="T14" fmla="*/ 0 60000 65536"/>
                    <a:gd name="T15" fmla="*/ 0 w 24"/>
                    <a:gd name="T16" fmla="*/ 0 h 42"/>
                    <a:gd name="T17" fmla="*/ 24 w 24"/>
                    <a:gd name="T18" fmla="*/ 42 h 42"/>
                  </a:gdLst>
                  <a:ahLst/>
                  <a:cxnLst>
                    <a:cxn ang="T10">
                      <a:pos x="T0" y="T1"/>
                    </a:cxn>
                    <a:cxn ang="T11">
                      <a:pos x="T2" y="T3"/>
                    </a:cxn>
                    <a:cxn ang="T12">
                      <a:pos x="T4" y="T5"/>
                    </a:cxn>
                    <a:cxn ang="T13">
                      <a:pos x="T6" y="T7"/>
                    </a:cxn>
                    <a:cxn ang="T14">
                      <a:pos x="T8" y="T9"/>
                    </a:cxn>
                  </a:cxnLst>
                  <a:rect l="T15" t="T16" r="T17" b="T18"/>
                  <a:pathLst>
                    <a:path w="24" h="42">
                      <a:moveTo>
                        <a:pt x="0" y="41"/>
                      </a:moveTo>
                      <a:lnTo>
                        <a:pt x="23" y="24"/>
                      </a:lnTo>
                      <a:lnTo>
                        <a:pt x="23" y="0"/>
                      </a:lnTo>
                      <a:lnTo>
                        <a:pt x="0" y="14"/>
                      </a:lnTo>
                      <a:lnTo>
                        <a:pt x="0" y="41"/>
                      </a:lnTo>
                    </a:path>
                  </a:pathLst>
                </a:custGeom>
                <a:solidFill>
                  <a:srgbClr val="AD6900"/>
                </a:solidFill>
                <a:ln w="12700" cap="rnd">
                  <a:noFill/>
                  <a:round/>
                  <a:headEnd/>
                  <a:tailEnd/>
                </a:ln>
              </p:spPr>
              <p:txBody>
                <a:bodyPr/>
                <a:lstStyle/>
                <a:p>
                  <a:endParaRPr lang="es-ES"/>
                </a:p>
              </p:txBody>
            </p:sp>
            <p:sp>
              <p:nvSpPr>
                <p:cNvPr id="38992" name="Freeform 335"/>
                <p:cNvSpPr>
                  <a:spLocks/>
                </p:cNvSpPr>
                <p:nvPr/>
              </p:nvSpPr>
              <p:spPr bwMode="auto">
                <a:xfrm>
                  <a:off x="627" y="1359"/>
                  <a:ext cx="68" cy="15"/>
                </a:xfrm>
                <a:custGeom>
                  <a:avLst/>
                  <a:gdLst>
                    <a:gd name="T0" fmla="*/ 0 w 68"/>
                    <a:gd name="T1" fmla="*/ 14 h 15"/>
                    <a:gd name="T2" fmla="*/ 44 w 68"/>
                    <a:gd name="T3" fmla="*/ 14 h 15"/>
                    <a:gd name="T4" fmla="*/ 67 w 68"/>
                    <a:gd name="T5" fmla="*/ 0 h 15"/>
                    <a:gd name="T6" fmla="*/ 28 w 68"/>
                    <a:gd name="T7" fmla="*/ 0 h 15"/>
                    <a:gd name="T8" fmla="*/ 0 w 68"/>
                    <a:gd name="T9" fmla="*/ 14 h 15"/>
                    <a:gd name="T10" fmla="*/ 0 60000 65536"/>
                    <a:gd name="T11" fmla="*/ 0 60000 65536"/>
                    <a:gd name="T12" fmla="*/ 0 60000 65536"/>
                    <a:gd name="T13" fmla="*/ 0 60000 65536"/>
                    <a:gd name="T14" fmla="*/ 0 60000 65536"/>
                    <a:gd name="T15" fmla="*/ 0 w 68"/>
                    <a:gd name="T16" fmla="*/ 0 h 15"/>
                    <a:gd name="T17" fmla="*/ 68 w 68"/>
                    <a:gd name="T18" fmla="*/ 15 h 15"/>
                  </a:gdLst>
                  <a:ahLst/>
                  <a:cxnLst>
                    <a:cxn ang="T10">
                      <a:pos x="T0" y="T1"/>
                    </a:cxn>
                    <a:cxn ang="T11">
                      <a:pos x="T2" y="T3"/>
                    </a:cxn>
                    <a:cxn ang="T12">
                      <a:pos x="T4" y="T5"/>
                    </a:cxn>
                    <a:cxn ang="T13">
                      <a:pos x="T6" y="T7"/>
                    </a:cxn>
                    <a:cxn ang="T14">
                      <a:pos x="T8" y="T9"/>
                    </a:cxn>
                  </a:cxnLst>
                  <a:rect l="T15" t="T16" r="T17" b="T18"/>
                  <a:pathLst>
                    <a:path w="68" h="15">
                      <a:moveTo>
                        <a:pt x="0" y="14"/>
                      </a:moveTo>
                      <a:lnTo>
                        <a:pt x="44" y="14"/>
                      </a:lnTo>
                      <a:lnTo>
                        <a:pt x="67" y="0"/>
                      </a:lnTo>
                      <a:lnTo>
                        <a:pt x="28" y="0"/>
                      </a:lnTo>
                      <a:lnTo>
                        <a:pt x="0" y="14"/>
                      </a:lnTo>
                    </a:path>
                  </a:pathLst>
                </a:custGeom>
                <a:solidFill>
                  <a:srgbClr val="EF9100"/>
                </a:solidFill>
                <a:ln w="12700" cap="rnd">
                  <a:noFill/>
                  <a:round/>
                  <a:headEnd/>
                  <a:tailEnd/>
                </a:ln>
              </p:spPr>
              <p:txBody>
                <a:bodyPr/>
                <a:lstStyle/>
                <a:p>
                  <a:endParaRPr lang="es-ES"/>
                </a:p>
              </p:txBody>
            </p:sp>
          </p:grpSp>
          <p:grpSp>
            <p:nvGrpSpPr>
              <p:cNvPr id="38970" name="Group 336"/>
              <p:cNvGrpSpPr>
                <a:grpSpLocks/>
              </p:cNvGrpSpPr>
              <p:nvPr/>
            </p:nvGrpSpPr>
            <p:grpSpPr bwMode="auto">
              <a:xfrm rot="10800000" flipV="1">
                <a:off x="1129" y="3195"/>
                <a:ext cx="78" cy="58"/>
                <a:chOff x="682" y="1359"/>
                <a:chExt cx="68" cy="42"/>
              </a:xfrm>
            </p:grpSpPr>
            <p:sp>
              <p:nvSpPr>
                <p:cNvPr id="38987" name="Rectangle 337"/>
                <p:cNvSpPr>
                  <a:spLocks noChangeArrowheads="1"/>
                </p:cNvSpPr>
                <p:nvPr/>
              </p:nvSpPr>
              <p:spPr bwMode="auto">
                <a:xfrm>
                  <a:off x="682" y="1373"/>
                  <a:ext cx="44" cy="26"/>
                </a:xfrm>
                <a:prstGeom prst="rect">
                  <a:avLst/>
                </a:prstGeom>
                <a:solidFill>
                  <a:srgbClr val="F6BF69"/>
                </a:solidFill>
                <a:ln w="12700">
                  <a:noFill/>
                  <a:miter lim="800000"/>
                  <a:headEnd/>
                  <a:tailEnd/>
                </a:ln>
              </p:spPr>
              <p:txBody>
                <a:bodyPr wrap="none" anchor="ctr"/>
                <a:lstStyle/>
                <a:p>
                  <a:endParaRPr lang="es-ES"/>
                </a:p>
              </p:txBody>
            </p:sp>
            <p:sp>
              <p:nvSpPr>
                <p:cNvPr id="38988" name="Freeform 338"/>
                <p:cNvSpPr>
                  <a:spLocks/>
                </p:cNvSpPr>
                <p:nvPr/>
              </p:nvSpPr>
              <p:spPr bwMode="auto">
                <a:xfrm>
                  <a:off x="726" y="1359"/>
                  <a:ext cx="24" cy="42"/>
                </a:xfrm>
                <a:custGeom>
                  <a:avLst/>
                  <a:gdLst>
                    <a:gd name="T0" fmla="*/ 0 w 24"/>
                    <a:gd name="T1" fmla="*/ 41 h 42"/>
                    <a:gd name="T2" fmla="*/ 23 w 24"/>
                    <a:gd name="T3" fmla="*/ 24 h 42"/>
                    <a:gd name="T4" fmla="*/ 23 w 24"/>
                    <a:gd name="T5" fmla="*/ 0 h 42"/>
                    <a:gd name="T6" fmla="*/ 0 w 24"/>
                    <a:gd name="T7" fmla="*/ 14 h 42"/>
                    <a:gd name="T8" fmla="*/ 0 w 24"/>
                    <a:gd name="T9" fmla="*/ 41 h 42"/>
                    <a:gd name="T10" fmla="*/ 0 60000 65536"/>
                    <a:gd name="T11" fmla="*/ 0 60000 65536"/>
                    <a:gd name="T12" fmla="*/ 0 60000 65536"/>
                    <a:gd name="T13" fmla="*/ 0 60000 65536"/>
                    <a:gd name="T14" fmla="*/ 0 60000 65536"/>
                    <a:gd name="T15" fmla="*/ 0 w 24"/>
                    <a:gd name="T16" fmla="*/ 0 h 42"/>
                    <a:gd name="T17" fmla="*/ 24 w 24"/>
                    <a:gd name="T18" fmla="*/ 42 h 42"/>
                  </a:gdLst>
                  <a:ahLst/>
                  <a:cxnLst>
                    <a:cxn ang="T10">
                      <a:pos x="T0" y="T1"/>
                    </a:cxn>
                    <a:cxn ang="T11">
                      <a:pos x="T2" y="T3"/>
                    </a:cxn>
                    <a:cxn ang="T12">
                      <a:pos x="T4" y="T5"/>
                    </a:cxn>
                    <a:cxn ang="T13">
                      <a:pos x="T6" y="T7"/>
                    </a:cxn>
                    <a:cxn ang="T14">
                      <a:pos x="T8" y="T9"/>
                    </a:cxn>
                  </a:cxnLst>
                  <a:rect l="T15" t="T16" r="T17" b="T18"/>
                  <a:pathLst>
                    <a:path w="24" h="42">
                      <a:moveTo>
                        <a:pt x="0" y="41"/>
                      </a:moveTo>
                      <a:lnTo>
                        <a:pt x="23" y="24"/>
                      </a:lnTo>
                      <a:lnTo>
                        <a:pt x="23" y="0"/>
                      </a:lnTo>
                      <a:lnTo>
                        <a:pt x="0" y="14"/>
                      </a:lnTo>
                      <a:lnTo>
                        <a:pt x="0" y="41"/>
                      </a:lnTo>
                    </a:path>
                  </a:pathLst>
                </a:custGeom>
                <a:solidFill>
                  <a:srgbClr val="AD6900"/>
                </a:solidFill>
                <a:ln w="12700" cap="rnd">
                  <a:noFill/>
                  <a:round/>
                  <a:headEnd/>
                  <a:tailEnd/>
                </a:ln>
              </p:spPr>
              <p:txBody>
                <a:bodyPr/>
                <a:lstStyle/>
                <a:p>
                  <a:endParaRPr lang="es-ES"/>
                </a:p>
              </p:txBody>
            </p:sp>
            <p:sp>
              <p:nvSpPr>
                <p:cNvPr id="38989" name="Freeform 339"/>
                <p:cNvSpPr>
                  <a:spLocks/>
                </p:cNvSpPr>
                <p:nvPr/>
              </p:nvSpPr>
              <p:spPr bwMode="auto">
                <a:xfrm>
                  <a:off x="682" y="1359"/>
                  <a:ext cx="68" cy="15"/>
                </a:xfrm>
                <a:custGeom>
                  <a:avLst/>
                  <a:gdLst>
                    <a:gd name="T0" fmla="*/ 0 w 68"/>
                    <a:gd name="T1" fmla="*/ 14 h 15"/>
                    <a:gd name="T2" fmla="*/ 44 w 68"/>
                    <a:gd name="T3" fmla="*/ 14 h 15"/>
                    <a:gd name="T4" fmla="*/ 67 w 68"/>
                    <a:gd name="T5" fmla="*/ 0 h 15"/>
                    <a:gd name="T6" fmla="*/ 28 w 68"/>
                    <a:gd name="T7" fmla="*/ 0 h 15"/>
                    <a:gd name="T8" fmla="*/ 0 w 68"/>
                    <a:gd name="T9" fmla="*/ 14 h 15"/>
                    <a:gd name="T10" fmla="*/ 0 60000 65536"/>
                    <a:gd name="T11" fmla="*/ 0 60000 65536"/>
                    <a:gd name="T12" fmla="*/ 0 60000 65536"/>
                    <a:gd name="T13" fmla="*/ 0 60000 65536"/>
                    <a:gd name="T14" fmla="*/ 0 60000 65536"/>
                    <a:gd name="T15" fmla="*/ 0 w 68"/>
                    <a:gd name="T16" fmla="*/ 0 h 15"/>
                    <a:gd name="T17" fmla="*/ 68 w 68"/>
                    <a:gd name="T18" fmla="*/ 15 h 15"/>
                  </a:gdLst>
                  <a:ahLst/>
                  <a:cxnLst>
                    <a:cxn ang="T10">
                      <a:pos x="T0" y="T1"/>
                    </a:cxn>
                    <a:cxn ang="T11">
                      <a:pos x="T2" y="T3"/>
                    </a:cxn>
                    <a:cxn ang="T12">
                      <a:pos x="T4" y="T5"/>
                    </a:cxn>
                    <a:cxn ang="T13">
                      <a:pos x="T6" y="T7"/>
                    </a:cxn>
                    <a:cxn ang="T14">
                      <a:pos x="T8" y="T9"/>
                    </a:cxn>
                  </a:cxnLst>
                  <a:rect l="T15" t="T16" r="T17" b="T18"/>
                  <a:pathLst>
                    <a:path w="68" h="15">
                      <a:moveTo>
                        <a:pt x="0" y="14"/>
                      </a:moveTo>
                      <a:lnTo>
                        <a:pt x="44" y="14"/>
                      </a:lnTo>
                      <a:lnTo>
                        <a:pt x="67" y="0"/>
                      </a:lnTo>
                      <a:lnTo>
                        <a:pt x="28" y="0"/>
                      </a:lnTo>
                      <a:lnTo>
                        <a:pt x="0" y="14"/>
                      </a:lnTo>
                    </a:path>
                  </a:pathLst>
                </a:custGeom>
                <a:solidFill>
                  <a:srgbClr val="EF9100"/>
                </a:solidFill>
                <a:ln w="12700" cap="rnd">
                  <a:noFill/>
                  <a:round/>
                  <a:headEnd/>
                  <a:tailEnd/>
                </a:ln>
              </p:spPr>
              <p:txBody>
                <a:bodyPr/>
                <a:lstStyle/>
                <a:p>
                  <a:endParaRPr lang="es-ES"/>
                </a:p>
              </p:txBody>
            </p:sp>
          </p:grpSp>
          <p:grpSp>
            <p:nvGrpSpPr>
              <p:cNvPr id="38971" name="Group 340"/>
              <p:cNvGrpSpPr>
                <a:grpSpLocks/>
              </p:cNvGrpSpPr>
              <p:nvPr/>
            </p:nvGrpSpPr>
            <p:grpSpPr bwMode="auto">
              <a:xfrm rot="10800000" flipV="1">
                <a:off x="1066" y="3195"/>
                <a:ext cx="78" cy="58"/>
                <a:chOff x="737" y="1359"/>
                <a:chExt cx="68" cy="42"/>
              </a:xfrm>
            </p:grpSpPr>
            <p:sp>
              <p:nvSpPr>
                <p:cNvPr id="38984" name="Rectangle 341"/>
                <p:cNvSpPr>
                  <a:spLocks noChangeArrowheads="1"/>
                </p:cNvSpPr>
                <p:nvPr/>
              </p:nvSpPr>
              <p:spPr bwMode="auto">
                <a:xfrm>
                  <a:off x="737" y="1373"/>
                  <a:ext cx="44" cy="26"/>
                </a:xfrm>
                <a:prstGeom prst="rect">
                  <a:avLst/>
                </a:prstGeom>
                <a:solidFill>
                  <a:srgbClr val="F6BF69"/>
                </a:solidFill>
                <a:ln w="12700">
                  <a:noFill/>
                  <a:miter lim="800000"/>
                  <a:headEnd/>
                  <a:tailEnd/>
                </a:ln>
              </p:spPr>
              <p:txBody>
                <a:bodyPr wrap="none" anchor="ctr"/>
                <a:lstStyle/>
                <a:p>
                  <a:endParaRPr lang="es-ES"/>
                </a:p>
              </p:txBody>
            </p:sp>
            <p:sp>
              <p:nvSpPr>
                <p:cNvPr id="38985" name="Freeform 342"/>
                <p:cNvSpPr>
                  <a:spLocks/>
                </p:cNvSpPr>
                <p:nvPr/>
              </p:nvSpPr>
              <p:spPr bwMode="auto">
                <a:xfrm>
                  <a:off x="781" y="1359"/>
                  <a:ext cx="24" cy="42"/>
                </a:xfrm>
                <a:custGeom>
                  <a:avLst/>
                  <a:gdLst>
                    <a:gd name="T0" fmla="*/ 0 w 24"/>
                    <a:gd name="T1" fmla="*/ 41 h 42"/>
                    <a:gd name="T2" fmla="*/ 23 w 24"/>
                    <a:gd name="T3" fmla="*/ 24 h 42"/>
                    <a:gd name="T4" fmla="*/ 23 w 24"/>
                    <a:gd name="T5" fmla="*/ 0 h 42"/>
                    <a:gd name="T6" fmla="*/ 0 w 24"/>
                    <a:gd name="T7" fmla="*/ 14 h 42"/>
                    <a:gd name="T8" fmla="*/ 0 w 24"/>
                    <a:gd name="T9" fmla="*/ 41 h 42"/>
                    <a:gd name="T10" fmla="*/ 0 60000 65536"/>
                    <a:gd name="T11" fmla="*/ 0 60000 65536"/>
                    <a:gd name="T12" fmla="*/ 0 60000 65536"/>
                    <a:gd name="T13" fmla="*/ 0 60000 65536"/>
                    <a:gd name="T14" fmla="*/ 0 60000 65536"/>
                    <a:gd name="T15" fmla="*/ 0 w 24"/>
                    <a:gd name="T16" fmla="*/ 0 h 42"/>
                    <a:gd name="T17" fmla="*/ 24 w 24"/>
                    <a:gd name="T18" fmla="*/ 42 h 42"/>
                  </a:gdLst>
                  <a:ahLst/>
                  <a:cxnLst>
                    <a:cxn ang="T10">
                      <a:pos x="T0" y="T1"/>
                    </a:cxn>
                    <a:cxn ang="T11">
                      <a:pos x="T2" y="T3"/>
                    </a:cxn>
                    <a:cxn ang="T12">
                      <a:pos x="T4" y="T5"/>
                    </a:cxn>
                    <a:cxn ang="T13">
                      <a:pos x="T6" y="T7"/>
                    </a:cxn>
                    <a:cxn ang="T14">
                      <a:pos x="T8" y="T9"/>
                    </a:cxn>
                  </a:cxnLst>
                  <a:rect l="T15" t="T16" r="T17" b="T18"/>
                  <a:pathLst>
                    <a:path w="24" h="42">
                      <a:moveTo>
                        <a:pt x="0" y="41"/>
                      </a:moveTo>
                      <a:lnTo>
                        <a:pt x="23" y="24"/>
                      </a:lnTo>
                      <a:lnTo>
                        <a:pt x="23" y="0"/>
                      </a:lnTo>
                      <a:lnTo>
                        <a:pt x="0" y="14"/>
                      </a:lnTo>
                      <a:lnTo>
                        <a:pt x="0" y="41"/>
                      </a:lnTo>
                    </a:path>
                  </a:pathLst>
                </a:custGeom>
                <a:solidFill>
                  <a:srgbClr val="AD6900"/>
                </a:solidFill>
                <a:ln w="12700" cap="rnd">
                  <a:noFill/>
                  <a:round/>
                  <a:headEnd/>
                  <a:tailEnd/>
                </a:ln>
              </p:spPr>
              <p:txBody>
                <a:bodyPr/>
                <a:lstStyle/>
                <a:p>
                  <a:endParaRPr lang="es-ES"/>
                </a:p>
              </p:txBody>
            </p:sp>
            <p:sp>
              <p:nvSpPr>
                <p:cNvPr id="38986" name="Freeform 343"/>
                <p:cNvSpPr>
                  <a:spLocks/>
                </p:cNvSpPr>
                <p:nvPr/>
              </p:nvSpPr>
              <p:spPr bwMode="auto">
                <a:xfrm>
                  <a:off x="737" y="1359"/>
                  <a:ext cx="68" cy="15"/>
                </a:xfrm>
                <a:custGeom>
                  <a:avLst/>
                  <a:gdLst>
                    <a:gd name="T0" fmla="*/ 0 w 68"/>
                    <a:gd name="T1" fmla="*/ 14 h 15"/>
                    <a:gd name="T2" fmla="*/ 44 w 68"/>
                    <a:gd name="T3" fmla="*/ 14 h 15"/>
                    <a:gd name="T4" fmla="*/ 67 w 68"/>
                    <a:gd name="T5" fmla="*/ 0 h 15"/>
                    <a:gd name="T6" fmla="*/ 28 w 68"/>
                    <a:gd name="T7" fmla="*/ 0 h 15"/>
                    <a:gd name="T8" fmla="*/ 0 w 68"/>
                    <a:gd name="T9" fmla="*/ 14 h 15"/>
                    <a:gd name="T10" fmla="*/ 0 60000 65536"/>
                    <a:gd name="T11" fmla="*/ 0 60000 65536"/>
                    <a:gd name="T12" fmla="*/ 0 60000 65536"/>
                    <a:gd name="T13" fmla="*/ 0 60000 65536"/>
                    <a:gd name="T14" fmla="*/ 0 60000 65536"/>
                    <a:gd name="T15" fmla="*/ 0 w 68"/>
                    <a:gd name="T16" fmla="*/ 0 h 15"/>
                    <a:gd name="T17" fmla="*/ 68 w 68"/>
                    <a:gd name="T18" fmla="*/ 15 h 15"/>
                  </a:gdLst>
                  <a:ahLst/>
                  <a:cxnLst>
                    <a:cxn ang="T10">
                      <a:pos x="T0" y="T1"/>
                    </a:cxn>
                    <a:cxn ang="T11">
                      <a:pos x="T2" y="T3"/>
                    </a:cxn>
                    <a:cxn ang="T12">
                      <a:pos x="T4" y="T5"/>
                    </a:cxn>
                    <a:cxn ang="T13">
                      <a:pos x="T6" y="T7"/>
                    </a:cxn>
                    <a:cxn ang="T14">
                      <a:pos x="T8" y="T9"/>
                    </a:cxn>
                  </a:cxnLst>
                  <a:rect l="T15" t="T16" r="T17" b="T18"/>
                  <a:pathLst>
                    <a:path w="68" h="15">
                      <a:moveTo>
                        <a:pt x="0" y="14"/>
                      </a:moveTo>
                      <a:lnTo>
                        <a:pt x="44" y="14"/>
                      </a:lnTo>
                      <a:lnTo>
                        <a:pt x="67" y="0"/>
                      </a:lnTo>
                      <a:lnTo>
                        <a:pt x="28" y="0"/>
                      </a:lnTo>
                      <a:lnTo>
                        <a:pt x="0" y="14"/>
                      </a:lnTo>
                    </a:path>
                  </a:pathLst>
                </a:custGeom>
                <a:solidFill>
                  <a:srgbClr val="EF9100"/>
                </a:solidFill>
                <a:ln w="12700" cap="rnd">
                  <a:noFill/>
                  <a:round/>
                  <a:headEnd/>
                  <a:tailEnd/>
                </a:ln>
              </p:spPr>
              <p:txBody>
                <a:bodyPr/>
                <a:lstStyle/>
                <a:p>
                  <a:endParaRPr lang="es-ES"/>
                </a:p>
              </p:txBody>
            </p:sp>
          </p:grpSp>
          <p:grpSp>
            <p:nvGrpSpPr>
              <p:cNvPr id="38972" name="Group 344"/>
              <p:cNvGrpSpPr>
                <a:grpSpLocks/>
              </p:cNvGrpSpPr>
              <p:nvPr/>
            </p:nvGrpSpPr>
            <p:grpSpPr bwMode="auto">
              <a:xfrm rot="10800000" flipV="1">
                <a:off x="1192" y="3147"/>
                <a:ext cx="78" cy="56"/>
                <a:chOff x="627" y="1324"/>
                <a:chExt cx="68" cy="41"/>
              </a:xfrm>
            </p:grpSpPr>
            <p:sp>
              <p:nvSpPr>
                <p:cNvPr id="38981" name="Rectangle 345"/>
                <p:cNvSpPr>
                  <a:spLocks noChangeArrowheads="1"/>
                </p:cNvSpPr>
                <p:nvPr/>
              </p:nvSpPr>
              <p:spPr bwMode="auto">
                <a:xfrm>
                  <a:off x="627" y="1338"/>
                  <a:ext cx="44" cy="26"/>
                </a:xfrm>
                <a:prstGeom prst="rect">
                  <a:avLst/>
                </a:prstGeom>
                <a:solidFill>
                  <a:srgbClr val="F6BF69"/>
                </a:solidFill>
                <a:ln w="12700">
                  <a:noFill/>
                  <a:miter lim="800000"/>
                  <a:headEnd/>
                  <a:tailEnd/>
                </a:ln>
              </p:spPr>
              <p:txBody>
                <a:bodyPr wrap="none" anchor="ctr"/>
                <a:lstStyle/>
                <a:p>
                  <a:endParaRPr lang="es-ES"/>
                </a:p>
              </p:txBody>
            </p:sp>
            <p:sp>
              <p:nvSpPr>
                <p:cNvPr id="38982" name="Freeform 346"/>
                <p:cNvSpPr>
                  <a:spLocks/>
                </p:cNvSpPr>
                <p:nvPr/>
              </p:nvSpPr>
              <p:spPr bwMode="auto">
                <a:xfrm>
                  <a:off x="671" y="1324"/>
                  <a:ext cx="24" cy="41"/>
                </a:xfrm>
                <a:custGeom>
                  <a:avLst/>
                  <a:gdLst>
                    <a:gd name="T0" fmla="*/ 0 w 24"/>
                    <a:gd name="T1" fmla="*/ 40 h 41"/>
                    <a:gd name="T2" fmla="*/ 23 w 24"/>
                    <a:gd name="T3" fmla="*/ 23 h 41"/>
                    <a:gd name="T4" fmla="*/ 23 w 24"/>
                    <a:gd name="T5" fmla="*/ 0 h 41"/>
                    <a:gd name="T6" fmla="*/ 0 w 24"/>
                    <a:gd name="T7" fmla="*/ 14 h 41"/>
                    <a:gd name="T8" fmla="*/ 0 w 24"/>
                    <a:gd name="T9" fmla="*/ 40 h 41"/>
                    <a:gd name="T10" fmla="*/ 0 60000 65536"/>
                    <a:gd name="T11" fmla="*/ 0 60000 65536"/>
                    <a:gd name="T12" fmla="*/ 0 60000 65536"/>
                    <a:gd name="T13" fmla="*/ 0 60000 65536"/>
                    <a:gd name="T14" fmla="*/ 0 60000 65536"/>
                    <a:gd name="T15" fmla="*/ 0 w 24"/>
                    <a:gd name="T16" fmla="*/ 0 h 41"/>
                    <a:gd name="T17" fmla="*/ 24 w 24"/>
                    <a:gd name="T18" fmla="*/ 41 h 41"/>
                  </a:gdLst>
                  <a:ahLst/>
                  <a:cxnLst>
                    <a:cxn ang="T10">
                      <a:pos x="T0" y="T1"/>
                    </a:cxn>
                    <a:cxn ang="T11">
                      <a:pos x="T2" y="T3"/>
                    </a:cxn>
                    <a:cxn ang="T12">
                      <a:pos x="T4" y="T5"/>
                    </a:cxn>
                    <a:cxn ang="T13">
                      <a:pos x="T6" y="T7"/>
                    </a:cxn>
                    <a:cxn ang="T14">
                      <a:pos x="T8" y="T9"/>
                    </a:cxn>
                  </a:cxnLst>
                  <a:rect l="T15" t="T16" r="T17" b="T18"/>
                  <a:pathLst>
                    <a:path w="24" h="41">
                      <a:moveTo>
                        <a:pt x="0" y="40"/>
                      </a:moveTo>
                      <a:lnTo>
                        <a:pt x="23" y="23"/>
                      </a:lnTo>
                      <a:lnTo>
                        <a:pt x="23" y="0"/>
                      </a:lnTo>
                      <a:lnTo>
                        <a:pt x="0" y="14"/>
                      </a:lnTo>
                      <a:lnTo>
                        <a:pt x="0" y="40"/>
                      </a:lnTo>
                    </a:path>
                  </a:pathLst>
                </a:custGeom>
                <a:solidFill>
                  <a:srgbClr val="AD6900"/>
                </a:solidFill>
                <a:ln w="12700" cap="rnd">
                  <a:noFill/>
                  <a:round/>
                  <a:headEnd/>
                  <a:tailEnd/>
                </a:ln>
              </p:spPr>
              <p:txBody>
                <a:bodyPr/>
                <a:lstStyle/>
                <a:p>
                  <a:endParaRPr lang="es-ES"/>
                </a:p>
              </p:txBody>
            </p:sp>
            <p:sp>
              <p:nvSpPr>
                <p:cNvPr id="38983" name="Freeform 347"/>
                <p:cNvSpPr>
                  <a:spLocks/>
                </p:cNvSpPr>
                <p:nvPr/>
              </p:nvSpPr>
              <p:spPr bwMode="auto">
                <a:xfrm>
                  <a:off x="627" y="1324"/>
                  <a:ext cx="68" cy="14"/>
                </a:xfrm>
                <a:custGeom>
                  <a:avLst/>
                  <a:gdLst>
                    <a:gd name="T0" fmla="*/ 0 w 68"/>
                    <a:gd name="T1" fmla="*/ 13 h 14"/>
                    <a:gd name="T2" fmla="*/ 44 w 68"/>
                    <a:gd name="T3" fmla="*/ 13 h 14"/>
                    <a:gd name="T4" fmla="*/ 67 w 68"/>
                    <a:gd name="T5" fmla="*/ 0 h 14"/>
                    <a:gd name="T6" fmla="*/ 28 w 68"/>
                    <a:gd name="T7" fmla="*/ 0 h 14"/>
                    <a:gd name="T8" fmla="*/ 0 w 68"/>
                    <a:gd name="T9" fmla="*/ 13 h 14"/>
                    <a:gd name="T10" fmla="*/ 0 60000 65536"/>
                    <a:gd name="T11" fmla="*/ 0 60000 65536"/>
                    <a:gd name="T12" fmla="*/ 0 60000 65536"/>
                    <a:gd name="T13" fmla="*/ 0 60000 65536"/>
                    <a:gd name="T14" fmla="*/ 0 60000 65536"/>
                    <a:gd name="T15" fmla="*/ 0 w 68"/>
                    <a:gd name="T16" fmla="*/ 0 h 14"/>
                    <a:gd name="T17" fmla="*/ 68 w 68"/>
                    <a:gd name="T18" fmla="*/ 14 h 14"/>
                  </a:gdLst>
                  <a:ahLst/>
                  <a:cxnLst>
                    <a:cxn ang="T10">
                      <a:pos x="T0" y="T1"/>
                    </a:cxn>
                    <a:cxn ang="T11">
                      <a:pos x="T2" y="T3"/>
                    </a:cxn>
                    <a:cxn ang="T12">
                      <a:pos x="T4" y="T5"/>
                    </a:cxn>
                    <a:cxn ang="T13">
                      <a:pos x="T6" y="T7"/>
                    </a:cxn>
                    <a:cxn ang="T14">
                      <a:pos x="T8" y="T9"/>
                    </a:cxn>
                  </a:cxnLst>
                  <a:rect l="T15" t="T16" r="T17" b="T18"/>
                  <a:pathLst>
                    <a:path w="68" h="14">
                      <a:moveTo>
                        <a:pt x="0" y="13"/>
                      </a:moveTo>
                      <a:lnTo>
                        <a:pt x="44" y="13"/>
                      </a:lnTo>
                      <a:lnTo>
                        <a:pt x="67" y="0"/>
                      </a:lnTo>
                      <a:lnTo>
                        <a:pt x="28" y="0"/>
                      </a:lnTo>
                      <a:lnTo>
                        <a:pt x="0" y="13"/>
                      </a:lnTo>
                    </a:path>
                  </a:pathLst>
                </a:custGeom>
                <a:solidFill>
                  <a:srgbClr val="EF9100"/>
                </a:solidFill>
                <a:ln w="12700" cap="rnd">
                  <a:noFill/>
                  <a:round/>
                  <a:headEnd/>
                  <a:tailEnd/>
                </a:ln>
              </p:spPr>
              <p:txBody>
                <a:bodyPr/>
                <a:lstStyle/>
                <a:p>
                  <a:endParaRPr lang="es-ES"/>
                </a:p>
              </p:txBody>
            </p:sp>
          </p:grpSp>
          <p:grpSp>
            <p:nvGrpSpPr>
              <p:cNvPr id="38973" name="Group 348"/>
              <p:cNvGrpSpPr>
                <a:grpSpLocks/>
              </p:cNvGrpSpPr>
              <p:nvPr/>
            </p:nvGrpSpPr>
            <p:grpSpPr bwMode="auto">
              <a:xfrm rot="10800000" flipV="1">
                <a:off x="1129" y="3147"/>
                <a:ext cx="78" cy="56"/>
                <a:chOff x="682" y="1324"/>
                <a:chExt cx="68" cy="41"/>
              </a:xfrm>
            </p:grpSpPr>
            <p:sp>
              <p:nvSpPr>
                <p:cNvPr id="38978" name="Rectangle 349"/>
                <p:cNvSpPr>
                  <a:spLocks noChangeArrowheads="1"/>
                </p:cNvSpPr>
                <p:nvPr/>
              </p:nvSpPr>
              <p:spPr bwMode="auto">
                <a:xfrm>
                  <a:off x="682" y="1338"/>
                  <a:ext cx="44" cy="26"/>
                </a:xfrm>
                <a:prstGeom prst="rect">
                  <a:avLst/>
                </a:prstGeom>
                <a:solidFill>
                  <a:srgbClr val="F6BF69"/>
                </a:solidFill>
                <a:ln w="12700">
                  <a:noFill/>
                  <a:miter lim="800000"/>
                  <a:headEnd/>
                  <a:tailEnd/>
                </a:ln>
              </p:spPr>
              <p:txBody>
                <a:bodyPr wrap="none" anchor="ctr"/>
                <a:lstStyle/>
                <a:p>
                  <a:endParaRPr lang="es-ES"/>
                </a:p>
              </p:txBody>
            </p:sp>
            <p:sp>
              <p:nvSpPr>
                <p:cNvPr id="38979" name="Freeform 350"/>
                <p:cNvSpPr>
                  <a:spLocks/>
                </p:cNvSpPr>
                <p:nvPr/>
              </p:nvSpPr>
              <p:spPr bwMode="auto">
                <a:xfrm>
                  <a:off x="726" y="1324"/>
                  <a:ext cx="24" cy="41"/>
                </a:xfrm>
                <a:custGeom>
                  <a:avLst/>
                  <a:gdLst>
                    <a:gd name="T0" fmla="*/ 0 w 24"/>
                    <a:gd name="T1" fmla="*/ 40 h 41"/>
                    <a:gd name="T2" fmla="*/ 23 w 24"/>
                    <a:gd name="T3" fmla="*/ 23 h 41"/>
                    <a:gd name="T4" fmla="*/ 23 w 24"/>
                    <a:gd name="T5" fmla="*/ 0 h 41"/>
                    <a:gd name="T6" fmla="*/ 0 w 24"/>
                    <a:gd name="T7" fmla="*/ 14 h 41"/>
                    <a:gd name="T8" fmla="*/ 0 w 24"/>
                    <a:gd name="T9" fmla="*/ 40 h 41"/>
                    <a:gd name="T10" fmla="*/ 0 60000 65536"/>
                    <a:gd name="T11" fmla="*/ 0 60000 65536"/>
                    <a:gd name="T12" fmla="*/ 0 60000 65536"/>
                    <a:gd name="T13" fmla="*/ 0 60000 65536"/>
                    <a:gd name="T14" fmla="*/ 0 60000 65536"/>
                    <a:gd name="T15" fmla="*/ 0 w 24"/>
                    <a:gd name="T16" fmla="*/ 0 h 41"/>
                    <a:gd name="T17" fmla="*/ 24 w 24"/>
                    <a:gd name="T18" fmla="*/ 41 h 41"/>
                  </a:gdLst>
                  <a:ahLst/>
                  <a:cxnLst>
                    <a:cxn ang="T10">
                      <a:pos x="T0" y="T1"/>
                    </a:cxn>
                    <a:cxn ang="T11">
                      <a:pos x="T2" y="T3"/>
                    </a:cxn>
                    <a:cxn ang="T12">
                      <a:pos x="T4" y="T5"/>
                    </a:cxn>
                    <a:cxn ang="T13">
                      <a:pos x="T6" y="T7"/>
                    </a:cxn>
                    <a:cxn ang="T14">
                      <a:pos x="T8" y="T9"/>
                    </a:cxn>
                  </a:cxnLst>
                  <a:rect l="T15" t="T16" r="T17" b="T18"/>
                  <a:pathLst>
                    <a:path w="24" h="41">
                      <a:moveTo>
                        <a:pt x="0" y="40"/>
                      </a:moveTo>
                      <a:lnTo>
                        <a:pt x="23" y="23"/>
                      </a:lnTo>
                      <a:lnTo>
                        <a:pt x="23" y="0"/>
                      </a:lnTo>
                      <a:lnTo>
                        <a:pt x="0" y="14"/>
                      </a:lnTo>
                      <a:lnTo>
                        <a:pt x="0" y="40"/>
                      </a:lnTo>
                    </a:path>
                  </a:pathLst>
                </a:custGeom>
                <a:solidFill>
                  <a:srgbClr val="AD6900"/>
                </a:solidFill>
                <a:ln w="12700" cap="rnd">
                  <a:noFill/>
                  <a:round/>
                  <a:headEnd/>
                  <a:tailEnd/>
                </a:ln>
              </p:spPr>
              <p:txBody>
                <a:bodyPr/>
                <a:lstStyle/>
                <a:p>
                  <a:endParaRPr lang="es-ES"/>
                </a:p>
              </p:txBody>
            </p:sp>
            <p:sp>
              <p:nvSpPr>
                <p:cNvPr id="38980" name="Freeform 351"/>
                <p:cNvSpPr>
                  <a:spLocks/>
                </p:cNvSpPr>
                <p:nvPr/>
              </p:nvSpPr>
              <p:spPr bwMode="auto">
                <a:xfrm>
                  <a:off x="682" y="1324"/>
                  <a:ext cx="68" cy="14"/>
                </a:xfrm>
                <a:custGeom>
                  <a:avLst/>
                  <a:gdLst>
                    <a:gd name="T0" fmla="*/ 0 w 68"/>
                    <a:gd name="T1" fmla="*/ 13 h 14"/>
                    <a:gd name="T2" fmla="*/ 44 w 68"/>
                    <a:gd name="T3" fmla="*/ 13 h 14"/>
                    <a:gd name="T4" fmla="*/ 67 w 68"/>
                    <a:gd name="T5" fmla="*/ 0 h 14"/>
                    <a:gd name="T6" fmla="*/ 28 w 68"/>
                    <a:gd name="T7" fmla="*/ 0 h 14"/>
                    <a:gd name="T8" fmla="*/ 0 w 68"/>
                    <a:gd name="T9" fmla="*/ 13 h 14"/>
                    <a:gd name="T10" fmla="*/ 0 60000 65536"/>
                    <a:gd name="T11" fmla="*/ 0 60000 65536"/>
                    <a:gd name="T12" fmla="*/ 0 60000 65536"/>
                    <a:gd name="T13" fmla="*/ 0 60000 65536"/>
                    <a:gd name="T14" fmla="*/ 0 60000 65536"/>
                    <a:gd name="T15" fmla="*/ 0 w 68"/>
                    <a:gd name="T16" fmla="*/ 0 h 14"/>
                    <a:gd name="T17" fmla="*/ 68 w 68"/>
                    <a:gd name="T18" fmla="*/ 14 h 14"/>
                  </a:gdLst>
                  <a:ahLst/>
                  <a:cxnLst>
                    <a:cxn ang="T10">
                      <a:pos x="T0" y="T1"/>
                    </a:cxn>
                    <a:cxn ang="T11">
                      <a:pos x="T2" y="T3"/>
                    </a:cxn>
                    <a:cxn ang="T12">
                      <a:pos x="T4" y="T5"/>
                    </a:cxn>
                    <a:cxn ang="T13">
                      <a:pos x="T6" y="T7"/>
                    </a:cxn>
                    <a:cxn ang="T14">
                      <a:pos x="T8" y="T9"/>
                    </a:cxn>
                  </a:cxnLst>
                  <a:rect l="T15" t="T16" r="T17" b="T18"/>
                  <a:pathLst>
                    <a:path w="68" h="14">
                      <a:moveTo>
                        <a:pt x="0" y="13"/>
                      </a:moveTo>
                      <a:lnTo>
                        <a:pt x="44" y="13"/>
                      </a:lnTo>
                      <a:lnTo>
                        <a:pt x="67" y="0"/>
                      </a:lnTo>
                      <a:lnTo>
                        <a:pt x="28" y="0"/>
                      </a:lnTo>
                      <a:lnTo>
                        <a:pt x="0" y="13"/>
                      </a:lnTo>
                    </a:path>
                  </a:pathLst>
                </a:custGeom>
                <a:solidFill>
                  <a:srgbClr val="EF9100"/>
                </a:solidFill>
                <a:ln w="12700" cap="rnd">
                  <a:noFill/>
                  <a:round/>
                  <a:headEnd/>
                  <a:tailEnd/>
                </a:ln>
              </p:spPr>
              <p:txBody>
                <a:bodyPr/>
                <a:lstStyle/>
                <a:p>
                  <a:endParaRPr lang="es-ES"/>
                </a:p>
              </p:txBody>
            </p:sp>
          </p:grpSp>
          <p:grpSp>
            <p:nvGrpSpPr>
              <p:cNvPr id="38974" name="Group 352"/>
              <p:cNvGrpSpPr>
                <a:grpSpLocks/>
              </p:cNvGrpSpPr>
              <p:nvPr/>
            </p:nvGrpSpPr>
            <p:grpSpPr bwMode="auto">
              <a:xfrm rot="10800000" flipV="1">
                <a:off x="1066" y="3147"/>
                <a:ext cx="78" cy="56"/>
                <a:chOff x="737" y="1324"/>
                <a:chExt cx="68" cy="41"/>
              </a:xfrm>
            </p:grpSpPr>
            <p:sp>
              <p:nvSpPr>
                <p:cNvPr id="38975" name="Rectangle 353"/>
                <p:cNvSpPr>
                  <a:spLocks noChangeArrowheads="1"/>
                </p:cNvSpPr>
                <p:nvPr/>
              </p:nvSpPr>
              <p:spPr bwMode="auto">
                <a:xfrm>
                  <a:off x="737" y="1338"/>
                  <a:ext cx="44" cy="26"/>
                </a:xfrm>
                <a:prstGeom prst="rect">
                  <a:avLst/>
                </a:prstGeom>
                <a:solidFill>
                  <a:srgbClr val="F6BF69"/>
                </a:solidFill>
                <a:ln w="12700">
                  <a:noFill/>
                  <a:miter lim="800000"/>
                  <a:headEnd/>
                  <a:tailEnd/>
                </a:ln>
              </p:spPr>
              <p:txBody>
                <a:bodyPr wrap="none" anchor="ctr"/>
                <a:lstStyle/>
                <a:p>
                  <a:endParaRPr lang="es-ES"/>
                </a:p>
              </p:txBody>
            </p:sp>
            <p:sp>
              <p:nvSpPr>
                <p:cNvPr id="38976" name="Freeform 354"/>
                <p:cNvSpPr>
                  <a:spLocks/>
                </p:cNvSpPr>
                <p:nvPr/>
              </p:nvSpPr>
              <p:spPr bwMode="auto">
                <a:xfrm>
                  <a:off x="781" y="1324"/>
                  <a:ext cx="24" cy="41"/>
                </a:xfrm>
                <a:custGeom>
                  <a:avLst/>
                  <a:gdLst>
                    <a:gd name="T0" fmla="*/ 0 w 24"/>
                    <a:gd name="T1" fmla="*/ 40 h 41"/>
                    <a:gd name="T2" fmla="*/ 23 w 24"/>
                    <a:gd name="T3" fmla="*/ 23 h 41"/>
                    <a:gd name="T4" fmla="*/ 23 w 24"/>
                    <a:gd name="T5" fmla="*/ 0 h 41"/>
                    <a:gd name="T6" fmla="*/ 0 w 24"/>
                    <a:gd name="T7" fmla="*/ 14 h 41"/>
                    <a:gd name="T8" fmla="*/ 0 w 24"/>
                    <a:gd name="T9" fmla="*/ 40 h 41"/>
                    <a:gd name="T10" fmla="*/ 0 60000 65536"/>
                    <a:gd name="T11" fmla="*/ 0 60000 65536"/>
                    <a:gd name="T12" fmla="*/ 0 60000 65536"/>
                    <a:gd name="T13" fmla="*/ 0 60000 65536"/>
                    <a:gd name="T14" fmla="*/ 0 60000 65536"/>
                    <a:gd name="T15" fmla="*/ 0 w 24"/>
                    <a:gd name="T16" fmla="*/ 0 h 41"/>
                    <a:gd name="T17" fmla="*/ 24 w 24"/>
                    <a:gd name="T18" fmla="*/ 41 h 41"/>
                  </a:gdLst>
                  <a:ahLst/>
                  <a:cxnLst>
                    <a:cxn ang="T10">
                      <a:pos x="T0" y="T1"/>
                    </a:cxn>
                    <a:cxn ang="T11">
                      <a:pos x="T2" y="T3"/>
                    </a:cxn>
                    <a:cxn ang="T12">
                      <a:pos x="T4" y="T5"/>
                    </a:cxn>
                    <a:cxn ang="T13">
                      <a:pos x="T6" y="T7"/>
                    </a:cxn>
                    <a:cxn ang="T14">
                      <a:pos x="T8" y="T9"/>
                    </a:cxn>
                  </a:cxnLst>
                  <a:rect l="T15" t="T16" r="T17" b="T18"/>
                  <a:pathLst>
                    <a:path w="24" h="41">
                      <a:moveTo>
                        <a:pt x="0" y="40"/>
                      </a:moveTo>
                      <a:lnTo>
                        <a:pt x="23" y="23"/>
                      </a:lnTo>
                      <a:lnTo>
                        <a:pt x="23" y="0"/>
                      </a:lnTo>
                      <a:lnTo>
                        <a:pt x="0" y="14"/>
                      </a:lnTo>
                      <a:lnTo>
                        <a:pt x="0" y="40"/>
                      </a:lnTo>
                    </a:path>
                  </a:pathLst>
                </a:custGeom>
                <a:solidFill>
                  <a:srgbClr val="AD6900"/>
                </a:solidFill>
                <a:ln w="12700" cap="rnd">
                  <a:noFill/>
                  <a:round/>
                  <a:headEnd/>
                  <a:tailEnd/>
                </a:ln>
              </p:spPr>
              <p:txBody>
                <a:bodyPr/>
                <a:lstStyle/>
                <a:p>
                  <a:endParaRPr lang="es-ES"/>
                </a:p>
              </p:txBody>
            </p:sp>
            <p:sp>
              <p:nvSpPr>
                <p:cNvPr id="38977" name="Freeform 355"/>
                <p:cNvSpPr>
                  <a:spLocks/>
                </p:cNvSpPr>
                <p:nvPr/>
              </p:nvSpPr>
              <p:spPr bwMode="auto">
                <a:xfrm>
                  <a:off x="737" y="1324"/>
                  <a:ext cx="68" cy="14"/>
                </a:xfrm>
                <a:custGeom>
                  <a:avLst/>
                  <a:gdLst>
                    <a:gd name="T0" fmla="*/ 0 w 68"/>
                    <a:gd name="T1" fmla="*/ 13 h 14"/>
                    <a:gd name="T2" fmla="*/ 44 w 68"/>
                    <a:gd name="T3" fmla="*/ 13 h 14"/>
                    <a:gd name="T4" fmla="*/ 67 w 68"/>
                    <a:gd name="T5" fmla="*/ 0 h 14"/>
                    <a:gd name="T6" fmla="*/ 28 w 68"/>
                    <a:gd name="T7" fmla="*/ 0 h 14"/>
                    <a:gd name="T8" fmla="*/ 0 w 68"/>
                    <a:gd name="T9" fmla="*/ 13 h 14"/>
                    <a:gd name="T10" fmla="*/ 0 60000 65536"/>
                    <a:gd name="T11" fmla="*/ 0 60000 65536"/>
                    <a:gd name="T12" fmla="*/ 0 60000 65536"/>
                    <a:gd name="T13" fmla="*/ 0 60000 65536"/>
                    <a:gd name="T14" fmla="*/ 0 60000 65536"/>
                    <a:gd name="T15" fmla="*/ 0 w 68"/>
                    <a:gd name="T16" fmla="*/ 0 h 14"/>
                    <a:gd name="T17" fmla="*/ 68 w 68"/>
                    <a:gd name="T18" fmla="*/ 14 h 14"/>
                  </a:gdLst>
                  <a:ahLst/>
                  <a:cxnLst>
                    <a:cxn ang="T10">
                      <a:pos x="T0" y="T1"/>
                    </a:cxn>
                    <a:cxn ang="T11">
                      <a:pos x="T2" y="T3"/>
                    </a:cxn>
                    <a:cxn ang="T12">
                      <a:pos x="T4" y="T5"/>
                    </a:cxn>
                    <a:cxn ang="T13">
                      <a:pos x="T6" y="T7"/>
                    </a:cxn>
                    <a:cxn ang="T14">
                      <a:pos x="T8" y="T9"/>
                    </a:cxn>
                  </a:cxnLst>
                  <a:rect l="T15" t="T16" r="T17" b="T18"/>
                  <a:pathLst>
                    <a:path w="68" h="14">
                      <a:moveTo>
                        <a:pt x="0" y="13"/>
                      </a:moveTo>
                      <a:lnTo>
                        <a:pt x="44" y="13"/>
                      </a:lnTo>
                      <a:lnTo>
                        <a:pt x="67" y="0"/>
                      </a:lnTo>
                      <a:lnTo>
                        <a:pt x="28" y="0"/>
                      </a:lnTo>
                      <a:lnTo>
                        <a:pt x="0" y="13"/>
                      </a:lnTo>
                    </a:path>
                  </a:pathLst>
                </a:custGeom>
                <a:solidFill>
                  <a:srgbClr val="EF9100"/>
                </a:solidFill>
                <a:ln w="12700" cap="rnd">
                  <a:noFill/>
                  <a:round/>
                  <a:headEnd/>
                  <a:tailEnd/>
                </a:ln>
              </p:spPr>
              <p:txBody>
                <a:bodyPr/>
                <a:lstStyle/>
                <a:p>
                  <a:endParaRPr lang="es-ES"/>
                </a:p>
              </p:txBody>
            </p:sp>
          </p:grpSp>
        </p:grpSp>
      </p:grpSp>
      <p:pic>
        <p:nvPicPr>
          <p:cNvPr id="38921" name="Picture 356" descr="MCj03112220000[1]"/>
          <p:cNvPicPr>
            <a:picLocks noChangeAspect="1" noChangeArrowheads="1"/>
          </p:cNvPicPr>
          <p:nvPr/>
        </p:nvPicPr>
        <p:blipFill>
          <a:blip r:embed="rId5" cstate="print"/>
          <a:srcRect/>
          <a:stretch>
            <a:fillRect/>
          </a:stretch>
        </p:blipFill>
        <p:spPr bwMode="auto">
          <a:xfrm rot="47922">
            <a:off x="6443663" y="5445125"/>
            <a:ext cx="1295400" cy="522288"/>
          </a:xfrm>
          <a:prstGeom prst="rect">
            <a:avLst/>
          </a:prstGeom>
          <a:noFill/>
          <a:ln w="9525">
            <a:noFill/>
            <a:miter lim="800000"/>
            <a:headEnd/>
            <a:tailEnd/>
          </a:ln>
        </p:spPr>
      </p:pic>
      <p:pic>
        <p:nvPicPr>
          <p:cNvPr id="38922" name="Picture 357" descr="MCj02382900000[1]"/>
          <p:cNvPicPr>
            <a:picLocks noChangeAspect="1" noChangeArrowheads="1"/>
          </p:cNvPicPr>
          <p:nvPr/>
        </p:nvPicPr>
        <p:blipFill>
          <a:blip r:embed="rId6" cstate="print"/>
          <a:srcRect/>
          <a:stretch>
            <a:fillRect/>
          </a:stretch>
        </p:blipFill>
        <p:spPr bwMode="auto">
          <a:xfrm>
            <a:off x="1258888" y="1557338"/>
            <a:ext cx="1033462" cy="1384300"/>
          </a:xfrm>
          <a:prstGeom prst="rect">
            <a:avLst/>
          </a:prstGeom>
          <a:noFill/>
          <a:ln w="9525">
            <a:noFill/>
            <a:miter lim="800000"/>
            <a:headEnd/>
            <a:tailEnd/>
          </a:ln>
        </p:spPr>
      </p:pic>
      <p:pic>
        <p:nvPicPr>
          <p:cNvPr id="38923" name="Picture 358" descr="eTrexVenturethumb"/>
          <p:cNvPicPr>
            <a:picLocks noChangeAspect="1" noChangeArrowheads="1"/>
          </p:cNvPicPr>
          <p:nvPr/>
        </p:nvPicPr>
        <p:blipFill>
          <a:blip r:embed="rId7" cstate="print"/>
          <a:srcRect/>
          <a:stretch>
            <a:fillRect/>
          </a:stretch>
        </p:blipFill>
        <p:spPr bwMode="auto">
          <a:xfrm>
            <a:off x="1331913" y="2636838"/>
            <a:ext cx="279400" cy="576262"/>
          </a:xfrm>
          <a:prstGeom prst="rect">
            <a:avLst/>
          </a:prstGeom>
          <a:noFill/>
          <a:ln w="9525">
            <a:noFill/>
            <a:miter lim="800000"/>
            <a:headEnd/>
            <a:tailEnd/>
          </a:ln>
        </p:spPr>
      </p:pic>
      <p:pic>
        <p:nvPicPr>
          <p:cNvPr id="38924" name="Picture 359" descr="pistola"/>
          <p:cNvPicPr>
            <a:picLocks noChangeAspect="1" noChangeArrowheads="1"/>
          </p:cNvPicPr>
          <p:nvPr/>
        </p:nvPicPr>
        <p:blipFill>
          <a:blip r:embed="rId8" cstate="print"/>
          <a:srcRect/>
          <a:stretch>
            <a:fillRect/>
          </a:stretch>
        </p:blipFill>
        <p:spPr bwMode="auto">
          <a:xfrm>
            <a:off x="3851275" y="4005263"/>
            <a:ext cx="330200" cy="334962"/>
          </a:xfrm>
          <a:prstGeom prst="rect">
            <a:avLst/>
          </a:prstGeom>
          <a:noFill/>
          <a:ln w="9525">
            <a:noFill/>
            <a:miter lim="800000"/>
            <a:headEnd/>
            <a:tailEnd/>
          </a:ln>
        </p:spPr>
      </p:pic>
      <p:pic>
        <p:nvPicPr>
          <p:cNvPr id="38925" name="Picture 360" descr="pistola"/>
          <p:cNvPicPr>
            <a:picLocks noChangeAspect="1" noChangeArrowheads="1"/>
          </p:cNvPicPr>
          <p:nvPr/>
        </p:nvPicPr>
        <p:blipFill>
          <a:blip r:embed="rId9" cstate="print"/>
          <a:srcRect/>
          <a:stretch>
            <a:fillRect/>
          </a:stretch>
        </p:blipFill>
        <p:spPr bwMode="auto">
          <a:xfrm>
            <a:off x="5651500" y="2133600"/>
            <a:ext cx="473075" cy="479425"/>
          </a:xfrm>
          <a:prstGeom prst="rect">
            <a:avLst/>
          </a:prstGeom>
          <a:noFill/>
          <a:ln w="9525">
            <a:noFill/>
            <a:miter lim="800000"/>
            <a:headEnd/>
            <a:tailEnd/>
          </a:ln>
        </p:spPr>
      </p:pic>
      <p:pic>
        <p:nvPicPr>
          <p:cNvPr id="38926" name="Picture 361" descr="pistola"/>
          <p:cNvPicPr>
            <a:picLocks noChangeAspect="1" noChangeArrowheads="1"/>
          </p:cNvPicPr>
          <p:nvPr/>
        </p:nvPicPr>
        <p:blipFill>
          <a:blip r:embed="rId8" cstate="print"/>
          <a:srcRect/>
          <a:stretch>
            <a:fillRect/>
          </a:stretch>
        </p:blipFill>
        <p:spPr bwMode="auto">
          <a:xfrm>
            <a:off x="6732588" y="5084763"/>
            <a:ext cx="330200" cy="334962"/>
          </a:xfrm>
          <a:prstGeom prst="rect">
            <a:avLst/>
          </a:prstGeom>
          <a:noFill/>
          <a:ln w="9525">
            <a:noFill/>
            <a:miter lim="800000"/>
            <a:headEnd/>
            <a:tailEnd/>
          </a:ln>
        </p:spPr>
      </p:pic>
      <p:pic>
        <p:nvPicPr>
          <p:cNvPr id="38927" name="Picture 362" descr="pistola"/>
          <p:cNvPicPr>
            <a:picLocks noChangeAspect="1" noChangeArrowheads="1"/>
          </p:cNvPicPr>
          <p:nvPr/>
        </p:nvPicPr>
        <p:blipFill>
          <a:blip r:embed="rId8" cstate="print"/>
          <a:srcRect/>
          <a:stretch>
            <a:fillRect/>
          </a:stretch>
        </p:blipFill>
        <p:spPr bwMode="auto">
          <a:xfrm>
            <a:off x="2555875" y="5734050"/>
            <a:ext cx="330200" cy="334963"/>
          </a:xfrm>
          <a:prstGeom prst="rect">
            <a:avLst/>
          </a:prstGeom>
          <a:noFill/>
          <a:ln w="9525">
            <a:noFill/>
            <a:miter lim="800000"/>
            <a:headEnd/>
            <a:tailEnd/>
          </a:ln>
        </p:spPr>
      </p:pic>
      <p:sp>
        <p:nvSpPr>
          <p:cNvPr id="38928" name="Line 363"/>
          <p:cNvSpPr>
            <a:spLocks noChangeShapeType="1"/>
          </p:cNvSpPr>
          <p:nvPr/>
        </p:nvSpPr>
        <p:spPr bwMode="auto">
          <a:xfrm flipH="1">
            <a:off x="2627313" y="2060575"/>
            <a:ext cx="3384550" cy="0"/>
          </a:xfrm>
          <a:prstGeom prst="line">
            <a:avLst/>
          </a:prstGeom>
          <a:noFill/>
          <a:ln w="38100">
            <a:solidFill>
              <a:schemeClr val="accent2"/>
            </a:solidFill>
            <a:prstDash val="dash"/>
            <a:round/>
            <a:headEnd/>
            <a:tailEnd type="triangle" w="med" len="med"/>
          </a:ln>
        </p:spPr>
        <p:txBody>
          <a:bodyPr wrap="none"/>
          <a:lstStyle/>
          <a:p>
            <a:endParaRPr lang="es-ES"/>
          </a:p>
        </p:txBody>
      </p:sp>
      <p:sp>
        <p:nvSpPr>
          <p:cNvPr id="38929" name="Line 364"/>
          <p:cNvSpPr>
            <a:spLocks noChangeShapeType="1"/>
          </p:cNvSpPr>
          <p:nvPr/>
        </p:nvSpPr>
        <p:spPr bwMode="auto">
          <a:xfrm flipH="1">
            <a:off x="2627313" y="4508500"/>
            <a:ext cx="1296987" cy="865188"/>
          </a:xfrm>
          <a:prstGeom prst="line">
            <a:avLst/>
          </a:prstGeom>
          <a:noFill/>
          <a:ln w="38100">
            <a:solidFill>
              <a:schemeClr val="accent2"/>
            </a:solidFill>
            <a:prstDash val="dash"/>
            <a:round/>
            <a:headEnd/>
            <a:tailEnd type="triangle" w="med" len="med"/>
          </a:ln>
        </p:spPr>
        <p:txBody>
          <a:bodyPr wrap="none"/>
          <a:lstStyle/>
          <a:p>
            <a:endParaRPr lang="es-ES"/>
          </a:p>
        </p:txBody>
      </p:sp>
      <p:sp>
        <p:nvSpPr>
          <p:cNvPr id="38930" name="Line 365"/>
          <p:cNvSpPr>
            <a:spLocks noChangeShapeType="1"/>
          </p:cNvSpPr>
          <p:nvPr/>
        </p:nvSpPr>
        <p:spPr bwMode="auto">
          <a:xfrm>
            <a:off x="2339975" y="2997200"/>
            <a:ext cx="1727200" cy="863600"/>
          </a:xfrm>
          <a:prstGeom prst="line">
            <a:avLst/>
          </a:prstGeom>
          <a:noFill/>
          <a:ln w="38100">
            <a:solidFill>
              <a:schemeClr val="accent2"/>
            </a:solidFill>
            <a:prstDash val="dash"/>
            <a:round/>
            <a:headEnd/>
            <a:tailEnd type="triangle" w="med" len="med"/>
          </a:ln>
        </p:spPr>
        <p:txBody>
          <a:bodyPr wrap="none"/>
          <a:lstStyle/>
          <a:p>
            <a:endParaRPr lang="es-ES"/>
          </a:p>
        </p:txBody>
      </p:sp>
      <p:pic>
        <p:nvPicPr>
          <p:cNvPr id="38931" name="Picture 366" descr="eTrexVenturethumb"/>
          <p:cNvPicPr>
            <a:picLocks noChangeAspect="1" noChangeArrowheads="1"/>
          </p:cNvPicPr>
          <p:nvPr/>
        </p:nvPicPr>
        <p:blipFill>
          <a:blip r:embed="rId7" cstate="print"/>
          <a:srcRect/>
          <a:stretch>
            <a:fillRect/>
          </a:stretch>
        </p:blipFill>
        <p:spPr bwMode="auto">
          <a:xfrm>
            <a:off x="4140200" y="4076700"/>
            <a:ext cx="244475" cy="503238"/>
          </a:xfrm>
          <a:prstGeom prst="rect">
            <a:avLst/>
          </a:prstGeom>
          <a:noFill/>
          <a:ln w="9525">
            <a:noFill/>
            <a:miter lim="800000"/>
            <a:headEnd/>
            <a:tailEnd/>
          </a:ln>
        </p:spPr>
      </p:pic>
      <p:sp>
        <p:nvSpPr>
          <p:cNvPr id="38932" name="Line 367"/>
          <p:cNvSpPr>
            <a:spLocks noChangeShapeType="1"/>
          </p:cNvSpPr>
          <p:nvPr/>
        </p:nvSpPr>
        <p:spPr bwMode="auto">
          <a:xfrm>
            <a:off x="5148263" y="4292600"/>
            <a:ext cx="936625" cy="1441450"/>
          </a:xfrm>
          <a:prstGeom prst="line">
            <a:avLst/>
          </a:prstGeom>
          <a:noFill/>
          <a:ln w="38100">
            <a:solidFill>
              <a:schemeClr val="accent2"/>
            </a:solidFill>
            <a:prstDash val="dash"/>
            <a:round/>
            <a:headEnd/>
            <a:tailEnd type="triangle" w="med" len="med"/>
          </a:ln>
        </p:spPr>
        <p:txBody>
          <a:bodyPr wrap="none"/>
          <a:lstStyle/>
          <a:p>
            <a:endParaRPr lang="es-ES"/>
          </a:p>
        </p:txBody>
      </p:sp>
      <p:sp>
        <p:nvSpPr>
          <p:cNvPr id="38933" name="AutoShape 368">
            <a:hlinkClick r:id="rId10" action="ppaction://hlinksldjump"/>
          </p:cNvPr>
          <p:cNvSpPr>
            <a:spLocks noChangeArrowheads="1"/>
          </p:cNvSpPr>
          <p:nvPr/>
        </p:nvSpPr>
        <p:spPr bwMode="auto">
          <a:xfrm>
            <a:off x="8820150" y="6092825"/>
            <a:ext cx="323850" cy="504825"/>
          </a:xfrm>
          <a:prstGeom prst="lightningBolt">
            <a:avLst/>
          </a:prstGeom>
          <a:solidFill>
            <a:schemeClr val="accent1"/>
          </a:solidFill>
          <a:ln w="9525">
            <a:solidFill>
              <a:schemeClr val="tx1"/>
            </a:solidFill>
            <a:miter lim="800000"/>
            <a:headEnd/>
            <a:tailEnd/>
          </a:ln>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9220"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9221" name="Rectangle 4"/>
          <p:cNvSpPr>
            <a:spLocks noChangeArrowheads="1"/>
          </p:cNvSpPr>
          <p:nvPr/>
        </p:nvSpPr>
        <p:spPr bwMode="auto">
          <a:xfrm>
            <a:off x="250825" y="1412875"/>
            <a:ext cx="6481763" cy="4475163"/>
          </a:xfrm>
          <a:prstGeom prst="rect">
            <a:avLst/>
          </a:prstGeom>
          <a:noFill/>
          <a:ln w="12700">
            <a:noFill/>
            <a:miter lim="800000"/>
            <a:headEnd/>
            <a:tailEnd/>
          </a:ln>
        </p:spPr>
        <p:txBody>
          <a:bodyPr lIns="90488" tIns="44450" rIns="90488" bIns="44450">
            <a:spAutoFit/>
          </a:bodyPr>
          <a:lstStyle/>
          <a:p>
            <a:pPr algn="ctr" defTabSz="762000" eaLnBrk="0" hangingPunct="0"/>
            <a:endParaRPr lang="es-CL" sz="3200">
              <a:solidFill>
                <a:schemeClr val="hlink"/>
              </a:solidFill>
              <a:latin typeface="Times New Roman" pitchFamily="18" charset="0"/>
            </a:endParaRPr>
          </a:p>
          <a:p>
            <a:pPr algn="ctr" defTabSz="762000" eaLnBrk="0" hangingPunct="0"/>
            <a:r>
              <a:rPr lang="es-CL" sz="3200" b="1">
                <a:latin typeface="Times New Roman" pitchFamily="18" charset="0"/>
              </a:rPr>
              <a:t>Es una transformación de los </a:t>
            </a:r>
          </a:p>
          <a:p>
            <a:pPr algn="ctr" defTabSz="762000" eaLnBrk="0" hangingPunct="0"/>
            <a:r>
              <a:rPr lang="es-CL" sz="3200" b="1">
                <a:latin typeface="Times New Roman" pitchFamily="18" charset="0"/>
              </a:rPr>
              <a:t>procesos de negocios de una organización, que busca  obtener mejoras </a:t>
            </a:r>
            <a:r>
              <a:rPr lang="es-CL" sz="3200" b="1" u="sng">
                <a:latin typeface="Times New Roman" pitchFamily="18" charset="0"/>
              </a:rPr>
              <a:t>significativas</a:t>
            </a:r>
            <a:r>
              <a:rPr lang="es-CL" sz="3200" b="1">
                <a:latin typeface="Times New Roman" pitchFamily="18" charset="0"/>
              </a:rPr>
              <a:t>  en: las características, calidad, el tiempo, la flexibilidad y el costo, para  poder cumplir con su objetivo de mejor forma. </a:t>
            </a:r>
            <a:endParaRPr lang="es-CL" sz="3200">
              <a:latin typeface="Times New Roman" pitchFamily="18" charset="0"/>
            </a:endParaRPr>
          </a:p>
        </p:txBody>
      </p:sp>
      <p:sp>
        <p:nvSpPr>
          <p:cNvPr id="225285" name="Rectangle 5"/>
          <p:cNvSpPr>
            <a:spLocks noChangeArrowheads="1"/>
          </p:cNvSpPr>
          <p:nvPr/>
        </p:nvSpPr>
        <p:spPr bwMode="auto">
          <a:xfrm>
            <a:off x="1812925" y="333375"/>
            <a:ext cx="5621338" cy="808038"/>
          </a:xfrm>
          <a:prstGeom prst="rect">
            <a:avLst/>
          </a:prstGeom>
          <a:noFill/>
          <a:ln w="12700">
            <a:noFill/>
            <a:miter lim="800000"/>
            <a:headEnd/>
            <a:tailEnd/>
          </a:ln>
          <a:effectLst/>
        </p:spPr>
        <p:txBody>
          <a:bodyPr wrap="none" lIns="90488" tIns="44450" rIns="90488" bIns="44450">
            <a:spAutoFit/>
          </a:bodyPr>
          <a:lstStyle/>
          <a:p>
            <a:pPr defTabSz="762000" eaLnBrk="0" hangingPunct="0">
              <a:defRPr/>
            </a:pPr>
            <a:r>
              <a:rPr lang="es-CL" sz="4700" b="1">
                <a:solidFill>
                  <a:srgbClr val="F6BF69"/>
                </a:solidFill>
                <a:effectLst>
                  <a:outerShdw blurRad="38100" dist="38100" dir="2700000" algn="tl">
                    <a:srgbClr val="C0C0C0"/>
                  </a:outerShdw>
                </a:effectLst>
                <a:latin typeface="HelveCompressed" charset="0"/>
              </a:rPr>
              <a:t>Rediseño de Procesos</a:t>
            </a:r>
          </a:p>
        </p:txBody>
      </p:sp>
      <p:graphicFrame>
        <p:nvGraphicFramePr>
          <p:cNvPr id="9218" name="Object 6"/>
          <p:cNvGraphicFramePr>
            <a:graphicFrameLocks/>
          </p:cNvGraphicFramePr>
          <p:nvPr/>
        </p:nvGraphicFramePr>
        <p:xfrm>
          <a:off x="6477000" y="4344988"/>
          <a:ext cx="2590800" cy="2208212"/>
        </p:xfrm>
        <a:graphic>
          <a:graphicData uri="http://schemas.openxmlformats.org/presentationml/2006/ole">
            <p:oleObj spid="_x0000_s9218" name="ClipArt" r:id="rId4" imgW="3682800" imgH="2671560" progId="">
              <p:embed/>
            </p:oleObj>
          </a:graphicData>
        </a:graphic>
      </p:graphicFrame>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3124200" y="6248400"/>
            <a:ext cx="2895600" cy="457200"/>
          </a:xfrm>
          <a:prstGeom prst="rect">
            <a:avLst/>
          </a:prstGeom>
          <a:noFill/>
          <a:ln w="12699">
            <a:noFill/>
            <a:miter lim="800000"/>
            <a:headEnd/>
            <a:tailEnd/>
          </a:ln>
        </p:spPr>
        <p:txBody>
          <a:bodyPr wrap="none" anchor="ctr"/>
          <a:lstStyle/>
          <a:p>
            <a:endParaRPr lang="es-ES"/>
          </a:p>
        </p:txBody>
      </p:sp>
      <p:sp>
        <p:nvSpPr>
          <p:cNvPr id="229379" name="Rectangle 3"/>
          <p:cNvSpPr>
            <a:spLocks noChangeArrowheads="1"/>
          </p:cNvSpPr>
          <p:nvPr/>
        </p:nvSpPr>
        <p:spPr bwMode="auto">
          <a:xfrm>
            <a:off x="685800" y="762000"/>
            <a:ext cx="7775575" cy="1295400"/>
          </a:xfrm>
          <a:prstGeom prst="rect">
            <a:avLst/>
          </a:prstGeom>
          <a:noFill/>
          <a:ln w="12699">
            <a:noFill/>
            <a:miter lim="800000"/>
            <a:headEnd/>
            <a:tailEnd/>
          </a:ln>
          <a:effectLst/>
        </p:spPr>
        <p:txBody>
          <a:bodyPr lIns="90488" tIns="44450" rIns="90488" bIns="44450" anchor="ctr"/>
          <a:lstStyle/>
          <a:p>
            <a:pPr>
              <a:defRPr/>
            </a:pPr>
            <a:r>
              <a:rPr lang="en-US" sz="4800" b="1">
                <a:solidFill>
                  <a:srgbClr val="008000"/>
                </a:solidFill>
                <a:effectLst>
                  <a:outerShdw blurRad="38100" dist="38100" dir="2700000" algn="tl">
                    <a:srgbClr val="C0C0C0"/>
                  </a:outerShdw>
                </a:effectLst>
              </a:rPr>
              <a:t>¿Cuándo Rediseñar?</a:t>
            </a:r>
          </a:p>
        </p:txBody>
      </p:sp>
      <p:sp>
        <p:nvSpPr>
          <p:cNvPr id="39940" name="Rectangle 4"/>
          <p:cNvSpPr>
            <a:spLocks noChangeArrowheads="1"/>
          </p:cNvSpPr>
          <p:nvPr/>
        </p:nvSpPr>
        <p:spPr bwMode="auto">
          <a:xfrm>
            <a:off x="838200" y="2743200"/>
            <a:ext cx="7391400" cy="2819400"/>
          </a:xfrm>
          <a:prstGeom prst="rect">
            <a:avLst/>
          </a:prstGeom>
          <a:noFill/>
          <a:ln w="12699">
            <a:noFill/>
            <a:miter lim="800000"/>
            <a:headEnd/>
            <a:tailEnd/>
          </a:ln>
        </p:spPr>
        <p:txBody>
          <a:bodyPr lIns="90488" tIns="44450" rIns="90488" bIns="44450"/>
          <a:lstStyle/>
          <a:p>
            <a:pPr marL="342900" indent="-342900">
              <a:spcBef>
                <a:spcPct val="20000"/>
              </a:spcBef>
              <a:buClr>
                <a:srgbClr val="D93192"/>
              </a:buClr>
              <a:buSzPct val="75000"/>
              <a:buFont typeface="Monotype Sorts" pitchFamily="2" charset="2"/>
              <a:buChar char="o"/>
            </a:pPr>
            <a:r>
              <a:rPr lang="en-US" sz="3200" b="1">
                <a:solidFill>
                  <a:srgbClr val="DC0081"/>
                </a:solidFill>
              </a:rPr>
              <a:t>Estímulo reactivo</a:t>
            </a:r>
            <a:r>
              <a:rPr lang="en-US" sz="3200" b="1">
                <a:solidFill>
                  <a:srgbClr val="006B61"/>
                </a:solidFill>
              </a:rPr>
              <a:t>: respuesta a situaciones del medio.</a:t>
            </a:r>
            <a:endParaRPr lang="es-MX" sz="3200" b="1">
              <a:solidFill>
                <a:srgbClr val="006B61"/>
              </a:solidFill>
            </a:endParaRPr>
          </a:p>
          <a:p>
            <a:pPr marL="342900" indent="-342900">
              <a:spcBef>
                <a:spcPct val="20000"/>
              </a:spcBef>
              <a:buClr>
                <a:srgbClr val="D93192"/>
              </a:buClr>
              <a:buSzPct val="75000"/>
              <a:buFont typeface="Monotype Sorts" pitchFamily="2" charset="2"/>
              <a:buNone/>
            </a:pPr>
            <a:endParaRPr lang="en-US" sz="3200" b="1">
              <a:solidFill>
                <a:srgbClr val="006B61"/>
              </a:solidFill>
            </a:endParaRPr>
          </a:p>
          <a:p>
            <a:pPr marL="342900" indent="-342900">
              <a:spcBef>
                <a:spcPct val="20000"/>
              </a:spcBef>
              <a:buClr>
                <a:srgbClr val="D93192"/>
              </a:buClr>
              <a:buSzPct val="75000"/>
              <a:buFont typeface="Monotype Sorts" pitchFamily="2" charset="2"/>
              <a:buChar char="o"/>
            </a:pPr>
            <a:r>
              <a:rPr lang="en-US" sz="3200" b="1">
                <a:solidFill>
                  <a:srgbClr val="DC0081"/>
                </a:solidFill>
              </a:rPr>
              <a:t>Estímulo proactivo</a:t>
            </a:r>
            <a:r>
              <a:rPr lang="en-US" sz="3200" b="1">
                <a:solidFill>
                  <a:srgbClr val="AD6900"/>
                </a:solidFill>
              </a:rPr>
              <a:t>: </a:t>
            </a:r>
            <a:r>
              <a:rPr lang="en-US" sz="3200" b="1">
                <a:solidFill>
                  <a:srgbClr val="996633"/>
                </a:solidFill>
              </a:rPr>
              <a:t>ofrece a la organización obtener una ventaja en su desarrollo.</a:t>
            </a:r>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23850" y="765175"/>
            <a:ext cx="8229600" cy="523875"/>
          </a:xfrm>
        </p:spPr>
        <p:txBody>
          <a:bodyPr>
            <a:normAutofit fontScale="90000"/>
          </a:bodyPr>
          <a:lstStyle/>
          <a:p>
            <a:pPr algn="ctr" eaLnBrk="1" fontAlgn="auto" hangingPunct="1">
              <a:spcAft>
                <a:spcPts val="0"/>
              </a:spcAft>
              <a:defRPr/>
            </a:pPr>
            <a:r>
              <a:rPr lang="es-ES" smtClean="0"/>
              <a:t>Gestión de Procesos</a:t>
            </a:r>
            <a:endParaRPr lang="es-ES_tradnl" sz="1600" smtClean="0"/>
          </a:p>
        </p:txBody>
      </p:sp>
      <p:sp>
        <p:nvSpPr>
          <p:cNvPr id="20483" name="Rectangle 3"/>
          <p:cNvSpPr>
            <a:spLocks noGrp="1" noChangeArrowheads="1"/>
          </p:cNvSpPr>
          <p:nvPr>
            <p:ph idx="1"/>
          </p:nvPr>
        </p:nvSpPr>
        <p:spPr>
          <a:xfrm>
            <a:off x="0" y="2000250"/>
            <a:ext cx="8675688" cy="3886200"/>
          </a:xfrm>
        </p:spPr>
        <p:txBody>
          <a:bodyPr>
            <a:normAutofit fontScale="85000" lnSpcReduction="20000"/>
          </a:bodyPr>
          <a:lstStyle/>
          <a:p>
            <a:pPr marL="623888" indent="-623888" eaLnBrk="1" fontAlgn="auto" hangingPunct="1">
              <a:lnSpc>
                <a:spcPct val="80000"/>
              </a:lnSpc>
              <a:spcAft>
                <a:spcPts val="0"/>
              </a:spcAft>
              <a:buClr>
                <a:schemeClr val="accent3"/>
              </a:buClr>
              <a:buFont typeface="Wingdings" pitchFamily="2" charset="2"/>
              <a:buChar char="["/>
              <a:defRPr/>
            </a:pPr>
            <a:endParaRPr lang="es-ES" sz="1800" b="1" dirty="0" smtClean="0">
              <a:latin typeface="Arial" pitchFamily="34" charset="0"/>
              <a:cs typeface="Arial" pitchFamily="34" charset="0"/>
            </a:endParaRPr>
          </a:p>
          <a:p>
            <a:pPr marL="623888" indent="-623888" eaLnBrk="1" fontAlgn="auto" hangingPunct="1">
              <a:lnSpc>
                <a:spcPct val="80000"/>
              </a:lnSpc>
              <a:spcAft>
                <a:spcPts val="0"/>
              </a:spcAft>
              <a:buClr>
                <a:schemeClr val="accent3"/>
              </a:buClr>
              <a:buFont typeface="Wingdings" pitchFamily="2" charset="2"/>
              <a:buChar char="["/>
              <a:defRPr/>
            </a:pPr>
            <a:r>
              <a:rPr lang="es-ES" sz="1800" b="1" dirty="0" smtClean="0">
                <a:latin typeface="Arial" pitchFamily="34" charset="0"/>
                <a:cs typeface="Arial" pitchFamily="34" charset="0"/>
              </a:rPr>
              <a:t>En este módulo se plantear elementos que les permitirán comprender la importancia de la administración de procesos, como enfoque orientador de la gestión de las organizaciones en pos de lograr su clara orientación al cliente.</a:t>
            </a:r>
            <a:endParaRPr lang="es-ES" sz="4800" dirty="0" smtClean="0">
              <a:latin typeface="Arial" pitchFamily="34" charset="0"/>
              <a:cs typeface="Arial" pitchFamily="34" charset="0"/>
            </a:endParaRPr>
          </a:p>
          <a:p>
            <a:pPr marL="623888" indent="-623888" eaLnBrk="1" fontAlgn="auto" hangingPunct="1">
              <a:lnSpc>
                <a:spcPct val="80000"/>
              </a:lnSpc>
              <a:spcAft>
                <a:spcPts val="0"/>
              </a:spcAft>
              <a:buClr>
                <a:schemeClr val="accent3"/>
              </a:buClr>
              <a:buFont typeface="Wingdings" pitchFamily="2" charset="2"/>
              <a:buNone/>
              <a:defRPr/>
            </a:pPr>
            <a:r>
              <a:rPr lang="es-ES" sz="2800" dirty="0" smtClean="0">
                <a:latin typeface="Arial" pitchFamily="34" charset="0"/>
                <a:cs typeface="Arial" pitchFamily="34" charset="0"/>
              </a:rPr>
              <a:t>		</a:t>
            </a:r>
          </a:p>
          <a:p>
            <a:pPr marL="1089025" lvl="1" indent="-246888" eaLnBrk="1" fontAlgn="auto" hangingPunct="1">
              <a:lnSpc>
                <a:spcPct val="80000"/>
              </a:lnSpc>
              <a:spcAft>
                <a:spcPts val="0"/>
              </a:spcAft>
              <a:buFont typeface="Wingdings" pitchFamily="2" charset="2"/>
              <a:buChar char="þ"/>
              <a:defRPr/>
            </a:pPr>
            <a:r>
              <a:rPr lang="es-ES" dirty="0" smtClean="0">
                <a:latin typeface="Arial" pitchFamily="34" charset="0"/>
                <a:cs typeface="Arial" pitchFamily="34" charset="0"/>
              </a:rPr>
              <a:t>	1. Conceptos básicos de gestión de procesos	</a:t>
            </a:r>
          </a:p>
          <a:p>
            <a:pPr marL="1089025" lvl="1" indent="-246888" eaLnBrk="1" fontAlgn="auto" hangingPunct="1">
              <a:lnSpc>
                <a:spcPct val="80000"/>
              </a:lnSpc>
              <a:spcAft>
                <a:spcPts val="0"/>
              </a:spcAft>
              <a:buFont typeface="Wingdings" pitchFamily="2" charset="2"/>
              <a:buNone/>
              <a:defRPr/>
            </a:pPr>
            <a:r>
              <a:rPr lang="es-ES" dirty="0" smtClean="0">
                <a:latin typeface="Arial" pitchFamily="34" charset="0"/>
                <a:cs typeface="Arial" pitchFamily="34" charset="0"/>
              </a:rPr>
              <a:t>		</a:t>
            </a:r>
          </a:p>
          <a:p>
            <a:pPr marL="1089025" lvl="1" indent="-246888" eaLnBrk="1" fontAlgn="auto" hangingPunct="1">
              <a:lnSpc>
                <a:spcPct val="80000"/>
              </a:lnSpc>
              <a:spcAft>
                <a:spcPts val="0"/>
              </a:spcAft>
              <a:buFont typeface="Wingdings" pitchFamily="2" charset="2"/>
              <a:buNone/>
              <a:defRPr/>
            </a:pPr>
            <a:r>
              <a:rPr lang="es-ES" dirty="0" smtClean="0">
                <a:latin typeface="Arial" pitchFamily="34" charset="0"/>
                <a:cs typeface="Arial" pitchFamily="34" charset="0"/>
              </a:rPr>
              <a:t>	</a:t>
            </a:r>
          </a:p>
          <a:p>
            <a:pPr marL="1089025" lvl="1" indent="-246888" eaLnBrk="1" fontAlgn="auto" hangingPunct="1">
              <a:lnSpc>
                <a:spcPct val="80000"/>
              </a:lnSpc>
              <a:spcAft>
                <a:spcPts val="0"/>
              </a:spcAft>
              <a:buFont typeface="Wingdings" pitchFamily="2" charset="2"/>
              <a:buChar char="þ"/>
              <a:defRPr/>
            </a:pPr>
            <a:r>
              <a:rPr lang="es-ES" dirty="0" smtClean="0">
                <a:latin typeface="Arial" pitchFamily="34" charset="0"/>
                <a:cs typeface="Arial" pitchFamily="34" charset="0"/>
              </a:rPr>
              <a:t>	2. Levantamiento y mapeo de procesos</a:t>
            </a:r>
          </a:p>
          <a:p>
            <a:pPr marL="1089025" lvl="1" indent="-246888" eaLnBrk="1" fontAlgn="auto" hangingPunct="1">
              <a:lnSpc>
                <a:spcPct val="80000"/>
              </a:lnSpc>
              <a:spcAft>
                <a:spcPts val="0"/>
              </a:spcAft>
              <a:buFont typeface="Wingdings" pitchFamily="2" charset="2"/>
              <a:buNone/>
              <a:defRPr/>
            </a:pPr>
            <a:r>
              <a:rPr lang="es-ES" dirty="0" smtClean="0">
                <a:latin typeface="Arial" pitchFamily="34" charset="0"/>
                <a:cs typeface="Arial" pitchFamily="34" charset="0"/>
              </a:rPr>
              <a:t>	</a:t>
            </a:r>
            <a:endParaRPr lang="es-ES" dirty="0" smtClean="0">
              <a:solidFill>
                <a:srgbClr val="FF0000"/>
              </a:solidFill>
              <a:latin typeface="Arial" pitchFamily="34" charset="0"/>
              <a:cs typeface="Arial" pitchFamily="34" charset="0"/>
            </a:endParaRPr>
          </a:p>
          <a:p>
            <a:pPr marL="1089025" lvl="1" indent="-246888" eaLnBrk="1" fontAlgn="auto" hangingPunct="1">
              <a:lnSpc>
                <a:spcPct val="80000"/>
              </a:lnSpc>
              <a:spcAft>
                <a:spcPts val="0"/>
              </a:spcAft>
              <a:buFont typeface="Wingdings" pitchFamily="2" charset="2"/>
              <a:buNone/>
              <a:defRPr/>
            </a:pPr>
            <a:r>
              <a:rPr lang="es-ES" dirty="0" smtClean="0">
                <a:solidFill>
                  <a:srgbClr val="FF0000"/>
                </a:solidFill>
                <a:latin typeface="Arial" pitchFamily="34" charset="0"/>
                <a:cs typeface="Arial" pitchFamily="34" charset="0"/>
              </a:rPr>
              <a:t>			</a:t>
            </a:r>
          </a:p>
          <a:p>
            <a:pPr marL="1089025" lvl="1" indent="-246888" eaLnBrk="1" fontAlgn="auto" hangingPunct="1">
              <a:lnSpc>
                <a:spcPct val="80000"/>
              </a:lnSpc>
              <a:spcAft>
                <a:spcPts val="0"/>
              </a:spcAft>
              <a:buFont typeface="Wingdings" pitchFamily="2" charset="2"/>
              <a:buChar char="þ"/>
              <a:defRPr/>
            </a:pPr>
            <a:r>
              <a:rPr lang="es-ES" dirty="0" smtClean="0">
                <a:solidFill>
                  <a:srgbClr val="FF0000"/>
                </a:solidFill>
                <a:latin typeface="Arial" pitchFamily="34" charset="0"/>
                <a:cs typeface="Arial" pitchFamily="34" charset="0"/>
              </a:rPr>
              <a:t>	3. Rediseño de procesos</a:t>
            </a:r>
          </a:p>
          <a:p>
            <a:pPr marL="1089025" lvl="1" indent="-246888" eaLnBrk="1" fontAlgn="auto" hangingPunct="1">
              <a:lnSpc>
                <a:spcPct val="80000"/>
              </a:lnSpc>
              <a:spcAft>
                <a:spcPts val="0"/>
              </a:spcAft>
              <a:buFont typeface="Wingdings" pitchFamily="2" charset="2"/>
              <a:buChar char="þ"/>
              <a:defRPr/>
            </a:pPr>
            <a:endParaRPr lang="es-ES" dirty="0" smtClean="0">
              <a:solidFill>
                <a:srgbClr val="FF0000"/>
              </a:solidFill>
              <a:latin typeface="Arial" pitchFamily="34" charset="0"/>
              <a:cs typeface="Arial" pitchFamily="34" charset="0"/>
            </a:endParaRPr>
          </a:p>
          <a:p>
            <a:pPr marL="1089025" lvl="1" indent="-246888" eaLnBrk="1" fontAlgn="auto" hangingPunct="1">
              <a:lnSpc>
                <a:spcPct val="80000"/>
              </a:lnSpc>
              <a:spcAft>
                <a:spcPts val="0"/>
              </a:spcAft>
              <a:buFont typeface="Wingdings" pitchFamily="2" charset="2"/>
              <a:buChar char="þ"/>
              <a:defRPr/>
            </a:pPr>
            <a:endParaRPr lang="es-ES" dirty="0" smtClean="0">
              <a:solidFill>
                <a:srgbClr val="FF0000"/>
              </a:solidFill>
              <a:latin typeface="Arial" pitchFamily="34" charset="0"/>
              <a:cs typeface="Arial" pitchFamily="34" charset="0"/>
            </a:endParaRPr>
          </a:p>
          <a:p>
            <a:pPr marL="1089025" lvl="1" indent="-246888" eaLnBrk="1" fontAlgn="auto" hangingPunct="1">
              <a:lnSpc>
                <a:spcPct val="80000"/>
              </a:lnSpc>
              <a:spcAft>
                <a:spcPts val="0"/>
              </a:spcAft>
              <a:buFont typeface="Wingdings" pitchFamily="2" charset="2"/>
              <a:buChar char="þ"/>
              <a:defRPr/>
            </a:pPr>
            <a:r>
              <a:rPr lang="es-ES" dirty="0" smtClean="0">
                <a:solidFill>
                  <a:srgbClr val="FF0000"/>
                </a:solidFill>
                <a:latin typeface="Arial" pitchFamily="34" charset="0"/>
                <a:cs typeface="Arial" pitchFamily="34" charset="0"/>
              </a:rPr>
              <a:t>         4. Técnicas de gestión de procesos	</a:t>
            </a:r>
          </a:p>
          <a:p>
            <a:pPr marL="1089025" lvl="1" indent="-246888" eaLnBrk="1" fontAlgn="auto" hangingPunct="1">
              <a:lnSpc>
                <a:spcPct val="80000"/>
              </a:lnSpc>
              <a:spcAft>
                <a:spcPts val="0"/>
              </a:spcAft>
              <a:buFont typeface="Wingdings" pitchFamily="2" charset="2"/>
              <a:buNone/>
              <a:defRPr/>
            </a:pPr>
            <a:r>
              <a:rPr lang="es-ES" dirty="0" smtClean="0">
                <a:latin typeface="Arial" pitchFamily="34" charset="0"/>
                <a:cs typeface="Arial" pitchFamily="34" charset="0"/>
              </a:rPr>
              <a:t>			</a:t>
            </a:r>
            <a:endParaRPr lang="es-ES_tradnl" dirty="0" smtClean="0">
              <a:latin typeface="Arial" pitchFamily="34" charset="0"/>
              <a:cs typeface="Arial" pitchFamily="34" charset="0"/>
            </a:endParaRPr>
          </a:p>
        </p:txBody>
      </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57200" y="457200"/>
            <a:ext cx="8229600" cy="685800"/>
          </a:xfrm>
        </p:spPr>
        <p:txBody>
          <a:bodyPr/>
          <a:lstStyle/>
          <a:p>
            <a:pPr eaLnBrk="1" hangingPunct="1"/>
            <a:r>
              <a:rPr lang="es-ES_tradnl" sz="3200" smtClean="0"/>
              <a:t>Fases de un proyecto de rediseño</a:t>
            </a:r>
            <a:endParaRPr lang="es-ES" sz="3200" smtClean="0"/>
          </a:p>
        </p:txBody>
      </p:sp>
      <p:sp>
        <p:nvSpPr>
          <p:cNvPr id="39938" name="3 Marcador de número de diapositiva"/>
          <p:cNvSpPr>
            <a:spLocks noGrp="1"/>
          </p:cNvSpPr>
          <p:nvPr>
            <p:ph type="sldNum" sz="quarter" idx="12"/>
          </p:nvPr>
        </p:nvSpPr>
        <p:spPr>
          <a:xfrm>
            <a:off x="3124200" y="6248400"/>
            <a:ext cx="2895600" cy="457200"/>
          </a:xfrm>
        </p:spPr>
        <p:txBody>
          <a:bodyPr/>
          <a:lstStyle/>
          <a:p>
            <a:pPr algn="ctr">
              <a:defRPr/>
            </a:pPr>
            <a:fld id="{50046504-7F8D-41D2-AC78-4F6789D0DC8A}" type="slidenum">
              <a:rPr lang="es-ES_tradnl"/>
              <a:pPr algn="ctr">
                <a:defRPr/>
              </a:pPr>
              <a:t>30</a:t>
            </a:fld>
            <a:endParaRPr lang="es-ES_tradnl"/>
          </a:p>
        </p:txBody>
      </p:sp>
      <p:sp>
        <p:nvSpPr>
          <p:cNvPr id="40964" name="AutoShape 3"/>
          <p:cNvSpPr>
            <a:spLocks noChangeArrowheads="1"/>
          </p:cNvSpPr>
          <p:nvPr/>
        </p:nvSpPr>
        <p:spPr bwMode="auto">
          <a:xfrm>
            <a:off x="152400" y="1476375"/>
            <a:ext cx="2763838" cy="4924425"/>
          </a:xfrm>
          <a:prstGeom prst="rightArrowCallout">
            <a:avLst>
              <a:gd name="adj1" fmla="val 44543"/>
              <a:gd name="adj2" fmla="val 44543"/>
              <a:gd name="adj3" fmla="val 16667"/>
              <a:gd name="adj4" fmla="val 78704"/>
            </a:avLst>
          </a:prstGeom>
          <a:solidFill>
            <a:srgbClr val="FFFF99"/>
          </a:solidFill>
          <a:ln w="9525" algn="ctr">
            <a:solidFill>
              <a:schemeClr val="bg2"/>
            </a:solidFill>
            <a:miter lim="800000"/>
            <a:headEnd/>
            <a:tailEnd/>
          </a:ln>
        </p:spPr>
        <p:txBody>
          <a:bodyPr wrap="none"/>
          <a:lstStyle/>
          <a:p>
            <a:pPr marL="457200" indent="-457200">
              <a:lnSpc>
                <a:spcPct val="110000"/>
              </a:lnSpc>
            </a:pPr>
            <a:r>
              <a:rPr lang="es-MX" sz="1400" b="1" u="sng">
                <a:latin typeface="Tahoma" pitchFamily="34" charset="0"/>
              </a:rPr>
              <a:t>1. DIAGNOSTICO</a:t>
            </a:r>
          </a:p>
          <a:p>
            <a:pPr marL="457200" indent="-457200">
              <a:lnSpc>
                <a:spcPct val="110000"/>
              </a:lnSpc>
            </a:pPr>
            <a:endParaRPr lang="es-MX" sz="1400" b="1">
              <a:latin typeface="Tahoma" pitchFamily="34" charset="0"/>
            </a:endParaRPr>
          </a:p>
          <a:p>
            <a:pPr marL="457200" indent="-457200">
              <a:lnSpc>
                <a:spcPct val="110000"/>
              </a:lnSpc>
            </a:pPr>
            <a:r>
              <a:rPr lang="es-MX" sz="1400" b="1">
                <a:latin typeface="Tahoma" pitchFamily="34" charset="0"/>
              </a:rPr>
              <a:t>a) Levantamiento </a:t>
            </a:r>
          </a:p>
          <a:p>
            <a:pPr marL="457200" indent="-457200">
              <a:lnSpc>
                <a:spcPct val="110000"/>
              </a:lnSpc>
            </a:pPr>
            <a:r>
              <a:rPr lang="es-MX" sz="1400" b="1">
                <a:latin typeface="Tahoma" pitchFamily="34" charset="0"/>
              </a:rPr>
              <a:t>De detalle del</a:t>
            </a:r>
          </a:p>
          <a:p>
            <a:pPr marL="457200" indent="-457200">
              <a:lnSpc>
                <a:spcPct val="110000"/>
              </a:lnSpc>
            </a:pPr>
            <a:r>
              <a:rPr lang="es-MX" sz="1400" b="1">
                <a:latin typeface="Tahoma" pitchFamily="34" charset="0"/>
              </a:rPr>
              <a:t>Proceso, tal cual </a:t>
            </a:r>
          </a:p>
          <a:p>
            <a:pPr marL="457200" indent="-457200">
              <a:lnSpc>
                <a:spcPct val="110000"/>
              </a:lnSpc>
            </a:pPr>
            <a:r>
              <a:rPr lang="es-MX" sz="1400" b="1">
                <a:latin typeface="Tahoma" pitchFamily="34" charset="0"/>
              </a:rPr>
              <a:t>hoy opera. </a:t>
            </a:r>
          </a:p>
          <a:p>
            <a:pPr marL="457200" indent="-457200">
              <a:lnSpc>
                <a:spcPct val="110000"/>
              </a:lnSpc>
            </a:pPr>
            <a:endParaRPr lang="es-MX" sz="1400" b="1">
              <a:latin typeface="Tahoma" pitchFamily="34" charset="0"/>
            </a:endParaRPr>
          </a:p>
          <a:p>
            <a:pPr marL="457200" indent="-457200">
              <a:lnSpc>
                <a:spcPct val="110000"/>
              </a:lnSpc>
            </a:pPr>
            <a:r>
              <a:rPr lang="es-MX" sz="1400" b="1">
                <a:latin typeface="Tahoma" pitchFamily="34" charset="0"/>
              </a:rPr>
              <a:t>b) Definición de la</a:t>
            </a:r>
          </a:p>
          <a:p>
            <a:pPr marL="457200" indent="-457200">
              <a:lnSpc>
                <a:spcPct val="110000"/>
              </a:lnSpc>
            </a:pPr>
            <a:r>
              <a:rPr lang="es-MX" sz="1400" b="1">
                <a:latin typeface="Tahoma" pitchFamily="34" charset="0"/>
              </a:rPr>
              <a:t>Métrica del Proceso </a:t>
            </a:r>
          </a:p>
          <a:p>
            <a:pPr marL="457200" indent="-457200">
              <a:lnSpc>
                <a:spcPct val="110000"/>
              </a:lnSpc>
            </a:pPr>
            <a:r>
              <a:rPr lang="es-MX" sz="1400" b="1">
                <a:latin typeface="Tahoma" pitchFamily="34" charset="0"/>
              </a:rPr>
              <a:t>(Tablero de Monitoreo) </a:t>
            </a:r>
          </a:p>
          <a:p>
            <a:pPr marL="457200" indent="-457200">
              <a:lnSpc>
                <a:spcPct val="110000"/>
              </a:lnSpc>
            </a:pPr>
            <a:endParaRPr lang="es-MX" sz="1400" b="1">
              <a:latin typeface="Tahoma" pitchFamily="34" charset="0"/>
            </a:endParaRPr>
          </a:p>
          <a:p>
            <a:pPr marL="457200" indent="-457200">
              <a:lnSpc>
                <a:spcPct val="110000"/>
              </a:lnSpc>
            </a:pPr>
            <a:r>
              <a:rPr lang="es-MX" sz="1400" b="1">
                <a:latin typeface="Tahoma" pitchFamily="34" charset="0"/>
              </a:rPr>
              <a:t>c) Medición de</a:t>
            </a:r>
          </a:p>
          <a:p>
            <a:pPr marL="457200" indent="-457200">
              <a:lnSpc>
                <a:spcPct val="110000"/>
              </a:lnSpc>
            </a:pPr>
            <a:r>
              <a:rPr lang="es-MX" sz="1400" b="1">
                <a:latin typeface="Tahoma" pitchFamily="34" charset="0"/>
              </a:rPr>
              <a:t>Indicadores del Tablero</a:t>
            </a:r>
          </a:p>
          <a:p>
            <a:pPr marL="457200" indent="-457200">
              <a:lnSpc>
                <a:spcPct val="110000"/>
              </a:lnSpc>
            </a:pPr>
            <a:r>
              <a:rPr lang="es-MX" sz="1400" b="1">
                <a:latin typeface="Tahoma" pitchFamily="34" charset="0"/>
              </a:rPr>
              <a:t>De Monitoreo</a:t>
            </a:r>
          </a:p>
          <a:p>
            <a:pPr marL="457200" indent="-457200">
              <a:lnSpc>
                <a:spcPct val="110000"/>
              </a:lnSpc>
            </a:pPr>
            <a:r>
              <a:rPr lang="es-MX" sz="1400" b="1">
                <a:latin typeface="Tahoma" pitchFamily="34" charset="0"/>
              </a:rPr>
              <a:t> (situación inicial)</a:t>
            </a:r>
          </a:p>
          <a:p>
            <a:pPr marL="457200" indent="-457200">
              <a:lnSpc>
                <a:spcPct val="110000"/>
              </a:lnSpc>
            </a:pPr>
            <a:endParaRPr lang="es-MX" sz="1400" b="1">
              <a:latin typeface="Tahoma" pitchFamily="34" charset="0"/>
            </a:endParaRPr>
          </a:p>
          <a:p>
            <a:pPr marL="457200" indent="-457200">
              <a:lnSpc>
                <a:spcPct val="110000"/>
              </a:lnSpc>
            </a:pPr>
            <a:r>
              <a:rPr lang="es-MX" sz="1400" b="1">
                <a:latin typeface="Tahoma" pitchFamily="34" charset="0"/>
              </a:rPr>
              <a:t>d) Identificación de </a:t>
            </a:r>
          </a:p>
          <a:p>
            <a:pPr marL="457200" indent="-457200">
              <a:lnSpc>
                <a:spcPct val="110000"/>
              </a:lnSpc>
            </a:pPr>
            <a:r>
              <a:rPr lang="es-MX" sz="1400" b="1">
                <a:latin typeface="Tahoma" pitchFamily="34" charset="0"/>
              </a:rPr>
              <a:t>“Quick Wins”</a:t>
            </a:r>
            <a:endParaRPr lang="es-CL" sz="1400" b="1">
              <a:latin typeface="Tahoma" pitchFamily="34" charset="0"/>
            </a:endParaRPr>
          </a:p>
        </p:txBody>
      </p:sp>
      <p:sp>
        <p:nvSpPr>
          <p:cNvPr id="40965" name="AutoShape 4"/>
          <p:cNvSpPr>
            <a:spLocks noChangeArrowheads="1"/>
          </p:cNvSpPr>
          <p:nvPr/>
        </p:nvSpPr>
        <p:spPr bwMode="auto">
          <a:xfrm>
            <a:off x="2971800" y="1447800"/>
            <a:ext cx="3324225" cy="4968875"/>
          </a:xfrm>
          <a:prstGeom prst="rightArrowCallout">
            <a:avLst>
              <a:gd name="adj1" fmla="val 32843"/>
              <a:gd name="adj2" fmla="val 36227"/>
              <a:gd name="adj3" fmla="val 15903"/>
              <a:gd name="adj4" fmla="val 78894"/>
            </a:avLst>
          </a:prstGeom>
          <a:solidFill>
            <a:srgbClr val="FFCC99"/>
          </a:solidFill>
          <a:ln w="9525" algn="ctr">
            <a:solidFill>
              <a:schemeClr val="tx1"/>
            </a:solidFill>
            <a:miter lim="800000"/>
            <a:headEnd/>
            <a:tailEnd/>
          </a:ln>
        </p:spPr>
        <p:txBody>
          <a:bodyPr wrap="none"/>
          <a:lstStyle/>
          <a:p>
            <a:pPr marL="457200" indent="-457200">
              <a:lnSpc>
                <a:spcPct val="110000"/>
              </a:lnSpc>
            </a:pPr>
            <a:r>
              <a:rPr lang="es-MX" sz="1400" b="1" u="sng">
                <a:latin typeface="Tahoma" pitchFamily="34" charset="0"/>
              </a:rPr>
              <a:t>2. DISEÑO</a:t>
            </a:r>
            <a:r>
              <a:rPr lang="es-MX" sz="1400" b="1">
                <a:latin typeface="Tahoma" pitchFamily="34" charset="0"/>
              </a:rPr>
              <a:t> </a:t>
            </a:r>
          </a:p>
          <a:p>
            <a:pPr marL="457200" indent="-457200">
              <a:lnSpc>
                <a:spcPct val="110000"/>
              </a:lnSpc>
            </a:pPr>
            <a:endParaRPr lang="es-MX" sz="1400" b="1">
              <a:latin typeface="Tahoma" pitchFamily="34" charset="0"/>
            </a:endParaRPr>
          </a:p>
          <a:p>
            <a:pPr marL="457200" indent="-457200">
              <a:lnSpc>
                <a:spcPct val="110000"/>
              </a:lnSpc>
            </a:pPr>
            <a:r>
              <a:rPr lang="es-MX" sz="1400" b="1">
                <a:latin typeface="Tahoma" pitchFamily="34" charset="0"/>
              </a:rPr>
              <a:t>a) Rediseño del proceso</a:t>
            </a:r>
          </a:p>
          <a:p>
            <a:pPr marL="457200" indent="-457200">
              <a:lnSpc>
                <a:spcPct val="110000"/>
              </a:lnSpc>
            </a:pPr>
            <a:r>
              <a:rPr lang="es-MX" sz="1400" b="1">
                <a:latin typeface="Tahoma" pitchFamily="34" charset="0"/>
              </a:rPr>
              <a:t>(Procedimiento; Sistemas;</a:t>
            </a:r>
          </a:p>
          <a:p>
            <a:pPr marL="457200" indent="-457200">
              <a:lnSpc>
                <a:spcPct val="110000"/>
              </a:lnSpc>
            </a:pPr>
            <a:r>
              <a:rPr lang="es-MX" sz="1400" b="1">
                <a:latin typeface="Tahoma" pitchFamily="34" charset="0"/>
              </a:rPr>
              <a:t>Roles; Estándares)</a:t>
            </a:r>
          </a:p>
          <a:p>
            <a:pPr marL="457200" indent="-457200">
              <a:lnSpc>
                <a:spcPct val="110000"/>
              </a:lnSpc>
            </a:pPr>
            <a:endParaRPr lang="es-MX" sz="1400" b="1">
              <a:latin typeface="Tahoma" pitchFamily="34" charset="0"/>
            </a:endParaRPr>
          </a:p>
          <a:p>
            <a:pPr marL="457200" indent="-457200">
              <a:lnSpc>
                <a:spcPct val="110000"/>
              </a:lnSpc>
            </a:pPr>
            <a:r>
              <a:rPr lang="es-MX" sz="1400" b="1">
                <a:latin typeface="Tahoma" pitchFamily="34" charset="0"/>
              </a:rPr>
              <a:t>b) Especificación</a:t>
            </a:r>
          </a:p>
          <a:p>
            <a:pPr marL="457200" indent="-457200">
              <a:lnSpc>
                <a:spcPct val="110000"/>
              </a:lnSpc>
            </a:pPr>
            <a:r>
              <a:rPr lang="es-MX" sz="1400" b="1">
                <a:latin typeface="Tahoma" pitchFamily="34" charset="0"/>
              </a:rPr>
              <a:t>de resultados verificables y</a:t>
            </a:r>
          </a:p>
          <a:p>
            <a:pPr marL="457200" indent="-457200">
              <a:lnSpc>
                <a:spcPct val="110000"/>
              </a:lnSpc>
            </a:pPr>
            <a:r>
              <a:rPr lang="es-MX" sz="1400" b="1">
                <a:latin typeface="Tahoma" pitchFamily="34" charset="0"/>
              </a:rPr>
              <a:t>Metas para cada indicador </a:t>
            </a:r>
          </a:p>
          <a:p>
            <a:pPr marL="457200" indent="-457200">
              <a:lnSpc>
                <a:spcPct val="110000"/>
              </a:lnSpc>
            </a:pPr>
            <a:r>
              <a:rPr lang="es-MX" sz="1400" b="1">
                <a:latin typeface="Tahoma" pitchFamily="34" charset="0"/>
              </a:rPr>
              <a:t>Del Tablero de Monitoreo, </a:t>
            </a:r>
          </a:p>
          <a:p>
            <a:pPr marL="457200" indent="-457200">
              <a:lnSpc>
                <a:spcPct val="110000"/>
              </a:lnSpc>
            </a:pPr>
            <a:r>
              <a:rPr lang="es-MX" sz="1400" b="1">
                <a:latin typeface="Tahoma" pitchFamily="34" charset="0"/>
              </a:rPr>
              <a:t>incluyendo la definición de</a:t>
            </a:r>
          </a:p>
          <a:p>
            <a:pPr marL="457200" indent="-457200">
              <a:lnSpc>
                <a:spcPct val="110000"/>
              </a:lnSpc>
            </a:pPr>
            <a:r>
              <a:rPr lang="es-MX" sz="1400" b="1">
                <a:latin typeface="Tahoma" pitchFamily="34" charset="0"/>
              </a:rPr>
              <a:t>“Quick Wins”.</a:t>
            </a:r>
          </a:p>
          <a:p>
            <a:pPr marL="457200" indent="-457200">
              <a:lnSpc>
                <a:spcPct val="110000"/>
              </a:lnSpc>
            </a:pPr>
            <a:endParaRPr lang="es-MX" sz="1400" b="1">
              <a:latin typeface="Tahoma" pitchFamily="34" charset="0"/>
            </a:endParaRPr>
          </a:p>
          <a:p>
            <a:pPr marL="457200" indent="-457200">
              <a:lnSpc>
                <a:spcPct val="110000"/>
              </a:lnSpc>
            </a:pPr>
            <a:r>
              <a:rPr lang="es-MX" sz="1400" b="1">
                <a:latin typeface="Tahoma" pitchFamily="34" charset="0"/>
              </a:rPr>
              <a:t>c) Implementar Quick Wins </a:t>
            </a:r>
          </a:p>
          <a:p>
            <a:pPr marL="457200" indent="-457200">
              <a:lnSpc>
                <a:spcPct val="110000"/>
              </a:lnSpc>
            </a:pPr>
            <a:endParaRPr lang="es-MX" sz="1400" b="1">
              <a:latin typeface="Tahoma" pitchFamily="34" charset="0"/>
            </a:endParaRPr>
          </a:p>
          <a:p>
            <a:pPr marL="457200" indent="-457200">
              <a:lnSpc>
                <a:spcPct val="110000"/>
              </a:lnSpc>
            </a:pPr>
            <a:r>
              <a:rPr lang="es-MX" sz="1400" b="1">
                <a:latin typeface="Tahoma" pitchFamily="34" charset="0"/>
              </a:rPr>
              <a:t>d) Seguimiento a Quick Wins</a:t>
            </a:r>
          </a:p>
        </p:txBody>
      </p:sp>
      <p:sp>
        <p:nvSpPr>
          <p:cNvPr id="40966" name="Text Box 5"/>
          <p:cNvSpPr txBox="1">
            <a:spLocks noChangeArrowheads="1"/>
          </p:cNvSpPr>
          <p:nvPr/>
        </p:nvSpPr>
        <p:spPr bwMode="auto">
          <a:xfrm>
            <a:off x="6200775" y="1371600"/>
            <a:ext cx="2790825" cy="5056188"/>
          </a:xfrm>
          <a:prstGeom prst="rect">
            <a:avLst/>
          </a:prstGeom>
          <a:solidFill>
            <a:srgbClr val="DDDDDD"/>
          </a:solidFill>
          <a:ln w="9525">
            <a:solidFill>
              <a:schemeClr val="tx1"/>
            </a:solidFill>
            <a:miter lim="800000"/>
            <a:headEnd/>
            <a:tailEnd/>
          </a:ln>
        </p:spPr>
        <p:txBody>
          <a:bodyPr wrap="none"/>
          <a:lstStyle/>
          <a:p>
            <a:pPr marL="457200" indent="-457200">
              <a:lnSpc>
                <a:spcPct val="110000"/>
              </a:lnSpc>
            </a:pPr>
            <a:r>
              <a:rPr lang="es-MX" sz="1400" b="1" u="sng">
                <a:latin typeface="Tahoma" pitchFamily="34" charset="0"/>
              </a:rPr>
              <a:t>3</a:t>
            </a:r>
            <a:r>
              <a:rPr lang="es-ES" sz="1400" b="1" u="sng">
                <a:latin typeface="Tahoma" pitchFamily="34" charset="0"/>
              </a:rPr>
              <a:t>. IMPLANTACION</a:t>
            </a:r>
            <a:endParaRPr lang="es-MX" sz="1400" b="1" u="sng">
              <a:latin typeface="Tahoma" pitchFamily="34" charset="0"/>
            </a:endParaRPr>
          </a:p>
          <a:p>
            <a:pPr marL="457200" indent="-457200">
              <a:lnSpc>
                <a:spcPct val="110000"/>
              </a:lnSpc>
            </a:pPr>
            <a:endParaRPr lang="es-ES" sz="1400" b="1">
              <a:latin typeface="Tahoma" pitchFamily="34" charset="0"/>
            </a:endParaRPr>
          </a:p>
          <a:p>
            <a:pPr marL="457200" indent="-457200">
              <a:lnSpc>
                <a:spcPct val="110000"/>
              </a:lnSpc>
            </a:pPr>
            <a:r>
              <a:rPr lang="es-ES" sz="1400" b="1">
                <a:latin typeface="Tahoma" pitchFamily="34" charset="0"/>
              </a:rPr>
              <a:t>a) Elaboración de Guía de </a:t>
            </a:r>
          </a:p>
          <a:p>
            <a:pPr marL="457200" indent="-457200">
              <a:lnSpc>
                <a:spcPct val="110000"/>
              </a:lnSpc>
            </a:pPr>
            <a:r>
              <a:rPr lang="es-ES" sz="1400" b="1">
                <a:latin typeface="Tahoma" pitchFamily="34" charset="0"/>
              </a:rPr>
              <a:t>Rediseño Focalizado de </a:t>
            </a:r>
          </a:p>
          <a:p>
            <a:pPr marL="457200" indent="-457200">
              <a:lnSpc>
                <a:spcPct val="110000"/>
              </a:lnSpc>
            </a:pPr>
            <a:r>
              <a:rPr lang="es-ES" sz="1400" b="1">
                <a:latin typeface="Tahoma" pitchFamily="34" charset="0"/>
              </a:rPr>
              <a:t>Procesos</a:t>
            </a:r>
          </a:p>
          <a:p>
            <a:pPr marL="457200" indent="-457200">
              <a:lnSpc>
                <a:spcPct val="110000"/>
              </a:lnSpc>
            </a:pPr>
            <a:endParaRPr lang="es-ES" sz="1400" b="1">
              <a:latin typeface="Tahoma" pitchFamily="34" charset="0"/>
            </a:endParaRPr>
          </a:p>
          <a:p>
            <a:pPr marL="457200" indent="-457200">
              <a:lnSpc>
                <a:spcPct val="110000"/>
              </a:lnSpc>
            </a:pPr>
            <a:r>
              <a:rPr lang="es-ES" sz="1400" b="1">
                <a:latin typeface="Tahoma" pitchFamily="34" charset="0"/>
              </a:rPr>
              <a:t>b) Formación de </a:t>
            </a:r>
            <a:endParaRPr lang="es-MX" sz="1400" b="1">
              <a:latin typeface="Tahoma" pitchFamily="34" charset="0"/>
            </a:endParaRPr>
          </a:p>
          <a:p>
            <a:pPr marL="457200" indent="-457200">
              <a:lnSpc>
                <a:spcPct val="110000"/>
              </a:lnSpc>
            </a:pPr>
            <a:r>
              <a:rPr lang="es-ES" sz="1400" b="1">
                <a:latin typeface="Tahoma" pitchFamily="34" charset="0"/>
              </a:rPr>
              <a:t>equipo de implantación</a:t>
            </a:r>
          </a:p>
          <a:p>
            <a:pPr marL="457200" indent="-457200">
              <a:lnSpc>
                <a:spcPct val="110000"/>
              </a:lnSpc>
            </a:pPr>
            <a:endParaRPr lang="es-ES" sz="1400" b="1">
              <a:latin typeface="Tahoma" pitchFamily="34" charset="0"/>
            </a:endParaRPr>
          </a:p>
          <a:p>
            <a:pPr marL="457200" indent="-457200">
              <a:lnSpc>
                <a:spcPct val="110000"/>
              </a:lnSpc>
            </a:pPr>
            <a:r>
              <a:rPr lang="es-ES_tradnl" sz="1400" b="1">
                <a:latin typeface="Tahoma" pitchFamily="34" charset="0"/>
              </a:rPr>
              <a:t>c) </a:t>
            </a:r>
            <a:r>
              <a:rPr lang="es-ES" sz="1400" b="1">
                <a:latin typeface="Tahoma" pitchFamily="34" charset="0"/>
              </a:rPr>
              <a:t>Trabajo de implantación</a:t>
            </a:r>
          </a:p>
          <a:p>
            <a:pPr marL="457200" indent="-457200">
              <a:lnSpc>
                <a:spcPct val="110000"/>
              </a:lnSpc>
            </a:pPr>
            <a:endParaRPr lang="es-ES_tradnl" sz="1400" b="1">
              <a:latin typeface="Tahoma" pitchFamily="34" charset="0"/>
            </a:endParaRPr>
          </a:p>
          <a:p>
            <a:pPr marL="457200" indent="-457200">
              <a:lnSpc>
                <a:spcPct val="110000"/>
              </a:lnSpc>
            </a:pPr>
            <a:r>
              <a:rPr lang="es-ES" sz="1400" b="1">
                <a:latin typeface="Tahoma" pitchFamily="34" charset="0"/>
              </a:rPr>
              <a:t>d) </a:t>
            </a:r>
            <a:r>
              <a:rPr lang="es-ES_tradnl" sz="1400" b="1">
                <a:latin typeface="Tahoma" pitchFamily="34" charset="0"/>
              </a:rPr>
              <a:t>Capacitación en el nuevo </a:t>
            </a:r>
          </a:p>
          <a:p>
            <a:pPr marL="457200" indent="-457200">
              <a:lnSpc>
                <a:spcPct val="110000"/>
              </a:lnSpc>
            </a:pPr>
            <a:r>
              <a:rPr lang="es-ES_tradnl" sz="1400" b="1">
                <a:latin typeface="Tahoma" pitchFamily="34" charset="0"/>
              </a:rPr>
              <a:t>proceso</a:t>
            </a:r>
            <a:endParaRPr lang="es-ES" sz="1400" b="1">
              <a:latin typeface="Tahoma" pitchFamily="34" charset="0"/>
            </a:endParaRPr>
          </a:p>
          <a:p>
            <a:pPr marL="457200" indent="-457200">
              <a:lnSpc>
                <a:spcPct val="110000"/>
              </a:lnSpc>
            </a:pPr>
            <a:endParaRPr lang="es-ES" sz="1400" b="1">
              <a:latin typeface="Tahoma" pitchFamily="34" charset="0"/>
            </a:endParaRPr>
          </a:p>
          <a:p>
            <a:pPr marL="457200" indent="-457200">
              <a:lnSpc>
                <a:spcPct val="110000"/>
              </a:lnSpc>
            </a:pPr>
            <a:r>
              <a:rPr lang="es-ES" sz="1400" b="1">
                <a:latin typeface="Tahoma" pitchFamily="34" charset="0"/>
              </a:rPr>
              <a:t>e) Medición periódica de </a:t>
            </a:r>
          </a:p>
          <a:p>
            <a:pPr marL="457200" indent="-457200">
              <a:lnSpc>
                <a:spcPct val="110000"/>
              </a:lnSpc>
            </a:pPr>
            <a:r>
              <a:rPr lang="es-ES" sz="1400" b="1">
                <a:latin typeface="Tahoma" pitchFamily="34" charset="0"/>
              </a:rPr>
              <a:t>resultados en Tablero de </a:t>
            </a:r>
          </a:p>
          <a:p>
            <a:pPr marL="457200" indent="-457200">
              <a:lnSpc>
                <a:spcPct val="110000"/>
              </a:lnSpc>
            </a:pPr>
            <a:r>
              <a:rPr lang="es-ES" sz="1400" b="1">
                <a:latin typeface="Tahoma" pitchFamily="34" charset="0"/>
              </a:rPr>
              <a:t>Monitoreo </a:t>
            </a:r>
          </a:p>
          <a:p>
            <a:pPr marL="457200" indent="-457200">
              <a:lnSpc>
                <a:spcPct val="110000"/>
              </a:lnSpc>
            </a:pPr>
            <a:endParaRPr lang="es-ES" sz="1400" b="1">
              <a:latin typeface="Tahoma" pitchFamily="34" charset="0"/>
            </a:endParaRPr>
          </a:p>
          <a:p>
            <a:pPr marL="457200" indent="-457200">
              <a:lnSpc>
                <a:spcPct val="110000"/>
              </a:lnSpc>
            </a:pPr>
            <a:r>
              <a:rPr lang="es-ES" sz="1400" b="1">
                <a:latin typeface="Tahoma" pitchFamily="34" charset="0"/>
              </a:rPr>
              <a:t>f)Reporte mensual de </a:t>
            </a:r>
          </a:p>
          <a:p>
            <a:pPr marL="457200" indent="-457200">
              <a:lnSpc>
                <a:spcPct val="110000"/>
              </a:lnSpc>
            </a:pPr>
            <a:r>
              <a:rPr lang="es-ES" sz="1400" b="1">
                <a:latin typeface="Tahoma" pitchFamily="34" charset="0"/>
              </a:rPr>
              <a:t>avances mediante Tablero de </a:t>
            </a:r>
          </a:p>
          <a:p>
            <a:pPr marL="457200" indent="-457200">
              <a:lnSpc>
                <a:spcPct val="110000"/>
              </a:lnSpc>
            </a:pPr>
            <a:r>
              <a:rPr lang="es-ES" sz="1400" b="1">
                <a:latin typeface="Tahoma" pitchFamily="34" charset="0"/>
              </a:rPr>
              <a:t>Monitoreo</a:t>
            </a:r>
          </a:p>
          <a:p>
            <a:pPr marL="457200" indent="-457200">
              <a:lnSpc>
                <a:spcPct val="110000"/>
              </a:lnSpc>
            </a:pPr>
            <a:endParaRPr lang="es-ES" sz="1400" b="1">
              <a:latin typeface="Tahoma" pitchFamily="34" charset="0"/>
            </a:endParaRPr>
          </a:p>
        </p:txBody>
      </p:sp>
    </p:spTree>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500063" y="571500"/>
            <a:ext cx="7391400" cy="896938"/>
          </a:xfrm>
        </p:spPr>
        <p:txBody>
          <a:bodyPr/>
          <a:lstStyle/>
          <a:p>
            <a:pPr eaLnBrk="1" hangingPunct="1"/>
            <a:r>
              <a:rPr lang="es-ES_tradnl" sz="3200" smtClean="0"/>
              <a:t>Herramientas de modelamiento – flujos de procesos</a:t>
            </a:r>
          </a:p>
        </p:txBody>
      </p:sp>
      <p:sp>
        <p:nvSpPr>
          <p:cNvPr id="40962" name="3 Marcador de número de diapositiva"/>
          <p:cNvSpPr>
            <a:spLocks noGrp="1"/>
          </p:cNvSpPr>
          <p:nvPr>
            <p:ph type="sldNum" sz="quarter" idx="12"/>
          </p:nvPr>
        </p:nvSpPr>
        <p:spPr>
          <a:xfrm>
            <a:off x="3124200" y="6248400"/>
            <a:ext cx="2895600" cy="457200"/>
          </a:xfrm>
        </p:spPr>
        <p:txBody>
          <a:bodyPr/>
          <a:lstStyle/>
          <a:p>
            <a:pPr algn="ctr">
              <a:defRPr/>
            </a:pPr>
            <a:fld id="{9B83D8FC-BB52-4A9F-A6D1-188639033FD6}" type="slidenum">
              <a:rPr lang="es-ES_tradnl" smtClean="0"/>
              <a:pPr algn="ctr">
                <a:defRPr/>
              </a:pPr>
              <a:t>31</a:t>
            </a:fld>
            <a:endParaRPr lang="es-ES_tradnl" smtClean="0"/>
          </a:p>
        </p:txBody>
      </p:sp>
      <p:grpSp>
        <p:nvGrpSpPr>
          <p:cNvPr id="41988" name="Group 65"/>
          <p:cNvGrpSpPr>
            <a:grpSpLocks/>
          </p:cNvGrpSpPr>
          <p:nvPr/>
        </p:nvGrpSpPr>
        <p:grpSpPr bwMode="auto">
          <a:xfrm>
            <a:off x="457200" y="1600200"/>
            <a:ext cx="8229600" cy="4572000"/>
            <a:chOff x="288" y="1008"/>
            <a:chExt cx="5184" cy="2880"/>
          </a:xfrm>
        </p:grpSpPr>
        <p:sp>
          <p:nvSpPr>
            <p:cNvPr id="41989" name="AutoShape 4"/>
            <p:cNvSpPr>
              <a:spLocks noChangeAspect="1" noChangeArrowheads="1" noTextEdit="1"/>
            </p:cNvSpPr>
            <p:nvPr/>
          </p:nvSpPr>
          <p:spPr bwMode="auto">
            <a:xfrm>
              <a:off x="288" y="1008"/>
              <a:ext cx="5184" cy="2880"/>
            </a:xfrm>
            <a:prstGeom prst="rect">
              <a:avLst/>
            </a:prstGeom>
            <a:noFill/>
            <a:ln w="9525">
              <a:noFill/>
              <a:miter lim="800000"/>
              <a:headEnd/>
              <a:tailEnd/>
            </a:ln>
          </p:spPr>
          <p:txBody>
            <a:bodyPr/>
            <a:lstStyle/>
            <a:p>
              <a:endParaRPr lang="es-ES"/>
            </a:p>
          </p:txBody>
        </p:sp>
        <p:sp>
          <p:nvSpPr>
            <p:cNvPr id="41990" name="Rectangle 6"/>
            <p:cNvSpPr>
              <a:spLocks noChangeArrowheads="1"/>
            </p:cNvSpPr>
            <p:nvPr/>
          </p:nvSpPr>
          <p:spPr bwMode="auto">
            <a:xfrm>
              <a:off x="296" y="1015"/>
              <a:ext cx="5170" cy="271"/>
            </a:xfrm>
            <a:prstGeom prst="rect">
              <a:avLst/>
            </a:prstGeom>
            <a:solidFill>
              <a:srgbClr val="FFCC00"/>
            </a:solidFill>
            <a:ln w="9525">
              <a:noFill/>
              <a:miter lim="800000"/>
              <a:headEnd/>
              <a:tailEnd/>
            </a:ln>
          </p:spPr>
          <p:txBody>
            <a:bodyPr/>
            <a:lstStyle/>
            <a:p>
              <a:endParaRPr lang="es-ES"/>
            </a:p>
          </p:txBody>
        </p:sp>
        <p:sp>
          <p:nvSpPr>
            <p:cNvPr id="41991" name="Rectangle 7"/>
            <p:cNvSpPr>
              <a:spLocks noChangeArrowheads="1"/>
            </p:cNvSpPr>
            <p:nvPr/>
          </p:nvSpPr>
          <p:spPr bwMode="auto">
            <a:xfrm>
              <a:off x="296" y="1284"/>
              <a:ext cx="5170" cy="2599"/>
            </a:xfrm>
            <a:prstGeom prst="rect">
              <a:avLst/>
            </a:prstGeom>
            <a:solidFill>
              <a:srgbClr val="FFFF99"/>
            </a:solidFill>
            <a:ln w="9525">
              <a:noFill/>
              <a:miter lim="800000"/>
              <a:headEnd/>
              <a:tailEnd/>
            </a:ln>
          </p:spPr>
          <p:txBody>
            <a:bodyPr/>
            <a:lstStyle/>
            <a:p>
              <a:endParaRPr lang="es-ES"/>
            </a:p>
          </p:txBody>
        </p:sp>
        <p:sp>
          <p:nvSpPr>
            <p:cNvPr id="41992" name="Rectangle 8"/>
            <p:cNvSpPr>
              <a:spLocks noChangeArrowheads="1"/>
            </p:cNvSpPr>
            <p:nvPr/>
          </p:nvSpPr>
          <p:spPr bwMode="auto">
            <a:xfrm>
              <a:off x="1021" y="1022"/>
              <a:ext cx="364" cy="182"/>
            </a:xfrm>
            <a:prstGeom prst="rect">
              <a:avLst/>
            </a:prstGeom>
            <a:noFill/>
            <a:ln w="9525">
              <a:noFill/>
              <a:miter lim="800000"/>
              <a:headEnd/>
              <a:tailEnd/>
            </a:ln>
          </p:spPr>
          <p:txBody>
            <a:bodyPr wrap="none" lIns="0" tIns="0" rIns="0" bIns="0">
              <a:spAutoFit/>
            </a:bodyPr>
            <a:lstStyle/>
            <a:p>
              <a:r>
                <a:rPr lang="es-ES" sz="1900" b="1">
                  <a:solidFill>
                    <a:srgbClr val="000000"/>
                  </a:solidFill>
                </a:rPr>
                <a:t>Paso</a:t>
              </a:r>
              <a:endParaRPr lang="es-ES"/>
            </a:p>
          </p:txBody>
        </p:sp>
        <p:sp>
          <p:nvSpPr>
            <p:cNvPr id="41993" name="Rectangle 9"/>
            <p:cNvSpPr>
              <a:spLocks noChangeArrowheads="1"/>
            </p:cNvSpPr>
            <p:nvPr/>
          </p:nvSpPr>
          <p:spPr bwMode="auto">
            <a:xfrm>
              <a:off x="2305" y="1022"/>
              <a:ext cx="599" cy="182"/>
            </a:xfrm>
            <a:prstGeom prst="rect">
              <a:avLst/>
            </a:prstGeom>
            <a:noFill/>
            <a:ln w="9525">
              <a:noFill/>
              <a:miter lim="800000"/>
              <a:headEnd/>
              <a:tailEnd/>
            </a:ln>
          </p:spPr>
          <p:txBody>
            <a:bodyPr wrap="none" lIns="0" tIns="0" rIns="0" bIns="0">
              <a:spAutoFit/>
            </a:bodyPr>
            <a:lstStyle/>
            <a:p>
              <a:r>
                <a:rPr lang="es-ES" sz="1900" b="1">
                  <a:solidFill>
                    <a:srgbClr val="000000"/>
                  </a:solidFill>
                </a:rPr>
                <a:t>Símbolo</a:t>
              </a:r>
              <a:endParaRPr lang="es-ES"/>
            </a:p>
          </p:txBody>
        </p:sp>
        <p:sp>
          <p:nvSpPr>
            <p:cNvPr id="41994" name="Rectangle 10"/>
            <p:cNvSpPr>
              <a:spLocks noChangeArrowheads="1"/>
            </p:cNvSpPr>
            <p:nvPr/>
          </p:nvSpPr>
          <p:spPr bwMode="auto">
            <a:xfrm>
              <a:off x="3842" y="1022"/>
              <a:ext cx="872" cy="182"/>
            </a:xfrm>
            <a:prstGeom prst="rect">
              <a:avLst/>
            </a:prstGeom>
            <a:noFill/>
            <a:ln w="9525">
              <a:noFill/>
              <a:miter lim="800000"/>
              <a:headEnd/>
              <a:tailEnd/>
            </a:ln>
          </p:spPr>
          <p:txBody>
            <a:bodyPr wrap="none" lIns="0" tIns="0" rIns="0" bIns="0">
              <a:spAutoFit/>
            </a:bodyPr>
            <a:lstStyle/>
            <a:p>
              <a:r>
                <a:rPr lang="es-ES" sz="1900" b="1">
                  <a:solidFill>
                    <a:srgbClr val="000000"/>
                  </a:solidFill>
                </a:rPr>
                <a:t>Descripción</a:t>
              </a:r>
              <a:endParaRPr lang="es-ES"/>
            </a:p>
          </p:txBody>
        </p:sp>
        <p:sp>
          <p:nvSpPr>
            <p:cNvPr id="41995" name="Rectangle 11"/>
            <p:cNvSpPr>
              <a:spLocks noChangeArrowheads="1"/>
            </p:cNvSpPr>
            <p:nvPr/>
          </p:nvSpPr>
          <p:spPr bwMode="auto">
            <a:xfrm>
              <a:off x="419" y="1463"/>
              <a:ext cx="704" cy="182"/>
            </a:xfrm>
            <a:prstGeom prst="rect">
              <a:avLst/>
            </a:prstGeom>
            <a:noFill/>
            <a:ln w="9525">
              <a:noFill/>
              <a:miter lim="800000"/>
              <a:headEnd/>
              <a:tailEnd/>
            </a:ln>
          </p:spPr>
          <p:txBody>
            <a:bodyPr wrap="none" lIns="0" tIns="0" rIns="0" bIns="0">
              <a:spAutoFit/>
            </a:bodyPr>
            <a:lstStyle/>
            <a:p>
              <a:r>
                <a:rPr lang="es-ES" sz="1900">
                  <a:solidFill>
                    <a:srgbClr val="000000"/>
                  </a:solidFill>
                </a:rPr>
                <a:t>Operación</a:t>
              </a:r>
              <a:endParaRPr lang="es-ES"/>
            </a:p>
          </p:txBody>
        </p:sp>
        <p:sp>
          <p:nvSpPr>
            <p:cNvPr id="41996" name="Rectangle 12"/>
            <p:cNvSpPr>
              <a:spLocks noChangeArrowheads="1"/>
            </p:cNvSpPr>
            <p:nvPr/>
          </p:nvSpPr>
          <p:spPr bwMode="auto">
            <a:xfrm>
              <a:off x="3139" y="1291"/>
              <a:ext cx="1906" cy="144"/>
            </a:xfrm>
            <a:prstGeom prst="rect">
              <a:avLst/>
            </a:prstGeom>
            <a:noFill/>
            <a:ln w="9525">
              <a:noFill/>
              <a:miter lim="800000"/>
              <a:headEnd/>
              <a:tailEnd/>
            </a:ln>
          </p:spPr>
          <p:txBody>
            <a:bodyPr wrap="none" lIns="0" tIns="0" rIns="0" bIns="0">
              <a:spAutoFit/>
            </a:bodyPr>
            <a:lstStyle/>
            <a:p>
              <a:r>
                <a:rPr lang="es-ES" sz="1500">
                  <a:solidFill>
                    <a:srgbClr val="000000"/>
                  </a:solidFill>
                </a:rPr>
                <a:t>Cualquier paso que agrega valor al </a:t>
              </a:r>
              <a:endParaRPr lang="es-ES"/>
            </a:p>
          </p:txBody>
        </p:sp>
        <p:sp>
          <p:nvSpPr>
            <p:cNvPr id="41997" name="Rectangle 13"/>
            <p:cNvSpPr>
              <a:spLocks noChangeArrowheads="1"/>
            </p:cNvSpPr>
            <p:nvPr/>
          </p:nvSpPr>
          <p:spPr bwMode="auto">
            <a:xfrm>
              <a:off x="3139" y="1442"/>
              <a:ext cx="2210" cy="144"/>
            </a:xfrm>
            <a:prstGeom prst="rect">
              <a:avLst/>
            </a:prstGeom>
            <a:noFill/>
            <a:ln w="9525">
              <a:noFill/>
              <a:miter lim="800000"/>
              <a:headEnd/>
              <a:tailEnd/>
            </a:ln>
          </p:spPr>
          <p:txBody>
            <a:bodyPr wrap="none" lIns="0" tIns="0" rIns="0" bIns="0">
              <a:spAutoFit/>
            </a:bodyPr>
            <a:lstStyle/>
            <a:p>
              <a:r>
                <a:rPr lang="es-ES" sz="1500">
                  <a:solidFill>
                    <a:srgbClr val="000000"/>
                  </a:solidFill>
                </a:rPr>
                <a:t>proceso. Hacer avanzar en forma directa </a:t>
              </a:r>
              <a:endParaRPr lang="es-ES"/>
            </a:p>
          </p:txBody>
        </p:sp>
        <p:sp>
          <p:nvSpPr>
            <p:cNvPr id="41998" name="Rectangle 14"/>
            <p:cNvSpPr>
              <a:spLocks noChangeArrowheads="1"/>
            </p:cNvSpPr>
            <p:nvPr/>
          </p:nvSpPr>
          <p:spPr bwMode="auto">
            <a:xfrm>
              <a:off x="3139" y="1593"/>
              <a:ext cx="588" cy="144"/>
            </a:xfrm>
            <a:prstGeom prst="rect">
              <a:avLst/>
            </a:prstGeom>
            <a:noFill/>
            <a:ln w="9525">
              <a:noFill/>
              <a:miter lim="800000"/>
              <a:headEnd/>
              <a:tailEnd/>
            </a:ln>
          </p:spPr>
          <p:txBody>
            <a:bodyPr wrap="none" lIns="0" tIns="0" rIns="0" bIns="0">
              <a:spAutoFit/>
            </a:bodyPr>
            <a:lstStyle/>
            <a:p>
              <a:r>
                <a:rPr lang="es-ES" sz="1500">
                  <a:solidFill>
                    <a:srgbClr val="000000"/>
                  </a:solidFill>
                </a:rPr>
                <a:t>al proceso.</a:t>
              </a:r>
              <a:endParaRPr lang="es-ES"/>
            </a:p>
          </p:txBody>
        </p:sp>
        <p:sp>
          <p:nvSpPr>
            <p:cNvPr id="41999" name="Rectangle 15"/>
            <p:cNvSpPr>
              <a:spLocks noChangeArrowheads="1"/>
            </p:cNvSpPr>
            <p:nvPr/>
          </p:nvSpPr>
          <p:spPr bwMode="auto">
            <a:xfrm>
              <a:off x="419" y="1992"/>
              <a:ext cx="738" cy="182"/>
            </a:xfrm>
            <a:prstGeom prst="rect">
              <a:avLst/>
            </a:prstGeom>
            <a:noFill/>
            <a:ln w="9525">
              <a:noFill/>
              <a:miter lim="800000"/>
              <a:headEnd/>
              <a:tailEnd/>
            </a:ln>
          </p:spPr>
          <p:txBody>
            <a:bodyPr wrap="none" lIns="0" tIns="0" rIns="0" bIns="0">
              <a:spAutoFit/>
            </a:bodyPr>
            <a:lstStyle/>
            <a:p>
              <a:r>
                <a:rPr lang="es-ES" sz="1900">
                  <a:solidFill>
                    <a:srgbClr val="000000"/>
                  </a:solidFill>
                </a:rPr>
                <a:t>Transporte</a:t>
              </a:r>
              <a:endParaRPr lang="es-ES"/>
            </a:p>
          </p:txBody>
        </p:sp>
        <p:sp>
          <p:nvSpPr>
            <p:cNvPr id="42000" name="Rectangle 16"/>
            <p:cNvSpPr>
              <a:spLocks noChangeArrowheads="1"/>
            </p:cNvSpPr>
            <p:nvPr/>
          </p:nvSpPr>
          <p:spPr bwMode="auto">
            <a:xfrm>
              <a:off x="3139" y="1841"/>
              <a:ext cx="1679" cy="144"/>
            </a:xfrm>
            <a:prstGeom prst="rect">
              <a:avLst/>
            </a:prstGeom>
            <a:noFill/>
            <a:ln w="9525">
              <a:noFill/>
              <a:miter lim="800000"/>
              <a:headEnd/>
              <a:tailEnd/>
            </a:ln>
          </p:spPr>
          <p:txBody>
            <a:bodyPr wrap="none" lIns="0" tIns="0" rIns="0" bIns="0">
              <a:spAutoFit/>
            </a:bodyPr>
            <a:lstStyle/>
            <a:p>
              <a:r>
                <a:rPr lang="es-ES" sz="1500">
                  <a:solidFill>
                    <a:srgbClr val="000000"/>
                  </a:solidFill>
                </a:rPr>
                <a:t>Cualquier acción que desplaza </a:t>
              </a:r>
              <a:endParaRPr lang="es-ES"/>
            </a:p>
          </p:txBody>
        </p:sp>
        <p:sp>
          <p:nvSpPr>
            <p:cNvPr id="42001" name="Rectangle 17"/>
            <p:cNvSpPr>
              <a:spLocks noChangeArrowheads="1"/>
            </p:cNvSpPr>
            <p:nvPr/>
          </p:nvSpPr>
          <p:spPr bwMode="auto">
            <a:xfrm>
              <a:off x="3139" y="1992"/>
              <a:ext cx="1818" cy="144"/>
            </a:xfrm>
            <a:prstGeom prst="rect">
              <a:avLst/>
            </a:prstGeom>
            <a:noFill/>
            <a:ln w="9525">
              <a:noFill/>
              <a:miter lim="800000"/>
              <a:headEnd/>
              <a:tailEnd/>
            </a:ln>
          </p:spPr>
          <p:txBody>
            <a:bodyPr wrap="none" lIns="0" tIns="0" rIns="0" bIns="0">
              <a:spAutoFit/>
            </a:bodyPr>
            <a:lstStyle/>
            <a:p>
              <a:r>
                <a:rPr lang="es-ES" sz="1500">
                  <a:solidFill>
                    <a:srgbClr val="000000"/>
                  </a:solidFill>
                </a:rPr>
                <a:t>información u objetos, incluyendo </a:t>
              </a:r>
              <a:endParaRPr lang="es-ES"/>
            </a:p>
          </p:txBody>
        </p:sp>
        <p:sp>
          <p:nvSpPr>
            <p:cNvPr id="42002" name="Rectangle 18"/>
            <p:cNvSpPr>
              <a:spLocks noChangeArrowheads="1"/>
            </p:cNvSpPr>
            <p:nvPr/>
          </p:nvSpPr>
          <p:spPr bwMode="auto">
            <a:xfrm>
              <a:off x="3139" y="2143"/>
              <a:ext cx="528" cy="144"/>
            </a:xfrm>
            <a:prstGeom prst="rect">
              <a:avLst/>
            </a:prstGeom>
            <a:noFill/>
            <a:ln w="9525">
              <a:noFill/>
              <a:miter lim="800000"/>
              <a:headEnd/>
              <a:tailEnd/>
            </a:ln>
          </p:spPr>
          <p:txBody>
            <a:bodyPr wrap="none" lIns="0" tIns="0" rIns="0" bIns="0">
              <a:spAutoFit/>
            </a:bodyPr>
            <a:lstStyle/>
            <a:p>
              <a:r>
                <a:rPr lang="es-ES" sz="1500">
                  <a:solidFill>
                    <a:srgbClr val="000000"/>
                  </a:solidFill>
                </a:rPr>
                <a:t>personas.</a:t>
              </a:r>
              <a:endParaRPr lang="es-ES"/>
            </a:p>
          </p:txBody>
        </p:sp>
        <p:sp>
          <p:nvSpPr>
            <p:cNvPr id="42003" name="Rectangle 19"/>
            <p:cNvSpPr>
              <a:spLocks noChangeArrowheads="1"/>
            </p:cNvSpPr>
            <p:nvPr/>
          </p:nvSpPr>
          <p:spPr bwMode="auto">
            <a:xfrm>
              <a:off x="419" y="2380"/>
              <a:ext cx="1180" cy="364"/>
            </a:xfrm>
            <a:prstGeom prst="rect">
              <a:avLst/>
            </a:prstGeom>
            <a:noFill/>
            <a:ln w="9525">
              <a:noFill/>
              <a:miter lim="800000"/>
              <a:headEnd/>
              <a:tailEnd/>
            </a:ln>
          </p:spPr>
          <p:txBody>
            <a:bodyPr wrap="none" lIns="0" tIns="0" rIns="0" bIns="0">
              <a:spAutoFit/>
            </a:bodyPr>
            <a:lstStyle/>
            <a:p>
              <a:r>
                <a:rPr lang="es-ES" sz="1900">
                  <a:solidFill>
                    <a:srgbClr val="000000"/>
                  </a:solidFill>
                </a:rPr>
                <a:t>Demora</a:t>
              </a:r>
            </a:p>
            <a:p>
              <a:r>
                <a:rPr lang="es-ES" sz="1900">
                  <a:solidFill>
                    <a:srgbClr val="000000"/>
                  </a:solidFill>
                </a:rPr>
                <a:t>(no programada) </a:t>
              </a:r>
            </a:p>
          </p:txBody>
        </p:sp>
        <p:sp>
          <p:nvSpPr>
            <p:cNvPr id="42004" name="Rectangle 21"/>
            <p:cNvSpPr>
              <a:spLocks noChangeArrowheads="1"/>
            </p:cNvSpPr>
            <p:nvPr/>
          </p:nvSpPr>
          <p:spPr bwMode="auto">
            <a:xfrm>
              <a:off x="3139" y="2380"/>
              <a:ext cx="2318" cy="288"/>
            </a:xfrm>
            <a:prstGeom prst="rect">
              <a:avLst/>
            </a:prstGeom>
            <a:noFill/>
            <a:ln w="9525">
              <a:noFill/>
              <a:miter lim="800000"/>
              <a:headEnd/>
              <a:tailEnd/>
            </a:ln>
          </p:spPr>
          <p:txBody>
            <a:bodyPr lIns="0" tIns="0" rIns="0" bIns="0">
              <a:spAutoFit/>
            </a:bodyPr>
            <a:lstStyle/>
            <a:p>
              <a:r>
                <a:rPr lang="es-ES" sz="1500">
                  <a:solidFill>
                    <a:srgbClr val="000000"/>
                  </a:solidFill>
                </a:rPr>
                <a:t>Cualquier tiempo de espera no programado relacionado con personas. </a:t>
              </a:r>
            </a:p>
          </p:txBody>
        </p:sp>
        <p:sp>
          <p:nvSpPr>
            <p:cNvPr id="42005" name="Rectangle 23"/>
            <p:cNvSpPr>
              <a:spLocks noChangeArrowheads="1"/>
            </p:cNvSpPr>
            <p:nvPr/>
          </p:nvSpPr>
          <p:spPr bwMode="auto">
            <a:xfrm>
              <a:off x="428" y="2902"/>
              <a:ext cx="729" cy="182"/>
            </a:xfrm>
            <a:prstGeom prst="rect">
              <a:avLst/>
            </a:prstGeom>
            <a:noFill/>
            <a:ln w="9525">
              <a:noFill/>
              <a:miter lim="800000"/>
              <a:headEnd/>
              <a:tailEnd/>
            </a:ln>
          </p:spPr>
          <p:txBody>
            <a:bodyPr wrap="none" lIns="0" tIns="0" rIns="0" bIns="0">
              <a:spAutoFit/>
            </a:bodyPr>
            <a:lstStyle/>
            <a:p>
              <a:r>
                <a:rPr lang="es-ES" sz="1900">
                  <a:solidFill>
                    <a:srgbClr val="000000"/>
                  </a:solidFill>
                </a:rPr>
                <a:t>Inspección</a:t>
              </a:r>
              <a:endParaRPr lang="es-ES"/>
            </a:p>
          </p:txBody>
        </p:sp>
        <p:sp>
          <p:nvSpPr>
            <p:cNvPr id="42006" name="Rectangle 24"/>
            <p:cNvSpPr>
              <a:spLocks noChangeArrowheads="1"/>
            </p:cNvSpPr>
            <p:nvPr/>
          </p:nvSpPr>
          <p:spPr bwMode="auto">
            <a:xfrm>
              <a:off x="3139" y="2789"/>
              <a:ext cx="2318" cy="288"/>
            </a:xfrm>
            <a:prstGeom prst="rect">
              <a:avLst/>
            </a:prstGeom>
            <a:noFill/>
            <a:ln w="9525">
              <a:noFill/>
              <a:miter lim="800000"/>
              <a:headEnd/>
              <a:tailEnd/>
            </a:ln>
          </p:spPr>
          <p:txBody>
            <a:bodyPr lIns="0" tIns="0" rIns="0" bIns="0">
              <a:spAutoFit/>
            </a:bodyPr>
            <a:lstStyle/>
            <a:p>
              <a:r>
                <a:rPr lang="es-ES" sz="1500">
                  <a:solidFill>
                    <a:srgbClr val="000000"/>
                  </a:solidFill>
                </a:rPr>
                <a:t>Incluye inspecciones/controles de calidad  y cantidad, revisiones y autorizaciones.</a:t>
              </a:r>
            </a:p>
          </p:txBody>
        </p:sp>
        <p:sp>
          <p:nvSpPr>
            <p:cNvPr id="42007" name="Rectangle 26"/>
            <p:cNvSpPr>
              <a:spLocks noChangeArrowheads="1"/>
            </p:cNvSpPr>
            <p:nvPr/>
          </p:nvSpPr>
          <p:spPr bwMode="auto">
            <a:xfrm>
              <a:off x="419" y="3219"/>
              <a:ext cx="797" cy="182"/>
            </a:xfrm>
            <a:prstGeom prst="rect">
              <a:avLst/>
            </a:prstGeom>
            <a:noFill/>
            <a:ln w="9525">
              <a:noFill/>
              <a:miter lim="800000"/>
              <a:headEnd/>
              <a:tailEnd/>
            </a:ln>
          </p:spPr>
          <p:txBody>
            <a:bodyPr wrap="none" lIns="0" tIns="0" rIns="0" bIns="0">
              <a:spAutoFit/>
            </a:bodyPr>
            <a:lstStyle/>
            <a:p>
              <a:r>
                <a:rPr lang="es-ES" sz="1900">
                  <a:solidFill>
                    <a:srgbClr val="000000"/>
                  </a:solidFill>
                </a:rPr>
                <a:t>Almacenaje</a:t>
              </a:r>
              <a:endParaRPr lang="es-ES"/>
            </a:p>
          </p:txBody>
        </p:sp>
        <p:sp>
          <p:nvSpPr>
            <p:cNvPr id="42008" name="Rectangle 27"/>
            <p:cNvSpPr>
              <a:spLocks noChangeArrowheads="1"/>
            </p:cNvSpPr>
            <p:nvPr/>
          </p:nvSpPr>
          <p:spPr bwMode="auto">
            <a:xfrm>
              <a:off x="3139" y="3166"/>
              <a:ext cx="1924" cy="144"/>
            </a:xfrm>
            <a:prstGeom prst="rect">
              <a:avLst/>
            </a:prstGeom>
            <a:noFill/>
            <a:ln w="9525">
              <a:noFill/>
              <a:miter lim="800000"/>
              <a:headEnd/>
              <a:tailEnd/>
            </a:ln>
          </p:spPr>
          <p:txBody>
            <a:bodyPr wrap="none" lIns="0" tIns="0" rIns="0" bIns="0">
              <a:spAutoFit/>
            </a:bodyPr>
            <a:lstStyle/>
            <a:p>
              <a:r>
                <a:rPr lang="es-ES" sz="1500">
                  <a:solidFill>
                    <a:srgbClr val="000000"/>
                  </a:solidFill>
                </a:rPr>
                <a:t>Retraso programado de materiales, </a:t>
              </a:r>
              <a:endParaRPr lang="es-ES"/>
            </a:p>
          </p:txBody>
        </p:sp>
        <p:sp>
          <p:nvSpPr>
            <p:cNvPr id="42009" name="Rectangle 28"/>
            <p:cNvSpPr>
              <a:spLocks noChangeArrowheads="1"/>
            </p:cNvSpPr>
            <p:nvPr/>
          </p:nvSpPr>
          <p:spPr bwMode="auto">
            <a:xfrm>
              <a:off x="3139" y="3317"/>
              <a:ext cx="1028" cy="144"/>
            </a:xfrm>
            <a:prstGeom prst="rect">
              <a:avLst/>
            </a:prstGeom>
            <a:noFill/>
            <a:ln w="9525">
              <a:noFill/>
              <a:miter lim="800000"/>
              <a:headEnd/>
              <a:tailEnd/>
            </a:ln>
          </p:spPr>
          <p:txBody>
            <a:bodyPr wrap="none" lIns="0" tIns="0" rIns="0" bIns="0">
              <a:spAutoFit/>
            </a:bodyPr>
            <a:lstStyle/>
            <a:p>
              <a:r>
                <a:rPr lang="es-ES" sz="1500">
                  <a:solidFill>
                    <a:srgbClr val="000000"/>
                  </a:solidFill>
                </a:rPr>
                <a:t>partes o productos.</a:t>
              </a:r>
              <a:endParaRPr lang="es-ES"/>
            </a:p>
          </p:txBody>
        </p:sp>
        <p:sp>
          <p:nvSpPr>
            <p:cNvPr id="42010" name="Rectangle 29"/>
            <p:cNvSpPr>
              <a:spLocks noChangeArrowheads="1"/>
            </p:cNvSpPr>
            <p:nvPr/>
          </p:nvSpPr>
          <p:spPr bwMode="auto">
            <a:xfrm>
              <a:off x="419" y="3582"/>
              <a:ext cx="662" cy="182"/>
            </a:xfrm>
            <a:prstGeom prst="rect">
              <a:avLst/>
            </a:prstGeom>
            <a:noFill/>
            <a:ln w="9525">
              <a:noFill/>
              <a:miter lim="800000"/>
              <a:headEnd/>
              <a:tailEnd/>
            </a:ln>
          </p:spPr>
          <p:txBody>
            <a:bodyPr wrap="none" lIns="0" tIns="0" rIns="0" bIns="0">
              <a:spAutoFit/>
            </a:bodyPr>
            <a:lstStyle/>
            <a:p>
              <a:r>
                <a:rPr lang="es-ES" sz="1900">
                  <a:solidFill>
                    <a:srgbClr val="000000"/>
                  </a:solidFill>
                </a:rPr>
                <a:t>Retrabajo</a:t>
              </a:r>
              <a:endParaRPr lang="es-ES"/>
            </a:p>
          </p:txBody>
        </p:sp>
        <p:sp>
          <p:nvSpPr>
            <p:cNvPr id="42011" name="Rectangle 30"/>
            <p:cNvSpPr>
              <a:spLocks noChangeArrowheads="1"/>
            </p:cNvSpPr>
            <p:nvPr/>
          </p:nvSpPr>
          <p:spPr bwMode="auto">
            <a:xfrm>
              <a:off x="3139" y="3522"/>
              <a:ext cx="2318" cy="288"/>
            </a:xfrm>
            <a:prstGeom prst="rect">
              <a:avLst/>
            </a:prstGeom>
            <a:noFill/>
            <a:ln w="9525">
              <a:noFill/>
              <a:miter lim="800000"/>
              <a:headEnd/>
              <a:tailEnd/>
            </a:ln>
          </p:spPr>
          <p:txBody>
            <a:bodyPr lIns="0" tIns="0" rIns="0" bIns="0">
              <a:spAutoFit/>
            </a:bodyPr>
            <a:lstStyle/>
            <a:p>
              <a:r>
                <a:rPr lang="es-ES" sz="1500">
                  <a:solidFill>
                    <a:srgbClr val="000000"/>
                  </a:solidFill>
                </a:rPr>
                <a:t>Cualquier paso operacional innecesario y repetido. Corrige algún problema o error.</a:t>
              </a:r>
            </a:p>
          </p:txBody>
        </p:sp>
        <p:sp>
          <p:nvSpPr>
            <p:cNvPr id="42012" name="Line 32"/>
            <p:cNvSpPr>
              <a:spLocks noChangeShapeType="1"/>
            </p:cNvSpPr>
            <p:nvPr/>
          </p:nvSpPr>
          <p:spPr bwMode="auto">
            <a:xfrm>
              <a:off x="288" y="1008"/>
              <a:ext cx="1" cy="2880"/>
            </a:xfrm>
            <a:prstGeom prst="line">
              <a:avLst/>
            </a:prstGeom>
            <a:noFill/>
            <a:ln w="0">
              <a:solidFill>
                <a:srgbClr val="000000"/>
              </a:solidFill>
              <a:round/>
              <a:headEnd/>
              <a:tailEnd/>
            </a:ln>
          </p:spPr>
          <p:txBody>
            <a:bodyPr/>
            <a:lstStyle/>
            <a:p>
              <a:endParaRPr lang="es-ES"/>
            </a:p>
          </p:txBody>
        </p:sp>
        <p:sp>
          <p:nvSpPr>
            <p:cNvPr id="42013" name="Rectangle 33"/>
            <p:cNvSpPr>
              <a:spLocks noChangeArrowheads="1"/>
            </p:cNvSpPr>
            <p:nvPr/>
          </p:nvSpPr>
          <p:spPr bwMode="auto">
            <a:xfrm>
              <a:off x="288" y="1008"/>
              <a:ext cx="15" cy="2880"/>
            </a:xfrm>
            <a:prstGeom prst="rect">
              <a:avLst/>
            </a:prstGeom>
            <a:solidFill>
              <a:srgbClr val="000000"/>
            </a:solidFill>
            <a:ln w="9525">
              <a:noFill/>
              <a:miter lim="800000"/>
              <a:headEnd/>
              <a:tailEnd/>
            </a:ln>
          </p:spPr>
          <p:txBody>
            <a:bodyPr/>
            <a:lstStyle/>
            <a:p>
              <a:endParaRPr lang="es-ES"/>
            </a:p>
          </p:txBody>
        </p:sp>
        <p:sp>
          <p:nvSpPr>
            <p:cNvPr id="42014" name="Line 34"/>
            <p:cNvSpPr>
              <a:spLocks noChangeShapeType="1"/>
            </p:cNvSpPr>
            <p:nvPr/>
          </p:nvSpPr>
          <p:spPr bwMode="auto">
            <a:xfrm>
              <a:off x="2103" y="1022"/>
              <a:ext cx="1" cy="2866"/>
            </a:xfrm>
            <a:prstGeom prst="line">
              <a:avLst/>
            </a:prstGeom>
            <a:noFill/>
            <a:ln w="0">
              <a:solidFill>
                <a:srgbClr val="000000"/>
              </a:solidFill>
              <a:round/>
              <a:headEnd/>
              <a:tailEnd/>
            </a:ln>
          </p:spPr>
          <p:txBody>
            <a:bodyPr/>
            <a:lstStyle/>
            <a:p>
              <a:endParaRPr lang="es-ES"/>
            </a:p>
          </p:txBody>
        </p:sp>
        <p:sp>
          <p:nvSpPr>
            <p:cNvPr id="42015" name="Rectangle 35"/>
            <p:cNvSpPr>
              <a:spLocks noChangeArrowheads="1"/>
            </p:cNvSpPr>
            <p:nvPr/>
          </p:nvSpPr>
          <p:spPr bwMode="auto">
            <a:xfrm>
              <a:off x="2103" y="1022"/>
              <a:ext cx="15" cy="2866"/>
            </a:xfrm>
            <a:prstGeom prst="rect">
              <a:avLst/>
            </a:prstGeom>
            <a:solidFill>
              <a:srgbClr val="000000"/>
            </a:solidFill>
            <a:ln w="9525">
              <a:noFill/>
              <a:miter lim="800000"/>
              <a:headEnd/>
              <a:tailEnd/>
            </a:ln>
          </p:spPr>
          <p:txBody>
            <a:bodyPr/>
            <a:lstStyle/>
            <a:p>
              <a:endParaRPr lang="es-ES"/>
            </a:p>
          </p:txBody>
        </p:sp>
        <p:sp>
          <p:nvSpPr>
            <p:cNvPr id="42016" name="Line 36"/>
            <p:cNvSpPr>
              <a:spLocks noChangeShapeType="1"/>
            </p:cNvSpPr>
            <p:nvPr/>
          </p:nvSpPr>
          <p:spPr bwMode="auto">
            <a:xfrm>
              <a:off x="3105" y="1022"/>
              <a:ext cx="1" cy="2866"/>
            </a:xfrm>
            <a:prstGeom prst="line">
              <a:avLst/>
            </a:prstGeom>
            <a:noFill/>
            <a:ln w="0">
              <a:solidFill>
                <a:srgbClr val="000000"/>
              </a:solidFill>
              <a:round/>
              <a:headEnd/>
              <a:tailEnd/>
            </a:ln>
          </p:spPr>
          <p:txBody>
            <a:bodyPr/>
            <a:lstStyle/>
            <a:p>
              <a:endParaRPr lang="es-ES"/>
            </a:p>
          </p:txBody>
        </p:sp>
        <p:sp>
          <p:nvSpPr>
            <p:cNvPr id="42017" name="Rectangle 37"/>
            <p:cNvSpPr>
              <a:spLocks noChangeArrowheads="1"/>
            </p:cNvSpPr>
            <p:nvPr/>
          </p:nvSpPr>
          <p:spPr bwMode="auto">
            <a:xfrm>
              <a:off x="3105" y="1022"/>
              <a:ext cx="15" cy="2866"/>
            </a:xfrm>
            <a:prstGeom prst="rect">
              <a:avLst/>
            </a:prstGeom>
            <a:solidFill>
              <a:srgbClr val="000000"/>
            </a:solidFill>
            <a:ln w="9525">
              <a:noFill/>
              <a:miter lim="800000"/>
              <a:headEnd/>
              <a:tailEnd/>
            </a:ln>
          </p:spPr>
          <p:txBody>
            <a:bodyPr/>
            <a:lstStyle/>
            <a:p>
              <a:endParaRPr lang="es-ES"/>
            </a:p>
          </p:txBody>
        </p:sp>
        <p:sp>
          <p:nvSpPr>
            <p:cNvPr id="42018" name="Line 38"/>
            <p:cNvSpPr>
              <a:spLocks noChangeShapeType="1"/>
            </p:cNvSpPr>
            <p:nvPr/>
          </p:nvSpPr>
          <p:spPr bwMode="auto">
            <a:xfrm>
              <a:off x="5457" y="1022"/>
              <a:ext cx="1" cy="2866"/>
            </a:xfrm>
            <a:prstGeom prst="line">
              <a:avLst/>
            </a:prstGeom>
            <a:noFill/>
            <a:ln w="0">
              <a:solidFill>
                <a:srgbClr val="000000"/>
              </a:solidFill>
              <a:round/>
              <a:headEnd/>
              <a:tailEnd/>
            </a:ln>
          </p:spPr>
          <p:txBody>
            <a:bodyPr/>
            <a:lstStyle/>
            <a:p>
              <a:endParaRPr lang="es-ES"/>
            </a:p>
          </p:txBody>
        </p:sp>
        <p:sp>
          <p:nvSpPr>
            <p:cNvPr id="42019" name="Rectangle 39"/>
            <p:cNvSpPr>
              <a:spLocks noChangeArrowheads="1"/>
            </p:cNvSpPr>
            <p:nvPr/>
          </p:nvSpPr>
          <p:spPr bwMode="auto">
            <a:xfrm>
              <a:off x="5457" y="1022"/>
              <a:ext cx="15" cy="2866"/>
            </a:xfrm>
            <a:prstGeom prst="rect">
              <a:avLst/>
            </a:prstGeom>
            <a:solidFill>
              <a:srgbClr val="000000"/>
            </a:solidFill>
            <a:ln w="9525">
              <a:noFill/>
              <a:miter lim="800000"/>
              <a:headEnd/>
              <a:tailEnd/>
            </a:ln>
          </p:spPr>
          <p:txBody>
            <a:bodyPr/>
            <a:lstStyle/>
            <a:p>
              <a:endParaRPr lang="es-ES"/>
            </a:p>
          </p:txBody>
        </p:sp>
        <p:sp>
          <p:nvSpPr>
            <p:cNvPr id="42020" name="Line 40"/>
            <p:cNvSpPr>
              <a:spLocks noChangeShapeType="1"/>
            </p:cNvSpPr>
            <p:nvPr/>
          </p:nvSpPr>
          <p:spPr bwMode="auto">
            <a:xfrm>
              <a:off x="303" y="1008"/>
              <a:ext cx="5169" cy="1"/>
            </a:xfrm>
            <a:prstGeom prst="line">
              <a:avLst/>
            </a:prstGeom>
            <a:noFill/>
            <a:ln w="0">
              <a:solidFill>
                <a:srgbClr val="000000"/>
              </a:solidFill>
              <a:round/>
              <a:headEnd/>
              <a:tailEnd/>
            </a:ln>
          </p:spPr>
          <p:txBody>
            <a:bodyPr/>
            <a:lstStyle/>
            <a:p>
              <a:endParaRPr lang="es-ES"/>
            </a:p>
          </p:txBody>
        </p:sp>
        <p:sp>
          <p:nvSpPr>
            <p:cNvPr id="42021" name="Rectangle 41"/>
            <p:cNvSpPr>
              <a:spLocks noChangeArrowheads="1"/>
            </p:cNvSpPr>
            <p:nvPr/>
          </p:nvSpPr>
          <p:spPr bwMode="auto">
            <a:xfrm>
              <a:off x="303" y="1008"/>
              <a:ext cx="5169" cy="14"/>
            </a:xfrm>
            <a:prstGeom prst="rect">
              <a:avLst/>
            </a:prstGeom>
            <a:solidFill>
              <a:srgbClr val="000000"/>
            </a:solidFill>
            <a:ln w="9525">
              <a:noFill/>
              <a:miter lim="800000"/>
              <a:headEnd/>
              <a:tailEnd/>
            </a:ln>
          </p:spPr>
          <p:txBody>
            <a:bodyPr/>
            <a:lstStyle/>
            <a:p>
              <a:endParaRPr lang="es-ES"/>
            </a:p>
          </p:txBody>
        </p:sp>
        <p:sp>
          <p:nvSpPr>
            <p:cNvPr id="42022" name="Line 42"/>
            <p:cNvSpPr>
              <a:spLocks noChangeShapeType="1"/>
            </p:cNvSpPr>
            <p:nvPr/>
          </p:nvSpPr>
          <p:spPr bwMode="auto">
            <a:xfrm>
              <a:off x="303" y="1277"/>
              <a:ext cx="5169" cy="1"/>
            </a:xfrm>
            <a:prstGeom prst="line">
              <a:avLst/>
            </a:prstGeom>
            <a:noFill/>
            <a:ln w="0">
              <a:solidFill>
                <a:srgbClr val="000000"/>
              </a:solidFill>
              <a:round/>
              <a:headEnd/>
              <a:tailEnd/>
            </a:ln>
          </p:spPr>
          <p:txBody>
            <a:bodyPr/>
            <a:lstStyle/>
            <a:p>
              <a:endParaRPr lang="es-ES"/>
            </a:p>
          </p:txBody>
        </p:sp>
        <p:sp>
          <p:nvSpPr>
            <p:cNvPr id="42023" name="Rectangle 43"/>
            <p:cNvSpPr>
              <a:spLocks noChangeArrowheads="1"/>
            </p:cNvSpPr>
            <p:nvPr/>
          </p:nvSpPr>
          <p:spPr bwMode="auto">
            <a:xfrm>
              <a:off x="303" y="1277"/>
              <a:ext cx="5169" cy="14"/>
            </a:xfrm>
            <a:prstGeom prst="rect">
              <a:avLst/>
            </a:prstGeom>
            <a:solidFill>
              <a:srgbClr val="000000"/>
            </a:solidFill>
            <a:ln w="9525">
              <a:noFill/>
              <a:miter lim="800000"/>
              <a:headEnd/>
              <a:tailEnd/>
            </a:ln>
          </p:spPr>
          <p:txBody>
            <a:bodyPr/>
            <a:lstStyle/>
            <a:p>
              <a:endParaRPr lang="es-ES"/>
            </a:p>
          </p:txBody>
        </p:sp>
        <p:sp>
          <p:nvSpPr>
            <p:cNvPr id="42024" name="Line 44"/>
            <p:cNvSpPr>
              <a:spLocks noChangeShapeType="1"/>
            </p:cNvSpPr>
            <p:nvPr/>
          </p:nvSpPr>
          <p:spPr bwMode="auto">
            <a:xfrm>
              <a:off x="303" y="1826"/>
              <a:ext cx="5169" cy="1"/>
            </a:xfrm>
            <a:prstGeom prst="line">
              <a:avLst/>
            </a:prstGeom>
            <a:noFill/>
            <a:ln w="0">
              <a:solidFill>
                <a:srgbClr val="000000"/>
              </a:solidFill>
              <a:round/>
              <a:headEnd/>
              <a:tailEnd/>
            </a:ln>
          </p:spPr>
          <p:txBody>
            <a:bodyPr/>
            <a:lstStyle/>
            <a:p>
              <a:endParaRPr lang="es-ES"/>
            </a:p>
          </p:txBody>
        </p:sp>
        <p:sp>
          <p:nvSpPr>
            <p:cNvPr id="42025" name="Rectangle 45"/>
            <p:cNvSpPr>
              <a:spLocks noChangeArrowheads="1"/>
            </p:cNvSpPr>
            <p:nvPr/>
          </p:nvSpPr>
          <p:spPr bwMode="auto">
            <a:xfrm>
              <a:off x="303" y="1826"/>
              <a:ext cx="5169" cy="15"/>
            </a:xfrm>
            <a:prstGeom prst="rect">
              <a:avLst/>
            </a:prstGeom>
            <a:solidFill>
              <a:srgbClr val="000000"/>
            </a:solidFill>
            <a:ln w="9525">
              <a:noFill/>
              <a:miter lim="800000"/>
              <a:headEnd/>
              <a:tailEnd/>
            </a:ln>
          </p:spPr>
          <p:txBody>
            <a:bodyPr/>
            <a:lstStyle/>
            <a:p>
              <a:endParaRPr lang="es-ES"/>
            </a:p>
          </p:txBody>
        </p:sp>
        <p:sp>
          <p:nvSpPr>
            <p:cNvPr id="42026" name="Line 46"/>
            <p:cNvSpPr>
              <a:spLocks noChangeShapeType="1"/>
            </p:cNvSpPr>
            <p:nvPr/>
          </p:nvSpPr>
          <p:spPr bwMode="auto">
            <a:xfrm>
              <a:off x="303" y="2365"/>
              <a:ext cx="5169" cy="1"/>
            </a:xfrm>
            <a:prstGeom prst="line">
              <a:avLst/>
            </a:prstGeom>
            <a:noFill/>
            <a:ln w="0">
              <a:solidFill>
                <a:srgbClr val="000000"/>
              </a:solidFill>
              <a:round/>
              <a:headEnd/>
              <a:tailEnd/>
            </a:ln>
          </p:spPr>
          <p:txBody>
            <a:bodyPr/>
            <a:lstStyle/>
            <a:p>
              <a:endParaRPr lang="es-ES"/>
            </a:p>
          </p:txBody>
        </p:sp>
        <p:sp>
          <p:nvSpPr>
            <p:cNvPr id="42027" name="Rectangle 47"/>
            <p:cNvSpPr>
              <a:spLocks noChangeArrowheads="1"/>
            </p:cNvSpPr>
            <p:nvPr/>
          </p:nvSpPr>
          <p:spPr bwMode="auto">
            <a:xfrm>
              <a:off x="303" y="2365"/>
              <a:ext cx="5169" cy="15"/>
            </a:xfrm>
            <a:prstGeom prst="rect">
              <a:avLst/>
            </a:prstGeom>
            <a:solidFill>
              <a:srgbClr val="000000"/>
            </a:solidFill>
            <a:ln w="9525">
              <a:noFill/>
              <a:miter lim="800000"/>
              <a:headEnd/>
              <a:tailEnd/>
            </a:ln>
          </p:spPr>
          <p:txBody>
            <a:bodyPr/>
            <a:lstStyle/>
            <a:p>
              <a:endParaRPr lang="es-ES"/>
            </a:p>
          </p:txBody>
        </p:sp>
        <p:sp>
          <p:nvSpPr>
            <p:cNvPr id="42028" name="Line 48"/>
            <p:cNvSpPr>
              <a:spLocks noChangeShapeType="1"/>
            </p:cNvSpPr>
            <p:nvPr/>
          </p:nvSpPr>
          <p:spPr bwMode="auto">
            <a:xfrm>
              <a:off x="303" y="2774"/>
              <a:ext cx="5169" cy="1"/>
            </a:xfrm>
            <a:prstGeom prst="line">
              <a:avLst/>
            </a:prstGeom>
            <a:noFill/>
            <a:ln w="0">
              <a:solidFill>
                <a:srgbClr val="000000"/>
              </a:solidFill>
              <a:round/>
              <a:headEnd/>
              <a:tailEnd/>
            </a:ln>
          </p:spPr>
          <p:txBody>
            <a:bodyPr/>
            <a:lstStyle/>
            <a:p>
              <a:endParaRPr lang="es-ES"/>
            </a:p>
          </p:txBody>
        </p:sp>
        <p:sp>
          <p:nvSpPr>
            <p:cNvPr id="42029" name="Rectangle 49"/>
            <p:cNvSpPr>
              <a:spLocks noChangeArrowheads="1"/>
            </p:cNvSpPr>
            <p:nvPr/>
          </p:nvSpPr>
          <p:spPr bwMode="auto">
            <a:xfrm>
              <a:off x="303" y="2774"/>
              <a:ext cx="5169" cy="15"/>
            </a:xfrm>
            <a:prstGeom prst="rect">
              <a:avLst/>
            </a:prstGeom>
            <a:solidFill>
              <a:srgbClr val="000000"/>
            </a:solidFill>
            <a:ln w="9525">
              <a:noFill/>
              <a:miter lim="800000"/>
              <a:headEnd/>
              <a:tailEnd/>
            </a:ln>
          </p:spPr>
          <p:txBody>
            <a:bodyPr/>
            <a:lstStyle/>
            <a:p>
              <a:endParaRPr lang="es-ES"/>
            </a:p>
          </p:txBody>
        </p:sp>
        <p:sp>
          <p:nvSpPr>
            <p:cNvPr id="42030" name="Line 50"/>
            <p:cNvSpPr>
              <a:spLocks noChangeShapeType="1"/>
            </p:cNvSpPr>
            <p:nvPr/>
          </p:nvSpPr>
          <p:spPr bwMode="auto">
            <a:xfrm>
              <a:off x="303" y="3152"/>
              <a:ext cx="5169" cy="1"/>
            </a:xfrm>
            <a:prstGeom prst="line">
              <a:avLst/>
            </a:prstGeom>
            <a:noFill/>
            <a:ln w="0">
              <a:solidFill>
                <a:srgbClr val="000000"/>
              </a:solidFill>
              <a:round/>
              <a:headEnd/>
              <a:tailEnd/>
            </a:ln>
          </p:spPr>
          <p:txBody>
            <a:bodyPr/>
            <a:lstStyle/>
            <a:p>
              <a:endParaRPr lang="es-ES"/>
            </a:p>
          </p:txBody>
        </p:sp>
        <p:sp>
          <p:nvSpPr>
            <p:cNvPr id="42031" name="Rectangle 51"/>
            <p:cNvSpPr>
              <a:spLocks noChangeArrowheads="1"/>
            </p:cNvSpPr>
            <p:nvPr/>
          </p:nvSpPr>
          <p:spPr bwMode="auto">
            <a:xfrm>
              <a:off x="303" y="3152"/>
              <a:ext cx="5169" cy="14"/>
            </a:xfrm>
            <a:prstGeom prst="rect">
              <a:avLst/>
            </a:prstGeom>
            <a:solidFill>
              <a:srgbClr val="000000"/>
            </a:solidFill>
            <a:ln w="9525">
              <a:noFill/>
              <a:miter lim="800000"/>
              <a:headEnd/>
              <a:tailEnd/>
            </a:ln>
          </p:spPr>
          <p:txBody>
            <a:bodyPr/>
            <a:lstStyle/>
            <a:p>
              <a:endParaRPr lang="es-ES"/>
            </a:p>
          </p:txBody>
        </p:sp>
        <p:sp>
          <p:nvSpPr>
            <p:cNvPr id="42032" name="Line 52"/>
            <p:cNvSpPr>
              <a:spLocks noChangeShapeType="1"/>
            </p:cNvSpPr>
            <p:nvPr/>
          </p:nvSpPr>
          <p:spPr bwMode="auto">
            <a:xfrm>
              <a:off x="303" y="3507"/>
              <a:ext cx="5169" cy="1"/>
            </a:xfrm>
            <a:prstGeom prst="line">
              <a:avLst/>
            </a:prstGeom>
            <a:noFill/>
            <a:ln w="0">
              <a:solidFill>
                <a:srgbClr val="000000"/>
              </a:solidFill>
              <a:round/>
              <a:headEnd/>
              <a:tailEnd/>
            </a:ln>
          </p:spPr>
          <p:txBody>
            <a:bodyPr/>
            <a:lstStyle/>
            <a:p>
              <a:endParaRPr lang="es-ES"/>
            </a:p>
          </p:txBody>
        </p:sp>
        <p:sp>
          <p:nvSpPr>
            <p:cNvPr id="42033" name="Rectangle 53"/>
            <p:cNvSpPr>
              <a:spLocks noChangeArrowheads="1"/>
            </p:cNvSpPr>
            <p:nvPr/>
          </p:nvSpPr>
          <p:spPr bwMode="auto">
            <a:xfrm>
              <a:off x="303" y="3507"/>
              <a:ext cx="5169" cy="15"/>
            </a:xfrm>
            <a:prstGeom prst="rect">
              <a:avLst/>
            </a:prstGeom>
            <a:solidFill>
              <a:srgbClr val="000000"/>
            </a:solidFill>
            <a:ln w="9525">
              <a:noFill/>
              <a:miter lim="800000"/>
              <a:headEnd/>
              <a:tailEnd/>
            </a:ln>
          </p:spPr>
          <p:txBody>
            <a:bodyPr/>
            <a:lstStyle/>
            <a:p>
              <a:endParaRPr lang="es-ES"/>
            </a:p>
          </p:txBody>
        </p:sp>
        <p:sp>
          <p:nvSpPr>
            <p:cNvPr id="42034" name="Line 54"/>
            <p:cNvSpPr>
              <a:spLocks noChangeShapeType="1"/>
            </p:cNvSpPr>
            <p:nvPr/>
          </p:nvSpPr>
          <p:spPr bwMode="auto">
            <a:xfrm>
              <a:off x="303" y="3874"/>
              <a:ext cx="5169" cy="1"/>
            </a:xfrm>
            <a:prstGeom prst="line">
              <a:avLst/>
            </a:prstGeom>
            <a:noFill/>
            <a:ln w="0">
              <a:solidFill>
                <a:srgbClr val="000000"/>
              </a:solidFill>
              <a:round/>
              <a:headEnd/>
              <a:tailEnd/>
            </a:ln>
          </p:spPr>
          <p:txBody>
            <a:bodyPr/>
            <a:lstStyle/>
            <a:p>
              <a:endParaRPr lang="es-ES"/>
            </a:p>
          </p:txBody>
        </p:sp>
        <p:sp>
          <p:nvSpPr>
            <p:cNvPr id="42035" name="Rectangle 55"/>
            <p:cNvSpPr>
              <a:spLocks noChangeArrowheads="1"/>
            </p:cNvSpPr>
            <p:nvPr/>
          </p:nvSpPr>
          <p:spPr bwMode="auto">
            <a:xfrm>
              <a:off x="303" y="3874"/>
              <a:ext cx="5169" cy="14"/>
            </a:xfrm>
            <a:prstGeom prst="rect">
              <a:avLst/>
            </a:prstGeom>
            <a:solidFill>
              <a:srgbClr val="000000"/>
            </a:solidFill>
            <a:ln w="9525">
              <a:noFill/>
              <a:miter lim="800000"/>
              <a:headEnd/>
              <a:tailEnd/>
            </a:ln>
          </p:spPr>
          <p:txBody>
            <a:bodyPr/>
            <a:lstStyle/>
            <a:p>
              <a:endParaRPr lang="es-ES"/>
            </a:p>
          </p:txBody>
        </p:sp>
        <p:sp>
          <p:nvSpPr>
            <p:cNvPr id="42036" name="Oval 56"/>
            <p:cNvSpPr>
              <a:spLocks noChangeArrowheads="1"/>
            </p:cNvSpPr>
            <p:nvPr/>
          </p:nvSpPr>
          <p:spPr bwMode="auto">
            <a:xfrm>
              <a:off x="2379" y="1406"/>
              <a:ext cx="290" cy="239"/>
            </a:xfrm>
            <a:prstGeom prst="ellipse">
              <a:avLst/>
            </a:prstGeom>
            <a:solidFill>
              <a:srgbClr val="FFFFFF"/>
            </a:solidFill>
            <a:ln w="17463">
              <a:solidFill>
                <a:srgbClr val="000000"/>
              </a:solidFill>
              <a:round/>
              <a:headEnd/>
              <a:tailEnd/>
            </a:ln>
          </p:spPr>
          <p:txBody>
            <a:bodyPr/>
            <a:lstStyle/>
            <a:p>
              <a:endParaRPr lang="es-ES"/>
            </a:p>
          </p:txBody>
        </p:sp>
        <p:grpSp>
          <p:nvGrpSpPr>
            <p:cNvPr id="42037" name="Group 59"/>
            <p:cNvGrpSpPr>
              <a:grpSpLocks/>
            </p:cNvGrpSpPr>
            <p:nvPr/>
          </p:nvGrpSpPr>
          <p:grpSpPr bwMode="auto">
            <a:xfrm>
              <a:off x="2328" y="2044"/>
              <a:ext cx="438" cy="116"/>
              <a:chOff x="2328" y="1844"/>
              <a:chExt cx="438" cy="116"/>
            </a:xfrm>
          </p:grpSpPr>
          <p:sp>
            <p:nvSpPr>
              <p:cNvPr id="42043" name="Line 57"/>
              <p:cNvSpPr>
                <a:spLocks noChangeShapeType="1"/>
              </p:cNvSpPr>
              <p:nvPr/>
            </p:nvSpPr>
            <p:spPr bwMode="auto">
              <a:xfrm>
                <a:off x="2328" y="1901"/>
                <a:ext cx="318" cy="1"/>
              </a:xfrm>
              <a:prstGeom prst="line">
                <a:avLst/>
              </a:prstGeom>
              <a:noFill/>
              <a:ln w="17463">
                <a:solidFill>
                  <a:srgbClr val="000000"/>
                </a:solidFill>
                <a:round/>
                <a:headEnd/>
                <a:tailEnd/>
              </a:ln>
            </p:spPr>
            <p:txBody>
              <a:bodyPr/>
              <a:lstStyle/>
              <a:p>
                <a:endParaRPr lang="es-ES"/>
              </a:p>
            </p:txBody>
          </p:sp>
          <p:sp>
            <p:nvSpPr>
              <p:cNvPr id="42044" name="Freeform 58"/>
              <p:cNvSpPr>
                <a:spLocks/>
              </p:cNvSpPr>
              <p:nvPr/>
            </p:nvSpPr>
            <p:spPr bwMode="auto">
              <a:xfrm>
                <a:off x="2642" y="1844"/>
                <a:ext cx="124" cy="116"/>
              </a:xfrm>
              <a:custGeom>
                <a:avLst/>
                <a:gdLst>
                  <a:gd name="T0" fmla="*/ 0 w 124"/>
                  <a:gd name="T1" fmla="*/ 116 h 116"/>
                  <a:gd name="T2" fmla="*/ 124 w 124"/>
                  <a:gd name="T3" fmla="*/ 57 h 116"/>
                  <a:gd name="T4" fmla="*/ 0 w 124"/>
                  <a:gd name="T5" fmla="*/ 0 h 116"/>
                  <a:gd name="T6" fmla="*/ 0 w 124"/>
                  <a:gd name="T7" fmla="*/ 116 h 116"/>
                  <a:gd name="T8" fmla="*/ 0 60000 65536"/>
                  <a:gd name="T9" fmla="*/ 0 60000 65536"/>
                  <a:gd name="T10" fmla="*/ 0 60000 65536"/>
                  <a:gd name="T11" fmla="*/ 0 60000 65536"/>
                  <a:gd name="T12" fmla="*/ 0 w 124"/>
                  <a:gd name="T13" fmla="*/ 0 h 116"/>
                  <a:gd name="T14" fmla="*/ 124 w 124"/>
                  <a:gd name="T15" fmla="*/ 116 h 116"/>
                </a:gdLst>
                <a:ahLst/>
                <a:cxnLst>
                  <a:cxn ang="T8">
                    <a:pos x="T0" y="T1"/>
                  </a:cxn>
                  <a:cxn ang="T9">
                    <a:pos x="T2" y="T3"/>
                  </a:cxn>
                  <a:cxn ang="T10">
                    <a:pos x="T4" y="T5"/>
                  </a:cxn>
                  <a:cxn ang="T11">
                    <a:pos x="T6" y="T7"/>
                  </a:cxn>
                </a:cxnLst>
                <a:rect l="T12" t="T13" r="T14" b="T15"/>
                <a:pathLst>
                  <a:path w="124" h="116">
                    <a:moveTo>
                      <a:pt x="0" y="116"/>
                    </a:moveTo>
                    <a:lnTo>
                      <a:pt x="124" y="57"/>
                    </a:lnTo>
                    <a:lnTo>
                      <a:pt x="0" y="0"/>
                    </a:lnTo>
                    <a:lnTo>
                      <a:pt x="0" y="116"/>
                    </a:lnTo>
                    <a:close/>
                  </a:path>
                </a:pathLst>
              </a:custGeom>
              <a:solidFill>
                <a:srgbClr val="000000"/>
              </a:solidFill>
              <a:ln w="9525">
                <a:noFill/>
                <a:round/>
                <a:headEnd/>
                <a:tailEnd/>
              </a:ln>
            </p:spPr>
            <p:txBody>
              <a:bodyPr/>
              <a:lstStyle/>
              <a:p>
                <a:endParaRPr lang="es-ES"/>
              </a:p>
            </p:txBody>
          </p:sp>
        </p:grpSp>
        <p:sp>
          <p:nvSpPr>
            <p:cNvPr id="42038" name="Freeform 60"/>
            <p:cNvSpPr>
              <a:spLocks/>
            </p:cNvSpPr>
            <p:nvPr/>
          </p:nvSpPr>
          <p:spPr bwMode="auto">
            <a:xfrm>
              <a:off x="2404" y="3218"/>
              <a:ext cx="337" cy="243"/>
            </a:xfrm>
            <a:custGeom>
              <a:avLst/>
              <a:gdLst>
                <a:gd name="T0" fmla="*/ 162 w 337"/>
                <a:gd name="T1" fmla="*/ 173 h 257"/>
                <a:gd name="T2" fmla="*/ 0 w 337"/>
                <a:gd name="T3" fmla="*/ 0 h 257"/>
                <a:gd name="T4" fmla="*/ 337 w 337"/>
                <a:gd name="T5" fmla="*/ 0 h 257"/>
                <a:gd name="T6" fmla="*/ 162 w 337"/>
                <a:gd name="T7" fmla="*/ 173 h 257"/>
                <a:gd name="T8" fmla="*/ 0 60000 65536"/>
                <a:gd name="T9" fmla="*/ 0 60000 65536"/>
                <a:gd name="T10" fmla="*/ 0 60000 65536"/>
                <a:gd name="T11" fmla="*/ 0 60000 65536"/>
                <a:gd name="T12" fmla="*/ 0 w 337"/>
                <a:gd name="T13" fmla="*/ 0 h 257"/>
                <a:gd name="T14" fmla="*/ 337 w 337"/>
                <a:gd name="T15" fmla="*/ 257 h 257"/>
              </a:gdLst>
              <a:ahLst/>
              <a:cxnLst>
                <a:cxn ang="T8">
                  <a:pos x="T0" y="T1"/>
                </a:cxn>
                <a:cxn ang="T9">
                  <a:pos x="T2" y="T3"/>
                </a:cxn>
                <a:cxn ang="T10">
                  <a:pos x="T4" y="T5"/>
                </a:cxn>
                <a:cxn ang="T11">
                  <a:pos x="T6" y="T7"/>
                </a:cxn>
              </a:cxnLst>
              <a:rect l="T12" t="T13" r="T14" b="T15"/>
              <a:pathLst>
                <a:path w="337" h="257">
                  <a:moveTo>
                    <a:pt x="162" y="257"/>
                  </a:moveTo>
                  <a:lnTo>
                    <a:pt x="0" y="0"/>
                  </a:lnTo>
                  <a:lnTo>
                    <a:pt x="337" y="0"/>
                  </a:lnTo>
                  <a:lnTo>
                    <a:pt x="162" y="257"/>
                  </a:lnTo>
                  <a:close/>
                </a:path>
              </a:pathLst>
            </a:custGeom>
            <a:solidFill>
              <a:srgbClr val="FFFFFF"/>
            </a:solidFill>
            <a:ln w="17463">
              <a:solidFill>
                <a:srgbClr val="000000"/>
              </a:solidFill>
              <a:round/>
              <a:headEnd/>
              <a:tailEnd/>
            </a:ln>
          </p:spPr>
          <p:txBody>
            <a:bodyPr/>
            <a:lstStyle/>
            <a:p>
              <a:endParaRPr lang="es-ES"/>
            </a:p>
          </p:txBody>
        </p:sp>
        <p:sp>
          <p:nvSpPr>
            <p:cNvPr id="42039" name="Oval 61"/>
            <p:cNvSpPr>
              <a:spLocks noChangeArrowheads="1"/>
            </p:cNvSpPr>
            <p:nvPr/>
          </p:nvSpPr>
          <p:spPr bwMode="auto">
            <a:xfrm>
              <a:off x="2426" y="3555"/>
              <a:ext cx="290" cy="238"/>
            </a:xfrm>
            <a:prstGeom prst="ellipse">
              <a:avLst/>
            </a:prstGeom>
            <a:solidFill>
              <a:srgbClr val="FFFFFF"/>
            </a:solidFill>
            <a:ln w="17463">
              <a:solidFill>
                <a:srgbClr val="000000"/>
              </a:solidFill>
              <a:round/>
              <a:headEnd/>
              <a:tailEnd/>
            </a:ln>
          </p:spPr>
          <p:txBody>
            <a:bodyPr/>
            <a:lstStyle/>
            <a:p>
              <a:endParaRPr lang="es-ES"/>
            </a:p>
          </p:txBody>
        </p:sp>
        <p:sp>
          <p:nvSpPr>
            <p:cNvPr id="42040" name="Rectangle 62"/>
            <p:cNvSpPr>
              <a:spLocks noChangeArrowheads="1"/>
            </p:cNvSpPr>
            <p:nvPr/>
          </p:nvSpPr>
          <p:spPr bwMode="auto">
            <a:xfrm>
              <a:off x="2524" y="3557"/>
              <a:ext cx="110" cy="182"/>
            </a:xfrm>
            <a:prstGeom prst="rect">
              <a:avLst/>
            </a:prstGeom>
            <a:noFill/>
            <a:ln w="9525">
              <a:noFill/>
              <a:miter lim="800000"/>
              <a:headEnd/>
              <a:tailEnd/>
            </a:ln>
          </p:spPr>
          <p:txBody>
            <a:bodyPr wrap="none" lIns="0" tIns="0" rIns="0" bIns="0">
              <a:spAutoFit/>
            </a:bodyPr>
            <a:lstStyle/>
            <a:p>
              <a:r>
                <a:rPr lang="es-ES" sz="1900">
                  <a:solidFill>
                    <a:srgbClr val="000000"/>
                  </a:solidFill>
                </a:rPr>
                <a:t>R</a:t>
              </a:r>
              <a:endParaRPr lang="es-ES"/>
            </a:p>
          </p:txBody>
        </p:sp>
        <p:sp>
          <p:nvSpPr>
            <p:cNvPr id="42041" name="Rectangle 63"/>
            <p:cNvSpPr>
              <a:spLocks noChangeArrowheads="1"/>
            </p:cNvSpPr>
            <p:nvPr/>
          </p:nvSpPr>
          <p:spPr bwMode="auto">
            <a:xfrm>
              <a:off x="2415" y="2850"/>
              <a:ext cx="328" cy="217"/>
            </a:xfrm>
            <a:prstGeom prst="rect">
              <a:avLst/>
            </a:prstGeom>
            <a:solidFill>
              <a:srgbClr val="FFFFFF"/>
            </a:solidFill>
            <a:ln w="17463">
              <a:solidFill>
                <a:srgbClr val="000000"/>
              </a:solidFill>
              <a:miter lim="800000"/>
              <a:headEnd/>
              <a:tailEnd/>
            </a:ln>
          </p:spPr>
          <p:txBody>
            <a:bodyPr/>
            <a:lstStyle/>
            <a:p>
              <a:endParaRPr lang="es-ES"/>
            </a:p>
          </p:txBody>
        </p:sp>
        <p:sp>
          <p:nvSpPr>
            <p:cNvPr id="42042" name="Freeform 64"/>
            <p:cNvSpPr>
              <a:spLocks/>
            </p:cNvSpPr>
            <p:nvPr/>
          </p:nvSpPr>
          <p:spPr bwMode="auto">
            <a:xfrm>
              <a:off x="2429" y="2432"/>
              <a:ext cx="325" cy="226"/>
            </a:xfrm>
            <a:custGeom>
              <a:avLst/>
              <a:gdLst>
                <a:gd name="T0" fmla="*/ 162 w 325"/>
                <a:gd name="T1" fmla="*/ 0 h 226"/>
                <a:gd name="T2" fmla="*/ 196 w 325"/>
                <a:gd name="T3" fmla="*/ 2 h 226"/>
                <a:gd name="T4" fmla="*/ 226 w 325"/>
                <a:gd name="T5" fmla="*/ 9 h 226"/>
                <a:gd name="T6" fmla="*/ 253 w 325"/>
                <a:gd name="T7" fmla="*/ 20 h 226"/>
                <a:gd name="T8" fmla="*/ 278 w 325"/>
                <a:gd name="T9" fmla="*/ 32 h 226"/>
                <a:gd name="T10" fmla="*/ 297 w 325"/>
                <a:gd name="T11" fmla="*/ 50 h 226"/>
                <a:gd name="T12" fmla="*/ 312 w 325"/>
                <a:gd name="T13" fmla="*/ 68 h 226"/>
                <a:gd name="T14" fmla="*/ 321 w 325"/>
                <a:gd name="T15" fmla="*/ 89 h 226"/>
                <a:gd name="T16" fmla="*/ 325 w 325"/>
                <a:gd name="T17" fmla="*/ 112 h 226"/>
                <a:gd name="T18" fmla="*/ 321 w 325"/>
                <a:gd name="T19" fmla="*/ 135 h 226"/>
                <a:gd name="T20" fmla="*/ 312 w 325"/>
                <a:gd name="T21" fmla="*/ 156 h 226"/>
                <a:gd name="T22" fmla="*/ 297 w 325"/>
                <a:gd name="T23" fmla="*/ 176 h 226"/>
                <a:gd name="T24" fmla="*/ 278 w 325"/>
                <a:gd name="T25" fmla="*/ 194 h 226"/>
                <a:gd name="T26" fmla="*/ 253 w 325"/>
                <a:gd name="T27" fmla="*/ 206 h 226"/>
                <a:gd name="T28" fmla="*/ 226 w 325"/>
                <a:gd name="T29" fmla="*/ 217 h 226"/>
                <a:gd name="T30" fmla="*/ 196 w 325"/>
                <a:gd name="T31" fmla="*/ 224 h 226"/>
                <a:gd name="T32" fmla="*/ 162 w 325"/>
                <a:gd name="T33" fmla="*/ 226 h 226"/>
                <a:gd name="T34" fmla="*/ 0 w 325"/>
                <a:gd name="T35" fmla="*/ 226 h 226"/>
                <a:gd name="T36" fmla="*/ 0 w 325"/>
                <a:gd name="T37" fmla="*/ 0 h 226"/>
                <a:gd name="T38" fmla="*/ 162 w 325"/>
                <a:gd name="T39" fmla="*/ 0 h 2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5"/>
                <a:gd name="T61" fmla="*/ 0 h 226"/>
                <a:gd name="T62" fmla="*/ 325 w 325"/>
                <a:gd name="T63" fmla="*/ 226 h 2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5" h="226">
                  <a:moveTo>
                    <a:pt x="162" y="0"/>
                  </a:moveTo>
                  <a:lnTo>
                    <a:pt x="196" y="2"/>
                  </a:lnTo>
                  <a:lnTo>
                    <a:pt x="226" y="9"/>
                  </a:lnTo>
                  <a:lnTo>
                    <a:pt x="253" y="20"/>
                  </a:lnTo>
                  <a:lnTo>
                    <a:pt x="278" y="32"/>
                  </a:lnTo>
                  <a:lnTo>
                    <a:pt x="297" y="50"/>
                  </a:lnTo>
                  <a:lnTo>
                    <a:pt x="312" y="68"/>
                  </a:lnTo>
                  <a:lnTo>
                    <a:pt x="321" y="89"/>
                  </a:lnTo>
                  <a:lnTo>
                    <a:pt x="325" y="112"/>
                  </a:lnTo>
                  <a:lnTo>
                    <a:pt x="321" y="135"/>
                  </a:lnTo>
                  <a:lnTo>
                    <a:pt x="312" y="156"/>
                  </a:lnTo>
                  <a:lnTo>
                    <a:pt x="297" y="176"/>
                  </a:lnTo>
                  <a:lnTo>
                    <a:pt x="278" y="194"/>
                  </a:lnTo>
                  <a:lnTo>
                    <a:pt x="253" y="206"/>
                  </a:lnTo>
                  <a:lnTo>
                    <a:pt x="226" y="217"/>
                  </a:lnTo>
                  <a:lnTo>
                    <a:pt x="196" y="224"/>
                  </a:lnTo>
                  <a:lnTo>
                    <a:pt x="162" y="226"/>
                  </a:lnTo>
                  <a:lnTo>
                    <a:pt x="0" y="226"/>
                  </a:lnTo>
                  <a:lnTo>
                    <a:pt x="0" y="0"/>
                  </a:lnTo>
                  <a:lnTo>
                    <a:pt x="162" y="0"/>
                  </a:lnTo>
                  <a:close/>
                </a:path>
              </a:pathLst>
            </a:custGeom>
            <a:solidFill>
              <a:srgbClr val="FFFFFF"/>
            </a:solidFill>
            <a:ln w="17463">
              <a:solidFill>
                <a:srgbClr val="000000"/>
              </a:solidFill>
              <a:round/>
              <a:headEnd/>
              <a:tailEnd/>
            </a:ln>
          </p:spPr>
          <p:txBody>
            <a:bodyPr/>
            <a:lstStyle/>
            <a:p>
              <a:endParaRPr lang="es-ES"/>
            </a:p>
          </p:txBody>
        </p:sp>
      </p:grpSp>
    </p:spTree>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a:xfrm>
            <a:off x="428625" y="642938"/>
            <a:ext cx="7391400" cy="679450"/>
          </a:xfrm>
        </p:spPr>
        <p:txBody>
          <a:bodyPr>
            <a:normAutofit fontScale="90000"/>
          </a:bodyPr>
          <a:lstStyle/>
          <a:p>
            <a:pPr eaLnBrk="1" fontAlgn="auto" hangingPunct="1">
              <a:spcAft>
                <a:spcPts val="0"/>
              </a:spcAft>
              <a:defRPr/>
            </a:pPr>
            <a:r>
              <a:rPr lang="es-ES_tradnl" sz="2400" smtClean="0"/>
              <a:t>Sólo los pasos de operación agregan valor… el resto es pérdida de tiempo y recursos</a:t>
            </a:r>
          </a:p>
        </p:txBody>
      </p:sp>
      <p:sp>
        <p:nvSpPr>
          <p:cNvPr id="41986" name="2 Marcador de número de diapositiva"/>
          <p:cNvSpPr>
            <a:spLocks noGrp="1"/>
          </p:cNvSpPr>
          <p:nvPr>
            <p:ph type="sldNum" sz="quarter" idx="12"/>
          </p:nvPr>
        </p:nvSpPr>
        <p:spPr>
          <a:xfrm>
            <a:off x="3124200" y="6248400"/>
            <a:ext cx="2895600" cy="457200"/>
          </a:xfrm>
        </p:spPr>
        <p:txBody>
          <a:bodyPr/>
          <a:lstStyle/>
          <a:p>
            <a:pPr algn="ctr">
              <a:defRPr/>
            </a:pPr>
            <a:fld id="{C2FCA281-9E0B-4874-89B8-12D4C9BBD06D}" type="slidenum">
              <a:rPr lang="es-ES_tradnl"/>
              <a:pPr algn="ctr">
                <a:defRPr/>
              </a:pPr>
              <a:t>32</a:t>
            </a:fld>
            <a:endParaRPr lang="es-ES_tradnl"/>
          </a:p>
        </p:txBody>
      </p:sp>
      <p:grpSp>
        <p:nvGrpSpPr>
          <p:cNvPr id="43012" name="Group 57"/>
          <p:cNvGrpSpPr>
            <a:grpSpLocks/>
          </p:cNvGrpSpPr>
          <p:nvPr/>
        </p:nvGrpSpPr>
        <p:grpSpPr bwMode="auto">
          <a:xfrm>
            <a:off x="1143000" y="1600200"/>
            <a:ext cx="6934200" cy="4419600"/>
            <a:chOff x="720" y="1008"/>
            <a:chExt cx="4368" cy="2784"/>
          </a:xfrm>
        </p:grpSpPr>
        <p:sp>
          <p:nvSpPr>
            <p:cNvPr id="43013" name="Rectangle 4"/>
            <p:cNvSpPr>
              <a:spLocks noChangeArrowheads="1"/>
            </p:cNvSpPr>
            <p:nvPr/>
          </p:nvSpPr>
          <p:spPr bwMode="auto">
            <a:xfrm>
              <a:off x="728" y="1015"/>
              <a:ext cx="4354" cy="261"/>
            </a:xfrm>
            <a:prstGeom prst="rect">
              <a:avLst/>
            </a:prstGeom>
            <a:solidFill>
              <a:srgbClr val="FFCC00"/>
            </a:solidFill>
            <a:ln w="9525">
              <a:noFill/>
              <a:miter lim="800000"/>
              <a:headEnd/>
              <a:tailEnd/>
            </a:ln>
          </p:spPr>
          <p:txBody>
            <a:bodyPr/>
            <a:lstStyle/>
            <a:p>
              <a:endParaRPr lang="es-ES"/>
            </a:p>
          </p:txBody>
        </p:sp>
        <p:sp>
          <p:nvSpPr>
            <p:cNvPr id="43014" name="Rectangle 5"/>
            <p:cNvSpPr>
              <a:spLocks noChangeArrowheads="1"/>
            </p:cNvSpPr>
            <p:nvPr/>
          </p:nvSpPr>
          <p:spPr bwMode="auto">
            <a:xfrm>
              <a:off x="728" y="1275"/>
              <a:ext cx="4354" cy="2512"/>
            </a:xfrm>
            <a:prstGeom prst="rect">
              <a:avLst/>
            </a:prstGeom>
            <a:solidFill>
              <a:srgbClr val="FFFF99"/>
            </a:solidFill>
            <a:ln w="9525">
              <a:noFill/>
              <a:miter lim="800000"/>
              <a:headEnd/>
              <a:tailEnd/>
            </a:ln>
          </p:spPr>
          <p:txBody>
            <a:bodyPr/>
            <a:lstStyle/>
            <a:p>
              <a:endParaRPr lang="es-ES"/>
            </a:p>
          </p:txBody>
        </p:sp>
        <p:sp>
          <p:nvSpPr>
            <p:cNvPr id="43015" name="Rectangle 6"/>
            <p:cNvSpPr>
              <a:spLocks noChangeArrowheads="1"/>
            </p:cNvSpPr>
            <p:nvPr/>
          </p:nvSpPr>
          <p:spPr bwMode="auto">
            <a:xfrm>
              <a:off x="1074" y="1022"/>
              <a:ext cx="344" cy="173"/>
            </a:xfrm>
            <a:prstGeom prst="rect">
              <a:avLst/>
            </a:prstGeom>
            <a:noFill/>
            <a:ln w="9525">
              <a:noFill/>
              <a:miter lim="800000"/>
              <a:headEnd/>
              <a:tailEnd/>
            </a:ln>
          </p:spPr>
          <p:txBody>
            <a:bodyPr wrap="none" lIns="0" tIns="0" rIns="0" bIns="0">
              <a:spAutoFit/>
            </a:bodyPr>
            <a:lstStyle/>
            <a:p>
              <a:r>
                <a:rPr lang="es-ES_tradnl" b="1">
                  <a:solidFill>
                    <a:srgbClr val="000000"/>
                  </a:solidFill>
                </a:rPr>
                <a:t>Paso</a:t>
              </a:r>
              <a:endParaRPr lang="es-ES_tradnl">
                <a:latin typeface="Times New Roman" pitchFamily="18" charset="0"/>
              </a:endParaRPr>
            </a:p>
          </p:txBody>
        </p:sp>
        <p:sp>
          <p:nvSpPr>
            <p:cNvPr id="43016" name="Rectangle 7"/>
            <p:cNvSpPr>
              <a:spLocks noChangeArrowheads="1"/>
            </p:cNvSpPr>
            <p:nvPr/>
          </p:nvSpPr>
          <p:spPr bwMode="auto">
            <a:xfrm>
              <a:off x="2027" y="1022"/>
              <a:ext cx="568" cy="173"/>
            </a:xfrm>
            <a:prstGeom prst="rect">
              <a:avLst/>
            </a:prstGeom>
            <a:noFill/>
            <a:ln w="9525">
              <a:noFill/>
              <a:miter lim="800000"/>
              <a:headEnd/>
              <a:tailEnd/>
            </a:ln>
          </p:spPr>
          <p:txBody>
            <a:bodyPr wrap="none" lIns="0" tIns="0" rIns="0" bIns="0">
              <a:spAutoFit/>
            </a:bodyPr>
            <a:lstStyle/>
            <a:p>
              <a:r>
                <a:rPr lang="es-ES_tradnl" b="1">
                  <a:solidFill>
                    <a:srgbClr val="000000"/>
                  </a:solidFill>
                </a:rPr>
                <a:t>Símbolo</a:t>
              </a:r>
              <a:endParaRPr lang="es-ES_tradnl">
                <a:latin typeface="Times New Roman" pitchFamily="18" charset="0"/>
              </a:endParaRPr>
            </a:p>
          </p:txBody>
        </p:sp>
        <p:sp>
          <p:nvSpPr>
            <p:cNvPr id="43017" name="Rectangle 8"/>
            <p:cNvSpPr>
              <a:spLocks noChangeArrowheads="1"/>
            </p:cNvSpPr>
            <p:nvPr/>
          </p:nvSpPr>
          <p:spPr bwMode="auto">
            <a:xfrm>
              <a:off x="761" y="1281"/>
              <a:ext cx="664" cy="173"/>
            </a:xfrm>
            <a:prstGeom prst="rect">
              <a:avLst/>
            </a:prstGeom>
            <a:noFill/>
            <a:ln w="9525">
              <a:noFill/>
              <a:miter lim="800000"/>
              <a:headEnd/>
              <a:tailEnd/>
            </a:ln>
          </p:spPr>
          <p:txBody>
            <a:bodyPr wrap="none" lIns="0" tIns="0" rIns="0" bIns="0">
              <a:spAutoFit/>
            </a:bodyPr>
            <a:lstStyle/>
            <a:p>
              <a:r>
                <a:rPr lang="es-ES_tradnl">
                  <a:solidFill>
                    <a:srgbClr val="000000"/>
                  </a:solidFill>
                </a:rPr>
                <a:t>Operación</a:t>
              </a:r>
              <a:endParaRPr lang="es-ES_tradnl">
                <a:latin typeface="Times New Roman" pitchFamily="18" charset="0"/>
              </a:endParaRPr>
            </a:p>
          </p:txBody>
        </p:sp>
        <p:sp>
          <p:nvSpPr>
            <p:cNvPr id="43018" name="Rectangle 9"/>
            <p:cNvSpPr>
              <a:spLocks noChangeArrowheads="1"/>
            </p:cNvSpPr>
            <p:nvPr/>
          </p:nvSpPr>
          <p:spPr bwMode="auto">
            <a:xfrm>
              <a:off x="761" y="1813"/>
              <a:ext cx="696" cy="173"/>
            </a:xfrm>
            <a:prstGeom prst="rect">
              <a:avLst/>
            </a:prstGeom>
            <a:noFill/>
            <a:ln w="9525">
              <a:noFill/>
              <a:miter lim="800000"/>
              <a:headEnd/>
              <a:tailEnd/>
            </a:ln>
          </p:spPr>
          <p:txBody>
            <a:bodyPr wrap="none" lIns="0" tIns="0" rIns="0" bIns="0">
              <a:spAutoFit/>
            </a:bodyPr>
            <a:lstStyle/>
            <a:p>
              <a:r>
                <a:rPr lang="es-ES_tradnl">
                  <a:solidFill>
                    <a:srgbClr val="000000"/>
                  </a:solidFill>
                </a:rPr>
                <a:t>Transporte</a:t>
              </a:r>
              <a:endParaRPr lang="es-ES_tradnl">
                <a:latin typeface="Times New Roman" pitchFamily="18" charset="0"/>
              </a:endParaRPr>
            </a:p>
          </p:txBody>
        </p:sp>
        <p:sp>
          <p:nvSpPr>
            <p:cNvPr id="43019" name="Rectangle 10"/>
            <p:cNvSpPr>
              <a:spLocks noChangeArrowheads="1"/>
            </p:cNvSpPr>
            <p:nvPr/>
          </p:nvSpPr>
          <p:spPr bwMode="auto">
            <a:xfrm>
              <a:off x="761" y="2334"/>
              <a:ext cx="800" cy="173"/>
            </a:xfrm>
            <a:prstGeom prst="rect">
              <a:avLst/>
            </a:prstGeom>
            <a:noFill/>
            <a:ln w="9525">
              <a:noFill/>
              <a:miter lim="800000"/>
              <a:headEnd/>
              <a:tailEnd/>
            </a:ln>
          </p:spPr>
          <p:txBody>
            <a:bodyPr wrap="none" lIns="0" tIns="0" rIns="0" bIns="0">
              <a:spAutoFit/>
            </a:bodyPr>
            <a:lstStyle/>
            <a:p>
              <a:r>
                <a:rPr lang="es-ES_tradnl">
                  <a:solidFill>
                    <a:srgbClr val="000000"/>
                  </a:solidFill>
                </a:rPr>
                <a:t>Demora (no </a:t>
              </a:r>
              <a:endParaRPr lang="es-ES_tradnl">
                <a:latin typeface="Times New Roman" pitchFamily="18" charset="0"/>
              </a:endParaRPr>
            </a:p>
          </p:txBody>
        </p:sp>
        <p:sp>
          <p:nvSpPr>
            <p:cNvPr id="43020" name="Rectangle 11"/>
            <p:cNvSpPr>
              <a:spLocks noChangeArrowheads="1"/>
            </p:cNvSpPr>
            <p:nvPr/>
          </p:nvSpPr>
          <p:spPr bwMode="auto">
            <a:xfrm>
              <a:off x="761" y="2511"/>
              <a:ext cx="824" cy="173"/>
            </a:xfrm>
            <a:prstGeom prst="rect">
              <a:avLst/>
            </a:prstGeom>
            <a:noFill/>
            <a:ln w="9525">
              <a:noFill/>
              <a:miter lim="800000"/>
              <a:headEnd/>
              <a:tailEnd/>
            </a:ln>
          </p:spPr>
          <p:txBody>
            <a:bodyPr wrap="none" lIns="0" tIns="0" rIns="0" bIns="0">
              <a:spAutoFit/>
            </a:bodyPr>
            <a:lstStyle/>
            <a:p>
              <a:r>
                <a:rPr lang="es-ES_tradnl">
                  <a:solidFill>
                    <a:srgbClr val="000000"/>
                  </a:solidFill>
                </a:rPr>
                <a:t>programada)</a:t>
              </a:r>
              <a:endParaRPr lang="es-ES_tradnl">
                <a:latin typeface="Times New Roman" pitchFamily="18" charset="0"/>
              </a:endParaRPr>
            </a:p>
          </p:txBody>
        </p:sp>
        <p:sp>
          <p:nvSpPr>
            <p:cNvPr id="43021" name="Rectangle 12"/>
            <p:cNvSpPr>
              <a:spLocks noChangeArrowheads="1"/>
            </p:cNvSpPr>
            <p:nvPr/>
          </p:nvSpPr>
          <p:spPr bwMode="auto">
            <a:xfrm>
              <a:off x="761" y="2729"/>
              <a:ext cx="688" cy="173"/>
            </a:xfrm>
            <a:prstGeom prst="rect">
              <a:avLst/>
            </a:prstGeom>
            <a:noFill/>
            <a:ln w="9525">
              <a:noFill/>
              <a:miter lim="800000"/>
              <a:headEnd/>
              <a:tailEnd/>
            </a:ln>
          </p:spPr>
          <p:txBody>
            <a:bodyPr wrap="none" lIns="0" tIns="0" rIns="0" bIns="0">
              <a:spAutoFit/>
            </a:bodyPr>
            <a:lstStyle/>
            <a:p>
              <a:r>
                <a:rPr lang="es-ES_tradnl">
                  <a:solidFill>
                    <a:srgbClr val="000000"/>
                  </a:solidFill>
                </a:rPr>
                <a:t>Inspección</a:t>
              </a:r>
              <a:endParaRPr lang="es-ES_tradnl">
                <a:latin typeface="Times New Roman" pitchFamily="18" charset="0"/>
              </a:endParaRPr>
            </a:p>
          </p:txBody>
        </p:sp>
        <p:sp>
          <p:nvSpPr>
            <p:cNvPr id="43022" name="Rectangle 13"/>
            <p:cNvSpPr>
              <a:spLocks noChangeArrowheads="1"/>
            </p:cNvSpPr>
            <p:nvPr/>
          </p:nvSpPr>
          <p:spPr bwMode="auto">
            <a:xfrm>
              <a:off x="761" y="3094"/>
              <a:ext cx="752" cy="173"/>
            </a:xfrm>
            <a:prstGeom prst="rect">
              <a:avLst/>
            </a:prstGeom>
            <a:noFill/>
            <a:ln w="9525">
              <a:noFill/>
              <a:miter lim="800000"/>
              <a:headEnd/>
              <a:tailEnd/>
            </a:ln>
          </p:spPr>
          <p:txBody>
            <a:bodyPr wrap="none" lIns="0" tIns="0" rIns="0" bIns="0">
              <a:spAutoFit/>
            </a:bodyPr>
            <a:lstStyle/>
            <a:p>
              <a:r>
                <a:rPr lang="es-ES_tradnl">
                  <a:solidFill>
                    <a:srgbClr val="000000"/>
                  </a:solidFill>
                </a:rPr>
                <a:t>Almacenaje</a:t>
              </a:r>
              <a:endParaRPr lang="es-ES_tradnl">
                <a:latin typeface="Times New Roman" pitchFamily="18" charset="0"/>
              </a:endParaRPr>
            </a:p>
          </p:txBody>
        </p:sp>
        <p:sp>
          <p:nvSpPr>
            <p:cNvPr id="43023" name="Rectangle 14"/>
            <p:cNvSpPr>
              <a:spLocks noChangeArrowheads="1"/>
            </p:cNvSpPr>
            <p:nvPr/>
          </p:nvSpPr>
          <p:spPr bwMode="auto">
            <a:xfrm>
              <a:off x="761" y="3438"/>
              <a:ext cx="624" cy="173"/>
            </a:xfrm>
            <a:prstGeom prst="rect">
              <a:avLst/>
            </a:prstGeom>
            <a:noFill/>
            <a:ln w="9525">
              <a:noFill/>
              <a:miter lim="800000"/>
              <a:headEnd/>
              <a:tailEnd/>
            </a:ln>
          </p:spPr>
          <p:txBody>
            <a:bodyPr wrap="none" lIns="0" tIns="0" rIns="0" bIns="0">
              <a:spAutoFit/>
            </a:bodyPr>
            <a:lstStyle/>
            <a:p>
              <a:r>
                <a:rPr lang="es-ES_tradnl">
                  <a:solidFill>
                    <a:srgbClr val="000000"/>
                  </a:solidFill>
                </a:rPr>
                <a:t>Retrabajo</a:t>
              </a:r>
              <a:endParaRPr lang="es-ES_tradnl">
                <a:latin typeface="Times New Roman" pitchFamily="18" charset="0"/>
              </a:endParaRPr>
            </a:p>
          </p:txBody>
        </p:sp>
        <p:sp>
          <p:nvSpPr>
            <p:cNvPr id="43024" name="Line 15"/>
            <p:cNvSpPr>
              <a:spLocks noChangeShapeType="1"/>
            </p:cNvSpPr>
            <p:nvPr/>
          </p:nvSpPr>
          <p:spPr bwMode="auto">
            <a:xfrm>
              <a:off x="720" y="1008"/>
              <a:ext cx="1" cy="2784"/>
            </a:xfrm>
            <a:prstGeom prst="line">
              <a:avLst/>
            </a:prstGeom>
            <a:noFill/>
            <a:ln w="0">
              <a:solidFill>
                <a:srgbClr val="000000"/>
              </a:solidFill>
              <a:round/>
              <a:headEnd/>
              <a:tailEnd/>
            </a:ln>
          </p:spPr>
          <p:txBody>
            <a:bodyPr/>
            <a:lstStyle/>
            <a:p>
              <a:endParaRPr lang="es-ES"/>
            </a:p>
          </p:txBody>
        </p:sp>
        <p:sp>
          <p:nvSpPr>
            <p:cNvPr id="43025" name="Rectangle 16"/>
            <p:cNvSpPr>
              <a:spLocks noChangeArrowheads="1"/>
            </p:cNvSpPr>
            <p:nvPr/>
          </p:nvSpPr>
          <p:spPr bwMode="auto">
            <a:xfrm>
              <a:off x="720" y="1008"/>
              <a:ext cx="17" cy="2784"/>
            </a:xfrm>
            <a:prstGeom prst="rect">
              <a:avLst/>
            </a:prstGeom>
            <a:solidFill>
              <a:srgbClr val="000000"/>
            </a:solidFill>
            <a:ln w="9525">
              <a:noFill/>
              <a:miter lim="800000"/>
              <a:headEnd/>
              <a:tailEnd/>
            </a:ln>
          </p:spPr>
          <p:txBody>
            <a:bodyPr/>
            <a:lstStyle/>
            <a:p>
              <a:endParaRPr lang="es-ES"/>
            </a:p>
          </p:txBody>
        </p:sp>
        <p:sp>
          <p:nvSpPr>
            <p:cNvPr id="43026" name="Line 17"/>
            <p:cNvSpPr>
              <a:spLocks noChangeShapeType="1"/>
            </p:cNvSpPr>
            <p:nvPr/>
          </p:nvSpPr>
          <p:spPr bwMode="auto">
            <a:xfrm>
              <a:off x="1808" y="1022"/>
              <a:ext cx="1" cy="2770"/>
            </a:xfrm>
            <a:prstGeom prst="line">
              <a:avLst/>
            </a:prstGeom>
            <a:noFill/>
            <a:ln w="0">
              <a:solidFill>
                <a:srgbClr val="000000"/>
              </a:solidFill>
              <a:round/>
              <a:headEnd/>
              <a:tailEnd/>
            </a:ln>
          </p:spPr>
          <p:txBody>
            <a:bodyPr/>
            <a:lstStyle/>
            <a:p>
              <a:endParaRPr lang="es-ES"/>
            </a:p>
          </p:txBody>
        </p:sp>
        <p:sp>
          <p:nvSpPr>
            <p:cNvPr id="43027" name="Rectangle 18"/>
            <p:cNvSpPr>
              <a:spLocks noChangeArrowheads="1"/>
            </p:cNvSpPr>
            <p:nvPr/>
          </p:nvSpPr>
          <p:spPr bwMode="auto">
            <a:xfrm>
              <a:off x="1808" y="1022"/>
              <a:ext cx="16" cy="2770"/>
            </a:xfrm>
            <a:prstGeom prst="rect">
              <a:avLst/>
            </a:prstGeom>
            <a:solidFill>
              <a:srgbClr val="000000"/>
            </a:solidFill>
            <a:ln w="9525">
              <a:noFill/>
              <a:miter lim="800000"/>
              <a:headEnd/>
              <a:tailEnd/>
            </a:ln>
          </p:spPr>
          <p:txBody>
            <a:bodyPr/>
            <a:lstStyle/>
            <a:p>
              <a:endParaRPr lang="es-ES"/>
            </a:p>
          </p:txBody>
        </p:sp>
        <p:sp>
          <p:nvSpPr>
            <p:cNvPr id="43028" name="Line 19"/>
            <p:cNvSpPr>
              <a:spLocks noChangeShapeType="1"/>
            </p:cNvSpPr>
            <p:nvPr/>
          </p:nvSpPr>
          <p:spPr bwMode="auto">
            <a:xfrm>
              <a:off x="737" y="1008"/>
              <a:ext cx="4351" cy="1"/>
            </a:xfrm>
            <a:prstGeom prst="line">
              <a:avLst/>
            </a:prstGeom>
            <a:noFill/>
            <a:ln w="0">
              <a:solidFill>
                <a:srgbClr val="000000"/>
              </a:solidFill>
              <a:round/>
              <a:headEnd/>
              <a:tailEnd/>
            </a:ln>
          </p:spPr>
          <p:txBody>
            <a:bodyPr/>
            <a:lstStyle/>
            <a:p>
              <a:endParaRPr lang="es-ES"/>
            </a:p>
          </p:txBody>
        </p:sp>
        <p:sp>
          <p:nvSpPr>
            <p:cNvPr id="43029" name="Rectangle 20"/>
            <p:cNvSpPr>
              <a:spLocks noChangeArrowheads="1"/>
            </p:cNvSpPr>
            <p:nvPr/>
          </p:nvSpPr>
          <p:spPr bwMode="auto">
            <a:xfrm>
              <a:off x="737" y="1008"/>
              <a:ext cx="4351" cy="14"/>
            </a:xfrm>
            <a:prstGeom prst="rect">
              <a:avLst/>
            </a:prstGeom>
            <a:solidFill>
              <a:srgbClr val="000000"/>
            </a:solidFill>
            <a:ln w="9525">
              <a:noFill/>
              <a:miter lim="800000"/>
              <a:headEnd/>
              <a:tailEnd/>
            </a:ln>
          </p:spPr>
          <p:txBody>
            <a:bodyPr/>
            <a:lstStyle/>
            <a:p>
              <a:endParaRPr lang="es-ES"/>
            </a:p>
          </p:txBody>
        </p:sp>
        <p:sp>
          <p:nvSpPr>
            <p:cNvPr id="43030" name="Line 21"/>
            <p:cNvSpPr>
              <a:spLocks noChangeShapeType="1"/>
            </p:cNvSpPr>
            <p:nvPr/>
          </p:nvSpPr>
          <p:spPr bwMode="auto">
            <a:xfrm>
              <a:off x="737" y="1268"/>
              <a:ext cx="4351" cy="1"/>
            </a:xfrm>
            <a:prstGeom prst="line">
              <a:avLst/>
            </a:prstGeom>
            <a:noFill/>
            <a:ln w="0">
              <a:solidFill>
                <a:srgbClr val="000000"/>
              </a:solidFill>
              <a:round/>
              <a:headEnd/>
              <a:tailEnd/>
            </a:ln>
          </p:spPr>
          <p:txBody>
            <a:bodyPr/>
            <a:lstStyle/>
            <a:p>
              <a:endParaRPr lang="es-ES"/>
            </a:p>
          </p:txBody>
        </p:sp>
        <p:sp>
          <p:nvSpPr>
            <p:cNvPr id="43031" name="Rectangle 22"/>
            <p:cNvSpPr>
              <a:spLocks noChangeArrowheads="1"/>
            </p:cNvSpPr>
            <p:nvPr/>
          </p:nvSpPr>
          <p:spPr bwMode="auto">
            <a:xfrm>
              <a:off x="737" y="1268"/>
              <a:ext cx="4351" cy="13"/>
            </a:xfrm>
            <a:prstGeom prst="rect">
              <a:avLst/>
            </a:prstGeom>
            <a:solidFill>
              <a:srgbClr val="000000"/>
            </a:solidFill>
            <a:ln w="9525">
              <a:noFill/>
              <a:miter lim="800000"/>
              <a:headEnd/>
              <a:tailEnd/>
            </a:ln>
          </p:spPr>
          <p:txBody>
            <a:bodyPr/>
            <a:lstStyle/>
            <a:p>
              <a:endParaRPr lang="es-ES"/>
            </a:p>
          </p:txBody>
        </p:sp>
        <p:sp>
          <p:nvSpPr>
            <p:cNvPr id="43032" name="Line 23"/>
            <p:cNvSpPr>
              <a:spLocks noChangeShapeType="1"/>
            </p:cNvSpPr>
            <p:nvPr/>
          </p:nvSpPr>
          <p:spPr bwMode="auto">
            <a:xfrm>
              <a:off x="737" y="1799"/>
              <a:ext cx="4351" cy="1"/>
            </a:xfrm>
            <a:prstGeom prst="line">
              <a:avLst/>
            </a:prstGeom>
            <a:noFill/>
            <a:ln w="0">
              <a:solidFill>
                <a:srgbClr val="000000"/>
              </a:solidFill>
              <a:round/>
              <a:headEnd/>
              <a:tailEnd/>
            </a:ln>
          </p:spPr>
          <p:txBody>
            <a:bodyPr/>
            <a:lstStyle/>
            <a:p>
              <a:endParaRPr lang="es-ES"/>
            </a:p>
          </p:txBody>
        </p:sp>
        <p:sp>
          <p:nvSpPr>
            <p:cNvPr id="43033" name="Rectangle 24"/>
            <p:cNvSpPr>
              <a:spLocks noChangeArrowheads="1"/>
            </p:cNvSpPr>
            <p:nvPr/>
          </p:nvSpPr>
          <p:spPr bwMode="auto">
            <a:xfrm>
              <a:off x="737" y="1799"/>
              <a:ext cx="4351" cy="14"/>
            </a:xfrm>
            <a:prstGeom prst="rect">
              <a:avLst/>
            </a:prstGeom>
            <a:solidFill>
              <a:srgbClr val="000000"/>
            </a:solidFill>
            <a:ln w="9525">
              <a:noFill/>
              <a:miter lim="800000"/>
              <a:headEnd/>
              <a:tailEnd/>
            </a:ln>
          </p:spPr>
          <p:txBody>
            <a:bodyPr/>
            <a:lstStyle/>
            <a:p>
              <a:endParaRPr lang="es-ES"/>
            </a:p>
          </p:txBody>
        </p:sp>
        <p:sp>
          <p:nvSpPr>
            <p:cNvPr id="43034" name="Line 25"/>
            <p:cNvSpPr>
              <a:spLocks noChangeShapeType="1"/>
            </p:cNvSpPr>
            <p:nvPr/>
          </p:nvSpPr>
          <p:spPr bwMode="auto">
            <a:xfrm>
              <a:off x="737" y="2320"/>
              <a:ext cx="4351" cy="1"/>
            </a:xfrm>
            <a:prstGeom prst="line">
              <a:avLst/>
            </a:prstGeom>
            <a:noFill/>
            <a:ln w="0">
              <a:solidFill>
                <a:srgbClr val="000000"/>
              </a:solidFill>
              <a:round/>
              <a:headEnd/>
              <a:tailEnd/>
            </a:ln>
          </p:spPr>
          <p:txBody>
            <a:bodyPr/>
            <a:lstStyle/>
            <a:p>
              <a:endParaRPr lang="es-ES"/>
            </a:p>
          </p:txBody>
        </p:sp>
        <p:sp>
          <p:nvSpPr>
            <p:cNvPr id="43035" name="Rectangle 26"/>
            <p:cNvSpPr>
              <a:spLocks noChangeArrowheads="1"/>
            </p:cNvSpPr>
            <p:nvPr/>
          </p:nvSpPr>
          <p:spPr bwMode="auto">
            <a:xfrm>
              <a:off x="737" y="2320"/>
              <a:ext cx="4351" cy="14"/>
            </a:xfrm>
            <a:prstGeom prst="rect">
              <a:avLst/>
            </a:prstGeom>
            <a:solidFill>
              <a:srgbClr val="000000"/>
            </a:solidFill>
            <a:ln w="9525">
              <a:noFill/>
              <a:miter lim="800000"/>
              <a:headEnd/>
              <a:tailEnd/>
            </a:ln>
          </p:spPr>
          <p:txBody>
            <a:bodyPr/>
            <a:lstStyle/>
            <a:p>
              <a:endParaRPr lang="es-ES"/>
            </a:p>
          </p:txBody>
        </p:sp>
        <p:sp>
          <p:nvSpPr>
            <p:cNvPr id="43036" name="Line 27"/>
            <p:cNvSpPr>
              <a:spLocks noChangeShapeType="1"/>
            </p:cNvSpPr>
            <p:nvPr/>
          </p:nvSpPr>
          <p:spPr bwMode="auto">
            <a:xfrm>
              <a:off x="737" y="2716"/>
              <a:ext cx="4351" cy="1"/>
            </a:xfrm>
            <a:prstGeom prst="line">
              <a:avLst/>
            </a:prstGeom>
            <a:noFill/>
            <a:ln w="0">
              <a:solidFill>
                <a:srgbClr val="000000"/>
              </a:solidFill>
              <a:round/>
              <a:headEnd/>
              <a:tailEnd/>
            </a:ln>
          </p:spPr>
          <p:txBody>
            <a:bodyPr/>
            <a:lstStyle/>
            <a:p>
              <a:endParaRPr lang="es-ES"/>
            </a:p>
          </p:txBody>
        </p:sp>
        <p:sp>
          <p:nvSpPr>
            <p:cNvPr id="43037" name="Rectangle 28"/>
            <p:cNvSpPr>
              <a:spLocks noChangeArrowheads="1"/>
            </p:cNvSpPr>
            <p:nvPr/>
          </p:nvSpPr>
          <p:spPr bwMode="auto">
            <a:xfrm>
              <a:off x="737" y="2716"/>
              <a:ext cx="4351" cy="13"/>
            </a:xfrm>
            <a:prstGeom prst="rect">
              <a:avLst/>
            </a:prstGeom>
            <a:solidFill>
              <a:srgbClr val="000000"/>
            </a:solidFill>
            <a:ln w="9525">
              <a:noFill/>
              <a:miter lim="800000"/>
              <a:headEnd/>
              <a:tailEnd/>
            </a:ln>
          </p:spPr>
          <p:txBody>
            <a:bodyPr/>
            <a:lstStyle/>
            <a:p>
              <a:endParaRPr lang="es-ES"/>
            </a:p>
          </p:txBody>
        </p:sp>
        <p:sp>
          <p:nvSpPr>
            <p:cNvPr id="43038" name="Line 29"/>
            <p:cNvSpPr>
              <a:spLocks noChangeShapeType="1"/>
            </p:cNvSpPr>
            <p:nvPr/>
          </p:nvSpPr>
          <p:spPr bwMode="auto">
            <a:xfrm>
              <a:off x="737" y="3080"/>
              <a:ext cx="4351" cy="1"/>
            </a:xfrm>
            <a:prstGeom prst="line">
              <a:avLst/>
            </a:prstGeom>
            <a:noFill/>
            <a:ln w="0">
              <a:solidFill>
                <a:srgbClr val="000000"/>
              </a:solidFill>
              <a:round/>
              <a:headEnd/>
              <a:tailEnd/>
            </a:ln>
          </p:spPr>
          <p:txBody>
            <a:bodyPr/>
            <a:lstStyle/>
            <a:p>
              <a:endParaRPr lang="es-ES"/>
            </a:p>
          </p:txBody>
        </p:sp>
        <p:sp>
          <p:nvSpPr>
            <p:cNvPr id="43039" name="Rectangle 30"/>
            <p:cNvSpPr>
              <a:spLocks noChangeArrowheads="1"/>
            </p:cNvSpPr>
            <p:nvPr/>
          </p:nvSpPr>
          <p:spPr bwMode="auto">
            <a:xfrm>
              <a:off x="737" y="3080"/>
              <a:ext cx="4351" cy="14"/>
            </a:xfrm>
            <a:prstGeom prst="rect">
              <a:avLst/>
            </a:prstGeom>
            <a:solidFill>
              <a:srgbClr val="000000"/>
            </a:solidFill>
            <a:ln w="9525">
              <a:noFill/>
              <a:miter lim="800000"/>
              <a:headEnd/>
              <a:tailEnd/>
            </a:ln>
          </p:spPr>
          <p:txBody>
            <a:bodyPr/>
            <a:lstStyle/>
            <a:p>
              <a:endParaRPr lang="es-ES"/>
            </a:p>
          </p:txBody>
        </p:sp>
        <p:sp>
          <p:nvSpPr>
            <p:cNvPr id="43040" name="Line 31"/>
            <p:cNvSpPr>
              <a:spLocks noChangeShapeType="1"/>
            </p:cNvSpPr>
            <p:nvPr/>
          </p:nvSpPr>
          <p:spPr bwMode="auto">
            <a:xfrm>
              <a:off x="737" y="3424"/>
              <a:ext cx="4351" cy="1"/>
            </a:xfrm>
            <a:prstGeom prst="line">
              <a:avLst/>
            </a:prstGeom>
            <a:noFill/>
            <a:ln w="0">
              <a:solidFill>
                <a:srgbClr val="000000"/>
              </a:solidFill>
              <a:round/>
              <a:headEnd/>
              <a:tailEnd/>
            </a:ln>
          </p:spPr>
          <p:txBody>
            <a:bodyPr/>
            <a:lstStyle/>
            <a:p>
              <a:endParaRPr lang="es-ES"/>
            </a:p>
          </p:txBody>
        </p:sp>
        <p:sp>
          <p:nvSpPr>
            <p:cNvPr id="43041" name="Rectangle 32"/>
            <p:cNvSpPr>
              <a:spLocks noChangeArrowheads="1"/>
            </p:cNvSpPr>
            <p:nvPr/>
          </p:nvSpPr>
          <p:spPr bwMode="auto">
            <a:xfrm>
              <a:off x="737" y="3424"/>
              <a:ext cx="4351" cy="14"/>
            </a:xfrm>
            <a:prstGeom prst="rect">
              <a:avLst/>
            </a:prstGeom>
            <a:solidFill>
              <a:srgbClr val="000000"/>
            </a:solidFill>
            <a:ln w="9525">
              <a:noFill/>
              <a:miter lim="800000"/>
              <a:headEnd/>
              <a:tailEnd/>
            </a:ln>
          </p:spPr>
          <p:txBody>
            <a:bodyPr/>
            <a:lstStyle/>
            <a:p>
              <a:endParaRPr lang="es-ES"/>
            </a:p>
          </p:txBody>
        </p:sp>
        <p:sp>
          <p:nvSpPr>
            <p:cNvPr id="43042" name="Line 33"/>
            <p:cNvSpPr>
              <a:spLocks noChangeShapeType="1"/>
            </p:cNvSpPr>
            <p:nvPr/>
          </p:nvSpPr>
          <p:spPr bwMode="auto">
            <a:xfrm>
              <a:off x="737" y="3778"/>
              <a:ext cx="4351" cy="1"/>
            </a:xfrm>
            <a:prstGeom prst="line">
              <a:avLst/>
            </a:prstGeom>
            <a:noFill/>
            <a:ln w="0">
              <a:solidFill>
                <a:srgbClr val="000000"/>
              </a:solidFill>
              <a:round/>
              <a:headEnd/>
              <a:tailEnd/>
            </a:ln>
          </p:spPr>
          <p:txBody>
            <a:bodyPr/>
            <a:lstStyle/>
            <a:p>
              <a:endParaRPr lang="es-ES"/>
            </a:p>
          </p:txBody>
        </p:sp>
        <p:sp>
          <p:nvSpPr>
            <p:cNvPr id="43043" name="Rectangle 34"/>
            <p:cNvSpPr>
              <a:spLocks noChangeArrowheads="1"/>
            </p:cNvSpPr>
            <p:nvPr/>
          </p:nvSpPr>
          <p:spPr bwMode="auto">
            <a:xfrm>
              <a:off x="737" y="3778"/>
              <a:ext cx="4351" cy="14"/>
            </a:xfrm>
            <a:prstGeom prst="rect">
              <a:avLst/>
            </a:prstGeom>
            <a:solidFill>
              <a:srgbClr val="000000"/>
            </a:solidFill>
            <a:ln w="9525">
              <a:noFill/>
              <a:miter lim="800000"/>
              <a:headEnd/>
              <a:tailEnd/>
            </a:ln>
          </p:spPr>
          <p:txBody>
            <a:bodyPr/>
            <a:lstStyle/>
            <a:p>
              <a:endParaRPr lang="es-ES"/>
            </a:p>
          </p:txBody>
        </p:sp>
        <p:sp>
          <p:nvSpPr>
            <p:cNvPr id="43044" name="Oval 35"/>
            <p:cNvSpPr>
              <a:spLocks noChangeArrowheads="1"/>
            </p:cNvSpPr>
            <p:nvPr/>
          </p:nvSpPr>
          <p:spPr bwMode="auto">
            <a:xfrm>
              <a:off x="2188" y="1386"/>
              <a:ext cx="315" cy="230"/>
            </a:xfrm>
            <a:prstGeom prst="ellipse">
              <a:avLst/>
            </a:prstGeom>
            <a:solidFill>
              <a:srgbClr val="FFFFFF"/>
            </a:solidFill>
            <a:ln w="19050">
              <a:solidFill>
                <a:srgbClr val="000000"/>
              </a:solidFill>
              <a:round/>
              <a:headEnd/>
              <a:tailEnd/>
            </a:ln>
          </p:spPr>
          <p:txBody>
            <a:bodyPr/>
            <a:lstStyle/>
            <a:p>
              <a:endParaRPr lang="es-ES"/>
            </a:p>
          </p:txBody>
        </p:sp>
        <p:sp>
          <p:nvSpPr>
            <p:cNvPr id="43045" name="Line 36"/>
            <p:cNvSpPr>
              <a:spLocks noChangeShapeType="1"/>
            </p:cNvSpPr>
            <p:nvPr/>
          </p:nvSpPr>
          <p:spPr bwMode="auto">
            <a:xfrm>
              <a:off x="2052" y="2023"/>
              <a:ext cx="345" cy="1"/>
            </a:xfrm>
            <a:prstGeom prst="line">
              <a:avLst/>
            </a:prstGeom>
            <a:noFill/>
            <a:ln w="19050">
              <a:solidFill>
                <a:srgbClr val="000000"/>
              </a:solidFill>
              <a:round/>
              <a:headEnd/>
              <a:tailEnd/>
            </a:ln>
          </p:spPr>
          <p:txBody>
            <a:bodyPr/>
            <a:lstStyle/>
            <a:p>
              <a:endParaRPr lang="es-ES"/>
            </a:p>
          </p:txBody>
        </p:sp>
        <p:sp>
          <p:nvSpPr>
            <p:cNvPr id="43046" name="Freeform 37"/>
            <p:cNvSpPr>
              <a:spLocks/>
            </p:cNvSpPr>
            <p:nvPr/>
          </p:nvSpPr>
          <p:spPr bwMode="auto">
            <a:xfrm>
              <a:off x="2393" y="1957"/>
              <a:ext cx="135" cy="112"/>
            </a:xfrm>
            <a:custGeom>
              <a:avLst/>
              <a:gdLst>
                <a:gd name="T0" fmla="*/ 0 w 135"/>
                <a:gd name="T1" fmla="*/ 112 h 112"/>
                <a:gd name="T2" fmla="*/ 135 w 135"/>
                <a:gd name="T3" fmla="*/ 55 h 112"/>
                <a:gd name="T4" fmla="*/ 0 w 135"/>
                <a:gd name="T5" fmla="*/ 0 h 112"/>
                <a:gd name="T6" fmla="*/ 0 w 135"/>
                <a:gd name="T7" fmla="*/ 112 h 112"/>
                <a:gd name="T8" fmla="*/ 0 60000 65536"/>
                <a:gd name="T9" fmla="*/ 0 60000 65536"/>
                <a:gd name="T10" fmla="*/ 0 60000 65536"/>
                <a:gd name="T11" fmla="*/ 0 60000 65536"/>
                <a:gd name="T12" fmla="*/ 0 w 135"/>
                <a:gd name="T13" fmla="*/ 0 h 112"/>
                <a:gd name="T14" fmla="*/ 135 w 135"/>
                <a:gd name="T15" fmla="*/ 112 h 112"/>
              </a:gdLst>
              <a:ahLst/>
              <a:cxnLst>
                <a:cxn ang="T8">
                  <a:pos x="T0" y="T1"/>
                </a:cxn>
                <a:cxn ang="T9">
                  <a:pos x="T2" y="T3"/>
                </a:cxn>
                <a:cxn ang="T10">
                  <a:pos x="T4" y="T5"/>
                </a:cxn>
                <a:cxn ang="T11">
                  <a:pos x="T6" y="T7"/>
                </a:cxn>
              </a:cxnLst>
              <a:rect l="T12" t="T13" r="T14" b="T15"/>
              <a:pathLst>
                <a:path w="135" h="112">
                  <a:moveTo>
                    <a:pt x="0" y="112"/>
                  </a:moveTo>
                  <a:lnTo>
                    <a:pt x="135" y="55"/>
                  </a:lnTo>
                  <a:lnTo>
                    <a:pt x="0" y="0"/>
                  </a:lnTo>
                  <a:lnTo>
                    <a:pt x="0" y="112"/>
                  </a:lnTo>
                  <a:close/>
                </a:path>
              </a:pathLst>
            </a:custGeom>
            <a:solidFill>
              <a:srgbClr val="000000"/>
            </a:solidFill>
            <a:ln w="9525">
              <a:noFill/>
              <a:round/>
              <a:headEnd/>
              <a:tailEnd/>
            </a:ln>
          </p:spPr>
          <p:txBody>
            <a:bodyPr/>
            <a:lstStyle/>
            <a:p>
              <a:endParaRPr lang="es-ES"/>
            </a:p>
          </p:txBody>
        </p:sp>
        <p:sp>
          <p:nvSpPr>
            <p:cNvPr id="43047" name="Freeform 38"/>
            <p:cNvSpPr>
              <a:spLocks/>
            </p:cNvSpPr>
            <p:nvPr/>
          </p:nvSpPr>
          <p:spPr bwMode="auto">
            <a:xfrm>
              <a:off x="2135" y="3136"/>
              <a:ext cx="366" cy="249"/>
            </a:xfrm>
            <a:custGeom>
              <a:avLst/>
              <a:gdLst>
                <a:gd name="T0" fmla="*/ 175 w 366"/>
                <a:gd name="T1" fmla="*/ 249 h 249"/>
                <a:gd name="T2" fmla="*/ 0 w 366"/>
                <a:gd name="T3" fmla="*/ 0 h 249"/>
                <a:gd name="T4" fmla="*/ 366 w 366"/>
                <a:gd name="T5" fmla="*/ 0 h 249"/>
                <a:gd name="T6" fmla="*/ 175 w 366"/>
                <a:gd name="T7" fmla="*/ 249 h 249"/>
                <a:gd name="T8" fmla="*/ 0 60000 65536"/>
                <a:gd name="T9" fmla="*/ 0 60000 65536"/>
                <a:gd name="T10" fmla="*/ 0 60000 65536"/>
                <a:gd name="T11" fmla="*/ 0 60000 65536"/>
                <a:gd name="T12" fmla="*/ 0 w 366"/>
                <a:gd name="T13" fmla="*/ 0 h 249"/>
                <a:gd name="T14" fmla="*/ 366 w 366"/>
                <a:gd name="T15" fmla="*/ 249 h 249"/>
              </a:gdLst>
              <a:ahLst/>
              <a:cxnLst>
                <a:cxn ang="T8">
                  <a:pos x="T0" y="T1"/>
                </a:cxn>
                <a:cxn ang="T9">
                  <a:pos x="T2" y="T3"/>
                </a:cxn>
                <a:cxn ang="T10">
                  <a:pos x="T4" y="T5"/>
                </a:cxn>
                <a:cxn ang="T11">
                  <a:pos x="T6" y="T7"/>
                </a:cxn>
              </a:cxnLst>
              <a:rect l="T12" t="T13" r="T14" b="T15"/>
              <a:pathLst>
                <a:path w="366" h="249">
                  <a:moveTo>
                    <a:pt x="175" y="249"/>
                  </a:moveTo>
                  <a:lnTo>
                    <a:pt x="0" y="0"/>
                  </a:lnTo>
                  <a:lnTo>
                    <a:pt x="366" y="0"/>
                  </a:lnTo>
                  <a:lnTo>
                    <a:pt x="175" y="249"/>
                  </a:lnTo>
                  <a:close/>
                </a:path>
              </a:pathLst>
            </a:custGeom>
            <a:solidFill>
              <a:srgbClr val="FFFFFF"/>
            </a:solidFill>
            <a:ln w="19050">
              <a:solidFill>
                <a:srgbClr val="000000"/>
              </a:solidFill>
              <a:round/>
              <a:headEnd/>
              <a:tailEnd/>
            </a:ln>
          </p:spPr>
          <p:txBody>
            <a:bodyPr/>
            <a:lstStyle/>
            <a:p>
              <a:endParaRPr lang="es-ES"/>
            </a:p>
          </p:txBody>
        </p:sp>
        <p:sp>
          <p:nvSpPr>
            <p:cNvPr id="43048" name="Oval 39"/>
            <p:cNvSpPr>
              <a:spLocks noChangeArrowheads="1"/>
            </p:cNvSpPr>
            <p:nvPr/>
          </p:nvSpPr>
          <p:spPr bwMode="auto">
            <a:xfrm>
              <a:off x="2154" y="3471"/>
              <a:ext cx="315" cy="231"/>
            </a:xfrm>
            <a:prstGeom prst="ellipse">
              <a:avLst/>
            </a:prstGeom>
            <a:solidFill>
              <a:srgbClr val="FFFFFF"/>
            </a:solidFill>
            <a:ln w="19050">
              <a:solidFill>
                <a:srgbClr val="000000"/>
              </a:solidFill>
              <a:round/>
              <a:headEnd/>
              <a:tailEnd/>
            </a:ln>
          </p:spPr>
          <p:txBody>
            <a:bodyPr/>
            <a:lstStyle/>
            <a:p>
              <a:endParaRPr lang="es-ES"/>
            </a:p>
          </p:txBody>
        </p:sp>
        <p:sp>
          <p:nvSpPr>
            <p:cNvPr id="43049" name="Rectangle 40"/>
            <p:cNvSpPr>
              <a:spLocks noChangeArrowheads="1"/>
            </p:cNvSpPr>
            <p:nvPr/>
          </p:nvSpPr>
          <p:spPr bwMode="auto">
            <a:xfrm>
              <a:off x="2265" y="3472"/>
              <a:ext cx="104" cy="173"/>
            </a:xfrm>
            <a:prstGeom prst="rect">
              <a:avLst/>
            </a:prstGeom>
            <a:noFill/>
            <a:ln w="9525">
              <a:noFill/>
              <a:miter lim="800000"/>
              <a:headEnd/>
              <a:tailEnd/>
            </a:ln>
          </p:spPr>
          <p:txBody>
            <a:bodyPr wrap="none" lIns="0" tIns="0" rIns="0" bIns="0">
              <a:spAutoFit/>
            </a:bodyPr>
            <a:lstStyle/>
            <a:p>
              <a:r>
                <a:rPr lang="es-ES_tradnl">
                  <a:solidFill>
                    <a:srgbClr val="000000"/>
                  </a:solidFill>
                </a:rPr>
                <a:t>R</a:t>
              </a:r>
              <a:endParaRPr lang="es-ES_tradnl">
                <a:latin typeface="Times New Roman" pitchFamily="18" charset="0"/>
              </a:endParaRPr>
            </a:p>
          </p:txBody>
        </p:sp>
        <p:sp>
          <p:nvSpPr>
            <p:cNvPr id="43050" name="Rectangle 41"/>
            <p:cNvSpPr>
              <a:spLocks noChangeArrowheads="1"/>
            </p:cNvSpPr>
            <p:nvPr/>
          </p:nvSpPr>
          <p:spPr bwMode="auto">
            <a:xfrm>
              <a:off x="2147" y="2812"/>
              <a:ext cx="356" cy="210"/>
            </a:xfrm>
            <a:prstGeom prst="rect">
              <a:avLst/>
            </a:prstGeom>
            <a:solidFill>
              <a:srgbClr val="FFFFFF"/>
            </a:solidFill>
            <a:ln w="19050">
              <a:solidFill>
                <a:srgbClr val="000000"/>
              </a:solidFill>
              <a:miter lim="800000"/>
              <a:headEnd/>
              <a:tailEnd/>
            </a:ln>
          </p:spPr>
          <p:txBody>
            <a:bodyPr/>
            <a:lstStyle/>
            <a:p>
              <a:endParaRPr lang="es-ES"/>
            </a:p>
          </p:txBody>
        </p:sp>
        <p:sp>
          <p:nvSpPr>
            <p:cNvPr id="43051" name="Freeform 42"/>
            <p:cNvSpPr>
              <a:spLocks/>
            </p:cNvSpPr>
            <p:nvPr/>
          </p:nvSpPr>
          <p:spPr bwMode="auto">
            <a:xfrm>
              <a:off x="2162" y="2395"/>
              <a:ext cx="353" cy="219"/>
            </a:xfrm>
            <a:custGeom>
              <a:avLst/>
              <a:gdLst>
                <a:gd name="T0" fmla="*/ 175 w 353"/>
                <a:gd name="T1" fmla="*/ 0 h 219"/>
                <a:gd name="T2" fmla="*/ 213 w 353"/>
                <a:gd name="T3" fmla="*/ 2 h 219"/>
                <a:gd name="T4" fmla="*/ 246 w 353"/>
                <a:gd name="T5" fmla="*/ 9 h 219"/>
                <a:gd name="T6" fmla="*/ 275 w 353"/>
                <a:gd name="T7" fmla="*/ 19 h 219"/>
                <a:gd name="T8" fmla="*/ 301 w 353"/>
                <a:gd name="T9" fmla="*/ 31 h 219"/>
                <a:gd name="T10" fmla="*/ 322 w 353"/>
                <a:gd name="T11" fmla="*/ 49 h 219"/>
                <a:gd name="T12" fmla="*/ 339 w 353"/>
                <a:gd name="T13" fmla="*/ 66 h 219"/>
                <a:gd name="T14" fmla="*/ 349 w 353"/>
                <a:gd name="T15" fmla="*/ 86 h 219"/>
                <a:gd name="T16" fmla="*/ 353 w 353"/>
                <a:gd name="T17" fmla="*/ 109 h 219"/>
                <a:gd name="T18" fmla="*/ 349 w 353"/>
                <a:gd name="T19" fmla="*/ 131 h 219"/>
                <a:gd name="T20" fmla="*/ 339 w 353"/>
                <a:gd name="T21" fmla="*/ 152 h 219"/>
                <a:gd name="T22" fmla="*/ 322 w 353"/>
                <a:gd name="T23" fmla="*/ 171 h 219"/>
                <a:gd name="T24" fmla="*/ 301 w 353"/>
                <a:gd name="T25" fmla="*/ 188 h 219"/>
                <a:gd name="T26" fmla="*/ 275 w 353"/>
                <a:gd name="T27" fmla="*/ 200 h 219"/>
                <a:gd name="T28" fmla="*/ 246 w 353"/>
                <a:gd name="T29" fmla="*/ 210 h 219"/>
                <a:gd name="T30" fmla="*/ 213 w 353"/>
                <a:gd name="T31" fmla="*/ 217 h 219"/>
                <a:gd name="T32" fmla="*/ 175 w 353"/>
                <a:gd name="T33" fmla="*/ 219 h 219"/>
                <a:gd name="T34" fmla="*/ 0 w 353"/>
                <a:gd name="T35" fmla="*/ 219 h 219"/>
                <a:gd name="T36" fmla="*/ 0 w 353"/>
                <a:gd name="T37" fmla="*/ 0 h 219"/>
                <a:gd name="T38" fmla="*/ 175 w 353"/>
                <a:gd name="T39" fmla="*/ 0 h 21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53"/>
                <a:gd name="T61" fmla="*/ 0 h 219"/>
                <a:gd name="T62" fmla="*/ 353 w 353"/>
                <a:gd name="T63" fmla="*/ 219 h 21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53" h="219">
                  <a:moveTo>
                    <a:pt x="175" y="0"/>
                  </a:moveTo>
                  <a:lnTo>
                    <a:pt x="213" y="2"/>
                  </a:lnTo>
                  <a:lnTo>
                    <a:pt x="246" y="9"/>
                  </a:lnTo>
                  <a:lnTo>
                    <a:pt x="275" y="19"/>
                  </a:lnTo>
                  <a:lnTo>
                    <a:pt x="301" y="31"/>
                  </a:lnTo>
                  <a:lnTo>
                    <a:pt x="322" y="49"/>
                  </a:lnTo>
                  <a:lnTo>
                    <a:pt x="339" y="66"/>
                  </a:lnTo>
                  <a:lnTo>
                    <a:pt x="349" y="86"/>
                  </a:lnTo>
                  <a:lnTo>
                    <a:pt x="353" y="109"/>
                  </a:lnTo>
                  <a:lnTo>
                    <a:pt x="349" y="131"/>
                  </a:lnTo>
                  <a:lnTo>
                    <a:pt x="339" y="152"/>
                  </a:lnTo>
                  <a:lnTo>
                    <a:pt x="322" y="171"/>
                  </a:lnTo>
                  <a:lnTo>
                    <a:pt x="301" y="188"/>
                  </a:lnTo>
                  <a:lnTo>
                    <a:pt x="275" y="200"/>
                  </a:lnTo>
                  <a:lnTo>
                    <a:pt x="246" y="210"/>
                  </a:lnTo>
                  <a:lnTo>
                    <a:pt x="213" y="217"/>
                  </a:lnTo>
                  <a:lnTo>
                    <a:pt x="175" y="219"/>
                  </a:lnTo>
                  <a:lnTo>
                    <a:pt x="0" y="219"/>
                  </a:lnTo>
                  <a:lnTo>
                    <a:pt x="0" y="0"/>
                  </a:lnTo>
                  <a:lnTo>
                    <a:pt x="175" y="0"/>
                  </a:lnTo>
                  <a:close/>
                </a:path>
              </a:pathLst>
            </a:custGeom>
            <a:solidFill>
              <a:srgbClr val="FFFFFF"/>
            </a:solidFill>
            <a:ln w="19050">
              <a:solidFill>
                <a:srgbClr val="000000"/>
              </a:solidFill>
              <a:round/>
              <a:headEnd/>
              <a:tailEnd/>
            </a:ln>
          </p:spPr>
          <p:txBody>
            <a:bodyPr/>
            <a:lstStyle/>
            <a:p>
              <a:endParaRPr lang="es-ES"/>
            </a:p>
          </p:txBody>
        </p:sp>
        <p:sp>
          <p:nvSpPr>
            <p:cNvPr id="43052" name="Rectangle 43"/>
            <p:cNvSpPr>
              <a:spLocks noChangeArrowheads="1"/>
            </p:cNvSpPr>
            <p:nvPr/>
          </p:nvSpPr>
          <p:spPr bwMode="auto">
            <a:xfrm>
              <a:off x="3144" y="1022"/>
              <a:ext cx="520" cy="173"/>
            </a:xfrm>
            <a:prstGeom prst="rect">
              <a:avLst/>
            </a:prstGeom>
            <a:noFill/>
            <a:ln w="9525">
              <a:noFill/>
              <a:miter lim="800000"/>
              <a:headEnd/>
              <a:tailEnd/>
            </a:ln>
          </p:spPr>
          <p:txBody>
            <a:bodyPr wrap="none" lIns="0" tIns="0" rIns="0" bIns="0">
              <a:spAutoFit/>
            </a:bodyPr>
            <a:lstStyle/>
            <a:p>
              <a:r>
                <a:rPr lang="es-ES_tradnl" b="1">
                  <a:solidFill>
                    <a:srgbClr val="000000"/>
                  </a:solidFill>
                </a:rPr>
                <a:t>Trabajo</a:t>
              </a:r>
              <a:endParaRPr lang="es-ES_tradnl">
                <a:latin typeface="Times New Roman" pitchFamily="18" charset="0"/>
              </a:endParaRPr>
            </a:p>
          </p:txBody>
        </p:sp>
        <p:sp>
          <p:nvSpPr>
            <p:cNvPr id="43053" name="Rectangle 44"/>
            <p:cNvSpPr>
              <a:spLocks noChangeArrowheads="1"/>
            </p:cNvSpPr>
            <p:nvPr/>
          </p:nvSpPr>
          <p:spPr bwMode="auto">
            <a:xfrm>
              <a:off x="4025" y="1022"/>
              <a:ext cx="824" cy="173"/>
            </a:xfrm>
            <a:prstGeom prst="rect">
              <a:avLst/>
            </a:prstGeom>
            <a:noFill/>
            <a:ln w="9525">
              <a:noFill/>
              <a:miter lim="800000"/>
              <a:headEnd/>
              <a:tailEnd/>
            </a:ln>
          </p:spPr>
          <p:txBody>
            <a:bodyPr wrap="none" lIns="0" tIns="0" rIns="0" bIns="0">
              <a:spAutoFit/>
            </a:bodyPr>
            <a:lstStyle/>
            <a:p>
              <a:r>
                <a:rPr lang="es-ES_tradnl" b="1">
                  <a:solidFill>
                    <a:srgbClr val="000000"/>
                  </a:solidFill>
                </a:rPr>
                <a:t>Desperdicio</a:t>
              </a:r>
              <a:endParaRPr lang="es-ES_tradnl">
                <a:latin typeface="Times New Roman" pitchFamily="18" charset="0"/>
              </a:endParaRPr>
            </a:p>
          </p:txBody>
        </p:sp>
        <p:sp>
          <p:nvSpPr>
            <p:cNvPr id="43054" name="Rectangle 45"/>
            <p:cNvSpPr>
              <a:spLocks noChangeArrowheads="1"/>
            </p:cNvSpPr>
            <p:nvPr/>
          </p:nvSpPr>
          <p:spPr bwMode="auto">
            <a:xfrm>
              <a:off x="3386" y="1441"/>
              <a:ext cx="117" cy="211"/>
            </a:xfrm>
            <a:prstGeom prst="rect">
              <a:avLst/>
            </a:prstGeom>
            <a:noFill/>
            <a:ln w="9525">
              <a:noFill/>
              <a:miter lim="800000"/>
              <a:headEnd/>
              <a:tailEnd/>
            </a:ln>
          </p:spPr>
          <p:txBody>
            <a:bodyPr wrap="none" lIns="0" tIns="0" rIns="0" bIns="0">
              <a:spAutoFit/>
            </a:bodyPr>
            <a:lstStyle/>
            <a:p>
              <a:r>
                <a:rPr lang="es-ES_tradnl" sz="2200" b="1">
                  <a:solidFill>
                    <a:srgbClr val="000000"/>
                  </a:solidFill>
                </a:rPr>
                <a:t>X</a:t>
              </a:r>
              <a:endParaRPr lang="es-ES_tradnl">
                <a:latin typeface="Times New Roman" pitchFamily="18" charset="0"/>
              </a:endParaRPr>
            </a:p>
          </p:txBody>
        </p:sp>
        <p:sp>
          <p:nvSpPr>
            <p:cNvPr id="43055" name="Rectangle 46"/>
            <p:cNvSpPr>
              <a:spLocks noChangeArrowheads="1"/>
            </p:cNvSpPr>
            <p:nvPr/>
          </p:nvSpPr>
          <p:spPr bwMode="auto">
            <a:xfrm>
              <a:off x="4474" y="1968"/>
              <a:ext cx="117" cy="211"/>
            </a:xfrm>
            <a:prstGeom prst="rect">
              <a:avLst/>
            </a:prstGeom>
            <a:noFill/>
            <a:ln w="9525">
              <a:noFill/>
              <a:miter lim="800000"/>
              <a:headEnd/>
              <a:tailEnd/>
            </a:ln>
          </p:spPr>
          <p:txBody>
            <a:bodyPr wrap="none" lIns="0" tIns="0" rIns="0" bIns="0">
              <a:spAutoFit/>
            </a:bodyPr>
            <a:lstStyle/>
            <a:p>
              <a:r>
                <a:rPr lang="es-ES_tradnl" sz="2200" b="1">
                  <a:solidFill>
                    <a:srgbClr val="000000"/>
                  </a:solidFill>
                </a:rPr>
                <a:t>X</a:t>
              </a:r>
              <a:endParaRPr lang="es-ES_tradnl">
                <a:latin typeface="Times New Roman" pitchFamily="18" charset="0"/>
              </a:endParaRPr>
            </a:p>
          </p:txBody>
        </p:sp>
        <p:sp>
          <p:nvSpPr>
            <p:cNvPr id="43056" name="Rectangle 47"/>
            <p:cNvSpPr>
              <a:spLocks noChangeArrowheads="1"/>
            </p:cNvSpPr>
            <p:nvPr/>
          </p:nvSpPr>
          <p:spPr bwMode="auto">
            <a:xfrm>
              <a:off x="4474" y="2425"/>
              <a:ext cx="117" cy="211"/>
            </a:xfrm>
            <a:prstGeom prst="rect">
              <a:avLst/>
            </a:prstGeom>
            <a:noFill/>
            <a:ln w="9525">
              <a:noFill/>
              <a:miter lim="800000"/>
              <a:headEnd/>
              <a:tailEnd/>
            </a:ln>
          </p:spPr>
          <p:txBody>
            <a:bodyPr wrap="none" lIns="0" tIns="0" rIns="0" bIns="0">
              <a:spAutoFit/>
            </a:bodyPr>
            <a:lstStyle/>
            <a:p>
              <a:r>
                <a:rPr lang="es-ES_tradnl" sz="2200" b="1">
                  <a:solidFill>
                    <a:srgbClr val="000000"/>
                  </a:solidFill>
                </a:rPr>
                <a:t>X</a:t>
              </a:r>
              <a:endParaRPr lang="es-ES_tradnl">
                <a:latin typeface="Times New Roman" pitchFamily="18" charset="0"/>
              </a:endParaRPr>
            </a:p>
          </p:txBody>
        </p:sp>
        <p:sp>
          <p:nvSpPr>
            <p:cNvPr id="43057" name="Rectangle 48"/>
            <p:cNvSpPr>
              <a:spLocks noChangeArrowheads="1"/>
            </p:cNvSpPr>
            <p:nvPr/>
          </p:nvSpPr>
          <p:spPr bwMode="auto">
            <a:xfrm>
              <a:off x="4474" y="2805"/>
              <a:ext cx="117" cy="211"/>
            </a:xfrm>
            <a:prstGeom prst="rect">
              <a:avLst/>
            </a:prstGeom>
            <a:noFill/>
            <a:ln w="9525">
              <a:noFill/>
              <a:miter lim="800000"/>
              <a:headEnd/>
              <a:tailEnd/>
            </a:ln>
          </p:spPr>
          <p:txBody>
            <a:bodyPr wrap="none" lIns="0" tIns="0" rIns="0" bIns="0">
              <a:spAutoFit/>
            </a:bodyPr>
            <a:lstStyle/>
            <a:p>
              <a:r>
                <a:rPr lang="es-ES_tradnl" sz="2200" b="1">
                  <a:solidFill>
                    <a:srgbClr val="000000"/>
                  </a:solidFill>
                </a:rPr>
                <a:t>X</a:t>
              </a:r>
              <a:endParaRPr lang="es-ES_tradnl">
                <a:latin typeface="Times New Roman" pitchFamily="18" charset="0"/>
              </a:endParaRPr>
            </a:p>
          </p:txBody>
        </p:sp>
        <p:sp>
          <p:nvSpPr>
            <p:cNvPr id="43058" name="Rectangle 49"/>
            <p:cNvSpPr>
              <a:spLocks noChangeArrowheads="1"/>
            </p:cNvSpPr>
            <p:nvPr/>
          </p:nvSpPr>
          <p:spPr bwMode="auto">
            <a:xfrm>
              <a:off x="4474" y="3159"/>
              <a:ext cx="117" cy="211"/>
            </a:xfrm>
            <a:prstGeom prst="rect">
              <a:avLst/>
            </a:prstGeom>
            <a:noFill/>
            <a:ln w="9525">
              <a:noFill/>
              <a:miter lim="800000"/>
              <a:headEnd/>
              <a:tailEnd/>
            </a:ln>
          </p:spPr>
          <p:txBody>
            <a:bodyPr wrap="none" lIns="0" tIns="0" rIns="0" bIns="0">
              <a:spAutoFit/>
            </a:bodyPr>
            <a:lstStyle/>
            <a:p>
              <a:r>
                <a:rPr lang="es-ES_tradnl" sz="2200" b="1">
                  <a:solidFill>
                    <a:srgbClr val="000000"/>
                  </a:solidFill>
                </a:rPr>
                <a:t>X</a:t>
              </a:r>
              <a:endParaRPr lang="es-ES_tradnl">
                <a:latin typeface="Times New Roman" pitchFamily="18" charset="0"/>
              </a:endParaRPr>
            </a:p>
          </p:txBody>
        </p:sp>
        <p:sp>
          <p:nvSpPr>
            <p:cNvPr id="43059" name="Rectangle 50"/>
            <p:cNvSpPr>
              <a:spLocks noChangeArrowheads="1"/>
            </p:cNvSpPr>
            <p:nvPr/>
          </p:nvSpPr>
          <p:spPr bwMode="auto">
            <a:xfrm>
              <a:off x="4474" y="3508"/>
              <a:ext cx="117" cy="211"/>
            </a:xfrm>
            <a:prstGeom prst="rect">
              <a:avLst/>
            </a:prstGeom>
            <a:noFill/>
            <a:ln w="9525">
              <a:noFill/>
              <a:miter lim="800000"/>
              <a:headEnd/>
              <a:tailEnd/>
            </a:ln>
          </p:spPr>
          <p:txBody>
            <a:bodyPr wrap="none" lIns="0" tIns="0" rIns="0" bIns="0">
              <a:spAutoFit/>
            </a:bodyPr>
            <a:lstStyle/>
            <a:p>
              <a:r>
                <a:rPr lang="es-ES_tradnl" sz="2200" b="1">
                  <a:solidFill>
                    <a:srgbClr val="000000"/>
                  </a:solidFill>
                </a:rPr>
                <a:t>X</a:t>
              </a:r>
              <a:endParaRPr lang="es-ES_tradnl">
                <a:latin typeface="Times New Roman" pitchFamily="18" charset="0"/>
              </a:endParaRPr>
            </a:p>
          </p:txBody>
        </p:sp>
        <p:sp>
          <p:nvSpPr>
            <p:cNvPr id="43060" name="Line 51"/>
            <p:cNvSpPr>
              <a:spLocks noChangeShapeType="1"/>
            </p:cNvSpPr>
            <p:nvPr/>
          </p:nvSpPr>
          <p:spPr bwMode="auto">
            <a:xfrm>
              <a:off x="2896" y="1022"/>
              <a:ext cx="1" cy="2770"/>
            </a:xfrm>
            <a:prstGeom prst="line">
              <a:avLst/>
            </a:prstGeom>
            <a:noFill/>
            <a:ln w="0">
              <a:solidFill>
                <a:srgbClr val="000000"/>
              </a:solidFill>
              <a:round/>
              <a:headEnd/>
              <a:tailEnd/>
            </a:ln>
          </p:spPr>
          <p:txBody>
            <a:bodyPr/>
            <a:lstStyle/>
            <a:p>
              <a:endParaRPr lang="es-ES"/>
            </a:p>
          </p:txBody>
        </p:sp>
        <p:sp>
          <p:nvSpPr>
            <p:cNvPr id="43061" name="Rectangle 52"/>
            <p:cNvSpPr>
              <a:spLocks noChangeArrowheads="1"/>
            </p:cNvSpPr>
            <p:nvPr/>
          </p:nvSpPr>
          <p:spPr bwMode="auto">
            <a:xfrm>
              <a:off x="2896" y="1022"/>
              <a:ext cx="16" cy="2770"/>
            </a:xfrm>
            <a:prstGeom prst="rect">
              <a:avLst/>
            </a:prstGeom>
            <a:solidFill>
              <a:srgbClr val="000000"/>
            </a:solidFill>
            <a:ln w="9525">
              <a:noFill/>
              <a:miter lim="800000"/>
              <a:headEnd/>
              <a:tailEnd/>
            </a:ln>
          </p:spPr>
          <p:txBody>
            <a:bodyPr/>
            <a:lstStyle/>
            <a:p>
              <a:endParaRPr lang="es-ES"/>
            </a:p>
          </p:txBody>
        </p:sp>
        <p:sp>
          <p:nvSpPr>
            <p:cNvPr id="43062" name="Line 53"/>
            <p:cNvSpPr>
              <a:spLocks noChangeShapeType="1"/>
            </p:cNvSpPr>
            <p:nvPr/>
          </p:nvSpPr>
          <p:spPr bwMode="auto">
            <a:xfrm>
              <a:off x="3984" y="1022"/>
              <a:ext cx="1" cy="2770"/>
            </a:xfrm>
            <a:prstGeom prst="line">
              <a:avLst/>
            </a:prstGeom>
            <a:noFill/>
            <a:ln w="0">
              <a:solidFill>
                <a:srgbClr val="000000"/>
              </a:solidFill>
              <a:round/>
              <a:headEnd/>
              <a:tailEnd/>
            </a:ln>
          </p:spPr>
          <p:txBody>
            <a:bodyPr/>
            <a:lstStyle/>
            <a:p>
              <a:endParaRPr lang="es-ES"/>
            </a:p>
          </p:txBody>
        </p:sp>
        <p:sp>
          <p:nvSpPr>
            <p:cNvPr id="43063" name="Rectangle 54"/>
            <p:cNvSpPr>
              <a:spLocks noChangeArrowheads="1"/>
            </p:cNvSpPr>
            <p:nvPr/>
          </p:nvSpPr>
          <p:spPr bwMode="auto">
            <a:xfrm>
              <a:off x="3984" y="1022"/>
              <a:ext cx="16" cy="2770"/>
            </a:xfrm>
            <a:prstGeom prst="rect">
              <a:avLst/>
            </a:prstGeom>
            <a:solidFill>
              <a:srgbClr val="000000"/>
            </a:solidFill>
            <a:ln w="9525">
              <a:noFill/>
              <a:miter lim="800000"/>
              <a:headEnd/>
              <a:tailEnd/>
            </a:ln>
          </p:spPr>
          <p:txBody>
            <a:bodyPr/>
            <a:lstStyle/>
            <a:p>
              <a:endParaRPr lang="es-ES"/>
            </a:p>
          </p:txBody>
        </p:sp>
        <p:sp>
          <p:nvSpPr>
            <p:cNvPr id="43064" name="Line 55"/>
            <p:cNvSpPr>
              <a:spLocks noChangeShapeType="1"/>
            </p:cNvSpPr>
            <p:nvPr/>
          </p:nvSpPr>
          <p:spPr bwMode="auto">
            <a:xfrm>
              <a:off x="5071" y="1022"/>
              <a:ext cx="1" cy="2770"/>
            </a:xfrm>
            <a:prstGeom prst="line">
              <a:avLst/>
            </a:prstGeom>
            <a:noFill/>
            <a:ln w="0">
              <a:solidFill>
                <a:srgbClr val="000000"/>
              </a:solidFill>
              <a:round/>
              <a:headEnd/>
              <a:tailEnd/>
            </a:ln>
          </p:spPr>
          <p:txBody>
            <a:bodyPr/>
            <a:lstStyle/>
            <a:p>
              <a:endParaRPr lang="es-ES"/>
            </a:p>
          </p:txBody>
        </p:sp>
        <p:sp>
          <p:nvSpPr>
            <p:cNvPr id="43065" name="Rectangle 56"/>
            <p:cNvSpPr>
              <a:spLocks noChangeArrowheads="1"/>
            </p:cNvSpPr>
            <p:nvPr/>
          </p:nvSpPr>
          <p:spPr bwMode="auto">
            <a:xfrm>
              <a:off x="5071" y="1022"/>
              <a:ext cx="17" cy="2770"/>
            </a:xfrm>
            <a:prstGeom prst="rect">
              <a:avLst/>
            </a:prstGeom>
            <a:solidFill>
              <a:srgbClr val="000000"/>
            </a:solidFill>
            <a:ln w="9525">
              <a:noFill/>
              <a:miter lim="800000"/>
              <a:headEnd/>
              <a:tailEnd/>
            </a:ln>
          </p:spPr>
          <p:txBody>
            <a:bodyPr/>
            <a:lstStyle/>
            <a:p>
              <a:endParaRPr lang="es-ES"/>
            </a:p>
          </p:txBody>
        </p:sp>
      </p:grpSp>
    </p:spTree>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title"/>
          </p:nvPr>
        </p:nvSpPr>
        <p:spPr>
          <a:xfrm>
            <a:off x="323850" y="260350"/>
            <a:ext cx="7391400" cy="679450"/>
          </a:xfrm>
        </p:spPr>
        <p:txBody>
          <a:bodyPr/>
          <a:lstStyle/>
          <a:p>
            <a:pPr eaLnBrk="1" hangingPunct="1"/>
            <a:r>
              <a:rPr lang="es-ES_tradnl" sz="3200" smtClean="0"/>
              <a:t>¿Qué sobra aquí…..?</a:t>
            </a:r>
          </a:p>
        </p:txBody>
      </p:sp>
      <p:sp>
        <p:nvSpPr>
          <p:cNvPr id="44035" name="Rectangle 2"/>
          <p:cNvSpPr>
            <a:spLocks noGrp="1" noChangeArrowheads="1"/>
          </p:cNvSpPr>
          <p:nvPr>
            <p:ph idx="1"/>
          </p:nvPr>
        </p:nvSpPr>
        <p:spPr>
          <a:xfrm>
            <a:off x="1066800" y="1268413"/>
            <a:ext cx="7772400" cy="4752975"/>
          </a:xfrm>
          <a:solidFill>
            <a:srgbClr val="F9D293"/>
          </a:solidFill>
        </p:spPr>
        <p:txBody>
          <a:bodyPr/>
          <a:lstStyle/>
          <a:p>
            <a:pPr marL="339725" indent="-339725" algn="ctr" defTabSz="904875" eaLnBrk="1" hangingPunct="1">
              <a:lnSpc>
                <a:spcPct val="95000"/>
              </a:lnSpc>
              <a:spcBef>
                <a:spcPct val="15000"/>
              </a:spcBef>
              <a:buFont typeface="Wingdings" pitchFamily="2" charset="2"/>
              <a:buNone/>
            </a:pPr>
            <a:r>
              <a:rPr lang="es-ES_tradnl" sz="1800" b="1" u="sng" smtClean="0"/>
              <a:t>ENSAMBLAJE DE MUÑECOS</a:t>
            </a:r>
            <a:endParaRPr lang="es-ES_tradnl" sz="1800" b="1" smtClean="0"/>
          </a:p>
          <a:p>
            <a:pPr marL="339725" indent="-339725" defTabSz="904875" eaLnBrk="1" hangingPunct="1">
              <a:lnSpc>
                <a:spcPct val="95000"/>
              </a:lnSpc>
              <a:spcBef>
                <a:spcPct val="15000"/>
              </a:spcBef>
              <a:buFont typeface="Wingdings" pitchFamily="2" charset="2"/>
              <a:buNone/>
            </a:pPr>
            <a:r>
              <a:rPr lang="es-ES_tradnl" sz="1800" b="1" smtClean="0"/>
              <a:t>1. Caminar al estante de partes (2 minutos)</a:t>
            </a:r>
          </a:p>
          <a:p>
            <a:pPr marL="339725" indent="-339725" defTabSz="904875" eaLnBrk="1" hangingPunct="1">
              <a:lnSpc>
                <a:spcPct val="95000"/>
              </a:lnSpc>
              <a:spcBef>
                <a:spcPct val="15000"/>
              </a:spcBef>
              <a:buFont typeface="Wingdings" pitchFamily="2" charset="2"/>
              <a:buNone/>
            </a:pPr>
            <a:r>
              <a:rPr lang="es-ES_tradnl" sz="1800" b="1" smtClean="0"/>
              <a:t>2. Buscar piernas (1 minuto)</a:t>
            </a:r>
          </a:p>
          <a:p>
            <a:pPr marL="339725" indent="-339725" defTabSz="904875" eaLnBrk="1" hangingPunct="1">
              <a:lnSpc>
                <a:spcPct val="95000"/>
              </a:lnSpc>
              <a:spcBef>
                <a:spcPct val="15000"/>
              </a:spcBef>
              <a:buFont typeface="Wingdings" pitchFamily="2" charset="2"/>
              <a:buNone/>
            </a:pPr>
            <a:r>
              <a:rPr lang="es-ES_tradnl" sz="1800" b="1" smtClean="0"/>
              <a:t>3. Llevar las piernas al lugar de trabajo ( 2 minutos)</a:t>
            </a:r>
          </a:p>
          <a:p>
            <a:pPr marL="339725" indent="-339725" defTabSz="904875" eaLnBrk="1" hangingPunct="1">
              <a:lnSpc>
                <a:spcPct val="95000"/>
              </a:lnSpc>
              <a:spcBef>
                <a:spcPct val="15000"/>
              </a:spcBef>
              <a:buFont typeface="Wingdings" pitchFamily="2" charset="2"/>
              <a:buNone/>
            </a:pPr>
            <a:r>
              <a:rPr lang="es-ES_tradnl" sz="1800" b="1" smtClean="0"/>
              <a:t>4. Colocar las piernas (5 minutos)</a:t>
            </a:r>
          </a:p>
          <a:p>
            <a:pPr marL="339725" indent="-339725" defTabSz="904875" eaLnBrk="1" hangingPunct="1">
              <a:lnSpc>
                <a:spcPct val="95000"/>
              </a:lnSpc>
              <a:spcBef>
                <a:spcPct val="15000"/>
              </a:spcBef>
              <a:buFont typeface="Wingdings" pitchFamily="2" charset="2"/>
              <a:buNone/>
            </a:pPr>
            <a:r>
              <a:rPr lang="es-ES_tradnl" sz="1800" b="1" smtClean="0"/>
              <a:t>5. Caminar al estante de partes (2 minutos)</a:t>
            </a:r>
          </a:p>
          <a:p>
            <a:pPr marL="339725" indent="-339725" defTabSz="904875" eaLnBrk="1" hangingPunct="1">
              <a:lnSpc>
                <a:spcPct val="95000"/>
              </a:lnSpc>
              <a:spcBef>
                <a:spcPct val="15000"/>
              </a:spcBef>
              <a:buFont typeface="Wingdings" pitchFamily="2" charset="2"/>
              <a:buNone/>
            </a:pPr>
            <a:r>
              <a:rPr lang="es-ES_tradnl" sz="1800" b="1" smtClean="0"/>
              <a:t>6. Buscar brazos (1 minuto)</a:t>
            </a:r>
          </a:p>
          <a:p>
            <a:pPr marL="339725" indent="-339725" defTabSz="904875" eaLnBrk="1" hangingPunct="1">
              <a:lnSpc>
                <a:spcPct val="95000"/>
              </a:lnSpc>
              <a:spcBef>
                <a:spcPct val="15000"/>
              </a:spcBef>
              <a:buFont typeface="Wingdings" pitchFamily="2" charset="2"/>
              <a:buNone/>
            </a:pPr>
            <a:r>
              <a:rPr lang="es-ES_tradnl" sz="1800" b="1" smtClean="0"/>
              <a:t>7. Llevar los brazos al lugar de trabajo (2 minutos)</a:t>
            </a:r>
          </a:p>
          <a:p>
            <a:pPr marL="339725" indent="-339725" defTabSz="904875" eaLnBrk="1" hangingPunct="1">
              <a:lnSpc>
                <a:spcPct val="95000"/>
              </a:lnSpc>
              <a:spcBef>
                <a:spcPct val="15000"/>
              </a:spcBef>
              <a:buFont typeface="Wingdings" pitchFamily="2" charset="2"/>
              <a:buNone/>
            </a:pPr>
            <a:r>
              <a:rPr lang="es-ES_tradnl" sz="1800" b="1" smtClean="0"/>
              <a:t>8. Colocar los brazos (1 minuto)</a:t>
            </a:r>
          </a:p>
          <a:p>
            <a:pPr marL="339725" indent="-339725" defTabSz="904875" eaLnBrk="1" hangingPunct="1">
              <a:lnSpc>
                <a:spcPct val="95000"/>
              </a:lnSpc>
              <a:spcBef>
                <a:spcPct val="15000"/>
              </a:spcBef>
              <a:buFont typeface="Wingdings" pitchFamily="2" charset="2"/>
              <a:buNone/>
            </a:pPr>
            <a:r>
              <a:rPr lang="es-ES_tradnl" sz="1800" b="1" smtClean="0"/>
              <a:t>9. Caminar al estante de partes (2 minutos)</a:t>
            </a:r>
          </a:p>
          <a:p>
            <a:pPr marL="339725" indent="-339725" defTabSz="904875" eaLnBrk="1" hangingPunct="1">
              <a:lnSpc>
                <a:spcPct val="95000"/>
              </a:lnSpc>
              <a:spcBef>
                <a:spcPct val="15000"/>
              </a:spcBef>
              <a:buFont typeface="Wingdings" pitchFamily="2" charset="2"/>
              <a:buNone/>
            </a:pPr>
            <a:r>
              <a:rPr lang="es-ES_tradnl" sz="1800" b="1" smtClean="0"/>
              <a:t>10. Buscar cabezas (1 minuto)</a:t>
            </a:r>
          </a:p>
          <a:p>
            <a:pPr marL="339725" indent="-339725" defTabSz="904875" eaLnBrk="1" hangingPunct="1">
              <a:lnSpc>
                <a:spcPct val="95000"/>
              </a:lnSpc>
              <a:spcBef>
                <a:spcPct val="15000"/>
              </a:spcBef>
              <a:buFont typeface="Wingdings" pitchFamily="2" charset="2"/>
              <a:buNone/>
            </a:pPr>
            <a:r>
              <a:rPr lang="es-ES_tradnl" sz="1800" b="1" smtClean="0"/>
              <a:t>11. Llevar las cabezas al lugar de trabajo (2 minutos)</a:t>
            </a:r>
          </a:p>
          <a:p>
            <a:pPr marL="339725" indent="-339725" defTabSz="904875" eaLnBrk="1" hangingPunct="1">
              <a:lnSpc>
                <a:spcPct val="95000"/>
              </a:lnSpc>
              <a:spcBef>
                <a:spcPct val="15000"/>
              </a:spcBef>
              <a:buFont typeface="Wingdings" pitchFamily="2" charset="2"/>
              <a:buNone/>
            </a:pPr>
            <a:r>
              <a:rPr lang="es-ES_tradnl" sz="1800" b="1" smtClean="0"/>
              <a:t>12. Colocar las cabezas (2 minutos)</a:t>
            </a:r>
          </a:p>
          <a:p>
            <a:pPr marL="339725" indent="-339725" defTabSz="904875" eaLnBrk="1" hangingPunct="1">
              <a:lnSpc>
                <a:spcPct val="95000"/>
              </a:lnSpc>
              <a:spcBef>
                <a:spcPct val="15000"/>
              </a:spcBef>
              <a:buFont typeface="Wingdings" pitchFamily="2" charset="2"/>
              <a:buNone/>
            </a:pPr>
            <a:r>
              <a:rPr lang="es-ES_tradnl" sz="1800" b="1" smtClean="0"/>
              <a:t>13. Inspeccionar la calidad del muñeco (2 minutos)</a:t>
            </a:r>
          </a:p>
          <a:p>
            <a:pPr marL="339725" indent="-339725" defTabSz="904875" eaLnBrk="1" hangingPunct="1">
              <a:lnSpc>
                <a:spcPct val="95000"/>
              </a:lnSpc>
              <a:spcBef>
                <a:spcPct val="15000"/>
              </a:spcBef>
              <a:buFont typeface="Wingdings" pitchFamily="2" charset="2"/>
              <a:buNone/>
            </a:pPr>
            <a:r>
              <a:rPr lang="es-ES_tradnl" sz="1800" b="1" smtClean="0"/>
              <a:t>14. Llevar el muñeco al estante de almacenaje (3 minutos)</a:t>
            </a:r>
          </a:p>
        </p:txBody>
      </p:sp>
      <p:sp>
        <p:nvSpPr>
          <p:cNvPr id="43010" name="3 Marcador de número de diapositiva"/>
          <p:cNvSpPr>
            <a:spLocks noGrp="1"/>
          </p:cNvSpPr>
          <p:nvPr>
            <p:ph type="sldNum" sz="quarter" idx="12"/>
          </p:nvPr>
        </p:nvSpPr>
        <p:spPr>
          <a:xfrm>
            <a:off x="3124200" y="6248400"/>
            <a:ext cx="2895600" cy="457200"/>
          </a:xfrm>
        </p:spPr>
        <p:txBody>
          <a:bodyPr/>
          <a:lstStyle/>
          <a:p>
            <a:pPr algn="ctr">
              <a:defRPr/>
            </a:pPr>
            <a:fld id="{6711E083-ECF3-472F-8FD9-44EACC37BC3F}" type="slidenum">
              <a:rPr lang="es-ES_tradnl"/>
              <a:pPr algn="ctr">
                <a:defRPr/>
              </a:pPr>
              <a:t>33</a:t>
            </a:fld>
            <a:endParaRPr lang="es-ES_tradnl"/>
          </a:p>
        </p:txBody>
      </p:sp>
    </p:spTree>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Marcador de número de diapositiva"/>
          <p:cNvSpPr>
            <a:spLocks noGrp="1"/>
          </p:cNvSpPr>
          <p:nvPr>
            <p:ph type="sldNum" sz="quarter" idx="12"/>
          </p:nvPr>
        </p:nvSpPr>
        <p:spPr>
          <a:xfrm>
            <a:off x="3124200" y="6248400"/>
            <a:ext cx="2895600" cy="457200"/>
          </a:xfrm>
        </p:spPr>
        <p:txBody>
          <a:bodyPr/>
          <a:lstStyle/>
          <a:p>
            <a:pPr algn="ctr">
              <a:defRPr/>
            </a:pPr>
            <a:fld id="{630FF652-4D2B-4ACD-9EF0-938C4C56F3FC}" type="slidenum">
              <a:rPr lang="es-ES_tradnl"/>
              <a:pPr algn="ctr">
                <a:defRPr/>
              </a:pPr>
              <a:t>34</a:t>
            </a:fld>
            <a:endParaRPr lang="es-ES_tradnl"/>
          </a:p>
        </p:txBody>
      </p:sp>
      <p:sp>
        <p:nvSpPr>
          <p:cNvPr id="45059" name="Text Box 2"/>
          <p:cNvSpPr txBox="1">
            <a:spLocks noChangeArrowheads="1"/>
          </p:cNvSpPr>
          <p:nvPr/>
        </p:nvSpPr>
        <p:spPr bwMode="auto">
          <a:xfrm>
            <a:off x="381000" y="1196975"/>
            <a:ext cx="8458200" cy="5119688"/>
          </a:xfrm>
          <a:prstGeom prst="rect">
            <a:avLst/>
          </a:prstGeom>
          <a:noFill/>
          <a:ln w="9525">
            <a:noFill/>
            <a:miter lim="800000"/>
            <a:headEnd/>
            <a:tailEnd/>
          </a:ln>
        </p:spPr>
        <p:txBody>
          <a:bodyPr>
            <a:spAutoFit/>
          </a:bodyPr>
          <a:lstStyle/>
          <a:p>
            <a:pPr marL="285750" indent="-285750" algn="ctr">
              <a:lnSpc>
                <a:spcPct val="110000"/>
              </a:lnSpc>
              <a:spcBef>
                <a:spcPct val="50000"/>
              </a:spcBef>
            </a:pPr>
            <a:r>
              <a:rPr lang="es-MX" sz="3200" b="1">
                <a:solidFill>
                  <a:srgbClr val="CC3300"/>
                </a:solidFill>
              </a:rPr>
              <a:t>Señales de alarma para mejorar procesos:</a:t>
            </a:r>
            <a:endParaRPr lang="es-MX" sz="3200">
              <a:solidFill>
                <a:srgbClr val="CC3300"/>
              </a:solidFill>
            </a:endParaRPr>
          </a:p>
          <a:p>
            <a:pPr marL="285750" indent="-285750" algn="just">
              <a:lnSpc>
                <a:spcPct val="110000"/>
              </a:lnSpc>
              <a:spcBef>
                <a:spcPct val="50000"/>
              </a:spcBef>
              <a:buFontTx/>
              <a:buChar char="•"/>
            </a:pPr>
            <a:r>
              <a:rPr lang="es-MX" b="1"/>
              <a:t>Complejidad, excepciones, casos especiales.</a:t>
            </a:r>
          </a:p>
          <a:p>
            <a:pPr marL="285750" indent="-285750" algn="just">
              <a:lnSpc>
                <a:spcPct val="110000"/>
              </a:lnSpc>
              <a:spcBef>
                <a:spcPct val="50000"/>
              </a:spcBef>
              <a:buFontTx/>
              <a:buChar char="•"/>
            </a:pPr>
            <a:r>
              <a:rPr lang="es-MX" b="1"/>
              <a:t>Alto intercambio de información, captura (recaptura) de datos y redundancia de datos.</a:t>
            </a:r>
          </a:p>
          <a:p>
            <a:pPr marL="285750" indent="-285750" algn="just">
              <a:lnSpc>
                <a:spcPct val="110000"/>
              </a:lnSpc>
              <a:spcBef>
                <a:spcPct val="50000"/>
              </a:spcBef>
              <a:buFontTx/>
              <a:buChar char="•"/>
            </a:pPr>
            <a:r>
              <a:rPr lang="es-MX" b="1"/>
              <a:t>Fallas de coordinación o costos de coordinación.</a:t>
            </a:r>
          </a:p>
          <a:p>
            <a:pPr marL="285750" indent="-285750" algn="just">
              <a:lnSpc>
                <a:spcPct val="110000"/>
              </a:lnSpc>
              <a:spcBef>
                <a:spcPct val="50000"/>
              </a:spcBef>
              <a:buFontTx/>
              <a:buChar char="•"/>
            </a:pPr>
            <a:r>
              <a:rPr lang="es-MX" b="1"/>
              <a:t>Inconsistencia hacia el exterior.</a:t>
            </a:r>
          </a:p>
          <a:p>
            <a:pPr marL="285750" indent="-285750" algn="just">
              <a:lnSpc>
                <a:spcPct val="110000"/>
              </a:lnSpc>
              <a:spcBef>
                <a:spcPct val="50000"/>
              </a:spcBef>
              <a:buFontTx/>
              <a:buChar char="•"/>
            </a:pPr>
            <a:r>
              <a:rPr lang="es-MX" b="1"/>
              <a:t>Baja utilización de recursos.</a:t>
            </a:r>
          </a:p>
          <a:p>
            <a:pPr marL="285750" indent="-285750" algn="just">
              <a:lnSpc>
                <a:spcPct val="110000"/>
              </a:lnSpc>
              <a:spcBef>
                <a:spcPct val="50000"/>
              </a:spcBef>
              <a:buFontTx/>
              <a:buChar char="•"/>
            </a:pPr>
            <a:r>
              <a:rPr lang="es-MX" b="1"/>
              <a:t>Controles cerrados y caros.</a:t>
            </a:r>
          </a:p>
          <a:p>
            <a:pPr marL="285750" indent="-285750" algn="just">
              <a:lnSpc>
                <a:spcPct val="110000"/>
              </a:lnSpc>
              <a:spcBef>
                <a:spcPct val="50000"/>
              </a:spcBef>
              <a:buFontTx/>
              <a:buChar char="•"/>
            </a:pPr>
            <a:r>
              <a:rPr lang="es-MX" b="1"/>
              <a:t>Personal con alta carga de trabajo y pocos resultados.</a:t>
            </a:r>
          </a:p>
        </p:txBody>
      </p:sp>
    </p:spTree>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Grp="1" noChangeArrowheads="1"/>
          </p:cNvSpPr>
          <p:nvPr>
            <p:ph type="title"/>
          </p:nvPr>
        </p:nvSpPr>
        <p:spPr>
          <a:xfrm>
            <a:off x="990600" y="228600"/>
            <a:ext cx="6389688" cy="1143000"/>
          </a:xfrm>
        </p:spPr>
        <p:txBody>
          <a:bodyPr/>
          <a:lstStyle/>
          <a:p>
            <a:pPr eaLnBrk="1" hangingPunct="1"/>
            <a:r>
              <a:rPr lang="es-CL" sz="3600" smtClean="0"/>
              <a:t>Entender Situación Actual</a:t>
            </a:r>
          </a:p>
        </p:txBody>
      </p:sp>
      <p:sp>
        <p:nvSpPr>
          <p:cNvPr id="45058" name="3 Marcador de número de diapositiva"/>
          <p:cNvSpPr>
            <a:spLocks noGrp="1"/>
          </p:cNvSpPr>
          <p:nvPr>
            <p:ph type="sldNum" sz="quarter" idx="12"/>
          </p:nvPr>
        </p:nvSpPr>
        <p:spPr>
          <a:xfrm>
            <a:off x="3124200" y="6248400"/>
            <a:ext cx="2895600" cy="457200"/>
          </a:xfrm>
        </p:spPr>
        <p:txBody>
          <a:bodyPr/>
          <a:lstStyle/>
          <a:p>
            <a:pPr algn="ctr">
              <a:defRPr/>
            </a:pPr>
            <a:fld id="{C1EB76DC-1840-443A-8945-5D79E2D9F933}" type="slidenum">
              <a:rPr lang="es-ES_tradnl"/>
              <a:pPr algn="ctr">
                <a:defRPr/>
              </a:pPr>
              <a:t>35</a:t>
            </a:fld>
            <a:endParaRPr lang="es-ES_tradnl"/>
          </a:p>
        </p:txBody>
      </p:sp>
      <p:sp>
        <p:nvSpPr>
          <p:cNvPr id="46084" name="Rectangle 5"/>
          <p:cNvSpPr>
            <a:spLocks noChangeArrowheads="1"/>
          </p:cNvSpPr>
          <p:nvPr/>
        </p:nvSpPr>
        <p:spPr bwMode="auto">
          <a:xfrm>
            <a:off x="2971800" y="1295400"/>
            <a:ext cx="1752600" cy="914400"/>
          </a:xfrm>
          <a:prstGeom prst="rect">
            <a:avLst/>
          </a:prstGeom>
          <a:solidFill>
            <a:srgbClr val="FFFF99"/>
          </a:solidFill>
          <a:ln w="12700" algn="ctr">
            <a:solidFill>
              <a:schemeClr val="tx1"/>
            </a:solidFill>
            <a:miter lim="800000"/>
            <a:headEnd/>
            <a:tailEnd/>
          </a:ln>
        </p:spPr>
        <p:txBody>
          <a:bodyPr lIns="92075" tIns="44450" rIns="92075" bIns="44450" anchor="ctr"/>
          <a:lstStyle/>
          <a:p>
            <a:pPr algn="ctr">
              <a:lnSpc>
                <a:spcPct val="70000"/>
              </a:lnSpc>
              <a:spcBef>
                <a:spcPct val="50000"/>
              </a:spcBef>
              <a:buClr>
                <a:srgbClr val="F72A38"/>
              </a:buClr>
            </a:pPr>
            <a:r>
              <a:rPr lang="es-CL" b="1">
                <a:latin typeface="Times New Roman" pitchFamily="18" charset="0"/>
              </a:rPr>
              <a:t>Identificar </a:t>
            </a:r>
          </a:p>
          <a:p>
            <a:pPr algn="ctr">
              <a:lnSpc>
                <a:spcPct val="70000"/>
              </a:lnSpc>
              <a:spcBef>
                <a:spcPct val="50000"/>
              </a:spcBef>
              <a:buClr>
                <a:srgbClr val="F72A38"/>
              </a:buClr>
            </a:pPr>
            <a:r>
              <a:rPr lang="es-CL" b="1">
                <a:latin typeface="Times New Roman" pitchFamily="18" charset="0"/>
              </a:rPr>
              <a:t>Quick Wins</a:t>
            </a:r>
          </a:p>
        </p:txBody>
      </p:sp>
      <p:cxnSp>
        <p:nvCxnSpPr>
          <p:cNvPr id="46085" name="AutoShape 6"/>
          <p:cNvCxnSpPr>
            <a:cxnSpLocks noChangeShapeType="1"/>
            <a:stCxn id="46088" idx="0"/>
            <a:endCxn id="46084" idx="1"/>
          </p:cNvCxnSpPr>
          <p:nvPr/>
        </p:nvCxnSpPr>
        <p:spPr bwMode="auto">
          <a:xfrm rot="-5400000">
            <a:off x="1905000" y="1371600"/>
            <a:ext cx="685800" cy="1447800"/>
          </a:xfrm>
          <a:prstGeom prst="bentConnector2">
            <a:avLst/>
          </a:prstGeom>
          <a:noFill/>
          <a:ln w="28575">
            <a:solidFill>
              <a:schemeClr val="tx1"/>
            </a:solidFill>
            <a:miter lim="800000"/>
            <a:headEnd/>
            <a:tailEnd type="triangle" w="med" len="med"/>
          </a:ln>
        </p:spPr>
      </p:cxnSp>
      <p:sp>
        <p:nvSpPr>
          <p:cNvPr id="46086" name="Rectangle 7"/>
          <p:cNvSpPr>
            <a:spLocks noChangeArrowheads="1"/>
          </p:cNvSpPr>
          <p:nvPr/>
        </p:nvSpPr>
        <p:spPr bwMode="auto">
          <a:xfrm>
            <a:off x="-2133600" y="7467600"/>
            <a:ext cx="1905000" cy="457200"/>
          </a:xfrm>
          <a:prstGeom prst="rect">
            <a:avLst/>
          </a:prstGeom>
          <a:noFill/>
          <a:ln w="12700">
            <a:noFill/>
            <a:miter lim="800000"/>
            <a:headEnd/>
            <a:tailEnd/>
          </a:ln>
        </p:spPr>
        <p:txBody>
          <a:bodyPr wrap="none" anchor="ctr"/>
          <a:lstStyle/>
          <a:p>
            <a:endParaRPr lang="es-ES"/>
          </a:p>
        </p:txBody>
      </p:sp>
      <p:sp>
        <p:nvSpPr>
          <p:cNvPr id="46087" name="Rectangle 8"/>
          <p:cNvSpPr>
            <a:spLocks noChangeArrowheads="1"/>
          </p:cNvSpPr>
          <p:nvPr/>
        </p:nvSpPr>
        <p:spPr bwMode="auto">
          <a:xfrm>
            <a:off x="304800" y="7467600"/>
            <a:ext cx="2895600" cy="457200"/>
          </a:xfrm>
          <a:prstGeom prst="rect">
            <a:avLst/>
          </a:prstGeom>
          <a:noFill/>
          <a:ln w="12700">
            <a:noFill/>
            <a:miter lim="800000"/>
            <a:headEnd/>
            <a:tailEnd/>
          </a:ln>
        </p:spPr>
        <p:txBody>
          <a:bodyPr wrap="none" anchor="ctr"/>
          <a:lstStyle/>
          <a:p>
            <a:endParaRPr lang="es-ES"/>
          </a:p>
        </p:txBody>
      </p:sp>
      <p:sp>
        <p:nvSpPr>
          <p:cNvPr id="46088" name="Rectangle 9"/>
          <p:cNvSpPr>
            <a:spLocks noChangeArrowheads="1"/>
          </p:cNvSpPr>
          <p:nvPr/>
        </p:nvSpPr>
        <p:spPr bwMode="auto">
          <a:xfrm>
            <a:off x="76200" y="2438400"/>
            <a:ext cx="2895600" cy="685800"/>
          </a:xfrm>
          <a:prstGeom prst="rect">
            <a:avLst/>
          </a:prstGeom>
          <a:solidFill>
            <a:srgbClr val="DDDDDD"/>
          </a:solidFill>
          <a:ln w="12700">
            <a:solidFill>
              <a:schemeClr val="tx1"/>
            </a:solidFill>
            <a:miter lim="800000"/>
            <a:headEnd/>
            <a:tailEnd/>
          </a:ln>
        </p:spPr>
        <p:txBody>
          <a:bodyPr lIns="92075" tIns="44450" rIns="92075" bIns="44450" anchor="ctr"/>
          <a:lstStyle/>
          <a:p>
            <a:pPr algn="ctr">
              <a:spcBef>
                <a:spcPct val="50000"/>
              </a:spcBef>
              <a:buClr>
                <a:srgbClr val="F72A38"/>
              </a:buClr>
            </a:pPr>
            <a:r>
              <a:rPr lang="es-CL" b="1">
                <a:latin typeface="Times New Roman" pitchFamily="18" charset="0"/>
              </a:rPr>
              <a:t>Modelar la Situación Actual</a:t>
            </a:r>
          </a:p>
        </p:txBody>
      </p:sp>
      <p:sp>
        <p:nvSpPr>
          <p:cNvPr id="46089" name="Rectangle 10"/>
          <p:cNvSpPr>
            <a:spLocks noChangeArrowheads="1"/>
          </p:cNvSpPr>
          <p:nvPr/>
        </p:nvSpPr>
        <p:spPr bwMode="auto">
          <a:xfrm>
            <a:off x="1905000" y="4724400"/>
            <a:ext cx="2590800" cy="609600"/>
          </a:xfrm>
          <a:prstGeom prst="rect">
            <a:avLst/>
          </a:prstGeom>
          <a:solidFill>
            <a:srgbClr val="CCCCFF"/>
          </a:solidFill>
          <a:ln w="12700">
            <a:solidFill>
              <a:schemeClr val="tx1"/>
            </a:solidFill>
            <a:miter lim="800000"/>
            <a:headEnd/>
            <a:tailEnd/>
          </a:ln>
        </p:spPr>
        <p:txBody>
          <a:bodyPr lIns="92075" tIns="44450" rIns="92075" bIns="44450" anchor="ctr"/>
          <a:lstStyle/>
          <a:p>
            <a:pPr algn="ctr">
              <a:spcBef>
                <a:spcPct val="50000"/>
              </a:spcBef>
              <a:buClr>
                <a:srgbClr val="F72A38"/>
              </a:buClr>
            </a:pPr>
            <a:r>
              <a:rPr lang="es-CL" b="1">
                <a:latin typeface="Times New Roman" pitchFamily="18" charset="0"/>
              </a:rPr>
              <a:t>Validar y Medir</a:t>
            </a:r>
          </a:p>
        </p:txBody>
      </p:sp>
      <p:cxnSp>
        <p:nvCxnSpPr>
          <p:cNvPr id="46090" name="AutoShape 11"/>
          <p:cNvCxnSpPr>
            <a:cxnSpLocks noChangeShapeType="1"/>
            <a:stCxn id="46088" idx="2"/>
            <a:endCxn id="46089" idx="1"/>
          </p:cNvCxnSpPr>
          <p:nvPr/>
        </p:nvCxnSpPr>
        <p:spPr bwMode="auto">
          <a:xfrm rot="16200000" flipH="1">
            <a:off x="762000" y="3886200"/>
            <a:ext cx="1905000" cy="381000"/>
          </a:xfrm>
          <a:prstGeom prst="bentConnector2">
            <a:avLst/>
          </a:prstGeom>
          <a:noFill/>
          <a:ln w="28575">
            <a:solidFill>
              <a:schemeClr val="tx1"/>
            </a:solidFill>
            <a:miter lim="800000"/>
            <a:headEnd/>
            <a:tailEnd type="triangle" w="med" len="med"/>
          </a:ln>
        </p:spPr>
      </p:cxnSp>
      <p:cxnSp>
        <p:nvCxnSpPr>
          <p:cNvPr id="46091" name="AutoShape 12"/>
          <p:cNvCxnSpPr>
            <a:cxnSpLocks noChangeShapeType="1"/>
            <a:stCxn id="46089" idx="0"/>
            <a:endCxn id="46088" idx="3"/>
          </p:cNvCxnSpPr>
          <p:nvPr/>
        </p:nvCxnSpPr>
        <p:spPr bwMode="auto">
          <a:xfrm rot="5400000" flipH="1">
            <a:off x="2114550" y="3638550"/>
            <a:ext cx="1943100" cy="228600"/>
          </a:xfrm>
          <a:prstGeom prst="bentConnector2">
            <a:avLst/>
          </a:prstGeom>
          <a:noFill/>
          <a:ln w="28575">
            <a:solidFill>
              <a:schemeClr val="tx1"/>
            </a:solidFill>
            <a:miter lim="800000"/>
            <a:headEnd/>
            <a:tailEnd type="triangle" w="med" len="med"/>
          </a:ln>
        </p:spPr>
      </p:cxnSp>
      <p:grpSp>
        <p:nvGrpSpPr>
          <p:cNvPr id="46092" name="Group 13"/>
          <p:cNvGrpSpPr>
            <a:grpSpLocks/>
          </p:cNvGrpSpPr>
          <p:nvPr/>
        </p:nvGrpSpPr>
        <p:grpSpPr bwMode="auto">
          <a:xfrm>
            <a:off x="4876800" y="1447800"/>
            <a:ext cx="4267200" cy="4675188"/>
            <a:chOff x="943" y="845"/>
            <a:chExt cx="2935" cy="2993"/>
          </a:xfrm>
        </p:grpSpPr>
        <p:sp>
          <p:nvSpPr>
            <p:cNvPr id="46151" name="Rectangle 14"/>
            <p:cNvSpPr>
              <a:spLocks noChangeArrowheads="1"/>
            </p:cNvSpPr>
            <p:nvPr/>
          </p:nvSpPr>
          <p:spPr bwMode="auto">
            <a:xfrm>
              <a:off x="2396" y="1020"/>
              <a:ext cx="725" cy="2818"/>
            </a:xfrm>
            <a:prstGeom prst="rect">
              <a:avLst/>
            </a:prstGeom>
            <a:noFill/>
            <a:ln w="9525">
              <a:solidFill>
                <a:schemeClr val="tx1"/>
              </a:solidFill>
              <a:prstDash val="sysDot"/>
              <a:miter lim="800000"/>
              <a:headEnd/>
              <a:tailEnd/>
            </a:ln>
          </p:spPr>
          <p:txBody>
            <a:bodyPr wrap="none" anchor="ctr"/>
            <a:lstStyle/>
            <a:p>
              <a:endParaRPr lang="es-ES"/>
            </a:p>
          </p:txBody>
        </p:sp>
        <p:sp>
          <p:nvSpPr>
            <p:cNvPr id="46152" name="Rectangle 15"/>
            <p:cNvSpPr>
              <a:spLocks noChangeArrowheads="1"/>
            </p:cNvSpPr>
            <p:nvPr/>
          </p:nvSpPr>
          <p:spPr bwMode="auto">
            <a:xfrm>
              <a:off x="1625" y="1020"/>
              <a:ext cx="768" cy="2818"/>
            </a:xfrm>
            <a:prstGeom prst="rect">
              <a:avLst/>
            </a:prstGeom>
            <a:noFill/>
            <a:ln w="9525">
              <a:solidFill>
                <a:schemeClr val="tx1"/>
              </a:solidFill>
              <a:prstDash val="sysDot"/>
              <a:miter lim="800000"/>
              <a:headEnd/>
              <a:tailEnd/>
            </a:ln>
          </p:spPr>
          <p:txBody>
            <a:bodyPr wrap="none" anchor="ctr"/>
            <a:lstStyle/>
            <a:p>
              <a:endParaRPr lang="es-ES"/>
            </a:p>
          </p:txBody>
        </p:sp>
        <p:sp>
          <p:nvSpPr>
            <p:cNvPr id="46153" name="Rectangle 16"/>
            <p:cNvSpPr>
              <a:spLocks noChangeArrowheads="1"/>
            </p:cNvSpPr>
            <p:nvPr/>
          </p:nvSpPr>
          <p:spPr bwMode="auto">
            <a:xfrm>
              <a:off x="943" y="1020"/>
              <a:ext cx="682" cy="2818"/>
            </a:xfrm>
            <a:prstGeom prst="rect">
              <a:avLst/>
            </a:prstGeom>
            <a:noFill/>
            <a:ln w="9525">
              <a:solidFill>
                <a:schemeClr val="tx1"/>
              </a:solidFill>
              <a:prstDash val="sysDot"/>
              <a:miter lim="800000"/>
              <a:headEnd/>
              <a:tailEnd/>
            </a:ln>
          </p:spPr>
          <p:txBody>
            <a:bodyPr wrap="none" anchor="ctr"/>
            <a:lstStyle/>
            <a:p>
              <a:endParaRPr lang="es-ES"/>
            </a:p>
          </p:txBody>
        </p:sp>
        <p:sp>
          <p:nvSpPr>
            <p:cNvPr id="46154" name="Text Box 17"/>
            <p:cNvSpPr txBox="1">
              <a:spLocks noChangeArrowheads="1"/>
            </p:cNvSpPr>
            <p:nvPr/>
          </p:nvSpPr>
          <p:spPr bwMode="auto">
            <a:xfrm>
              <a:off x="975" y="845"/>
              <a:ext cx="676" cy="260"/>
            </a:xfrm>
            <a:prstGeom prst="rect">
              <a:avLst/>
            </a:prstGeom>
            <a:noFill/>
            <a:ln w="9525">
              <a:solidFill>
                <a:schemeClr val="tx1"/>
              </a:solidFill>
              <a:miter lim="800000"/>
              <a:headEnd/>
              <a:tailEnd/>
            </a:ln>
          </p:spPr>
          <p:txBody>
            <a:bodyPr>
              <a:spAutoFit/>
            </a:bodyPr>
            <a:lstStyle/>
            <a:p>
              <a:pPr>
                <a:spcBef>
                  <a:spcPct val="50000"/>
                </a:spcBef>
              </a:pPr>
              <a:r>
                <a:rPr kumimoji="1" lang="es-ES_tradnl" sz="1000" b="1">
                  <a:latin typeface="Trebuchet MS" pitchFamily="34" charset="0"/>
                </a:rPr>
                <a:t>Responsable 1</a:t>
              </a:r>
              <a:endParaRPr kumimoji="1" lang="es-ES" sz="1000" b="1">
                <a:latin typeface="Trebuchet MS" pitchFamily="34" charset="0"/>
              </a:endParaRPr>
            </a:p>
          </p:txBody>
        </p:sp>
        <p:sp>
          <p:nvSpPr>
            <p:cNvPr id="46155" name="AutoShape 18"/>
            <p:cNvSpPr>
              <a:spLocks noChangeArrowheads="1"/>
            </p:cNvSpPr>
            <p:nvPr/>
          </p:nvSpPr>
          <p:spPr bwMode="auto">
            <a:xfrm>
              <a:off x="1039" y="1260"/>
              <a:ext cx="404" cy="220"/>
            </a:xfrm>
            <a:prstGeom prst="roundRect">
              <a:avLst>
                <a:gd name="adj" fmla="val 16667"/>
              </a:avLst>
            </a:prstGeom>
            <a:solidFill>
              <a:srgbClr val="FFFF99"/>
            </a:solidFill>
            <a:ln w="9525">
              <a:solidFill>
                <a:schemeClr val="tx1"/>
              </a:solidFill>
              <a:round/>
              <a:headEnd/>
              <a:tailEnd/>
            </a:ln>
          </p:spPr>
          <p:txBody>
            <a:bodyPr wrap="none" anchor="ctr"/>
            <a:lstStyle/>
            <a:p>
              <a:pPr algn="ctr"/>
              <a:r>
                <a:rPr kumimoji="1" lang="es-ES_tradnl" sz="800">
                  <a:latin typeface="Trebuchet MS" pitchFamily="34" charset="0"/>
                </a:rPr>
                <a:t>Actividad 1</a:t>
              </a:r>
              <a:endParaRPr kumimoji="1" lang="es-ES" sz="800">
                <a:latin typeface="Trebuchet MS" pitchFamily="34" charset="0"/>
              </a:endParaRPr>
            </a:p>
          </p:txBody>
        </p:sp>
        <p:sp>
          <p:nvSpPr>
            <p:cNvPr id="46156" name="AutoShape 19"/>
            <p:cNvSpPr>
              <a:spLocks noChangeArrowheads="1"/>
            </p:cNvSpPr>
            <p:nvPr/>
          </p:nvSpPr>
          <p:spPr bwMode="auto">
            <a:xfrm>
              <a:off x="1787" y="1452"/>
              <a:ext cx="473" cy="209"/>
            </a:xfrm>
            <a:prstGeom prst="roundRect">
              <a:avLst>
                <a:gd name="adj" fmla="val 16667"/>
              </a:avLst>
            </a:prstGeom>
            <a:solidFill>
              <a:srgbClr val="FFFF99"/>
            </a:solidFill>
            <a:ln w="9525">
              <a:solidFill>
                <a:schemeClr val="tx1"/>
              </a:solidFill>
              <a:round/>
              <a:headEnd/>
              <a:tailEnd/>
            </a:ln>
          </p:spPr>
          <p:txBody>
            <a:bodyPr wrap="none" anchor="ctr"/>
            <a:lstStyle/>
            <a:p>
              <a:pPr algn="ctr"/>
              <a:r>
                <a:rPr kumimoji="1" lang="es-ES_tradnl" sz="800">
                  <a:latin typeface="Trebuchet MS" pitchFamily="34" charset="0"/>
                </a:rPr>
                <a:t>Actividad 2</a:t>
              </a:r>
              <a:endParaRPr kumimoji="1" lang="es-ES" sz="800">
                <a:latin typeface="Trebuchet MS" pitchFamily="34" charset="0"/>
              </a:endParaRPr>
            </a:p>
          </p:txBody>
        </p:sp>
        <p:sp>
          <p:nvSpPr>
            <p:cNvPr id="46157" name="AutoShape 20"/>
            <p:cNvSpPr>
              <a:spLocks noChangeArrowheads="1"/>
            </p:cNvSpPr>
            <p:nvPr/>
          </p:nvSpPr>
          <p:spPr bwMode="auto">
            <a:xfrm>
              <a:off x="2505" y="1788"/>
              <a:ext cx="480" cy="211"/>
            </a:xfrm>
            <a:prstGeom prst="roundRect">
              <a:avLst>
                <a:gd name="adj" fmla="val 16667"/>
              </a:avLst>
            </a:prstGeom>
            <a:solidFill>
              <a:srgbClr val="FFFF99"/>
            </a:solidFill>
            <a:ln w="9525" algn="ctr">
              <a:solidFill>
                <a:schemeClr val="tx1"/>
              </a:solidFill>
              <a:round/>
              <a:headEnd/>
              <a:tailEnd/>
            </a:ln>
          </p:spPr>
          <p:txBody>
            <a:bodyPr wrap="none" anchor="ctr"/>
            <a:lstStyle/>
            <a:p>
              <a:pPr algn="ctr"/>
              <a:r>
                <a:rPr kumimoji="1" lang="es-ES_tradnl" sz="800">
                  <a:latin typeface="Trebuchet MS" pitchFamily="34" charset="0"/>
                </a:rPr>
                <a:t>Actividad 3</a:t>
              </a:r>
              <a:endParaRPr kumimoji="1" lang="es-ES" sz="800">
                <a:latin typeface="Trebuchet MS" pitchFamily="34" charset="0"/>
              </a:endParaRPr>
            </a:p>
          </p:txBody>
        </p:sp>
        <p:sp>
          <p:nvSpPr>
            <p:cNvPr id="46158" name="Text Box 21"/>
            <p:cNvSpPr txBox="1">
              <a:spLocks noChangeArrowheads="1"/>
            </p:cNvSpPr>
            <p:nvPr/>
          </p:nvSpPr>
          <p:spPr bwMode="auto">
            <a:xfrm>
              <a:off x="2329" y="2191"/>
              <a:ext cx="240" cy="133"/>
            </a:xfrm>
            <a:prstGeom prst="rect">
              <a:avLst/>
            </a:prstGeom>
            <a:noFill/>
            <a:ln w="9525">
              <a:solidFill>
                <a:schemeClr val="tx1"/>
              </a:solidFill>
              <a:miter lim="800000"/>
              <a:headEnd/>
              <a:tailEnd/>
            </a:ln>
          </p:spPr>
          <p:txBody>
            <a:bodyPr>
              <a:spAutoFit/>
            </a:bodyPr>
            <a:lstStyle/>
            <a:p>
              <a:pPr algn="ctr">
                <a:spcBef>
                  <a:spcPct val="50000"/>
                </a:spcBef>
              </a:pPr>
              <a:r>
                <a:rPr kumimoji="1" lang="es-ES_tradnl" sz="700">
                  <a:latin typeface="Trebuchet MS" pitchFamily="34" charset="0"/>
                </a:rPr>
                <a:t>NO</a:t>
              </a:r>
              <a:endParaRPr kumimoji="1" lang="es-ES" sz="700">
                <a:latin typeface="Trebuchet MS" pitchFamily="34" charset="0"/>
              </a:endParaRPr>
            </a:p>
          </p:txBody>
        </p:sp>
        <p:sp>
          <p:nvSpPr>
            <p:cNvPr id="46159" name="Text Box 22"/>
            <p:cNvSpPr txBox="1">
              <a:spLocks noChangeArrowheads="1"/>
            </p:cNvSpPr>
            <p:nvPr/>
          </p:nvSpPr>
          <p:spPr bwMode="auto">
            <a:xfrm>
              <a:off x="1273" y="2302"/>
              <a:ext cx="240" cy="134"/>
            </a:xfrm>
            <a:prstGeom prst="rect">
              <a:avLst/>
            </a:prstGeom>
            <a:noFill/>
            <a:ln w="9525">
              <a:solidFill>
                <a:schemeClr val="tx1"/>
              </a:solidFill>
              <a:miter lim="800000"/>
              <a:headEnd/>
              <a:tailEnd/>
            </a:ln>
          </p:spPr>
          <p:txBody>
            <a:bodyPr>
              <a:spAutoFit/>
            </a:bodyPr>
            <a:lstStyle/>
            <a:p>
              <a:pPr algn="ctr">
                <a:spcBef>
                  <a:spcPct val="50000"/>
                </a:spcBef>
              </a:pPr>
              <a:r>
                <a:rPr kumimoji="1" lang="es-ES_tradnl" sz="700">
                  <a:latin typeface="Trebuchet MS" pitchFamily="34" charset="0"/>
                </a:rPr>
                <a:t>SÍ</a:t>
              </a:r>
              <a:endParaRPr kumimoji="1" lang="es-ES" sz="700">
                <a:latin typeface="Trebuchet MS" pitchFamily="34" charset="0"/>
              </a:endParaRPr>
            </a:p>
          </p:txBody>
        </p:sp>
        <p:sp>
          <p:nvSpPr>
            <p:cNvPr id="46160" name="AutoShape 23"/>
            <p:cNvSpPr>
              <a:spLocks noChangeArrowheads="1"/>
            </p:cNvSpPr>
            <p:nvPr/>
          </p:nvSpPr>
          <p:spPr bwMode="auto">
            <a:xfrm>
              <a:off x="1886" y="2115"/>
              <a:ext cx="192" cy="127"/>
            </a:xfrm>
            <a:prstGeom prst="flowChartDecision">
              <a:avLst/>
            </a:prstGeom>
            <a:solidFill>
              <a:schemeClr val="bg1"/>
            </a:solidFill>
            <a:ln w="9525">
              <a:solidFill>
                <a:schemeClr val="tx1"/>
              </a:solidFill>
              <a:miter lim="800000"/>
              <a:headEnd/>
              <a:tailEnd/>
            </a:ln>
          </p:spPr>
          <p:txBody>
            <a:bodyPr wrap="none" anchor="ctr"/>
            <a:lstStyle/>
            <a:p>
              <a:endParaRPr lang="es-ES"/>
            </a:p>
          </p:txBody>
        </p:sp>
        <p:sp>
          <p:nvSpPr>
            <p:cNvPr id="46161" name="AutoShape 24"/>
            <p:cNvSpPr>
              <a:spLocks noChangeArrowheads="1"/>
            </p:cNvSpPr>
            <p:nvPr/>
          </p:nvSpPr>
          <p:spPr bwMode="auto">
            <a:xfrm>
              <a:off x="1715" y="2403"/>
              <a:ext cx="480" cy="211"/>
            </a:xfrm>
            <a:prstGeom prst="roundRect">
              <a:avLst>
                <a:gd name="adj" fmla="val 16667"/>
              </a:avLst>
            </a:prstGeom>
            <a:solidFill>
              <a:srgbClr val="FFFF99"/>
            </a:solidFill>
            <a:ln w="9525" algn="ctr">
              <a:solidFill>
                <a:schemeClr val="tx1"/>
              </a:solidFill>
              <a:round/>
              <a:headEnd/>
              <a:tailEnd/>
            </a:ln>
          </p:spPr>
          <p:txBody>
            <a:bodyPr wrap="none" anchor="ctr"/>
            <a:lstStyle/>
            <a:p>
              <a:pPr algn="ctr"/>
              <a:r>
                <a:rPr kumimoji="1" lang="es-ES_tradnl" sz="800">
                  <a:latin typeface="Trebuchet MS" pitchFamily="34" charset="0"/>
                </a:rPr>
                <a:t>Actividad 4</a:t>
              </a:r>
              <a:endParaRPr kumimoji="1" lang="es-ES" sz="800">
                <a:latin typeface="Trebuchet MS" pitchFamily="34" charset="0"/>
              </a:endParaRPr>
            </a:p>
          </p:txBody>
        </p:sp>
        <p:sp>
          <p:nvSpPr>
            <p:cNvPr id="46162" name="AutoShape 25"/>
            <p:cNvSpPr>
              <a:spLocks noChangeArrowheads="1"/>
            </p:cNvSpPr>
            <p:nvPr/>
          </p:nvSpPr>
          <p:spPr bwMode="auto">
            <a:xfrm>
              <a:off x="2532" y="2403"/>
              <a:ext cx="528" cy="211"/>
            </a:xfrm>
            <a:prstGeom prst="roundRect">
              <a:avLst>
                <a:gd name="adj" fmla="val 16667"/>
              </a:avLst>
            </a:prstGeom>
            <a:solidFill>
              <a:srgbClr val="FFFF99"/>
            </a:solidFill>
            <a:ln w="9525" algn="ctr">
              <a:solidFill>
                <a:schemeClr val="tx1"/>
              </a:solidFill>
              <a:round/>
              <a:headEnd/>
              <a:tailEnd/>
            </a:ln>
          </p:spPr>
          <p:txBody>
            <a:bodyPr wrap="none" anchor="ctr"/>
            <a:lstStyle/>
            <a:p>
              <a:pPr algn="ctr"/>
              <a:r>
                <a:rPr kumimoji="1" lang="es-ES_tradnl" sz="800">
                  <a:latin typeface="Trebuchet MS" pitchFamily="34" charset="0"/>
                </a:rPr>
                <a:t>Actividad 5</a:t>
              </a:r>
              <a:endParaRPr kumimoji="1" lang="es-ES" sz="800">
                <a:latin typeface="Trebuchet MS" pitchFamily="34" charset="0"/>
              </a:endParaRPr>
            </a:p>
          </p:txBody>
        </p:sp>
        <p:sp>
          <p:nvSpPr>
            <p:cNvPr id="46163" name="AutoShape 26"/>
            <p:cNvSpPr>
              <a:spLocks noChangeArrowheads="1"/>
            </p:cNvSpPr>
            <p:nvPr/>
          </p:nvSpPr>
          <p:spPr bwMode="auto">
            <a:xfrm>
              <a:off x="3439" y="3482"/>
              <a:ext cx="144" cy="130"/>
            </a:xfrm>
            <a:prstGeom prst="flowChartConnector">
              <a:avLst/>
            </a:prstGeom>
            <a:solidFill>
              <a:schemeClr val="bg1"/>
            </a:solidFill>
            <a:ln w="9525">
              <a:solidFill>
                <a:schemeClr val="tx1"/>
              </a:solidFill>
              <a:round/>
              <a:headEnd/>
              <a:tailEnd/>
            </a:ln>
          </p:spPr>
          <p:txBody>
            <a:bodyPr wrap="none" anchor="ctr"/>
            <a:lstStyle/>
            <a:p>
              <a:endParaRPr lang="es-ES"/>
            </a:p>
          </p:txBody>
        </p:sp>
        <p:cxnSp>
          <p:nvCxnSpPr>
            <p:cNvPr id="46164" name="AutoShape 27"/>
            <p:cNvCxnSpPr>
              <a:cxnSpLocks noChangeShapeType="1"/>
              <a:stCxn id="46155" idx="3"/>
              <a:endCxn id="46156" idx="0"/>
            </p:cNvCxnSpPr>
            <p:nvPr/>
          </p:nvCxnSpPr>
          <p:spPr bwMode="auto">
            <a:xfrm>
              <a:off x="1443" y="1370"/>
              <a:ext cx="581" cy="82"/>
            </a:xfrm>
            <a:prstGeom prst="bentConnector2">
              <a:avLst/>
            </a:prstGeom>
            <a:noFill/>
            <a:ln w="15875">
              <a:solidFill>
                <a:schemeClr val="tx1"/>
              </a:solidFill>
              <a:miter lim="800000"/>
              <a:headEnd/>
              <a:tailEnd type="triangle" w="med" len="med"/>
            </a:ln>
          </p:spPr>
        </p:cxnSp>
        <p:cxnSp>
          <p:nvCxnSpPr>
            <p:cNvPr id="46165" name="AutoShape 28"/>
            <p:cNvCxnSpPr>
              <a:cxnSpLocks noChangeShapeType="1"/>
              <a:stCxn id="46156" idx="3"/>
              <a:endCxn id="46157" idx="0"/>
            </p:cNvCxnSpPr>
            <p:nvPr/>
          </p:nvCxnSpPr>
          <p:spPr bwMode="auto">
            <a:xfrm>
              <a:off x="2260" y="1557"/>
              <a:ext cx="485" cy="231"/>
            </a:xfrm>
            <a:prstGeom prst="bentConnector2">
              <a:avLst/>
            </a:prstGeom>
            <a:noFill/>
            <a:ln w="15875">
              <a:solidFill>
                <a:schemeClr val="tx1"/>
              </a:solidFill>
              <a:miter lim="800000"/>
              <a:headEnd/>
              <a:tailEnd type="triangle" w="med" len="med"/>
            </a:ln>
          </p:spPr>
        </p:cxnSp>
        <p:cxnSp>
          <p:nvCxnSpPr>
            <p:cNvPr id="46166" name="AutoShape 29"/>
            <p:cNvCxnSpPr>
              <a:cxnSpLocks noChangeShapeType="1"/>
              <a:stCxn id="46160" idx="3"/>
              <a:endCxn id="46162" idx="0"/>
            </p:cNvCxnSpPr>
            <p:nvPr/>
          </p:nvCxnSpPr>
          <p:spPr bwMode="auto">
            <a:xfrm>
              <a:off x="2078" y="2179"/>
              <a:ext cx="718" cy="224"/>
            </a:xfrm>
            <a:prstGeom prst="bentConnector2">
              <a:avLst/>
            </a:prstGeom>
            <a:noFill/>
            <a:ln w="15875">
              <a:solidFill>
                <a:schemeClr val="tx1"/>
              </a:solidFill>
              <a:miter lim="800000"/>
              <a:headEnd/>
              <a:tailEnd type="triangle" w="med" len="med"/>
            </a:ln>
          </p:spPr>
        </p:cxnSp>
        <p:cxnSp>
          <p:nvCxnSpPr>
            <p:cNvPr id="46167" name="AutoShape 30"/>
            <p:cNvCxnSpPr>
              <a:cxnSpLocks noChangeShapeType="1"/>
              <a:stCxn id="46174" idx="2"/>
              <a:endCxn id="46163" idx="0"/>
            </p:cNvCxnSpPr>
            <p:nvPr/>
          </p:nvCxnSpPr>
          <p:spPr bwMode="auto">
            <a:xfrm flipH="1">
              <a:off x="3511" y="3249"/>
              <a:ext cx="11" cy="233"/>
            </a:xfrm>
            <a:prstGeom prst="straightConnector1">
              <a:avLst/>
            </a:prstGeom>
            <a:noFill/>
            <a:ln w="9525">
              <a:solidFill>
                <a:schemeClr val="tx1"/>
              </a:solidFill>
              <a:round/>
              <a:headEnd/>
              <a:tailEnd type="triangle" w="med" len="med"/>
            </a:ln>
          </p:spPr>
        </p:cxnSp>
        <p:cxnSp>
          <p:nvCxnSpPr>
            <p:cNvPr id="46168" name="AutoShape 31"/>
            <p:cNvCxnSpPr>
              <a:cxnSpLocks noChangeShapeType="1"/>
              <a:stCxn id="46160" idx="1"/>
              <a:endCxn id="46161" idx="1"/>
            </p:cNvCxnSpPr>
            <p:nvPr/>
          </p:nvCxnSpPr>
          <p:spPr bwMode="auto">
            <a:xfrm rot="10800000" flipV="1">
              <a:off x="1715" y="2179"/>
              <a:ext cx="171" cy="330"/>
            </a:xfrm>
            <a:prstGeom prst="bentConnector3">
              <a:avLst>
                <a:gd name="adj1" fmla="val 184208"/>
              </a:avLst>
            </a:prstGeom>
            <a:noFill/>
            <a:ln w="15875">
              <a:solidFill>
                <a:schemeClr val="tx1"/>
              </a:solidFill>
              <a:miter lim="800000"/>
              <a:headEnd/>
              <a:tailEnd type="triangle" w="med" len="med"/>
            </a:ln>
          </p:spPr>
        </p:cxnSp>
        <p:sp>
          <p:nvSpPr>
            <p:cNvPr id="46169" name="Rectangle 32"/>
            <p:cNvSpPr>
              <a:spLocks noChangeArrowheads="1"/>
            </p:cNvSpPr>
            <p:nvPr/>
          </p:nvSpPr>
          <p:spPr bwMode="auto">
            <a:xfrm>
              <a:off x="3121" y="1020"/>
              <a:ext cx="757" cy="2818"/>
            </a:xfrm>
            <a:prstGeom prst="rect">
              <a:avLst/>
            </a:prstGeom>
            <a:noFill/>
            <a:ln w="9525">
              <a:solidFill>
                <a:schemeClr val="tx1"/>
              </a:solidFill>
              <a:prstDash val="sysDot"/>
              <a:miter lim="800000"/>
              <a:headEnd/>
              <a:tailEnd/>
            </a:ln>
          </p:spPr>
          <p:txBody>
            <a:bodyPr wrap="none" anchor="ctr"/>
            <a:lstStyle/>
            <a:p>
              <a:endParaRPr lang="es-ES"/>
            </a:p>
          </p:txBody>
        </p:sp>
        <p:cxnSp>
          <p:nvCxnSpPr>
            <p:cNvPr id="46170" name="AutoShape 33"/>
            <p:cNvCxnSpPr>
              <a:cxnSpLocks noChangeShapeType="1"/>
              <a:stCxn id="46157" idx="1"/>
              <a:endCxn id="46160" idx="0"/>
            </p:cNvCxnSpPr>
            <p:nvPr/>
          </p:nvCxnSpPr>
          <p:spPr bwMode="auto">
            <a:xfrm rot="10800000" flipV="1">
              <a:off x="1982" y="1894"/>
              <a:ext cx="523" cy="221"/>
            </a:xfrm>
            <a:prstGeom prst="bentConnector2">
              <a:avLst/>
            </a:prstGeom>
            <a:noFill/>
            <a:ln w="12700">
              <a:solidFill>
                <a:schemeClr val="tx1"/>
              </a:solidFill>
              <a:miter lim="800000"/>
              <a:headEnd/>
              <a:tailEnd type="triangle" w="med" len="med"/>
            </a:ln>
          </p:spPr>
        </p:cxnSp>
        <p:sp>
          <p:nvSpPr>
            <p:cNvPr id="46171" name="Text Box 34"/>
            <p:cNvSpPr txBox="1">
              <a:spLocks noChangeArrowheads="1"/>
            </p:cNvSpPr>
            <p:nvPr/>
          </p:nvSpPr>
          <p:spPr bwMode="auto">
            <a:xfrm>
              <a:off x="1655" y="845"/>
              <a:ext cx="676" cy="260"/>
            </a:xfrm>
            <a:prstGeom prst="rect">
              <a:avLst/>
            </a:prstGeom>
            <a:noFill/>
            <a:ln w="9525">
              <a:solidFill>
                <a:schemeClr val="tx1"/>
              </a:solidFill>
              <a:miter lim="800000"/>
              <a:headEnd/>
              <a:tailEnd/>
            </a:ln>
          </p:spPr>
          <p:txBody>
            <a:bodyPr>
              <a:spAutoFit/>
            </a:bodyPr>
            <a:lstStyle/>
            <a:p>
              <a:pPr>
                <a:spcBef>
                  <a:spcPct val="50000"/>
                </a:spcBef>
              </a:pPr>
              <a:r>
                <a:rPr kumimoji="1" lang="es-ES_tradnl" sz="1000" b="1">
                  <a:latin typeface="Trebuchet MS" pitchFamily="34" charset="0"/>
                </a:rPr>
                <a:t>Responsable 2</a:t>
              </a:r>
              <a:endParaRPr kumimoji="1" lang="es-ES" sz="1000" b="1">
                <a:latin typeface="Trebuchet MS" pitchFamily="34" charset="0"/>
              </a:endParaRPr>
            </a:p>
          </p:txBody>
        </p:sp>
        <p:sp>
          <p:nvSpPr>
            <p:cNvPr id="46172" name="AutoShape 35"/>
            <p:cNvSpPr>
              <a:spLocks noChangeArrowheads="1"/>
            </p:cNvSpPr>
            <p:nvPr/>
          </p:nvSpPr>
          <p:spPr bwMode="auto">
            <a:xfrm>
              <a:off x="1715" y="2795"/>
              <a:ext cx="502" cy="256"/>
            </a:xfrm>
            <a:prstGeom prst="flowChartDocument">
              <a:avLst/>
            </a:prstGeom>
            <a:solidFill>
              <a:srgbClr val="FFFF99"/>
            </a:solidFill>
            <a:ln w="9525" algn="ctr">
              <a:solidFill>
                <a:schemeClr val="tx1"/>
              </a:solidFill>
              <a:miter lim="800000"/>
              <a:headEnd/>
              <a:tailEnd/>
            </a:ln>
          </p:spPr>
          <p:txBody>
            <a:bodyPr wrap="none" anchor="ctr"/>
            <a:lstStyle/>
            <a:p>
              <a:pPr algn="ctr"/>
              <a:r>
                <a:rPr kumimoji="1" lang="es-CL" sz="800">
                  <a:latin typeface="Trebuchet MS" pitchFamily="34" charset="0"/>
                </a:rPr>
                <a:t>Documento 1</a:t>
              </a:r>
              <a:endParaRPr kumimoji="1" lang="en-US" sz="800">
                <a:latin typeface="Trebuchet MS" pitchFamily="34" charset="0"/>
              </a:endParaRPr>
            </a:p>
          </p:txBody>
        </p:sp>
        <p:cxnSp>
          <p:nvCxnSpPr>
            <p:cNvPr id="46173" name="AutoShape 36"/>
            <p:cNvCxnSpPr>
              <a:cxnSpLocks noChangeShapeType="1"/>
              <a:stCxn id="46162" idx="3"/>
              <a:endCxn id="46174" idx="0"/>
            </p:cNvCxnSpPr>
            <p:nvPr/>
          </p:nvCxnSpPr>
          <p:spPr bwMode="auto">
            <a:xfrm>
              <a:off x="3060" y="2509"/>
              <a:ext cx="462" cy="529"/>
            </a:xfrm>
            <a:prstGeom prst="bentConnector2">
              <a:avLst/>
            </a:prstGeom>
            <a:noFill/>
            <a:ln w="15875">
              <a:solidFill>
                <a:schemeClr val="tx1"/>
              </a:solidFill>
              <a:miter lim="800000"/>
              <a:headEnd/>
              <a:tailEnd type="triangle" w="med" len="med"/>
            </a:ln>
          </p:spPr>
        </p:cxnSp>
        <p:sp>
          <p:nvSpPr>
            <p:cNvPr id="46174" name="AutoShape 37"/>
            <p:cNvSpPr>
              <a:spLocks noChangeArrowheads="1"/>
            </p:cNvSpPr>
            <p:nvPr/>
          </p:nvSpPr>
          <p:spPr bwMode="auto">
            <a:xfrm>
              <a:off x="3258" y="3038"/>
              <a:ext cx="528" cy="211"/>
            </a:xfrm>
            <a:prstGeom prst="roundRect">
              <a:avLst>
                <a:gd name="adj" fmla="val 16667"/>
              </a:avLst>
            </a:prstGeom>
            <a:solidFill>
              <a:srgbClr val="FFFF99"/>
            </a:solidFill>
            <a:ln w="9525" algn="ctr">
              <a:solidFill>
                <a:schemeClr val="tx1"/>
              </a:solidFill>
              <a:round/>
              <a:headEnd/>
              <a:tailEnd/>
            </a:ln>
          </p:spPr>
          <p:txBody>
            <a:bodyPr wrap="none" anchor="ctr"/>
            <a:lstStyle/>
            <a:p>
              <a:pPr algn="ctr"/>
              <a:r>
                <a:rPr kumimoji="1" lang="es-ES_tradnl" sz="800">
                  <a:latin typeface="Trebuchet MS" pitchFamily="34" charset="0"/>
                </a:rPr>
                <a:t>Actividad 5</a:t>
              </a:r>
              <a:endParaRPr kumimoji="1" lang="es-ES" sz="800">
                <a:latin typeface="Trebuchet MS" pitchFamily="34" charset="0"/>
              </a:endParaRPr>
            </a:p>
          </p:txBody>
        </p:sp>
        <p:sp>
          <p:nvSpPr>
            <p:cNvPr id="46175" name="Text Box 38"/>
            <p:cNvSpPr txBox="1">
              <a:spLocks noChangeArrowheads="1"/>
            </p:cNvSpPr>
            <p:nvPr/>
          </p:nvSpPr>
          <p:spPr bwMode="auto">
            <a:xfrm>
              <a:off x="2423" y="845"/>
              <a:ext cx="675" cy="260"/>
            </a:xfrm>
            <a:prstGeom prst="rect">
              <a:avLst/>
            </a:prstGeom>
            <a:noFill/>
            <a:ln w="9525">
              <a:solidFill>
                <a:schemeClr val="tx1"/>
              </a:solidFill>
              <a:miter lim="800000"/>
              <a:headEnd/>
              <a:tailEnd/>
            </a:ln>
          </p:spPr>
          <p:txBody>
            <a:bodyPr>
              <a:spAutoFit/>
            </a:bodyPr>
            <a:lstStyle/>
            <a:p>
              <a:pPr>
                <a:spcBef>
                  <a:spcPct val="50000"/>
                </a:spcBef>
              </a:pPr>
              <a:r>
                <a:rPr kumimoji="1" lang="es-ES_tradnl" sz="1000" b="1">
                  <a:latin typeface="Trebuchet MS" pitchFamily="34" charset="0"/>
                </a:rPr>
                <a:t>Responsable 3</a:t>
              </a:r>
              <a:endParaRPr kumimoji="1" lang="es-ES" sz="1000" b="1">
                <a:latin typeface="Trebuchet MS" pitchFamily="34" charset="0"/>
              </a:endParaRPr>
            </a:p>
          </p:txBody>
        </p:sp>
        <p:sp>
          <p:nvSpPr>
            <p:cNvPr id="46176" name="Line 39"/>
            <p:cNvSpPr>
              <a:spLocks noChangeShapeType="1"/>
            </p:cNvSpPr>
            <p:nvPr/>
          </p:nvSpPr>
          <p:spPr bwMode="auto">
            <a:xfrm>
              <a:off x="1942" y="2614"/>
              <a:ext cx="1" cy="181"/>
            </a:xfrm>
            <a:prstGeom prst="line">
              <a:avLst/>
            </a:prstGeom>
            <a:noFill/>
            <a:ln w="15875">
              <a:solidFill>
                <a:schemeClr val="tx1"/>
              </a:solidFill>
              <a:round/>
              <a:headEnd/>
              <a:tailEnd type="triangle" w="med" len="med"/>
            </a:ln>
          </p:spPr>
          <p:txBody>
            <a:bodyPr/>
            <a:lstStyle/>
            <a:p>
              <a:endParaRPr lang="es-ES"/>
            </a:p>
          </p:txBody>
        </p:sp>
        <p:cxnSp>
          <p:nvCxnSpPr>
            <p:cNvPr id="46177" name="AutoShape 40"/>
            <p:cNvCxnSpPr>
              <a:cxnSpLocks noChangeShapeType="1"/>
              <a:endCxn id="46174" idx="1"/>
            </p:cNvCxnSpPr>
            <p:nvPr/>
          </p:nvCxnSpPr>
          <p:spPr bwMode="auto">
            <a:xfrm>
              <a:off x="2214" y="2889"/>
              <a:ext cx="1044" cy="255"/>
            </a:xfrm>
            <a:prstGeom prst="bentConnector3">
              <a:avLst>
                <a:gd name="adj1" fmla="val 50000"/>
              </a:avLst>
            </a:prstGeom>
            <a:noFill/>
            <a:ln w="15875">
              <a:solidFill>
                <a:schemeClr val="tx1"/>
              </a:solidFill>
              <a:miter lim="800000"/>
              <a:headEnd/>
              <a:tailEnd type="triangle" w="med" len="med"/>
            </a:ln>
          </p:spPr>
        </p:cxnSp>
        <p:sp>
          <p:nvSpPr>
            <p:cNvPr id="46178" name="Text Box 41"/>
            <p:cNvSpPr txBox="1">
              <a:spLocks noChangeArrowheads="1"/>
            </p:cNvSpPr>
            <p:nvPr/>
          </p:nvSpPr>
          <p:spPr bwMode="auto">
            <a:xfrm>
              <a:off x="3152" y="845"/>
              <a:ext cx="676" cy="260"/>
            </a:xfrm>
            <a:prstGeom prst="rect">
              <a:avLst/>
            </a:prstGeom>
            <a:noFill/>
            <a:ln w="9525">
              <a:solidFill>
                <a:schemeClr val="tx1"/>
              </a:solidFill>
              <a:miter lim="800000"/>
              <a:headEnd/>
              <a:tailEnd/>
            </a:ln>
          </p:spPr>
          <p:txBody>
            <a:bodyPr>
              <a:spAutoFit/>
            </a:bodyPr>
            <a:lstStyle/>
            <a:p>
              <a:pPr>
                <a:spcBef>
                  <a:spcPct val="50000"/>
                </a:spcBef>
              </a:pPr>
              <a:r>
                <a:rPr kumimoji="1" lang="es-ES_tradnl" sz="1000" b="1">
                  <a:latin typeface="Trebuchet MS" pitchFamily="34" charset="0"/>
                </a:rPr>
                <a:t>Responsable 4</a:t>
              </a:r>
              <a:endParaRPr kumimoji="1" lang="es-ES" sz="1000" b="1">
                <a:latin typeface="Trebuchet MS" pitchFamily="34" charset="0"/>
              </a:endParaRPr>
            </a:p>
          </p:txBody>
        </p:sp>
        <p:sp>
          <p:nvSpPr>
            <p:cNvPr id="46179" name="Line 42"/>
            <p:cNvSpPr>
              <a:spLocks noChangeShapeType="1"/>
            </p:cNvSpPr>
            <p:nvPr/>
          </p:nvSpPr>
          <p:spPr bwMode="auto">
            <a:xfrm>
              <a:off x="1247" y="1117"/>
              <a:ext cx="0" cy="136"/>
            </a:xfrm>
            <a:prstGeom prst="line">
              <a:avLst/>
            </a:prstGeom>
            <a:noFill/>
            <a:ln w="15875">
              <a:solidFill>
                <a:schemeClr val="tx1"/>
              </a:solidFill>
              <a:round/>
              <a:headEnd/>
              <a:tailEnd type="triangle" w="med" len="med"/>
            </a:ln>
          </p:spPr>
          <p:txBody>
            <a:bodyPr/>
            <a:lstStyle/>
            <a:p>
              <a:endParaRPr lang="es-ES"/>
            </a:p>
          </p:txBody>
        </p:sp>
        <p:sp>
          <p:nvSpPr>
            <p:cNvPr id="46180" name="AutoShape 43"/>
            <p:cNvSpPr>
              <a:spLocks noChangeArrowheads="1"/>
            </p:cNvSpPr>
            <p:nvPr/>
          </p:nvSpPr>
          <p:spPr bwMode="auto">
            <a:xfrm>
              <a:off x="1146" y="1020"/>
              <a:ext cx="192" cy="127"/>
            </a:xfrm>
            <a:prstGeom prst="flowChartConnector">
              <a:avLst/>
            </a:prstGeom>
            <a:solidFill>
              <a:schemeClr val="accent1"/>
            </a:solidFill>
            <a:ln w="9525">
              <a:solidFill>
                <a:schemeClr val="tx1"/>
              </a:solidFill>
              <a:round/>
              <a:headEnd/>
              <a:tailEnd/>
            </a:ln>
          </p:spPr>
          <p:txBody>
            <a:bodyPr wrap="none" anchor="ctr"/>
            <a:lstStyle/>
            <a:p>
              <a:endParaRPr lang="es-ES"/>
            </a:p>
          </p:txBody>
        </p:sp>
      </p:grpSp>
      <p:sp>
        <p:nvSpPr>
          <p:cNvPr id="46093" name="AutoShape 44"/>
          <p:cNvSpPr>
            <a:spLocks noChangeArrowheads="1"/>
          </p:cNvSpPr>
          <p:nvPr/>
        </p:nvSpPr>
        <p:spPr bwMode="auto">
          <a:xfrm>
            <a:off x="0" y="304800"/>
            <a:ext cx="990600" cy="9906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CC"/>
          </a:solidFill>
          <a:ln w="12700">
            <a:solidFill>
              <a:schemeClr val="tx1"/>
            </a:solidFill>
            <a:miter lim="800000"/>
            <a:headEnd/>
            <a:tailEnd/>
          </a:ln>
        </p:spPr>
        <p:txBody>
          <a:bodyPr wrap="none" lIns="90488" tIns="44450" rIns="90488" bIns="44450" anchor="ctr">
            <a:spAutoFit/>
          </a:bodyPr>
          <a:lstStyle/>
          <a:p>
            <a:endParaRPr lang="es-ES"/>
          </a:p>
        </p:txBody>
      </p:sp>
      <p:grpSp>
        <p:nvGrpSpPr>
          <p:cNvPr id="46094" name="Group 45"/>
          <p:cNvGrpSpPr>
            <a:grpSpLocks/>
          </p:cNvGrpSpPr>
          <p:nvPr/>
        </p:nvGrpSpPr>
        <p:grpSpPr bwMode="auto">
          <a:xfrm>
            <a:off x="4089400" y="5526088"/>
            <a:ext cx="4029075" cy="1258887"/>
            <a:chOff x="720" y="1008"/>
            <a:chExt cx="4368" cy="2846"/>
          </a:xfrm>
        </p:grpSpPr>
        <p:sp>
          <p:nvSpPr>
            <p:cNvPr id="46098" name="Rectangle 46"/>
            <p:cNvSpPr>
              <a:spLocks noChangeArrowheads="1"/>
            </p:cNvSpPr>
            <p:nvPr/>
          </p:nvSpPr>
          <p:spPr bwMode="auto">
            <a:xfrm>
              <a:off x="728" y="1015"/>
              <a:ext cx="4354" cy="261"/>
            </a:xfrm>
            <a:prstGeom prst="rect">
              <a:avLst/>
            </a:prstGeom>
            <a:solidFill>
              <a:srgbClr val="FFCC00"/>
            </a:solidFill>
            <a:ln w="9525">
              <a:noFill/>
              <a:miter lim="800000"/>
              <a:headEnd/>
              <a:tailEnd/>
            </a:ln>
          </p:spPr>
          <p:txBody>
            <a:bodyPr/>
            <a:lstStyle/>
            <a:p>
              <a:endParaRPr lang="es-ES"/>
            </a:p>
          </p:txBody>
        </p:sp>
        <p:sp>
          <p:nvSpPr>
            <p:cNvPr id="46099" name="Rectangle 47"/>
            <p:cNvSpPr>
              <a:spLocks noChangeArrowheads="1"/>
            </p:cNvSpPr>
            <p:nvPr/>
          </p:nvSpPr>
          <p:spPr bwMode="auto">
            <a:xfrm>
              <a:off x="728" y="1275"/>
              <a:ext cx="4354" cy="2512"/>
            </a:xfrm>
            <a:prstGeom prst="rect">
              <a:avLst/>
            </a:prstGeom>
            <a:solidFill>
              <a:srgbClr val="FFFF99"/>
            </a:solidFill>
            <a:ln w="9525">
              <a:noFill/>
              <a:miter lim="800000"/>
              <a:headEnd/>
              <a:tailEnd/>
            </a:ln>
          </p:spPr>
          <p:txBody>
            <a:bodyPr/>
            <a:lstStyle/>
            <a:p>
              <a:endParaRPr lang="es-ES"/>
            </a:p>
          </p:txBody>
        </p:sp>
        <p:sp>
          <p:nvSpPr>
            <p:cNvPr id="46100" name="Rectangle 48"/>
            <p:cNvSpPr>
              <a:spLocks noChangeArrowheads="1"/>
            </p:cNvSpPr>
            <p:nvPr/>
          </p:nvSpPr>
          <p:spPr bwMode="auto">
            <a:xfrm>
              <a:off x="1075" y="1022"/>
              <a:ext cx="265" cy="277"/>
            </a:xfrm>
            <a:prstGeom prst="rect">
              <a:avLst/>
            </a:prstGeom>
            <a:noFill/>
            <a:ln w="9525">
              <a:noFill/>
              <a:miter lim="800000"/>
              <a:headEnd/>
              <a:tailEnd/>
            </a:ln>
          </p:spPr>
          <p:txBody>
            <a:bodyPr wrap="none" lIns="0" tIns="0" rIns="0" bIns="0">
              <a:spAutoFit/>
            </a:bodyPr>
            <a:lstStyle/>
            <a:p>
              <a:r>
                <a:rPr lang="es-ES_tradnl" sz="800" b="1">
                  <a:solidFill>
                    <a:srgbClr val="000000"/>
                  </a:solidFill>
                </a:rPr>
                <a:t>Paso</a:t>
              </a:r>
              <a:endParaRPr lang="es-ES_tradnl" sz="1000">
                <a:latin typeface="Times New Roman" pitchFamily="18" charset="0"/>
              </a:endParaRPr>
            </a:p>
          </p:txBody>
        </p:sp>
        <p:sp>
          <p:nvSpPr>
            <p:cNvPr id="46101" name="Rectangle 49"/>
            <p:cNvSpPr>
              <a:spLocks noChangeArrowheads="1"/>
            </p:cNvSpPr>
            <p:nvPr/>
          </p:nvSpPr>
          <p:spPr bwMode="auto">
            <a:xfrm>
              <a:off x="2026" y="1022"/>
              <a:ext cx="436" cy="277"/>
            </a:xfrm>
            <a:prstGeom prst="rect">
              <a:avLst/>
            </a:prstGeom>
            <a:noFill/>
            <a:ln w="9525">
              <a:noFill/>
              <a:miter lim="800000"/>
              <a:headEnd/>
              <a:tailEnd/>
            </a:ln>
          </p:spPr>
          <p:txBody>
            <a:bodyPr wrap="none" lIns="0" tIns="0" rIns="0" bIns="0">
              <a:spAutoFit/>
            </a:bodyPr>
            <a:lstStyle/>
            <a:p>
              <a:r>
                <a:rPr lang="es-ES_tradnl" sz="800" b="1">
                  <a:solidFill>
                    <a:srgbClr val="000000"/>
                  </a:solidFill>
                </a:rPr>
                <a:t>Símbolo</a:t>
              </a:r>
              <a:endParaRPr lang="es-ES_tradnl" sz="1000">
                <a:latin typeface="Times New Roman" pitchFamily="18" charset="0"/>
              </a:endParaRPr>
            </a:p>
          </p:txBody>
        </p:sp>
        <p:sp>
          <p:nvSpPr>
            <p:cNvPr id="46102" name="Rectangle 50"/>
            <p:cNvSpPr>
              <a:spLocks noChangeArrowheads="1"/>
            </p:cNvSpPr>
            <p:nvPr/>
          </p:nvSpPr>
          <p:spPr bwMode="auto">
            <a:xfrm>
              <a:off x="761" y="1281"/>
              <a:ext cx="511" cy="276"/>
            </a:xfrm>
            <a:prstGeom prst="rect">
              <a:avLst/>
            </a:prstGeom>
            <a:noFill/>
            <a:ln w="9525">
              <a:noFill/>
              <a:miter lim="800000"/>
              <a:headEnd/>
              <a:tailEnd/>
            </a:ln>
          </p:spPr>
          <p:txBody>
            <a:bodyPr wrap="none" lIns="0" tIns="0" rIns="0" bIns="0">
              <a:spAutoFit/>
            </a:bodyPr>
            <a:lstStyle/>
            <a:p>
              <a:r>
                <a:rPr lang="es-ES_tradnl" sz="800">
                  <a:solidFill>
                    <a:srgbClr val="000000"/>
                  </a:solidFill>
                </a:rPr>
                <a:t>Operación</a:t>
              </a:r>
              <a:endParaRPr lang="es-ES_tradnl" sz="1000">
                <a:latin typeface="Times New Roman" pitchFamily="18" charset="0"/>
              </a:endParaRPr>
            </a:p>
          </p:txBody>
        </p:sp>
        <p:sp>
          <p:nvSpPr>
            <p:cNvPr id="46103" name="Rectangle 51"/>
            <p:cNvSpPr>
              <a:spLocks noChangeArrowheads="1"/>
            </p:cNvSpPr>
            <p:nvPr/>
          </p:nvSpPr>
          <p:spPr bwMode="auto">
            <a:xfrm>
              <a:off x="761" y="1812"/>
              <a:ext cx="536" cy="276"/>
            </a:xfrm>
            <a:prstGeom prst="rect">
              <a:avLst/>
            </a:prstGeom>
            <a:noFill/>
            <a:ln w="9525">
              <a:noFill/>
              <a:miter lim="800000"/>
              <a:headEnd/>
              <a:tailEnd/>
            </a:ln>
          </p:spPr>
          <p:txBody>
            <a:bodyPr wrap="none" lIns="0" tIns="0" rIns="0" bIns="0">
              <a:spAutoFit/>
            </a:bodyPr>
            <a:lstStyle/>
            <a:p>
              <a:r>
                <a:rPr lang="es-ES_tradnl" sz="800">
                  <a:solidFill>
                    <a:srgbClr val="000000"/>
                  </a:solidFill>
                </a:rPr>
                <a:t>Transporte</a:t>
              </a:r>
              <a:endParaRPr lang="es-ES_tradnl" sz="1000">
                <a:latin typeface="Times New Roman" pitchFamily="18" charset="0"/>
              </a:endParaRPr>
            </a:p>
          </p:txBody>
        </p:sp>
        <p:sp>
          <p:nvSpPr>
            <p:cNvPr id="46104" name="Rectangle 52"/>
            <p:cNvSpPr>
              <a:spLocks noChangeArrowheads="1"/>
            </p:cNvSpPr>
            <p:nvPr/>
          </p:nvSpPr>
          <p:spPr bwMode="auto">
            <a:xfrm>
              <a:off x="761" y="2336"/>
              <a:ext cx="615" cy="276"/>
            </a:xfrm>
            <a:prstGeom prst="rect">
              <a:avLst/>
            </a:prstGeom>
            <a:noFill/>
            <a:ln w="9525">
              <a:noFill/>
              <a:miter lim="800000"/>
              <a:headEnd/>
              <a:tailEnd/>
            </a:ln>
          </p:spPr>
          <p:txBody>
            <a:bodyPr wrap="none" lIns="0" tIns="0" rIns="0" bIns="0">
              <a:spAutoFit/>
            </a:bodyPr>
            <a:lstStyle/>
            <a:p>
              <a:r>
                <a:rPr lang="es-ES_tradnl" sz="800">
                  <a:solidFill>
                    <a:srgbClr val="000000"/>
                  </a:solidFill>
                </a:rPr>
                <a:t>Demora (no </a:t>
              </a:r>
              <a:endParaRPr lang="es-ES_tradnl" sz="1000">
                <a:latin typeface="Times New Roman" pitchFamily="18" charset="0"/>
              </a:endParaRPr>
            </a:p>
          </p:txBody>
        </p:sp>
        <p:sp>
          <p:nvSpPr>
            <p:cNvPr id="46105" name="Rectangle 53"/>
            <p:cNvSpPr>
              <a:spLocks noChangeArrowheads="1"/>
            </p:cNvSpPr>
            <p:nvPr/>
          </p:nvSpPr>
          <p:spPr bwMode="auto">
            <a:xfrm>
              <a:off x="761" y="2512"/>
              <a:ext cx="634" cy="276"/>
            </a:xfrm>
            <a:prstGeom prst="rect">
              <a:avLst/>
            </a:prstGeom>
            <a:noFill/>
            <a:ln w="9525">
              <a:noFill/>
              <a:miter lim="800000"/>
              <a:headEnd/>
              <a:tailEnd/>
            </a:ln>
          </p:spPr>
          <p:txBody>
            <a:bodyPr wrap="none" lIns="0" tIns="0" rIns="0" bIns="0">
              <a:spAutoFit/>
            </a:bodyPr>
            <a:lstStyle/>
            <a:p>
              <a:r>
                <a:rPr lang="es-ES_tradnl" sz="800">
                  <a:solidFill>
                    <a:srgbClr val="000000"/>
                  </a:solidFill>
                </a:rPr>
                <a:t>programada)</a:t>
              </a:r>
              <a:endParaRPr lang="es-ES_tradnl" sz="1000">
                <a:latin typeface="Times New Roman" pitchFamily="18" charset="0"/>
              </a:endParaRPr>
            </a:p>
          </p:txBody>
        </p:sp>
        <p:sp>
          <p:nvSpPr>
            <p:cNvPr id="46106" name="Rectangle 54"/>
            <p:cNvSpPr>
              <a:spLocks noChangeArrowheads="1"/>
            </p:cNvSpPr>
            <p:nvPr/>
          </p:nvSpPr>
          <p:spPr bwMode="auto">
            <a:xfrm>
              <a:off x="761" y="2731"/>
              <a:ext cx="530" cy="276"/>
            </a:xfrm>
            <a:prstGeom prst="rect">
              <a:avLst/>
            </a:prstGeom>
            <a:noFill/>
            <a:ln w="9525">
              <a:noFill/>
              <a:miter lim="800000"/>
              <a:headEnd/>
              <a:tailEnd/>
            </a:ln>
          </p:spPr>
          <p:txBody>
            <a:bodyPr wrap="none" lIns="0" tIns="0" rIns="0" bIns="0">
              <a:spAutoFit/>
            </a:bodyPr>
            <a:lstStyle/>
            <a:p>
              <a:r>
                <a:rPr lang="es-ES_tradnl" sz="800">
                  <a:solidFill>
                    <a:srgbClr val="000000"/>
                  </a:solidFill>
                </a:rPr>
                <a:t>Inspección</a:t>
              </a:r>
              <a:endParaRPr lang="es-ES_tradnl" sz="1000">
                <a:latin typeface="Times New Roman" pitchFamily="18" charset="0"/>
              </a:endParaRPr>
            </a:p>
          </p:txBody>
        </p:sp>
        <p:sp>
          <p:nvSpPr>
            <p:cNvPr id="46107" name="Rectangle 55"/>
            <p:cNvSpPr>
              <a:spLocks noChangeArrowheads="1"/>
            </p:cNvSpPr>
            <p:nvPr/>
          </p:nvSpPr>
          <p:spPr bwMode="auto">
            <a:xfrm>
              <a:off x="761" y="3093"/>
              <a:ext cx="579" cy="276"/>
            </a:xfrm>
            <a:prstGeom prst="rect">
              <a:avLst/>
            </a:prstGeom>
            <a:noFill/>
            <a:ln w="9525">
              <a:noFill/>
              <a:miter lim="800000"/>
              <a:headEnd/>
              <a:tailEnd/>
            </a:ln>
          </p:spPr>
          <p:txBody>
            <a:bodyPr wrap="none" lIns="0" tIns="0" rIns="0" bIns="0">
              <a:spAutoFit/>
            </a:bodyPr>
            <a:lstStyle/>
            <a:p>
              <a:r>
                <a:rPr lang="es-ES_tradnl" sz="800">
                  <a:solidFill>
                    <a:srgbClr val="000000"/>
                  </a:solidFill>
                </a:rPr>
                <a:t>Almacenaje</a:t>
              </a:r>
              <a:endParaRPr lang="es-ES_tradnl" sz="1000">
                <a:latin typeface="Times New Roman" pitchFamily="18" charset="0"/>
              </a:endParaRPr>
            </a:p>
          </p:txBody>
        </p:sp>
        <p:sp>
          <p:nvSpPr>
            <p:cNvPr id="46108" name="Rectangle 56"/>
            <p:cNvSpPr>
              <a:spLocks noChangeArrowheads="1"/>
            </p:cNvSpPr>
            <p:nvPr/>
          </p:nvSpPr>
          <p:spPr bwMode="auto">
            <a:xfrm>
              <a:off x="761" y="3438"/>
              <a:ext cx="480" cy="276"/>
            </a:xfrm>
            <a:prstGeom prst="rect">
              <a:avLst/>
            </a:prstGeom>
            <a:noFill/>
            <a:ln w="9525">
              <a:noFill/>
              <a:miter lim="800000"/>
              <a:headEnd/>
              <a:tailEnd/>
            </a:ln>
          </p:spPr>
          <p:txBody>
            <a:bodyPr wrap="none" lIns="0" tIns="0" rIns="0" bIns="0">
              <a:spAutoFit/>
            </a:bodyPr>
            <a:lstStyle/>
            <a:p>
              <a:r>
                <a:rPr lang="es-ES_tradnl" sz="800">
                  <a:solidFill>
                    <a:srgbClr val="000000"/>
                  </a:solidFill>
                </a:rPr>
                <a:t>Retrabajo</a:t>
              </a:r>
              <a:endParaRPr lang="es-ES_tradnl" sz="1000">
                <a:latin typeface="Times New Roman" pitchFamily="18" charset="0"/>
              </a:endParaRPr>
            </a:p>
          </p:txBody>
        </p:sp>
        <p:sp>
          <p:nvSpPr>
            <p:cNvPr id="46109" name="Line 57"/>
            <p:cNvSpPr>
              <a:spLocks noChangeShapeType="1"/>
            </p:cNvSpPr>
            <p:nvPr/>
          </p:nvSpPr>
          <p:spPr bwMode="auto">
            <a:xfrm>
              <a:off x="720" y="1008"/>
              <a:ext cx="1" cy="2784"/>
            </a:xfrm>
            <a:prstGeom prst="line">
              <a:avLst/>
            </a:prstGeom>
            <a:noFill/>
            <a:ln w="0">
              <a:solidFill>
                <a:srgbClr val="000000"/>
              </a:solidFill>
              <a:round/>
              <a:headEnd/>
              <a:tailEnd/>
            </a:ln>
          </p:spPr>
          <p:txBody>
            <a:bodyPr/>
            <a:lstStyle/>
            <a:p>
              <a:endParaRPr lang="es-ES"/>
            </a:p>
          </p:txBody>
        </p:sp>
        <p:sp>
          <p:nvSpPr>
            <p:cNvPr id="46110" name="Rectangle 58"/>
            <p:cNvSpPr>
              <a:spLocks noChangeArrowheads="1"/>
            </p:cNvSpPr>
            <p:nvPr/>
          </p:nvSpPr>
          <p:spPr bwMode="auto">
            <a:xfrm>
              <a:off x="720" y="1008"/>
              <a:ext cx="17" cy="2784"/>
            </a:xfrm>
            <a:prstGeom prst="rect">
              <a:avLst/>
            </a:prstGeom>
            <a:solidFill>
              <a:srgbClr val="000000"/>
            </a:solidFill>
            <a:ln w="9525">
              <a:noFill/>
              <a:miter lim="800000"/>
              <a:headEnd/>
              <a:tailEnd/>
            </a:ln>
          </p:spPr>
          <p:txBody>
            <a:bodyPr/>
            <a:lstStyle/>
            <a:p>
              <a:endParaRPr lang="es-ES"/>
            </a:p>
          </p:txBody>
        </p:sp>
        <p:sp>
          <p:nvSpPr>
            <p:cNvPr id="46111" name="Line 59"/>
            <p:cNvSpPr>
              <a:spLocks noChangeShapeType="1"/>
            </p:cNvSpPr>
            <p:nvPr/>
          </p:nvSpPr>
          <p:spPr bwMode="auto">
            <a:xfrm>
              <a:off x="1808" y="1022"/>
              <a:ext cx="1" cy="2770"/>
            </a:xfrm>
            <a:prstGeom prst="line">
              <a:avLst/>
            </a:prstGeom>
            <a:noFill/>
            <a:ln w="0">
              <a:solidFill>
                <a:srgbClr val="000000"/>
              </a:solidFill>
              <a:round/>
              <a:headEnd/>
              <a:tailEnd/>
            </a:ln>
          </p:spPr>
          <p:txBody>
            <a:bodyPr/>
            <a:lstStyle/>
            <a:p>
              <a:endParaRPr lang="es-ES"/>
            </a:p>
          </p:txBody>
        </p:sp>
        <p:sp>
          <p:nvSpPr>
            <p:cNvPr id="46112" name="Rectangle 60"/>
            <p:cNvSpPr>
              <a:spLocks noChangeArrowheads="1"/>
            </p:cNvSpPr>
            <p:nvPr/>
          </p:nvSpPr>
          <p:spPr bwMode="auto">
            <a:xfrm>
              <a:off x="1808" y="1022"/>
              <a:ext cx="16" cy="2770"/>
            </a:xfrm>
            <a:prstGeom prst="rect">
              <a:avLst/>
            </a:prstGeom>
            <a:solidFill>
              <a:srgbClr val="000000"/>
            </a:solidFill>
            <a:ln w="9525">
              <a:noFill/>
              <a:miter lim="800000"/>
              <a:headEnd/>
              <a:tailEnd/>
            </a:ln>
          </p:spPr>
          <p:txBody>
            <a:bodyPr/>
            <a:lstStyle/>
            <a:p>
              <a:endParaRPr lang="es-ES"/>
            </a:p>
          </p:txBody>
        </p:sp>
        <p:sp>
          <p:nvSpPr>
            <p:cNvPr id="46113" name="Line 61"/>
            <p:cNvSpPr>
              <a:spLocks noChangeShapeType="1"/>
            </p:cNvSpPr>
            <p:nvPr/>
          </p:nvSpPr>
          <p:spPr bwMode="auto">
            <a:xfrm>
              <a:off x="737" y="1008"/>
              <a:ext cx="4351" cy="1"/>
            </a:xfrm>
            <a:prstGeom prst="line">
              <a:avLst/>
            </a:prstGeom>
            <a:noFill/>
            <a:ln w="0">
              <a:solidFill>
                <a:srgbClr val="000000"/>
              </a:solidFill>
              <a:round/>
              <a:headEnd/>
              <a:tailEnd/>
            </a:ln>
          </p:spPr>
          <p:txBody>
            <a:bodyPr/>
            <a:lstStyle/>
            <a:p>
              <a:endParaRPr lang="es-ES"/>
            </a:p>
          </p:txBody>
        </p:sp>
        <p:sp>
          <p:nvSpPr>
            <p:cNvPr id="46114" name="Rectangle 62"/>
            <p:cNvSpPr>
              <a:spLocks noChangeArrowheads="1"/>
            </p:cNvSpPr>
            <p:nvPr/>
          </p:nvSpPr>
          <p:spPr bwMode="auto">
            <a:xfrm>
              <a:off x="737" y="1008"/>
              <a:ext cx="4351" cy="14"/>
            </a:xfrm>
            <a:prstGeom prst="rect">
              <a:avLst/>
            </a:prstGeom>
            <a:solidFill>
              <a:srgbClr val="000000"/>
            </a:solidFill>
            <a:ln w="9525">
              <a:noFill/>
              <a:miter lim="800000"/>
              <a:headEnd/>
              <a:tailEnd/>
            </a:ln>
          </p:spPr>
          <p:txBody>
            <a:bodyPr/>
            <a:lstStyle/>
            <a:p>
              <a:endParaRPr lang="es-ES"/>
            </a:p>
          </p:txBody>
        </p:sp>
        <p:sp>
          <p:nvSpPr>
            <p:cNvPr id="46115" name="Line 63"/>
            <p:cNvSpPr>
              <a:spLocks noChangeShapeType="1"/>
            </p:cNvSpPr>
            <p:nvPr/>
          </p:nvSpPr>
          <p:spPr bwMode="auto">
            <a:xfrm>
              <a:off x="737" y="1268"/>
              <a:ext cx="4351" cy="1"/>
            </a:xfrm>
            <a:prstGeom prst="line">
              <a:avLst/>
            </a:prstGeom>
            <a:noFill/>
            <a:ln w="0">
              <a:solidFill>
                <a:srgbClr val="000000"/>
              </a:solidFill>
              <a:round/>
              <a:headEnd/>
              <a:tailEnd/>
            </a:ln>
          </p:spPr>
          <p:txBody>
            <a:bodyPr/>
            <a:lstStyle/>
            <a:p>
              <a:endParaRPr lang="es-ES"/>
            </a:p>
          </p:txBody>
        </p:sp>
        <p:sp>
          <p:nvSpPr>
            <p:cNvPr id="46116" name="Rectangle 64"/>
            <p:cNvSpPr>
              <a:spLocks noChangeArrowheads="1"/>
            </p:cNvSpPr>
            <p:nvPr/>
          </p:nvSpPr>
          <p:spPr bwMode="auto">
            <a:xfrm>
              <a:off x="737" y="1268"/>
              <a:ext cx="4351" cy="13"/>
            </a:xfrm>
            <a:prstGeom prst="rect">
              <a:avLst/>
            </a:prstGeom>
            <a:solidFill>
              <a:srgbClr val="000000"/>
            </a:solidFill>
            <a:ln w="9525">
              <a:noFill/>
              <a:miter lim="800000"/>
              <a:headEnd/>
              <a:tailEnd/>
            </a:ln>
          </p:spPr>
          <p:txBody>
            <a:bodyPr/>
            <a:lstStyle/>
            <a:p>
              <a:endParaRPr lang="es-ES"/>
            </a:p>
          </p:txBody>
        </p:sp>
        <p:sp>
          <p:nvSpPr>
            <p:cNvPr id="46117" name="Line 65"/>
            <p:cNvSpPr>
              <a:spLocks noChangeShapeType="1"/>
            </p:cNvSpPr>
            <p:nvPr/>
          </p:nvSpPr>
          <p:spPr bwMode="auto">
            <a:xfrm>
              <a:off x="737" y="1799"/>
              <a:ext cx="4351" cy="1"/>
            </a:xfrm>
            <a:prstGeom prst="line">
              <a:avLst/>
            </a:prstGeom>
            <a:noFill/>
            <a:ln w="0">
              <a:solidFill>
                <a:srgbClr val="000000"/>
              </a:solidFill>
              <a:round/>
              <a:headEnd/>
              <a:tailEnd/>
            </a:ln>
          </p:spPr>
          <p:txBody>
            <a:bodyPr/>
            <a:lstStyle/>
            <a:p>
              <a:endParaRPr lang="es-ES"/>
            </a:p>
          </p:txBody>
        </p:sp>
        <p:sp>
          <p:nvSpPr>
            <p:cNvPr id="46118" name="Rectangle 66"/>
            <p:cNvSpPr>
              <a:spLocks noChangeArrowheads="1"/>
            </p:cNvSpPr>
            <p:nvPr/>
          </p:nvSpPr>
          <p:spPr bwMode="auto">
            <a:xfrm>
              <a:off x="737" y="1799"/>
              <a:ext cx="4351" cy="14"/>
            </a:xfrm>
            <a:prstGeom prst="rect">
              <a:avLst/>
            </a:prstGeom>
            <a:solidFill>
              <a:srgbClr val="000000"/>
            </a:solidFill>
            <a:ln w="9525">
              <a:noFill/>
              <a:miter lim="800000"/>
              <a:headEnd/>
              <a:tailEnd/>
            </a:ln>
          </p:spPr>
          <p:txBody>
            <a:bodyPr/>
            <a:lstStyle/>
            <a:p>
              <a:endParaRPr lang="es-ES"/>
            </a:p>
          </p:txBody>
        </p:sp>
        <p:sp>
          <p:nvSpPr>
            <p:cNvPr id="46119" name="Line 67"/>
            <p:cNvSpPr>
              <a:spLocks noChangeShapeType="1"/>
            </p:cNvSpPr>
            <p:nvPr/>
          </p:nvSpPr>
          <p:spPr bwMode="auto">
            <a:xfrm>
              <a:off x="737" y="2320"/>
              <a:ext cx="4351" cy="1"/>
            </a:xfrm>
            <a:prstGeom prst="line">
              <a:avLst/>
            </a:prstGeom>
            <a:noFill/>
            <a:ln w="0">
              <a:solidFill>
                <a:srgbClr val="000000"/>
              </a:solidFill>
              <a:round/>
              <a:headEnd/>
              <a:tailEnd/>
            </a:ln>
          </p:spPr>
          <p:txBody>
            <a:bodyPr/>
            <a:lstStyle/>
            <a:p>
              <a:endParaRPr lang="es-ES"/>
            </a:p>
          </p:txBody>
        </p:sp>
        <p:sp>
          <p:nvSpPr>
            <p:cNvPr id="46120" name="Rectangle 68"/>
            <p:cNvSpPr>
              <a:spLocks noChangeArrowheads="1"/>
            </p:cNvSpPr>
            <p:nvPr/>
          </p:nvSpPr>
          <p:spPr bwMode="auto">
            <a:xfrm>
              <a:off x="737" y="2320"/>
              <a:ext cx="4351" cy="14"/>
            </a:xfrm>
            <a:prstGeom prst="rect">
              <a:avLst/>
            </a:prstGeom>
            <a:solidFill>
              <a:srgbClr val="000000"/>
            </a:solidFill>
            <a:ln w="9525">
              <a:noFill/>
              <a:miter lim="800000"/>
              <a:headEnd/>
              <a:tailEnd/>
            </a:ln>
          </p:spPr>
          <p:txBody>
            <a:bodyPr/>
            <a:lstStyle/>
            <a:p>
              <a:endParaRPr lang="es-ES"/>
            </a:p>
          </p:txBody>
        </p:sp>
        <p:sp>
          <p:nvSpPr>
            <p:cNvPr id="46121" name="Line 69"/>
            <p:cNvSpPr>
              <a:spLocks noChangeShapeType="1"/>
            </p:cNvSpPr>
            <p:nvPr/>
          </p:nvSpPr>
          <p:spPr bwMode="auto">
            <a:xfrm>
              <a:off x="737" y="2716"/>
              <a:ext cx="4351" cy="1"/>
            </a:xfrm>
            <a:prstGeom prst="line">
              <a:avLst/>
            </a:prstGeom>
            <a:noFill/>
            <a:ln w="0">
              <a:solidFill>
                <a:srgbClr val="000000"/>
              </a:solidFill>
              <a:round/>
              <a:headEnd/>
              <a:tailEnd/>
            </a:ln>
          </p:spPr>
          <p:txBody>
            <a:bodyPr/>
            <a:lstStyle/>
            <a:p>
              <a:endParaRPr lang="es-ES"/>
            </a:p>
          </p:txBody>
        </p:sp>
        <p:sp>
          <p:nvSpPr>
            <p:cNvPr id="46122" name="Rectangle 70"/>
            <p:cNvSpPr>
              <a:spLocks noChangeArrowheads="1"/>
            </p:cNvSpPr>
            <p:nvPr/>
          </p:nvSpPr>
          <p:spPr bwMode="auto">
            <a:xfrm>
              <a:off x="737" y="2716"/>
              <a:ext cx="4351" cy="13"/>
            </a:xfrm>
            <a:prstGeom prst="rect">
              <a:avLst/>
            </a:prstGeom>
            <a:solidFill>
              <a:srgbClr val="000000"/>
            </a:solidFill>
            <a:ln w="9525">
              <a:noFill/>
              <a:miter lim="800000"/>
              <a:headEnd/>
              <a:tailEnd/>
            </a:ln>
          </p:spPr>
          <p:txBody>
            <a:bodyPr/>
            <a:lstStyle/>
            <a:p>
              <a:endParaRPr lang="es-ES"/>
            </a:p>
          </p:txBody>
        </p:sp>
        <p:sp>
          <p:nvSpPr>
            <p:cNvPr id="46123" name="Line 71"/>
            <p:cNvSpPr>
              <a:spLocks noChangeShapeType="1"/>
            </p:cNvSpPr>
            <p:nvPr/>
          </p:nvSpPr>
          <p:spPr bwMode="auto">
            <a:xfrm>
              <a:off x="737" y="3080"/>
              <a:ext cx="4351" cy="1"/>
            </a:xfrm>
            <a:prstGeom prst="line">
              <a:avLst/>
            </a:prstGeom>
            <a:noFill/>
            <a:ln w="0">
              <a:solidFill>
                <a:srgbClr val="000000"/>
              </a:solidFill>
              <a:round/>
              <a:headEnd/>
              <a:tailEnd/>
            </a:ln>
          </p:spPr>
          <p:txBody>
            <a:bodyPr/>
            <a:lstStyle/>
            <a:p>
              <a:endParaRPr lang="es-ES"/>
            </a:p>
          </p:txBody>
        </p:sp>
        <p:sp>
          <p:nvSpPr>
            <p:cNvPr id="46124" name="Rectangle 72"/>
            <p:cNvSpPr>
              <a:spLocks noChangeArrowheads="1"/>
            </p:cNvSpPr>
            <p:nvPr/>
          </p:nvSpPr>
          <p:spPr bwMode="auto">
            <a:xfrm>
              <a:off x="737" y="3080"/>
              <a:ext cx="4351" cy="14"/>
            </a:xfrm>
            <a:prstGeom prst="rect">
              <a:avLst/>
            </a:prstGeom>
            <a:solidFill>
              <a:srgbClr val="000000"/>
            </a:solidFill>
            <a:ln w="9525">
              <a:noFill/>
              <a:miter lim="800000"/>
              <a:headEnd/>
              <a:tailEnd/>
            </a:ln>
          </p:spPr>
          <p:txBody>
            <a:bodyPr/>
            <a:lstStyle/>
            <a:p>
              <a:endParaRPr lang="es-ES"/>
            </a:p>
          </p:txBody>
        </p:sp>
        <p:sp>
          <p:nvSpPr>
            <p:cNvPr id="46125" name="Line 73"/>
            <p:cNvSpPr>
              <a:spLocks noChangeShapeType="1"/>
            </p:cNvSpPr>
            <p:nvPr/>
          </p:nvSpPr>
          <p:spPr bwMode="auto">
            <a:xfrm>
              <a:off x="737" y="3424"/>
              <a:ext cx="4351" cy="1"/>
            </a:xfrm>
            <a:prstGeom prst="line">
              <a:avLst/>
            </a:prstGeom>
            <a:noFill/>
            <a:ln w="0">
              <a:solidFill>
                <a:srgbClr val="000000"/>
              </a:solidFill>
              <a:round/>
              <a:headEnd/>
              <a:tailEnd/>
            </a:ln>
          </p:spPr>
          <p:txBody>
            <a:bodyPr/>
            <a:lstStyle/>
            <a:p>
              <a:endParaRPr lang="es-ES"/>
            </a:p>
          </p:txBody>
        </p:sp>
        <p:sp>
          <p:nvSpPr>
            <p:cNvPr id="46126" name="Rectangle 74"/>
            <p:cNvSpPr>
              <a:spLocks noChangeArrowheads="1"/>
            </p:cNvSpPr>
            <p:nvPr/>
          </p:nvSpPr>
          <p:spPr bwMode="auto">
            <a:xfrm>
              <a:off x="737" y="3424"/>
              <a:ext cx="4351" cy="14"/>
            </a:xfrm>
            <a:prstGeom prst="rect">
              <a:avLst/>
            </a:prstGeom>
            <a:solidFill>
              <a:srgbClr val="000000"/>
            </a:solidFill>
            <a:ln w="9525">
              <a:noFill/>
              <a:miter lim="800000"/>
              <a:headEnd/>
              <a:tailEnd/>
            </a:ln>
          </p:spPr>
          <p:txBody>
            <a:bodyPr/>
            <a:lstStyle/>
            <a:p>
              <a:endParaRPr lang="es-ES"/>
            </a:p>
          </p:txBody>
        </p:sp>
        <p:sp>
          <p:nvSpPr>
            <p:cNvPr id="46127" name="Line 75"/>
            <p:cNvSpPr>
              <a:spLocks noChangeShapeType="1"/>
            </p:cNvSpPr>
            <p:nvPr/>
          </p:nvSpPr>
          <p:spPr bwMode="auto">
            <a:xfrm>
              <a:off x="737" y="3778"/>
              <a:ext cx="4351" cy="1"/>
            </a:xfrm>
            <a:prstGeom prst="line">
              <a:avLst/>
            </a:prstGeom>
            <a:noFill/>
            <a:ln w="0">
              <a:solidFill>
                <a:srgbClr val="000000"/>
              </a:solidFill>
              <a:round/>
              <a:headEnd/>
              <a:tailEnd/>
            </a:ln>
          </p:spPr>
          <p:txBody>
            <a:bodyPr/>
            <a:lstStyle/>
            <a:p>
              <a:endParaRPr lang="es-ES"/>
            </a:p>
          </p:txBody>
        </p:sp>
        <p:sp>
          <p:nvSpPr>
            <p:cNvPr id="46128" name="Rectangle 76"/>
            <p:cNvSpPr>
              <a:spLocks noChangeArrowheads="1"/>
            </p:cNvSpPr>
            <p:nvPr/>
          </p:nvSpPr>
          <p:spPr bwMode="auto">
            <a:xfrm>
              <a:off x="737" y="3778"/>
              <a:ext cx="4351" cy="14"/>
            </a:xfrm>
            <a:prstGeom prst="rect">
              <a:avLst/>
            </a:prstGeom>
            <a:solidFill>
              <a:srgbClr val="000000"/>
            </a:solidFill>
            <a:ln w="9525">
              <a:noFill/>
              <a:miter lim="800000"/>
              <a:headEnd/>
              <a:tailEnd/>
            </a:ln>
          </p:spPr>
          <p:txBody>
            <a:bodyPr/>
            <a:lstStyle/>
            <a:p>
              <a:endParaRPr lang="es-ES"/>
            </a:p>
          </p:txBody>
        </p:sp>
        <p:sp>
          <p:nvSpPr>
            <p:cNvPr id="46129" name="Oval 77"/>
            <p:cNvSpPr>
              <a:spLocks noChangeArrowheads="1"/>
            </p:cNvSpPr>
            <p:nvPr/>
          </p:nvSpPr>
          <p:spPr bwMode="auto">
            <a:xfrm>
              <a:off x="2188" y="1386"/>
              <a:ext cx="315" cy="230"/>
            </a:xfrm>
            <a:prstGeom prst="ellipse">
              <a:avLst/>
            </a:prstGeom>
            <a:solidFill>
              <a:srgbClr val="FFFFFF"/>
            </a:solidFill>
            <a:ln w="19050">
              <a:solidFill>
                <a:srgbClr val="000000"/>
              </a:solidFill>
              <a:round/>
              <a:headEnd/>
              <a:tailEnd/>
            </a:ln>
          </p:spPr>
          <p:txBody>
            <a:bodyPr/>
            <a:lstStyle/>
            <a:p>
              <a:endParaRPr lang="es-ES"/>
            </a:p>
          </p:txBody>
        </p:sp>
        <p:sp>
          <p:nvSpPr>
            <p:cNvPr id="46130" name="Line 78"/>
            <p:cNvSpPr>
              <a:spLocks noChangeShapeType="1"/>
            </p:cNvSpPr>
            <p:nvPr/>
          </p:nvSpPr>
          <p:spPr bwMode="auto">
            <a:xfrm>
              <a:off x="2052" y="2023"/>
              <a:ext cx="345" cy="1"/>
            </a:xfrm>
            <a:prstGeom prst="line">
              <a:avLst/>
            </a:prstGeom>
            <a:noFill/>
            <a:ln w="19050">
              <a:solidFill>
                <a:srgbClr val="000000"/>
              </a:solidFill>
              <a:round/>
              <a:headEnd/>
              <a:tailEnd/>
            </a:ln>
          </p:spPr>
          <p:txBody>
            <a:bodyPr/>
            <a:lstStyle/>
            <a:p>
              <a:endParaRPr lang="es-ES"/>
            </a:p>
          </p:txBody>
        </p:sp>
        <p:sp>
          <p:nvSpPr>
            <p:cNvPr id="46131" name="Freeform 79"/>
            <p:cNvSpPr>
              <a:spLocks/>
            </p:cNvSpPr>
            <p:nvPr/>
          </p:nvSpPr>
          <p:spPr bwMode="auto">
            <a:xfrm>
              <a:off x="2393" y="1957"/>
              <a:ext cx="135" cy="112"/>
            </a:xfrm>
            <a:custGeom>
              <a:avLst/>
              <a:gdLst>
                <a:gd name="T0" fmla="*/ 0 w 135"/>
                <a:gd name="T1" fmla="*/ 112 h 112"/>
                <a:gd name="T2" fmla="*/ 135 w 135"/>
                <a:gd name="T3" fmla="*/ 55 h 112"/>
                <a:gd name="T4" fmla="*/ 0 w 135"/>
                <a:gd name="T5" fmla="*/ 0 h 112"/>
                <a:gd name="T6" fmla="*/ 0 w 135"/>
                <a:gd name="T7" fmla="*/ 112 h 112"/>
                <a:gd name="T8" fmla="*/ 0 60000 65536"/>
                <a:gd name="T9" fmla="*/ 0 60000 65536"/>
                <a:gd name="T10" fmla="*/ 0 60000 65536"/>
                <a:gd name="T11" fmla="*/ 0 60000 65536"/>
                <a:gd name="T12" fmla="*/ 0 w 135"/>
                <a:gd name="T13" fmla="*/ 0 h 112"/>
                <a:gd name="T14" fmla="*/ 135 w 135"/>
                <a:gd name="T15" fmla="*/ 112 h 112"/>
              </a:gdLst>
              <a:ahLst/>
              <a:cxnLst>
                <a:cxn ang="T8">
                  <a:pos x="T0" y="T1"/>
                </a:cxn>
                <a:cxn ang="T9">
                  <a:pos x="T2" y="T3"/>
                </a:cxn>
                <a:cxn ang="T10">
                  <a:pos x="T4" y="T5"/>
                </a:cxn>
                <a:cxn ang="T11">
                  <a:pos x="T6" y="T7"/>
                </a:cxn>
              </a:cxnLst>
              <a:rect l="T12" t="T13" r="T14" b="T15"/>
              <a:pathLst>
                <a:path w="135" h="112">
                  <a:moveTo>
                    <a:pt x="0" y="112"/>
                  </a:moveTo>
                  <a:lnTo>
                    <a:pt x="135" y="55"/>
                  </a:lnTo>
                  <a:lnTo>
                    <a:pt x="0" y="0"/>
                  </a:lnTo>
                  <a:lnTo>
                    <a:pt x="0" y="112"/>
                  </a:lnTo>
                  <a:close/>
                </a:path>
              </a:pathLst>
            </a:custGeom>
            <a:solidFill>
              <a:srgbClr val="000000"/>
            </a:solidFill>
            <a:ln w="9525">
              <a:noFill/>
              <a:round/>
              <a:headEnd/>
              <a:tailEnd/>
            </a:ln>
          </p:spPr>
          <p:txBody>
            <a:bodyPr/>
            <a:lstStyle/>
            <a:p>
              <a:endParaRPr lang="es-ES"/>
            </a:p>
          </p:txBody>
        </p:sp>
        <p:sp>
          <p:nvSpPr>
            <p:cNvPr id="46132" name="Freeform 80"/>
            <p:cNvSpPr>
              <a:spLocks/>
            </p:cNvSpPr>
            <p:nvPr/>
          </p:nvSpPr>
          <p:spPr bwMode="auto">
            <a:xfrm>
              <a:off x="2135" y="3136"/>
              <a:ext cx="366" cy="249"/>
            </a:xfrm>
            <a:custGeom>
              <a:avLst/>
              <a:gdLst>
                <a:gd name="T0" fmla="*/ 175 w 366"/>
                <a:gd name="T1" fmla="*/ 249 h 249"/>
                <a:gd name="T2" fmla="*/ 0 w 366"/>
                <a:gd name="T3" fmla="*/ 0 h 249"/>
                <a:gd name="T4" fmla="*/ 366 w 366"/>
                <a:gd name="T5" fmla="*/ 0 h 249"/>
                <a:gd name="T6" fmla="*/ 175 w 366"/>
                <a:gd name="T7" fmla="*/ 249 h 249"/>
                <a:gd name="T8" fmla="*/ 0 60000 65536"/>
                <a:gd name="T9" fmla="*/ 0 60000 65536"/>
                <a:gd name="T10" fmla="*/ 0 60000 65536"/>
                <a:gd name="T11" fmla="*/ 0 60000 65536"/>
                <a:gd name="T12" fmla="*/ 0 w 366"/>
                <a:gd name="T13" fmla="*/ 0 h 249"/>
                <a:gd name="T14" fmla="*/ 366 w 366"/>
                <a:gd name="T15" fmla="*/ 249 h 249"/>
              </a:gdLst>
              <a:ahLst/>
              <a:cxnLst>
                <a:cxn ang="T8">
                  <a:pos x="T0" y="T1"/>
                </a:cxn>
                <a:cxn ang="T9">
                  <a:pos x="T2" y="T3"/>
                </a:cxn>
                <a:cxn ang="T10">
                  <a:pos x="T4" y="T5"/>
                </a:cxn>
                <a:cxn ang="T11">
                  <a:pos x="T6" y="T7"/>
                </a:cxn>
              </a:cxnLst>
              <a:rect l="T12" t="T13" r="T14" b="T15"/>
              <a:pathLst>
                <a:path w="366" h="249">
                  <a:moveTo>
                    <a:pt x="175" y="249"/>
                  </a:moveTo>
                  <a:lnTo>
                    <a:pt x="0" y="0"/>
                  </a:lnTo>
                  <a:lnTo>
                    <a:pt x="366" y="0"/>
                  </a:lnTo>
                  <a:lnTo>
                    <a:pt x="175" y="249"/>
                  </a:lnTo>
                  <a:close/>
                </a:path>
              </a:pathLst>
            </a:custGeom>
            <a:solidFill>
              <a:srgbClr val="FFFFFF"/>
            </a:solidFill>
            <a:ln w="19050">
              <a:solidFill>
                <a:srgbClr val="000000"/>
              </a:solidFill>
              <a:round/>
              <a:headEnd/>
              <a:tailEnd/>
            </a:ln>
          </p:spPr>
          <p:txBody>
            <a:bodyPr/>
            <a:lstStyle/>
            <a:p>
              <a:endParaRPr lang="es-ES"/>
            </a:p>
          </p:txBody>
        </p:sp>
        <p:sp>
          <p:nvSpPr>
            <p:cNvPr id="46133" name="Oval 81"/>
            <p:cNvSpPr>
              <a:spLocks noChangeArrowheads="1"/>
            </p:cNvSpPr>
            <p:nvPr/>
          </p:nvSpPr>
          <p:spPr bwMode="auto">
            <a:xfrm>
              <a:off x="2154" y="3471"/>
              <a:ext cx="315" cy="231"/>
            </a:xfrm>
            <a:prstGeom prst="ellipse">
              <a:avLst/>
            </a:prstGeom>
            <a:solidFill>
              <a:srgbClr val="FFFFFF"/>
            </a:solidFill>
            <a:ln w="19050">
              <a:solidFill>
                <a:srgbClr val="000000"/>
              </a:solidFill>
              <a:round/>
              <a:headEnd/>
              <a:tailEnd/>
            </a:ln>
          </p:spPr>
          <p:txBody>
            <a:bodyPr/>
            <a:lstStyle/>
            <a:p>
              <a:endParaRPr lang="es-ES"/>
            </a:p>
          </p:txBody>
        </p:sp>
        <p:sp>
          <p:nvSpPr>
            <p:cNvPr id="46134" name="Rectangle 82"/>
            <p:cNvSpPr>
              <a:spLocks noChangeArrowheads="1"/>
            </p:cNvSpPr>
            <p:nvPr/>
          </p:nvSpPr>
          <p:spPr bwMode="auto">
            <a:xfrm>
              <a:off x="2265" y="3473"/>
              <a:ext cx="80" cy="277"/>
            </a:xfrm>
            <a:prstGeom prst="rect">
              <a:avLst/>
            </a:prstGeom>
            <a:noFill/>
            <a:ln w="9525">
              <a:noFill/>
              <a:miter lim="800000"/>
              <a:headEnd/>
              <a:tailEnd/>
            </a:ln>
          </p:spPr>
          <p:txBody>
            <a:bodyPr wrap="none" lIns="0" tIns="0" rIns="0" bIns="0">
              <a:spAutoFit/>
            </a:bodyPr>
            <a:lstStyle/>
            <a:p>
              <a:r>
                <a:rPr lang="es-ES_tradnl" sz="800">
                  <a:solidFill>
                    <a:srgbClr val="000000"/>
                  </a:solidFill>
                </a:rPr>
                <a:t>R</a:t>
              </a:r>
              <a:endParaRPr lang="es-ES_tradnl" sz="1000">
                <a:latin typeface="Times New Roman" pitchFamily="18" charset="0"/>
              </a:endParaRPr>
            </a:p>
          </p:txBody>
        </p:sp>
        <p:sp>
          <p:nvSpPr>
            <p:cNvPr id="46135" name="Rectangle 83"/>
            <p:cNvSpPr>
              <a:spLocks noChangeArrowheads="1"/>
            </p:cNvSpPr>
            <p:nvPr/>
          </p:nvSpPr>
          <p:spPr bwMode="auto">
            <a:xfrm>
              <a:off x="2147" y="2812"/>
              <a:ext cx="356" cy="210"/>
            </a:xfrm>
            <a:prstGeom prst="rect">
              <a:avLst/>
            </a:prstGeom>
            <a:solidFill>
              <a:srgbClr val="FFFFFF"/>
            </a:solidFill>
            <a:ln w="19050">
              <a:solidFill>
                <a:srgbClr val="000000"/>
              </a:solidFill>
              <a:miter lim="800000"/>
              <a:headEnd/>
              <a:tailEnd/>
            </a:ln>
          </p:spPr>
          <p:txBody>
            <a:bodyPr/>
            <a:lstStyle/>
            <a:p>
              <a:endParaRPr lang="es-ES"/>
            </a:p>
          </p:txBody>
        </p:sp>
        <p:sp>
          <p:nvSpPr>
            <p:cNvPr id="46136" name="Freeform 84"/>
            <p:cNvSpPr>
              <a:spLocks/>
            </p:cNvSpPr>
            <p:nvPr/>
          </p:nvSpPr>
          <p:spPr bwMode="auto">
            <a:xfrm>
              <a:off x="2162" y="2395"/>
              <a:ext cx="353" cy="219"/>
            </a:xfrm>
            <a:custGeom>
              <a:avLst/>
              <a:gdLst>
                <a:gd name="T0" fmla="*/ 175 w 353"/>
                <a:gd name="T1" fmla="*/ 0 h 219"/>
                <a:gd name="T2" fmla="*/ 213 w 353"/>
                <a:gd name="T3" fmla="*/ 2 h 219"/>
                <a:gd name="T4" fmla="*/ 246 w 353"/>
                <a:gd name="T5" fmla="*/ 9 h 219"/>
                <a:gd name="T6" fmla="*/ 275 w 353"/>
                <a:gd name="T7" fmla="*/ 19 h 219"/>
                <a:gd name="T8" fmla="*/ 301 w 353"/>
                <a:gd name="T9" fmla="*/ 31 h 219"/>
                <a:gd name="T10" fmla="*/ 322 w 353"/>
                <a:gd name="T11" fmla="*/ 49 h 219"/>
                <a:gd name="T12" fmla="*/ 339 w 353"/>
                <a:gd name="T13" fmla="*/ 66 h 219"/>
                <a:gd name="T14" fmla="*/ 349 w 353"/>
                <a:gd name="T15" fmla="*/ 86 h 219"/>
                <a:gd name="T16" fmla="*/ 353 w 353"/>
                <a:gd name="T17" fmla="*/ 109 h 219"/>
                <a:gd name="T18" fmla="*/ 349 w 353"/>
                <a:gd name="T19" fmla="*/ 131 h 219"/>
                <a:gd name="T20" fmla="*/ 339 w 353"/>
                <a:gd name="T21" fmla="*/ 152 h 219"/>
                <a:gd name="T22" fmla="*/ 322 w 353"/>
                <a:gd name="T23" fmla="*/ 171 h 219"/>
                <a:gd name="T24" fmla="*/ 301 w 353"/>
                <a:gd name="T25" fmla="*/ 188 h 219"/>
                <a:gd name="T26" fmla="*/ 275 w 353"/>
                <a:gd name="T27" fmla="*/ 200 h 219"/>
                <a:gd name="T28" fmla="*/ 246 w 353"/>
                <a:gd name="T29" fmla="*/ 210 h 219"/>
                <a:gd name="T30" fmla="*/ 213 w 353"/>
                <a:gd name="T31" fmla="*/ 217 h 219"/>
                <a:gd name="T32" fmla="*/ 175 w 353"/>
                <a:gd name="T33" fmla="*/ 219 h 219"/>
                <a:gd name="T34" fmla="*/ 0 w 353"/>
                <a:gd name="T35" fmla="*/ 219 h 219"/>
                <a:gd name="T36" fmla="*/ 0 w 353"/>
                <a:gd name="T37" fmla="*/ 0 h 219"/>
                <a:gd name="T38" fmla="*/ 175 w 353"/>
                <a:gd name="T39" fmla="*/ 0 h 21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53"/>
                <a:gd name="T61" fmla="*/ 0 h 219"/>
                <a:gd name="T62" fmla="*/ 353 w 353"/>
                <a:gd name="T63" fmla="*/ 219 h 21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53" h="219">
                  <a:moveTo>
                    <a:pt x="175" y="0"/>
                  </a:moveTo>
                  <a:lnTo>
                    <a:pt x="213" y="2"/>
                  </a:lnTo>
                  <a:lnTo>
                    <a:pt x="246" y="9"/>
                  </a:lnTo>
                  <a:lnTo>
                    <a:pt x="275" y="19"/>
                  </a:lnTo>
                  <a:lnTo>
                    <a:pt x="301" y="31"/>
                  </a:lnTo>
                  <a:lnTo>
                    <a:pt x="322" y="49"/>
                  </a:lnTo>
                  <a:lnTo>
                    <a:pt x="339" y="66"/>
                  </a:lnTo>
                  <a:lnTo>
                    <a:pt x="349" y="86"/>
                  </a:lnTo>
                  <a:lnTo>
                    <a:pt x="353" y="109"/>
                  </a:lnTo>
                  <a:lnTo>
                    <a:pt x="349" y="131"/>
                  </a:lnTo>
                  <a:lnTo>
                    <a:pt x="339" y="152"/>
                  </a:lnTo>
                  <a:lnTo>
                    <a:pt x="322" y="171"/>
                  </a:lnTo>
                  <a:lnTo>
                    <a:pt x="301" y="188"/>
                  </a:lnTo>
                  <a:lnTo>
                    <a:pt x="275" y="200"/>
                  </a:lnTo>
                  <a:lnTo>
                    <a:pt x="246" y="210"/>
                  </a:lnTo>
                  <a:lnTo>
                    <a:pt x="213" y="217"/>
                  </a:lnTo>
                  <a:lnTo>
                    <a:pt x="175" y="219"/>
                  </a:lnTo>
                  <a:lnTo>
                    <a:pt x="0" y="219"/>
                  </a:lnTo>
                  <a:lnTo>
                    <a:pt x="0" y="0"/>
                  </a:lnTo>
                  <a:lnTo>
                    <a:pt x="175" y="0"/>
                  </a:lnTo>
                  <a:close/>
                </a:path>
              </a:pathLst>
            </a:custGeom>
            <a:solidFill>
              <a:srgbClr val="FFFFFF"/>
            </a:solidFill>
            <a:ln w="19050">
              <a:solidFill>
                <a:srgbClr val="000000"/>
              </a:solidFill>
              <a:round/>
              <a:headEnd/>
              <a:tailEnd/>
            </a:ln>
          </p:spPr>
          <p:txBody>
            <a:bodyPr/>
            <a:lstStyle/>
            <a:p>
              <a:endParaRPr lang="es-ES"/>
            </a:p>
          </p:txBody>
        </p:sp>
        <p:sp>
          <p:nvSpPr>
            <p:cNvPr id="46137" name="Rectangle 85"/>
            <p:cNvSpPr>
              <a:spLocks noChangeArrowheads="1"/>
            </p:cNvSpPr>
            <p:nvPr/>
          </p:nvSpPr>
          <p:spPr bwMode="auto">
            <a:xfrm>
              <a:off x="3143" y="1022"/>
              <a:ext cx="400" cy="277"/>
            </a:xfrm>
            <a:prstGeom prst="rect">
              <a:avLst/>
            </a:prstGeom>
            <a:noFill/>
            <a:ln w="9525">
              <a:noFill/>
              <a:miter lim="800000"/>
              <a:headEnd/>
              <a:tailEnd/>
            </a:ln>
          </p:spPr>
          <p:txBody>
            <a:bodyPr wrap="none" lIns="0" tIns="0" rIns="0" bIns="0">
              <a:spAutoFit/>
            </a:bodyPr>
            <a:lstStyle/>
            <a:p>
              <a:r>
                <a:rPr lang="es-ES_tradnl" sz="800" b="1">
                  <a:solidFill>
                    <a:srgbClr val="000000"/>
                  </a:solidFill>
                </a:rPr>
                <a:t>Trabajo</a:t>
              </a:r>
              <a:endParaRPr lang="es-ES_tradnl" sz="1000">
                <a:latin typeface="Times New Roman" pitchFamily="18" charset="0"/>
              </a:endParaRPr>
            </a:p>
          </p:txBody>
        </p:sp>
        <p:sp>
          <p:nvSpPr>
            <p:cNvPr id="46138" name="Rectangle 86"/>
            <p:cNvSpPr>
              <a:spLocks noChangeArrowheads="1"/>
            </p:cNvSpPr>
            <p:nvPr/>
          </p:nvSpPr>
          <p:spPr bwMode="auto">
            <a:xfrm>
              <a:off x="4024" y="1022"/>
              <a:ext cx="634" cy="277"/>
            </a:xfrm>
            <a:prstGeom prst="rect">
              <a:avLst/>
            </a:prstGeom>
            <a:noFill/>
            <a:ln w="9525">
              <a:noFill/>
              <a:miter lim="800000"/>
              <a:headEnd/>
              <a:tailEnd/>
            </a:ln>
          </p:spPr>
          <p:txBody>
            <a:bodyPr wrap="none" lIns="0" tIns="0" rIns="0" bIns="0">
              <a:spAutoFit/>
            </a:bodyPr>
            <a:lstStyle/>
            <a:p>
              <a:r>
                <a:rPr lang="es-ES_tradnl" sz="800" b="1">
                  <a:solidFill>
                    <a:srgbClr val="000000"/>
                  </a:solidFill>
                </a:rPr>
                <a:t>Desperdicio</a:t>
              </a:r>
              <a:endParaRPr lang="es-ES_tradnl" sz="1000">
                <a:latin typeface="Times New Roman" pitchFamily="18" charset="0"/>
              </a:endParaRPr>
            </a:p>
          </p:txBody>
        </p:sp>
        <p:sp>
          <p:nvSpPr>
            <p:cNvPr id="46139" name="Rectangle 87"/>
            <p:cNvSpPr>
              <a:spLocks noChangeArrowheads="1"/>
            </p:cNvSpPr>
            <p:nvPr/>
          </p:nvSpPr>
          <p:spPr bwMode="auto">
            <a:xfrm>
              <a:off x="3386" y="1442"/>
              <a:ext cx="91" cy="345"/>
            </a:xfrm>
            <a:prstGeom prst="rect">
              <a:avLst/>
            </a:prstGeom>
            <a:noFill/>
            <a:ln w="9525">
              <a:noFill/>
              <a:miter lim="800000"/>
              <a:headEnd/>
              <a:tailEnd/>
            </a:ln>
          </p:spPr>
          <p:txBody>
            <a:bodyPr wrap="none" lIns="0" tIns="0" rIns="0" bIns="0">
              <a:spAutoFit/>
            </a:bodyPr>
            <a:lstStyle/>
            <a:p>
              <a:r>
                <a:rPr lang="es-ES_tradnl" sz="1000" b="1">
                  <a:solidFill>
                    <a:srgbClr val="000000"/>
                  </a:solidFill>
                </a:rPr>
                <a:t>X</a:t>
              </a:r>
              <a:endParaRPr lang="es-ES_tradnl" sz="1000">
                <a:latin typeface="Times New Roman" pitchFamily="18" charset="0"/>
              </a:endParaRPr>
            </a:p>
          </p:txBody>
        </p:sp>
        <p:sp>
          <p:nvSpPr>
            <p:cNvPr id="46140" name="Rectangle 88"/>
            <p:cNvSpPr>
              <a:spLocks noChangeArrowheads="1"/>
            </p:cNvSpPr>
            <p:nvPr/>
          </p:nvSpPr>
          <p:spPr bwMode="auto">
            <a:xfrm>
              <a:off x="4474" y="1970"/>
              <a:ext cx="91" cy="344"/>
            </a:xfrm>
            <a:prstGeom prst="rect">
              <a:avLst/>
            </a:prstGeom>
            <a:noFill/>
            <a:ln w="9525">
              <a:noFill/>
              <a:miter lim="800000"/>
              <a:headEnd/>
              <a:tailEnd/>
            </a:ln>
          </p:spPr>
          <p:txBody>
            <a:bodyPr wrap="none" lIns="0" tIns="0" rIns="0" bIns="0">
              <a:spAutoFit/>
            </a:bodyPr>
            <a:lstStyle/>
            <a:p>
              <a:r>
                <a:rPr lang="es-ES_tradnl" sz="1000" b="1">
                  <a:solidFill>
                    <a:srgbClr val="000000"/>
                  </a:solidFill>
                </a:rPr>
                <a:t>X</a:t>
              </a:r>
              <a:endParaRPr lang="es-ES_tradnl" sz="1000">
                <a:latin typeface="Times New Roman" pitchFamily="18" charset="0"/>
              </a:endParaRPr>
            </a:p>
          </p:txBody>
        </p:sp>
        <p:sp>
          <p:nvSpPr>
            <p:cNvPr id="46141" name="Rectangle 89"/>
            <p:cNvSpPr>
              <a:spLocks noChangeArrowheads="1"/>
            </p:cNvSpPr>
            <p:nvPr/>
          </p:nvSpPr>
          <p:spPr bwMode="auto">
            <a:xfrm>
              <a:off x="4474" y="2426"/>
              <a:ext cx="91" cy="344"/>
            </a:xfrm>
            <a:prstGeom prst="rect">
              <a:avLst/>
            </a:prstGeom>
            <a:noFill/>
            <a:ln w="9525">
              <a:noFill/>
              <a:miter lim="800000"/>
              <a:headEnd/>
              <a:tailEnd/>
            </a:ln>
          </p:spPr>
          <p:txBody>
            <a:bodyPr wrap="none" lIns="0" tIns="0" rIns="0" bIns="0">
              <a:spAutoFit/>
            </a:bodyPr>
            <a:lstStyle/>
            <a:p>
              <a:r>
                <a:rPr lang="es-ES_tradnl" sz="1000" b="1">
                  <a:solidFill>
                    <a:srgbClr val="000000"/>
                  </a:solidFill>
                </a:rPr>
                <a:t>X</a:t>
              </a:r>
              <a:endParaRPr lang="es-ES_tradnl" sz="1000">
                <a:latin typeface="Times New Roman" pitchFamily="18" charset="0"/>
              </a:endParaRPr>
            </a:p>
          </p:txBody>
        </p:sp>
        <p:sp>
          <p:nvSpPr>
            <p:cNvPr id="46142" name="Rectangle 90"/>
            <p:cNvSpPr>
              <a:spLocks noChangeArrowheads="1"/>
            </p:cNvSpPr>
            <p:nvPr/>
          </p:nvSpPr>
          <p:spPr bwMode="auto">
            <a:xfrm>
              <a:off x="4474" y="2806"/>
              <a:ext cx="91" cy="344"/>
            </a:xfrm>
            <a:prstGeom prst="rect">
              <a:avLst/>
            </a:prstGeom>
            <a:noFill/>
            <a:ln w="9525">
              <a:noFill/>
              <a:miter lim="800000"/>
              <a:headEnd/>
              <a:tailEnd/>
            </a:ln>
          </p:spPr>
          <p:txBody>
            <a:bodyPr wrap="none" lIns="0" tIns="0" rIns="0" bIns="0">
              <a:spAutoFit/>
            </a:bodyPr>
            <a:lstStyle/>
            <a:p>
              <a:r>
                <a:rPr lang="es-ES_tradnl" sz="1000" b="1">
                  <a:solidFill>
                    <a:srgbClr val="000000"/>
                  </a:solidFill>
                </a:rPr>
                <a:t>X</a:t>
              </a:r>
              <a:endParaRPr lang="es-ES_tradnl" sz="1000">
                <a:latin typeface="Times New Roman" pitchFamily="18" charset="0"/>
              </a:endParaRPr>
            </a:p>
          </p:txBody>
        </p:sp>
        <p:sp>
          <p:nvSpPr>
            <p:cNvPr id="46143" name="Rectangle 91"/>
            <p:cNvSpPr>
              <a:spLocks noChangeArrowheads="1"/>
            </p:cNvSpPr>
            <p:nvPr/>
          </p:nvSpPr>
          <p:spPr bwMode="auto">
            <a:xfrm>
              <a:off x="4474" y="3158"/>
              <a:ext cx="91" cy="344"/>
            </a:xfrm>
            <a:prstGeom prst="rect">
              <a:avLst/>
            </a:prstGeom>
            <a:noFill/>
            <a:ln w="9525">
              <a:noFill/>
              <a:miter lim="800000"/>
              <a:headEnd/>
              <a:tailEnd/>
            </a:ln>
          </p:spPr>
          <p:txBody>
            <a:bodyPr wrap="none" lIns="0" tIns="0" rIns="0" bIns="0">
              <a:spAutoFit/>
            </a:bodyPr>
            <a:lstStyle/>
            <a:p>
              <a:r>
                <a:rPr lang="es-ES_tradnl" sz="1000" b="1">
                  <a:solidFill>
                    <a:srgbClr val="000000"/>
                  </a:solidFill>
                </a:rPr>
                <a:t>X</a:t>
              </a:r>
              <a:endParaRPr lang="es-ES_tradnl" sz="1000">
                <a:latin typeface="Times New Roman" pitchFamily="18" charset="0"/>
              </a:endParaRPr>
            </a:p>
          </p:txBody>
        </p:sp>
        <p:sp>
          <p:nvSpPr>
            <p:cNvPr id="46144" name="Rectangle 92"/>
            <p:cNvSpPr>
              <a:spLocks noChangeArrowheads="1"/>
            </p:cNvSpPr>
            <p:nvPr/>
          </p:nvSpPr>
          <p:spPr bwMode="auto">
            <a:xfrm>
              <a:off x="4474" y="3509"/>
              <a:ext cx="91" cy="345"/>
            </a:xfrm>
            <a:prstGeom prst="rect">
              <a:avLst/>
            </a:prstGeom>
            <a:noFill/>
            <a:ln w="9525">
              <a:noFill/>
              <a:miter lim="800000"/>
              <a:headEnd/>
              <a:tailEnd/>
            </a:ln>
          </p:spPr>
          <p:txBody>
            <a:bodyPr wrap="none" lIns="0" tIns="0" rIns="0" bIns="0">
              <a:spAutoFit/>
            </a:bodyPr>
            <a:lstStyle/>
            <a:p>
              <a:r>
                <a:rPr lang="es-ES_tradnl" sz="1000" b="1">
                  <a:solidFill>
                    <a:srgbClr val="000000"/>
                  </a:solidFill>
                </a:rPr>
                <a:t>X</a:t>
              </a:r>
              <a:endParaRPr lang="es-ES_tradnl" sz="1000">
                <a:latin typeface="Times New Roman" pitchFamily="18" charset="0"/>
              </a:endParaRPr>
            </a:p>
          </p:txBody>
        </p:sp>
        <p:sp>
          <p:nvSpPr>
            <p:cNvPr id="46145" name="Line 93"/>
            <p:cNvSpPr>
              <a:spLocks noChangeShapeType="1"/>
            </p:cNvSpPr>
            <p:nvPr/>
          </p:nvSpPr>
          <p:spPr bwMode="auto">
            <a:xfrm>
              <a:off x="2896" y="1022"/>
              <a:ext cx="1" cy="2770"/>
            </a:xfrm>
            <a:prstGeom prst="line">
              <a:avLst/>
            </a:prstGeom>
            <a:noFill/>
            <a:ln w="0">
              <a:solidFill>
                <a:srgbClr val="000000"/>
              </a:solidFill>
              <a:round/>
              <a:headEnd/>
              <a:tailEnd/>
            </a:ln>
          </p:spPr>
          <p:txBody>
            <a:bodyPr/>
            <a:lstStyle/>
            <a:p>
              <a:endParaRPr lang="es-ES"/>
            </a:p>
          </p:txBody>
        </p:sp>
        <p:sp>
          <p:nvSpPr>
            <p:cNvPr id="46146" name="Rectangle 94"/>
            <p:cNvSpPr>
              <a:spLocks noChangeArrowheads="1"/>
            </p:cNvSpPr>
            <p:nvPr/>
          </p:nvSpPr>
          <p:spPr bwMode="auto">
            <a:xfrm>
              <a:off x="2896" y="1022"/>
              <a:ext cx="16" cy="2770"/>
            </a:xfrm>
            <a:prstGeom prst="rect">
              <a:avLst/>
            </a:prstGeom>
            <a:solidFill>
              <a:srgbClr val="000000"/>
            </a:solidFill>
            <a:ln w="9525">
              <a:noFill/>
              <a:miter lim="800000"/>
              <a:headEnd/>
              <a:tailEnd/>
            </a:ln>
          </p:spPr>
          <p:txBody>
            <a:bodyPr/>
            <a:lstStyle/>
            <a:p>
              <a:endParaRPr lang="es-ES"/>
            </a:p>
          </p:txBody>
        </p:sp>
        <p:sp>
          <p:nvSpPr>
            <p:cNvPr id="46147" name="Line 95"/>
            <p:cNvSpPr>
              <a:spLocks noChangeShapeType="1"/>
            </p:cNvSpPr>
            <p:nvPr/>
          </p:nvSpPr>
          <p:spPr bwMode="auto">
            <a:xfrm>
              <a:off x="3984" y="1022"/>
              <a:ext cx="1" cy="2770"/>
            </a:xfrm>
            <a:prstGeom prst="line">
              <a:avLst/>
            </a:prstGeom>
            <a:noFill/>
            <a:ln w="0">
              <a:solidFill>
                <a:srgbClr val="000000"/>
              </a:solidFill>
              <a:round/>
              <a:headEnd/>
              <a:tailEnd/>
            </a:ln>
          </p:spPr>
          <p:txBody>
            <a:bodyPr/>
            <a:lstStyle/>
            <a:p>
              <a:endParaRPr lang="es-ES"/>
            </a:p>
          </p:txBody>
        </p:sp>
        <p:sp>
          <p:nvSpPr>
            <p:cNvPr id="46148" name="Rectangle 96"/>
            <p:cNvSpPr>
              <a:spLocks noChangeArrowheads="1"/>
            </p:cNvSpPr>
            <p:nvPr/>
          </p:nvSpPr>
          <p:spPr bwMode="auto">
            <a:xfrm>
              <a:off x="3984" y="1022"/>
              <a:ext cx="16" cy="2770"/>
            </a:xfrm>
            <a:prstGeom prst="rect">
              <a:avLst/>
            </a:prstGeom>
            <a:solidFill>
              <a:srgbClr val="000000"/>
            </a:solidFill>
            <a:ln w="9525">
              <a:noFill/>
              <a:miter lim="800000"/>
              <a:headEnd/>
              <a:tailEnd/>
            </a:ln>
          </p:spPr>
          <p:txBody>
            <a:bodyPr/>
            <a:lstStyle/>
            <a:p>
              <a:endParaRPr lang="es-ES"/>
            </a:p>
          </p:txBody>
        </p:sp>
        <p:sp>
          <p:nvSpPr>
            <p:cNvPr id="46149" name="Line 97"/>
            <p:cNvSpPr>
              <a:spLocks noChangeShapeType="1"/>
            </p:cNvSpPr>
            <p:nvPr/>
          </p:nvSpPr>
          <p:spPr bwMode="auto">
            <a:xfrm>
              <a:off x="5071" y="1022"/>
              <a:ext cx="1" cy="2770"/>
            </a:xfrm>
            <a:prstGeom prst="line">
              <a:avLst/>
            </a:prstGeom>
            <a:noFill/>
            <a:ln w="0">
              <a:solidFill>
                <a:srgbClr val="000000"/>
              </a:solidFill>
              <a:round/>
              <a:headEnd/>
              <a:tailEnd/>
            </a:ln>
          </p:spPr>
          <p:txBody>
            <a:bodyPr/>
            <a:lstStyle/>
            <a:p>
              <a:endParaRPr lang="es-ES"/>
            </a:p>
          </p:txBody>
        </p:sp>
        <p:sp>
          <p:nvSpPr>
            <p:cNvPr id="46150" name="Rectangle 98"/>
            <p:cNvSpPr>
              <a:spLocks noChangeArrowheads="1"/>
            </p:cNvSpPr>
            <p:nvPr/>
          </p:nvSpPr>
          <p:spPr bwMode="auto">
            <a:xfrm>
              <a:off x="5071" y="1022"/>
              <a:ext cx="17" cy="2770"/>
            </a:xfrm>
            <a:prstGeom prst="rect">
              <a:avLst/>
            </a:prstGeom>
            <a:solidFill>
              <a:srgbClr val="000000"/>
            </a:solidFill>
            <a:ln w="9525">
              <a:noFill/>
              <a:miter lim="800000"/>
              <a:headEnd/>
              <a:tailEnd/>
            </a:ln>
          </p:spPr>
          <p:txBody>
            <a:bodyPr/>
            <a:lstStyle/>
            <a:p>
              <a:endParaRPr lang="es-ES"/>
            </a:p>
          </p:txBody>
        </p:sp>
      </p:grpSp>
      <p:sp>
        <p:nvSpPr>
          <p:cNvPr id="46095" name="Line 99"/>
          <p:cNvSpPr>
            <a:spLocks noChangeShapeType="1"/>
          </p:cNvSpPr>
          <p:nvPr/>
        </p:nvSpPr>
        <p:spPr bwMode="auto">
          <a:xfrm flipV="1">
            <a:off x="5106988" y="4724400"/>
            <a:ext cx="65087" cy="801688"/>
          </a:xfrm>
          <a:prstGeom prst="line">
            <a:avLst/>
          </a:prstGeom>
          <a:noFill/>
          <a:ln w="12700">
            <a:solidFill>
              <a:schemeClr val="tx1"/>
            </a:solidFill>
            <a:round/>
            <a:headEnd/>
            <a:tailEnd type="triangle" w="med" len="med"/>
          </a:ln>
        </p:spPr>
        <p:txBody>
          <a:bodyPr lIns="90488" tIns="44450" rIns="90488" bIns="44450">
            <a:spAutoFit/>
          </a:bodyPr>
          <a:lstStyle/>
          <a:p>
            <a:endParaRPr lang="es-ES"/>
          </a:p>
        </p:txBody>
      </p:sp>
      <p:sp>
        <p:nvSpPr>
          <p:cNvPr id="46096" name="Line 100"/>
          <p:cNvSpPr>
            <a:spLocks noChangeShapeType="1"/>
          </p:cNvSpPr>
          <p:nvPr/>
        </p:nvSpPr>
        <p:spPr bwMode="auto">
          <a:xfrm flipV="1">
            <a:off x="5092700" y="5202238"/>
            <a:ext cx="1539875" cy="323850"/>
          </a:xfrm>
          <a:prstGeom prst="line">
            <a:avLst/>
          </a:prstGeom>
          <a:noFill/>
          <a:ln w="12700">
            <a:solidFill>
              <a:schemeClr val="tx1"/>
            </a:solidFill>
            <a:round/>
            <a:headEnd/>
            <a:tailEnd type="triangle" w="med" len="med"/>
          </a:ln>
        </p:spPr>
        <p:txBody>
          <a:bodyPr lIns="90488" tIns="44450" rIns="90488" bIns="44450">
            <a:spAutoFit/>
          </a:bodyPr>
          <a:lstStyle/>
          <a:p>
            <a:endParaRPr lang="es-ES"/>
          </a:p>
        </p:txBody>
      </p:sp>
      <p:sp>
        <p:nvSpPr>
          <p:cNvPr id="46097" name="Text Box 101"/>
          <p:cNvSpPr txBox="1">
            <a:spLocks noChangeArrowheads="1"/>
          </p:cNvSpPr>
          <p:nvPr/>
        </p:nvSpPr>
        <p:spPr bwMode="auto">
          <a:xfrm>
            <a:off x="5318125" y="5029200"/>
            <a:ext cx="439738" cy="271463"/>
          </a:xfrm>
          <a:prstGeom prst="rect">
            <a:avLst/>
          </a:prstGeom>
          <a:noFill/>
          <a:ln w="12700" algn="ctr">
            <a:noFill/>
            <a:miter lim="800000"/>
            <a:headEnd/>
            <a:tailEnd/>
          </a:ln>
        </p:spPr>
        <p:txBody>
          <a:bodyPr lIns="90488" tIns="44450" rIns="90488" bIns="44450">
            <a:spAutoFit/>
          </a:bodyPr>
          <a:lstStyle/>
          <a:p>
            <a:pPr>
              <a:spcBef>
                <a:spcPct val="50000"/>
              </a:spcBef>
            </a:pPr>
            <a:r>
              <a:rPr lang="es-CL" sz="1200" b="1"/>
              <a:t>??</a:t>
            </a:r>
            <a:endParaRPr lang="es-ES" sz="1200" b="1"/>
          </a:p>
        </p:txBody>
      </p:sp>
    </p:spTree>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3 Marcador de número de diapositiva"/>
          <p:cNvSpPr>
            <a:spLocks noGrp="1"/>
          </p:cNvSpPr>
          <p:nvPr>
            <p:ph type="sldNum" sz="quarter" idx="12"/>
          </p:nvPr>
        </p:nvSpPr>
        <p:spPr>
          <a:xfrm>
            <a:off x="3124200" y="6248400"/>
            <a:ext cx="2895600" cy="457200"/>
          </a:xfrm>
        </p:spPr>
        <p:txBody>
          <a:bodyPr/>
          <a:lstStyle/>
          <a:p>
            <a:pPr algn="ctr">
              <a:defRPr/>
            </a:pPr>
            <a:fld id="{B6AF6844-0D6F-455A-8229-4F71D4E02F95}" type="slidenum">
              <a:rPr lang="es-ES_tradnl"/>
              <a:pPr algn="ctr">
                <a:defRPr/>
              </a:pPr>
              <a:t>36</a:t>
            </a:fld>
            <a:endParaRPr lang="es-ES_tradnl"/>
          </a:p>
        </p:txBody>
      </p:sp>
      <p:sp>
        <p:nvSpPr>
          <p:cNvPr id="47107" name="Rectangle 5"/>
          <p:cNvSpPr>
            <a:spLocks noChangeArrowheads="1"/>
          </p:cNvSpPr>
          <p:nvPr/>
        </p:nvSpPr>
        <p:spPr bwMode="auto">
          <a:xfrm>
            <a:off x="611188" y="260350"/>
            <a:ext cx="4886325" cy="820738"/>
          </a:xfrm>
          <a:prstGeom prst="rect">
            <a:avLst/>
          </a:prstGeom>
          <a:noFill/>
          <a:ln w="9525">
            <a:noFill/>
            <a:miter lim="800000"/>
            <a:headEnd/>
            <a:tailEnd/>
          </a:ln>
        </p:spPr>
        <p:txBody>
          <a:bodyPr anchor="ctr"/>
          <a:lstStyle/>
          <a:p>
            <a:pPr algn="ctr">
              <a:lnSpc>
                <a:spcPct val="75000"/>
              </a:lnSpc>
            </a:pPr>
            <a:r>
              <a:rPr lang="es-CL" sz="2800" b="1"/>
              <a:t>Rediseñar</a:t>
            </a:r>
          </a:p>
        </p:txBody>
      </p:sp>
      <p:sp>
        <p:nvSpPr>
          <p:cNvPr id="47108" name="Rectangle 7"/>
          <p:cNvSpPr>
            <a:spLocks noChangeArrowheads="1"/>
          </p:cNvSpPr>
          <p:nvPr/>
        </p:nvSpPr>
        <p:spPr bwMode="auto">
          <a:xfrm>
            <a:off x="158750" y="1371600"/>
            <a:ext cx="2438400" cy="1066800"/>
          </a:xfrm>
          <a:prstGeom prst="rect">
            <a:avLst/>
          </a:prstGeom>
          <a:solidFill>
            <a:srgbClr val="DDDDDD"/>
          </a:solidFill>
          <a:ln w="12700">
            <a:solidFill>
              <a:schemeClr val="tx1"/>
            </a:solidFill>
            <a:miter lim="800000"/>
            <a:headEnd/>
            <a:tailEnd/>
          </a:ln>
        </p:spPr>
        <p:txBody>
          <a:bodyPr lIns="92075" tIns="44450" rIns="92075" bIns="44450" anchor="ctr"/>
          <a:lstStyle/>
          <a:p>
            <a:pPr algn="ctr">
              <a:spcBef>
                <a:spcPct val="50000"/>
              </a:spcBef>
              <a:buClr>
                <a:srgbClr val="F72A38"/>
              </a:buClr>
            </a:pPr>
            <a:r>
              <a:rPr lang="es-CL" sz="2000" b="1">
                <a:latin typeface="Times New Roman" pitchFamily="18" charset="0"/>
              </a:rPr>
              <a:t>Establecer dirección de cambio</a:t>
            </a:r>
          </a:p>
        </p:txBody>
      </p:sp>
      <p:sp>
        <p:nvSpPr>
          <p:cNvPr id="47109" name="Rectangle 8"/>
          <p:cNvSpPr>
            <a:spLocks noChangeArrowheads="1"/>
          </p:cNvSpPr>
          <p:nvPr/>
        </p:nvSpPr>
        <p:spPr bwMode="auto">
          <a:xfrm>
            <a:off x="1606550" y="2895600"/>
            <a:ext cx="3352800" cy="609600"/>
          </a:xfrm>
          <a:prstGeom prst="rect">
            <a:avLst/>
          </a:prstGeom>
          <a:solidFill>
            <a:srgbClr val="CCCCFF"/>
          </a:solidFill>
          <a:ln w="12700">
            <a:solidFill>
              <a:schemeClr val="tx1"/>
            </a:solidFill>
            <a:miter lim="800000"/>
            <a:headEnd/>
            <a:tailEnd/>
          </a:ln>
        </p:spPr>
        <p:txBody>
          <a:bodyPr lIns="92075" tIns="44450" rIns="92075" bIns="44450" anchor="ctr"/>
          <a:lstStyle/>
          <a:p>
            <a:pPr algn="ctr">
              <a:spcBef>
                <a:spcPct val="50000"/>
              </a:spcBef>
              <a:buClr>
                <a:srgbClr val="F72A38"/>
              </a:buClr>
            </a:pPr>
            <a:r>
              <a:rPr lang="es-CL" sz="2000" b="1">
                <a:latin typeface="Times New Roman" pitchFamily="18" charset="0"/>
              </a:rPr>
              <a:t>Diseñar un nuevo proceso</a:t>
            </a:r>
          </a:p>
        </p:txBody>
      </p:sp>
      <p:cxnSp>
        <p:nvCxnSpPr>
          <p:cNvPr id="47110" name="AutoShape 9"/>
          <p:cNvCxnSpPr>
            <a:cxnSpLocks noChangeShapeType="1"/>
            <a:stCxn id="47108" idx="2"/>
            <a:endCxn id="47109" idx="1"/>
          </p:cNvCxnSpPr>
          <p:nvPr/>
        </p:nvCxnSpPr>
        <p:spPr bwMode="auto">
          <a:xfrm rot="16200000" flipH="1">
            <a:off x="1111250" y="2705100"/>
            <a:ext cx="762000" cy="228600"/>
          </a:xfrm>
          <a:prstGeom prst="bentConnector2">
            <a:avLst/>
          </a:prstGeom>
          <a:noFill/>
          <a:ln w="28575">
            <a:solidFill>
              <a:schemeClr val="tx1"/>
            </a:solidFill>
            <a:miter lim="800000"/>
            <a:headEnd/>
            <a:tailEnd type="triangle" w="med" len="med"/>
          </a:ln>
        </p:spPr>
      </p:cxnSp>
      <p:cxnSp>
        <p:nvCxnSpPr>
          <p:cNvPr id="47111" name="AutoShape 10"/>
          <p:cNvCxnSpPr>
            <a:cxnSpLocks noChangeShapeType="1"/>
            <a:stCxn id="47109" idx="0"/>
            <a:endCxn id="47108" idx="3"/>
          </p:cNvCxnSpPr>
          <p:nvPr/>
        </p:nvCxnSpPr>
        <p:spPr bwMode="auto">
          <a:xfrm rot="5400000" flipH="1">
            <a:off x="2444750" y="2057400"/>
            <a:ext cx="990600" cy="685800"/>
          </a:xfrm>
          <a:prstGeom prst="bentConnector2">
            <a:avLst/>
          </a:prstGeom>
          <a:noFill/>
          <a:ln w="28575">
            <a:solidFill>
              <a:schemeClr val="tx1"/>
            </a:solidFill>
            <a:miter lim="800000"/>
            <a:headEnd/>
            <a:tailEnd type="triangle" w="med" len="med"/>
          </a:ln>
        </p:spPr>
      </p:cxnSp>
      <p:sp>
        <p:nvSpPr>
          <p:cNvPr id="47112" name="Rectangle 11"/>
          <p:cNvSpPr>
            <a:spLocks noChangeArrowheads="1"/>
          </p:cNvSpPr>
          <p:nvPr/>
        </p:nvSpPr>
        <p:spPr bwMode="auto">
          <a:xfrm>
            <a:off x="3740150" y="4038600"/>
            <a:ext cx="3276600" cy="609600"/>
          </a:xfrm>
          <a:prstGeom prst="rect">
            <a:avLst/>
          </a:prstGeom>
          <a:solidFill>
            <a:srgbClr val="CC99FF"/>
          </a:solidFill>
          <a:ln w="12700">
            <a:solidFill>
              <a:schemeClr val="tx1"/>
            </a:solidFill>
            <a:miter lim="800000"/>
            <a:headEnd/>
            <a:tailEnd/>
          </a:ln>
        </p:spPr>
        <p:txBody>
          <a:bodyPr lIns="92075" tIns="44450" rIns="92075" bIns="44450" anchor="ctr"/>
          <a:lstStyle/>
          <a:p>
            <a:pPr algn="ctr">
              <a:spcBef>
                <a:spcPct val="50000"/>
              </a:spcBef>
              <a:buClr>
                <a:srgbClr val="F72A38"/>
              </a:buClr>
            </a:pPr>
            <a:r>
              <a:rPr lang="es-CL" sz="2000" b="1">
                <a:latin typeface="Times New Roman" pitchFamily="18" charset="0"/>
              </a:rPr>
              <a:t>Modelar y evaluar rediseño</a:t>
            </a:r>
          </a:p>
        </p:txBody>
      </p:sp>
      <p:sp>
        <p:nvSpPr>
          <p:cNvPr id="47113" name="Rectangle 12"/>
          <p:cNvSpPr>
            <a:spLocks noChangeArrowheads="1"/>
          </p:cNvSpPr>
          <p:nvPr/>
        </p:nvSpPr>
        <p:spPr bwMode="auto">
          <a:xfrm>
            <a:off x="6026150" y="5105400"/>
            <a:ext cx="3048000" cy="609600"/>
          </a:xfrm>
          <a:prstGeom prst="rect">
            <a:avLst/>
          </a:prstGeom>
          <a:solidFill>
            <a:srgbClr val="CCECFF"/>
          </a:solidFill>
          <a:ln w="12700">
            <a:solidFill>
              <a:schemeClr val="tx1"/>
            </a:solidFill>
            <a:miter lim="800000"/>
            <a:headEnd/>
            <a:tailEnd/>
          </a:ln>
        </p:spPr>
        <p:txBody>
          <a:bodyPr lIns="92075" tIns="44450" rIns="92075" bIns="44450" anchor="ctr"/>
          <a:lstStyle/>
          <a:p>
            <a:pPr algn="ctr">
              <a:spcBef>
                <a:spcPct val="50000"/>
              </a:spcBef>
              <a:buClr>
                <a:srgbClr val="F72A38"/>
              </a:buClr>
            </a:pPr>
            <a:r>
              <a:rPr lang="es-CL" sz="2000" b="1">
                <a:latin typeface="Times New Roman" pitchFamily="18" charset="0"/>
              </a:rPr>
              <a:t>Detallar y probar rediseño</a:t>
            </a:r>
          </a:p>
        </p:txBody>
      </p:sp>
      <p:cxnSp>
        <p:nvCxnSpPr>
          <p:cNvPr id="47114" name="AutoShape 13"/>
          <p:cNvCxnSpPr>
            <a:cxnSpLocks noChangeShapeType="1"/>
            <a:stCxn id="47109" idx="2"/>
            <a:endCxn id="47112" idx="1"/>
          </p:cNvCxnSpPr>
          <p:nvPr/>
        </p:nvCxnSpPr>
        <p:spPr bwMode="auto">
          <a:xfrm rot="16200000" flipH="1">
            <a:off x="3092450" y="3695700"/>
            <a:ext cx="838200" cy="457200"/>
          </a:xfrm>
          <a:prstGeom prst="bentConnector2">
            <a:avLst/>
          </a:prstGeom>
          <a:noFill/>
          <a:ln w="28575">
            <a:solidFill>
              <a:schemeClr val="tx1"/>
            </a:solidFill>
            <a:miter lim="800000"/>
            <a:headEnd/>
            <a:tailEnd type="triangle" w="med" len="med"/>
          </a:ln>
        </p:spPr>
      </p:cxnSp>
      <p:cxnSp>
        <p:nvCxnSpPr>
          <p:cNvPr id="47115" name="AutoShape 14"/>
          <p:cNvCxnSpPr>
            <a:cxnSpLocks noChangeShapeType="1"/>
            <a:stCxn id="47112" idx="2"/>
            <a:endCxn id="47113" idx="1"/>
          </p:cNvCxnSpPr>
          <p:nvPr/>
        </p:nvCxnSpPr>
        <p:spPr bwMode="auto">
          <a:xfrm rot="16200000" flipH="1">
            <a:off x="5321300" y="4705350"/>
            <a:ext cx="762000" cy="647700"/>
          </a:xfrm>
          <a:prstGeom prst="bentConnector2">
            <a:avLst/>
          </a:prstGeom>
          <a:noFill/>
          <a:ln w="28575">
            <a:solidFill>
              <a:schemeClr val="tx1"/>
            </a:solidFill>
            <a:miter lim="800000"/>
            <a:headEnd/>
            <a:tailEnd type="triangle" w="med" len="med"/>
          </a:ln>
        </p:spPr>
      </p:cxnSp>
      <p:sp>
        <p:nvSpPr>
          <p:cNvPr id="47116" name="AutoShape 15"/>
          <p:cNvSpPr>
            <a:spLocks noChangeArrowheads="1"/>
          </p:cNvSpPr>
          <p:nvPr/>
        </p:nvSpPr>
        <p:spPr bwMode="auto">
          <a:xfrm>
            <a:off x="0" y="260350"/>
            <a:ext cx="990600" cy="9906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99"/>
          </a:solidFill>
          <a:ln w="12700">
            <a:solidFill>
              <a:srgbClr val="000066"/>
            </a:solidFill>
            <a:miter lim="800000"/>
            <a:headEnd/>
            <a:tailEnd/>
          </a:ln>
        </p:spPr>
        <p:txBody>
          <a:bodyPr wrap="none" lIns="90488" tIns="44450" rIns="90488" bIns="44450" anchor="ctr">
            <a:spAutoFit/>
          </a:bodyPr>
          <a:lstStyle/>
          <a:p>
            <a:endParaRPr lang="es-ES"/>
          </a:p>
        </p:txBody>
      </p:sp>
    </p:spTree>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457200"/>
            <a:ext cx="8229600" cy="828675"/>
          </a:xfrm>
        </p:spPr>
        <p:txBody>
          <a:bodyPr/>
          <a:lstStyle/>
          <a:p>
            <a:pPr eaLnBrk="1" hangingPunct="1"/>
            <a:r>
              <a:rPr lang="es-CL" sz="2800" smtClean="0"/>
              <a:t>¿Cómo hago el rediseño de los procesos ?</a:t>
            </a:r>
          </a:p>
        </p:txBody>
      </p:sp>
      <p:sp>
        <p:nvSpPr>
          <p:cNvPr id="2077699" name="Rectangle 3"/>
          <p:cNvSpPr>
            <a:spLocks noGrp="1" noChangeArrowheads="1"/>
          </p:cNvSpPr>
          <p:nvPr>
            <p:ph idx="1"/>
          </p:nvPr>
        </p:nvSpPr>
        <p:spPr>
          <a:xfrm>
            <a:off x="533400" y="1371600"/>
            <a:ext cx="8223250" cy="4824413"/>
          </a:xfrm>
        </p:spPr>
        <p:txBody>
          <a:bodyPr/>
          <a:lstStyle/>
          <a:p>
            <a:pPr eaLnBrk="1" hangingPunct="1"/>
            <a:r>
              <a:rPr lang="es-CL" sz="2400" b="1" smtClean="0"/>
              <a:t>En esto no hay recetas, pero si algunas orientaciones básicas que sirven para conducir el cambio en los procesos.</a:t>
            </a:r>
          </a:p>
          <a:p>
            <a:pPr eaLnBrk="1" hangingPunct="1"/>
            <a:r>
              <a:rPr lang="es-CL" sz="2400" b="1" smtClean="0"/>
              <a:t>Cada una de estas posibilidades debe analizarse en función del proceso que se quiere rediseñar...</a:t>
            </a:r>
          </a:p>
          <a:p>
            <a:pPr eaLnBrk="1" hangingPunct="1"/>
            <a:r>
              <a:rPr lang="es-CL" sz="2400" b="1" smtClean="0"/>
              <a:t>Conceptos útiles:</a:t>
            </a:r>
          </a:p>
          <a:p>
            <a:pPr lvl="1" eaLnBrk="1" hangingPunct="1"/>
            <a:r>
              <a:rPr lang="es-CL" sz="2000" b="1" smtClean="0"/>
              <a:t>Desperdicio: errores en la ejecución; retrabajos; etc.  </a:t>
            </a:r>
          </a:p>
          <a:p>
            <a:pPr lvl="1" eaLnBrk="1" hangingPunct="1"/>
            <a:r>
              <a:rPr lang="es-CL" sz="2000" b="1" smtClean="0"/>
              <a:t>Actividad que No Agrega Valor: representa las actividades que están demás, que impiden el avance ágil del proceso, sólo agrega costos y tiempo.</a:t>
            </a:r>
          </a:p>
          <a:p>
            <a:pPr lvl="1" eaLnBrk="1" hangingPunct="1"/>
            <a:r>
              <a:rPr lang="es-CL" sz="2000" b="1" smtClean="0"/>
              <a:t>Lo central en el rediseño es identificar y eliminar el desperdicio y actividades que no agregan valor en los procesos.</a:t>
            </a:r>
          </a:p>
          <a:p>
            <a:pPr eaLnBrk="1" hangingPunct="1"/>
            <a:endParaRPr lang="es-CL" sz="2400" b="1" smtClean="0"/>
          </a:p>
        </p:txBody>
      </p:sp>
      <p:sp>
        <p:nvSpPr>
          <p:cNvPr id="47106" name="3 Marcador de número de diapositiva"/>
          <p:cNvSpPr>
            <a:spLocks noGrp="1"/>
          </p:cNvSpPr>
          <p:nvPr>
            <p:ph type="sldNum" sz="quarter" idx="12"/>
          </p:nvPr>
        </p:nvSpPr>
        <p:spPr>
          <a:xfrm>
            <a:off x="3124200" y="6248400"/>
            <a:ext cx="2895600" cy="457200"/>
          </a:xfrm>
        </p:spPr>
        <p:txBody>
          <a:bodyPr/>
          <a:lstStyle/>
          <a:p>
            <a:pPr algn="ctr">
              <a:defRPr/>
            </a:pPr>
            <a:fld id="{9CCF7236-12CB-4925-BC00-F65F5F5C609F}" type="slidenum">
              <a:rPr lang="es-ES_tradnl"/>
              <a:pPr algn="ctr">
                <a:defRPr/>
              </a:pPr>
              <a:t>37</a:t>
            </a:fld>
            <a:endParaRPr lang="es-ES_tradnl"/>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77699">
                                            <p:txEl>
                                              <p:pRg st="0" end="0"/>
                                            </p:txEl>
                                          </p:spTgt>
                                        </p:tgtEl>
                                        <p:attrNameLst>
                                          <p:attrName>style.visibility</p:attrName>
                                        </p:attrNameLst>
                                      </p:cBhvr>
                                      <p:to>
                                        <p:strVal val="visible"/>
                                      </p:to>
                                    </p:set>
                                    <p:anim calcmode="lin" valueType="num">
                                      <p:cBhvr additive="base">
                                        <p:cTn id="7" dur="500" fill="hold"/>
                                        <p:tgtEl>
                                          <p:spTgt spid="207769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776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77699">
                                            <p:txEl>
                                              <p:pRg st="1" end="1"/>
                                            </p:txEl>
                                          </p:spTgt>
                                        </p:tgtEl>
                                        <p:attrNameLst>
                                          <p:attrName>style.visibility</p:attrName>
                                        </p:attrNameLst>
                                      </p:cBhvr>
                                      <p:to>
                                        <p:strVal val="visible"/>
                                      </p:to>
                                    </p:set>
                                    <p:anim calcmode="lin" valueType="num">
                                      <p:cBhvr additive="base">
                                        <p:cTn id="13" dur="500" fill="hold"/>
                                        <p:tgtEl>
                                          <p:spTgt spid="207769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776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77699">
                                            <p:txEl>
                                              <p:pRg st="2" end="2"/>
                                            </p:txEl>
                                          </p:spTgt>
                                        </p:tgtEl>
                                        <p:attrNameLst>
                                          <p:attrName>style.visibility</p:attrName>
                                        </p:attrNameLst>
                                      </p:cBhvr>
                                      <p:to>
                                        <p:strVal val="visible"/>
                                      </p:to>
                                    </p:set>
                                    <p:anim calcmode="lin" valueType="num">
                                      <p:cBhvr additive="base">
                                        <p:cTn id="19" dur="500" fill="hold"/>
                                        <p:tgtEl>
                                          <p:spTgt spid="207769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77699">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077699">
                                            <p:txEl>
                                              <p:pRg st="3" end="3"/>
                                            </p:txEl>
                                          </p:spTgt>
                                        </p:tgtEl>
                                        <p:attrNameLst>
                                          <p:attrName>style.visibility</p:attrName>
                                        </p:attrNameLst>
                                      </p:cBhvr>
                                      <p:to>
                                        <p:strVal val="visible"/>
                                      </p:to>
                                    </p:set>
                                    <p:anim calcmode="lin" valueType="num">
                                      <p:cBhvr additive="base">
                                        <p:cTn id="23" dur="500" fill="hold"/>
                                        <p:tgtEl>
                                          <p:spTgt spid="2077699">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077699">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077699">
                                            <p:txEl>
                                              <p:pRg st="4" end="4"/>
                                            </p:txEl>
                                          </p:spTgt>
                                        </p:tgtEl>
                                        <p:attrNameLst>
                                          <p:attrName>style.visibility</p:attrName>
                                        </p:attrNameLst>
                                      </p:cBhvr>
                                      <p:to>
                                        <p:strVal val="visible"/>
                                      </p:to>
                                    </p:set>
                                    <p:anim calcmode="lin" valueType="num">
                                      <p:cBhvr additive="base">
                                        <p:cTn id="27" dur="500" fill="hold"/>
                                        <p:tgtEl>
                                          <p:spTgt spid="2077699">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077699">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077699">
                                            <p:txEl>
                                              <p:pRg st="5" end="5"/>
                                            </p:txEl>
                                          </p:spTgt>
                                        </p:tgtEl>
                                        <p:attrNameLst>
                                          <p:attrName>style.visibility</p:attrName>
                                        </p:attrNameLst>
                                      </p:cBhvr>
                                      <p:to>
                                        <p:strVal val="visible"/>
                                      </p:to>
                                    </p:set>
                                    <p:anim calcmode="lin" valueType="num">
                                      <p:cBhvr additive="base">
                                        <p:cTn id="31" dur="500" fill="hold"/>
                                        <p:tgtEl>
                                          <p:spTgt spid="2077699">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7769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7699"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609600" y="381000"/>
            <a:ext cx="6248400" cy="838200"/>
          </a:xfrm>
          <a:prstGeom prst="rect">
            <a:avLst/>
          </a:prstGeom>
          <a:noFill/>
          <a:ln w="9525">
            <a:noFill/>
            <a:miter lim="800000"/>
            <a:headEnd/>
            <a:tailEnd/>
          </a:ln>
        </p:spPr>
        <p:txBody>
          <a:bodyPr anchor="ctr"/>
          <a:lstStyle/>
          <a:p>
            <a:r>
              <a:rPr lang="es-MX" sz="2500" b="1">
                <a:solidFill>
                  <a:srgbClr val="008000"/>
                </a:solidFill>
              </a:rPr>
              <a:t>TÉCNICAS PARA LEVANTAMIENTO</a:t>
            </a:r>
            <a:br>
              <a:rPr lang="es-MX" sz="2500" b="1">
                <a:solidFill>
                  <a:srgbClr val="008000"/>
                </a:solidFill>
              </a:rPr>
            </a:br>
            <a:r>
              <a:rPr lang="es-MX" sz="2500" b="1">
                <a:solidFill>
                  <a:srgbClr val="008000"/>
                </a:solidFill>
              </a:rPr>
              <a:t> </a:t>
            </a:r>
            <a:r>
              <a:rPr lang="es-MX" sz="2000">
                <a:solidFill>
                  <a:srgbClr val="008000"/>
                </a:solidFill>
              </a:rPr>
              <a:t>(preguntas a realizarse para rediseñar)</a:t>
            </a:r>
            <a:endParaRPr lang="es-MX" sz="2500" b="1">
              <a:solidFill>
                <a:srgbClr val="008000"/>
              </a:solidFill>
            </a:endParaRPr>
          </a:p>
        </p:txBody>
      </p:sp>
      <p:sp>
        <p:nvSpPr>
          <p:cNvPr id="49155" name="Text Box 3"/>
          <p:cNvSpPr txBox="1">
            <a:spLocks noChangeArrowheads="1"/>
          </p:cNvSpPr>
          <p:nvPr/>
        </p:nvSpPr>
        <p:spPr bwMode="auto">
          <a:xfrm>
            <a:off x="228600" y="1219200"/>
            <a:ext cx="8610600" cy="4889500"/>
          </a:xfrm>
          <a:prstGeom prst="rect">
            <a:avLst/>
          </a:prstGeom>
          <a:noFill/>
          <a:ln w="9525">
            <a:noFill/>
            <a:miter lim="800000"/>
            <a:headEnd/>
            <a:tailEnd/>
          </a:ln>
        </p:spPr>
        <p:txBody>
          <a:bodyPr>
            <a:spAutoFit/>
          </a:bodyPr>
          <a:lstStyle/>
          <a:p>
            <a:pPr marL="285750" indent="-285750" algn="just" eaLnBrk="0" hangingPunct="0">
              <a:lnSpc>
                <a:spcPct val="90000"/>
              </a:lnSpc>
              <a:spcBef>
                <a:spcPct val="50000"/>
              </a:spcBef>
              <a:buFontTx/>
              <a:buChar char="•"/>
            </a:pPr>
            <a:r>
              <a:rPr lang="es-MX" sz="2200">
                <a:solidFill>
                  <a:schemeClr val="accent2"/>
                </a:solidFill>
              </a:rPr>
              <a:t>¿Porqué se realiza esta actividad?</a:t>
            </a:r>
          </a:p>
          <a:p>
            <a:pPr marL="285750" indent="-285750" algn="just" eaLnBrk="0" hangingPunct="0">
              <a:lnSpc>
                <a:spcPct val="90000"/>
              </a:lnSpc>
              <a:spcBef>
                <a:spcPct val="50000"/>
              </a:spcBef>
              <a:buFontTx/>
              <a:buChar char="•"/>
            </a:pPr>
            <a:r>
              <a:rPr lang="es-MX" sz="2200">
                <a:solidFill>
                  <a:schemeClr val="accent2"/>
                </a:solidFill>
              </a:rPr>
              <a:t>¿Qué pasaría si esta actividad se ejecuta diferente o no se ejecuta?</a:t>
            </a:r>
          </a:p>
          <a:p>
            <a:pPr marL="285750" indent="-285750" algn="just" eaLnBrk="0" hangingPunct="0">
              <a:lnSpc>
                <a:spcPct val="90000"/>
              </a:lnSpc>
              <a:spcBef>
                <a:spcPct val="50000"/>
              </a:spcBef>
              <a:buFontTx/>
              <a:buChar char="•"/>
            </a:pPr>
            <a:r>
              <a:rPr lang="es-MX" sz="2200">
                <a:solidFill>
                  <a:schemeClr val="accent2"/>
                </a:solidFill>
              </a:rPr>
              <a:t>¿Cuál es el orden necesario de las actividades?</a:t>
            </a:r>
          </a:p>
          <a:p>
            <a:pPr marL="285750" indent="-285750" algn="just" eaLnBrk="0" hangingPunct="0">
              <a:lnSpc>
                <a:spcPct val="90000"/>
              </a:lnSpc>
              <a:spcBef>
                <a:spcPct val="50000"/>
              </a:spcBef>
              <a:buFontTx/>
              <a:buChar char="•"/>
            </a:pPr>
            <a:r>
              <a:rPr lang="es-MX" sz="2200">
                <a:solidFill>
                  <a:schemeClr val="accent2"/>
                </a:solidFill>
              </a:rPr>
              <a:t>¿Cuáles son las actividades más impactantes para los resultados?</a:t>
            </a:r>
          </a:p>
          <a:p>
            <a:pPr marL="285750" indent="-285750" algn="just" eaLnBrk="0" hangingPunct="0">
              <a:lnSpc>
                <a:spcPct val="90000"/>
              </a:lnSpc>
              <a:spcBef>
                <a:spcPct val="50000"/>
              </a:spcBef>
              <a:buFontTx/>
              <a:buChar char="•"/>
            </a:pPr>
            <a:r>
              <a:rPr lang="es-MX" sz="2200">
                <a:solidFill>
                  <a:schemeClr val="accent2"/>
                </a:solidFill>
              </a:rPr>
              <a:t>¿Qué reglas y supuestos rigen el desempeño del proceso, que se da por hecho?</a:t>
            </a:r>
          </a:p>
          <a:p>
            <a:pPr marL="285750" indent="-285750" algn="just" eaLnBrk="0" hangingPunct="0">
              <a:lnSpc>
                <a:spcPct val="90000"/>
              </a:lnSpc>
              <a:spcBef>
                <a:spcPct val="50000"/>
              </a:spcBef>
              <a:buFontTx/>
              <a:buChar char="•"/>
            </a:pPr>
            <a:r>
              <a:rPr lang="es-MX" sz="2200">
                <a:solidFill>
                  <a:schemeClr val="accent2"/>
                </a:solidFill>
              </a:rPr>
              <a:t>¿Los controles existentes son sensatos?</a:t>
            </a:r>
          </a:p>
          <a:p>
            <a:pPr marL="285750" indent="-285750" algn="just" eaLnBrk="0" hangingPunct="0">
              <a:lnSpc>
                <a:spcPct val="90000"/>
              </a:lnSpc>
              <a:spcBef>
                <a:spcPct val="50000"/>
              </a:spcBef>
              <a:buFontTx/>
              <a:buChar char="•"/>
            </a:pPr>
            <a:r>
              <a:rPr lang="es-MX" sz="2200">
                <a:solidFill>
                  <a:schemeClr val="accent2"/>
                </a:solidFill>
              </a:rPr>
              <a:t>¿Qué conocimientos y habilidades se requieren realmente para realizar las actividades?</a:t>
            </a:r>
          </a:p>
          <a:p>
            <a:pPr marL="285750" indent="-285750" algn="just" eaLnBrk="0" hangingPunct="0">
              <a:lnSpc>
                <a:spcPct val="90000"/>
              </a:lnSpc>
              <a:spcBef>
                <a:spcPct val="50000"/>
              </a:spcBef>
              <a:buFontTx/>
              <a:buChar char="•"/>
            </a:pPr>
            <a:r>
              <a:rPr lang="es-MX" sz="2200">
                <a:solidFill>
                  <a:schemeClr val="accent2"/>
                </a:solidFill>
              </a:rPr>
              <a:t>¿Cuál es el valor para el cliente de cada actividad realizada?</a:t>
            </a:r>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685800" y="609600"/>
            <a:ext cx="7772400" cy="1143000"/>
          </a:xfrm>
          <a:prstGeom prst="rect">
            <a:avLst/>
          </a:prstGeom>
          <a:noFill/>
          <a:ln w="12699">
            <a:noFill/>
            <a:miter lim="800000"/>
            <a:headEnd/>
            <a:tailEnd/>
          </a:ln>
        </p:spPr>
        <p:txBody>
          <a:bodyPr lIns="90488" tIns="44450" rIns="90488" bIns="44450" anchor="ctr"/>
          <a:lstStyle/>
          <a:p>
            <a:r>
              <a:rPr lang="en-US" sz="3200" b="1">
                <a:solidFill>
                  <a:srgbClr val="008000"/>
                </a:solidFill>
              </a:rPr>
              <a:t>PREGUNTAS BASICAS PARA LA MEJORA DE UN PROCESO</a:t>
            </a:r>
          </a:p>
        </p:txBody>
      </p:sp>
      <p:sp>
        <p:nvSpPr>
          <p:cNvPr id="50179" name="Rectangle 3"/>
          <p:cNvSpPr>
            <a:spLocks noChangeArrowheads="1"/>
          </p:cNvSpPr>
          <p:nvPr/>
        </p:nvSpPr>
        <p:spPr bwMode="auto">
          <a:xfrm>
            <a:off x="685800" y="1981200"/>
            <a:ext cx="7772400" cy="4114800"/>
          </a:xfrm>
          <a:prstGeom prst="rect">
            <a:avLst/>
          </a:prstGeom>
          <a:noFill/>
          <a:ln w="12699">
            <a:noFill/>
            <a:miter lim="800000"/>
            <a:headEnd/>
            <a:tailEnd/>
          </a:ln>
        </p:spPr>
        <p:txBody>
          <a:bodyPr lIns="90488" tIns="44450" rIns="90488" bIns="44450"/>
          <a:lstStyle/>
          <a:p>
            <a:pPr marL="342900" indent="-342900">
              <a:spcBef>
                <a:spcPct val="20000"/>
              </a:spcBef>
              <a:buClr>
                <a:schemeClr val="bg2"/>
              </a:buClr>
              <a:buSzPct val="75000"/>
              <a:buFont typeface="Wingdings" pitchFamily="2" charset="2"/>
              <a:buChar char="n"/>
            </a:pPr>
            <a:r>
              <a:rPr lang="en-US" sz="2300">
                <a:solidFill>
                  <a:schemeClr val="accent2"/>
                </a:solidFill>
              </a:rPr>
              <a:t>¿Están claros, definidos y acordados los requisitos de calidad de los productos y servicios?</a:t>
            </a:r>
          </a:p>
          <a:p>
            <a:pPr marL="342900" indent="-342900">
              <a:spcBef>
                <a:spcPct val="20000"/>
              </a:spcBef>
              <a:buClr>
                <a:schemeClr val="bg2"/>
              </a:buClr>
              <a:buSzPct val="75000"/>
              <a:buFont typeface="Wingdings" pitchFamily="2" charset="2"/>
              <a:buNone/>
            </a:pPr>
            <a:endParaRPr lang="en-US" sz="1000">
              <a:solidFill>
                <a:schemeClr val="accent2"/>
              </a:solidFill>
            </a:endParaRPr>
          </a:p>
          <a:p>
            <a:pPr marL="342900" indent="-342900">
              <a:spcBef>
                <a:spcPct val="20000"/>
              </a:spcBef>
              <a:buClr>
                <a:schemeClr val="bg2"/>
              </a:buClr>
              <a:buSzPct val="75000"/>
              <a:buFont typeface="Wingdings" pitchFamily="2" charset="2"/>
              <a:buChar char="n"/>
            </a:pPr>
            <a:r>
              <a:rPr lang="en-US" sz="2300">
                <a:solidFill>
                  <a:schemeClr val="accent2"/>
                </a:solidFill>
              </a:rPr>
              <a:t>¿Se cumplen estos requisitos de manera consistente y se cuenta con indicadores que muestran el desempeño en el tiempo?</a:t>
            </a:r>
          </a:p>
          <a:p>
            <a:pPr marL="342900" indent="-342900">
              <a:spcBef>
                <a:spcPct val="20000"/>
              </a:spcBef>
              <a:buClr>
                <a:schemeClr val="bg2"/>
              </a:buClr>
              <a:buSzPct val="75000"/>
              <a:buFont typeface="Wingdings" pitchFamily="2" charset="2"/>
              <a:buNone/>
            </a:pPr>
            <a:endParaRPr lang="en-US" sz="1000">
              <a:solidFill>
                <a:schemeClr val="accent2"/>
              </a:solidFill>
            </a:endParaRPr>
          </a:p>
          <a:p>
            <a:pPr marL="342900" indent="-342900">
              <a:spcBef>
                <a:spcPct val="20000"/>
              </a:spcBef>
              <a:buClr>
                <a:schemeClr val="bg2"/>
              </a:buClr>
              <a:buSzPct val="75000"/>
              <a:buFont typeface="Wingdings" pitchFamily="2" charset="2"/>
              <a:buChar char="n"/>
            </a:pPr>
            <a:r>
              <a:rPr lang="en-US" sz="2300">
                <a:solidFill>
                  <a:schemeClr val="accent2"/>
                </a:solidFill>
              </a:rPr>
              <a:t>¿Tiene el proceso actividades que no agregan valor?</a:t>
            </a:r>
          </a:p>
          <a:p>
            <a:pPr marL="342900" indent="-342900">
              <a:spcBef>
                <a:spcPct val="20000"/>
              </a:spcBef>
              <a:buClr>
                <a:schemeClr val="bg2"/>
              </a:buClr>
              <a:buSzPct val="75000"/>
              <a:buFont typeface="Wingdings" pitchFamily="2" charset="2"/>
              <a:buNone/>
            </a:pPr>
            <a:endParaRPr lang="en-US" sz="1000">
              <a:solidFill>
                <a:schemeClr val="accent2"/>
              </a:solidFill>
            </a:endParaRPr>
          </a:p>
          <a:p>
            <a:pPr marL="742950" lvl="1" indent="-285750">
              <a:spcBef>
                <a:spcPct val="20000"/>
              </a:spcBef>
              <a:buClr>
                <a:schemeClr val="accent2"/>
              </a:buClr>
              <a:buSzPct val="75000"/>
              <a:buFont typeface="Wingdings" pitchFamily="2" charset="2"/>
              <a:buChar char="¨"/>
            </a:pPr>
            <a:r>
              <a:rPr lang="en-US" sz="1900">
                <a:solidFill>
                  <a:schemeClr val="accent2"/>
                </a:solidFill>
              </a:rPr>
              <a:t>¿Cuáles son? Márquelas con una clave.</a:t>
            </a:r>
          </a:p>
          <a:p>
            <a:pPr marL="742950" lvl="1" indent="-285750">
              <a:spcBef>
                <a:spcPct val="20000"/>
              </a:spcBef>
              <a:buClr>
                <a:schemeClr val="accent2"/>
              </a:buClr>
              <a:buSzPct val="80000"/>
              <a:buFont typeface="Wingdings" pitchFamily="2" charset="2"/>
              <a:buNone/>
            </a:pPr>
            <a:endParaRPr lang="en-US" sz="400">
              <a:solidFill>
                <a:schemeClr val="accent2"/>
              </a:solidFill>
            </a:endParaRPr>
          </a:p>
          <a:p>
            <a:pPr marL="742950" lvl="1" indent="-285750">
              <a:spcBef>
                <a:spcPct val="20000"/>
              </a:spcBef>
              <a:buClr>
                <a:schemeClr val="accent2"/>
              </a:buClr>
              <a:buSzPct val="75000"/>
              <a:buFont typeface="Wingdings" pitchFamily="2" charset="2"/>
              <a:buChar char="¨"/>
            </a:pPr>
            <a:r>
              <a:rPr lang="en-US" sz="1900">
                <a:solidFill>
                  <a:schemeClr val="accent2"/>
                </a:solidFill>
              </a:rPr>
              <a:t>¿Pueden eliminarse? Si sí, márquelas con una clave; si no, márquelas con otra clave.</a:t>
            </a:r>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p:txBody>
          <a:bodyPr>
            <a:normAutofit fontScale="90000"/>
          </a:bodyPr>
          <a:lstStyle/>
          <a:p>
            <a:pPr algn="ctr" eaLnBrk="1" fontAlgn="auto" hangingPunct="1">
              <a:spcAft>
                <a:spcPts val="0"/>
              </a:spcAft>
              <a:defRPr/>
            </a:pPr>
            <a:r>
              <a:rPr lang="es-CL" smtClean="0"/>
              <a:t>Entendiendo un proceso: </a:t>
            </a:r>
            <a:br>
              <a:rPr lang="es-CL" smtClean="0"/>
            </a:br>
            <a:r>
              <a:rPr lang="es-CL" smtClean="0"/>
              <a:t>3 elementos claves</a:t>
            </a:r>
            <a:endParaRPr lang="es-ES" smtClean="0"/>
          </a:p>
        </p:txBody>
      </p:sp>
      <p:sp>
        <p:nvSpPr>
          <p:cNvPr id="23555" name="2 Marcador de contenido"/>
          <p:cNvSpPr>
            <a:spLocks noGrp="1"/>
          </p:cNvSpPr>
          <p:nvPr>
            <p:ph idx="1"/>
          </p:nvPr>
        </p:nvSpPr>
        <p:spPr/>
        <p:txBody>
          <a:bodyPr/>
          <a:lstStyle/>
          <a:p>
            <a:pPr eaLnBrk="1" hangingPunct="1"/>
            <a:endParaRPr lang="es-CL" smtClean="0"/>
          </a:p>
          <a:p>
            <a:pPr eaLnBrk="1" hangingPunct="1">
              <a:buFont typeface="Wingdings" pitchFamily="2" charset="2"/>
              <a:buChar char="þ"/>
            </a:pPr>
            <a:r>
              <a:rPr lang="es-CL" smtClean="0"/>
              <a:t>Mapa del proceso</a:t>
            </a:r>
          </a:p>
          <a:p>
            <a:pPr eaLnBrk="1" hangingPunct="1"/>
            <a:endParaRPr lang="es-CL" smtClean="0"/>
          </a:p>
          <a:p>
            <a:pPr eaLnBrk="1" hangingPunct="1"/>
            <a:r>
              <a:rPr lang="es-CL" smtClean="0">
                <a:solidFill>
                  <a:srgbClr val="FF0000"/>
                </a:solidFill>
              </a:rPr>
              <a:t>Mediciones del proceso</a:t>
            </a:r>
          </a:p>
          <a:p>
            <a:pPr eaLnBrk="1" hangingPunct="1"/>
            <a:endParaRPr lang="es-CL" smtClean="0">
              <a:solidFill>
                <a:srgbClr val="FF0000"/>
              </a:solidFill>
            </a:endParaRPr>
          </a:p>
          <a:p>
            <a:pPr eaLnBrk="1" hangingPunct="1"/>
            <a:r>
              <a:rPr lang="es-CL" smtClean="0">
                <a:solidFill>
                  <a:srgbClr val="FF0000"/>
                </a:solidFill>
              </a:rPr>
              <a:t>Análisis del proceso</a:t>
            </a:r>
            <a:endParaRPr lang="es-ES" smtClean="0">
              <a:solidFill>
                <a:srgbClr val="FF0000"/>
              </a:solidFill>
            </a:endParaRPr>
          </a:p>
        </p:txBody>
      </p:sp>
    </p:spTree>
  </p:cSld>
  <p:clrMapOvr>
    <a:masterClrMapping/>
  </p:clrMapOvr>
  <p:transition>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762000" y="609600"/>
            <a:ext cx="7772400" cy="1143000"/>
          </a:xfrm>
          <a:prstGeom prst="rect">
            <a:avLst/>
          </a:prstGeom>
          <a:noFill/>
          <a:ln w="12699">
            <a:noFill/>
            <a:miter lim="800000"/>
            <a:headEnd/>
            <a:tailEnd/>
          </a:ln>
        </p:spPr>
        <p:txBody>
          <a:bodyPr lIns="90488" tIns="44450" rIns="90488" bIns="44450" anchor="ctr"/>
          <a:lstStyle/>
          <a:p>
            <a:r>
              <a:rPr lang="en-US" sz="3200" b="1">
                <a:solidFill>
                  <a:srgbClr val="008000"/>
                </a:solidFill>
              </a:rPr>
              <a:t>PREGUNTAS BASICAS PARA LA MEJORA DE UN PROCESO</a:t>
            </a:r>
          </a:p>
        </p:txBody>
      </p:sp>
      <p:sp>
        <p:nvSpPr>
          <p:cNvPr id="51203" name="Rectangle 3"/>
          <p:cNvSpPr>
            <a:spLocks noChangeArrowheads="1"/>
          </p:cNvSpPr>
          <p:nvPr/>
        </p:nvSpPr>
        <p:spPr bwMode="auto">
          <a:xfrm>
            <a:off x="762000" y="1981200"/>
            <a:ext cx="7772400" cy="4114800"/>
          </a:xfrm>
          <a:prstGeom prst="rect">
            <a:avLst/>
          </a:prstGeom>
          <a:noFill/>
          <a:ln w="12699">
            <a:noFill/>
            <a:miter lim="800000"/>
            <a:headEnd/>
            <a:tailEnd/>
          </a:ln>
        </p:spPr>
        <p:txBody>
          <a:bodyPr lIns="90488" tIns="44450" rIns="90488" bIns="44450"/>
          <a:lstStyle/>
          <a:p>
            <a:pPr marL="342900" indent="-342900">
              <a:spcBef>
                <a:spcPct val="20000"/>
              </a:spcBef>
              <a:buClr>
                <a:schemeClr val="bg2"/>
              </a:buClr>
              <a:buSzPct val="75000"/>
              <a:buFont typeface="Wingdings" pitchFamily="2" charset="2"/>
              <a:buChar char="n"/>
            </a:pPr>
            <a:r>
              <a:rPr lang="en-US" sz="2300">
                <a:solidFill>
                  <a:schemeClr val="accent2"/>
                </a:solidFill>
              </a:rPr>
              <a:t>¿Se tienen identificados los estándares del proceso?</a:t>
            </a:r>
          </a:p>
          <a:p>
            <a:pPr marL="342900" indent="-342900">
              <a:spcBef>
                <a:spcPct val="20000"/>
              </a:spcBef>
              <a:buClr>
                <a:schemeClr val="bg2"/>
              </a:buClr>
              <a:buSzPct val="75000"/>
              <a:buFont typeface="Wingdings" pitchFamily="2" charset="2"/>
              <a:buNone/>
            </a:pPr>
            <a:endParaRPr lang="en-US" sz="400">
              <a:solidFill>
                <a:schemeClr val="accent2"/>
              </a:solidFill>
            </a:endParaRPr>
          </a:p>
          <a:p>
            <a:pPr marL="742950" lvl="1" indent="-285750">
              <a:spcBef>
                <a:spcPct val="20000"/>
              </a:spcBef>
              <a:buClr>
                <a:schemeClr val="accent2"/>
              </a:buClr>
              <a:buSzPct val="75000"/>
              <a:buFont typeface="Wingdings" pitchFamily="2" charset="2"/>
              <a:buChar char="¨"/>
            </a:pPr>
            <a:r>
              <a:rPr lang="en-US" sz="1900">
                <a:solidFill>
                  <a:schemeClr val="accent2"/>
                </a:solidFill>
              </a:rPr>
              <a:t>En costo</a:t>
            </a:r>
          </a:p>
          <a:p>
            <a:pPr marL="742950" lvl="1" indent="-285750">
              <a:spcBef>
                <a:spcPct val="20000"/>
              </a:spcBef>
              <a:buClr>
                <a:schemeClr val="accent2"/>
              </a:buClr>
              <a:buSzPct val="80000"/>
              <a:buFont typeface="Wingdings" pitchFamily="2" charset="2"/>
              <a:buNone/>
            </a:pPr>
            <a:endParaRPr lang="en-US" sz="400">
              <a:solidFill>
                <a:schemeClr val="accent2"/>
              </a:solidFill>
            </a:endParaRPr>
          </a:p>
          <a:p>
            <a:pPr marL="742950" lvl="1" indent="-285750">
              <a:spcBef>
                <a:spcPct val="20000"/>
              </a:spcBef>
              <a:buClr>
                <a:schemeClr val="accent2"/>
              </a:buClr>
              <a:buSzPct val="75000"/>
              <a:buFont typeface="Wingdings" pitchFamily="2" charset="2"/>
              <a:buChar char="¨"/>
            </a:pPr>
            <a:r>
              <a:rPr lang="en-US" sz="1900">
                <a:solidFill>
                  <a:schemeClr val="accent2"/>
                </a:solidFill>
              </a:rPr>
              <a:t>En tiempo de ciclo</a:t>
            </a:r>
          </a:p>
          <a:p>
            <a:pPr marL="742950" lvl="1" indent="-285750">
              <a:spcBef>
                <a:spcPct val="20000"/>
              </a:spcBef>
              <a:buClr>
                <a:schemeClr val="accent2"/>
              </a:buClr>
              <a:buSzPct val="80000"/>
              <a:buFont typeface="Wingdings" pitchFamily="2" charset="2"/>
              <a:buNone/>
            </a:pPr>
            <a:endParaRPr lang="en-US" sz="400">
              <a:solidFill>
                <a:schemeClr val="accent2"/>
              </a:solidFill>
            </a:endParaRPr>
          </a:p>
          <a:p>
            <a:pPr marL="742950" lvl="1" indent="-285750">
              <a:spcBef>
                <a:spcPct val="20000"/>
              </a:spcBef>
              <a:buClr>
                <a:schemeClr val="accent2"/>
              </a:buClr>
              <a:buSzPct val="75000"/>
              <a:buFont typeface="Wingdings" pitchFamily="2" charset="2"/>
              <a:buChar char="¨"/>
            </a:pPr>
            <a:r>
              <a:rPr lang="en-US" sz="1900">
                <a:solidFill>
                  <a:schemeClr val="accent2"/>
                </a:solidFill>
              </a:rPr>
              <a:t>Calidad</a:t>
            </a:r>
          </a:p>
          <a:p>
            <a:pPr marL="742950" lvl="1" indent="-285750">
              <a:spcBef>
                <a:spcPct val="20000"/>
              </a:spcBef>
              <a:buClr>
                <a:schemeClr val="accent2"/>
              </a:buClr>
              <a:buSzPct val="80000"/>
              <a:buFont typeface="Wingdings" pitchFamily="2" charset="2"/>
              <a:buNone/>
            </a:pPr>
            <a:endParaRPr lang="en-US" sz="400">
              <a:solidFill>
                <a:schemeClr val="accent2"/>
              </a:solidFill>
            </a:endParaRPr>
          </a:p>
          <a:p>
            <a:pPr marL="742950" lvl="1" indent="-285750">
              <a:spcBef>
                <a:spcPct val="20000"/>
              </a:spcBef>
              <a:buClr>
                <a:schemeClr val="accent2"/>
              </a:buClr>
              <a:buSzPct val="75000"/>
              <a:buFont typeface="Wingdings" pitchFamily="2" charset="2"/>
              <a:buChar char="¨"/>
            </a:pPr>
            <a:r>
              <a:rPr lang="en-US" sz="1900">
                <a:solidFill>
                  <a:schemeClr val="accent2"/>
                </a:solidFill>
              </a:rPr>
              <a:t>Servicio.</a:t>
            </a:r>
          </a:p>
          <a:p>
            <a:pPr marL="742950" lvl="1" indent="-285750">
              <a:spcBef>
                <a:spcPct val="20000"/>
              </a:spcBef>
              <a:buClr>
                <a:schemeClr val="accent2"/>
              </a:buClr>
              <a:buSzPct val="80000"/>
              <a:buFont typeface="Wingdings" pitchFamily="2" charset="2"/>
              <a:buNone/>
            </a:pPr>
            <a:endParaRPr lang="en-US" sz="1000">
              <a:solidFill>
                <a:schemeClr val="accent2"/>
              </a:solidFill>
            </a:endParaRPr>
          </a:p>
          <a:p>
            <a:pPr marL="342900" indent="-342900">
              <a:spcBef>
                <a:spcPct val="20000"/>
              </a:spcBef>
              <a:buClr>
                <a:schemeClr val="bg2"/>
              </a:buClr>
              <a:buSzPct val="75000"/>
              <a:buFont typeface="Wingdings" pitchFamily="2" charset="2"/>
              <a:buChar char="n"/>
            </a:pPr>
            <a:r>
              <a:rPr lang="en-US" sz="2300">
                <a:solidFill>
                  <a:schemeClr val="accent2"/>
                </a:solidFill>
              </a:rPr>
              <a:t>¿Están identificadas y controladas las variables claves del proceso?</a:t>
            </a:r>
          </a:p>
          <a:p>
            <a:pPr marL="342900" indent="-342900">
              <a:spcBef>
                <a:spcPct val="20000"/>
              </a:spcBef>
              <a:buClr>
                <a:schemeClr val="bg2"/>
              </a:buClr>
              <a:buSzPct val="75000"/>
              <a:buFont typeface="Wingdings" pitchFamily="2" charset="2"/>
              <a:buNone/>
            </a:pPr>
            <a:endParaRPr lang="en-US" sz="400">
              <a:solidFill>
                <a:schemeClr val="accent2"/>
              </a:solidFill>
            </a:endParaRPr>
          </a:p>
          <a:p>
            <a:pPr marL="742950" lvl="1" indent="-285750">
              <a:spcBef>
                <a:spcPct val="20000"/>
              </a:spcBef>
              <a:buClr>
                <a:schemeClr val="accent2"/>
              </a:buClr>
              <a:buSzPct val="75000"/>
              <a:buFont typeface="Wingdings" pitchFamily="2" charset="2"/>
              <a:buChar char="¨"/>
            </a:pPr>
            <a:r>
              <a:rPr lang="en-US" sz="1900">
                <a:solidFill>
                  <a:schemeClr val="accent2"/>
                </a:solidFill>
              </a:rPr>
              <a:t>¿Se miden consistentemente?</a:t>
            </a:r>
          </a:p>
          <a:p>
            <a:pPr marL="742950" lvl="1" indent="-285750">
              <a:spcBef>
                <a:spcPct val="20000"/>
              </a:spcBef>
              <a:buClr>
                <a:schemeClr val="accent2"/>
              </a:buClr>
              <a:buSzPct val="80000"/>
              <a:buFont typeface="Wingdings" pitchFamily="2" charset="2"/>
              <a:buNone/>
            </a:pPr>
            <a:endParaRPr lang="en-US" sz="400">
              <a:solidFill>
                <a:schemeClr val="accent2"/>
              </a:solidFill>
            </a:endParaRPr>
          </a:p>
          <a:p>
            <a:pPr marL="742950" lvl="1" indent="-285750">
              <a:spcBef>
                <a:spcPct val="20000"/>
              </a:spcBef>
              <a:buClr>
                <a:schemeClr val="accent2"/>
              </a:buClr>
              <a:buSzPct val="75000"/>
              <a:buFont typeface="Wingdings" pitchFamily="2" charset="2"/>
              <a:buChar char="¨"/>
            </a:pPr>
            <a:r>
              <a:rPr lang="en-US" sz="1900">
                <a:solidFill>
                  <a:schemeClr val="accent2"/>
                </a:solidFill>
              </a:rPr>
              <a:t>¿Se sabe cuáles son las restricciones del proceso?</a:t>
            </a:r>
          </a:p>
        </p:txBody>
      </p:sp>
    </p:spTree>
  </p:cSld>
  <p:clrMapOvr>
    <a:masterClrMapping/>
  </p:clrMapOvr>
  <p:transition>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10244"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10245" name="Rectangle 4"/>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10246" name="Rectangle 5"/>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10247" name="Rectangle 6"/>
          <p:cNvSpPr>
            <a:spLocks noGrp="1" noChangeArrowheads="1"/>
          </p:cNvSpPr>
          <p:nvPr>
            <p:ph type="title"/>
          </p:nvPr>
        </p:nvSpPr>
        <p:spPr>
          <a:xfrm>
            <a:off x="1828800" y="190500"/>
            <a:ext cx="6627813" cy="1181100"/>
          </a:xfrm>
        </p:spPr>
        <p:txBody>
          <a:bodyPr lIns="92075" tIns="44450" rIns="92075" bIns="44450"/>
          <a:lstStyle/>
          <a:p>
            <a:pPr eaLnBrk="1" hangingPunct="1"/>
            <a:r>
              <a:rPr lang="es-CL" b="1" smtClean="0"/>
              <a:t>Direcciones de cambio</a:t>
            </a:r>
          </a:p>
        </p:txBody>
      </p:sp>
      <p:sp>
        <p:nvSpPr>
          <p:cNvPr id="10248" name="Rectangle 7"/>
          <p:cNvSpPr>
            <a:spLocks noGrp="1" noChangeArrowheads="1"/>
          </p:cNvSpPr>
          <p:nvPr>
            <p:ph type="body" sz="half" idx="1"/>
          </p:nvPr>
        </p:nvSpPr>
        <p:spPr>
          <a:xfrm>
            <a:off x="1066800" y="1676400"/>
            <a:ext cx="7772400" cy="4495800"/>
          </a:xfrm>
          <a:ln>
            <a:solidFill>
              <a:schemeClr val="tx1"/>
            </a:solid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2"/>
          </a:lnRef>
          <a:fillRef idx="1">
            <a:schemeClr val="lt1"/>
          </a:fillRef>
          <a:effectRef idx="0">
            <a:schemeClr val="accent2"/>
          </a:effectRef>
          <a:fontRef idx="minor">
            <a:schemeClr val="dk1"/>
          </a:fontRef>
        </p:style>
        <p:txBody>
          <a:bodyPr lIns="92075" tIns="44450" rIns="92075" bIns="44450"/>
          <a:lstStyle/>
          <a:p>
            <a:pPr marL="533400" indent="-533400" algn="just" eaLnBrk="1" hangingPunct="1">
              <a:buFont typeface="Wingdings" pitchFamily="2" charset="2"/>
              <a:buNone/>
            </a:pPr>
            <a:r>
              <a:rPr lang="es-CL" sz="2000" b="1" dirty="0" smtClean="0"/>
              <a:t>1. Eliminar y/o reducir desperdicios</a:t>
            </a:r>
          </a:p>
          <a:p>
            <a:pPr marL="533400" indent="-533400" algn="just" eaLnBrk="1" hangingPunct="1">
              <a:buFont typeface="Wingdings" pitchFamily="2" charset="2"/>
              <a:buNone/>
            </a:pPr>
            <a:r>
              <a:rPr lang="es-CL" sz="2000" b="1" dirty="0" smtClean="0"/>
              <a:t>2. Simplificar, simplificar, simplificar</a:t>
            </a:r>
          </a:p>
          <a:p>
            <a:pPr marL="533400" indent="-533400" algn="just" eaLnBrk="1" hangingPunct="1">
              <a:buFont typeface="Wingdings" pitchFamily="2" charset="2"/>
              <a:buNone/>
            </a:pPr>
            <a:r>
              <a:rPr lang="es-CL" sz="2000" b="1" dirty="0" smtClean="0"/>
              <a:t>3. Combinar pasos de procesos</a:t>
            </a:r>
          </a:p>
          <a:p>
            <a:pPr marL="533400" indent="-533400" algn="just" eaLnBrk="1" hangingPunct="1">
              <a:buFont typeface="Wingdings" pitchFamily="2" charset="2"/>
              <a:buNone/>
            </a:pPr>
            <a:r>
              <a:rPr lang="es-CL" sz="2000" b="1" dirty="0" smtClean="0"/>
              <a:t>4. Crear rutas alternas</a:t>
            </a:r>
          </a:p>
          <a:p>
            <a:pPr marL="533400" indent="-533400" algn="just" eaLnBrk="1" hangingPunct="1">
              <a:buFont typeface="Wingdings" pitchFamily="2" charset="2"/>
              <a:buNone/>
            </a:pPr>
            <a:r>
              <a:rPr lang="es-CL" sz="2000" b="1" dirty="0" smtClean="0"/>
              <a:t>5. Trabajar en paralelo no en línea</a:t>
            </a:r>
          </a:p>
          <a:p>
            <a:pPr marL="533400" indent="-533400" algn="just" eaLnBrk="1" hangingPunct="1">
              <a:buFont typeface="Wingdings" pitchFamily="2" charset="2"/>
              <a:buNone/>
            </a:pPr>
            <a:r>
              <a:rPr lang="es-CL" sz="2000" b="1" dirty="0" smtClean="0"/>
              <a:t>6. Captar la información en el origen</a:t>
            </a:r>
          </a:p>
          <a:p>
            <a:pPr marL="533400" indent="-533400" algn="just" eaLnBrk="1" hangingPunct="1">
              <a:buFont typeface="Wingdings" pitchFamily="2" charset="2"/>
              <a:buNone/>
            </a:pPr>
            <a:r>
              <a:rPr lang="es-CL" sz="2000" b="1" dirty="0" smtClean="0"/>
              <a:t>7. Mejorar la coordinación y comunicación entre grupos de trabajo</a:t>
            </a:r>
          </a:p>
          <a:p>
            <a:pPr marL="533400" indent="-533400" algn="just" eaLnBrk="1" hangingPunct="1">
              <a:buFont typeface="Wingdings" pitchFamily="2" charset="2"/>
              <a:buNone/>
            </a:pPr>
            <a:r>
              <a:rPr lang="es-CL" sz="2000" b="1" dirty="0" smtClean="0"/>
              <a:t>8. Automatización y utilización de tecnología</a:t>
            </a:r>
          </a:p>
          <a:p>
            <a:pPr marL="533400" indent="-533400" algn="just" eaLnBrk="1" hangingPunct="1">
              <a:buFont typeface="Wingdings" pitchFamily="2" charset="2"/>
              <a:buNone/>
            </a:pPr>
            <a:r>
              <a:rPr lang="es-MX" sz="2000" b="1" dirty="0" smtClean="0"/>
              <a:t>9.   Dejar que los clientes ayuden en el proceso.</a:t>
            </a:r>
          </a:p>
          <a:p>
            <a:pPr marL="533400" indent="-533400" algn="just" eaLnBrk="1" hangingPunct="1">
              <a:buFont typeface="Wingdings" pitchFamily="2" charset="2"/>
              <a:buNone/>
            </a:pPr>
            <a:r>
              <a:rPr lang="es-MX" sz="2000" b="1" dirty="0" smtClean="0"/>
              <a:t>10. Creatividad</a:t>
            </a:r>
            <a:endParaRPr lang="es-CL" sz="2000" b="1" dirty="0" smtClean="0"/>
          </a:p>
        </p:txBody>
      </p:sp>
      <p:graphicFrame>
        <p:nvGraphicFramePr>
          <p:cNvPr id="10242" name="Object 8"/>
          <p:cNvGraphicFramePr>
            <a:graphicFrameLocks/>
          </p:cNvGraphicFramePr>
          <p:nvPr/>
        </p:nvGraphicFramePr>
        <p:xfrm>
          <a:off x="6732588" y="1916113"/>
          <a:ext cx="2057400" cy="1703387"/>
        </p:xfrm>
        <a:graphic>
          <a:graphicData uri="http://schemas.openxmlformats.org/presentationml/2006/ole">
            <p:oleObj spid="_x0000_s10242" name="ClipArt" r:id="rId4" imgW="1384200" imgH="1347480" progId="">
              <p:embed/>
            </p:oleObj>
          </a:graphicData>
        </a:graphic>
      </p:graphicFrame>
    </p:spTree>
  </p:cSld>
  <p:clrMapOvr>
    <a:masterClrMapping/>
  </p:clrMapOvr>
  <p:transition>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914400" y="838200"/>
            <a:ext cx="7315200" cy="685800"/>
          </a:xfrm>
          <a:prstGeom prst="rect">
            <a:avLst/>
          </a:prstGeom>
          <a:solidFill>
            <a:srgbClr val="CC9900"/>
          </a:solidFill>
          <a:ln w="9525">
            <a:miter lim="800000"/>
            <a:headEnd/>
            <a:tailEnd/>
          </a:ln>
          <a:scene3d>
            <a:camera prst="legacyObliqueTopLeft"/>
            <a:lightRig rig="legacyFlat3" dir="t"/>
          </a:scene3d>
          <a:sp3d extrusionH="430200" prstMaterial="legacyMatte">
            <a:bevelT w="13500" h="13500" prst="angle"/>
            <a:bevelB w="13500" h="13500" prst="angle"/>
            <a:extrusionClr>
              <a:srgbClr val="CC9900"/>
            </a:extrusionClr>
          </a:sp3d>
        </p:spPr>
        <p:txBody>
          <a:bodyPr anchor="ctr">
            <a:flatTx/>
          </a:bodyPr>
          <a:lstStyle/>
          <a:p>
            <a:r>
              <a:rPr lang="es-MX" sz="2500" b="1">
                <a:solidFill>
                  <a:schemeClr val="bg1"/>
                </a:solidFill>
              </a:rPr>
              <a:t>PRINCIPIOS FRECUENTEMENTE UTILIZADOS</a:t>
            </a:r>
          </a:p>
        </p:txBody>
      </p:sp>
      <p:sp>
        <p:nvSpPr>
          <p:cNvPr id="52227" name="Text Box 3"/>
          <p:cNvSpPr txBox="1">
            <a:spLocks noChangeArrowheads="1"/>
          </p:cNvSpPr>
          <p:nvPr/>
        </p:nvSpPr>
        <p:spPr bwMode="auto">
          <a:xfrm>
            <a:off x="533400" y="1752600"/>
            <a:ext cx="7848600" cy="3978275"/>
          </a:xfrm>
          <a:prstGeom prst="rect">
            <a:avLst/>
          </a:prstGeom>
          <a:noFill/>
          <a:ln w="9525">
            <a:noFill/>
            <a:miter lim="800000"/>
            <a:headEnd/>
            <a:tailEnd/>
          </a:ln>
        </p:spPr>
        <p:txBody>
          <a:bodyPr>
            <a:spAutoFit/>
          </a:bodyPr>
          <a:lstStyle/>
          <a:p>
            <a:pPr marL="476250" indent="-476250" algn="just" eaLnBrk="0" hangingPunct="0">
              <a:lnSpc>
                <a:spcPct val="120000"/>
              </a:lnSpc>
              <a:spcBef>
                <a:spcPct val="50000"/>
              </a:spcBef>
              <a:buFontTx/>
              <a:buChar char="•"/>
            </a:pPr>
            <a:r>
              <a:rPr lang="es-MX" sz="2200" b="1"/>
              <a:t>Enfocarse hacia resultados, no hacia tareas.</a:t>
            </a:r>
          </a:p>
          <a:p>
            <a:pPr marL="476250" indent="-476250" algn="just" eaLnBrk="0" hangingPunct="0">
              <a:lnSpc>
                <a:spcPct val="120000"/>
              </a:lnSpc>
              <a:spcBef>
                <a:spcPct val="50000"/>
              </a:spcBef>
              <a:buFontTx/>
              <a:buChar char="•"/>
            </a:pPr>
            <a:r>
              <a:rPr lang="es-MX" sz="2200" b="1"/>
              <a:t>Que el proceso sea ejecutado por el que usa el resultado del proceso.</a:t>
            </a:r>
          </a:p>
          <a:p>
            <a:pPr marL="476250" indent="-476250" algn="just" eaLnBrk="0" hangingPunct="0">
              <a:lnSpc>
                <a:spcPct val="120000"/>
              </a:lnSpc>
              <a:spcBef>
                <a:spcPct val="50000"/>
              </a:spcBef>
              <a:buFontTx/>
              <a:buChar char="•"/>
            </a:pPr>
            <a:r>
              <a:rPr lang="es-MX" sz="2200" b="1"/>
              <a:t>Tratar los recursos geográficamente dispersos como si estuvieran centralizados.</a:t>
            </a:r>
          </a:p>
          <a:p>
            <a:pPr marL="476250" indent="-476250" algn="just" eaLnBrk="0" hangingPunct="0">
              <a:lnSpc>
                <a:spcPct val="120000"/>
              </a:lnSpc>
              <a:spcBef>
                <a:spcPct val="50000"/>
              </a:spcBef>
              <a:buFontTx/>
              <a:buChar char="•"/>
            </a:pPr>
            <a:r>
              <a:rPr lang="es-MX" sz="2200" b="1"/>
              <a:t>Poner el punto de decisión donde el trabajo se realiza y construir el control dentro del proceso.</a:t>
            </a:r>
          </a:p>
          <a:p>
            <a:pPr marL="476250" indent="-476250" algn="just" eaLnBrk="0" hangingPunct="0">
              <a:lnSpc>
                <a:spcPct val="120000"/>
              </a:lnSpc>
              <a:spcBef>
                <a:spcPct val="50000"/>
              </a:spcBef>
              <a:buFontTx/>
              <a:buChar char="•"/>
            </a:pPr>
            <a:r>
              <a:rPr lang="es-MX" sz="2200" b="1"/>
              <a:t>Centrarse en procesos completos.</a:t>
            </a:r>
          </a:p>
        </p:txBody>
      </p:sp>
    </p:spTree>
  </p:cSld>
  <p:clrMapOvr>
    <a:masterClrMapping/>
  </p:clrMapOvr>
  <p:transition>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53251"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53252" name="Rectangle 4"/>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53253" name="Rectangle 5"/>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53254" name="Rectangle 6"/>
          <p:cNvSpPr>
            <a:spLocks noGrp="1" noChangeArrowheads="1"/>
          </p:cNvSpPr>
          <p:nvPr>
            <p:ph type="title"/>
          </p:nvPr>
        </p:nvSpPr>
        <p:spPr>
          <a:xfrm>
            <a:off x="1600200" y="188913"/>
            <a:ext cx="7086600" cy="1182687"/>
          </a:xfrm>
        </p:spPr>
        <p:txBody>
          <a:bodyPr lIns="92075" tIns="44450" rIns="92075" bIns="44450"/>
          <a:lstStyle/>
          <a:p>
            <a:pPr eaLnBrk="1" hangingPunct="1"/>
            <a:r>
              <a:rPr lang="es-CL" b="1" smtClean="0"/>
              <a:t>1.Eliminar desperdicios...</a:t>
            </a:r>
          </a:p>
        </p:txBody>
      </p:sp>
      <p:sp>
        <p:nvSpPr>
          <p:cNvPr id="53255" name="Oval 7"/>
          <p:cNvSpPr>
            <a:spLocks noChangeArrowheads="1"/>
          </p:cNvSpPr>
          <p:nvPr/>
        </p:nvSpPr>
        <p:spPr bwMode="auto">
          <a:xfrm>
            <a:off x="2216150" y="2749550"/>
            <a:ext cx="292100" cy="312738"/>
          </a:xfrm>
          <a:prstGeom prst="ellipse">
            <a:avLst/>
          </a:prstGeom>
          <a:solidFill>
            <a:srgbClr val="FCFEB9"/>
          </a:solidFill>
          <a:ln w="12700">
            <a:solidFill>
              <a:schemeClr val="tx1"/>
            </a:solidFill>
            <a:round/>
            <a:headEnd/>
            <a:tailEnd/>
          </a:ln>
        </p:spPr>
        <p:txBody>
          <a:bodyPr wrap="none" anchor="ctr"/>
          <a:lstStyle/>
          <a:p>
            <a:endParaRPr lang="es-ES"/>
          </a:p>
        </p:txBody>
      </p:sp>
      <p:sp>
        <p:nvSpPr>
          <p:cNvPr id="53256" name="Oval 8"/>
          <p:cNvSpPr>
            <a:spLocks noChangeArrowheads="1"/>
          </p:cNvSpPr>
          <p:nvPr/>
        </p:nvSpPr>
        <p:spPr bwMode="auto">
          <a:xfrm>
            <a:off x="2216150" y="5111750"/>
            <a:ext cx="292100" cy="312738"/>
          </a:xfrm>
          <a:prstGeom prst="ellipse">
            <a:avLst/>
          </a:prstGeom>
          <a:solidFill>
            <a:srgbClr val="FCFEB9"/>
          </a:solidFill>
          <a:ln w="12700">
            <a:solidFill>
              <a:srgbClr val="474747"/>
            </a:solidFill>
            <a:round/>
            <a:headEnd/>
            <a:tailEnd/>
          </a:ln>
        </p:spPr>
        <p:txBody>
          <a:bodyPr wrap="none" anchor="ctr"/>
          <a:lstStyle/>
          <a:p>
            <a:endParaRPr lang="es-ES"/>
          </a:p>
        </p:txBody>
      </p:sp>
      <p:sp>
        <p:nvSpPr>
          <p:cNvPr id="53257" name="Oval 9"/>
          <p:cNvSpPr>
            <a:spLocks noChangeArrowheads="1"/>
          </p:cNvSpPr>
          <p:nvPr/>
        </p:nvSpPr>
        <p:spPr bwMode="auto">
          <a:xfrm>
            <a:off x="4654550" y="3968750"/>
            <a:ext cx="292100" cy="312738"/>
          </a:xfrm>
          <a:prstGeom prst="ellipse">
            <a:avLst/>
          </a:prstGeom>
          <a:solidFill>
            <a:srgbClr val="FCFEB9"/>
          </a:solidFill>
          <a:ln w="12700">
            <a:solidFill>
              <a:schemeClr val="tx1"/>
            </a:solidFill>
            <a:round/>
            <a:headEnd/>
            <a:tailEnd/>
          </a:ln>
        </p:spPr>
        <p:txBody>
          <a:bodyPr wrap="none" anchor="ctr"/>
          <a:lstStyle/>
          <a:p>
            <a:endParaRPr lang="es-ES"/>
          </a:p>
        </p:txBody>
      </p:sp>
      <p:sp>
        <p:nvSpPr>
          <p:cNvPr id="53258" name="Oval 10"/>
          <p:cNvSpPr>
            <a:spLocks noChangeArrowheads="1"/>
          </p:cNvSpPr>
          <p:nvPr/>
        </p:nvSpPr>
        <p:spPr bwMode="auto">
          <a:xfrm>
            <a:off x="4654550" y="3054350"/>
            <a:ext cx="292100" cy="312738"/>
          </a:xfrm>
          <a:prstGeom prst="ellipse">
            <a:avLst/>
          </a:prstGeom>
          <a:solidFill>
            <a:srgbClr val="FCFEB9"/>
          </a:solidFill>
          <a:ln w="12700">
            <a:solidFill>
              <a:schemeClr val="tx1"/>
            </a:solidFill>
            <a:round/>
            <a:headEnd/>
            <a:tailEnd/>
          </a:ln>
        </p:spPr>
        <p:txBody>
          <a:bodyPr wrap="none" anchor="ctr"/>
          <a:lstStyle/>
          <a:p>
            <a:endParaRPr lang="es-ES"/>
          </a:p>
        </p:txBody>
      </p:sp>
      <p:sp>
        <p:nvSpPr>
          <p:cNvPr id="53259" name="AutoShape 11"/>
          <p:cNvSpPr>
            <a:spLocks noChangeArrowheads="1"/>
          </p:cNvSpPr>
          <p:nvPr/>
        </p:nvSpPr>
        <p:spPr bwMode="auto">
          <a:xfrm rot="10800000">
            <a:off x="2216150" y="3511550"/>
            <a:ext cx="292100" cy="231775"/>
          </a:xfrm>
          <a:prstGeom prst="triangle">
            <a:avLst>
              <a:gd name="adj" fmla="val 49995"/>
            </a:avLst>
          </a:prstGeom>
          <a:solidFill>
            <a:srgbClr val="CF0E30"/>
          </a:solidFill>
          <a:ln w="12700">
            <a:solidFill>
              <a:srgbClr val="474747"/>
            </a:solidFill>
            <a:miter lim="800000"/>
            <a:headEnd/>
            <a:tailEnd/>
          </a:ln>
        </p:spPr>
        <p:txBody>
          <a:bodyPr wrap="none" anchor="ctr"/>
          <a:lstStyle/>
          <a:p>
            <a:endParaRPr lang="es-ES"/>
          </a:p>
        </p:txBody>
      </p:sp>
      <p:sp>
        <p:nvSpPr>
          <p:cNvPr id="53260" name="AutoShape 12"/>
          <p:cNvSpPr>
            <a:spLocks noChangeArrowheads="1"/>
          </p:cNvSpPr>
          <p:nvPr/>
        </p:nvSpPr>
        <p:spPr bwMode="auto">
          <a:xfrm rot="10800000" flipH="1">
            <a:off x="2216150" y="4349750"/>
            <a:ext cx="292100" cy="231775"/>
          </a:xfrm>
          <a:prstGeom prst="triangle">
            <a:avLst>
              <a:gd name="adj" fmla="val 49995"/>
            </a:avLst>
          </a:prstGeom>
          <a:solidFill>
            <a:srgbClr val="CF0E30"/>
          </a:solidFill>
          <a:ln w="12700">
            <a:solidFill>
              <a:schemeClr val="tx1"/>
            </a:solidFill>
            <a:miter lim="800000"/>
            <a:headEnd/>
            <a:tailEnd/>
          </a:ln>
        </p:spPr>
        <p:txBody>
          <a:bodyPr wrap="none" anchor="ctr"/>
          <a:lstStyle/>
          <a:p>
            <a:endParaRPr lang="es-ES"/>
          </a:p>
        </p:txBody>
      </p:sp>
      <p:sp>
        <p:nvSpPr>
          <p:cNvPr id="53261" name="Line 13"/>
          <p:cNvSpPr>
            <a:spLocks noChangeShapeType="1"/>
          </p:cNvSpPr>
          <p:nvPr/>
        </p:nvSpPr>
        <p:spPr bwMode="auto">
          <a:xfrm>
            <a:off x="2362200" y="3124200"/>
            <a:ext cx="0" cy="325438"/>
          </a:xfrm>
          <a:prstGeom prst="line">
            <a:avLst/>
          </a:prstGeom>
          <a:noFill/>
          <a:ln w="12700">
            <a:solidFill>
              <a:schemeClr val="tx1"/>
            </a:solidFill>
            <a:round/>
            <a:headEnd/>
            <a:tailEnd type="triangle" w="med" len="med"/>
          </a:ln>
        </p:spPr>
        <p:txBody>
          <a:bodyPr/>
          <a:lstStyle/>
          <a:p>
            <a:endParaRPr lang="es-ES"/>
          </a:p>
        </p:txBody>
      </p:sp>
      <p:sp>
        <p:nvSpPr>
          <p:cNvPr id="53262" name="Line 14"/>
          <p:cNvSpPr>
            <a:spLocks noChangeShapeType="1"/>
          </p:cNvSpPr>
          <p:nvPr/>
        </p:nvSpPr>
        <p:spPr bwMode="auto">
          <a:xfrm>
            <a:off x="2362200" y="3886200"/>
            <a:ext cx="0" cy="325438"/>
          </a:xfrm>
          <a:prstGeom prst="line">
            <a:avLst/>
          </a:prstGeom>
          <a:noFill/>
          <a:ln w="12700">
            <a:solidFill>
              <a:schemeClr val="tx1"/>
            </a:solidFill>
            <a:round/>
            <a:headEnd/>
            <a:tailEnd type="triangle" w="med" len="med"/>
          </a:ln>
        </p:spPr>
        <p:txBody>
          <a:bodyPr/>
          <a:lstStyle/>
          <a:p>
            <a:endParaRPr lang="es-ES"/>
          </a:p>
        </p:txBody>
      </p:sp>
      <p:sp>
        <p:nvSpPr>
          <p:cNvPr id="53263" name="Line 15"/>
          <p:cNvSpPr>
            <a:spLocks noChangeShapeType="1"/>
          </p:cNvSpPr>
          <p:nvPr/>
        </p:nvSpPr>
        <p:spPr bwMode="auto">
          <a:xfrm>
            <a:off x="2362200" y="4724400"/>
            <a:ext cx="0" cy="244475"/>
          </a:xfrm>
          <a:prstGeom prst="line">
            <a:avLst/>
          </a:prstGeom>
          <a:noFill/>
          <a:ln w="12700">
            <a:solidFill>
              <a:schemeClr val="tx1"/>
            </a:solidFill>
            <a:round/>
            <a:headEnd/>
            <a:tailEnd type="triangle" w="med" len="med"/>
          </a:ln>
        </p:spPr>
        <p:txBody>
          <a:bodyPr/>
          <a:lstStyle/>
          <a:p>
            <a:endParaRPr lang="es-ES"/>
          </a:p>
        </p:txBody>
      </p:sp>
      <p:sp>
        <p:nvSpPr>
          <p:cNvPr id="53264" name="Line 16"/>
          <p:cNvSpPr>
            <a:spLocks noChangeShapeType="1"/>
          </p:cNvSpPr>
          <p:nvPr/>
        </p:nvSpPr>
        <p:spPr bwMode="auto">
          <a:xfrm>
            <a:off x="4800600" y="3505200"/>
            <a:ext cx="0" cy="325438"/>
          </a:xfrm>
          <a:prstGeom prst="line">
            <a:avLst/>
          </a:prstGeom>
          <a:noFill/>
          <a:ln w="12700">
            <a:solidFill>
              <a:schemeClr val="tx1"/>
            </a:solidFill>
            <a:round/>
            <a:headEnd/>
            <a:tailEnd type="triangle" w="med" len="med"/>
          </a:ln>
        </p:spPr>
        <p:txBody>
          <a:bodyPr/>
          <a:lstStyle/>
          <a:p>
            <a:endParaRPr lang="es-ES"/>
          </a:p>
        </p:txBody>
      </p:sp>
      <p:sp>
        <p:nvSpPr>
          <p:cNvPr id="53265" name="Rectangle 17"/>
          <p:cNvSpPr>
            <a:spLocks noChangeArrowheads="1"/>
          </p:cNvSpPr>
          <p:nvPr/>
        </p:nvSpPr>
        <p:spPr bwMode="auto">
          <a:xfrm>
            <a:off x="1311275" y="2241550"/>
            <a:ext cx="1922463" cy="396875"/>
          </a:xfrm>
          <a:prstGeom prst="rect">
            <a:avLst/>
          </a:prstGeom>
          <a:noFill/>
          <a:ln w="12700">
            <a:noFill/>
            <a:miter lim="800000"/>
            <a:headEnd/>
            <a:tailEnd/>
          </a:ln>
        </p:spPr>
        <p:txBody>
          <a:bodyPr lIns="90488" tIns="44450" rIns="90488" bIns="44450">
            <a:spAutoFit/>
          </a:bodyPr>
          <a:lstStyle/>
          <a:p>
            <a:pPr algn="ctr" defTabSz="762000" eaLnBrk="0" hangingPunct="0"/>
            <a:r>
              <a:rPr lang="es-CL" sz="2000" b="1">
                <a:solidFill>
                  <a:schemeClr val="tx2"/>
                </a:solidFill>
                <a:latin typeface="Times New Roman" pitchFamily="18" charset="0"/>
              </a:rPr>
              <a:t>Proceso antiguo</a:t>
            </a:r>
          </a:p>
        </p:txBody>
      </p:sp>
      <p:sp>
        <p:nvSpPr>
          <p:cNvPr id="53266" name="Rectangle 18"/>
          <p:cNvSpPr>
            <a:spLocks noChangeArrowheads="1"/>
          </p:cNvSpPr>
          <p:nvPr/>
        </p:nvSpPr>
        <p:spPr bwMode="auto">
          <a:xfrm>
            <a:off x="3368675" y="2241550"/>
            <a:ext cx="2747963" cy="701675"/>
          </a:xfrm>
          <a:prstGeom prst="rect">
            <a:avLst/>
          </a:prstGeom>
          <a:noFill/>
          <a:ln w="12700">
            <a:noFill/>
            <a:miter lim="800000"/>
            <a:headEnd/>
            <a:tailEnd/>
          </a:ln>
        </p:spPr>
        <p:txBody>
          <a:bodyPr lIns="90488" tIns="44450" rIns="90488" bIns="44450">
            <a:spAutoFit/>
          </a:bodyPr>
          <a:lstStyle/>
          <a:p>
            <a:pPr algn="ctr" defTabSz="762000" eaLnBrk="0" hangingPunct="0"/>
            <a:r>
              <a:rPr lang="es-CL" sz="2000" b="1">
                <a:solidFill>
                  <a:schemeClr val="tx2"/>
                </a:solidFill>
                <a:latin typeface="Times New Roman" pitchFamily="18" charset="0"/>
              </a:rPr>
              <a:t>Proceso al que se aplicó</a:t>
            </a:r>
          </a:p>
          <a:p>
            <a:pPr algn="ctr" defTabSz="762000" eaLnBrk="0" hangingPunct="0"/>
            <a:r>
              <a:rPr lang="es-CL" sz="2000" b="1">
                <a:solidFill>
                  <a:schemeClr val="tx2"/>
                </a:solidFill>
                <a:latin typeface="Times New Roman" pitchFamily="18" charset="0"/>
              </a:rPr>
              <a:t>Rediseño de Procesos</a:t>
            </a:r>
          </a:p>
        </p:txBody>
      </p:sp>
      <p:sp>
        <p:nvSpPr>
          <p:cNvPr id="53267" name="Rectangle 19"/>
          <p:cNvSpPr>
            <a:spLocks noChangeArrowheads="1"/>
          </p:cNvSpPr>
          <p:nvPr/>
        </p:nvSpPr>
        <p:spPr bwMode="auto">
          <a:xfrm>
            <a:off x="6324600" y="2590800"/>
            <a:ext cx="2752725" cy="1917700"/>
          </a:xfrm>
          <a:prstGeom prst="rect">
            <a:avLst/>
          </a:prstGeom>
          <a:noFill/>
          <a:ln w="12700">
            <a:noFill/>
            <a:miter lim="800000"/>
            <a:headEnd/>
            <a:tailEnd/>
          </a:ln>
        </p:spPr>
        <p:txBody>
          <a:bodyPr lIns="90488" tIns="44450" rIns="90488" bIns="44450">
            <a:spAutoFit/>
          </a:bodyPr>
          <a:lstStyle/>
          <a:p>
            <a:pPr indent="288925" defTabSz="762000" eaLnBrk="0" hangingPunct="0"/>
            <a:endParaRPr lang="es-CL" sz="2400" b="1">
              <a:latin typeface="Times New Roman" pitchFamily="18" charset="0"/>
            </a:endParaRPr>
          </a:p>
          <a:p>
            <a:pPr indent="288925" defTabSz="762000" eaLnBrk="0" hangingPunct="0">
              <a:buClr>
                <a:srgbClr val="FF3300"/>
              </a:buClr>
              <a:buSzPct val="100000"/>
              <a:buFontTx/>
              <a:buChar char="•"/>
            </a:pPr>
            <a:r>
              <a:rPr lang="es-CL" sz="2400" b="1">
                <a:latin typeface="Times New Roman" pitchFamily="18" charset="0"/>
              </a:rPr>
              <a:t>Simple</a:t>
            </a:r>
          </a:p>
          <a:p>
            <a:pPr indent="288925" defTabSz="762000" eaLnBrk="0" hangingPunct="0">
              <a:buClr>
                <a:srgbClr val="FF3300"/>
              </a:buClr>
              <a:buSzPct val="100000"/>
              <a:buFontTx/>
              <a:buChar char="•"/>
            </a:pPr>
            <a:r>
              <a:rPr lang="es-CL" sz="2400" b="1">
                <a:latin typeface="Times New Roman" pitchFamily="18" charset="0"/>
              </a:rPr>
              <a:t>Corto</a:t>
            </a:r>
          </a:p>
          <a:p>
            <a:pPr indent="288925" defTabSz="762000" eaLnBrk="0" hangingPunct="0">
              <a:buClr>
                <a:srgbClr val="FF3300"/>
              </a:buClr>
              <a:buSzPct val="100000"/>
              <a:buFontTx/>
              <a:buChar char="•"/>
            </a:pPr>
            <a:r>
              <a:rPr lang="es-CL" sz="2400" b="1">
                <a:latin typeface="Times New Roman" pitchFamily="18" charset="0"/>
              </a:rPr>
              <a:t>Eficiente</a:t>
            </a:r>
          </a:p>
          <a:p>
            <a:pPr indent="288925" defTabSz="762000" eaLnBrk="0" hangingPunct="0">
              <a:buClr>
                <a:srgbClr val="FF3300"/>
              </a:buClr>
              <a:buSzPct val="100000"/>
              <a:buFontTx/>
              <a:buChar char="•"/>
            </a:pPr>
            <a:r>
              <a:rPr lang="es-CL" sz="2400" b="1">
                <a:latin typeface="Times New Roman" pitchFamily="18" charset="0"/>
              </a:rPr>
              <a:t>Menos costoso</a:t>
            </a:r>
          </a:p>
        </p:txBody>
      </p:sp>
      <p:sp>
        <p:nvSpPr>
          <p:cNvPr id="53268" name="Rectangle 20"/>
          <p:cNvSpPr>
            <a:spLocks noChangeArrowheads="1"/>
          </p:cNvSpPr>
          <p:nvPr/>
        </p:nvSpPr>
        <p:spPr bwMode="auto">
          <a:xfrm>
            <a:off x="6624638" y="1935163"/>
            <a:ext cx="2324100" cy="641350"/>
          </a:xfrm>
          <a:prstGeom prst="rect">
            <a:avLst/>
          </a:prstGeom>
          <a:noFill/>
          <a:ln w="12700">
            <a:noFill/>
            <a:miter lim="800000"/>
            <a:headEnd/>
            <a:tailEnd/>
          </a:ln>
        </p:spPr>
        <p:txBody>
          <a:bodyPr lIns="90488" tIns="44450" rIns="90488" bIns="44450">
            <a:spAutoFit/>
          </a:bodyPr>
          <a:lstStyle/>
          <a:p>
            <a:pPr algn="ctr" defTabSz="762000" eaLnBrk="0" hangingPunct="0"/>
            <a:r>
              <a:rPr lang="es-CL" sz="3600" b="1">
                <a:solidFill>
                  <a:schemeClr val="tx2"/>
                </a:solidFill>
                <a:latin typeface="Times New Roman" pitchFamily="18" charset="0"/>
              </a:rPr>
              <a:t>Beneficios</a:t>
            </a:r>
          </a:p>
        </p:txBody>
      </p:sp>
      <p:sp>
        <p:nvSpPr>
          <p:cNvPr id="53269" name="Rectangle 21"/>
          <p:cNvSpPr>
            <a:spLocks noChangeArrowheads="1"/>
          </p:cNvSpPr>
          <p:nvPr/>
        </p:nvSpPr>
        <p:spPr bwMode="auto">
          <a:xfrm>
            <a:off x="1225550" y="1911350"/>
            <a:ext cx="7683500" cy="4025900"/>
          </a:xfrm>
          <a:prstGeom prst="rect">
            <a:avLst/>
          </a:prstGeom>
          <a:noFill/>
          <a:ln w="12700">
            <a:solidFill>
              <a:schemeClr val="tx1"/>
            </a:solidFill>
            <a:miter lim="800000"/>
            <a:headEnd/>
            <a:tailEnd/>
          </a:ln>
        </p:spPr>
        <p:txBody>
          <a:bodyPr wrap="none" anchor="ctr"/>
          <a:lstStyle/>
          <a:p>
            <a:endParaRPr lang="es-ES"/>
          </a:p>
        </p:txBody>
      </p:sp>
      <p:sp>
        <p:nvSpPr>
          <p:cNvPr id="53270" name="AutoShape 22"/>
          <p:cNvSpPr>
            <a:spLocks noChangeArrowheads="1"/>
          </p:cNvSpPr>
          <p:nvPr/>
        </p:nvSpPr>
        <p:spPr bwMode="auto">
          <a:xfrm>
            <a:off x="6178550" y="2520950"/>
            <a:ext cx="444500" cy="3187700"/>
          </a:xfrm>
          <a:prstGeom prst="rightArrow">
            <a:avLst>
              <a:gd name="adj1" fmla="val 75000"/>
              <a:gd name="adj2" fmla="val 50005"/>
            </a:avLst>
          </a:prstGeom>
          <a:gradFill rotWithShape="0">
            <a:gsLst>
              <a:gs pos="0">
                <a:srgbClr val="B0011C"/>
              </a:gs>
              <a:gs pos="50000">
                <a:srgbClr val="FC0128"/>
              </a:gs>
              <a:gs pos="100000">
                <a:srgbClr val="B0011C"/>
              </a:gs>
            </a:gsLst>
            <a:lin ang="5400000" scaled="1"/>
          </a:gradFill>
          <a:ln w="12700">
            <a:solidFill>
              <a:schemeClr val="tx1"/>
            </a:solidFill>
            <a:miter lim="800000"/>
            <a:headEnd/>
            <a:tailEnd/>
          </a:ln>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54275"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54276" name="Rectangle 4"/>
          <p:cNvSpPr>
            <a:spLocks noChangeArrowheads="1"/>
          </p:cNvSpPr>
          <p:nvPr/>
        </p:nvSpPr>
        <p:spPr bwMode="auto">
          <a:xfrm>
            <a:off x="1209675" y="2789238"/>
            <a:ext cx="3295650" cy="3503612"/>
          </a:xfrm>
          <a:prstGeom prst="rect">
            <a:avLst/>
          </a:prstGeom>
          <a:noFill/>
          <a:ln w="12700">
            <a:noFill/>
            <a:miter lim="800000"/>
            <a:headEnd/>
            <a:tailEnd/>
          </a:ln>
        </p:spPr>
        <p:txBody>
          <a:bodyPr wrap="none" lIns="90488" tIns="44450" rIns="90488" bIns="44450">
            <a:spAutoFit/>
          </a:bodyPr>
          <a:lstStyle/>
          <a:p>
            <a:pPr defTabSz="762000" eaLnBrk="0" hangingPunct="0">
              <a:buSzPct val="100000"/>
              <a:buFontTx/>
              <a:buChar char="•"/>
            </a:pPr>
            <a:r>
              <a:rPr lang="es-CL" sz="3200" b="1">
                <a:latin typeface="Times New Roman" pitchFamily="18" charset="0"/>
              </a:rPr>
              <a:t>OPERACION</a:t>
            </a:r>
          </a:p>
          <a:p>
            <a:pPr defTabSz="762000" eaLnBrk="0" hangingPunct="0"/>
            <a:endParaRPr lang="es-CL" sz="3200" b="1">
              <a:latin typeface="Times New Roman" pitchFamily="18" charset="0"/>
            </a:endParaRPr>
          </a:p>
          <a:p>
            <a:pPr defTabSz="762000" eaLnBrk="0" hangingPunct="0">
              <a:buSzPct val="100000"/>
              <a:buFontTx/>
              <a:buChar char="•"/>
            </a:pPr>
            <a:r>
              <a:rPr lang="es-CL" sz="3200" b="1">
                <a:latin typeface="Times New Roman" pitchFamily="18" charset="0"/>
              </a:rPr>
              <a:t> INSPECCION</a:t>
            </a:r>
          </a:p>
          <a:p>
            <a:pPr defTabSz="762000" eaLnBrk="0" hangingPunct="0">
              <a:buSzPct val="100000"/>
              <a:buFontTx/>
              <a:buChar char="•"/>
            </a:pPr>
            <a:r>
              <a:rPr lang="es-CL" sz="3200" b="1">
                <a:latin typeface="Times New Roman" pitchFamily="18" charset="0"/>
              </a:rPr>
              <a:t> TRANSPORTE</a:t>
            </a:r>
          </a:p>
          <a:p>
            <a:pPr defTabSz="762000" eaLnBrk="0" hangingPunct="0">
              <a:buSzPct val="100000"/>
              <a:buFontTx/>
              <a:buChar char="•"/>
            </a:pPr>
            <a:r>
              <a:rPr lang="es-CL" sz="3200" b="1">
                <a:latin typeface="Times New Roman" pitchFamily="18" charset="0"/>
              </a:rPr>
              <a:t> DEMORAS</a:t>
            </a:r>
          </a:p>
          <a:p>
            <a:pPr defTabSz="762000" eaLnBrk="0" hangingPunct="0">
              <a:buSzPct val="100000"/>
              <a:buFontTx/>
              <a:buChar char="•"/>
            </a:pPr>
            <a:r>
              <a:rPr lang="es-CL" sz="3200" b="1">
                <a:latin typeface="Times New Roman" pitchFamily="18" charset="0"/>
              </a:rPr>
              <a:t> ALMACENAJE</a:t>
            </a:r>
          </a:p>
          <a:p>
            <a:pPr defTabSz="762000" eaLnBrk="0" hangingPunct="0">
              <a:buSzPct val="100000"/>
              <a:buFontTx/>
              <a:buChar char="•"/>
            </a:pPr>
            <a:r>
              <a:rPr lang="es-CL" sz="3200" b="1">
                <a:latin typeface="Times New Roman" pitchFamily="18" charset="0"/>
              </a:rPr>
              <a:t> RETRABAJO</a:t>
            </a:r>
          </a:p>
        </p:txBody>
      </p:sp>
      <p:sp>
        <p:nvSpPr>
          <p:cNvPr id="54277" name="Rectangle 5"/>
          <p:cNvSpPr>
            <a:spLocks noChangeArrowheads="1"/>
          </p:cNvSpPr>
          <p:nvPr/>
        </p:nvSpPr>
        <p:spPr bwMode="auto">
          <a:xfrm>
            <a:off x="1120775" y="1616075"/>
            <a:ext cx="5973763" cy="519113"/>
          </a:xfrm>
          <a:prstGeom prst="rect">
            <a:avLst/>
          </a:prstGeom>
          <a:noFill/>
          <a:ln w="12700">
            <a:noFill/>
            <a:miter lim="800000"/>
            <a:headEnd/>
            <a:tailEnd/>
          </a:ln>
        </p:spPr>
        <p:txBody>
          <a:bodyPr wrap="none" lIns="90488" tIns="44450" rIns="90488" bIns="44450">
            <a:spAutoFit/>
          </a:bodyPr>
          <a:lstStyle/>
          <a:p>
            <a:pPr defTabSz="762000" eaLnBrk="0" hangingPunct="0"/>
            <a:r>
              <a:rPr lang="es-CL" sz="2800" b="1">
                <a:latin typeface="Times New Roman" pitchFamily="18" charset="0"/>
              </a:rPr>
              <a:t>PASOS BASICOS DE UN PROCESO</a:t>
            </a:r>
          </a:p>
        </p:txBody>
      </p:sp>
      <p:sp>
        <p:nvSpPr>
          <p:cNvPr id="54278" name="Rectangle 6"/>
          <p:cNvSpPr>
            <a:spLocks noChangeArrowheads="1"/>
          </p:cNvSpPr>
          <p:nvPr/>
        </p:nvSpPr>
        <p:spPr bwMode="auto">
          <a:xfrm>
            <a:off x="6313488" y="1660525"/>
            <a:ext cx="2767012" cy="1492250"/>
          </a:xfrm>
          <a:prstGeom prst="rect">
            <a:avLst/>
          </a:prstGeom>
          <a:noFill/>
          <a:ln w="12700">
            <a:noFill/>
            <a:miter lim="800000"/>
            <a:headEnd/>
            <a:tailEnd/>
          </a:ln>
        </p:spPr>
        <p:txBody>
          <a:bodyPr wrap="none" anchor="ctr"/>
          <a:lstStyle/>
          <a:p>
            <a:endParaRPr lang="es-ES"/>
          </a:p>
        </p:txBody>
      </p:sp>
      <p:grpSp>
        <p:nvGrpSpPr>
          <p:cNvPr id="54279" name="Group 7"/>
          <p:cNvGrpSpPr>
            <a:grpSpLocks/>
          </p:cNvGrpSpPr>
          <p:nvPr/>
        </p:nvGrpSpPr>
        <p:grpSpPr bwMode="auto">
          <a:xfrm>
            <a:off x="4730750" y="2216150"/>
            <a:ext cx="3797300" cy="4178300"/>
            <a:chOff x="2980" y="1396"/>
            <a:chExt cx="2392" cy="2632"/>
          </a:xfrm>
        </p:grpSpPr>
        <p:sp>
          <p:nvSpPr>
            <p:cNvPr id="54285" name="Rectangle 8"/>
            <p:cNvSpPr>
              <a:spLocks noChangeArrowheads="1"/>
            </p:cNvSpPr>
            <p:nvPr/>
          </p:nvSpPr>
          <p:spPr bwMode="auto">
            <a:xfrm>
              <a:off x="3590" y="1670"/>
              <a:ext cx="1645" cy="672"/>
            </a:xfrm>
            <a:prstGeom prst="rect">
              <a:avLst/>
            </a:prstGeom>
            <a:noFill/>
            <a:ln w="12700">
              <a:noFill/>
              <a:miter lim="800000"/>
              <a:headEnd/>
              <a:tailEnd/>
            </a:ln>
          </p:spPr>
          <p:txBody>
            <a:bodyPr wrap="none" anchor="ctr"/>
            <a:lstStyle/>
            <a:p>
              <a:endParaRPr lang="es-ES"/>
            </a:p>
          </p:txBody>
        </p:sp>
        <p:sp>
          <p:nvSpPr>
            <p:cNvPr id="54286" name="AutoShape 9"/>
            <p:cNvSpPr>
              <a:spLocks noChangeArrowheads="1"/>
            </p:cNvSpPr>
            <p:nvPr/>
          </p:nvSpPr>
          <p:spPr bwMode="auto">
            <a:xfrm rot="-5400000">
              <a:off x="3724" y="652"/>
              <a:ext cx="904" cy="2392"/>
            </a:xfrm>
            <a:prstGeom prst="rightArrow">
              <a:avLst>
                <a:gd name="adj1" fmla="val 75000"/>
                <a:gd name="adj2" fmla="val 50005"/>
              </a:avLst>
            </a:prstGeom>
            <a:gradFill rotWithShape="0">
              <a:gsLst>
                <a:gs pos="0">
                  <a:srgbClr val="AC8549"/>
                </a:gs>
                <a:gs pos="50000">
                  <a:srgbClr val="F6BF69"/>
                </a:gs>
                <a:gs pos="100000">
                  <a:srgbClr val="AC8549"/>
                </a:gs>
              </a:gsLst>
              <a:lin ang="5400000" scaled="1"/>
            </a:gradFill>
            <a:ln w="12700">
              <a:solidFill>
                <a:schemeClr val="tx1"/>
              </a:solidFill>
              <a:miter lim="800000"/>
              <a:headEnd/>
              <a:tailEnd/>
            </a:ln>
          </p:spPr>
          <p:txBody>
            <a:bodyPr vert="eaVert" wrap="none" lIns="90488" tIns="44450" rIns="90488" bIns="44450" anchor="ctr"/>
            <a:lstStyle/>
            <a:p>
              <a:pPr algn="ctr" eaLnBrk="0" hangingPunct="0"/>
              <a:r>
                <a:rPr lang="es-CL" sz="2400" b="1">
                  <a:solidFill>
                    <a:schemeClr val="tx2"/>
                  </a:solidFill>
                  <a:latin typeface="Times New Roman" pitchFamily="18" charset="0"/>
                </a:rPr>
                <a:t>TRABAJO</a:t>
              </a:r>
            </a:p>
            <a:p>
              <a:pPr algn="ctr" eaLnBrk="0" hangingPunct="0"/>
              <a:r>
                <a:rPr lang="es-CL" sz="2000" b="1">
                  <a:solidFill>
                    <a:schemeClr val="tx2"/>
                  </a:solidFill>
                  <a:latin typeface="Times New Roman" pitchFamily="18" charset="0"/>
                </a:rPr>
                <a:t>(AGREGA VALOR Y</a:t>
              </a:r>
            </a:p>
            <a:p>
              <a:pPr algn="ctr" eaLnBrk="0" hangingPunct="0"/>
              <a:r>
                <a:rPr lang="es-CL" sz="2000" b="1">
                  <a:solidFill>
                    <a:schemeClr val="tx2"/>
                  </a:solidFill>
                  <a:latin typeface="Times New Roman" pitchFamily="18" charset="0"/>
                </a:rPr>
                <a:t>HACE AVANZAR)</a:t>
              </a:r>
              <a:endParaRPr lang="es-CL" sz="2000" b="1">
                <a:latin typeface="Times New Roman" pitchFamily="18" charset="0"/>
              </a:endParaRPr>
            </a:p>
            <a:p>
              <a:pPr algn="ctr"/>
              <a:endParaRPr lang="es-CL" sz="2000" b="1">
                <a:latin typeface="Times New Roman" pitchFamily="18" charset="0"/>
              </a:endParaRPr>
            </a:p>
          </p:txBody>
        </p:sp>
        <p:sp>
          <p:nvSpPr>
            <p:cNvPr id="54287" name="AutoShape 10"/>
            <p:cNvSpPr>
              <a:spLocks noChangeArrowheads="1"/>
            </p:cNvSpPr>
            <p:nvPr/>
          </p:nvSpPr>
          <p:spPr bwMode="auto">
            <a:xfrm rot="16200000" flipH="1">
              <a:off x="3412" y="2068"/>
              <a:ext cx="1528" cy="2392"/>
            </a:xfrm>
            <a:prstGeom prst="rightArrow">
              <a:avLst>
                <a:gd name="adj1" fmla="val 75000"/>
                <a:gd name="adj2" fmla="val 50005"/>
              </a:avLst>
            </a:prstGeom>
            <a:gradFill rotWithShape="0">
              <a:gsLst>
                <a:gs pos="0">
                  <a:srgbClr val="009284"/>
                </a:gs>
                <a:gs pos="50000">
                  <a:srgbClr val="00B7A5"/>
                </a:gs>
                <a:gs pos="100000">
                  <a:srgbClr val="009284"/>
                </a:gs>
              </a:gsLst>
              <a:lin ang="5400000" scaled="1"/>
            </a:gradFill>
            <a:ln w="12700">
              <a:solidFill>
                <a:schemeClr val="tx1"/>
              </a:solidFill>
              <a:miter lim="800000"/>
              <a:headEnd/>
              <a:tailEnd/>
            </a:ln>
          </p:spPr>
          <p:txBody>
            <a:bodyPr vert="eaVert" wrap="none" lIns="90488" tIns="44450" rIns="90488" bIns="44450" anchor="ctr"/>
            <a:lstStyle/>
            <a:p>
              <a:pPr algn="ctr" eaLnBrk="0" hangingPunct="0"/>
              <a:endParaRPr lang="es-CL" sz="2400" b="1">
                <a:latin typeface="Times New Roman" pitchFamily="18" charset="0"/>
              </a:endParaRPr>
            </a:p>
            <a:p>
              <a:pPr algn="ctr" eaLnBrk="0" hangingPunct="0"/>
              <a:r>
                <a:rPr lang="es-CL" sz="2400" b="1">
                  <a:solidFill>
                    <a:schemeClr val="tx2"/>
                  </a:solidFill>
                  <a:latin typeface="Times New Roman" pitchFamily="18" charset="0"/>
                </a:rPr>
                <a:t>POSIBLES</a:t>
              </a:r>
            </a:p>
            <a:p>
              <a:pPr algn="ctr" eaLnBrk="0" hangingPunct="0"/>
              <a:r>
                <a:rPr lang="es-CL" sz="2400" b="1">
                  <a:solidFill>
                    <a:schemeClr val="tx2"/>
                  </a:solidFill>
                  <a:latin typeface="Times New Roman" pitchFamily="18" charset="0"/>
                </a:rPr>
                <a:t> DESPERDICIOS</a:t>
              </a:r>
            </a:p>
            <a:p>
              <a:pPr algn="ctr" eaLnBrk="0" hangingPunct="0"/>
              <a:r>
                <a:rPr lang="es-CL" sz="2400" b="1">
                  <a:solidFill>
                    <a:schemeClr val="tx2"/>
                  </a:solidFill>
                  <a:latin typeface="Times New Roman" pitchFamily="18" charset="0"/>
                </a:rPr>
                <a:t>(</a:t>
              </a:r>
              <a:r>
                <a:rPr lang="es-CL" sz="2000" b="1">
                  <a:solidFill>
                    <a:schemeClr val="tx2"/>
                  </a:solidFill>
                  <a:latin typeface="Times New Roman" pitchFamily="18" charset="0"/>
                </a:rPr>
                <a:t>IMPLICA DEMORAS </a:t>
              </a:r>
            </a:p>
            <a:p>
              <a:pPr algn="ctr" eaLnBrk="0" hangingPunct="0"/>
              <a:r>
                <a:rPr lang="es-CL" sz="2000" b="1">
                  <a:solidFill>
                    <a:schemeClr val="tx2"/>
                  </a:solidFill>
                  <a:latin typeface="Times New Roman" pitchFamily="18" charset="0"/>
                </a:rPr>
                <a:t>Y COSTOS)</a:t>
              </a:r>
            </a:p>
          </p:txBody>
        </p:sp>
      </p:grpSp>
      <p:sp>
        <p:nvSpPr>
          <p:cNvPr id="54280" name="Line 11"/>
          <p:cNvSpPr>
            <a:spLocks noChangeShapeType="1"/>
          </p:cNvSpPr>
          <p:nvPr/>
        </p:nvSpPr>
        <p:spPr bwMode="auto">
          <a:xfrm>
            <a:off x="4038600" y="3124200"/>
            <a:ext cx="685800" cy="0"/>
          </a:xfrm>
          <a:prstGeom prst="line">
            <a:avLst/>
          </a:prstGeom>
          <a:noFill/>
          <a:ln w="12700">
            <a:solidFill>
              <a:schemeClr val="tx1"/>
            </a:solidFill>
            <a:round/>
            <a:headEnd/>
            <a:tailEnd/>
          </a:ln>
        </p:spPr>
        <p:txBody>
          <a:bodyPr/>
          <a:lstStyle/>
          <a:p>
            <a:endParaRPr lang="es-ES"/>
          </a:p>
        </p:txBody>
      </p:sp>
      <p:sp>
        <p:nvSpPr>
          <p:cNvPr id="54281" name="Line 12"/>
          <p:cNvSpPr>
            <a:spLocks noChangeShapeType="1"/>
          </p:cNvSpPr>
          <p:nvPr/>
        </p:nvSpPr>
        <p:spPr bwMode="auto">
          <a:xfrm>
            <a:off x="4495800" y="3962400"/>
            <a:ext cx="0" cy="2209800"/>
          </a:xfrm>
          <a:prstGeom prst="line">
            <a:avLst/>
          </a:prstGeom>
          <a:noFill/>
          <a:ln w="12700">
            <a:solidFill>
              <a:schemeClr val="tx1"/>
            </a:solidFill>
            <a:round/>
            <a:headEnd/>
            <a:tailEnd/>
          </a:ln>
        </p:spPr>
        <p:txBody>
          <a:bodyPr/>
          <a:lstStyle/>
          <a:p>
            <a:endParaRPr lang="es-ES"/>
          </a:p>
        </p:txBody>
      </p:sp>
      <p:sp>
        <p:nvSpPr>
          <p:cNvPr id="54282" name="Line 13"/>
          <p:cNvSpPr>
            <a:spLocks noChangeShapeType="1"/>
          </p:cNvSpPr>
          <p:nvPr/>
        </p:nvSpPr>
        <p:spPr bwMode="auto">
          <a:xfrm flipH="1">
            <a:off x="4343400" y="6172200"/>
            <a:ext cx="152400" cy="152400"/>
          </a:xfrm>
          <a:prstGeom prst="line">
            <a:avLst/>
          </a:prstGeom>
          <a:noFill/>
          <a:ln w="12700">
            <a:solidFill>
              <a:schemeClr val="tx1"/>
            </a:solidFill>
            <a:round/>
            <a:headEnd/>
            <a:tailEnd/>
          </a:ln>
        </p:spPr>
        <p:txBody>
          <a:bodyPr/>
          <a:lstStyle/>
          <a:p>
            <a:endParaRPr lang="es-ES"/>
          </a:p>
        </p:txBody>
      </p:sp>
      <p:sp>
        <p:nvSpPr>
          <p:cNvPr id="54283" name="Line 14"/>
          <p:cNvSpPr>
            <a:spLocks noChangeShapeType="1"/>
          </p:cNvSpPr>
          <p:nvPr/>
        </p:nvSpPr>
        <p:spPr bwMode="auto">
          <a:xfrm flipH="1" flipV="1">
            <a:off x="4343400" y="3733800"/>
            <a:ext cx="152400" cy="228600"/>
          </a:xfrm>
          <a:prstGeom prst="line">
            <a:avLst/>
          </a:prstGeom>
          <a:noFill/>
          <a:ln w="12700">
            <a:solidFill>
              <a:schemeClr val="tx1"/>
            </a:solidFill>
            <a:round/>
            <a:headEnd/>
            <a:tailEnd/>
          </a:ln>
        </p:spPr>
        <p:txBody>
          <a:bodyPr/>
          <a:lstStyle/>
          <a:p>
            <a:endParaRPr lang="es-ES"/>
          </a:p>
        </p:txBody>
      </p:sp>
      <p:sp>
        <p:nvSpPr>
          <p:cNvPr id="54284" name="Line 15"/>
          <p:cNvSpPr>
            <a:spLocks noChangeShapeType="1"/>
          </p:cNvSpPr>
          <p:nvPr/>
        </p:nvSpPr>
        <p:spPr bwMode="auto">
          <a:xfrm>
            <a:off x="4495800" y="4800600"/>
            <a:ext cx="228600" cy="0"/>
          </a:xfrm>
          <a:prstGeom prst="line">
            <a:avLst/>
          </a:prstGeom>
          <a:noFill/>
          <a:ln w="12700">
            <a:solidFill>
              <a:schemeClr val="tx1"/>
            </a:solidFill>
            <a:round/>
            <a:headEnd/>
            <a:tailEnd/>
          </a:ln>
        </p:spPr>
        <p:txBody>
          <a:bodyPr/>
          <a:lstStyle/>
          <a:p>
            <a:endParaRPr lang="es-ES"/>
          </a:p>
        </p:txBody>
      </p:sp>
    </p:spTree>
  </p:cSld>
  <p:clrMapOvr>
    <a:masterClrMapping/>
  </p:clrMapOvr>
  <p:transition>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827088" y="188913"/>
            <a:ext cx="6423025" cy="304800"/>
          </a:xfrm>
          <a:prstGeom prst="rect">
            <a:avLst/>
          </a:prstGeom>
          <a:noFill/>
          <a:ln w="12700">
            <a:noFill/>
            <a:miter lim="800000"/>
            <a:headEnd/>
            <a:tailEnd/>
          </a:ln>
        </p:spPr>
        <p:txBody>
          <a:bodyPr wrap="none" lIns="0" tIns="0" rIns="0" bIns="0">
            <a:spAutoFit/>
          </a:bodyPr>
          <a:lstStyle/>
          <a:p>
            <a:pPr eaLnBrk="0" hangingPunct="0"/>
            <a:r>
              <a:rPr lang="en-US" sz="2000" b="1" dirty="0">
                <a:latin typeface="Tw Cen MT" pitchFamily="34" charset="0"/>
              </a:rPr>
              <a:t>NIVELES DE ACTIVIDAD, BENCHMARKING INTERNACIONAL</a:t>
            </a:r>
          </a:p>
        </p:txBody>
      </p:sp>
      <p:sp>
        <p:nvSpPr>
          <p:cNvPr id="55299" name="Rectangle 3"/>
          <p:cNvSpPr>
            <a:spLocks noChangeArrowheads="1"/>
          </p:cNvSpPr>
          <p:nvPr/>
        </p:nvSpPr>
        <p:spPr bwMode="auto">
          <a:xfrm>
            <a:off x="4927600" y="1873250"/>
            <a:ext cx="0" cy="212725"/>
          </a:xfrm>
          <a:prstGeom prst="rect">
            <a:avLst/>
          </a:prstGeom>
          <a:solidFill>
            <a:schemeClr val="tx1"/>
          </a:solidFill>
          <a:ln w="12700">
            <a:noFill/>
            <a:miter lim="800000"/>
            <a:headEnd/>
            <a:tailEnd/>
          </a:ln>
        </p:spPr>
        <p:txBody>
          <a:bodyPr wrap="none" lIns="0" tIns="0" rIns="0" bIns="0">
            <a:spAutoFit/>
          </a:bodyPr>
          <a:lstStyle/>
          <a:p>
            <a:pPr eaLnBrk="0" hangingPunct="0"/>
            <a:endParaRPr lang="en-US" sz="1400" b="1">
              <a:solidFill>
                <a:srgbClr val="000000"/>
              </a:solidFill>
            </a:endParaRPr>
          </a:p>
        </p:txBody>
      </p:sp>
      <p:sp>
        <p:nvSpPr>
          <p:cNvPr id="55300" name="Rectangle 4"/>
          <p:cNvSpPr>
            <a:spLocks noChangeArrowheads="1"/>
          </p:cNvSpPr>
          <p:nvPr/>
        </p:nvSpPr>
        <p:spPr bwMode="auto">
          <a:xfrm>
            <a:off x="4945063" y="2481263"/>
            <a:ext cx="0" cy="152400"/>
          </a:xfrm>
          <a:prstGeom prst="rect">
            <a:avLst/>
          </a:prstGeom>
          <a:solidFill>
            <a:schemeClr val="tx1"/>
          </a:solidFill>
          <a:ln w="12700">
            <a:noFill/>
            <a:miter lim="800000"/>
            <a:headEnd/>
            <a:tailEnd/>
          </a:ln>
        </p:spPr>
        <p:txBody>
          <a:bodyPr wrap="none" lIns="0" tIns="0" rIns="0" bIns="0">
            <a:spAutoFit/>
          </a:bodyPr>
          <a:lstStyle/>
          <a:p>
            <a:pPr eaLnBrk="0" hangingPunct="0"/>
            <a:endParaRPr lang="en-US" sz="1000" b="1">
              <a:solidFill>
                <a:srgbClr val="000000"/>
              </a:solidFill>
            </a:endParaRPr>
          </a:p>
        </p:txBody>
      </p:sp>
      <p:sp>
        <p:nvSpPr>
          <p:cNvPr id="55301" name="Rectangle 5"/>
          <p:cNvSpPr>
            <a:spLocks noChangeArrowheads="1"/>
          </p:cNvSpPr>
          <p:nvPr/>
        </p:nvSpPr>
        <p:spPr bwMode="auto">
          <a:xfrm>
            <a:off x="5011738" y="3200400"/>
            <a:ext cx="0" cy="152400"/>
          </a:xfrm>
          <a:prstGeom prst="rect">
            <a:avLst/>
          </a:prstGeom>
          <a:solidFill>
            <a:schemeClr val="tx1"/>
          </a:solidFill>
          <a:ln w="12700">
            <a:noFill/>
            <a:miter lim="800000"/>
            <a:headEnd/>
            <a:tailEnd/>
          </a:ln>
        </p:spPr>
        <p:txBody>
          <a:bodyPr wrap="none" lIns="0" tIns="0" rIns="0" bIns="0">
            <a:spAutoFit/>
          </a:bodyPr>
          <a:lstStyle/>
          <a:p>
            <a:pPr eaLnBrk="0" hangingPunct="0"/>
            <a:endParaRPr lang="en-US" sz="1000" b="1">
              <a:solidFill>
                <a:srgbClr val="000000"/>
              </a:solidFill>
            </a:endParaRPr>
          </a:p>
        </p:txBody>
      </p:sp>
      <p:sp>
        <p:nvSpPr>
          <p:cNvPr id="55302" name="Rectangle 6"/>
          <p:cNvSpPr>
            <a:spLocks noChangeArrowheads="1"/>
          </p:cNvSpPr>
          <p:nvPr/>
        </p:nvSpPr>
        <p:spPr bwMode="auto">
          <a:xfrm>
            <a:off x="4945063" y="3733800"/>
            <a:ext cx="0" cy="212725"/>
          </a:xfrm>
          <a:prstGeom prst="rect">
            <a:avLst/>
          </a:prstGeom>
          <a:solidFill>
            <a:schemeClr val="tx1"/>
          </a:solidFill>
          <a:ln w="12700">
            <a:noFill/>
            <a:miter lim="800000"/>
            <a:headEnd/>
            <a:tailEnd/>
          </a:ln>
        </p:spPr>
        <p:txBody>
          <a:bodyPr wrap="none" lIns="0" tIns="0" rIns="0" bIns="0">
            <a:spAutoFit/>
          </a:bodyPr>
          <a:lstStyle/>
          <a:p>
            <a:pPr eaLnBrk="0" hangingPunct="0"/>
            <a:endParaRPr lang="en-US" sz="1400" b="1">
              <a:solidFill>
                <a:srgbClr val="000000"/>
              </a:solidFill>
            </a:endParaRPr>
          </a:p>
        </p:txBody>
      </p:sp>
      <p:sp>
        <p:nvSpPr>
          <p:cNvPr id="55303" name="Rectangle 7"/>
          <p:cNvSpPr>
            <a:spLocks noChangeArrowheads="1"/>
          </p:cNvSpPr>
          <p:nvPr/>
        </p:nvSpPr>
        <p:spPr bwMode="auto">
          <a:xfrm>
            <a:off x="5011738" y="4191000"/>
            <a:ext cx="0" cy="212725"/>
          </a:xfrm>
          <a:prstGeom prst="rect">
            <a:avLst/>
          </a:prstGeom>
          <a:solidFill>
            <a:schemeClr val="tx1"/>
          </a:solidFill>
          <a:ln w="12700">
            <a:noFill/>
            <a:miter lim="800000"/>
            <a:headEnd/>
            <a:tailEnd/>
          </a:ln>
        </p:spPr>
        <p:txBody>
          <a:bodyPr wrap="none" lIns="0" tIns="0" rIns="0" bIns="0">
            <a:spAutoFit/>
          </a:bodyPr>
          <a:lstStyle/>
          <a:p>
            <a:pPr eaLnBrk="0" hangingPunct="0"/>
            <a:endParaRPr lang="en-US" sz="1400" b="1">
              <a:solidFill>
                <a:srgbClr val="000000"/>
              </a:solidFill>
            </a:endParaRPr>
          </a:p>
        </p:txBody>
      </p:sp>
      <p:sp>
        <p:nvSpPr>
          <p:cNvPr id="55304" name="Rectangle 8"/>
          <p:cNvSpPr>
            <a:spLocks noChangeArrowheads="1"/>
          </p:cNvSpPr>
          <p:nvPr/>
        </p:nvSpPr>
        <p:spPr bwMode="auto">
          <a:xfrm>
            <a:off x="5011738" y="4648200"/>
            <a:ext cx="0" cy="212725"/>
          </a:xfrm>
          <a:prstGeom prst="rect">
            <a:avLst/>
          </a:prstGeom>
          <a:solidFill>
            <a:schemeClr val="tx1"/>
          </a:solidFill>
          <a:ln w="12700">
            <a:noFill/>
            <a:miter lim="800000"/>
            <a:headEnd/>
            <a:tailEnd/>
          </a:ln>
        </p:spPr>
        <p:txBody>
          <a:bodyPr wrap="none" lIns="0" tIns="0" rIns="0" bIns="0">
            <a:spAutoFit/>
          </a:bodyPr>
          <a:lstStyle/>
          <a:p>
            <a:pPr eaLnBrk="0" hangingPunct="0"/>
            <a:endParaRPr lang="en-US" sz="1400" b="1">
              <a:solidFill>
                <a:srgbClr val="000000"/>
              </a:solidFill>
            </a:endParaRPr>
          </a:p>
        </p:txBody>
      </p:sp>
      <p:sp>
        <p:nvSpPr>
          <p:cNvPr id="55305" name="Rectangle 9"/>
          <p:cNvSpPr>
            <a:spLocks noChangeArrowheads="1"/>
          </p:cNvSpPr>
          <p:nvPr/>
        </p:nvSpPr>
        <p:spPr bwMode="auto">
          <a:xfrm>
            <a:off x="4945063" y="5105400"/>
            <a:ext cx="0" cy="212725"/>
          </a:xfrm>
          <a:prstGeom prst="rect">
            <a:avLst/>
          </a:prstGeom>
          <a:solidFill>
            <a:schemeClr val="tx1"/>
          </a:solidFill>
          <a:ln w="12700">
            <a:noFill/>
            <a:miter lim="800000"/>
            <a:headEnd/>
            <a:tailEnd/>
          </a:ln>
        </p:spPr>
        <p:txBody>
          <a:bodyPr wrap="none" lIns="0" tIns="0" rIns="0" bIns="0">
            <a:spAutoFit/>
          </a:bodyPr>
          <a:lstStyle/>
          <a:p>
            <a:pPr eaLnBrk="0" hangingPunct="0"/>
            <a:endParaRPr lang="en-US" sz="1400" b="1">
              <a:solidFill>
                <a:srgbClr val="000000"/>
              </a:solidFill>
            </a:endParaRPr>
          </a:p>
        </p:txBody>
      </p:sp>
      <p:sp>
        <p:nvSpPr>
          <p:cNvPr id="55306" name="Rectangle 10"/>
          <p:cNvSpPr>
            <a:spLocks noChangeArrowheads="1"/>
          </p:cNvSpPr>
          <p:nvPr/>
        </p:nvSpPr>
        <p:spPr bwMode="auto">
          <a:xfrm>
            <a:off x="4945063" y="5638800"/>
            <a:ext cx="0" cy="212725"/>
          </a:xfrm>
          <a:prstGeom prst="rect">
            <a:avLst/>
          </a:prstGeom>
          <a:solidFill>
            <a:schemeClr val="tx1"/>
          </a:solidFill>
          <a:ln w="12700">
            <a:noFill/>
            <a:miter lim="800000"/>
            <a:headEnd/>
            <a:tailEnd/>
          </a:ln>
        </p:spPr>
        <p:txBody>
          <a:bodyPr wrap="none" lIns="0" tIns="0" rIns="0" bIns="0">
            <a:spAutoFit/>
          </a:bodyPr>
          <a:lstStyle/>
          <a:p>
            <a:pPr eaLnBrk="0" hangingPunct="0"/>
            <a:endParaRPr lang="en-US" sz="1400" b="1">
              <a:solidFill>
                <a:srgbClr val="000000"/>
              </a:solidFill>
            </a:endParaRPr>
          </a:p>
        </p:txBody>
      </p:sp>
      <p:sp>
        <p:nvSpPr>
          <p:cNvPr id="55307" name="Line 11"/>
          <p:cNvSpPr>
            <a:spLocks noChangeShapeType="1"/>
          </p:cNvSpPr>
          <p:nvPr/>
        </p:nvSpPr>
        <p:spPr bwMode="auto">
          <a:xfrm>
            <a:off x="0" y="608013"/>
            <a:ext cx="9144000" cy="0"/>
          </a:xfrm>
          <a:prstGeom prst="line">
            <a:avLst/>
          </a:prstGeom>
          <a:noFill/>
          <a:ln w="76200" cmpd="tri">
            <a:solidFill>
              <a:srgbClr val="969696"/>
            </a:solidFill>
            <a:round/>
            <a:headEnd/>
            <a:tailEnd/>
          </a:ln>
        </p:spPr>
        <p:txBody>
          <a:bodyPr wrap="none" anchor="ctr"/>
          <a:lstStyle/>
          <a:p>
            <a:endParaRPr lang="es-ES"/>
          </a:p>
        </p:txBody>
      </p:sp>
      <p:pic>
        <p:nvPicPr>
          <p:cNvPr id="55308" name="Picture 13"/>
          <p:cNvPicPr>
            <a:picLocks noChangeAspect="1" noChangeArrowheads="1"/>
          </p:cNvPicPr>
          <p:nvPr/>
        </p:nvPicPr>
        <p:blipFill>
          <a:blip r:embed="rId3" cstate="print"/>
          <a:srcRect/>
          <a:stretch>
            <a:fillRect/>
          </a:stretch>
        </p:blipFill>
        <p:spPr bwMode="auto">
          <a:xfrm>
            <a:off x="539750" y="765175"/>
            <a:ext cx="7820025" cy="5434013"/>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6553200" y="6246813"/>
            <a:ext cx="1905000" cy="457200"/>
          </a:xfrm>
          <a:prstGeom prst="rect">
            <a:avLst/>
          </a:prstGeom>
          <a:noFill/>
          <a:ln w="12700">
            <a:noFill/>
            <a:miter lim="800000"/>
            <a:headEnd/>
            <a:tailEnd/>
          </a:ln>
        </p:spPr>
        <p:txBody>
          <a:bodyPr wrap="none" anchor="ctr"/>
          <a:lstStyle/>
          <a:p>
            <a:endParaRPr lang="es-ES"/>
          </a:p>
        </p:txBody>
      </p:sp>
      <p:sp>
        <p:nvSpPr>
          <p:cNvPr id="56323"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56324" name="Rectangle 4"/>
          <p:cNvSpPr>
            <a:spLocks noChangeArrowheads="1"/>
          </p:cNvSpPr>
          <p:nvPr/>
        </p:nvSpPr>
        <p:spPr bwMode="auto">
          <a:xfrm>
            <a:off x="1719263" y="188913"/>
            <a:ext cx="0" cy="365125"/>
          </a:xfrm>
          <a:prstGeom prst="rect">
            <a:avLst/>
          </a:prstGeom>
          <a:noFill/>
          <a:ln w="12700">
            <a:noFill/>
            <a:miter lim="800000"/>
            <a:headEnd/>
            <a:tailEnd/>
          </a:ln>
        </p:spPr>
        <p:txBody>
          <a:bodyPr wrap="none" lIns="0" tIns="0" rIns="0" bIns="0">
            <a:spAutoFit/>
          </a:bodyPr>
          <a:lstStyle/>
          <a:p>
            <a:pPr algn="ctr" eaLnBrk="0" hangingPunct="0"/>
            <a:endParaRPr lang="en-US" sz="2400" b="1">
              <a:solidFill>
                <a:schemeClr val="tx2"/>
              </a:solidFill>
              <a:latin typeface="Tw Cen MT" pitchFamily="34" charset="0"/>
            </a:endParaRPr>
          </a:p>
        </p:txBody>
      </p:sp>
      <p:sp>
        <p:nvSpPr>
          <p:cNvPr id="56325" name="Line 5"/>
          <p:cNvSpPr>
            <a:spLocks noChangeShapeType="1"/>
          </p:cNvSpPr>
          <p:nvPr/>
        </p:nvSpPr>
        <p:spPr bwMode="auto">
          <a:xfrm>
            <a:off x="0" y="608013"/>
            <a:ext cx="9144000" cy="0"/>
          </a:xfrm>
          <a:prstGeom prst="line">
            <a:avLst/>
          </a:prstGeom>
          <a:noFill/>
          <a:ln w="76200" cmpd="tri">
            <a:solidFill>
              <a:srgbClr val="969696"/>
            </a:solidFill>
            <a:round/>
            <a:headEnd/>
            <a:tailEnd/>
          </a:ln>
        </p:spPr>
        <p:txBody>
          <a:bodyPr wrap="none" anchor="ctr"/>
          <a:lstStyle/>
          <a:p>
            <a:endParaRPr lang="es-ES"/>
          </a:p>
        </p:txBody>
      </p:sp>
      <p:pic>
        <p:nvPicPr>
          <p:cNvPr id="56326" name="Picture 6"/>
          <p:cNvPicPr>
            <a:picLocks noChangeAspect="1" noChangeArrowheads="1"/>
          </p:cNvPicPr>
          <p:nvPr/>
        </p:nvPicPr>
        <p:blipFill>
          <a:blip r:embed="rId3" cstate="print"/>
          <a:srcRect/>
          <a:stretch>
            <a:fillRect/>
          </a:stretch>
        </p:blipFill>
        <p:spPr bwMode="auto">
          <a:xfrm>
            <a:off x="7956550" y="31750"/>
            <a:ext cx="1163638" cy="534988"/>
          </a:xfrm>
          <a:prstGeom prst="rect">
            <a:avLst/>
          </a:prstGeom>
          <a:noFill/>
          <a:ln w="9525">
            <a:noFill/>
            <a:miter lim="800000"/>
            <a:headEnd/>
            <a:tailEnd/>
          </a:ln>
        </p:spPr>
      </p:pic>
      <p:sp>
        <p:nvSpPr>
          <p:cNvPr id="56327" name="Rectangle 7"/>
          <p:cNvSpPr>
            <a:spLocks noChangeArrowheads="1"/>
          </p:cNvSpPr>
          <p:nvPr/>
        </p:nvSpPr>
        <p:spPr bwMode="auto">
          <a:xfrm>
            <a:off x="857250" y="0"/>
            <a:ext cx="5291138" cy="369888"/>
          </a:xfrm>
          <a:prstGeom prst="rect">
            <a:avLst/>
          </a:prstGeom>
          <a:noFill/>
          <a:ln w="12700">
            <a:noFill/>
            <a:miter lim="800000"/>
            <a:headEnd/>
            <a:tailEnd/>
          </a:ln>
        </p:spPr>
        <p:txBody>
          <a:bodyPr wrap="none" lIns="0" tIns="0" rIns="0" bIns="0">
            <a:spAutoFit/>
          </a:bodyPr>
          <a:lstStyle/>
          <a:p>
            <a:pPr eaLnBrk="0" hangingPunct="0"/>
            <a:r>
              <a:rPr lang="es-ES_tradnl" b="1" dirty="0">
                <a:latin typeface="Tw Cen MT" pitchFamily="34" charset="0"/>
              </a:rPr>
              <a:t>CAUSAS DE TIEMPOS QUE NO AGREGAN VALOR, MEL</a:t>
            </a:r>
            <a:endParaRPr lang="en-US" sz="2400" b="1" dirty="0">
              <a:latin typeface="Tw Cen MT" pitchFamily="34" charset="0"/>
            </a:endParaRPr>
          </a:p>
        </p:txBody>
      </p:sp>
      <p:pic>
        <p:nvPicPr>
          <p:cNvPr id="56328" name="Picture 8"/>
          <p:cNvPicPr>
            <a:picLocks noChangeAspect="1" noChangeArrowheads="1"/>
          </p:cNvPicPr>
          <p:nvPr/>
        </p:nvPicPr>
        <p:blipFill>
          <a:blip r:embed="rId4" cstate="print"/>
          <a:srcRect/>
          <a:stretch>
            <a:fillRect/>
          </a:stretch>
        </p:blipFill>
        <p:spPr bwMode="auto">
          <a:xfrm>
            <a:off x="900113" y="908050"/>
            <a:ext cx="7129462" cy="5316538"/>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57347"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57348" name="Rectangle 4"/>
          <p:cNvSpPr>
            <a:spLocks noChangeArrowheads="1"/>
          </p:cNvSpPr>
          <p:nvPr/>
        </p:nvSpPr>
        <p:spPr bwMode="auto">
          <a:xfrm>
            <a:off x="6156325" y="1412875"/>
            <a:ext cx="2732088" cy="638175"/>
          </a:xfrm>
          <a:prstGeom prst="rect">
            <a:avLst/>
          </a:prstGeom>
          <a:noFill/>
          <a:ln w="12700">
            <a:noFill/>
            <a:miter lim="800000"/>
            <a:headEnd/>
            <a:tailEnd/>
          </a:ln>
        </p:spPr>
        <p:txBody>
          <a:bodyPr lIns="90488" tIns="44450" rIns="90488" bIns="44450">
            <a:spAutoFit/>
          </a:bodyPr>
          <a:lstStyle/>
          <a:p>
            <a:pPr algn="ctr" defTabSz="762000" eaLnBrk="0" hangingPunct="0"/>
            <a:r>
              <a:rPr lang="es-CL" sz="3600" b="1">
                <a:solidFill>
                  <a:schemeClr val="tx2"/>
                </a:solidFill>
                <a:latin typeface="Times New Roman" pitchFamily="18" charset="0"/>
              </a:rPr>
              <a:t>Beneficios</a:t>
            </a:r>
          </a:p>
        </p:txBody>
      </p:sp>
      <p:sp>
        <p:nvSpPr>
          <p:cNvPr id="57349" name="Rectangle 5"/>
          <p:cNvSpPr>
            <a:spLocks noChangeArrowheads="1"/>
          </p:cNvSpPr>
          <p:nvPr/>
        </p:nvSpPr>
        <p:spPr bwMode="auto">
          <a:xfrm>
            <a:off x="6010275" y="2133600"/>
            <a:ext cx="3133725" cy="4325938"/>
          </a:xfrm>
          <a:prstGeom prst="rect">
            <a:avLst/>
          </a:prstGeom>
          <a:noFill/>
          <a:ln w="12700">
            <a:noFill/>
            <a:miter lim="800000"/>
            <a:headEnd/>
            <a:tailEnd/>
          </a:ln>
        </p:spPr>
        <p:txBody>
          <a:bodyPr lIns="90488" tIns="44450" rIns="90488" bIns="44450">
            <a:spAutoFit/>
          </a:bodyPr>
          <a:lstStyle/>
          <a:p>
            <a:pPr marL="200025" indent="85725" defTabSz="762000" eaLnBrk="0" hangingPunct="0"/>
            <a:endParaRPr lang="es-CL" b="1">
              <a:latin typeface="Times New Roman" pitchFamily="18" charset="0"/>
            </a:endParaRPr>
          </a:p>
          <a:p>
            <a:pPr marL="200025" indent="85725" defTabSz="762000" eaLnBrk="0" hangingPunct="0">
              <a:buClr>
                <a:srgbClr val="FF3300"/>
              </a:buClr>
              <a:buSzPct val="100000"/>
              <a:buFontTx/>
              <a:buChar char="•"/>
            </a:pPr>
            <a:r>
              <a:rPr lang="es-CL" sz="2000" b="1">
                <a:latin typeface="Times New Roman" pitchFamily="18" charset="0"/>
              </a:rPr>
              <a:t>Se eliminan</a:t>
            </a:r>
          </a:p>
          <a:p>
            <a:pPr marL="200025" indent="85725" defTabSz="762000" eaLnBrk="0" hangingPunct="0"/>
            <a:r>
              <a:rPr lang="es-CL" sz="2000" b="1">
                <a:latin typeface="Times New Roman" pitchFamily="18" charset="0"/>
              </a:rPr>
              <a:t>  cuellos de</a:t>
            </a:r>
          </a:p>
          <a:p>
            <a:pPr marL="200025" indent="85725" defTabSz="762000" eaLnBrk="0" hangingPunct="0"/>
            <a:r>
              <a:rPr lang="es-CL" sz="2000" b="1">
                <a:latin typeface="Times New Roman" pitchFamily="18" charset="0"/>
              </a:rPr>
              <a:t>  botella</a:t>
            </a:r>
          </a:p>
          <a:p>
            <a:pPr marL="200025" indent="85725" defTabSz="762000" eaLnBrk="0" hangingPunct="0">
              <a:buClr>
                <a:srgbClr val="FF3300"/>
              </a:buClr>
              <a:buSzPct val="100000"/>
              <a:buFontTx/>
              <a:buChar char="•"/>
            </a:pPr>
            <a:r>
              <a:rPr lang="es-CL" sz="2000" b="1">
                <a:latin typeface="Times New Roman" pitchFamily="18" charset="0"/>
              </a:rPr>
              <a:t>Es gradual en</a:t>
            </a:r>
          </a:p>
          <a:p>
            <a:pPr marL="200025" indent="85725" defTabSz="762000" eaLnBrk="0" hangingPunct="0"/>
            <a:r>
              <a:rPr lang="es-CL" sz="2000" b="1">
                <a:latin typeface="Times New Roman" pitchFamily="18" charset="0"/>
              </a:rPr>
              <a:t>  el tiempo</a:t>
            </a:r>
          </a:p>
          <a:p>
            <a:pPr marL="200025" indent="85725" defTabSz="762000" eaLnBrk="0" hangingPunct="0">
              <a:buClr>
                <a:srgbClr val="FF3300"/>
              </a:buClr>
              <a:buSzPct val="100000"/>
              <a:buFontTx/>
              <a:buChar char="•"/>
            </a:pPr>
            <a:r>
              <a:rPr lang="es-CL" sz="2000" b="1">
                <a:latin typeface="Times New Roman" pitchFamily="18" charset="0"/>
              </a:rPr>
              <a:t> No hay cambios</a:t>
            </a:r>
          </a:p>
          <a:p>
            <a:pPr marL="200025" indent="85725" defTabSz="762000" eaLnBrk="0" hangingPunct="0"/>
            <a:r>
              <a:rPr lang="es-CL" sz="2000" b="1">
                <a:latin typeface="Times New Roman" pitchFamily="18" charset="0"/>
              </a:rPr>
              <a:t>  bruscos</a:t>
            </a:r>
          </a:p>
          <a:p>
            <a:pPr marL="200025" indent="85725" defTabSz="762000" eaLnBrk="0" hangingPunct="0">
              <a:buClr>
                <a:srgbClr val="FF3300"/>
              </a:buClr>
              <a:buSzPct val="100000"/>
              <a:buFontTx/>
              <a:buChar char="•"/>
            </a:pPr>
            <a:r>
              <a:rPr lang="es-CL" sz="2000" b="1">
                <a:latin typeface="Times New Roman" pitchFamily="18" charset="0"/>
              </a:rPr>
              <a:t>Apoyado por</a:t>
            </a:r>
          </a:p>
          <a:p>
            <a:pPr marL="200025" indent="85725" defTabSz="762000" eaLnBrk="0" hangingPunct="0"/>
            <a:r>
              <a:rPr lang="es-CL" sz="2000" b="1">
                <a:latin typeface="Times New Roman" pitchFamily="18" charset="0"/>
              </a:rPr>
              <a:t>  metodología de </a:t>
            </a:r>
          </a:p>
          <a:p>
            <a:pPr marL="200025" indent="85725" defTabSz="762000" eaLnBrk="0" hangingPunct="0"/>
            <a:r>
              <a:rPr lang="es-CL" sz="2000" b="1">
                <a:latin typeface="Times New Roman" pitchFamily="18" charset="0"/>
              </a:rPr>
              <a:t>  mejoramiento </a:t>
            </a:r>
          </a:p>
          <a:p>
            <a:pPr marL="200025" indent="85725" defTabSz="762000" eaLnBrk="0" hangingPunct="0"/>
            <a:r>
              <a:rPr lang="es-CL" sz="2000" b="1">
                <a:latin typeface="Times New Roman" pitchFamily="18" charset="0"/>
              </a:rPr>
              <a:t>  continuo</a:t>
            </a:r>
          </a:p>
          <a:p>
            <a:pPr marL="200025" indent="85725" defTabSz="762000" eaLnBrk="0" hangingPunct="0">
              <a:buClr>
                <a:srgbClr val="FF3300"/>
              </a:buClr>
              <a:buSzPct val="100000"/>
              <a:buFontTx/>
              <a:buChar char="•"/>
            </a:pPr>
            <a:r>
              <a:rPr lang="es-CL" sz="2000" b="1">
                <a:latin typeface="Times New Roman" pitchFamily="18" charset="0"/>
              </a:rPr>
              <a:t>Tiempos breves</a:t>
            </a:r>
          </a:p>
          <a:p>
            <a:pPr marL="200025" indent="85725" defTabSz="762000" eaLnBrk="0" hangingPunct="0"/>
            <a:r>
              <a:rPr lang="es-CL" sz="2000" b="1">
                <a:latin typeface="Times New Roman" pitchFamily="18" charset="0"/>
              </a:rPr>
              <a:t>  de ciclo</a:t>
            </a:r>
          </a:p>
        </p:txBody>
      </p:sp>
      <p:sp>
        <p:nvSpPr>
          <p:cNvPr id="57350" name="AutoShape 6"/>
          <p:cNvSpPr>
            <a:spLocks noChangeArrowheads="1"/>
          </p:cNvSpPr>
          <p:nvPr/>
        </p:nvSpPr>
        <p:spPr bwMode="auto">
          <a:xfrm>
            <a:off x="5645150" y="2292350"/>
            <a:ext cx="444500" cy="3187700"/>
          </a:xfrm>
          <a:prstGeom prst="rightArrow">
            <a:avLst>
              <a:gd name="adj1" fmla="val 75000"/>
              <a:gd name="adj2" fmla="val 50005"/>
            </a:avLst>
          </a:prstGeom>
          <a:gradFill rotWithShape="0">
            <a:gsLst>
              <a:gs pos="0">
                <a:srgbClr val="B0011C"/>
              </a:gs>
              <a:gs pos="50000">
                <a:srgbClr val="FC0128"/>
              </a:gs>
              <a:gs pos="100000">
                <a:srgbClr val="B0011C"/>
              </a:gs>
            </a:gsLst>
            <a:lin ang="5400000" scaled="1"/>
          </a:gradFill>
          <a:ln w="12700">
            <a:solidFill>
              <a:schemeClr val="tx1"/>
            </a:solidFill>
            <a:miter lim="800000"/>
            <a:headEnd/>
            <a:tailEnd/>
          </a:ln>
        </p:spPr>
        <p:txBody>
          <a:bodyPr wrap="none" anchor="ctr"/>
          <a:lstStyle/>
          <a:p>
            <a:endParaRPr lang="es-ES"/>
          </a:p>
        </p:txBody>
      </p:sp>
      <p:sp>
        <p:nvSpPr>
          <p:cNvPr id="57351" name="Rectangle 7"/>
          <p:cNvSpPr>
            <a:spLocks noChangeArrowheads="1"/>
          </p:cNvSpPr>
          <p:nvPr/>
        </p:nvSpPr>
        <p:spPr bwMode="auto">
          <a:xfrm>
            <a:off x="0" y="4900613"/>
            <a:ext cx="1730375" cy="357187"/>
          </a:xfrm>
          <a:prstGeom prst="rect">
            <a:avLst/>
          </a:prstGeom>
          <a:noFill/>
          <a:ln w="12700">
            <a:noFill/>
            <a:miter lim="800000"/>
            <a:headEnd/>
            <a:tailEnd/>
          </a:ln>
        </p:spPr>
        <p:txBody>
          <a:bodyPr wrap="none" anchor="ctr"/>
          <a:lstStyle/>
          <a:p>
            <a:endParaRPr lang="es-ES"/>
          </a:p>
        </p:txBody>
      </p:sp>
      <p:sp>
        <p:nvSpPr>
          <p:cNvPr id="57352" name="Rectangle 8"/>
          <p:cNvSpPr>
            <a:spLocks noChangeArrowheads="1"/>
          </p:cNvSpPr>
          <p:nvPr/>
        </p:nvSpPr>
        <p:spPr bwMode="auto">
          <a:xfrm>
            <a:off x="6405563" y="1471613"/>
            <a:ext cx="2630487" cy="357187"/>
          </a:xfrm>
          <a:prstGeom prst="rect">
            <a:avLst/>
          </a:prstGeom>
          <a:noFill/>
          <a:ln w="12700">
            <a:noFill/>
            <a:miter lim="800000"/>
            <a:headEnd/>
            <a:tailEnd/>
          </a:ln>
        </p:spPr>
        <p:txBody>
          <a:bodyPr wrap="none" anchor="ctr"/>
          <a:lstStyle/>
          <a:p>
            <a:endParaRPr lang="es-ES"/>
          </a:p>
        </p:txBody>
      </p:sp>
      <p:sp>
        <p:nvSpPr>
          <p:cNvPr id="57353" name="Oval 9"/>
          <p:cNvSpPr>
            <a:spLocks noChangeArrowheads="1"/>
          </p:cNvSpPr>
          <p:nvPr/>
        </p:nvSpPr>
        <p:spPr bwMode="auto">
          <a:xfrm>
            <a:off x="2314575" y="5319713"/>
            <a:ext cx="361950" cy="306387"/>
          </a:xfrm>
          <a:prstGeom prst="ellipse">
            <a:avLst/>
          </a:prstGeom>
          <a:solidFill>
            <a:srgbClr val="FCFEB9"/>
          </a:solidFill>
          <a:ln w="12700">
            <a:solidFill>
              <a:schemeClr val="tx1"/>
            </a:solidFill>
            <a:round/>
            <a:headEnd/>
            <a:tailEnd/>
          </a:ln>
        </p:spPr>
        <p:txBody>
          <a:bodyPr wrap="none" anchor="ctr"/>
          <a:lstStyle/>
          <a:p>
            <a:endParaRPr lang="es-ES"/>
          </a:p>
        </p:txBody>
      </p:sp>
      <p:sp>
        <p:nvSpPr>
          <p:cNvPr id="57354" name="Oval 10"/>
          <p:cNvSpPr>
            <a:spLocks noChangeArrowheads="1"/>
          </p:cNvSpPr>
          <p:nvPr/>
        </p:nvSpPr>
        <p:spPr bwMode="auto">
          <a:xfrm>
            <a:off x="3906838" y="5259388"/>
            <a:ext cx="361950" cy="307975"/>
          </a:xfrm>
          <a:prstGeom prst="ellipse">
            <a:avLst/>
          </a:prstGeom>
          <a:solidFill>
            <a:srgbClr val="FCFEB9"/>
          </a:solidFill>
          <a:ln w="12700">
            <a:solidFill>
              <a:schemeClr val="tx1"/>
            </a:solidFill>
            <a:round/>
            <a:headEnd/>
            <a:tailEnd/>
          </a:ln>
        </p:spPr>
        <p:txBody>
          <a:bodyPr wrap="none" anchor="ctr"/>
          <a:lstStyle/>
          <a:p>
            <a:endParaRPr lang="es-ES"/>
          </a:p>
        </p:txBody>
      </p:sp>
      <p:sp>
        <p:nvSpPr>
          <p:cNvPr id="57355" name="Oval 11"/>
          <p:cNvSpPr>
            <a:spLocks noChangeArrowheads="1"/>
          </p:cNvSpPr>
          <p:nvPr/>
        </p:nvSpPr>
        <p:spPr bwMode="auto">
          <a:xfrm>
            <a:off x="757238" y="2022475"/>
            <a:ext cx="361950" cy="306388"/>
          </a:xfrm>
          <a:prstGeom prst="ellipse">
            <a:avLst/>
          </a:prstGeom>
          <a:solidFill>
            <a:srgbClr val="FCFEB9"/>
          </a:solidFill>
          <a:ln w="12700">
            <a:solidFill>
              <a:schemeClr val="tx1"/>
            </a:solidFill>
            <a:round/>
            <a:headEnd/>
            <a:tailEnd/>
          </a:ln>
        </p:spPr>
        <p:txBody>
          <a:bodyPr wrap="none" anchor="ctr"/>
          <a:lstStyle/>
          <a:p>
            <a:endParaRPr lang="es-ES"/>
          </a:p>
        </p:txBody>
      </p:sp>
      <p:sp>
        <p:nvSpPr>
          <p:cNvPr id="57356" name="AutoShape 12"/>
          <p:cNvSpPr>
            <a:spLocks noChangeArrowheads="1"/>
          </p:cNvSpPr>
          <p:nvPr/>
        </p:nvSpPr>
        <p:spPr bwMode="auto">
          <a:xfrm>
            <a:off x="1519238" y="2022475"/>
            <a:ext cx="300037" cy="306388"/>
          </a:xfrm>
          <a:prstGeom prst="homePlate">
            <a:avLst>
              <a:gd name="adj" fmla="val 33333"/>
            </a:avLst>
          </a:prstGeom>
          <a:solidFill>
            <a:srgbClr val="E3BEFF"/>
          </a:solidFill>
          <a:ln w="12700">
            <a:solidFill>
              <a:schemeClr val="tx1"/>
            </a:solidFill>
            <a:miter lim="800000"/>
            <a:headEnd/>
            <a:tailEnd/>
          </a:ln>
        </p:spPr>
        <p:txBody>
          <a:bodyPr wrap="none" anchor="ctr"/>
          <a:lstStyle/>
          <a:p>
            <a:endParaRPr lang="es-ES"/>
          </a:p>
        </p:txBody>
      </p:sp>
      <p:sp>
        <p:nvSpPr>
          <p:cNvPr id="57357" name="Rectangle 13"/>
          <p:cNvSpPr>
            <a:spLocks noChangeArrowheads="1"/>
          </p:cNvSpPr>
          <p:nvPr/>
        </p:nvSpPr>
        <p:spPr bwMode="auto">
          <a:xfrm>
            <a:off x="2141538" y="2022475"/>
            <a:ext cx="300037" cy="306388"/>
          </a:xfrm>
          <a:prstGeom prst="rect">
            <a:avLst/>
          </a:prstGeom>
          <a:solidFill>
            <a:schemeClr val="accent2"/>
          </a:solidFill>
          <a:ln w="12700">
            <a:solidFill>
              <a:schemeClr val="tx1"/>
            </a:solidFill>
            <a:miter lim="800000"/>
            <a:headEnd/>
            <a:tailEnd/>
          </a:ln>
        </p:spPr>
        <p:txBody>
          <a:bodyPr wrap="none" anchor="ctr"/>
          <a:lstStyle/>
          <a:p>
            <a:endParaRPr lang="es-ES"/>
          </a:p>
        </p:txBody>
      </p:sp>
      <p:sp>
        <p:nvSpPr>
          <p:cNvPr id="57358" name="AutoShape 14"/>
          <p:cNvSpPr>
            <a:spLocks noChangeArrowheads="1"/>
          </p:cNvSpPr>
          <p:nvPr/>
        </p:nvSpPr>
        <p:spPr bwMode="auto">
          <a:xfrm>
            <a:off x="3041650" y="2022475"/>
            <a:ext cx="300038" cy="306388"/>
          </a:xfrm>
          <a:prstGeom prst="homePlate">
            <a:avLst>
              <a:gd name="adj" fmla="val 33333"/>
            </a:avLst>
          </a:prstGeom>
          <a:solidFill>
            <a:srgbClr val="E3BEFF"/>
          </a:solidFill>
          <a:ln w="12700">
            <a:solidFill>
              <a:schemeClr val="tx1"/>
            </a:solidFill>
            <a:miter lim="800000"/>
            <a:headEnd/>
            <a:tailEnd/>
          </a:ln>
        </p:spPr>
        <p:txBody>
          <a:bodyPr wrap="none" anchor="ctr"/>
          <a:lstStyle/>
          <a:p>
            <a:endParaRPr lang="es-ES"/>
          </a:p>
        </p:txBody>
      </p:sp>
      <p:sp>
        <p:nvSpPr>
          <p:cNvPr id="57359" name="Oval 15"/>
          <p:cNvSpPr>
            <a:spLocks noChangeArrowheads="1"/>
          </p:cNvSpPr>
          <p:nvPr/>
        </p:nvSpPr>
        <p:spPr bwMode="auto">
          <a:xfrm>
            <a:off x="4010025" y="2022475"/>
            <a:ext cx="361950" cy="306388"/>
          </a:xfrm>
          <a:prstGeom prst="ellipse">
            <a:avLst/>
          </a:prstGeom>
          <a:solidFill>
            <a:srgbClr val="FCFEB9"/>
          </a:solidFill>
          <a:ln w="12700">
            <a:solidFill>
              <a:schemeClr val="tx1"/>
            </a:solidFill>
            <a:round/>
            <a:headEnd/>
            <a:tailEnd/>
          </a:ln>
        </p:spPr>
        <p:txBody>
          <a:bodyPr wrap="none" anchor="ctr"/>
          <a:lstStyle/>
          <a:p>
            <a:endParaRPr lang="es-ES"/>
          </a:p>
        </p:txBody>
      </p:sp>
      <p:sp>
        <p:nvSpPr>
          <p:cNvPr id="57360" name="AutoShape 16"/>
          <p:cNvSpPr>
            <a:spLocks noChangeArrowheads="1"/>
          </p:cNvSpPr>
          <p:nvPr/>
        </p:nvSpPr>
        <p:spPr bwMode="auto">
          <a:xfrm>
            <a:off x="4079875" y="2674938"/>
            <a:ext cx="300038" cy="307975"/>
          </a:xfrm>
          <a:prstGeom prst="homePlate">
            <a:avLst>
              <a:gd name="adj" fmla="val 33333"/>
            </a:avLst>
          </a:prstGeom>
          <a:solidFill>
            <a:srgbClr val="E3BEFF"/>
          </a:solidFill>
          <a:ln w="12700">
            <a:solidFill>
              <a:schemeClr val="tx1"/>
            </a:solidFill>
            <a:miter lim="800000"/>
            <a:headEnd/>
            <a:tailEnd/>
          </a:ln>
        </p:spPr>
        <p:txBody>
          <a:bodyPr wrap="none" anchor="ctr"/>
          <a:lstStyle/>
          <a:p>
            <a:endParaRPr lang="es-ES"/>
          </a:p>
        </p:txBody>
      </p:sp>
      <p:sp>
        <p:nvSpPr>
          <p:cNvPr id="57361" name="Rectangle 17"/>
          <p:cNvSpPr>
            <a:spLocks noChangeArrowheads="1"/>
          </p:cNvSpPr>
          <p:nvPr/>
        </p:nvSpPr>
        <p:spPr bwMode="auto">
          <a:xfrm>
            <a:off x="4772025" y="2674938"/>
            <a:ext cx="300038" cy="307975"/>
          </a:xfrm>
          <a:prstGeom prst="rect">
            <a:avLst/>
          </a:prstGeom>
          <a:solidFill>
            <a:schemeClr val="accent2"/>
          </a:solidFill>
          <a:ln w="12700">
            <a:solidFill>
              <a:schemeClr val="tx1"/>
            </a:solidFill>
            <a:miter lim="800000"/>
            <a:headEnd/>
            <a:tailEnd/>
          </a:ln>
        </p:spPr>
        <p:txBody>
          <a:bodyPr wrap="none" anchor="ctr"/>
          <a:lstStyle/>
          <a:p>
            <a:endParaRPr lang="es-ES"/>
          </a:p>
        </p:txBody>
      </p:sp>
      <p:sp>
        <p:nvSpPr>
          <p:cNvPr id="57362" name="Line 18"/>
          <p:cNvSpPr>
            <a:spLocks noChangeShapeType="1"/>
          </p:cNvSpPr>
          <p:nvPr/>
        </p:nvSpPr>
        <p:spPr bwMode="auto">
          <a:xfrm>
            <a:off x="2930525" y="5454650"/>
            <a:ext cx="627063" cy="0"/>
          </a:xfrm>
          <a:prstGeom prst="line">
            <a:avLst/>
          </a:prstGeom>
          <a:noFill/>
          <a:ln w="12700">
            <a:solidFill>
              <a:schemeClr val="tx1"/>
            </a:solidFill>
            <a:round/>
            <a:headEnd/>
            <a:tailEnd type="triangle" w="med" len="med"/>
          </a:ln>
        </p:spPr>
        <p:txBody>
          <a:bodyPr/>
          <a:lstStyle/>
          <a:p>
            <a:endParaRPr lang="es-ES"/>
          </a:p>
        </p:txBody>
      </p:sp>
      <p:sp>
        <p:nvSpPr>
          <p:cNvPr id="57363" name="Line 19"/>
          <p:cNvSpPr>
            <a:spLocks noChangeShapeType="1"/>
          </p:cNvSpPr>
          <p:nvPr/>
        </p:nvSpPr>
        <p:spPr bwMode="auto">
          <a:xfrm>
            <a:off x="1166813" y="2216150"/>
            <a:ext cx="374650" cy="0"/>
          </a:xfrm>
          <a:prstGeom prst="line">
            <a:avLst/>
          </a:prstGeom>
          <a:noFill/>
          <a:ln w="12700">
            <a:solidFill>
              <a:schemeClr val="tx1"/>
            </a:solidFill>
            <a:round/>
            <a:headEnd/>
            <a:tailEnd type="triangle" w="med" len="med"/>
          </a:ln>
        </p:spPr>
        <p:txBody>
          <a:bodyPr/>
          <a:lstStyle/>
          <a:p>
            <a:endParaRPr lang="es-ES"/>
          </a:p>
        </p:txBody>
      </p:sp>
      <p:sp>
        <p:nvSpPr>
          <p:cNvPr id="57364" name="Line 20"/>
          <p:cNvSpPr>
            <a:spLocks noChangeShapeType="1"/>
          </p:cNvSpPr>
          <p:nvPr/>
        </p:nvSpPr>
        <p:spPr bwMode="auto">
          <a:xfrm>
            <a:off x="3451225" y="2216150"/>
            <a:ext cx="438150" cy="0"/>
          </a:xfrm>
          <a:prstGeom prst="line">
            <a:avLst/>
          </a:prstGeom>
          <a:noFill/>
          <a:ln w="12700">
            <a:solidFill>
              <a:schemeClr val="tx1"/>
            </a:solidFill>
            <a:round/>
            <a:headEnd/>
            <a:tailEnd type="triangle" w="med" len="med"/>
          </a:ln>
        </p:spPr>
        <p:txBody>
          <a:bodyPr/>
          <a:lstStyle/>
          <a:p>
            <a:endParaRPr lang="es-ES"/>
          </a:p>
        </p:txBody>
      </p:sp>
      <p:sp>
        <p:nvSpPr>
          <p:cNvPr id="57365" name="Line 21"/>
          <p:cNvSpPr>
            <a:spLocks noChangeShapeType="1"/>
          </p:cNvSpPr>
          <p:nvPr/>
        </p:nvSpPr>
        <p:spPr bwMode="auto">
          <a:xfrm>
            <a:off x="5111750" y="2809875"/>
            <a:ext cx="374650" cy="0"/>
          </a:xfrm>
          <a:prstGeom prst="line">
            <a:avLst/>
          </a:prstGeom>
          <a:noFill/>
          <a:ln w="12700">
            <a:solidFill>
              <a:schemeClr val="tx1"/>
            </a:solidFill>
            <a:round/>
            <a:headEnd/>
            <a:tailEnd type="triangle" w="med" len="med"/>
          </a:ln>
        </p:spPr>
        <p:txBody>
          <a:bodyPr/>
          <a:lstStyle/>
          <a:p>
            <a:endParaRPr lang="es-ES"/>
          </a:p>
        </p:txBody>
      </p:sp>
      <p:sp>
        <p:nvSpPr>
          <p:cNvPr id="57366" name="Rectangle 22"/>
          <p:cNvSpPr>
            <a:spLocks noChangeArrowheads="1"/>
          </p:cNvSpPr>
          <p:nvPr/>
        </p:nvSpPr>
        <p:spPr bwMode="auto">
          <a:xfrm>
            <a:off x="2668588" y="4562475"/>
            <a:ext cx="1239837" cy="822325"/>
          </a:xfrm>
          <a:prstGeom prst="rect">
            <a:avLst/>
          </a:prstGeom>
          <a:noFill/>
          <a:ln w="12700">
            <a:noFill/>
            <a:miter lim="800000"/>
            <a:headEnd/>
            <a:tailEnd/>
          </a:ln>
        </p:spPr>
        <p:txBody>
          <a:bodyPr lIns="90488" tIns="44450" rIns="90488" bIns="44450">
            <a:spAutoFit/>
          </a:bodyPr>
          <a:lstStyle/>
          <a:p>
            <a:pPr algn="ctr" defTabSz="762000" eaLnBrk="0" hangingPunct="0"/>
            <a:r>
              <a:rPr lang="es-CL" sz="2400">
                <a:latin typeface="Times New Roman" pitchFamily="18" charset="0"/>
              </a:rPr>
              <a:t>Tiempo 1</a:t>
            </a:r>
          </a:p>
        </p:txBody>
      </p:sp>
      <p:sp>
        <p:nvSpPr>
          <p:cNvPr id="57367" name="Rectangle 23"/>
          <p:cNvSpPr>
            <a:spLocks noChangeArrowheads="1"/>
          </p:cNvSpPr>
          <p:nvPr/>
        </p:nvSpPr>
        <p:spPr bwMode="auto">
          <a:xfrm>
            <a:off x="3049588" y="1493838"/>
            <a:ext cx="1239837" cy="822325"/>
          </a:xfrm>
          <a:prstGeom prst="rect">
            <a:avLst/>
          </a:prstGeom>
          <a:noFill/>
          <a:ln w="12700">
            <a:noFill/>
            <a:miter lim="800000"/>
            <a:headEnd/>
            <a:tailEnd/>
          </a:ln>
        </p:spPr>
        <p:txBody>
          <a:bodyPr lIns="90488" tIns="44450" rIns="90488" bIns="44450">
            <a:spAutoFit/>
          </a:bodyPr>
          <a:lstStyle/>
          <a:p>
            <a:pPr algn="ctr" defTabSz="762000" eaLnBrk="0" hangingPunct="0"/>
            <a:r>
              <a:rPr lang="es-CL" sz="2400">
                <a:latin typeface="Times New Roman" pitchFamily="18" charset="0"/>
              </a:rPr>
              <a:t>Tiempo 3</a:t>
            </a:r>
          </a:p>
        </p:txBody>
      </p:sp>
      <p:sp>
        <p:nvSpPr>
          <p:cNvPr id="57368" name="Line 24"/>
          <p:cNvSpPr>
            <a:spLocks noChangeShapeType="1"/>
          </p:cNvSpPr>
          <p:nvPr/>
        </p:nvSpPr>
        <p:spPr bwMode="auto">
          <a:xfrm>
            <a:off x="4214813" y="2393950"/>
            <a:ext cx="0" cy="238125"/>
          </a:xfrm>
          <a:prstGeom prst="line">
            <a:avLst/>
          </a:prstGeom>
          <a:noFill/>
          <a:ln w="12700">
            <a:solidFill>
              <a:schemeClr val="tx1"/>
            </a:solidFill>
            <a:round/>
            <a:headEnd/>
            <a:tailEnd type="triangle" w="med" len="med"/>
          </a:ln>
        </p:spPr>
        <p:txBody>
          <a:bodyPr/>
          <a:lstStyle/>
          <a:p>
            <a:endParaRPr lang="es-ES"/>
          </a:p>
        </p:txBody>
      </p:sp>
      <p:sp>
        <p:nvSpPr>
          <p:cNvPr id="57369" name="Line 25"/>
          <p:cNvSpPr>
            <a:spLocks noChangeShapeType="1"/>
          </p:cNvSpPr>
          <p:nvPr/>
        </p:nvSpPr>
        <p:spPr bwMode="auto">
          <a:xfrm>
            <a:off x="4419600" y="2809875"/>
            <a:ext cx="374650" cy="0"/>
          </a:xfrm>
          <a:prstGeom prst="line">
            <a:avLst/>
          </a:prstGeom>
          <a:noFill/>
          <a:ln w="12700">
            <a:solidFill>
              <a:schemeClr val="tx1"/>
            </a:solidFill>
            <a:round/>
            <a:headEnd/>
            <a:tailEnd type="triangle" w="med" len="med"/>
          </a:ln>
        </p:spPr>
        <p:txBody>
          <a:bodyPr/>
          <a:lstStyle/>
          <a:p>
            <a:endParaRPr lang="es-ES"/>
          </a:p>
        </p:txBody>
      </p:sp>
      <p:sp>
        <p:nvSpPr>
          <p:cNvPr id="57370" name="Line 26"/>
          <p:cNvSpPr>
            <a:spLocks noChangeShapeType="1"/>
          </p:cNvSpPr>
          <p:nvPr/>
        </p:nvSpPr>
        <p:spPr bwMode="auto">
          <a:xfrm>
            <a:off x="2619375" y="2216150"/>
            <a:ext cx="376238" cy="0"/>
          </a:xfrm>
          <a:prstGeom prst="line">
            <a:avLst/>
          </a:prstGeom>
          <a:noFill/>
          <a:ln w="12700">
            <a:solidFill>
              <a:schemeClr val="tx1"/>
            </a:solidFill>
            <a:round/>
            <a:headEnd/>
            <a:tailEnd type="triangle" w="med" len="med"/>
          </a:ln>
        </p:spPr>
        <p:txBody>
          <a:bodyPr/>
          <a:lstStyle/>
          <a:p>
            <a:endParaRPr lang="es-ES"/>
          </a:p>
        </p:txBody>
      </p:sp>
      <p:sp>
        <p:nvSpPr>
          <p:cNvPr id="57371" name="Line 27"/>
          <p:cNvSpPr>
            <a:spLocks noChangeShapeType="1"/>
          </p:cNvSpPr>
          <p:nvPr/>
        </p:nvSpPr>
        <p:spPr bwMode="auto">
          <a:xfrm>
            <a:off x="1789113" y="2216150"/>
            <a:ext cx="374650" cy="0"/>
          </a:xfrm>
          <a:prstGeom prst="line">
            <a:avLst/>
          </a:prstGeom>
          <a:noFill/>
          <a:ln w="12700">
            <a:solidFill>
              <a:schemeClr val="tx1"/>
            </a:solidFill>
            <a:round/>
            <a:headEnd/>
            <a:tailEnd type="triangle" w="med" len="med"/>
          </a:ln>
        </p:spPr>
        <p:txBody>
          <a:bodyPr/>
          <a:lstStyle/>
          <a:p>
            <a:endParaRPr lang="es-ES"/>
          </a:p>
        </p:txBody>
      </p:sp>
      <p:grpSp>
        <p:nvGrpSpPr>
          <p:cNvPr id="57372" name="Group 28"/>
          <p:cNvGrpSpPr>
            <a:grpSpLocks/>
          </p:cNvGrpSpPr>
          <p:nvPr/>
        </p:nvGrpSpPr>
        <p:grpSpPr bwMode="auto">
          <a:xfrm>
            <a:off x="1616075" y="3090863"/>
            <a:ext cx="3060700" cy="923925"/>
            <a:chOff x="1018" y="1947"/>
            <a:chExt cx="1928" cy="582"/>
          </a:xfrm>
        </p:grpSpPr>
        <p:sp>
          <p:nvSpPr>
            <p:cNvPr id="57374" name="Rectangle 29"/>
            <p:cNvSpPr>
              <a:spLocks noChangeArrowheads="1"/>
            </p:cNvSpPr>
            <p:nvPr/>
          </p:nvSpPr>
          <p:spPr bwMode="auto">
            <a:xfrm>
              <a:off x="2195" y="2336"/>
              <a:ext cx="189" cy="193"/>
            </a:xfrm>
            <a:prstGeom prst="rect">
              <a:avLst/>
            </a:prstGeom>
            <a:solidFill>
              <a:schemeClr val="accent2"/>
            </a:solidFill>
            <a:ln w="12700">
              <a:solidFill>
                <a:schemeClr val="tx1"/>
              </a:solidFill>
              <a:miter lim="800000"/>
              <a:headEnd/>
              <a:tailEnd/>
            </a:ln>
          </p:spPr>
          <p:txBody>
            <a:bodyPr wrap="none" anchor="ctr"/>
            <a:lstStyle/>
            <a:p>
              <a:endParaRPr lang="es-ES"/>
            </a:p>
          </p:txBody>
        </p:sp>
        <p:sp>
          <p:nvSpPr>
            <p:cNvPr id="57375" name="AutoShape 30"/>
            <p:cNvSpPr>
              <a:spLocks noChangeArrowheads="1"/>
            </p:cNvSpPr>
            <p:nvPr/>
          </p:nvSpPr>
          <p:spPr bwMode="auto">
            <a:xfrm>
              <a:off x="1759" y="2336"/>
              <a:ext cx="189" cy="193"/>
            </a:xfrm>
            <a:prstGeom prst="homePlate">
              <a:avLst>
                <a:gd name="adj" fmla="val 33333"/>
              </a:avLst>
            </a:prstGeom>
            <a:solidFill>
              <a:srgbClr val="E3BEFF"/>
            </a:solidFill>
            <a:ln w="12700">
              <a:solidFill>
                <a:schemeClr val="tx1"/>
              </a:solidFill>
              <a:miter lim="800000"/>
              <a:headEnd/>
              <a:tailEnd/>
            </a:ln>
          </p:spPr>
          <p:txBody>
            <a:bodyPr wrap="none" anchor="ctr"/>
            <a:lstStyle/>
            <a:p>
              <a:endParaRPr lang="es-ES"/>
            </a:p>
          </p:txBody>
        </p:sp>
        <p:sp>
          <p:nvSpPr>
            <p:cNvPr id="57376" name="Oval 31"/>
            <p:cNvSpPr>
              <a:spLocks noChangeArrowheads="1"/>
            </p:cNvSpPr>
            <p:nvPr/>
          </p:nvSpPr>
          <p:spPr bwMode="auto">
            <a:xfrm>
              <a:off x="1018" y="2336"/>
              <a:ext cx="228" cy="193"/>
            </a:xfrm>
            <a:prstGeom prst="ellipse">
              <a:avLst/>
            </a:prstGeom>
            <a:solidFill>
              <a:srgbClr val="FCFEB9"/>
            </a:solidFill>
            <a:ln w="12700">
              <a:solidFill>
                <a:schemeClr val="tx1"/>
              </a:solidFill>
              <a:round/>
              <a:headEnd/>
              <a:tailEnd/>
            </a:ln>
          </p:spPr>
          <p:txBody>
            <a:bodyPr wrap="none" anchor="ctr"/>
            <a:lstStyle/>
            <a:p>
              <a:endParaRPr lang="es-ES"/>
            </a:p>
          </p:txBody>
        </p:sp>
        <p:sp>
          <p:nvSpPr>
            <p:cNvPr id="57377" name="Oval 32"/>
            <p:cNvSpPr>
              <a:spLocks noChangeArrowheads="1"/>
            </p:cNvSpPr>
            <p:nvPr/>
          </p:nvSpPr>
          <p:spPr bwMode="auto">
            <a:xfrm>
              <a:off x="2718" y="2336"/>
              <a:ext cx="228" cy="193"/>
            </a:xfrm>
            <a:prstGeom prst="ellipse">
              <a:avLst/>
            </a:prstGeom>
            <a:solidFill>
              <a:srgbClr val="FCFEB9"/>
            </a:solidFill>
            <a:ln w="12700">
              <a:solidFill>
                <a:schemeClr val="tx1"/>
              </a:solidFill>
              <a:round/>
              <a:headEnd/>
              <a:tailEnd/>
            </a:ln>
          </p:spPr>
          <p:txBody>
            <a:bodyPr wrap="none" anchor="ctr"/>
            <a:lstStyle/>
            <a:p>
              <a:endParaRPr lang="es-ES"/>
            </a:p>
          </p:txBody>
        </p:sp>
        <p:sp>
          <p:nvSpPr>
            <p:cNvPr id="57378" name="Line 33"/>
            <p:cNvSpPr>
              <a:spLocks noChangeShapeType="1"/>
            </p:cNvSpPr>
            <p:nvPr/>
          </p:nvSpPr>
          <p:spPr bwMode="auto">
            <a:xfrm>
              <a:off x="1406" y="2440"/>
              <a:ext cx="236" cy="0"/>
            </a:xfrm>
            <a:prstGeom prst="line">
              <a:avLst/>
            </a:prstGeom>
            <a:noFill/>
            <a:ln w="12700">
              <a:solidFill>
                <a:schemeClr val="tx1"/>
              </a:solidFill>
              <a:round/>
              <a:headEnd/>
              <a:tailEnd type="triangle" w="med" len="med"/>
            </a:ln>
          </p:spPr>
          <p:txBody>
            <a:bodyPr/>
            <a:lstStyle/>
            <a:p>
              <a:endParaRPr lang="es-ES"/>
            </a:p>
          </p:txBody>
        </p:sp>
        <p:sp>
          <p:nvSpPr>
            <p:cNvPr id="57379" name="Line 34"/>
            <p:cNvSpPr>
              <a:spLocks noChangeShapeType="1"/>
            </p:cNvSpPr>
            <p:nvPr/>
          </p:nvSpPr>
          <p:spPr bwMode="auto">
            <a:xfrm>
              <a:off x="2452" y="2440"/>
              <a:ext cx="236" cy="0"/>
            </a:xfrm>
            <a:prstGeom prst="line">
              <a:avLst/>
            </a:prstGeom>
            <a:noFill/>
            <a:ln w="12700">
              <a:solidFill>
                <a:schemeClr val="tx1"/>
              </a:solidFill>
              <a:round/>
              <a:headEnd/>
              <a:tailEnd type="triangle" w="med" len="med"/>
            </a:ln>
          </p:spPr>
          <p:txBody>
            <a:bodyPr/>
            <a:lstStyle/>
            <a:p>
              <a:endParaRPr lang="es-ES"/>
            </a:p>
          </p:txBody>
        </p:sp>
        <p:sp>
          <p:nvSpPr>
            <p:cNvPr id="57380" name="Rectangle 35"/>
            <p:cNvSpPr>
              <a:spLocks noChangeArrowheads="1"/>
            </p:cNvSpPr>
            <p:nvPr/>
          </p:nvSpPr>
          <p:spPr bwMode="auto">
            <a:xfrm>
              <a:off x="1633" y="1947"/>
              <a:ext cx="781" cy="518"/>
            </a:xfrm>
            <a:prstGeom prst="rect">
              <a:avLst/>
            </a:prstGeom>
            <a:noFill/>
            <a:ln w="12700">
              <a:noFill/>
              <a:miter lim="800000"/>
              <a:headEnd/>
              <a:tailEnd/>
            </a:ln>
          </p:spPr>
          <p:txBody>
            <a:bodyPr lIns="90488" tIns="44450" rIns="90488" bIns="44450">
              <a:spAutoFit/>
            </a:bodyPr>
            <a:lstStyle/>
            <a:p>
              <a:pPr algn="ctr" defTabSz="762000" eaLnBrk="0" hangingPunct="0"/>
              <a:r>
                <a:rPr lang="es-CL" sz="2400">
                  <a:latin typeface="Times New Roman" pitchFamily="18" charset="0"/>
                </a:rPr>
                <a:t>Tiempo 2</a:t>
              </a:r>
            </a:p>
          </p:txBody>
        </p:sp>
        <p:sp>
          <p:nvSpPr>
            <p:cNvPr id="57381" name="Line 36"/>
            <p:cNvSpPr>
              <a:spLocks noChangeShapeType="1"/>
            </p:cNvSpPr>
            <p:nvPr/>
          </p:nvSpPr>
          <p:spPr bwMode="auto">
            <a:xfrm>
              <a:off x="1973" y="2440"/>
              <a:ext cx="236" cy="0"/>
            </a:xfrm>
            <a:prstGeom prst="line">
              <a:avLst/>
            </a:prstGeom>
            <a:noFill/>
            <a:ln w="12700">
              <a:solidFill>
                <a:schemeClr val="tx1"/>
              </a:solidFill>
              <a:round/>
              <a:headEnd/>
              <a:tailEnd type="triangle" w="med" len="med"/>
            </a:ln>
          </p:spPr>
          <p:txBody>
            <a:bodyPr/>
            <a:lstStyle/>
            <a:p>
              <a:endParaRPr lang="es-ES"/>
            </a:p>
          </p:txBody>
        </p:sp>
      </p:grpSp>
      <p:sp>
        <p:nvSpPr>
          <p:cNvPr id="57373" name="Rectangle 37"/>
          <p:cNvSpPr>
            <a:spLocks noChangeArrowheads="1"/>
          </p:cNvSpPr>
          <p:nvPr/>
        </p:nvSpPr>
        <p:spPr bwMode="auto">
          <a:xfrm>
            <a:off x="2268538" y="476250"/>
            <a:ext cx="4484687" cy="698500"/>
          </a:xfrm>
          <a:prstGeom prst="rect">
            <a:avLst/>
          </a:prstGeom>
          <a:noFill/>
          <a:ln w="12700">
            <a:noFill/>
            <a:miter lim="800000"/>
            <a:headEnd/>
            <a:tailEnd/>
          </a:ln>
        </p:spPr>
        <p:txBody>
          <a:bodyPr wrap="none" lIns="90488" tIns="44450" rIns="90488" bIns="44450">
            <a:spAutoFit/>
          </a:bodyPr>
          <a:lstStyle/>
          <a:p>
            <a:pPr eaLnBrk="0" hangingPunct="0"/>
            <a:r>
              <a:rPr lang="es-CL" sz="4000" b="1">
                <a:solidFill>
                  <a:srgbClr val="FC0128"/>
                </a:solidFill>
                <a:latin typeface="Times New Roman" pitchFamily="18" charset="0"/>
              </a:rPr>
              <a:t>2. SIMPLIFICAR...</a:t>
            </a:r>
          </a:p>
        </p:txBody>
      </p:sp>
    </p:spTree>
  </p:cSld>
  <p:clrMapOvr>
    <a:masterClrMapping/>
  </p:clrMapOvr>
  <p:transition>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s-ES_tradnl" smtClean="0"/>
              <a:t>Criterio básico para simplificar</a:t>
            </a:r>
          </a:p>
        </p:txBody>
      </p:sp>
      <p:sp>
        <p:nvSpPr>
          <p:cNvPr id="58371" name="Rectangle 3"/>
          <p:cNvSpPr>
            <a:spLocks noGrp="1" noChangeArrowheads="1"/>
          </p:cNvSpPr>
          <p:nvPr>
            <p:ph idx="1"/>
          </p:nvPr>
        </p:nvSpPr>
        <p:spPr/>
        <p:txBody>
          <a:bodyPr/>
          <a:lstStyle/>
          <a:p>
            <a:pPr eaLnBrk="1" hangingPunct="1"/>
            <a:r>
              <a:rPr lang="es-ES_tradnl" smtClean="0"/>
              <a:t>Preguntarse:</a:t>
            </a:r>
          </a:p>
          <a:p>
            <a:pPr lvl="1" eaLnBrk="1" hangingPunct="1"/>
            <a:r>
              <a:rPr lang="es-ES_tradnl" smtClean="0"/>
              <a:t> Cuál es la necesidad real de realizar cada paso del proceso?</a:t>
            </a:r>
          </a:p>
          <a:p>
            <a:pPr lvl="1" eaLnBrk="1" hangingPunct="1"/>
            <a:r>
              <a:rPr lang="es-ES_tradnl" smtClean="0"/>
              <a:t> Es necesario realmente?</a:t>
            </a:r>
          </a:p>
          <a:p>
            <a:pPr lvl="1" eaLnBrk="1" hangingPunct="1"/>
            <a:r>
              <a:rPr lang="es-ES_tradnl" smtClean="0"/>
              <a:t> Las dependencias y requisitos son necesarios?</a:t>
            </a:r>
          </a:p>
          <a:p>
            <a:pPr lvl="1" eaLnBrk="1" hangingPunct="1"/>
            <a:r>
              <a:rPr lang="es-ES_tradnl" smtClean="0"/>
              <a:t>Se puede hacer de otra forma?</a:t>
            </a:r>
          </a:p>
        </p:txBody>
      </p:sp>
      <p:sp>
        <p:nvSpPr>
          <p:cNvPr id="58372" name="Text Box 4">
            <a:hlinkClick r:id="rId3" action="ppaction://hlinksldjump"/>
          </p:cNvPr>
          <p:cNvSpPr txBox="1">
            <a:spLocks noChangeArrowheads="1"/>
          </p:cNvSpPr>
          <p:nvPr/>
        </p:nvSpPr>
        <p:spPr bwMode="auto">
          <a:xfrm>
            <a:off x="5127625" y="5824538"/>
            <a:ext cx="1009650" cy="366712"/>
          </a:xfrm>
          <a:prstGeom prst="rect">
            <a:avLst/>
          </a:prstGeom>
          <a:noFill/>
          <a:ln w="9525">
            <a:noFill/>
            <a:miter lim="800000"/>
            <a:headEnd/>
            <a:tailEnd/>
          </a:ln>
        </p:spPr>
        <p:txBody>
          <a:bodyPr wrap="none">
            <a:spAutoFit/>
          </a:bodyPr>
          <a:lstStyle/>
          <a:p>
            <a:r>
              <a:rPr lang="es-ES_tradnl"/>
              <a:t>Ejemplo</a:t>
            </a:r>
          </a:p>
        </p:txBody>
      </p:sp>
    </p:spTree>
  </p:cSld>
  <p:clrMapOvr>
    <a:masterClrMapping/>
  </p:clrMapOvr>
  <p:transition>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11268"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284676" name="Rectangle 4"/>
          <p:cNvSpPr>
            <a:spLocks noChangeArrowheads="1"/>
          </p:cNvSpPr>
          <p:nvPr/>
        </p:nvSpPr>
        <p:spPr bwMode="auto">
          <a:xfrm>
            <a:off x="1828800" y="144463"/>
            <a:ext cx="6856413" cy="1227137"/>
          </a:xfrm>
          <a:prstGeom prst="rect">
            <a:avLst/>
          </a:prstGeom>
          <a:noFill/>
          <a:ln w="12700">
            <a:noFill/>
            <a:miter lim="800000"/>
            <a:headEnd/>
            <a:tailEnd/>
          </a:ln>
          <a:effectLst/>
        </p:spPr>
        <p:txBody>
          <a:bodyPr lIns="92075" tIns="44450" rIns="92075" bIns="44450" anchor="ctr"/>
          <a:lstStyle/>
          <a:p>
            <a:pPr eaLnBrk="0" hangingPunct="0">
              <a:defRPr/>
            </a:pPr>
            <a:r>
              <a:rPr lang="es-CL" sz="3200" b="1">
                <a:solidFill>
                  <a:srgbClr val="F6BF69"/>
                </a:solidFill>
                <a:effectLst>
                  <a:outerShdw blurRad="38100" dist="38100" dir="2700000" algn="tl">
                    <a:srgbClr val="C0C0C0"/>
                  </a:outerShdw>
                </a:effectLst>
                <a:latin typeface="HelveCompressed" charset="0"/>
              </a:rPr>
              <a:t>3.Combinar pasos de procesos...</a:t>
            </a:r>
          </a:p>
        </p:txBody>
      </p:sp>
      <p:sp>
        <p:nvSpPr>
          <p:cNvPr id="11270" name="Rectangle 5"/>
          <p:cNvSpPr>
            <a:spLocks noChangeArrowheads="1"/>
          </p:cNvSpPr>
          <p:nvPr/>
        </p:nvSpPr>
        <p:spPr bwMode="auto">
          <a:xfrm>
            <a:off x="1431925" y="1570038"/>
            <a:ext cx="6654800" cy="4965700"/>
          </a:xfrm>
          <a:prstGeom prst="rect">
            <a:avLst/>
          </a:prstGeom>
          <a:noFill/>
          <a:ln w="12700">
            <a:noFill/>
            <a:miter lim="800000"/>
            <a:headEnd/>
            <a:tailEnd/>
          </a:ln>
        </p:spPr>
        <p:txBody>
          <a:bodyPr lIns="90488" tIns="44450" rIns="90488" bIns="44450">
            <a:spAutoFit/>
          </a:bodyPr>
          <a:lstStyle/>
          <a:p>
            <a:pPr eaLnBrk="0" hangingPunct="0"/>
            <a:r>
              <a:rPr lang="es-CL" sz="3200" b="1">
                <a:latin typeface="Times New Roman" pitchFamily="18" charset="0"/>
              </a:rPr>
              <a:t>Por ejemplo: pasos de inspección y pasos de retrabajo.</a:t>
            </a:r>
          </a:p>
          <a:p>
            <a:pPr eaLnBrk="0" hangingPunct="0"/>
            <a:endParaRPr lang="es-CL" sz="3200" b="1">
              <a:latin typeface="Times New Roman" pitchFamily="18" charset="0"/>
            </a:endParaRPr>
          </a:p>
          <a:p>
            <a:pPr eaLnBrk="0" hangingPunct="0"/>
            <a:r>
              <a:rPr lang="es-CL" sz="3200" b="1">
                <a:solidFill>
                  <a:schemeClr val="tx2"/>
                </a:solidFill>
                <a:latin typeface="Times New Roman" pitchFamily="18" charset="0"/>
              </a:rPr>
              <a:t>Beneficios</a:t>
            </a:r>
            <a:endParaRPr lang="es-CL" sz="3200" b="1">
              <a:latin typeface="Times New Roman" pitchFamily="18" charset="0"/>
            </a:endParaRPr>
          </a:p>
          <a:p>
            <a:pPr eaLnBrk="0" hangingPunct="0">
              <a:buClr>
                <a:srgbClr val="FC0128"/>
              </a:buClr>
              <a:buSzPct val="100000"/>
              <a:buFontTx/>
              <a:buChar char="•"/>
            </a:pPr>
            <a:r>
              <a:rPr lang="es-CL" sz="3200" b="1">
                <a:latin typeface="Times New Roman" pitchFamily="18" charset="0"/>
              </a:rPr>
              <a:t> Optimizar recursos</a:t>
            </a:r>
          </a:p>
          <a:p>
            <a:pPr eaLnBrk="0" hangingPunct="0">
              <a:buClr>
                <a:srgbClr val="FC0128"/>
              </a:buClr>
              <a:buSzPct val="100000"/>
              <a:buFontTx/>
              <a:buChar char="•"/>
            </a:pPr>
            <a:r>
              <a:rPr lang="es-CL" sz="3200" b="1">
                <a:latin typeface="Times New Roman" pitchFamily="18" charset="0"/>
              </a:rPr>
              <a:t>  (tiempo, espacio...)</a:t>
            </a:r>
          </a:p>
          <a:p>
            <a:pPr eaLnBrk="0" hangingPunct="0">
              <a:buClr>
                <a:srgbClr val="FC0128"/>
              </a:buClr>
              <a:buSzPct val="100000"/>
              <a:buFontTx/>
              <a:buChar char="•"/>
            </a:pPr>
            <a:r>
              <a:rPr lang="es-CL" sz="3200" b="1">
                <a:latin typeface="Times New Roman" pitchFamily="18" charset="0"/>
              </a:rPr>
              <a:t> Compartir costos</a:t>
            </a:r>
          </a:p>
          <a:p>
            <a:pPr eaLnBrk="0" hangingPunct="0">
              <a:buClr>
                <a:srgbClr val="FC0128"/>
              </a:buClr>
              <a:buSzPct val="100000"/>
              <a:buFontTx/>
              <a:buChar char="•"/>
            </a:pPr>
            <a:r>
              <a:rPr lang="es-CL" sz="3200" b="1">
                <a:latin typeface="Times New Roman" pitchFamily="18" charset="0"/>
              </a:rPr>
              <a:t> Integrar los diferentes procesos</a:t>
            </a:r>
          </a:p>
          <a:p>
            <a:pPr eaLnBrk="0" hangingPunct="0">
              <a:buClr>
                <a:srgbClr val="FC0128"/>
              </a:buClr>
              <a:buSzPct val="100000"/>
              <a:buFontTx/>
              <a:buChar char="•"/>
            </a:pPr>
            <a:r>
              <a:rPr lang="es-CL" sz="3200" b="1">
                <a:latin typeface="Times New Roman" pitchFamily="18" charset="0"/>
              </a:rPr>
              <a:t> Disminuir errores por dispersión</a:t>
            </a:r>
          </a:p>
          <a:p>
            <a:pPr eaLnBrk="0" hangingPunct="0">
              <a:buClr>
                <a:srgbClr val="FC0128"/>
              </a:buClr>
              <a:buSzPct val="100000"/>
              <a:buFontTx/>
              <a:buChar char="•"/>
            </a:pPr>
            <a:r>
              <a:rPr lang="es-CL" sz="3200" b="1">
                <a:latin typeface="Times New Roman" pitchFamily="18" charset="0"/>
              </a:rPr>
              <a:t> Mayor control</a:t>
            </a:r>
          </a:p>
        </p:txBody>
      </p:sp>
      <p:graphicFrame>
        <p:nvGraphicFramePr>
          <p:cNvPr id="11266" name="Object 6"/>
          <p:cNvGraphicFramePr>
            <a:graphicFrameLocks/>
          </p:cNvGraphicFramePr>
          <p:nvPr/>
        </p:nvGraphicFramePr>
        <p:xfrm>
          <a:off x="5867400" y="2463800"/>
          <a:ext cx="3011488" cy="2574925"/>
        </p:xfrm>
        <a:graphic>
          <a:graphicData uri="http://schemas.openxmlformats.org/presentationml/2006/ole">
            <p:oleObj spid="_x0000_s11266" name="ClipArt" r:id="rId4" imgW="5733720" imgH="4905360" progId="">
              <p:embed/>
            </p:oleObj>
          </a:graphicData>
        </a:graphic>
      </p:graphicFrame>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Text Box 2"/>
          <p:cNvSpPr txBox="1">
            <a:spLocks noChangeArrowheads="1"/>
          </p:cNvSpPr>
          <p:nvPr/>
        </p:nvSpPr>
        <p:spPr bwMode="auto">
          <a:xfrm>
            <a:off x="827088" y="1268413"/>
            <a:ext cx="6645275" cy="2533650"/>
          </a:xfrm>
          <a:prstGeom prst="rect">
            <a:avLst/>
          </a:prstGeom>
          <a:noFill/>
          <a:ln w="9525">
            <a:noFill/>
            <a:miter lim="800000"/>
            <a:headEnd/>
            <a:tailEnd/>
          </a:ln>
          <a:effectLst>
            <a:outerShdw dist="35921" dir="2700000" algn="ctr" rotWithShape="0">
              <a:schemeClr val="bg1"/>
            </a:outerShdw>
          </a:effectLst>
        </p:spPr>
        <p:txBody>
          <a:bodyPr>
            <a:spAutoFit/>
          </a:bodyPr>
          <a:lstStyle/>
          <a:p>
            <a:pPr algn="ctr" eaLnBrk="0" hangingPunct="0">
              <a:defRPr/>
            </a:pPr>
            <a:r>
              <a:rPr lang="en-US" sz="3600" b="1">
                <a:latin typeface="Times New Roman" pitchFamily="18" charset="0"/>
              </a:rPr>
              <a:t>Sin medición,</a:t>
            </a:r>
            <a:br>
              <a:rPr lang="en-US" sz="3600" b="1">
                <a:latin typeface="Times New Roman" pitchFamily="18" charset="0"/>
              </a:rPr>
            </a:br>
            <a:r>
              <a:rPr lang="en-US" sz="3600" b="1">
                <a:latin typeface="Times New Roman" pitchFamily="18" charset="0"/>
              </a:rPr>
              <a:t>uno va hacia cualquier lado</a:t>
            </a:r>
            <a:br>
              <a:rPr lang="en-US" sz="3600" b="1">
                <a:latin typeface="Times New Roman" pitchFamily="18" charset="0"/>
              </a:rPr>
            </a:br>
            <a:r>
              <a:rPr lang="en-US" sz="3600" b="1">
                <a:latin typeface="Times New Roman" pitchFamily="18" charset="0"/>
              </a:rPr>
              <a:t>y muy probablemente llegue allí.</a:t>
            </a:r>
          </a:p>
          <a:p>
            <a:pPr algn="r" eaLnBrk="0" hangingPunct="0">
              <a:defRPr/>
            </a:pPr>
            <a:endParaRPr lang="en-US" sz="1600" b="1">
              <a:latin typeface="Times New Roman" pitchFamily="18" charset="0"/>
            </a:endParaRPr>
          </a:p>
          <a:p>
            <a:pPr algn="r" eaLnBrk="0" hangingPunct="0">
              <a:defRPr/>
            </a:pPr>
            <a:r>
              <a:rPr lang="en-US" sz="3600" b="1" i="1">
                <a:latin typeface="Times New Roman" pitchFamily="18" charset="0"/>
              </a:rPr>
              <a:t>Anónimo</a:t>
            </a:r>
          </a:p>
        </p:txBody>
      </p:sp>
      <p:sp>
        <p:nvSpPr>
          <p:cNvPr id="24579" name="WordArt 3"/>
          <p:cNvSpPr>
            <a:spLocks noChangeArrowheads="1" noChangeShapeType="1" noTextEdit="1"/>
          </p:cNvSpPr>
          <p:nvPr/>
        </p:nvSpPr>
        <p:spPr bwMode="auto">
          <a:xfrm>
            <a:off x="1042988" y="549275"/>
            <a:ext cx="6629400" cy="381000"/>
          </a:xfrm>
          <a:prstGeom prst="rect">
            <a:avLst/>
          </a:prstGeom>
        </p:spPr>
        <p:txBody>
          <a:bodyPr wrap="none" fromWordArt="1">
            <a:prstTxWarp prst="textPlain">
              <a:avLst>
                <a:gd name="adj" fmla="val 50000"/>
              </a:avLst>
            </a:prstTxWarp>
          </a:bodyPr>
          <a:lstStyle/>
          <a:p>
            <a:pPr algn="ctr"/>
            <a:r>
              <a:rPr lang="es-ES" sz="3600" kern="10">
                <a:ln w="9525">
                  <a:solidFill>
                    <a:schemeClr val="tx1"/>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Los procesos y su medición</a:t>
            </a:r>
          </a:p>
        </p:txBody>
      </p:sp>
      <p:sp>
        <p:nvSpPr>
          <p:cNvPr id="338948" name="Rectangle 4"/>
          <p:cNvSpPr>
            <a:spLocks noChangeArrowheads="1"/>
          </p:cNvSpPr>
          <p:nvPr/>
        </p:nvSpPr>
        <p:spPr bwMode="auto">
          <a:xfrm>
            <a:off x="755650" y="5300663"/>
            <a:ext cx="7620000" cy="1190625"/>
          </a:xfrm>
          <a:prstGeom prst="rect">
            <a:avLst/>
          </a:prstGeom>
          <a:noFill/>
          <a:ln w="9525">
            <a:noFill/>
            <a:miter lim="800000"/>
            <a:headEnd/>
            <a:tailEnd/>
          </a:ln>
          <a:effectLst>
            <a:outerShdw dist="35921" dir="2700000" algn="ctr" rotWithShape="0">
              <a:srgbClr val="0000CC"/>
            </a:outerShdw>
          </a:effectLst>
        </p:spPr>
        <p:txBody>
          <a:bodyPr>
            <a:spAutoFit/>
          </a:bodyPr>
          <a:lstStyle/>
          <a:p>
            <a:pPr algn="ctr" eaLnBrk="0" hangingPunct="0">
              <a:spcBef>
                <a:spcPct val="50000"/>
              </a:spcBef>
              <a:defRPr/>
            </a:pPr>
            <a:r>
              <a:rPr lang="en-US" sz="3600" i="1">
                <a:solidFill>
                  <a:schemeClr val="accent2"/>
                </a:solidFill>
                <a:latin typeface="Times New Roman" pitchFamily="18" charset="0"/>
              </a:rPr>
              <a:t>“No se puede mejorar, aquello que no se puede medir”</a:t>
            </a:r>
            <a:endParaRPr lang="en-US" sz="2400" b="1" i="1">
              <a:solidFill>
                <a:schemeClr val="accent2"/>
              </a:solidFill>
              <a:latin typeface="Times New Roman" pitchFamily="18" charset="0"/>
            </a:endParaRPr>
          </a:p>
        </p:txBody>
      </p:sp>
    </p:spTree>
  </p:cSld>
  <p:clrMapOvr>
    <a:masterClrMapping/>
  </p:clrMapOvr>
  <p:transition>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59395"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59396" name="Rectangle 4"/>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59397" name="Rectangle 5"/>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59398" name="Rectangle 6"/>
          <p:cNvSpPr>
            <a:spLocks noGrp="1" noChangeArrowheads="1"/>
          </p:cNvSpPr>
          <p:nvPr>
            <p:ph type="title"/>
          </p:nvPr>
        </p:nvSpPr>
        <p:spPr>
          <a:xfrm>
            <a:off x="1752600" y="188913"/>
            <a:ext cx="6781800" cy="1106487"/>
          </a:xfrm>
        </p:spPr>
        <p:txBody>
          <a:bodyPr lIns="92075" tIns="44450" rIns="92075" bIns="44450"/>
          <a:lstStyle/>
          <a:p>
            <a:pPr eaLnBrk="1" hangingPunct="1"/>
            <a:r>
              <a:rPr lang="es-CL" b="1" smtClean="0"/>
              <a:t>4.Crear rutas alternas...</a:t>
            </a:r>
          </a:p>
        </p:txBody>
      </p:sp>
      <p:grpSp>
        <p:nvGrpSpPr>
          <p:cNvPr id="59399" name="Group 7"/>
          <p:cNvGrpSpPr>
            <a:grpSpLocks/>
          </p:cNvGrpSpPr>
          <p:nvPr/>
        </p:nvGrpSpPr>
        <p:grpSpPr bwMode="auto">
          <a:xfrm>
            <a:off x="1530350" y="1606550"/>
            <a:ext cx="901700" cy="4787900"/>
            <a:chOff x="964" y="1012"/>
            <a:chExt cx="568" cy="3016"/>
          </a:xfrm>
        </p:grpSpPr>
        <p:sp>
          <p:nvSpPr>
            <p:cNvPr id="59421" name="Oval 8"/>
            <p:cNvSpPr>
              <a:spLocks noChangeArrowheads="1"/>
            </p:cNvSpPr>
            <p:nvPr/>
          </p:nvSpPr>
          <p:spPr bwMode="auto">
            <a:xfrm>
              <a:off x="1201" y="1148"/>
              <a:ext cx="161" cy="196"/>
            </a:xfrm>
            <a:prstGeom prst="ellipse">
              <a:avLst/>
            </a:prstGeom>
            <a:solidFill>
              <a:srgbClr val="FCFEB9"/>
            </a:solidFill>
            <a:ln w="12700">
              <a:solidFill>
                <a:schemeClr val="tx1"/>
              </a:solidFill>
              <a:round/>
              <a:headEnd/>
              <a:tailEnd/>
            </a:ln>
          </p:spPr>
          <p:txBody>
            <a:bodyPr wrap="none" anchor="ctr"/>
            <a:lstStyle/>
            <a:p>
              <a:endParaRPr lang="es-ES"/>
            </a:p>
          </p:txBody>
        </p:sp>
        <p:sp>
          <p:nvSpPr>
            <p:cNvPr id="59422" name="Rectangle 9"/>
            <p:cNvSpPr>
              <a:spLocks noChangeArrowheads="1"/>
            </p:cNvSpPr>
            <p:nvPr/>
          </p:nvSpPr>
          <p:spPr bwMode="auto">
            <a:xfrm>
              <a:off x="1201" y="3153"/>
              <a:ext cx="161" cy="162"/>
            </a:xfrm>
            <a:prstGeom prst="rect">
              <a:avLst/>
            </a:prstGeom>
            <a:solidFill>
              <a:schemeClr val="accent2"/>
            </a:solidFill>
            <a:ln w="12700">
              <a:solidFill>
                <a:schemeClr val="tx1"/>
              </a:solidFill>
              <a:miter lim="800000"/>
              <a:headEnd/>
              <a:tailEnd/>
            </a:ln>
          </p:spPr>
          <p:txBody>
            <a:bodyPr wrap="none" anchor="ctr"/>
            <a:lstStyle/>
            <a:p>
              <a:endParaRPr lang="es-ES"/>
            </a:p>
          </p:txBody>
        </p:sp>
        <p:sp>
          <p:nvSpPr>
            <p:cNvPr id="59423" name="AutoShape 10"/>
            <p:cNvSpPr>
              <a:spLocks noChangeArrowheads="1"/>
            </p:cNvSpPr>
            <p:nvPr/>
          </p:nvSpPr>
          <p:spPr bwMode="auto">
            <a:xfrm rot="16200000" flipH="1">
              <a:off x="1202" y="1625"/>
              <a:ext cx="160" cy="160"/>
            </a:xfrm>
            <a:prstGeom prst="homePlate">
              <a:avLst>
                <a:gd name="adj" fmla="val 33333"/>
              </a:avLst>
            </a:prstGeom>
            <a:solidFill>
              <a:srgbClr val="E3BEFF"/>
            </a:solidFill>
            <a:ln w="12700">
              <a:solidFill>
                <a:schemeClr val="tx1"/>
              </a:solidFill>
              <a:miter lim="800000"/>
              <a:headEnd/>
              <a:tailEnd/>
            </a:ln>
          </p:spPr>
          <p:txBody>
            <a:bodyPr wrap="none" anchor="ctr"/>
            <a:lstStyle/>
            <a:p>
              <a:endParaRPr lang="es-ES"/>
            </a:p>
          </p:txBody>
        </p:sp>
        <p:sp>
          <p:nvSpPr>
            <p:cNvPr id="59424" name="Oval 11"/>
            <p:cNvSpPr>
              <a:spLocks noChangeArrowheads="1"/>
            </p:cNvSpPr>
            <p:nvPr/>
          </p:nvSpPr>
          <p:spPr bwMode="auto">
            <a:xfrm>
              <a:off x="1201" y="1895"/>
              <a:ext cx="161" cy="196"/>
            </a:xfrm>
            <a:prstGeom prst="ellipse">
              <a:avLst/>
            </a:prstGeom>
            <a:solidFill>
              <a:srgbClr val="FCFEB9"/>
            </a:solidFill>
            <a:ln w="12700">
              <a:solidFill>
                <a:schemeClr val="tx1"/>
              </a:solidFill>
              <a:round/>
              <a:headEnd/>
              <a:tailEnd/>
            </a:ln>
          </p:spPr>
          <p:txBody>
            <a:bodyPr wrap="none" anchor="ctr"/>
            <a:lstStyle/>
            <a:p>
              <a:endParaRPr lang="es-ES"/>
            </a:p>
          </p:txBody>
        </p:sp>
        <p:sp>
          <p:nvSpPr>
            <p:cNvPr id="59425" name="AutoShape 12"/>
            <p:cNvSpPr>
              <a:spLocks noChangeArrowheads="1"/>
            </p:cNvSpPr>
            <p:nvPr/>
          </p:nvSpPr>
          <p:spPr bwMode="auto">
            <a:xfrm rot="16200000" flipH="1">
              <a:off x="1202" y="2847"/>
              <a:ext cx="160" cy="160"/>
            </a:xfrm>
            <a:prstGeom prst="homePlate">
              <a:avLst>
                <a:gd name="adj" fmla="val 33333"/>
              </a:avLst>
            </a:prstGeom>
            <a:solidFill>
              <a:srgbClr val="E3BEFF"/>
            </a:solidFill>
            <a:ln w="12700">
              <a:solidFill>
                <a:schemeClr val="tx1"/>
              </a:solidFill>
              <a:miter lim="800000"/>
              <a:headEnd/>
              <a:tailEnd/>
            </a:ln>
          </p:spPr>
          <p:txBody>
            <a:bodyPr wrap="none" anchor="ctr"/>
            <a:lstStyle/>
            <a:p>
              <a:endParaRPr lang="es-ES"/>
            </a:p>
          </p:txBody>
        </p:sp>
        <p:sp>
          <p:nvSpPr>
            <p:cNvPr id="59426" name="AutoShape 13"/>
            <p:cNvSpPr>
              <a:spLocks noChangeArrowheads="1"/>
            </p:cNvSpPr>
            <p:nvPr/>
          </p:nvSpPr>
          <p:spPr bwMode="auto">
            <a:xfrm rot="16200000" flipH="1">
              <a:off x="1201" y="3493"/>
              <a:ext cx="162" cy="160"/>
            </a:xfrm>
            <a:prstGeom prst="homePlate">
              <a:avLst>
                <a:gd name="adj" fmla="val 33750"/>
              </a:avLst>
            </a:prstGeom>
            <a:solidFill>
              <a:srgbClr val="E3BEFF"/>
            </a:solidFill>
            <a:ln w="12700">
              <a:solidFill>
                <a:schemeClr val="tx1"/>
              </a:solidFill>
              <a:miter lim="800000"/>
              <a:headEnd/>
              <a:tailEnd/>
            </a:ln>
          </p:spPr>
          <p:txBody>
            <a:bodyPr wrap="none" anchor="ctr"/>
            <a:lstStyle/>
            <a:p>
              <a:endParaRPr lang="es-ES"/>
            </a:p>
          </p:txBody>
        </p:sp>
        <p:sp>
          <p:nvSpPr>
            <p:cNvPr id="59427" name="AutoShape 14"/>
            <p:cNvSpPr>
              <a:spLocks noChangeArrowheads="1"/>
            </p:cNvSpPr>
            <p:nvPr/>
          </p:nvSpPr>
          <p:spPr bwMode="auto">
            <a:xfrm rot="16200000" flipH="1">
              <a:off x="1201" y="2202"/>
              <a:ext cx="162" cy="160"/>
            </a:xfrm>
            <a:prstGeom prst="homePlate">
              <a:avLst>
                <a:gd name="adj" fmla="val 33750"/>
              </a:avLst>
            </a:prstGeom>
            <a:solidFill>
              <a:srgbClr val="E3BEFF"/>
            </a:solidFill>
            <a:ln w="12700">
              <a:solidFill>
                <a:schemeClr val="tx1"/>
              </a:solidFill>
              <a:miter lim="800000"/>
              <a:headEnd/>
              <a:tailEnd/>
            </a:ln>
          </p:spPr>
          <p:txBody>
            <a:bodyPr wrap="none" anchor="ctr"/>
            <a:lstStyle/>
            <a:p>
              <a:endParaRPr lang="es-ES"/>
            </a:p>
          </p:txBody>
        </p:sp>
        <p:sp>
          <p:nvSpPr>
            <p:cNvPr id="59428" name="Line 15"/>
            <p:cNvSpPr>
              <a:spLocks noChangeShapeType="1"/>
            </p:cNvSpPr>
            <p:nvPr/>
          </p:nvSpPr>
          <p:spPr bwMode="auto">
            <a:xfrm>
              <a:off x="1299" y="1382"/>
              <a:ext cx="0" cy="204"/>
            </a:xfrm>
            <a:prstGeom prst="line">
              <a:avLst/>
            </a:prstGeom>
            <a:noFill/>
            <a:ln w="12700">
              <a:solidFill>
                <a:schemeClr val="tx1"/>
              </a:solidFill>
              <a:round/>
              <a:headEnd/>
              <a:tailEnd type="triangle" w="med" len="med"/>
            </a:ln>
          </p:spPr>
          <p:txBody>
            <a:bodyPr/>
            <a:lstStyle/>
            <a:p>
              <a:endParaRPr lang="es-ES"/>
            </a:p>
          </p:txBody>
        </p:sp>
        <p:sp>
          <p:nvSpPr>
            <p:cNvPr id="59429" name="Line 16"/>
            <p:cNvSpPr>
              <a:spLocks noChangeShapeType="1"/>
            </p:cNvSpPr>
            <p:nvPr/>
          </p:nvSpPr>
          <p:spPr bwMode="auto">
            <a:xfrm>
              <a:off x="1299" y="2435"/>
              <a:ext cx="0" cy="340"/>
            </a:xfrm>
            <a:prstGeom prst="line">
              <a:avLst/>
            </a:prstGeom>
            <a:noFill/>
            <a:ln w="12700">
              <a:solidFill>
                <a:schemeClr val="tx1"/>
              </a:solidFill>
              <a:round/>
              <a:headEnd/>
              <a:tailEnd type="triangle" w="med" len="med"/>
            </a:ln>
          </p:spPr>
          <p:txBody>
            <a:bodyPr/>
            <a:lstStyle/>
            <a:p>
              <a:endParaRPr lang="es-ES"/>
            </a:p>
          </p:txBody>
        </p:sp>
        <p:sp>
          <p:nvSpPr>
            <p:cNvPr id="59430" name="Line 17"/>
            <p:cNvSpPr>
              <a:spLocks noChangeShapeType="1"/>
            </p:cNvSpPr>
            <p:nvPr/>
          </p:nvSpPr>
          <p:spPr bwMode="auto">
            <a:xfrm>
              <a:off x="1299" y="3726"/>
              <a:ext cx="0" cy="170"/>
            </a:xfrm>
            <a:prstGeom prst="line">
              <a:avLst/>
            </a:prstGeom>
            <a:noFill/>
            <a:ln w="12700">
              <a:solidFill>
                <a:schemeClr val="tx1"/>
              </a:solidFill>
              <a:round/>
              <a:headEnd/>
              <a:tailEnd type="triangle" w="med" len="med"/>
            </a:ln>
          </p:spPr>
          <p:txBody>
            <a:bodyPr/>
            <a:lstStyle/>
            <a:p>
              <a:endParaRPr lang="es-ES"/>
            </a:p>
          </p:txBody>
        </p:sp>
        <p:sp>
          <p:nvSpPr>
            <p:cNvPr id="59431" name="Rectangle 18"/>
            <p:cNvSpPr>
              <a:spLocks noChangeArrowheads="1"/>
            </p:cNvSpPr>
            <p:nvPr/>
          </p:nvSpPr>
          <p:spPr bwMode="auto">
            <a:xfrm>
              <a:off x="964" y="1012"/>
              <a:ext cx="568" cy="3016"/>
            </a:xfrm>
            <a:prstGeom prst="rect">
              <a:avLst/>
            </a:prstGeom>
            <a:noFill/>
            <a:ln w="12700">
              <a:solidFill>
                <a:schemeClr val="tx1"/>
              </a:solidFill>
              <a:miter lim="800000"/>
              <a:headEnd/>
              <a:tailEnd/>
            </a:ln>
          </p:spPr>
          <p:txBody>
            <a:bodyPr wrap="none" anchor="ctr"/>
            <a:lstStyle/>
            <a:p>
              <a:endParaRPr lang="es-ES"/>
            </a:p>
          </p:txBody>
        </p:sp>
      </p:grpSp>
      <p:grpSp>
        <p:nvGrpSpPr>
          <p:cNvPr id="59400" name="Group 19"/>
          <p:cNvGrpSpPr>
            <a:grpSpLocks/>
          </p:cNvGrpSpPr>
          <p:nvPr/>
        </p:nvGrpSpPr>
        <p:grpSpPr bwMode="auto">
          <a:xfrm>
            <a:off x="2901950" y="1606550"/>
            <a:ext cx="977900" cy="4749800"/>
            <a:chOff x="1828" y="1012"/>
            <a:chExt cx="616" cy="2992"/>
          </a:xfrm>
        </p:grpSpPr>
        <p:sp>
          <p:nvSpPr>
            <p:cNvPr id="59405" name="Oval 20"/>
            <p:cNvSpPr>
              <a:spLocks noChangeArrowheads="1"/>
            </p:cNvSpPr>
            <p:nvPr/>
          </p:nvSpPr>
          <p:spPr bwMode="auto">
            <a:xfrm>
              <a:off x="2083" y="1180"/>
              <a:ext cx="134" cy="195"/>
            </a:xfrm>
            <a:prstGeom prst="ellipse">
              <a:avLst/>
            </a:prstGeom>
            <a:solidFill>
              <a:srgbClr val="FCFEB9"/>
            </a:solidFill>
            <a:ln w="12700">
              <a:solidFill>
                <a:schemeClr val="tx1"/>
              </a:solidFill>
              <a:round/>
              <a:headEnd/>
              <a:tailEnd/>
            </a:ln>
          </p:spPr>
          <p:txBody>
            <a:bodyPr wrap="none" anchor="ctr"/>
            <a:lstStyle/>
            <a:p>
              <a:endParaRPr lang="es-ES"/>
            </a:p>
          </p:txBody>
        </p:sp>
        <p:sp>
          <p:nvSpPr>
            <p:cNvPr id="59406" name="AutoShape 21"/>
            <p:cNvSpPr>
              <a:spLocks noChangeArrowheads="1"/>
            </p:cNvSpPr>
            <p:nvPr/>
          </p:nvSpPr>
          <p:spPr bwMode="auto">
            <a:xfrm>
              <a:off x="2055" y="1517"/>
              <a:ext cx="190" cy="195"/>
            </a:xfrm>
            <a:prstGeom prst="diamond">
              <a:avLst/>
            </a:prstGeom>
            <a:solidFill>
              <a:srgbClr val="CF0E30"/>
            </a:solidFill>
            <a:ln w="12700">
              <a:solidFill>
                <a:schemeClr val="tx1"/>
              </a:solidFill>
              <a:miter lim="800000"/>
              <a:headEnd/>
              <a:tailEnd/>
            </a:ln>
          </p:spPr>
          <p:txBody>
            <a:bodyPr wrap="none" anchor="ctr"/>
            <a:lstStyle/>
            <a:p>
              <a:endParaRPr lang="es-ES"/>
            </a:p>
          </p:txBody>
        </p:sp>
        <p:sp>
          <p:nvSpPr>
            <p:cNvPr id="59407" name="Line 22"/>
            <p:cNvSpPr>
              <a:spLocks noChangeShapeType="1"/>
            </p:cNvSpPr>
            <p:nvPr/>
          </p:nvSpPr>
          <p:spPr bwMode="auto">
            <a:xfrm flipH="1">
              <a:off x="2249" y="1615"/>
              <a:ext cx="142" cy="0"/>
            </a:xfrm>
            <a:prstGeom prst="line">
              <a:avLst/>
            </a:prstGeom>
            <a:noFill/>
            <a:ln w="12700">
              <a:solidFill>
                <a:schemeClr val="tx1"/>
              </a:solidFill>
              <a:round/>
              <a:headEnd/>
              <a:tailEnd/>
            </a:ln>
          </p:spPr>
          <p:txBody>
            <a:bodyPr/>
            <a:lstStyle/>
            <a:p>
              <a:endParaRPr lang="es-ES"/>
            </a:p>
          </p:txBody>
        </p:sp>
        <p:sp>
          <p:nvSpPr>
            <p:cNvPr id="59408" name="Line 23"/>
            <p:cNvSpPr>
              <a:spLocks noChangeShapeType="1"/>
            </p:cNvSpPr>
            <p:nvPr/>
          </p:nvSpPr>
          <p:spPr bwMode="auto">
            <a:xfrm flipH="1">
              <a:off x="1937" y="1615"/>
              <a:ext cx="114" cy="0"/>
            </a:xfrm>
            <a:prstGeom prst="line">
              <a:avLst/>
            </a:prstGeom>
            <a:noFill/>
            <a:ln w="12700">
              <a:solidFill>
                <a:schemeClr val="tx1"/>
              </a:solidFill>
              <a:round/>
              <a:headEnd/>
              <a:tailEnd/>
            </a:ln>
          </p:spPr>
          <p:txBody>
            <a:bodyPr/>
            <a:lstStyle/>
            <a:p>
              <a:endParaRPr lang="es-ES"/>
            </a:p>
          </p:txBody>
        </p:sp>
        <p:sp>
          <p:nvSpPr>
            <p:cNvPr id="59409" name="Line 24"/>
            <p:cNvSpPr>
              <a:spLocks noChangeShapeType="1"/>
            </p:cNvSpPr>
            <p:nvPr/>
          </p:nvSpPr>
          <p:spPr bwMode="auto">
            <a:xfrm>
              <a:off x="2391" y="1615"/>
              <a:ext cx="0" cy="101"/>
            </a:xfrm>
            <a:prstGeom prst="line">
              <a:avLst/>
            </a:prstGeom>
            <a:noFill/>
            <a:ln w="12700">
              <a:solidFill>
                <a:schemeClr val="tx1"/>
              </a:solidFill>
              <a:round/>
              <a:headEnd/>
              <a:tailEnd/>
            </a:ln>
          </p:spPr>
          <p:txBody>
            <a:bodyPr/>
            <a:lstStyle/>
            <a:p>
              <a:endParaRPr lang="es-ES"/>
            </a:p>
          </p:txBody>
        </p:sp>
        <p:sp>
          <p:nvSpPr>
            <p:cNvPr id="59410" name="Line 25"/>
            <p:cNvSpPr>
              <a:spLocks noChangeShapeType="1"/>
            </p:cNvSpPr>
            <p:nvPr/>
          </p:nvSpPr>
          <p:spPr bwMode="auto">
            <a:xfrm>
              <a:off x="1937" y="1615"/>
              <a:ext cx="0" cy="101"/>
            </a:xfrm>
            <a:prstGeom prst="line">
              <a:avLst/>
            </a:prstGeom>
            <a:noFill/>
            <a:ln w="12700">
              <a:solidFill>
                <a:schemeClr val="tx1"/>
              </a:solidFill>
              <a:round/>
              <a:headEnd/>
              <a:tailEnd/>
            </a:ln>
          </p:spPr>
          <p:txBody>
            <a:bodyPr/>
            <a:lstStyle/>
            <a:p>
              <a:endParaRPr lang="es-ES"/>
            </a:p>
          </p:txBody>
        </p:sp>
        <p:sp>
          <p:nvSpPr>
            <p:cNvPr id="59411" name="Line 26"/>
            <p:cNvSpPr>
              <a:spLocks noChangeShapeType="1"/>
            </p:cNvSpPr>
            <p:nvPr/>
          </p:nvSpPr>
          <p:spPr bwMode="auto">
            <a:xfrm>
              <a:off x="2391" y="1750"/>
              <a:ext cx="0" cy="134"/>
            </a:xfrm>
            <a:prstGeom prst="line">
              <a:avLst/>
            </a:prstGeom>
            <a:noFill/>
            <a:ln w="12700">
              <a:solidFill>
                <a:schemeClr val="tx1"/>
              </a:solidFill>
              <a:round/>
              <a:headEnd/>
              <a:tailEnd type="triangle" w="med" len="med"/>
            </a:ln>
          </p:spPr>
          <p:txBody>
            <a:bodyPr/>
            <a:lstStyle/>
            <a:p>
              <a:endParaRPr lang="es-ES"/>
            </a:p>
          </p:txBody>
        </p:sp>
        <p:sp>
          <p:nvSpPr>
            <p:cNvPr id="59412" name="Line 27"/>
            <p:cNvSpPr>
              <a:spLocks noChangeShapeType="1"/>
            </p:cNvSpPr>
            <p:nvPr/>
          </p:nvSpPr>
          <p:spPr bwMode="auto">
            <a:xfrm>
              <a:off x="1937" y="1750"/>
              <a:ext cx="0" cy="134"/>
            </a:xfrm>
            <a:prstGeom prst="line">
              <a:avLst/>
            </a:prstGeom>
            <a:noFill/>
            <a:ln w="12700">
              <a:solidFill>
                <a:schemeClr val="tx1"/>
              </a:solidFill>
              <a:round/>
              <a:headEnd/>
              <a:tailEnd type="triangle" w="med" len="med"/>
            </a:ln>
          </p:spPr>
          <p:txBody>
            <a:bodyPr/>
            <a:lstStyle/>
            <a:p>
              <a:endParaRPr lang="es-ES"/>
            </a:p>
          </p:txBody>
        </p:sp>
        <p:sp>
          <p:nvSpPr>
            <p:cNvPr id="59413" name="Oval 28"/>
            <p:cNvSpPr>
              <a:spLocks noChangeArrowheads="1"/>
            </p:cNvSpPr>
            <p:nvPr/>
          </p:nvSpPr>
          <p:spPr bwMode="auto">
            <a:xfrm>
              <a:off x="1913" y="2091"/>
              <a:ext cx="134" cy="193"/>
            </a:xfrm>
            <a:prstGeom prst="ellipse">
              <a:avLst/>
            </a:prstGeom>
            <a:solidFill>
              <a:srgbClr val="FCFEB9"/>
            </a:solidFill>
            <a:ln w="12700">
              <a:solidFill>
                <a:schemeClr val="tx1"/>
              </a:solidFill>
              <a:round/>
              <a:headEnd/>
              <a:tailEnd/>
            </a:ln>
          </p:spPr>
          <p:txBody>
            <a:bodyPr wrap="none" anchor="ctr"/>
            <a:lstStyle/>
            <a:p>
              <a:endParaRPr lang="es-ES"/>
            </a:p>
          </p:txBody>
        </p:sp>
        <p:sp>
          <p:nvSpPr>
            <p:cNvPr id="59414" name="AutoShape 29"/>
            <p:cNvSpPr>
              <a:spLocks noChangeArrowheads="1"/>
            </p:cNvSpPr>
            <p:nvPr/>
          </p:nvSpPr>
          <p:spPr bwMode="auto">
            <a:xfrm rot="16200000" flipH="1">
              <a:off x="1900" y="2441"/>
              <a:ext cx="160" cy="134"/>
            </a:xfrm>
            <a:prstGeom prst="homePlate">
              <a:avLst>
                <a:gd name="adj" fmla="val 39801"/>
              </a:avLst>
            </a:prstGeom>
            <a:solidFill>
              <a:srgbClr val="E3BEFF"/>
            </a:solidFill>
            <a:ln w="12700">
              <a:solidFill>
                <a:schemeClr val="tx1"/>
              </a:solidFill>
              <a:miter lim="800000"/>
              <a:headEnd/>
              <a:tailEnd/>
            </a:ln>
          </p:spPr>
          <p:txBody>
            <a:bodyPr wrap="none" anchor="ctr"/>
            <a:lstStyle/>
            <a:p>
              <a:endParaRPr lang="es-ES"/>
            </a:p>
          </p:txBody>
        </p:sp>
        <p:sp>
          <p:nvSpPr>
            <p:cNvPr id="59415" name="AutoShape 30"/>
            <p:cNvSpPr>
              <a:spLocks noChangeArrowheads="1"/>
            </p:cNvSpPr>
            <p:nvPr/>
          </p:nvSpPr>
          <p:spPr bwMode="auto">
            <a:xfrm rot="16200000" flipH="1">
              <a:off x="1900" y="2913"/>
              <a:ext cx="160" cy="134"/>
            </a:xfrm>
            <a:prstGeom prst="homePlate">
              <a:avLst>
                <a:gd name="adj" fmla="val 39801"/>
              </a:avLst>
            </a:prstGeom>
            <a:solidFill>
              <a:srgbClr val="E3BEFF"/>
            </a:solidFill>
            <a:ln w="12700">
              <a:solidFill>
                <a:schemeClr val="tx1"/>
              </a:solidFill>
              <a:miter lim="800000"/>
              <a:headEnd/>
              <a:tailEnd/>
            </a:ln>
          </p:spPr>
          <p:txBody>
            <a:bodyPr wrap="none" anchor="ctr"/>
            <a:lstStyle/>
            <a:p>
              <a:endParaRPr lang="es-ES"/>
            </a:p>
          </p:txBody>
        </p:sp>
        <p:sp>
          <p:nvSpPr>
            <p:cNvPr id="59416" name="Rectangle 31"/>
            <p:cNvSpPr>
              <a:spLocks noChangeArrowheads="1"/>
            </p:cNvSpPr>
            <p:nvPr/>
          </p:nvSpPr>
          <p:spPr bwMode="auto">
            <a:xfrm>
              <a:off x="1913" y="3170"/>
              <a:ext cx="134" cy="160"/>
            </a:xfrm>
            <a:prstGeom prst="rect">
              <a:avLst/>
            </a:prstGeom>
            <a:solidFill>
              <a:schemeClr val="accent2"/>
            </a:solidFill>
            <a:ln w="12700">
              <a:solidFill>
                <a:schemeClr val="tx1"/>
              </a:solidFill>
              <a:miter lim="800000"/>
              <a:headEnd/>
              <a:tailEnd/>
            </a:ln>
          </p:spPr>
          <p:txBody>
            <a:bodyPr wrap="none" anchor="ctr"/>
            <a:lstStyle/>
            <a:p>
              <a:endParaRPr lang="es-ES"/>
            </a:p>
          </p:txBody>
        </p:sp>
        <p:sp>
          <p:nvSpPr>
            <p:cNvPr id="59417" name="AutoShape 32"/>
            <p:cNvSpPr>
              <a:spLocks noChangeArrowheads="1"/>
            </p:cNvSpPr>
            <p:nvPr/>
          </p:nvSpPr>
          <p:spPr bwMode="auto">
            <a:xfrm rot="16200000" flipH="1">
              <a:off x="1900" y="3486"/>
              <a:ext cx="160" cy="134"/>
            </a:xfrm>
            <a:prstGeom prst="homePlate">
              <a:avLst>
                <a:gd name="adj" fmla="val 39801"/>
              </a:avLst>
            </a:prstGeom>
            <a:solidFill>
              <a:srgbClr val="E3BEFF"/>
            </a:solidFill>
            <a:ln w="12700">
              <a:solidFill>
                <a:schemeClr val="tx1"/>
              </a:solidFill>
              <a:miter lim="800000"/>
              <a:headEnd/>
              <a:tailEnd/>
            </a:ln>
          </p:spPr>
          <p:txBody>
            <a:bodyPr wrap="none" anchor="ctr"/>
            <a:lstStyle/>
            <a:p>
              <a:endParaRPr lang="es-ES"/>
            </a:p>
          </p:txBody>
        </p:sp>
        <p:sp>
          <p:nvSpPr>
            <p:cNvPr id="59418" name="Line 33"/>
            <p:cNvSpPr>
              <a:spLocks noChangeShapeType="1"/>
            </p:cNvSpPr>
            <p:nvPr/>
          </p:nvSpPr>
          <p:spPr bwMode="auto">
            <a:xfrm>
              <a:off x="1965" y="2659"/>
              <a:ext cx="0" cy="169"/>
            </a:xfrm>
            <a:prstGeom prst="line">
              <a:avLst/>
            </a:prstGeom>
            <a:noFill/>
            <a:ln w="12700">
              <a:solidFill>
                <a:schemeClr val="tx1"/>
              </a:solidFill>
              <a:round/>
              <a:headEnd/>
              <a:tailEnd type="triangle" w="med" len="med"/>
            </a:ln>
          </p:spPr>
          <p:txBody>
            <a:bodyPr/>
            <a:lstStyle/>
            <a:p>
              <a:endParaRPr lang="es-ES"/>
            </a:p>
          </p:txBody>
        </p:sp>
        <p:sp>
          <p:nvSpPr>
            <p:cNvPr id="59419" name="Line 34"/>
            <p:cNvSpPr>
              <a:spLocks noChangeShapeType="1"/>
            </p:cNvSpPr>
            <p:nvPr/>
          </p:nvSpPr>
          <p:spPr bwMode="auto">
            <a:xfrm>
              <a:off x="1995" y="3704"/>
              <a:ext cx="0" cy="170"/>
            </a:xfrm>
            <a:prstGeom prst="line">
              <a:avLst/>
            </a:prstGeom>
            <a:noFill/>
            <a:ln w="12700">
              <a:solidFill>
                <a:schemeClr val="tx1"/>
              </a:solidFill>
              <a:round/>
              <a:headEnd/>
              <a:tailEnd type="triangle" w="med" len="med"/>
            </a:ln>
          </p:spPr>
          <p:txBody>
            <a:bodyPr/>
            <a:lstStyle/>
            <a:p>
              <a:endParaRPr lang="es-ES"/>
            </a:p>
          </p:txBody>
        </p:sp>
        <p:sp>
          <p:nvSpPr>
            <p:cNvPr id="59420" name="Rectangle 35"/>
            <p:cNvSpPr>
              <a:spLocks noChangeArrowheads="1"/>
            </p:cNvSpPr>
            <p:nvPr/>
          </p:nvSpPr>
          <p:spPr bwMode="auto">
            <a:xfrm>
              <a:off x="1828" y="1012"/>
              <a:ext cx="616" cy="2992"/>
            </a:xfrm>
            <a:prstGeom prst="rect">
              <a:avLst/>
            </a:prstGeom>
            <a:noFill/>
            <a:ln w="12700">
              <a:solidFill>
                <a:schemeClr val="tx1"/>
              </a:solidFill>
              <a:miter lim="800000"/>
              <a:headEnd/>
              <a:tailEnd/>
            </a:ln>
          </p:spPr>
          <p:txBody>
            <a:bodyPr wrap="none" anchor="ctr"/>
            <a:lstStyle/>
            <a:p>
              <a:endParaRPr lang="es-ES"/>
            </a:p>
          </p:txBody>
        </p:sp>
      </p:grpSp>
      <p:sp>
        <p:nvSpPr>
          <p:cNvPr id="59401" name="Rectangle 36"/>
          <p:cNvSpPr>
            <a:spLocks noChangeArrowheads="1"/>
          </p:cNvSpPr>
          <p:nvPr/>
        </p:nvSpPr>
        <p:spPr bwMode="auto">
          <a:xfrm>
            <a:off x="5105400" y="2438400"/>
            <a:ext cx="3362325" cy="3813175"/>
          </a:xfrm>
          <a:prstGeom prst="rect">
            <a:avLst/>
          </a:prstGeom>
          <a:noFill/>
          <a:ln w="12700">
            <a:noFill/>
            <a:miter lim="800000"/>
            <a:headEnd/>
            <a:tailEnd/>
          </a:ln>
        </p:spPr>
        <p:txBody>
          <a:bodyPr lIns="90488" tIns="44450" rIns="90488" bIns="44450">
            <a:spAutoFit/>
          </a:bodyPr>
          <a:lstStyle/>
          <a:p>
            <a:pPr marL="485775" indent="-200025" defTabSz="762000" eaLnBrk="0" hangingPunct="0"/>
            <a:endParaRPr lang="es-CL" sz="2000" b="1">
              <a:latin typeface="Times New Roman" pitchFamily="18" charset="0"/>
            </a:endParaRPr>
          </a:p>
          <a:p>
            <a:pPr marL="485775" indent="-200025" defTabSz="762000" eaLnBrk="0" hangingPunct="0">
              <a:buClr>
                <a:srgbClr val="FF3300"/>
              </a:buClr>
              <a:buSzPct val="100000"/>
              <a:buFontTx/>
              <a:buChar char="•"/>
            </a:pPr>
            <a:r>
              <a:rPr lang="es-CL" sz="2800" b="1">
                <a:latin typeface="Times New Roman" pitchFamily="18" charset="0"/>
              </a:rPr>
              <a:t>Evitar que el proceso se detenga</a:t>
            </a:r>
          </a:p>
          <a:p>
            <a:pPr marL="485775" indent="-200025" defTabSz="762000" eaLnBrk="0" hangingPunct="0">
              <a:buClr>
                <a:srgbClr val="FF3300"/>
              </a:buClr>
              <a:buSzPct val="100000"/>
              <a:buFontTx/>
              <a:buChar char="•"/>
            </a:pPr>
            <a:r>
              <a:rPr lang="es-CL" sz="2800" b="1">
                <a:latin typeface="Times New Roman" pitchFamily="18" charset="0"/>
              </a:rPr>
              <a:t>Optimizar el tiempo y los recursos</a:t>
            </a:r>
          </a:p>
          <a:p>
            <a:pPr marL="485775" indent="-200025" defTabSz="762000" eaLnBrk="0" hangingPunct="0">
              <a:buClr>
                <a:srgbClr val="FF3300"/>
              </a:buClr>
              <a:buSzPct val="100000"/>
              <a:buFontTx/>
              <a:buChar char="•"/>
            </a:pPr>
            <a:r>
              <a:rPr lang="es-CL" sz="2800" b="1">
                <a:latin typeface="Times New Roman" pitchFamily="18" charset="0"/>
              </a:rPr>
              <a:t>Mejor manejo de rutas críticas</a:t>
            </a:r>
          </a:p>
        </p:txBody>
      </p:sp>
      <p:sp>
        <p:nvSpPr>
          <p:cNvPr id="59402" name="Rectangle 37"/>
          <p:cNvSpPr>
            <a:spLocks noChangeArrowheads="1"/>
          </p:cNvSpPr>
          <p:nvPr/>
        </p:nvSpPr>
        <p:spPr bwMode="auto">
          <a:xfrm>
            <a:off x="5502275" y="1782763"/>
            <a:ext cx="2351088" cy="641350"/>
          </a:xfrm>
          <a:prstGeom prst="rect">
            <a:avLst/>
          </a:prstGeom>
          <a:noFill/>
          <a:ln w="12700">
            <a:noFill/>
            <a:miter lim="800000"/>
            <a:headEnd/>
            <a:tailEnd/>
          </a:ln>
        </p:spPr>
        <p:txBody>
          <a:bodyPr lIns="90488" tIns="44450" rIns="90488" bIns="44450">
            <a:spAutoFit/>
          </a:bodyPr>
          <a:lstStyle/>
          <a:p>
            <a:pPr algn="ctr" defTabSz="762000" eaLnBrk="0" hangingPunct="0"/>
            <a:r>
              <a:rPr lang="es-CL" sz="3600" b="1">
                <a:solidFill>
                  <a:schemeClr val="tx2"/>
                </a:solidFill>
                <a:latin typeface="Times New Roman" pitchFamily="18" charset="0"/>
              </a:rPr>
              <a:t>Beneficios</a:t>
            </a:r>
          </a:p>
        </p:txBody>
      </p:sp>
      <p:sp>
        <p:nvSpPr>
          <p:cNvPr id="59403" name="AutoShape 38"/>
          <p:cNvSpPr>
            <a:spLocks noChangeArrowheads="1"/>
          </p:cNvSpPr>
          <p:nvPr/>
        </p:nvSpPr>
        <p:spPr bwMode="auto">
          <a:xfrm>
            <a:off x="4730750" y="2673350"/>
            <a:ext cx="444500" cy="3187700"/>
          </a:xfrm>
          <a:prstGeom prst="rightArrow">
            <a:avLst>
              <a:gd name="adj1" fmla="val 75000"/>
              <a:gd name="adj2" fmla="val 50005"/>
            </a:avLst>
          </a:prstGeom>
          <a:gradFill rotWithShape="0">
            <a:gsLst>
              <a:gs pos="0">
                <a:srgbClr val="B0011C"/>
              </a:gs>
              <a:gs pos="50000">
                <a:srgbClr val="FC0128"/>
              </a:gs>
              <a:gs pos="100000">
                <a:srgbClr val="B0011C"/>
              </a:gs>
            </a:gsLst>
            <a:lin ang="5400000" scaled="1"/>
          </a:gradFill>
          <a:ln w="12700">
            <a:solidFill>
              <a:schemeClr val="tx1"/>
            </a:solidFill>
            <a:miter lim="800000"/>
            <a:headEnd/>
            <a:tailEnd/>
          </a:ln>
        </p:spPr>
        <p:txBody>
          <a:bodyPr wrap="none" anchor="ctr"/>
          <a:lstStyle/>
          <a:p>
            <a:endParaRPr lang="es-ES"/>
          </a:p>
        </p:txBody>
      </p:sp>
      <p:sp>
        <p:nvSpPr>
          <p:cNvPr id="59404" name="Line 39"/>
          <p:cNvSpPr>
            <a:spLocks noChangeShapeType="1"/>
          </p:cNvSpPr>
          <p:nvPr/>
        </p:nvSpPr>
        <p:spPr bwMode="auto">
          <a:xfrm>
            <a:off x="2438400" y="4114800"/>
            <a:ext cx="457200" cy="0"/>
          </a:xfrm>
          <a:prstGeom prst="line">
            <a:avLst/>
          </a:prstGeom>
          <a:noFill/>
          <a:ln w="12700">
            <a:solidFill>
              <a:srgbClr val="FC0128"/>
            </a:solidFill>
            <a:round/>
            <a:headEnd/>
            <a:tailEnd type="triangle" w="med" len="med"/>
          </a:ln>
        </p:spPr>
        <p:txBody>
          <a:bodyPr/>
          <a:lstStyle/>
          <a:p>
            <a:endParaRPr lang="es-ES"/>
          </a:p>
        </p:txBody>
      </p:sp>
    </p:spTree>
  </p:cSld>
  <p:clrMapOvr>
    <a:masterClrMapping/>
  </p:clrMapOvr>
  <p:transition>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60419"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60420" name="Rectangle 4"/>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60421" name="Rectangle 5"/>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60422" name="Rectangle 6"/>
          <p:cNvSpPr>
            <a:spLocks noGrp="1" noChangeArrowheads="1"/>
          </p:cNvSpPr>
          <p:nvPr>
            <p:ph type="title"/>
          </p:nvPr>
        </p:nvSpPr>
        <p:spPr>
          <a:xfrm>
            <a:off x="1751013" y="265113"/>
            <a:ext cx="6858000" cy="1181100"/>
          </a:xfrm>
        </p:spPr>
        <p:txBody>
          <a:bodyPr lIns="92075" tIns="44450" rIns="92075" bIns="44450"/>
          <a:lstStyle/>
          <a:p>
            <a:pPr eaLnBrk="1" hangingPunct="1"/>
            <a:r>
              <a:rPr lang="es-CL" sz="2800" b="1" smtClean="0"/>
              <a:t>5.Trabajar en paralelo, no en línea...</a:t>
            </a:r>
          </a:p>
        </p:txBody>
      </p:sp>
      <p:grpSp>
        <p:nvGrpSpPr>
          <p:cNvPr id="60423" name="Group 7"/>
          <p:cNvGrpSpPr>
            <a:grpSpLocks/>
          </p:cNvGrpSpPr>
          <p:nvPr/>
        </p:nvGrpSpPr>
        <p:grpSpPr bwMode="auto">
          <a:xfrm>
            <a:off x="1585913" y="1530350"/>
            <a:ext cx="846137" cy="4864100"/>
            <a:chOff x="999" y="964"/>
            <a:chExt cx="533" cy="3064"/>
          </a:xfrm>
        </p:grpSpPr>
        <p:sp>
          <p:nvSpPr>
            <p:cNvPr id="60446" name="Oval 8"/>
            <p:cNvSpPr>
              <a:spLocks noChangeArrowheads="1"/>
            </p:cNvSpPr>
            <p:nvPr/>
          </p:nvSpPr>
          <p:spPr bwMode="auto">
            <a:xfrm>
              <a:off x="1198" y="1025"/>
              <a:ext cx="135" cy="177"/>
            </a:xfrm>
            <a:prstGeom prst="ellipse">
              <a:avLst/>
            </a:prstGeom>
            <a:solidFill>
              <a:srgbClr val="FCFEB9"/>
            </a:solidFill>
            <a:ln w="12700">
              <a:solidFill>
                <a:schemeClr val="tx1"/>
              </a:solidFill>
              <a:round/>
              <a:headEnd/>
              <a:tailEnd/>
            </a:ln>
          </p:spPr>
          <p:txBody>
            <a:bodyPr wrap="none" anchor="ctr"/>
            <a:lstStyle/>
            <a:p>
              <a:endParaRPr lang="es-ES"/>
            </a:p>
          </p:txBody>
        </p:sp>
        <p:sp>
          <p:nvSpPr>
            <p:cNvPr id="60447" name="Oval 9"/>
            <p:cNvSpPr>
              <a:spLocks noChangeArrowheads="1"/>
            </p:cNvSpPr>
            <p:nvPr/>
          </p:nvSpPr>
          <p:spPr bwMode="auto">
            <a:xfrm>
              <a:off x="1198" y="1609"/>
              <a:ext cx="135" cy="176"/>
            </a:xfrm>
            <a:prstGeom prst="ellipse">
              <a:avLst/>
            </a:prstGeom>
            <a:solidFill>
              <a:srgbClr val="FCFEB9"/>
            </a:solidFill>
            <a:ln w="12700">
              <a:solidFill>
                <a:schemeClr val="tx1"/>
              </a:solidFill>
              <a:round/>
              <a:headEnd/>
              <a:tailEnd/>
            </a:ln>
          </p:spPr>
          <p:txBody>
            <a:bodyPr wrap="none" anchor="ctr"/>
            <a:lstStyle/>
            <a:p>
              <a:endParaRPr lang="es-ES"/>
            </a:p>
          </p:txBody>
        </p:sp>
        <p:sp>
          <p:nvSpPr>
            <p:cNvPr id="60448" name="Oval 10"/>
            <p:cNvSpPr>
              <a:spLocks noChangeArrowheads="1"/>
            </p:cNvSpPr>
            <p:nvPr/>
          </p:nvSpPr>
          <p:spPr bwMode="auto">
            <a:xfrm>
              <a:off x="1198" y="2162"/>
              <a:ext cx="135" cy="176"/>
            </a:xfrm>
            <a:prstGeom prst="ellipse">
              <a:avLst/>
            </a:prstGeom>
            <a:solidFill>
              <a:srgbClr val="FCFEB9"/>
            </a:solidFill>
            <a:ln w="12700">
              <a:solidFill>
                <a:schemeClr val="tx1"/>
              </a:solidFill>
              <a:round/>
              <a:headEnd/>
              <a:tailEnd/>
            </a:ln>
          </p:spPr>
          <p:txBody>
            <a:bodyPr wrap="none" anchor="ctr"/>
            <a:lstStyle/>
            <a:p>
              <a:endParaRPr lang="es-ES"/>
            </a:p>
          </p:txBody>
        </p:sp>
        <p:sp>
          <p:nvSpPr>
            <p:cNvPr id="60449" name="Oval 11"/>
            <p:cNvSpPr>
              <a:spLocks noChangeArrowheads="1"/>
            </p:cNvSpPr>
            <p:nvPr/>
          </p:nvSpPr>
          <p:spPr bwMode="auto">
            <a:xfrm>
              <a:off x="1198" y="2930"/>
              <a:ext cx="135" cy="177"/>
            </a:xfrm>
            <a:prstGeom prst="ellipse">
              <a:avLst/>
            </a:prstGeom>
            <a:solidFill>
              <a:srgbClr val="FCFEB9"/>
            </a:solidFill>
            <a:ln w="12700">
              <a:solidFill>
                <a:schemeClr val="tx1"/>
              </a:solidFill>
              <a:round/>
              <a:headEnd/>
              <a:tailEnd/>
            </a:ln>
          </p:spPr>
          <p:txBody>
            <a:bodyPr wrap="none" anchor="ctr"/>
            <a:lstStyle/>
            <a:p>
              <a:endParaRPr lang="es-ES"/>
            </a:p>
          </p:txBody>
        </p:sp>
        <p:sp>
          <p:nvSpPr>
            <p:cNvPr id="60450" name="Oval 12"/>
            <p:cNvSpPr>
              <a:spLocks noChangeArrowheads="1"/>
            </p:cNvSpPr>
            <p:nvPr/>
          </p:nvSpPr>
          <p:spPr bwMode="auto">
            <a:xfrm>
              <a:off x="1198" y="3575"/>
              <a:ext cx="135" cy="177"/>
            </a:xfrm>
            <a:prstGeom prst="ellipse">
              <a:avLst/>
            </a:prstGeom>
            <a:solidFill>
              <a:srgbClr val="FCFEB9"/>
            </a:solidFill>
            <a:ln w="12700">
              <a:solidFill>
                <a:schemeClr val="tx1"/>
              </a:solidFill>
              <a:round/>
              <a:headEnd/>
              <a:tailEnd/>
            </a:ln>
          </p:spPr>
          <p:txBody>
            <a:bodyPr wrap="none" anchor="ctr"/>
            <a:lstStyle/>
            <a:p>
              <a:endParaRPr lang="es-ES"/>
            </a:p>
          </p:txBody>
        </p:sp>
        <p:sp>
          <p:nvSpPr>
            <p:cNvPr id="60451" name="Rectangle 13"/>
            <p:cNvSpPr>
              <a:spLocks noChangeArrowheads="1"/>
            </p:cNvSpPr>
            <p:nvPr/>
          </p:nvSpPr>
          <p:spPr bwMode="auto">
            <a:xfrm>
              <a:off x="1198" y="2562"/>
              <a:ext cx="135" cy="144"/>
            </a:xfrm>
            <a:prstGeom prst="rect">
              <a:avLst/>
            </a:prstGeom>
            <a:solidFill>
              <a:schemeClr val="accent2"/>
            </a:solidFill>
            <a:ln w="12700">
              <a:solidFill>
                <a:schemeClr val="tx1"/>
              </a:solidFill>
              <a:miter lim="800000"/>
              <a:headEnd/>
              <a:tailEnd/>
            </a:ln>
          </p:spPr>
          <p:txBody>
            <a:bodyPr wrap="none" anchor="ctr"/>
            <a:lstStyle/>
            <a:p>
              <a:endParaRPr lang="es-ES"/>
            </a:p>
          </p:txBody>
        </p:sp>
        <p:sp>
          <p:nvSpPr>
            <p:cNvPr id="60452" name="AutoShape 14"/>
            <p:cNvSpPr>
              <a:spLocks noChangeArrowheads="1"/>
            </p:cNvSpPr>
            <p:nvPr/>
          </p:nvSpPr>
          <p:spPr bwMode="auto">
            <a:xfrm rot="16200000" flipH="1">
              <a:off x="1194" y="1370"/>
              <a:ext cx="144" cy="134"/>
            </a:xfrm>
            <a:prstGeom prst="homePlate">
              <a:avLst>
                <a:gd name="adj" fmla="val 35821"/>
              </a:avLst>
            </a:prstGeom>
            <a:solidFill>
              <a:srgbClr val="E3BEFF"/>
            </a:solidFill>
            <a:ln w="12700">
              <a:solidFill>
                <a:schemeClr val="tx1"/>
              </a:solidFill>
              <a:miter lim="800000"/>
              <a:headEnd/>
              <a:tailEnd/>
            </a:ln>
          </p:spPr>
          <p:txBody>
            <a:bodyPr wrap="none" anchor="ctr"/>
            <a:lstStyle/>
            <a:p>
              <a:endParaRPr lang="es-ES"/>
            </a:p>
          </p:txBody>
        </p:sp>
        <p:sp>
          <p:nvSpPr>
            <p:cNvPr id="60453" name="AutoShape 15"/>
            <p:cNvSpPr>
              <a:spLocks noChangeArrowheads="1"/>
            </p:cNvSpPr>
            <p:nvPr/>
          </p:nvSpPr>
          <p:spPr bwMode="auto">
            <a:xfrm rot="16200000" flipH="1">
              <a:off x="1193" y="3304"/>
              <a:ext cx="146" cy="134"/>
            </a:xfrm>
            <a:prstGeom prst="homePlate">
              <a:avLst>
                <a:gd name="adj" fmla="val 36318"/>
              </a:avLst>
            </a:prstGeom>
            <a:solidFill>
              <a:srgbClr val="E3BEFF"/>
            </a:solidFill>
            <a:ln w="12700">
              <a:solidFill>
                <a:schemeClr val="tx1"/>
              </a:solidFill>
              <a:miter lim="800000"/>
              <a:headEnd/>
              <a:tailEnd/>
            </a:ln>
          </p:spPr>
          <p:txBody>
            <a:bodyPr wrap="none" anchor="ctr"/>
            <a:lstStyle/>
            <a:p>
              <a:endParaRPr lang="es-ES"/>
            </a:p>
          </p:txBody>
        </p:sp>
        <p:sp>
          <p:nvSpPr>
            <p:cNvPr id="60454" name="Line 16"/>
            <p:cNvSpPr>
              <a:spLocks noChangeShapeType="1"/>
            </p:cNvSpPr>
            <p:nvPr/>
          </p:nvSpPr>
          <p:spPr bwMode="auto">
            <a:xfrm>
              <a:off x="1250" y="1236"/>
              <a:ext cx="0" cy="93"/>
            </a:xfrm>
            <a:prstGeom prst="line">
              <a:avLst/>
            </a:prstGeom>
            <a:noFill/>
            <a:ln w="12700">
              <a:solidFill>
                <a:schemeClr val="tx1"/>
              </a:solidFill>
              <a:round/>
              <a:headEnd/>
              <a:tailEnd type="triangle" w="med" len="med"/>
            </a:ln>
          </p:spPr>
          <p:txBody>
            <a:bodyPr/>
            <a:lstStyle/>
            <a:p>
              <a:endParaRPr lang="es-ES"/>
            </a:p>
          </p:txBody>
        </p:sp>
        <p:sp>
          <p:nvSpPr>
            <p:cNvPr id="60455" name="Line 17"/>
            <p:cNvSpPr>
              <a:spLocks noChangeShapeType="1"/>
            </p:cNvSpPr>
            <p:nvPr/>
          </p:nvSpPr>
          <p:spPr bwMode="auto">
            <a:xfrm>
              <a:off x="1250" y="1851"/>
              <a:ext cx="0" cy="245"/>
            </a:xfrm>
            <a:prstGeom prst="line">
              <a:avLst/>
            </a:prstGeom>
            <a:noFill/>
            <a:ln w="12700">
              <a:solidFill>
                <a:schemeClr val="tx1"/>
              </a:solidFill>
              <a:round/>
              <a:headEnd/>
              <a:tailEnd type="triangle" w="med" len="med"/>
            </a:ln>
          </p:spPr>
          <p:txBody>
            <a:bodyPr/>
            <a:lstStyle/>
            <a:p>
              <a:endParaRPr lang="es-ES"/>
            </a:p>
          </p:txBody>
        </p:sp>
        <p:sp>
          <p:nvSpPr>
            <p:cNvPr id="60456" name="Line 18"/>
            <p:cNvSpPr>
              <a:spLocks noChangeShapeType="1"/>
            </p:cNvSpPr>
            <p:nvPr/>
          </p:nvSpPr>
          <p:spPr bwMode="auto">
            <a:xfrm>
              <a:off x="1250" y="2373"/>
              <a:ext cx="0" cy="123"/>
            </a:xfrm>
            <a:prstGeom prst="line">
              <a:avLst/>
            </a:prstGeom>
            <a:noFill/>
            <a:ln w="12700">
              <a:solidFill>
                <a:schemeClr val="tx1"/>
              </a:solidFill>
              <a:round/>
              <a:headEnd/>
              <a:tailEnd type="triangle" w="med" len="med"/>
            </a:ln>
          </p:spPr>
          <p:txBody>
            <a:bodyPr/>
            <a:lstStyle/>
            <a:p>
              <a:endParaRPr lang="es-ES"/>
            </a:p>
          </p:txBody>
        </p:sp>
        <p:sp>
          <p:nvSpPr>
            <p:cNvPr id="60457" name="Line 19"/>
            <p:cNvSpPr>
              <a:spLocks noChangeShapeType="1"/>
            </p:cNvSpPr>
            <p:nvPr/>
          </p:nvSpPr>
          <p:spPr bwMode="auto">
            <a:xfrm>
              <a:off x="1250" y="2772"/>
              <a:ext cx="0" cy="124"/>
            </a:xfrm>
            <a:prstGeom prst="line">
              <a:avLst/>
            </a:prstGeom>
            <a:noFill/>
            <a:ln w="12700">
              <a:solidFill>
                <a:schemeClr val="tx1"/>
              </a:solidFill>
              <a:round/>
              <a:headEnd/>
              <a:tailEnd type="triangle" w="med" len="med"/>
            </a:ln>
          </p:spPr>
          <p:txBody>
            <a:bodyPr/>
            <a:lstStyle/>
            <a:p>
              <a:endParaRPr lang="es-ES"/>
            </a:p>
          </p:txBody>
        </p:sp>
        <p:sp>
          <p:nvSpPr>
            <p:cNvPr id="60458" name="Line 20"/>
            <p:cNvSpPr>
              <a:spLocks noChangeShapeType="1"/>
            </p:cNvSpPr>
            <p:nvPr/>
          </p:nvSpPr>
          <p:spPr bwMode="auto">
            <a:xfrm>
              <a:off x="1250" y="3141"/>
              <a:ext cx="0" cy="123"/>
            </a:xfrm>
            <a:prstGeom prst="line">
              <a:avLst/>
            </a:prstGeom>
            <a:noFill/>
            <a:ln w="12700">
              <a:solidFill>
                <a:schemeClr val="tx1"/>
              </a:solidFill>
              <a:round/>
              <a:headEnd/>
              <a:tailEnd type="triangle" w="med" len="med"/>
            </a:ln>
          </p:spPr>
          <p:txBody>
            <a:bodyPr/>
            <a:lstStyle/>
            <a:p>
              <a:endParaRPr lang="es-ES"/>
            </a:p>
          </p:txBody>
        </p:sp>
        <p:sp>
          <p:nvSpPr>
            <p:cNvPr id="60459" name="Line 21"/>
            <p:cNvSpPr>
              <a:spLocks noChangeShapeType="1"/>
            </p:cNvSpPr>
            <p:nvPr/>
          </p:nvSpPr>
          <p:spPr bwMode="auto">
            <a:xfrm>
              <a:off x="1250" y="3786"/>
              <a:ext cx="0" cy="153"/>
            </a:xfrm>
            <a:prstGeom prst="line">
              <a:avLst/>
            </a:prstGeom>
            <a:noFill/>
            <a:ln w="12700">
              <a:solidFill>
                <a:schemeClr val="tx1"/>
              </a:solidFill>
              <a:round/>
              <a:headEnd/>
              <a:tailEnd type="triangle" w="med" len="med"/>
            </a:ln>
          </p:spPr>
          <p:txBody>
            <a:bodyPr/>
            <a:lstStyle/>
            <a:p>
              <a:endParaRPr lang="es-ES"/>
            </a:p>
          </p:txBody>
        </p:sp>
        <p:sp>
          <p:nvSpPr>
            <p:cNvPr id="60460" name="Rectangle 22"/>
            <p:cNvSpPr>
              <a:spLocks noChangeArrowheads="1"/>
            </p:cNvSpPr>
            <p:nvPr/>
          </p:nvSpPr>
          <p:spPr bwMode="auto">
            <a:xfrm>
              <a:off x="999" y="964"/>
              <a:ext cx="533" cy="3064"/>
            </a:xfrm>
            <a:prstGeom prst="rect">
              <a:avLst/>
            </a:prstGeom>
            <a:noFill/>
            <a:ln w="12700">
              <a:solidFill>
                <a:schemeClr val="tx1"/>
              </a:solidFill>
              <a:miter lim="800000"/>
              <a:headEnd/>
              <a:tailEnd/>
            </a:ln>
          </p:spPr>
          <p:txBody>
            <a:bodyPr wrap="none" anchor="ctr"/>
            <a:lstStyle/>
            <a:p>
              <a:endParaRPr lang="es-ES"/>
            </a:p>
          </p:txBody>
        </p:sp>
      </p:grpSp>
      <p:sp>
        <p:nvSpPr>
          <p:cNvPr id="60424" name="Oval 23"/>
          <p:cNvSpPr>
            <a:spLocks noChangeArrowheads="1"/>
          </p:cNvSpPr>
          <p:nvPr/>
        </p:nvSpPr>
        <p:spPr bwMode="auto">
          <a:xfrm>
            <a:off x="3595688" y="2163763"/>
            <a:ext cx="198437" cy="280987"/>
          </a:xfrm>
          <a:prstGeom prst="ellipse">
            <a:avLst/>
          </a:prstGeom>
          <a:solidFill>
            <a:srgbClr val="FCFEB9"/>
          </a:solidFill>
          <a:ln w="12700">
            <a:solidFill>
              <a:schemeClr val="tx1"/>
            </a:solidFill>
            <a:round/>
            <a:headEnd/>
            <a:tailEnd/>
          </a:ln>
        </p:spPr>
        <p:txBody>
          <a:bodyPr wrap="none" anchor="ctr"/>
          <a:lstStyle/>
          <a:p>
            <a:endParaRPr lang="es-ES"/>
          </a:p>
        </p:txBody>
      </p:sp>
      <p:sp>
        <p:nvSpPr>
          <p:cNvPr id="60425" name="AutoShape 24"/>
          <p:cNvSpPr>
            <a:spLocks noChangeArrowheads="1"/>
          </p:cNvSpPr>
          <p:nvPr/>
        </p:nvSpPr>
        <p:spPr bwMode="auto">
          <a:xfrm rot="16200000" flipH="1">
            <a:off x="3579812" y="2767013"/>
            <a:ext cx="231775" cy="196850"/>
          </a:xfrm>
          <a:prstGeom prst="homePlate">
            <a:avLst>
              <a:gd name="adj" fmla="val 39247"/>
            </a:avLst>
          </a:prstGeom>
          <a:solidFill>
            <a:srgbClr val="E3BEFF"/>
          </a:solidFill>
          <a:ln w="12700">
            <a:solidFill>
              <a:schemeClr val="tx1"/>
            </a:solidFill>
            <a:miter lim="800000"/>
            <a:headEnd/>
            <a:tailEnd/>
          </a:ln>
        </p:spPr>
        <p:txBody>
          <a:bodyPr wrap="none" anchor="ctr"/>
          <a:lstStyle/>
          <a:p>
            <a:endParaRPr lang="es-ES"/>
          </a:p>
        </p:txBody>
      </p:sp>
      <p:sp>
        <p:nvSpPr>
          <p:cNvPr id="60426" name="Oval 25"/>
          <p:cNvSpPr>
            <a:spLocks noChangeArrowheads="1"/>
          </p:cNvSpPr>
          <p:nvPr/>
        </p:nvSpPr>
        <p:spPr bwMode="auto">
          <a:xfrm>
            <a:off x="3595688" y="3187700"/>
            <a:ext cx="198437" cy="280988"/>
          </a:xfrm>
          <a:prstGeom prst="ellipse">
            <a:avLst/>
          </a:prstGeom>
          <a:solidFill>
            <a:srgbClr val="FCFEB9"/>
          </a:solidFill>
          <a:ln w="12700">
            <a:solidFill>
              <a:schemeClr val="tx1"/>
            </a:solidFill>
            <a:round/>
            <a:headEnd/>
            <a:tailEnd/>
          </a:ln>
        </p:spPr>
        <p:txBody>
          <a:bodyPr wrap="none" anchor="ctr"/>
          <a:lstStyle/>
          <a:p>
            <a:endParaRPr lang="es-ES"/>
          </a:p>
        </p:txBody>
      </p:sp>
      <p:sp>
        <p:nvSpPr>
          <p:cNvPr id="60427" name="Oval 26"/>
          <p:cNvSpPr>
            <a:spLocks noChangeArrowheads="1"/>
          </p:cNvSpPr>
          <p:nvPr/>
        </p:nvSpPr>
        <p:spPr bwMode="auto">
          <a:xfrm>
            <a:off x="3595688" y="3871913"/>
            <a:ext cx="198437" cy="279400"/>
          </a:xfrm>
          <a:prstGeom prst="ellipse">
            <a:avLst/>
          </a:prstGeom>
          <a:solidFill>
            <a:srgbClr val="FCFEB9"/>
          </a:solidFill>
          <a:ln w="12700">
            <a:solidFill>
              <a:schemeClr val="tx1"/>
            </a:solidFill>
            <a:round/>
            <a:headEnd/>
            <a:tailEnd/>
          </a:ln>
        </p:spPr>
        <p:txBody>
          <a:bodyPr wrap="none" anchor="ctr"/>
          <a:lstStyle/>
          <a:p>
            <a:endParaRPr lang="es-ES"/>
          </a:p>
        </p:txBody>
      </p:sp>
      <p:sp>
        <p:nvSpPr>
          <p:cNvPr id="60428" name="Rectangle 27"/>
          <p:cNvSpPr>
            <a:spLocks noChangeArrowheads="1"/>
          </p:cNvSpPr>
          <p:nvPr/>
        </p:nvSpPr>
        <p:spPr bwMode="auto">
          <a:xfrm>
            <a:off x="3595688" y="4554538"/>
            <a:ext cx="198437" cy="230187"/>
          </a:xfrm>
          <a:prstGeom prst="rect">
            <a:avLst/>
          </a:prstGeom>
          <a:solidFill>
            <a:schemeClr val="accent2"/>
          </a:solidFill>
          <a:ln w="12700">
            <a:solidFill>
              <a:schemeClr val="tx1"/>
            </a:solidFill>
            <a:miter lim="800000"/>
            <a:headEnd/>
            <a:tailEnd/>
          </a:ln>
        </p:spPr>
        <p:txBody>
          <a:bodyPr wrap="none" anchor="ctr"/>
          <a:lstStyle/>
          <a:p>
            <a:endParaRPr lang="es-ES"/>
          </a:p>
        </p:txBody>
      </p:sp>
      <p:sp>
        <p:nvSpPr>
          <p:cNvPr id="60429" name="Oval 28"/>
          <p:cNvSpPr>
            <a:spLocks noChangeArrowheads="1"/>
          </p:cNvSpPr>
          <p:nvPr/>
        </p:nvSpPr>
        <p:spPr bwMode="auto">
          <a:xfrm>
            <a:off x="3087688" y="4700588"/>
            <a:ext cx="200025" cy="279400"/>
          </a:xfrm>
          <a:prstGeom prst="ellipse">
            <a:avLst/>
          </a:prstGeom>
          <a:solidFill>
            <a:srgbClr val="FCFEB9"/>
          </a:solidFill>
          <a:ln w="12700">
            <a:solidFill>
              <a:schemeClr val="tx1"/>
            </a:solidFill>
            <a:round/>
            <a:headEnd/>
            <a:tailEnd/>
          </a:ln>
        </p:spPr>
        <p:txBody>
          <a:bodyPr wrap="none" anchor="ctr"/>
          <a:lstStyle/>
          <a:p>
            <a:endParaRPr lang="es-ES"/>
          </a:p>
        </p:txBody>
      </p:sp>
      <p:sp>
        <p:nvSpPr>
          <p:cNvPr id="60430" name="AutoShape 29"/>
          <p:cNvSpPr>
            <a:spLocks noChangeArrowheads="1"/>
          </p:cNvSpPr>
          <p:nvPr/>
        </p:nvSpPr>
        <p:spPr bwMode="auto">
          <a:xfrm rot="16200000" flipH="1">
            <a:off x="3073401" y="4178300"/>
            <a:ext cx="228600" cy="200025"/>
          </a:xfrm>
          <a:prstGeom prst="homePlate">
            <a:avLst>
              <a:gd name="adj" fmla="val 38095"/>
            </a:avLst>
          </a:prstGeom>
          <a:solidFill>
            <a:srgbClr val="E3BEFF"/>
          </a:solidFill>
          <a:ln w="12700">
            <a:solidFill>
              <a:schemeClr val="tx1"/>
            </a:solidFill>
            <a:miter lim="800000"/>
            <a:headEnd/>
            <a:tailEnd/>
          </a:ln>
        </p:spPr>
        <p:txBody>
          <a:bodyPr wrap="none" anchor="ctr"/>
          <a:lstStyle/>
          <a:p>
            <a:endParaRPr lang="es-ES"/>
          </a:p>
        </p:txBody>
      </p:sp>
      <p:sp>
        <p:nvSpPr>
          <p:cNvPr id="60431" name="Oval 30"/>
          <p:cNvSpPr>
            <a:spLocks noChangeArrowheads="1"/>
          </p:cNvSpPr>
          <p:nvPr/>
        </p:nvSpPr>
        <p:spPr bwMode="auto">
          <a:xfrm>
            <a:off x="3087688" y="3578225"/>
            <a:ext cx="200025" cy="280988"/>
          </a:xfrm>
          <a:prstGeom prst="ellipse">
            <a:avLst/>
          </a:prstGeom>
          <a:solidFill>
            <a:srgbClr val="FCFEB9"/>
          </a:solidFill>
          <a:ln w="12700">
            <a:solidFill>
              <a:schemeClr val="tx1"/>
            </a:solidFill>
            <a:round/>
            <a:headEnd/>
            <a:tailEnd/>
          </a:ln>
        </p:spPr>
        <p:txBody>
          <a:bodyPr wrap="none" anchor="ctr"/>
          <a:lstStyle/>
          <a:p>
            <a:endParaRPr lang="es-ES"/>
          </a:p>
        </p:txBody>
      </p:sp>
      <p:sp>
        <p:nvSpPr>
          <p:cNvPr id="60432" name="Line 31"/>
          <p:cNvSpPr>
            <a:spLocks noChangeShapeType="1"/>
          </p:cNvSpPr>
          <p:nvPr/>
        </p:nvSpPr>
        <p:spPr bwMode="auto">
          <a:xfrm>
            <a:off x="3675063" y="2498725"/>
            <a:ext cx="0" cy="195263"/>
          </a:xfrm>
          <a:prstGeom prst="line">
            <a:avLst/>
          </a:prstGeom>
          <a:noFill/>
          <a:ln w="12700">
            <a:solidFill>
              <a:schemeClr val="tx1"/>
            </a:solidFill>
            <a:round/>
            <a:headEnd/>
            <a:tailEnd type="triangle" w="med" len="med"/>
          </a:ln>
        </p:spPr>
        <p:txBody>
          <a:bodyPr/>
          <a:lstStyle/>
          <a:p>
            <a:endParaRPr lang="es-ES"/>
          </a:p>
        </p:txBody>
      </p:sp>
      <p:sp>
        <p:nvSpPr>
          <p:cNvPr id="60433" name="Line 32"/>
          <p:cNvSpPr>
            <a:spLocks noChangeShapeType="1"/>
          </p:cNvSpPr>
          <p:nvPr/>
        </p:nvSpPr>
        <p:spPr bwMode="auto">
          <a:xfrm>
            <a:off x="3675063" y="3524250"/>
            <a:ext cx="0" cy="292100"/>
          </a:xfrm>
          <a:prstGeom prst="line">
            <a:avLst/>
          </a:prstGeom>
          <a:noFill/>
          <a:ln w="12700">
            <a:solidFill>
              <a:schemeClr val="tx1"/>
            </a:solidFill>
            <a:round/>
            <a:headEnd/>
            <a:tailEnd type="triangle" w="med" len="med"/>
          </a:ln>
        </p:spPr>
        <p:txBody>
          <a:bodyPr/>
          <a:lstStyle/>
          <a:p>
            <a:endParaRPr lang="es-ES"/>
          </a:p>
        </p:txBody>
      </p:sp>
      <p:sp>
        <p:nvSpPr>
          <p:cNvPr id="60434" name="Line 33"/>
          <p:cNvSpPr>
            <a:spLocks noChangeShapeType="1"/>
          </p:cNvSpPr>
          <p:nvPr/>
        </p:nvSpPr>
        <p:spPr bwMode="auto">
          <a:xfrm>
            <a:off x="3675063" y="4205288"/>
            <a:ext cx="0" cy="244475"/>
          </a:xfrm>
          <a:prstGeom prst="line">
            <a:avLst/>
          </a:prstGeom>
          <a:noFill/>
          <a:ln w="12700">
            <a:solidFill>
              <a:schemeClr val="tx1"/>
            </a:solidFill>
            <a:round/>
            <a:headEnd/>
            <a:tailEnd type="triangle" w="med" len="med"/>
          </a:ln>
        </p:spPr>
        <p:txBody>
          <a:bodyPr/>
          <a:lstStyle/>
          <a:p>
            <a:endParaRPr lang="es-ES"/>
          </a:p>
        </p:txBody>
      </p:sp>
      <p:sp>
        <p:nvSpPr>
          <p:cNvPr id="60435" name="Line 34"/>
          <p:cNvSpPr>
            <a:spLocks noChangeShapeType="1"/>
          </p:cNvSpPr>
          <p:nvPr/>
        </p:nvSpPr>
        <p:spPr bwMode="auto">
          <a:xfrm flipH="1">
            <a:off x="3168650" y="5181600"/>
            <a:ext cx="506413" cy="0"/>
          </a:xfrm>
          <a:prstGeom prst="line">
            <a:avLst/>
          </a:prstGeom>
          <a:noFill/>
          <a:ln w="12700">
            <a:solidFill>
              <a:schemeClr val="tx1"/>
            </a:solidFill>
            <a:round/>
            <a:headEnd/>
            <a:tailEnd/>
          </a:ln>
        </p:spPr>
        <p:txBody>
          <a:bodyPr/>
          <a:lstStyle/>
          <a:p>
            <a:endParaRPr lang="es-ES"/>
          </a:p>
        </p:txBody>
      </p:sp>
      <p:sp>
        <p:nvSpPr>
          <p:cNvPr id="60436" name="Line 35"/>
          <p:cNvSpPr>
            <a:spLocks noChangeShapeType="1"/>
          </p:cNvSpPr>
          <p:nvPr/>
        </p:nvSpPr>
        <p:spPr bwMode="auto">
          <a:xfrm flipV="1">
            <a:off x="3675063" y="5083175"/>
            <a:ext cx="0" cy="98425"/>
          </a:xfrm>
          <a:prstGeom prst="line">
            <a:avLst/>
          </a:prstGeom>
          <a:noFill/>
          <a:ln w="12700">
            <a:solidFill>
              <a:schemeClr val="tx1"/>
            </a:solidFill>
            <a:round/>
            <a:headEnd/>
            <a:tailEnd/>
          </a:ln>
        </p:spPr>
        <p:txBody>
          <a:bodyPr/>
          <a:lstStyle/>
          <a:p>
            <a:endParaRPr lang="es-ES"/>
          </a:p>
        </p:txBody>
      </p:sp>
      <p:sp>
        <p:nvSpPr>
          <p:cNvPr id="60437" name="Line 36"/>
          <p:cNvSpPr>
            <a:spLocks noChangeShapeType="1"/>
          </p:cNvSpPr>
          <p:nvPr/>
        </p:nvSpPr>
        <p:spPr bwMode="auto">
          <a:xfrm>
            <a:off x="3168650" y="5083175"/>
            <a:ext cx="0" cy="98425"/>
          </a:xfrm>
          <a:prstGeom prst="line">
            <a:avLst/>
          </a:prstGeom>
          <a:noFill/>
          <a:ln w="12700">
            <a:solidFill>
              <a:schemeClr val="tx1"/>
            </a:solidFill>
            <a:round/>
            <a:headEnd/>
            <a:tailEnd/>
          </a:ln>
        </p:spPr>
        <p:txBody>
          <a:bodyPr/>
          <a:lstStyle/>
          <a:p>
            <a:endParaRPr lang="es-ES"/>
          </a:p>
        </p:txBody>
      </p:sp>
      <p:sp>
        <p:nvSpPr>
          <p:cNvPr id="60438" name="Line 37"/>
          <p:cNvSpPr>
            <a:spLocks noChangeShapeType="1"/>
          </p:cNvSpPr>
          <p:nvPr/>
        </p:nvSpPr>
        <p:spPr bwMode="auto">
          <a:xfrm>
            <a:off x="3168650" y="3913188"/>
            <a:ext cx="0" cy="195262"/>
          </a:xfrm>
          <a:prstGeom prst="line">
            <a:avLst/>
          </a:prstGeom>
          <a:noFill/>
          <a:ln w="12700">
            <a:solidFill>
              <a:schemeClr val="tx1"/>
            </a:solidFill>
            <a:round/>
            <a:headEnd/>
            <a:tailEnd type="triangle" w="med" len="med"/>
          </a:ln>
        </p:spPr>
        <p:txBody>
          <a:bodyPr/>
          <a:lstStyle/>
          <a:p>
            <a:endParaRPr lang="es-ES"/>
          </a:p>
        </p:txBody>
      </p:sp>
      <p:sp>
        <p:nvSpPr>
          <p:cNvPr id="60439" name="Line 38"/>
          <p:cNvSpPr>
            <a:spLocks noChangeShapeType="1"/>
          </p:cNvSpPr>
          <p:nvPr/>
        </p:nvSpPr>
        <p:spPr bwMode="auto">
          <a:xfrm>
            <a:off x="3421063" y="5230813"/>
            <a:ext cx="0" cy="341312"/>
          </a:xfrm>
          <a:prstGeom prst="line">
            <a:avLst/>
          </a:prstGeom>
          <a:noFill/>
          <a:ln w="12700">
            <a:solidFill>
              <a:schemeClr val="tx1"/>
            </a:solidFill>
            <a:round/>
            <a:headEnd/>
            <a:tailEnd type="triangle" w="med" len="med"/>
          </a:ln>
        </p:spPr>
        <p:txBody>
          <a:bodyPr/>
          <a:lstStyle/>
          <a:p>
            <a:endParaRPr lang="es-ES"/>
          </a:p>
        </p:txBody>
      </p:sp>
      <p:sp>
        <p:nvSpPr>
          <p:cNvPr id="60440" name="Rectangle 39"/>
          <p:cNvSpPr>
            <a:spLocks noChangeArrowheads="1"/>
          </p:cNvSpPr>
          <p:nvPr/>
        </p:nvSpPr>
        <p:spPr bwMode="auto">
          <a:xfrm>
            <a:off x="2919413" y="1530350"/>
            <a:ext cx="960437" cy="4864100"/>
          </a:xfrm>
          <a:prstGeom prst="rect">
            <a:avLst/>
          </a:prstGeom>
          <a:noFill/>
          <a:ln w="12700">
            <a:solidFill>
              <a:schemeClr val="tx1"/>
            </a:solidFill>
            <a:miter lim="800000"/>
            <a:headEnd/>
            <a:tailEnd/>
          </a:ln>
        </p:spPr>
        <p:txBody>
          <a:bodyPr wrap="none" anchor="ctr"/>
          <a:lstStyle/>
          <a:p>
            <a:endParaRPr lang="es-ES"/>
          </a:p>
        </p:txBody>
      </p:sp>
      <p:sp>
        <p:nvSpPr>
          <p:cNvPr id="60441" name="Line 40"/>
          <p:cNvSpPr>
            <a:spLocks noChangeShapeType="1"/>
          </p:cNvSpPr>
          <p:nvPr/>
        </p:nvSpPr>
        <p:spPr bwMode="auto">
          <a:xfrm>
            <a:off x="3168650" y="4449763"/>
            <a:ext cx="0" cy="244475"/>
          </a:xfrm>
          <a:prstGeom prst="line">
            <a:avLst/>
          </a:prstGeom>
          <a:noFill/>
          <a:ln w="12700">
            <a:solidFill>
              <a:schemeClr val="tx1"/>
            </a:solidFill>
            <a:round/>
            <a:headEnd type="triangle" w="med" len="med"/>
            <a:tailEnd/>
          </a:ln>
        </p:spPr>
        <p:txBody>
          <a:bodyPr/>
          <a:lstStyle/>
          <a:p>
            <a:endParaRPr lang="es-ES"/>
          </a:p>
        </p:txBody>
      </p:sp>
      <p:sp>
        <p:nvSpPr>
          <p:cNvPr id="60442" name="Rectangle 41"/>
          <p:cNvSpPr>
            <a:spLocks noChangeArrowheads="1"/>
          </p:cNvSpPr>
          <p:nvPr/>
        </p:nvSpPr>
        <p:spPr bwMode="auto">
          <a:xfrm>
            <a:off x="5181600" y="2209800"/>
            <a:ext cx="3743325" cy="3503613"/>
          </a:xfrm>
          <a:prstGeom prst="rect">
            <a:avLst/>
          </a:prstGeom>
          <a:noFill/>
          <a:ln w="12700">
            <a:noFill/>
            <a:miter lim="800000"/>
            <a:headEnd/>
            <a:tailEnd/>
          </a:ln>
        </p:spPr>
        <p:txBody>
          <a:bodyPr lIns="90488" tIns="44450" rIns="90488" bIns="44450">
            <a:spAutoFit/>
          </a:bodyPr>
          <a:lstStyle/>
          <a:p>
            <a:pPr marL="571500" indent="-200025" defTabSz="762000" eaLnBrk="0" hangingPunct="0"/>
            <a:endParaRPr lang="es-CL" sz="3200" b="1">
              <a:latin typeface="Times New Roman" pitchFamily="18" charset="0"/>
            </a:endParaRPr>
          </a:p>
          <a:p>
            <a:pPr marL="571500" indent="-200025" defTabSz="762000" eaLnBrk="0" hangingPunct="0">
              <a:buClr>
                <a:srgbClr val="FF3300"/>
              </a:buClr>
              <a:buSzPct val="100000"/>
              <a:buFontTx/>
              <a:buChar char="•"/>
            </a:pPr>
            <a:r>
              <a:rPr lang="es-CL" sz="3200" b="1">
                <a:latin typeface="Times New Roman" pitchFamily="18" charset="0"/>
              </a:rPr>
              <a:t>Manejo de etapas independientes</a:t>
            </a:r>
          </a:p>
          <a:p>
            <a:pPr marL="571500" indent="-200025" defTabSz="762000" eaLnBrk="0" hangingPunct="0">
              <a:buClr>
                <a:srgbClr val="FF3300"/>
              </a:buClr>
              <a:buSzPct val="100000"/>
              <a:buFontTx/>
              <a:buChar char="•"/>
            </a:pPr>
            <a:r>
              <a:rPr lang="es-CL" sz="3200" b="1">
                <a:latin typeface="Times New Roman" pitchFamily="18" charset="0"/>
              </a:rPr>
              <a:t>Optimización de tiempo y recursos</a:t>
            </a:r>
          </a:p>
        </p:txBody>
      </p:sp>
      <p:sp>
        <p:nvSpPr>
          <p:cNvPr id="60443" name="Rectangle 42"/>
          <p:cNvSpPr>
            <a:spLocks noChangeArrowheads="1"/>
          </p:cNvSpPr>
          <p:nvPr/>
        </p:nvSpPr>
        <p:spPr bwMode="auto">
          <a:xfrm>
            <a:off x="5502275" y="2011363"/>
            <a:ext cx="2351088" cy="641350"/>
          </a:xfrm>
          <a:prstGeom prst="rect">
            <a:avLst/>
          </a:prstGeom>
          <a:noFill/>
          <a:ln w="12700">
            <a:noFill/>
            <a:miter lim="800000"/>
            <a:headEnd/>
            <a:tailEnd/>
          </a:ln>
        </p:spPr>
        <p:txBody>
          <a:bodyPr lIns="90488" tIns="44450" rIns="90488" bIns="44450">
            <a:spAutoFit/>
          </a:bodyPr>
          <a:lstStyle/>
          <a:p>
            <a:pPr algn="ctr" defTabSz="762000" eaLnBrk="0" hangingPunct="0"/>
            <a:r>
              <a:rPr lang="es-CL" sz="3600" b="1">
                <a:solidFill>
                  <a:schemeClr val="tx2"/>
                </a:solidFill>
                <a:latin typeface="Times New Roman" pitchFamily="18" charset="0"/>
              </a:rPr>
              <a:t>Beneficios</a:t>
            </a:r>
          </a:p>
        </p:txBody>
      </p:sp>
      <p:sp>
        <p:nvSpPr>
          <p:cNvPr id="60444" name="AutoShape 43"/>
          <p:cNvSpPr>
            <a:spLocks noChangeArrowheads="1"/>
          </p:cNvSpPr>
          <p:nvPr/>
        </p:nvSpPr>
        <p:spPr bwMode="auto">
          <a:xfrm>
            <a:off x="4730750" y="2673350"/>
            <a:ext cx="444500" cy="3187700"/>
          </a:xfrm>
          <a:prstGeom prst="rightArrow">
            <a:avLst>
              <a:gd name="adj1" fmla="val 75000"/>
              <a:gd name="adj2" fmla="val 50005"/>
            </a:avLst>
          </a:prstGeom>
          <a:gradFill rotWithShape="0">
            <a:gsLst>
              <a:gs pos="0">
                <a:srgbClr val="B0011C"/>
              </a:gs>
              <a:gs pos="50000">
                <a:srgbClr val="FC0128"/>
              </a:gs>
              <a:gs pos="100000">
                <a:srgbClr val="B0011C"/>
              </a:gs>
            </a:gsLst>
            <a:lin ang="5400000" scaled="1"/>
          </a:gradFill>
          <a:ln w="12700">
            <a:solidFill>
              <a:schemeClr val="tx1"/>
            </a:solidFill>
            <a:miter lim="800000"/>
            <a:headEnd/>
            <a:tailEnd/>
          </a:ln>
        </p:spPr>
        <p:txBody>
          <a:bodyPr wrap="none" anchor="ctr"/>
          <a:lstStyle/>
          <a:p>
            <a:endParaRPr lang="es-ES"/>
          </a:p>
        </p:txBody>
      </p:sp>
      <p:sp>
        <p:nvSpPr>
          <p:cNvPr id="60445" name="Line 44"/>
          <p:cNvSpPr>
            <a:spLocks noChangeShapeType="1"/>
          </p:cNvSpPr>
          <p:nvPr/>
        </p:nvSpPr>
        <p:spPr bwMode="auto">
          <a:xfrm>
            <a:off x="2438400" y="4114800"/>
            <a:ext cx="457200" cy="0"/>
          </a:xfrm>
          <a:prstGeom prst="line">
            <a:avLst/>
          </a:prstGeom>
          <a:noFill/>
          <a:ln w="12700">
            <a:solidFill>
              <a:srgbClr val="FC0128"/>
            </a:solidFill>
            <a:round/>
            <a:headEnd/>
            <a:tailEnd type="triangle" w="med" len="med"/>
          </a:ln>
        </p:spPr>
        <p:txBody>
          <a:bodyPr/>
          <a:lstStyle/>
          <a:p>
            <a:endParaRPr lang="es-ES"/>
          </a:p>
        </p:txBody>
      </p:sp>
    </p:spTree>
  </p:cSld>
  <p:clrMapOvr>
    <a:masterClrMapping/>
  </p:clrMapOvr>
  <p:transition>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61443"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290820" name="Rectangle 4"/>
          <p:cNvSpPr>
            <a:spLocks noChangeArrowheads="1"/>
          </p:cNvSpPr>
          <p:nvPr/>
        </p:nvSpPr>
        <p:spPr bwMode="auto">
          <a:xfrm>
            <a:off x="1751013" y="303213"/>
            <a:ext cx="6858000" cy="1181100"/>
          </a:xfrm>
          <a:prstGeom prst="rect">
            <a:avLst/>
          </a:prstGeom>
          <a:noFill/>
          <a:ln w="12700">
            <a:noFill/>
            <a:miter lim="800000"/>
            <a:headEnd/>
            <a:tailEnd/>
          </a:ln>
          <a:effectLst/>
        </p:spPr>
        <p:txBody>
          <a:bodyPr lIns="92075" tIns="44450" rIns="92075" bIns="44450" anchor="ctr"/>
          <a:lstStyle/>
          <a:p>
            <a:pPr eaLnBrk="0" hangingPunct="0">
              <a:defRPr/>
            </a:pPr>
            <a:r>
              <a:rPr lang="es-CL" sz="3200" b="1" dirty="0">
                <a:effectLst>
                  <a:outerShdw blurRad="38100" dist="38100" dir="2700000" algn="tl">
                    <a:srgbClr val="C0C0C0"/>
                  </a:outerShdw>
                </a:effectLst>
                <a:latin typeface="HelveCompressed" charset="0"/>
              </a:rPr>
              <a:t>6.Captar información en</a:t>
            </a:r>
            <a:br>
              <a:rPr lang="es-CL" sz="3200" b="1" dirty="0">
                <a:effectLst>
                  <a:outerShdw blurRad="38100" dist="38100" dir="2700000" algn="tl">
                    <a:srgbClr val="C0C0C0"/>
                  </a:outerShdw>
                </a:effectLst>
                <a:latin typeface="HelveCompressed" charset="0"/>
              </a:rPr>
            </a:br>
            <a:r>
              <a:rPr lang="es-CL" sz="3200" b="1" dirty="0">
                <a:effectLst>
                  <a:outerShdw blurRad="38100" dist="38100" dir="2700000" algn="tl">
                    <a:srgbClr val="C0C0C0"/>
                  </a:outerShdw>
                </a:effectLst>
                <a:latin typeface="HelveCompressed" charset="0"/>
              </a:rPr>
              <a:t>el </a:t>
            </a:r>
            <a:r>
              <a:rPr lang="es-CL" sz="3200" b="1" dirty="0" err="1">
                <a:effectLst>
                  <a:outerShdw blurRad="38100" dist="38100" dir="2700000" algn="tl">
                    <a:srgbClr val="C0C0C0"/>
                  </a:outerShdw>
                </a:effectLst>
                <a:latin typeface="HelveCompressed" charset="0"/>
              </a:rPr>
              <a:t>orígen</a:t>
            </a:r>
            <a:r>
              <a:rPr lang="es-CL" sz="3200" b="1" dirty="0">
                <a:effectLst>
                  <a:outerShdw blurRad="38100" dist="38100" dir="2700000" algn="tl">
                    <a:srgbClr val="C0C0C0"/>
                  </a:outerShdw>
                </a:effectLst>
                <a:latin typeface="HelveCompressed" charset="0"/>
              </a:rPr>
              <a:t>...</a:t>
            </a:r>
          </a:p>
        </p:txBody>
      </p:sp>
      <p:grpSp>
        <p:nvGrpSpPr>
          <p:cNvPr id="61445" name="Group 5"/>
          <p:cNvGrpSpPr>
            <a:grpSpLocks/>
          </p:cNvGrpSpPr>
          <p:nvPr/>
        </p:nvGrpSpPr>
        <p:grpSpPr bwMode="auto">
          <a:xfrm>
            <a:off x="981075" y="1485900"/>
            <a:ext cx="757238" cy="5053013"/>
            <a:chOff x="618" y="936"/>
            <a:chExt cx="477" cy="3183"/>
          </a:xfrm>
        </p:grpSpPr>
        <p:grpSp>
          <p:nvGrpSpPr>
            <p:cNvPr id="61480" name="Group 6"/>
            <p:cNvGrpSpPr>
              <a:grpSpLocks/>
            </p:cNvGrpSpPr>
            <p:nvPr/>
          </p:nvGrpSpPr>
          <p:grpSpPr bwMode="auto">
            <a:xfrm>
              <a:off x="779" y="3509"/>
              <a:ext cx="316" cy="610"/>
              <a:chOff x="779" y="3509"/>
              <a:chExt cx="316" cy="610"/>
            </a:xfrm>
          </p:grpSpPr>
          <p:sp>
            <p:nvSpPr>
              <p:cNvPr id="61493" name="Oval 7"/>
              <p:cNvSpPr>
                <a:spLocks noChangeArrowheads="1"/>
              </p:cNvSpPr>
              <p:nvPr/>
            </p:nvSpPr>
            <p:spPr bwMode="auto">
              <a:xfrm rot="-5520000">
                <a:off x="815" y="3840"/>
                <a:ext cx="305" cy="254"/>
              </a:xfrm>
              <a:prstGeom prst="ellipse">
                <a:avLst/>
              </a:prstGeom>
              <a:solidFill>
                <a:schemeClr val="folHlink"/>
              </a:solidFill>
              <a:ln w="12700">
                <a:solidFill>
                  <a:schemeClr val="tx1"/>
                </a:solidFill>
                <a:round/>
                <a:headEnd/>
                <a:tailEnd/>
              </a:ln>
            </p:spPr>
            <p:txBody>
              <a:bodyPr wrap="none" anchor="ctr"/>
              <a:lstStyle/>
              <a:p>
                <a:endParaRPr lang="es-ES"/>
              </a:p>
            </p:txBody>
          </p:sp>
          <p:sp>
            <p:nvSpPr>
              <p:cNvPr id="61494" name="Line 8"/>
              <p:cNvSpPr>
                <a:spLocks noChangeShapeType="1"/>
              </p:cNvSpPr>
              <p:nvPr/>
            </p:nvSpPr>
            <p:spPr bwMode="auto">
              <a:xfrm flipH="1" flipV="1">
                <a:off x="951" y="3509"/>
                <a:ext cx="7" cy="218"/>
              </a:xfrm>
              <a:prstGeom prst="line">
                <a:avLst/>
              </a:prstGeom>
              <a:noFill/>
              <a:ln w="12700">
                <a:solidFill>
                  <a:schemeClr val="tx1"/>
                </a:solidFill>
                <a:round/>
                <a:headEnd/>
                <a:tailEnd type="triangle" w="med" len="med"/>
              </a:ln>
            </p:spPr>
            <p:txBody>
              <a:bodyPr/>
              <a:lstStyle/>
              <a:p>
                <a:endParaRPr lang="es-ES"/>
              </a:p>
            </p:txBody>
          </p:sp>
          <p:sp>
            <p:nvSpPr>
              <p:cNvPr id="61495" name="Rectangle 9"/>
              <p:cNvSpPr>
                <a:spLocks noChangeArrowheads="1"/>
              </p:cNvSpPr>
              <p:nvPr/>
            </p:nvSpPr>
            <p:spPr bwMode="auto">
              <a:xfrm rot="-5520000">
                <a:off x="859" y="3805"/>
                <a:ext cx="128" cy="288"/>
              </a:xfrm>
              <a:prstGeom prst="rect">
                <a:avLst/>
              </a:prstGeom>
              <a:noFill/>
              <a:ln w="12700">
                <a:noFill/>
                <a:miter lim="800000"/>
                <a:headEnd/>
                <a:tailEnd/>
              </a:ln>
            </p:spPr>
            <p:txBody>
              <a:bodyPr wrap="none" anchor="ctr"/>
              <a:lstStyle/>
              <a:p>
                <a:endParaRPr lang="es-ES"/>
              </a:p>
            </p:txBody>
          </p:sp>
        </p:grpSp>
        <p:sp>
          <p:nvSpPr>
            <p:cNvPr id="61481" name="Oval 10"/>
            <p:cNvSpPr>
              <a:spLocks noChangeArrowheads="1"/>
            </p:cNvSpPr>
            <p:nvPr/>
          </p:nvSpPr>
          <p:spPr bwMode="auto">
            <a:xfrm rot="-5520000">
              <a:off x="792" y="3231"/>
              <a:ext cx="306" cy="253"/>
            </a:xfrm>
            <a:prstGeom prst="ellipse">
              <a:avLst/>
            </a:prstGeom>
            <a:solidFill>
              <a:schemeClr val="folHlink"/>
            </a:solidFill>
            <a:ln w="12700">
              <a:solidFill>
                <a:schemeClr val="tx1"/>
              </a:solidFill>
              <a:round/>
              <a:headEnd/>
              <a:tailEnd/>
            </a:ln>
          </p:spPr>
          <p:txBody>
            <a:bodyPr wrap="none" anchor="ctr"/>
            <a:lstStyle/>
            <a:p>
              <a:endParaRPr lang="es-ES"/>
            </a:p>
          </p:txBody>
        </p:sp>
        <p:sp>
          <p:nvSpPr>
            <p:cNvPr id="61482" name="Line 11"/>
            <p:cNvSpPr>
              <a:spLocks noChangeShapeType="1"/>
            </p:cNvSpPr>
            <p:nvPr/>
          </p:nvSpPr>
          <p:spPr bwMode="auto">
            <a:xfrm flipH="1" flipV="1">
              <a:off x="928" y="2899"/>
              <a:ext cx="9" cy="218"/>
            </a:xfrm>
            <a:prstGeom prst="line">
              <a:avLst/>
            </a:prstGeom>
            <a:noFill/>
            <a:ln w="12700">
              <a:solidFill>
                <a:schemeClr val="tx1"/>
              </a:solidFill>
              <a:round/>
              <a:headEnd/>
              <a:tailEnd type="triangle" w="med" len="med"/>
            </a:ln>
          </p:spPr>
          <p:txBody>
            <a:bodyPr/>
            <a:lstStyle/>
            <a:p>
              <a:endParaRPr lang="es-ES"/>
            </a:p>
          </p:txBody>
        </p:sp>
        <p:sp>
          <p:nvSpPr>
            <p:cNvPr id="61483" name="Rectangle 12"/>
            <p:cNvSpPr>
              <a:spLocks noChangeArrowheads="1"/>
            </p:cNvSpPr>
            <p:nvPr/>
          </p:nvSpPr>
          <p:spPr bwMode="auto">
            <a:xfrm rot="-5520000">
              <a:off x="851" y="3218"/>
              <a:ext cx="168" cy="262"/>
            </a:xfrm>
            <a:prstGeom prst="rect">
              <a:avLst/>
            </a:prstGeom>
            <a:noFill/>
            <a:ln w="12700">
              <a:noFill/>
              <a:miter lim="800000"/>
              <a:headEnd/>
              <a:tailEnd/>
            </a:ln>
          </p:spPr>
          <p:txBody>
            <a:bodyPr wrap="none" anchor="ctr"/>
            <a:lstStyle/>
            <a:p>
              <a:endParaRPr lang="es-ES"/>
            </a:p>
          </p:txBody>
        </p:sp>
        <p:sp>
          <p:nvSpPr>
            <p:cNvPr id="61484" name="Oval 13"/>
            <p:cNvSpPr>
              <a:spLocks noChangeArrowheads="1"/>
            </p:cNvSpPr>
            <p:nvPr/>
          </p:nvSpPr>
          <p:spPr bwMode="auto">
            <a:xfrm rot="-5520000">
              <a:off x="769" y="2577"/>
              <a:ext cx="307" cy="253"/>
            </a:xfrm>
            <a:prstGeom prst="ellipse">
              <a:avLst/>
            </a:prstGeom>
            <a:solidFill>
              <a:schemeClr val="folHlink"/>
            </a:solidFill>
            <a:ln w="12700">
              <a:solidFill>
                <a:schemeClr val="tx1"/>
              </a:solidFill>
              <a:round/>
              <a:headEnd/>
              <a:tailEnd/>
            </a:ln>
          </p:spPr>
          <p:txBody>
            <a:bodyPr wrap="none" anchor="ctr"/>
            <a:lstStyle/>
            <a:p>
              <a:endParaRPr lang="es-ES"/>
            </a:p>
          </p:txBody>
        </p:sp>
        <p:sp>
          <p:nvSpPr>
            <p:cNvPr id="61485" name="Line 14"/>
            <p:cNvSpPr>
              <a:spLocks noChangeShapeType="1"/>
            </p:cNvSpPr>
            <p:nvPr/>
          </p:nvSpPr>
          <p:spPr bwMode="auto">
            <a:xfrm flipH="1" flipV="1">
              <a:off x="904" y="2245"/>
              <a:ext cx="8" cy="217"/>
            </a:xfrm>
            <a:prstGeom prst="line">
              <a:avLst/>
            </a:prstGeom>
            <a:noFill/>
            <a:ln w="12700">
              <a:solidFill>
                <a:schemeClr val="tx1"/>
              </a:solidFill>
              <a:round/>
              <a:headEnd/>
              <a:tailEnd type="triangle" w="med" len="med"/>
            </a:ln>
          </p:spPr>
          <p:txBody>
            <a:bodyPr/>
            <a:lstStyle/>
            <a:p>
              <a:endParaRPr lang="es-ES"/>
            </a:p>
          </p:txBody>
        </p:sp>
        <p:sp>
          <p:nvSpPr>
            <p:cNvPr id="61486" name="Rectangle 15"/>
            <p:cNvSpPr>
              <a:spLocks noChangeArrowheads="1"/>
            </p:cNvSpPr>
            <p:nvPr/>
          </p:nvSpPr>
          <p:spPr bwMode="auto">
            <a:xfrm rot="-5520000">
              <a:off x="745" y="2527"/>
              <a:ext cx="128" cy="288"/>
            </a:xfrm>
            <a:prstGeom prst="rect">
              <a:avLst/>
            </a:prstGeom>
            <a:noFill/>
            <a:ln w="12700">
              <a:noFill/>
              <a:miter lim="800000"/>
              <a:headEnd/>
              <a:tailEnd/>
            </a:ln>
          </p:spPr>
          <p:txBody>
            <a:bodyPr wrap="none" anchor="ctr"/>
            <a:lstStyle/>
            <a:p>
              <a:endParaRPr lang="es-ES"/>
            </a:p>
          </p:txBody>
        </p:sp>
        <p:sp>
          <p:nvSpPr>
            <p:cNvPr id="61487" name="Oval 16"/>
            <p:cNvSpPr>
              <a:spLocks noChangeArrowheads="1"/>
            </p:cNvSpPr>
            <p:nvPr/>
          </p:nvSpPr>
          <p:spPr bwMode="auto">
            <a:xfrm rot="-5520000">
              <a:off x="745" y="1922"/>
              <a:ext cx="306" cy="253"/>
            </a:xfrm>
            <a:prstGeom prst="ellipse">
              <a:avLst/>
            </a:prstGeom>
            <a:solidFill>
              <a:schemeClr val="folHlink"/>
            </a:solidFill>
            <a:ln w="12700">
              <a:solidFill>
                <a:schemeClr val="tx1"/>
              </a:solidFill>
              <a:round/>
              <a:headEnd/>
              <a:tailEnd/>
            </a:ln>
          </p:spPr>
          <p:txBody>
            <a:bodyPr wrap="none" anchor="ctr"/>
            <a:lstStyle/>
            <a:p>
              <a:endParaRPr lang="es-ES"/>
            </a:p>
          </p:txBody>
        </p:sp>
        <p:sp>
          <p:nvSpPr>
            <p:cNvPr id="61488" name="Line 17"/>
            <p:cNvSpPr>
              <a:spLocks noChangeShapeType="1"/>
            </p:cNvSpPr>
            <p:nvPr/>
          </p:nvSpPr>
          <p:spPr bwMode="auto">
            <a:xfrm flipH="1" flipV="1">
              <a:off x="881" y="1591"/>
              <a:ext cx="7" cy="217"/>
            </a:xfrm>
            <a:prstGeom prst="line">
              <a:avLst/>
            </a:prstGeom>
            <a:noFill/>
            <a:ln w="12700">
              <a:solidFill>
                <a:schemeClr val="tx1"/>
              </a:solidFill>
              <a:round/>
              <a:headEnd/>
              <a:tailEnd type="triangle" w="med" len="med"/>
            </a:ln>
          </p:spPr>
          <p:txBody>
            <a:bodyPr/>
            <a:lstStyle/>
            <a:p>
              <a:endParaRPr lang="es-ES"/>
            </a:p>
          </p:txBody>
        </p:sp>
        <p:sp>
          <p:nvSpPr>
            <p:cNvPr id="61489" name="Rectangle 18"/>
            <p:cNvSpPr>
              <a:spLocks noChangeArrowheads="1"/>
            </p:cNvSpPr>
            <p:nvPr/>
          </p:nvSpPr>
          <p:spPr bwMode="auto">
            <a:xfrm rot="-5520000">
              <a:off x="804" y="1910"/>
              <a:ext cx="168" cy="263"/>
            </a:xfrm>
            <a:prstGeom prst="rect">
              <a:avLst/>
            </a:prstGeom>
            <a:noFill/>
            <a:ln w="12700">
              <a:noFill/>
              <a:miter lim="800000"/>
              <a:headEnd/>
              <a:tailEnd/>
            </a:ln>
          </p:spPr>
          <p:txBody>
            <a:bodyPr wrap="none" anchor="ctr"/>
            <a:lstStyle/>
            <a:p>
              <a:endParaRPr lang="es-ES"/>
            </a:p>
          </p:txBody>
        </p:sp>
        <p:sp>
          <p:nvSpPr>
            <p:cNvPr id="61490" name="Oval 19"/>
            <p:cNvSpPr>
              <a:spLocks noChangeArrowheads="1"/>
            </p:cNvSpPr>
            <p:nvPr/>
          </p:nvSpPr>
          <p:spPr bwMode="auto">
            <a:xfrm rot="-5520000">
              <a:off x="722" y="1267"/>
              <a:ext cx="305" cy="254"/>
            </a:xfrm>
            <a:prstGeom prst="ellipse">
              <a:avLst/>
            </a:prstGeom>
            <a:solidFill>
              <a:schemeClr val="folHlink"/>
            </a:solidFill>
            <a:ln w="12700">
              <a:solidFill>
                <a:schemeClr val="tx1"/>
              </a:solidFill>
              <a:round/>
              <a:headEnd/>
              <a:tailEnd/>
            </a:ln>
          </p:spPr>
          <p:txBody>
            <a:bodyPr wrap="none" anchor="ctr"/>
            <a:lstStyle/>
            <a:p>
              <a:endParaRPr lang="es-ES"/>
            </a:p>
          </p:txBody>
        </p:sp>
        <p:sp>
          <p:nvSpPr>
            <p:cNvPr id="61491" name="Line 20"/>
            <p:cNvSpPr>
              <a:spLocks noChangeShapeType="1"/>
            </p:cNvSpPr>
            <p:nvPr/>
          </p:nvSpPr>
          <p:spPr bwMode="auto">
            <a:xfrm flipH="1" flipV="1">
              <a:off x="858" y="936"/>
              <a:ext cx="7" cy="219"/>
            </a:xfrm>
            <a:prstGeom prst="line">
              <a:avLst/>
            </a:prstGeom>
            <a:noFill/>
            <a:ln w="12700">
              <a:solidFill>
                <a:schemeClr val="tx1"/>
              </a:solidFill>
              <a:round/>
              <a:headEnd/>
              <a:tailEnd type="triangle" w="med" len="med"/>
            </a:ln>
          </p:spPr>
          <p:txBody>
            <a:bodyPr/>
            <a:lstStyle/>
            <a:p>
              <a:endParaRPr lang="es-ES"/>
            </a:p>
          </p:txBody>
        </p:sp>
        <p:sp>
          <p:nvSpPr>
            <p:cNvPr id="61492" name="Rectangle 21"/>
            <p:cNvSpPr>
              <a:spLocks noChangeArrowheads="1"/>
            </p:cNvSpPr>
            <p:nvPr/>
          </p:nvSpPr>
          <p:spPr bwMode="auto">
            <a:xfrm rot="-5520000">
              <a:off x="698" y="1218"/>
              <a:ext cx="128" cy="288"/>
            </a:xfrm>
            <a:prstGeom prst="rect">
              <a:avLst/>
            </a:prstGeom>
            <a:noFill/>
            <a:ln w="12700">
              <a:noFill/>
              <a:miter lim="800000"/>
              <a:headEnd/>
              <a:tailEnd/>
            </a:ln>
          </p:spPr>
          <p:txBody>
            <a:bodyPr wrap="none" anchor="ctr"/>
            <a:lstStyle/>
            <a:p>
              <a:endParaRPr lang="es-ES"/>
            </a:p>
          </p:txBody>
        </p:sp>
      </p:grpSp>
      <p:grpSp>
        <p:nvGrpSpPr>
          <p:cNvPr id="61446" name="Group 22"/>
          <p:cNvGrpSpPr>
            <a:grpSpLocks/>
          </p:cNvGrpSpPr>
          <p:nvPr/>
        </p:nvGrpSpPr>
        <p:grpSpPr bwMode="auto">
          <a:xfrm>
            <a:off x="2971800" y="5581650"/>
            <a:ext cx="493713" cy="898525"/>
            <a:chOff x="1872" y="3516"/>
            <a:chExt cx="311" cy="566"/>
          </a:xfrm>
        </p:grpSpPr>
        <p:sp>
          <p:nvSpPr>
            <p:cNvPr id="61477" name="Oval 23"/>
            <p:cNvSpPr>
              <a:spLocks noChangeArrowheads="1"/>
            </p:cNvSpPr>
            <p:nvPr/>
          </p:nvSpPr>
          <p:spPr bwMode="auto">
            <a:xfrm rot="-120000">
              <a:off x="1942" y="3819"/>
              <a:ext cx="241" cy="263"/>
            </a:xfrm>
            <a:prstGeom prst="ellipse">
              <a:avLst/>
            </a:prstGeom>
            <a:solidFill>
              <a:schemeClr val="folHlink"/>
            </a:solidFill>
            <a:ln w="12700">
              <a:solidFill>
                <a:schemeClr val="tx1"/>
              </a:solidFill>
              <a:round/>
              <a:headEnd/>
              <a:tailEnd/>
            </a:ln>
          </p:spPr>
          <p:txBody>
            <a:bodyPr wrap="none" anchor="ctr"/>
            <a:lstStyle/>
            <a:p>
              <a:endParaRPr lang="es-ES"/>
            </a:p>
          </p:txBody>
        </p:sp>
        <p:sp>
          <p:nvSpPr>
            <p:cNvPr id="61478" name="Line 24"/>
            <p:cNvSpPr>
              <a:spLocks noChangeShapeType="1"/>
            </p:cNvSpPr>
            <p:nvPr/>
          </p:nvSpPr>
          <p:spPr bwMode="auto">
            <a:xfrm flipH="1" flipV="1">
              <a:off x="2047" y="3516"/>
              <a:ext cx="8" cy="206"/>
            </a:xfrm>
            <a:prstGeom prst="line">
              <a:avLst/>
            </a:prstGeom>
            <a:noFill/>
            <a:ln w="12700">
              <a:solidFill>
                <a:schemeClr val="tx1"/>
              </a:solidFill>
              <a:round/>
              <a:headEnd/>
              <a:tailEnd type="triangle" w="med" len="med"/>
            </a:ln>
          </p:spPr>
          <p:txBody>
            <a:bodyPr/>
            <a:lstStyle/>
            <a:p>
              <a:endParaRPr lang="es-ES"/>
            </a:p>
          </p:txBody>
        </p:sp>
        <p:sp>
          <p:nvSpPr>
            <p:cNvPr id="61479" name="Rectangle 25"/>
            <p:cNvSpPr>
              <a:spLocks noChangeArrowheads="1"/>
            </p:cNvSpPr>
            <p:nvPr/>
          </p:nvSpPr>
          <p:spPr bwMode="auto">
            <a:xfrm rot="-5520000">
              <a:off x="1952" y="3784"/>
              <a:ext cx="128" cy="288"/>
            </a:xfrm>
            <a:prstGeom prst="rect">
              <a:avLst/>
            </a:prstGeom>
            <a:noFill/>
            <a:ln w="12700">
              <a:noFill/>
              <a:miter lim="800000"/>
              <a:headEnd/>
              <a:tailEnd/>
            </a:ln>
          </p:spPr>
          <p:txBody>
            <a:bodyPr wrap="none" anchor="ctr"/>
            <a:lstStyle/>
            <a:p>
              <a:endParaRPr lang="es-ES"/>
            </a:p>
          </p:txBody>
        </p:sp>
      </p:grpSp>
      <p:grpSp>
        <p:nvGrpSpPr>
          <p:cNvPr id="61447" name="Group 26"/>
          <p:cNvGrpSpPr>
            <a:grpSpLocks/>
          </p:cNvGrpSpPr>
          <p:nvPr/>
        </p:nvGrpSpPr>
        <p:grpSpPr bwMode="auto">
          <a:xfrm>
            <a:off x="3049588" y="4595813"/>
            <a:ext cx="384175" cy="900112"/>
            <a:chOff x="1921" y="2895"/>
            <a:chExt cx="242" cy="567"/>
          </a:xfrm>
        </p:grpSpPr>
        <p:sp>
          <p:nvSpPr>
            <p:cNvPr id="61475" name="Oval 27"/>
            <p:cNvSpPr>
              <a:spLocks noChangeArrowheads="1"/>
            </p:cNvSpPr>
            <p:nvPr/>
          </p:nvSpPr>
          <p:spPr bwMode="auto">
            <a:xfrm rot="-120000">
              <a:off x="1921" y="3200"/>
              <a:ext cx="242" cy="262"/>
            </a:xfrm>
            <a:prstGeom prst="ellipse">
              <a:avLst/>
            </a:prstGeom>
            <a:solidFill>
              <a:schemeClr val="folHlink"/>
            </a:solidFill>
            <a:ln w="12700">
              <a:solidFill>
                <a:schemeClr val="tx1"/>
              </a:solidFill>
              <a:round/>
              <a:headEnd/>
              <a:tailEnd/>
            </a:ln>
          </p:spPr>
          <p:txBody>
            <a:bodyPr wrap="none" anchor="ctr"/>
            <a:lstStyle/>
            <a:p>
              <a:endParaRPr lang="es-ES"/>
            </a:p>
          </p:txBody>
        </p:sp>
        <p:sp>
          <p:nvSpPr>
            <p:cNvPr id="61476" name="Line 28"/>
            <p:cNvSpPr>
              <a:spLocks noChangeShapeType="1"/>
            </p:cNvSpPr>
            <p:nvPr/>
          </p:nvSpPr>
          <p:spPr bwMode="auto">
            <a:xfrm flipH="1" flipV="1">
              <a:off x="2027" y="2895"/>
              <a:ext cx="6" cy="207"/>
            </a:xfrm>
            <a:prstGeom prst="line">
              <a:avLst/>
            </a:prstGeom>
            <a:noFill/>
            <a:ln w="12700">
              <a:solidFill>
                <a:schemeClr val="tx1"/>
              </a:solidFill>
              <a:round/>
              <a:headEnd/>
              <a:tailEnd type="triangle" w="med" len="med"/>
            </a:ln>
          </p:spPr>
          <p:txBody>
            <a:bodyPr/>
            <a:lstStyle/>
            <a:p>
              <a:endParaRPr lang="es-ES"/>
            </a:p>
          </p:txBody>
        </p:sp>
      </p:grpSp>
      <p:sp>
        <p:nvSpPr>
          <p:cNvPr id="61448" name="Rectangle 29"/>
          <p:cNvSpPr>
            <a:spLocks noChangeArrowheads="1"/>
          </p:cNvSpPr>
          <p:nvPr/>
        </p:nvSpPr>
        <p:spPr bwMode="auto">
          <a:xfrm rot="-120000">
            <a:off x="3030538" y="5159375"/>
            <a:ext cx="396875" cy="230188"/>
          </a:xfrm>
          <a:prstGeom prst="rect">
            <a:avLst/>
          </a:prstGeom>
          <a:noFill/>
          <a:ln w="12700">
            <a:noFill/>
            <a:miter lim="800000"/>
            <a:headEnd/>
            <a:tailEnd/>
          </a:ln>
        </p:spPr>
        <p:txBody>
          <a:bodyPr wrap="none" anchor="ctr"/>
          <a:lstStyle/>
          <a:p>
            <a:endParaRPr lang="es-ES"/>
          </a:p>
        </p:txBody>
      </p:sp>
      <p:grpSp>
        <p:nvGrpSpPr>
          <p:cNvPr id="61449" name="Group 30"/>
          <p:cNvGrpSpPr>
            <a:grpSpLocks/>
          </p:cNvGrpSpPr>
          <p:nvPr/>
        </p:nvGrpSpPr>
        <p:grpSpPr bwMode="auto">
          <a:xfrm>
            <a:off x="3016250" y="3608388"/>
            <a:ext cx="384175" cy="900112"/>
            <a:chOff x="1900" y="2273"/>
            <a:chExt cx="242" cy="567"/>
          </a:xfrm>
        </p:grpSpPr>
        <p:sp>
          <p:nvSpPr>
            <p:cNvPr id="61473" name="Oval 31"/>
            <p:cNvSpPr>
              <a:spLocks noChangeArrowheads="1"/>
            </p:cNvSpPr>
            <p:nvPr/>
          </p:nvSpPr>
          <p:spPr bwMode="auto">
            <a:xfrm rot="-120000">
              <a:off x="1900" y="2578"/>
              <a:ext cx="242" cy="262"/>
            </a:xfrm>
            <a:prstGeom prst="ellipse">
              <a:avLst/>
            </a:prstGeom>
            <a:solidFill>
              <a:schemeClr val="folHlink"/>
            </a:solidFill>
            <a:ln w="12700">
              <a:solidFill>
                <a:schemeClr val="tx1"/>
              </a:solidFill>
              <a:round/>
              <a:headEnd/>
              <a:tailEnd/>
            </a:ln>
          </p:spPr>
          <p:txBody>
            <a:bodyPr wrap="none" anchor="ctr"/>
            <a:lstStyle/>
            <a:p>
              <a:endParaRPr lang="es-ES"/>
            </a:p>
          </p:txBody>
        </p:sp>
        <p:sp>
          <p:nvSpPr>
            <p:cNvPr id="61474" name="Line 32"/>
            <p:cNvSpPr>
              <a:spLocks noChangeShapeType="1"/>
            </p:cNvSpPr>
            <p:nvPr/>
          </p:nvSpPr>
          <p:spPr bwMode="auto">
            <a:xfrm flipH="1" flipV="1">
              <a:off x="2006" y="2273"/>
              <a:ext cx="6" cy="208"/>
            </a:xfrm>
            <a:prstGeom prst="line">
              <a:avLst/>
            </a:prstGeom>
            <a:noFill/>
            <a:ln w="12700">
              <a:solidFill>
                <a:schemeClr val="tx1"/>
              </a:solidFill>
              <a:round/>
              <a:headEnd/>
              <a:tailEnd type="triangle" w="med" len="med"/>
            </a:ln>
          </p:spPr>
          <p:txBody>
            <a:bodyPr/>
            <a:lstStyle/>
            <a:p>
              <a:endParaRPr lang="es-ES"/>
            </a:p>
          </p:txBody>
        </p:sp>
      </p:grpSp>
      <p:grpSp>
        <p:nvGrpSpPr>
          <p:cNvPr id="61450" name="Group 33"/>
          <p:cNvGrpSpPr>
            <a:grpSpLocks/>
          </p:cNvGrpSpPr>
          <p:nvPr/>
        </p:nvGrpSpPr>
        <p:grpSpPr bwMode="auto">
          <a:xfrm>
            <a:off x="2984500" y="2690813"/>
            <a:ext cx="384175" cy="895350"/>
            <a:chOff x="1880" y="1695"/>
            <a:chExt cx="242" cy="564"/>
          </a:xfrm>
        </p:grpSpPr>
        <p:sp>
          <p:nvSpPr>
            <p:cNvPr id="61471" name="Oval 34"/>
            <p:cNvSpPr>
              <a:spLocks noChangeArrowheads="1"/>
            </p:cNvSpPr>
            <p:nvPr/>
          </p:nvSpPr>
          <p:spPr bwMode="auto">
            <a:xfrm rot="-120000">
              <a:off x="1880" y="1997"/>
              <a:ext cx="242" cy="262"/>
            </a:xfrm>
            <a:prstGeom prst="ellipse">
              <a:avLst/>
            </a:prstGeom>
            <a:solidFill>
              <a:schemeClr val="folHlink"/>
            </a:solidFill>
            <a:ln w="12700">
              <a:solidFill>
                <a:schemeClr val="tx1"/>
              </a:solidFill>
              <a:round/>
              <a:headEnd/>
              <a:tailEnd/>
            </a:ln>
          </p:spPr>
          <p:txBody>
            <a:bodyPr wrap="none" anchor="ctr"/>
            <a:lstStyle/>
            <a:p>
              <a:endParaRPr lang="es-ES"/>
            </a:p>
          </p:txBody>
        </p:sp>
        <p:sp>
          <p:nvSpPr>
            <p:cNvPr id="61472" name="Line 35"/>
            <p:cNvSpPr>
              <a:spLocks noChangeShapeType="1"/>
            </p:cNvSpPr>
            <p:nvPr/>
          </p:nvSpPr>
          <p:spPr bwMode="auto">
            <a:xfrm flipH="1" flipV="1">
              <a:off x="1986" y="1695"/>
              <a:ext cx="7" cy="205"/>
            </a:xfrm>
            <a:prstGeom prst="line">
              <a:avLst/>
            </a:prstGeom>
            <a:noFill/>
            <a:ln w="12700">
              <a:solidFill>
                <a:schemeClr val="tx1"/>
              </a:solidFill>
              <a:round/>
              <a:headEnd/>
              <a:tailEnd type="triangle" w="med" len="med"/>
            </a:ln>
          </p:spPr>
          <p:txBody>
            <a:bodyPr/>
            <a:lstStyle/>
            <a:p>
              <a:endParaRPr lang="es-ES"/>
            </a:p>
          </p:txBody>
        </p:sp>
      </p:grpSp>
      <p:grpSp>
        <p:nvGrpSpPr>
          <p:cNvPr id="61451" name="Group 36"/>
          <p:cNvGrpSpPr>
            <a:grpSpLocks/>
          </p:cNvGrpSpPr>
          <p:nvPr/>
        </p:nvGrpSpPr>
        <p:grpSpPr bwMode="auto">
          <a:xfrm>
            <a:off x="2951163" y="1638300"/>
            <a:ext cx="381000" cy="898525"/>
            <a:chOff x="1859" y="1032"/>
            <a:chExt cx="240" cy="566"/>
          </a:xfrm>
        </p:grpSpPr>
        <p:sp>
          <p:nvSpPr>
            <p:cNvPr id="61469" name="Oval 37"/>
            <p:cNvSpPr>
              <a:spLocks noChangeArrowheads="1"/>
            </p:cNvSpPr>
            <p:nvPr/>
          </p:nvSpPr>
          <p:spPr bwMode="auto">
            <a:xfrm rot="-120000">
              <a:off x="1859" y="1335"/>
              <a:ext cx="240" cy="263"/>
            </a:xfrm>
            <a:prstGeom prst="ellipse">
              <a:avLst/>
            </a:prstGeom>
            <a:solidFill>
              <a:schemeClr val="folHlink"/>
            </a:solidFill>
            <a:ln w="12700">
              <a:solidFill>
                <a:schemeClr val="tx1"/>
              </a:solidFill>
              <a:round/>
              <a:headEnd/>
              <a:tailEnd/>
            </a:ln>
          </p:spPr>
          <p:txBody>
            <a:bodyPr wrap="none" anchor="ctr"/>
            <a:lstStyle/>
            <a:p>
              <a:endParaRPr lang="es-ES"/>
            </a:p>
          </p:txBody>
        </p:sp>
        <p:sp>
          <p:nvSpPr>
            <p:cNvPr id="61470" name="Line 38"/>
            <p:cNvSpPr>
              <a:spLocks noChangeShapeType="1"/>
            </p:cNvSpPr>
            <p:nvPr/>
          </p:nvSpPr>
          <p:spPr bwMode="auto">
            <a:xfrm flipH="1" flipV="1">
              <a:off x="1965" y="1032"/>
              <a:ext cx="6" cy="207"/>
            </a:xfrm>
            <a:prstGeom prst="line">
              <a:avLst/>
            </a:prstGeom>
            <a:noFill/>
            <a:ln w="12700">
              <a:solidFill>
                <a:schemeClr val="tx1"/>
              </a:solidFill>
              <a:round/>
              <a:headEnd/>
              <a:tailEnd type="triangle" w="med" len="med"/>
            </a:ln>
          </p:spPr>
          <p:txBody>
            <a:bodyPr/>
            <a:lstStyle/>
            <a:p>
              <a:endParaRPr lang="es-ES"/>
            </a:p>
          </p:txBody>
        </p:sp>
      </p:grpSp>
      <p:sp>
        <p:nvSpPr>
          <p:cNvPr id="61452" name="Rectangle 39"/>
          <p:cNvSpPr>
            <a:spLocks noChangeArrowheads="1"/>
          </p:cNvSpPr>
          <p:nvPr/>
        </p:nvSpPr>
        <p:spPr bwMode="auto">
          <a:xfrm>
            <a:off x="4648200" y="2270125"/>
            <a:ext cx="4429125" cy="3503613"/>
          </a:xfrm>
          <a:prstGeom prst="rect">
            <a:avLst/>
          </a:prstGeom>
          <a:noFill/>
          <a:ln w="12700">
            <a:noFill/>
            <a:miter lim="800000"/>
            <a:headEnd/>
            <a:tailEnd/>
          </a:ln>
        </p:spPr>
        <p:txBody>
          <a:bodyPr lIns="90488" tIns="44450" rIns="90488" bIns="44450">
            <a:spAutoFit/>
          </a:bodyPr>
          <a:lstStyle/>
          <a:p>
            <a:pPr marL="657225" indent="-171450" eaLnBrk="0" hangingPunct="0"/>
            <a:endParaRPr lang="es-CL" sz="3200" b="1">
              <a:latin typeface="Times New Roman" pitchFamily="18" charset="0"/>
            </a:endParaRPr>
          </a:p>
          <a:p>
            <a:pPr marL="657225" indent="-171450" eaLnBrk="0" hangingPunct="0">
              <a:buClr>
                <a:srgbClr val="FC0128"/>
              </a:buClr>
              <a:buSzPct val="100000"/>
              <a:buFontTx/>
              <a:buChar char="•"/>
            </a:pPr>
            <a:r>
              <a:rPr lang="es-CL" sz="3200" b="1">
                <a:latin typeface="Times New Roman" pitchFamily="18" charset="0"/>
              </a:rPr>
              <a:t> Optimización de recursos</a:t>
            </a:r>
          </a:p>
          <a:p>
            <a:pPr marL="657225" indent="-171450" eaLnBrk="0" hangingPunct="0">
              <a:buClr>
                <a:srgbClr val="FC0128"/>
              </a:buClr>
              <a:buSzPct val="100000"/>
              <a:buFontTx/>
              <a:buChar char="•"/>
            </a:pPr>
            <a:r>
              <a:rPr lang="es-CL" sz="3200" b="1">
                <a:latin typeface="Times New Roman" pitchFamily="18" charset="0"/>
              </a:rPr>
              <a:t> Más confiabilidad (menos errores)</a:t>
            </a:r>
          </a:p>
          <a:p>
            <a:pPr marL="657225" indent="-171450" eaLnBrk="0" hangingPunct="0">
              <a:buClr>
                <a:srgbClr val="FC0128"/>
              </a:buClr>
              <a:buSzPct val="100000"/>
              <a:buFontTx/>
              <a:buChar char="•"/>
            </a:pPr>
            <a:r>
              <a:rPr lang="es-CL" sz="3200" b="1">
                <a:latin typeface="Times New Roman" pitchFamily="18" charset="0"/>
              </a:rPr>
              <a:t> Se elimina el doble trabajo.</a:t>
            </a:r>
          </a:p>
        </p:txBody>
      </p:sp>
      <p:sp>
        <p:nvSpPr>
          <p:cNvPr id="61453" name="Rectangle 40"/>
          <p:cNvSpPr>
            <a:spLocks noChangeArrowheads="1"/>
          </p:cNvSpPr>
          <p:nvPr/>
        </p:nvSpPr>
        <p:spPr bwMode="auto">
          <a:xfrm rot="-5400000">
            <a:off x="-31750" y="3930650"/>
            <a:ext cx="4787900" cy="292100"/>
          </a:xfrm>
          <a:prstGeom prst="rect">
            <a:avLst/>
          </a:prstGeom>
          <a:gradFill rotWithShape="0">
            <a:gsLst>
              <a:gs pos="0">
                <a:srgbClr val="AC8549"/>
              </a:gs>
              <a:gs pos="50000">
                <a:srgbClr val="F6BF69"/>
              </a:gs>
              <a:gs pos="100000">
                <a:srgbClr val="AC8549"/>
              </a:gs>
            </a:gsLst>
            <a:lin ang="5400000" scaled="1"/>
          </a:gradFill>
          <a:ln w="12700">
            <a:solidFill>
              <a:schemeClr val="tx1"/>
            </a:solidFill>
            <a:miter lim="800000"/>
            <a:headEnd/>
            <a:tailEnd/>
          </a:ln>
        </p:spPr>
        <p:txBody>
          <a:bodyPr wrap="none" lIns="90488" tIns="44450" rIns="90488" bIns="44450" anchor="ctr"/>
          <a:lstStyle/>
          <a:p>
            <a:pPr algn="ctr" eaLnBrk="0" hangingPunct="0"/>
            <a:r>
              <a:rPr lang="es-CL" sz="2400">
                <a:solidFill>
                  <a:schemeClr val="tx2"/>
                </a:solidFill>
                <a:latin typeface="Times New Roman" pitchFamily="18" charset="0"/>
              </a:rPr>
              <a:t>Sistemas de Información</a:t>
            </a:r>
          </a:p>
        </p:txBody>
      </p:sp>
      <p:sp>
        <p:nvSpPr>
          <p:cNvPr id="61454" name="Rectangle 41"/>
          <p:cNvSpPr>
            <a:spLocks noChangeArrowheads="1"/>
          </p:cNvSpPr>
          <p:nvPr/>
        </p:nvSpPr>
        <p:spPr bwMode="auto">
          <a:xfrm rot="-5400000">
            <a:off x="1682750" y="3854450"/>
            <a:ext cx="4787900" cy="292100"/>
          </a:xfrm>
          <a:prstGeom prst="rect">
            <a:avLst/>
          </a:prstGeom>
          <a:gradFill rotWithShape="0">
            <a:gsLst>
              <a:gs pos="0">
                <a:srgbClr val="AC8549"/>
              </a:gs>
              <a:gs pos="50000">
                <a:srgbClr val="F6BF69"/>
              </a:gs>
              <a:gs pos="100000">
                <a:srgbClr val="AC8549"/>
              </a:gs>
            </a:gsLst>
            <a:lin ang="5400000" scaled="1"/>
          </a:gradFill>
          <a:ln w="12700">
            <a:solidFill>
              <a:schemeClr val="tx1"/>
            </a:solidFill>
            <a:miter lim="800000"/>
            <a:headEnd/>
            <a:tailEnd/>
          </a:ln>
        </p:spPr>
        <p:txBody>
          <a:bodyPr wrap="none" lIns="90488" tIns="44450" rIns="90488" bIns="44450" anchor="ctr"/>
          <a:lstStyle/>
          <a:p>
            <a:pPr algn="ctr" eaLnBrk="0" hangingPunct="0"/>
            <a:r>
              <a:rPr lang="es-CL" sz="2400">
                <a:solidFill>
                  <a:schemeClr val="tx2"/>
                </a:solidFill>
                <a:latin typeface="Times New Roman" pitchFamily="18" charset="0"/>
              </a:rPr>
              <a:t>Sistemas de Información</a:t>
            </a:r>
          </a:p>
        </p:txBody>
      </p:sp>
      <p:sp>
        <p:nvSpPr>
          <p:cNvPr id="61455" name="Rectangle 42"/>
          <p:cNvSpPr>
            <a:spLocks noChangeArrowheads="1"/>
          </p:cNvSpPr>
          <p:nvPr/>
        </p:nvSpPr>
        <p:spPr bwMode="auto">
          <a:xfrm>
            <a:off x="2984500" y="6032500"/>
            <a:ext cx="285750" cy="457200"/>
          </a:xfrm>
          <a:prstGeom prst="rect">
            <a:avLst/>
          </a:prstGeom>
          <a:noFill/>
          <a:ln w="12700">
            <a:noFill/>
            <a:miter lim="800000"/>
            <a:headEnd/>
            <a:tailEnd/>
          </a:ln>
        </p:spPr>
        <p:txBody>
          <a:bodyPr wrap="none" lIns="90488" tIns="44450" rIns="90488" bIns="44450">
            <a:spAutoFit/>
          </a:bodyPr>
          <a:lstStyle/>
          <a:p>
            <a:pPr eaLnBrk="0" hangingPunct="0"/>
            <a:r>
              <a:rPr lang="es-CL" sz="2400">
                <a:solidFill>
                  <a:srgbClr val="AD6900"/>
                </a:solidFill>
                <a:latin typeface="Times New Roman" pitchFamily="18" charset="0"/>
              </a:rPr>
              <a:t>I</a:t>
            </a:r>
          </a:p>
        </p:txBody>
      </p:sp>
      <p:sp>
        <p:nvSpPr>
          <p:cNvPr id="61456" name="Rectangle 43"/>
          <p:cNvSpPr>
            <a:spLocks noChangeArrowheads="1"/>
          </p:cNvSpPr>
          <p:nvPr/>
        </p:nvSpPr>
        <p:spPr bwMode="auto">
          <a:xfrm>
            <a:off x="1384300" y="6108700"/>
            <a:ext cx="303213" cy="457200"/>
          </a:xfrm>
          <a:prstGeom prst="rect">
            <a:avLst/>
          </a:prstGeom>
          <a:noFill/>
          <a:ln w="12700">
            <a:noFill/>
            <a:miter lim="800000"/>
            <a:headEnd/>
            <a:tailEnd/>
          </a:ln>
        </p:spPr>
        <p:txBody>
          <a:bodyPr wrap="none" lIns="90488" tIns="44450" rIns="90488" bIns="44450">
            <a:spAutoFit/>
          </a:bodyPr>
          <a:lstStyle/>
          <a:p>
            <a:pPr eaLnBrk="0" hangingPunct="0"/>
            <a:r>
              <a:rPr lang="es-CL" sz="2400" b="1">
                <a:solidFill>
                  <a:srgbClr val="AD6900"/>
                </a:solidFill>
                <a:latin typeface="Times New Roman" pitchFamily="18" charset="0"/>
              </a:rPr>
              <a:t>I</a:t>
            </a:r>
          </a:p>
        </p:txBody>
      </p:sp>
      <p:sp>
        <p:nvSpPr>
          <p:cNvPr id="61457" name="Rectangle 44"/>
          <p:cNvSpPr>
            <a:spLocks noChangeArrowheads="1"/>
          </p:cNvSpPr>
          <p:nvPr/>
        </p:nvSpPr>
        <p:spPr bwMode="auto">
          <a:xfrm>
            <a:off x="1231900" y="4127500"/>
            <a:ext cx="522288" cy="457200"/>
          </a:xfrm>
          <a:prstGeom prst="rect">
            <a:avLst/>
          </a:prstGeom>
          <a:noFill/>
          <a:ln w="12700">
            <a:noFill/>
            <a:miter lim="800000"/>
            <a:headEnd/>
            <a:tailEnd/>
          </a:ln>
        </p:spPr>
        <p:txBody>
          <a:bodyPr wrap="none" lIns="90488" tIns="44450" rIns="90488" bIns="44450">
            <a:spAutoFit/>
          </a:bodyPr>
          <a:lstStyle/>
          <a:p>
            <a:pPr eaLnBrk="0" hangingPunct="0"/>
            <a:r>
              <a:rPr lang="es-CL" sz="2400" b="1">
                <a:solidFill>
                  <a:srgbClr val="AD6900"/>
                </a:solidFill>
                <a:latin typeface="Times New Roman" pitchFamily="18" charset="0"/>
              </a:rPr>
              <a:t>RI</a:t>
            </a:r>
          </a:p>
        </p:txBody>
      </p:sp>
      <p:sp>
        <p:nvSpPr>
          <p:cNvPr id="61458" name="Rectangle 45"/>
          <p:cNvSpPr>
            <a:spLocks noChangeArrowheads="1"/>
          </p:cNvSpPr>
          <p:nvPr/>
        </p:nvSpPr>
        <p:spPr bwMode="auto">
          <a:xfrm>
            <a:off x="1155700" y="1993900"/>
            <a:ext cx="522288" cy="457200"/>
          </a:xfrm>
          <a:prstGeom prst="rect">
            <a:avLst/>
          </a:prstGeom>
          <a:noFill/>
          <a:ln w="12700">
            <a:noFill/>
            <a:miter lim="800000"/>
            <a:headEnd/>
            <a:tailEnd/>
          </a:ln>
        </p:spPr>
        <p:txBody>
          <a:bodyPr wrap="none" lIns="90488" tIns="44450" rIns="90488" bIns="44450">
            <a:spAutoFit/>
          </a:bodyPr>
          <a:lstStyle/>
          <a:p>
            <a:pPr eaLnBrk="0" hangingPunct="0"/>
            <a:r>
              <a:rPr lang="es-CL" sz="2400" b="1">
                <a:solidFill>
                  <a:srgbClr val="AD6900"/>
                </a:solidFill>
                <a:latin typeface="Times New Roman" pitchFamily="18" charset="0"/>
              </a:rPr>
              <a:t>RI</a:t>
            </a:r>
          </a:p>
        </p:txBody>
      </p:sp>
      <p:sp>
        <p:nvSpPr>
          <p:cNvPr id="61459" name="Line 46"/>
          <p:cNvSpPr>
            <a:spLocks noChangeShapeType="1"/>
          </p:cNvSpPr>
          <p:nvPr/>
        </p:nvSpPr>
        <p:spPr bwMode="auto">
          <a:xfrm>
            <a:off x="1676400" y="4267200"/>
            <a:ext cx="533400" cy="0"/>
          </a:xfrm>
          <a:prstGeom prst="line">
            <a:avLst/>
          </a:prstGeom>
          <a:noFill/>
          <a:ln w="25400">
            <a:solidFill>
              <a:srgbClr val="FC0128"/>
            </a:solidFill>
            <a:round/>
            <a:headEnd/>
            <a:tailEnd type="triangle" w="med" len="med"/>
          </a:ln>
        </p:spPr>
        <p:txBody>
          <a:bodyPr/>
          <a:lstStyle/>
          <a:p>
            <a:endParaRPr lang="es-ES"/>
          </a:p>
        </p:txBody>
      </p:sp>
      <p:sp>
        <p:nvSpPr>
          <p:cNvPr id="61460" name="Line 47"/>
          <p:cNvSpPr>
            <a:spLocks noChangeShapeType="1"/>
          </p:cNvSpPr>
          <p:nvPr/>
        </p:nvSpPr>
        <p:spPr bwMode="auto">
          <a:xfrm>
            <a:off x="1600200" y="2209800"/>
            <a:ext cx="609600" cy="0"/>
          </a:xfrm>
          <a:prstGeom prst="line">
            <a:avLst/>
          </a:prstGeom>
          <a:noFill/>
          <a:ln w="25400">
            <a:solidFill>
              <a:srgbClr val="FC0128"/>
            </a:solidFill>
            <a:round/>
            <a:headEnd type="triangle" w="med" len="med"/>
            <a:tailEnd type="triangle" w="med" len="med"/>
          </a:ln>
        </p:spPr>
        <p:txBody>
          <a:bodyPr/>
          <a:lstStyle/>
          <a:p>
            <a:endParaRPr lang="es-ES"/>
          </a:p>
        </p:txBody>
      </p:sp>
      <p:sp>
        <p:nvSpPr>
          <p:cNvPr id="61461" name="Rectangle 48"/>
          <p:cNvSpPr>
            <a:spLocks noChangeArrowheads="1"/>
          </p:cNvSpPr>
          <p:nvPr/>
        </p:nvSpPr>
        <p:spPr bwMode="auto">
          <a:xfrm>
            <a:off x="5346700" y="1949450"/>
            <a:ext cx="2378075" cy="519113"/>
          </a:xfrm>
          <a:prstGeom prst="rect">
            <a:avLst/>
          </a:prstGeom>
          <a:noFill/>
          <a:ln w="12700">
            <a:noFill/>
            <a:miter lim="800000"/>
            <a:headEnd/>
            <a:tailEnd/>
          </a:ln>
        </p:spPr>
        <p:txBody>
          <a:bodyPr wrap="none" lIns="90488" tIns="44450" rIns="90488" bIns="44450">
            <a:spAutoFit/>
          </a:bodyPr>
          <a:lstStyle/>
          <a:p>
            <a:pPr eaLnBrk="0" hangingPunct="0"/>
            <a:r>
              <a:rPr lang="es-CL" sz="2800" b="1">
                <a:solidFill>
                  <a:schemeClr val="tx2"/>
                </a:solidFill>
                <a:latin typeface="Times New Roman" pitchFamily="18" charset="0"/>
              </a:rPr>
              <a:t>BENEFICIOS</a:t>
            </a:r>
          </a:p>
        </p:txBody>
      </p:sp>
      <p:sp>
        <p:nvSpPr>
          <p:cNvPr id="61462" name="AutoShape 49"/>
          <p:cNvSpPr>
            <a:spLocks noChangeArrowheads="1"/>
          </p:cNvSpPr>
          <p:nvPr/>
        </p:nvSpPr>
        <p:spPr bwMode="auto">
          <a:xfrm>
            <a:off x="4578350" y="2673350"/>
            <a:ext cx="444500" cy="3187700"/>
          </a:xfrm>
          <a:prstGeom prst="rightArrow">
            <a:avLst>
              <a:gd name="adj1" fmla="val 75000"/>
              <a:gd name="adj2" fmla="val 50005"/>
            </a:avLst>
          </a:prstGeom>
          <a:gradFill rotWithShape="0">
            <a:gsLst>
              <a:gs pos="0">
                <a:srgbClr val="B0011C"/>
              </a:gs>
              <a:gs pos="50000">
                <a:srgbClr val="FC0128"/>
              </a:gs>
              <a:gs pos="100000">
                <a:srgbClr val="B0011C"/>
              </a:gs>
            </a:gsLst>
            <a:lin ang="5400000" scaled="1"/>
          </a:gradFill>
          <a:ln w="12700">
            <a:solidFill>
              <a:schemeClr val="tx1"/>
            </a:solidFill>
            <a:miter lim="800000"/>
            <a:headEnd/>
            <a:tailEnd/>
          </a:ln>
        </p:spPr>
        <p:txBody>
          <a:bodyPr wrap="none" anchor="ctr"/>
          <a:lstStyle/>
          <a:p>
            <a:endParaRPr lang="es-ES"/>
          </a:p>
        </p:txBody>
      </p:sp>
      <p:sp>
        <p:nvSpPr>
          <p:cNvPr id="61463" name="Rectangle 50"/>
          <p:cNvSpPr>
            <a:spLocks noChangeArrowheads="1"/>
          </p:cNvSpPr>
          <p:nvPr/>
        </p:nvSpPr>
        <p:spPr bwMode="auto">
          <a:xfrm>
            <a:off x="3136900" y="6032500"/>
            <a:ext cx="303213" cy="457200"/>
          </a:xfrm>
          <a:prstGeom prst="rect">
            <a:avLst/>
          </a:prstGeom>
          <a:noFill/>
          <a:ln w="12700">
            <a:noFill/>
            <a:miter lim="800000"/>
            <a:headEnd/>
            <a:tailEnd/>
          </a:ln>
        </p:spPr>
        <p:txBody>
          <a:bodyPr wrap="none" lIns="90488" tIns="44450" rIns="90488" bIns="44450">
            <a:spAutoFit/>
          </a:bodyPr>
          <a:lstStyle/>
          <a:p>
            <a:pPr eaLnBrk="0" hangingPunct="0"/>
            <a:r>
              <a:rPr lang="es-CL" sz="2400" b="1">
                <a:solidFill>
                  <a:srgbClr val="AD6900"/>
                </a:solidFill>
                <a:latin typeface="Times New Roman" pitchFamily="18" charset="0"/>
              </a:rPr>
              <a:t>I</a:t>
            </a:r>
          </a:p>
        </p:txBody>
      </p:sp>
      <p:sp>
        <p:nvSpPr>
          <p:cNvPr id="61464" name="Line 51"/>
          <p:cNvSpPr>
            <a:spLocks noChangeShapeType="1"/>
          </p:cNvSpPr>
          <p:nvPr/>
        </p:nvSpPr>
        <p:spPr bwMode="auto">
          <a:xfrm>
            <a:off x="3429000" y="6248400"/>
            <a:ext cx="533400" cy="0"/>
          </a:xfrm>
          <a:prstGeom prst="line">
            <a:avLst/>
          </a:prstGeom>
          <a:noFill/>
          <a:ln w="25400">
            <a:solidFill>
              <a:srgbClr val="FC0128"/>
            </a:solidFill>
            <a:round/>
            <a:headEnd/>
            <a:tailEnd type="triangle" w="med" len="med"/>
          </a:ln>
        </p:spPr>
        <p:txBody>
          <a:bodyPr/>
          <a:lstStyle/>
          <a:p>
            <a:endParaRPr lang="es-ES"/>
          </a:p>
        </p:txBody>
      </p:sp>
      <p:sp>
        <p:nvSpPr>
          <p:cNvPr id="61465" name="Line 52"/>
          <p:cNvSpPr>
            <a:spLocks noChangeShapeType="1"/>
          </p:cNvSpPr>
          <p:nvPr/>
        </p:nvSpPr>
        <p:spPr bwMode="auto">
          <a:xfrm>
            <a:off x="3429000" y="5257800"/>
            <a:ext cx="533400" cy="0"/>
          </a:xfrm>
          <a:prstGeom prst="line">
            <a:avLst/>
          </a:prstGeom>
          <a:noFill/>
          <a:ln w="25400">
            <a:solidFill>
              <a:srgbClr val="FC0128"/>
            </a:solidFill>
            <a:round/>
            <a:headEnd type="triangle" w="med" len="med"/>
            <a:tailEnd/>
          </a:ln>
        </p:spPr>
        <p:txBody>
          <a:bodyPr/>
          <a:lstStyle/>
          <a:p>
            <a:endParaRPr lang="es-ES"/>
          </a:p>
        </p:txBody>
      </p:sp>
      <p:sp>
        <p:nvSpPr>
          <p:cNvPr id="61466" name="Line 53"/>
          <p:cNvSpPr>
            <a:spLocks noChangeShapeType="1"/>
          </p:cNvSpPr>
          <p:nvPr/>
        </p:nvSpPr>
        <p:spPr bwMode="auto">
          <a:xfrm>
            <a:off x="3352800" y="4267200"/>
            <a:ext cx="533400" cy="0"/>
          </a:xfrm>
          <a:prstGeom prst="line">
            <a:avLst/>
          </a:prstGeom>
          <a:noFill/>
          <a:ln w="25400">
            <a:solidFill>
              <a:srgbClr val="FC0128"/>
            </a:solidFill>
            <a:round/>
            <a:headEnd type="triangle" w="med" len="med"/>
            <a:tailEnd/>
          </a:ln>
        </p:spPr>
        <p:txBody>
          <a:bodyPr/>
          <a:lstStyle/>
          <a:p>
            <a:endParaRPr lang="es-ES"/>
          </a:p>
        </p:txBody>
      </p:sp>
      <p:sp>
        <p:nvSpPr>
          <p:cNvPr id="61467" name="Line 54"/>
          <p:cNvSpPr>
            <a:spLocks noChangeShapeType="1"/>
          </p:cNvSpPr>
          <p:nvPr/>
        </p:nvSpPr>
        <p:spPr bwMode="auto">
          <a:xfrm>
            <a:off x="3352800" y="3352800"/>
            <a:ext cx="533400" cy="0"/>
          </a:xfrm>
          <a:prstGeom prst="line">
            <a:avLst/>
          </a:prstGeom>
          <a:noFill/>
          <a:ln w="25400">
            <a:solidFill>
              <a:srgbClr val="FC0128"/>
            </a:solidFill>
            <a:round/>
            <a:headEnd type="triangle" w="med" len="med"/>
            <a:tailEnd/>
          </a:ln>
        </p:spPr>
        <p:txBody>
          <a:bodyPr/>
          <a:lstStyle/>
          <a:p>
            <a:endParaRPr lang="es-ES"/>
          </a:p>
        </p:txBody>
      </p:sp>
      <p:sp>
        <p:nvSpPr>
          <p:cNvPr id="61468" name="Line 55"/>
          <p:cNvSpPr>
            <a:spLocks noChangeShapeType="1"/>
          </p:cNvSpPr>
          <p:nvPr/>
        </p:nvSpPr>
        <p:spPr bwMode="auto">
          <a:xfrm>
            <a:off x="3352800" y="2286000"/>
            <a:ext cx="609600" cy="0"/>
          </a:xfrm>
          <a:prstGeom prst="line">
            <a:avLst/>
          </a:prstGeom>
          <a:noFill/>
          <a:ln w="25400">
            <a:solidFill>
              <a:srgbClr val="FC0128"/>
            </a:solidFill>
            <a:round/>
            <a:headEnd type="triangle" w="med" len="med"/>
            <a:tailEnd type="triangle" w="med" len="med"/>
          </a:ln>
        </p:spPr>
        <p:txBody>
          <a:bodyPr/>
          <a:lstStyle/>
          <a:p>
            <a:endParaRPr lang="es-ES"/>
          </a:p>
        </p:txBody>
      </p:sp>
    </p:spTree>
  </p:cSld>
  <p:clrMapOvr>
    <a:masterClrMapping/>
  </p:clrMapOvr>
  <p:transition>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1 Marcador de número de diapositiva"/>
          <p:cNvSpPr>
            <a:spLocks noGrp="1"/>
          </p:cNvSpPr>
          <p:nvPr>
            <p:ph type="sldNum" sz="quarter" idx="12"/>
          </p:nvPr>
        </p:nvSpPr>
        <p:spPr>
          <a:xfrm>
            <a:off x="3124200" y="6248400"/>
            <a:ext cx="2895600" cy="457200"/>
          </a:xfrm>
        </p:spPr>
        <p:txBody>
          <a:bodyPr/>
          <a:lstStyle/>
          <a:p>
            <a:pPr algn="ctr">
              <a:defRPr/>
            </a:pPr>
            <a:fld id="{7DA862EA-6F7A-4618-9D74-7581F009B4F5}" type="slidenum">
              <a:rPr lang="es-ES_tradnl"/>
              <a:pPr algn="ctr">
                <a:defRPr/>
              </a:pPr>
              <a:t>53</a:t>
            </a:fld>
            <a:endParaRPr lang="es-ES_tradnl"/>
          </a:p>
        </p:txBody>
      </p:sp>
      <p:sp>
        <p:nvSpPr>
          <p:cNvPr id="12294" name="Rectangle 2"/>
          <p:cNvSpPr>
            <a:spLocks noChangeArrowheads="1"/>
          </p:cNvSpPr>
          <p:nvPr/>
        </p:nvSpPr>
        <p:spPr bwMode="auto">
          <a:xfrm>
            <a:off x="285750" y="428625"/>
            <a:ext cx="6931025" cy="942975"/>
          </a:xfrm>
          <a:prstGeom prst="rect">
            <a:avLst/>
          </a:prstGeom>
          <a:noFill/>
          <a:ln w="9525">
            <a:noFill/>
            <a:miter lim="800000"/>
            <a:headEnd/>
            <a:tailEnd/>
          </a:ln>
        </p:spPr>
        <p:txBody>
          <a:bodyPr anchor="ctr"/>
          <a:lstStyle/>
          <a:p>
            <a:r>
              <a:rPr lang="es-CL" b="1">
                <a:solidFill>
                  <a:srgbClr val="000066"/>
                </a:solidFill>
              </a:rPr>
              <a:t>Mejorando la coordinación y comunicación entre grupos de trabajo a través de las TI</a:t>
            </a:r>
          </a:p>
        </p:txBody>
      </p:sp>
      <p:sp>
        <p:nvSpPr>
          <p:cNvPr id="12295" name="Rectangle 3"/>
          <p:cNvSpPr>
            <a:spLocks noChangeArrowheads="1"/>
          </p:cNvSpPr>
          <p:nvPr/>
        </p:nvSpPr>
        <p:spPr bwMode="auto">
          <a:xfrm>
            <a:off x="6300788" y="4797425"/>
            <a:ext cx="2590800" cy="1633538"/>
          </a:xfrm>
          <a:prstGeom prst="rect">
            <a:avLst/>
          </a:prstGeom>
          <a:noFill/>
          <a:ln w="12700" algn="ctr">
            <a:noFill/>
            <a:miter lim="800000"/>
            <a:headEnd/>
            <a:tailEnd/>
          </a:ln>
        </p:spPr>
        <p:txBody>
          <a:bodyPr lIns="90488" tIns="44450" rIns="90488" bIns="44450">
            <a:spAutoFit/>
          </a:bodyPr>
          <a:lstStyle/>
          <a:p>
            <a:pPr marL="177800" indent="-177800" algn="ctr" defTabSz="762000">
              <a:lnSpc>
                <a:spcPct val="90000"/>
              </a:lnSpc>
              <a:buSzPct val="70000"/>
              <a:buFont typeface="Wingdings" pitchFamily="2" charset="2"/>
              <a:buNone/>
            </a:pPr>
            <a:r>
              <a:rPr lang="es-CL" sz="1600" b="1">
                <a:solidFill>
                  <a:srgbClr val="000066"/>
                </a:solidFill>
              </a:rPr>
              <a:t>RELACIONES CON</a:t>
            </a:r>
          </a:p>
          <a:p>
            <a:pPr marL="177800" indent="-177800" algn="ctr" defTabSz="762000">
              <a:lnSpc>
                <a:spcPct val="90000"/>
              </a:lnSpc>
              <a:buSzPct val="70000"/>
              <a:buFont typeface="Wingdings" pitchFamily="2" charset="2"/>
              <a:buNone/>
            </a:pPr>
            <a:r>
              <a:rPr lang="es-CL" sz="1600" b="1">
                <a:solidFill>
                  <a:srgbClr val="000066"/>
                </a:solidFill>
              </a:rPr>
              <a:t>OTRAS ORGANIZACIONES</a:t>
            </a:r>
          </a:p>
          <a:p>
            <a:pPr marL="177800" indent="-177800" algn="ctr" defTabSz="762000">
              <a:lnSpc>
                <a:spcPct val="90000"/>
              </a:lnSpc>
              <a:buSzPct val="70000"/>
              <a:buFont typeface="Wingdings" pitchFamily="2" charset="2"/>
              <a:buNone/>
            </a:pPr>
            <a:endParaRPr lang="es-CL" sz="1600" b="1">
              <a:solidFill>
                <a:srgbClr val="000066"/>
              </a:solidFill>
            </a:endParaRPr>
          </a:p>
          <a:p>
            <a:pPr marL="177800" indent="-177800" defTabSz="762000">
              <a:lnSpc>
                <a:spcPct val="90000"/>
              </a:lnSpc>
              <a:buSzPct val="70000"/>
              <a:buFont typeface="Wingdings" pitchFamily="2" charset="2"/>
              <a:buChar char="§"/>
            </a:pPr>
            <a:r>
              <a:rPr lang="es-CL" sz="1600">
                <a:solidFill>
                  <a:srgbClr val="000066"/>
                </a:solidFill>
              </a:rPr>
              <a:t>Utilizando tecnología: Internet, Call Center, Workflow</a:t>
            </a:r>
          </a:p>
        </p:txBody>
      </p:sp>
      <p:sp>
        <p:nvSpPr>
          <p:cNvPr id="12296" name="Rectangle 4"/>
          <p:cNvSpPr>
            <a:spLocks noChangeArrowheads="1"/>
          </p:cNvSpPr>
          <p:nvPr/>
        </p:nvSpPr>
        <p:spPr bwMode="auto">
          <a:xfrm>
            <a:off x="50800" y="3716338"/>
            <a:ext cx="3657600" cy="2679700"/>
          </a:xfrm>
          <a:prstGeom prst="rect">
            <a:avLst/>
          </a:prstGeom>
          <a:noFill/>
          <a:ln w="12700" algn="ctr">
            <a:noFill/>
            <a:miter lim="800000"/>
            <a:headEnd/>
            <a:tailEnd/>
          </a:ln>
        </p:spPr>
        <p:txBody>
          <a:bodyPr lIns="90488" tIns="44450" rIns="90488" bIns="44450">
            <a:spAutoFit/>
          </a:bodyPr>
          <a:lstStyle/>
          <a:p>
            <a:pPr marL="177800" indent="-177800" algn="ctr" defTabSz="762000">
              <a:lnSpc>
                <a:spcPct val="90000"/>
              </a:lnSpc>
              <a:buSzPct val="70000"/>
              <a:buFont typeface="Wingdings" pitchFamily="2" charset="2"/>
              <a:buNone/>
            </a:pPr>
            <a:r>
              <a:rPr lang="es-CL" sz="1600" b="1">
                <a:solidFill>
                  <a:srgbClr val="000066"/>
                </a:solidFill>
              </a:rPr>
              <a:t>RELACIONES INTERNAS:</a:t>
            </a:r>
          </a:p>
          <a:p>
            <a:pPr marL="177800" indent="-177800" algn="ctr" defTabSz="762000">
              <a:lnSpc>
                <a:spcPct val="90000"/>
              </a:lnSpc>
              <a:buSzPct val="70000"/>
              <a:buFont typeface="Wingdings" pitchFamily="2" charset="2"/>
              <a:buNone/>
            </a:pPr>
            <a:r>
              <a:rPr lang="es-CL" sz="1600" b="1">
                <a:solidFill>
                  <a:srgbClr val="000066"/>
                </a:solidFill>
              </a:rPr>
              <a:t>HORIZONTALES </a:t>
            </a:r>
            <a:r>
              <a:rPr lang="es-CL" sz="1400">
                <a:solidFill>
                  <a:srgbClr val="000066"/>
                </a:solidFill>
              </a:rPr>
              <a:t>(en el mismo nivel)</a:t>
            </a:r>
            <a:r>
              <a:rPr lang="es-CL" sz="1600" b="1">
                <a:solidFill>
                  <a:srgbClr val="000066"/>
                </a:solidFill>
              </a:rPr>
              <a:t> Y VERTICALES </a:t>
            </a:r>
            <a:r>
              <a:rPr lang="es-CL" sz="1400">
                <a:solidFill>
                  <a:srgbClr val="000066"/>
                </a:solidFill>
              </a:rPr>
              <a:t>(entre dueños y subordinados)</a:t>
            </a:r>
          </a:p>
          <a:p>
            <a:pPr marL="177800" indent="-177800" algn="ctr" defTabSz="762000">
              <a:lnSpc>
                <a:spcPct val="90000"/>
              </a:lnSpc>
              <a:buSzPct val="70000"/>
              <a:buFont typeface="Wingdings" pitchFamily="2" charset="2"/>
              <a:buNone/>
            </a:pPr>
            <a:endParaRPr lang="es-CL" sz="1400">
              <a:solidFill>
                <a:srgbClr val="000066"/>
              </a:solidFill>
            </a:endParaRPr>
          </a:p>
          <a:p>
            <a:pPr marL="177800" indent="-177800" defTabSz="762000">
              <a:lnSpc>
                <a:spcPct val="90000"/>
              </a:lnSpc>
              <a:buSzPct val="70000"/>
              <a:buFont typeface="Wingdings" pitchFamily="2" charset="2"/>
              <a:buChar char="§"/>
            </a:pPr>
            <a:r>
              <a:rPr lang="es-CL" sz="1600">
                <a:solidFill>
                  <a:srgbClr val="000066"/>
                </a:solidFill>
              </a:rPr>
              <a:t>Workflow –Direcciona automáticamente documentos en rutas predefinidas respetando secuencia y prerequisitos</a:t>
            </a:r>
          </a:p>
          <a:p>
            <a:pPr marL="177800" indent="-177800" defTabSz="762000">
              <a:lnSpc>
                <a:spcPct val="90000"/>
              </a:lnSpc>
              <a:buSzPct val="70000"/>
              <a:buFont typeface="Wingdings" pitchFamily="2" charset="2"/>
              <a:buChar char="§"/>
            </a:pPr>
            <a:r>
              <a:rPr lang="es-CL" sz="1600">
                <a:solidFill>
                  <a:srgbClr val="000066"/>
                </a:solidFill>
              </a:rPr>
              <a:t>Groupware: Apoya grupos de trabajo que deben compartir información</a:t>
            </a:r>
          </a:p>
        </p:txBody>
      </p:sp>
      <p:sp>
        <p:nvSpPr>
          <p:cNvPr id="12297" name="Rectangle 5"/>
          <p:cNvSpPr>
            <a:spLocks noChangeArrowheads="1"/>
          </p:cNvSpPr>
          <p:nvPr/>
        </p:nvSpPr>
        <p:spPr bwMode="auto">
          <a:xfrm>
            <a:off x="5505450" y="1447800"/>
            <a:ext cx="3352800" cy="2074863"/>
          </a:xfrm>
          <a:prstGeom prst="rect">
            <a:avLst/>
          </a:prstGeom>
          <a:noFill/>
          <a:ln w="12700" algn="ctr">
            <a:noFill/>
            <a:miter lim="800000"/>
            <a:headEnd/>
            <a:tailEnd/>
          </a:ln>
        </p:spPr>
        <p:txBody>
          <a:bodyPr lIns="90488" tIns="44450" rIns="90488" bIns="44450">
            <a:spAutoFit/>
          </a:bodyPr>
          <a:lstStyle/>
          <a:p>
            <a:pPr marL="177800" indent="-177800" algn="ctr" defTabSz="762000">
              <a:lnSpc>
                <a:spcPct val="90000"/>
              </a:lnSpc>
              <a:buSzPct val="70000"/>
              <a:buFont typeface="Wingdings" pitchFamily="2" charset="2"/>
              <a:buNone/>
            </a:pPr>
            <a:r>
              <a:rPr lang="es-CL" sz="1600" b="1">
                <a:solidFill>
                  <a:srgbClr val="000066"/>
                </a:solidFill>
              </a:rPr>
              <a:t>RELACIONES CON LOS CLIENTES EXTERNOS</a:t>
            </a:r>
          </a:p>
          <a:p>
            <a:pPr marL="177800" indent="-177800" defTabSz="762000">
              <a:lnSpc>
                <a:spcPct val="90000"/>
              </a:lnSpc>
              <a:buSzPct val="70000"/>
              <a:buFont typeface="Wingdings" pitchFamily="2" charset="2"/>
              <a:buNone/>
            </a:pPr>
            <a:endParaRPr lang="es-CL" sz="1600" b="1">
              <a:solidFill>
                <a:srgbClr val="000066"/>
              </a:solidFill>
            </a:endParaRPr>
          </a:p>
          <a:p>
            <a:pPr marL="177800" indent="-177800" defTabSz="762000">
              <a:lnSpc>
                <a:spcPct val="90000"/>
              </a:lnSpc>
              <a:buSzPct val="70000"/>
              <a:buFont typeface="Wingdings" pitchFamily="2" charset="2"/>
              <a:buChar char="§"/>
            </a:pPr>
            <a:r>
              <a:rPr lang="es-CL" sz="1600">
                <a:solidFill>
                  <a:srgbClr val="000066"/>
                </a:solidFill>
              </a:rPr>
              <a:t>Reclamos y sugerencias</a:t>
            </a:r>
          </a:p>
          <a:p>
            <a:pPr marL="177800" indent="-177800" defTabSz="762000">
              <a:lnSpc>
                <a:spcPct val="90000"/>
              </a:lnSpc>
              <a:buSzPct val="70000"/>
              <a:buFont typeface="Wingdings" pitchFamily="2" charset="2"/>
              <a:buChar char="§"/>
            </a:pPr>
            <a:r>
              <a:rPr lang="es-CL" sz="1600">
                <a:solidFill>
                  <a:srgbClr val="000066"/>
                </a:solidFill>
              </a:rPr>
              <a:t>Participación activa en el diseño de procesos y productos</a:t>
            </a:r>
          </a:p>
          <a:p>
            <a:pPr marL="177800" indent="-177800" defTabSz="762000">
              <a:lnSpc>
                <a:spcPct val="90000"/>
              </a:lnSpc>
              <a:buSzPct val="70000"/>
              <a:buFont typeface="Wingdings" pitchFamily="2" charset="2"/>
              <a:buChar char="§"/>
            </a:pPr>
            <a:r>
              <a:rPr lang="es-CL" sz="1600">
                <a:solidFill>
                  <a:srgbClr val="000066"/>
                </a:solidFill>
              </a:rPr>
              <a:t>Permitir que el cliente tenga acceso a más información para que pueda tomar decisiones.</a:t>
            </a:r>
          </a:p>
        </p:txBody>
      </p:sp>
      <p:grpSp>
        <p:nvGrpSpPr>
          <p:cNvPr id="12298" name="Group 6"/>
          <p:cNvGrpSpPr>
            <a:grpSpLocks/>
          </p:cNvGrpSpPr>
          <p:nvPr/>
        </p:nvGrpSpPr>
        <p:grpSpPr bwMode="auto">
          <a:xfrm>
            <a:off x="4267200" y="5486400"/>
            <a:ext cx="1898650" cy="984250"/>
            <a:chOff x="3940" y="3172"/>
            <a:chExt cx="1672" cy="712"/>
          </a:xfrm>
        </p:grpSpPr>
        <p:sp>
          <p:nvSpPr>
            <p:cNvPr id="12324" name="Oval 7"/>
            <p:cNvSpPr>
              <a:spLocks noChangeArrowheads="1"/>
            </p:cNvSpPr>
            <p:nvPr/>
          </p:nvSpPr>
          <p:spPr bwMode="auto">
            <a:xfrm>
              <a:off x="3940" y="3172"/>
              <a:ext cx="1672" cy="712"/>
            </a:xfrm>
            <a:prstGeom prst="ellipse">
              <a:avLst/>
            </a:prstGeom>
            <a:solidFill>
              <a:srgbClr val="CCCCFF"/>
            </a:solidFill>
            <a:ln w="12700">
              <a:noFill/>
              <a:round/>
              <a:headEnd/>
              <a:tailEnd/>
            </a:ln>
          </p:spPr>
          <p:txBody>
            <a:bodyPr wrap="none" anchor="ctr"/>
            <a:lstStyle/>
            <a:p>
              <a:endParaRPr lang="es-ES"/>
            </a:p>
          </p:txBody>
        </p:sp>
        <p:graphicFrame>
          <p:nvGraphicFramePr>
            <p:cNvPr id="12291" name="Object 3">
              <a:hlinkClick r:id="" action="ppaction://ole?verb=0"/>
            </p:cNvPr>
            <p:cNvGraphicFramePr>
              <a:graphicFrameLocks/>
            </p:cNvGraphicFramePr>
            <p:nvPr/>
          </p:nvGraphicFramePr>
          <p:xfrm>
            <a:off x="4080" y="3312"/>
            <a:ext cx="528" cy="377"/>
          </p:xfrm>
          <a:graphic>
            <a:graphicData uri="http://schemas.openxmlformats.org/presentationml/2006/ole">
              <p:oleObj spid="_x0000_s12291" name="Imagen" r:id="rId4" imgW="5278320" imgH="2427120" progId="">
                <p:embed/>
              </p:oleObj>
            </a:graphicData>
          </a:graphic>
        </p:graphicFrame>
        <p:graphicFrame>
          <p:nvGraphicFramePr>
            <p:cNvPr id="12292" name="Object 4">
              <a:hlinkClick r:id="" action="ppaction://ole?verb=0"/>
            </p:cNvPr>
            <p:cNvGraphicFramePr>
              <a:graphicFrameLocks/>
            </p:cNvGraphicFramePr>
            <p:nvPr/>
          </p:nvGraphicFramePr>
          <p:xfrm>
            <a:off x="4656" y="3312"/>
            <a:ext cx="768" cy="406"/>
          </p:xfrm>
          <a:graphic>
            <a:graphicData uri="http://schemas.openxmlformats.org/presentationml/2006/ole">
              <p:oleObj spid="_x0000_s12292" name="Imagen" r:id="rId5" imgW="5597280" imgH="3585960" progId="">
                <p:embed/>
              </p:oleObj>
            </a:graphicData>
          </a:graphic>
        </p:graphicFrame>
      </p:grpSp>
      <p:sp>
        <p:nvSpPr>
          <p:cNvPr id="12299" name="Line 10"/>
          <p:cNvSpPr>
            <a:spLocks noChangeShapeType="1"/>
          </p:cNvSpPr>
          <p:nvPr/>
        </p:nvSpPr>
        <p:spPr bwMode="auto">
          <a:xfrm>
            <a:off x="2438400" y="2286000"/>
            <a:ext cx="2743200" cy="3200400"/>
          </a:xfrm>
          <a:prstGeom prst="line">
            <a:avLst/>
          </a:prstGeom>
          <a:noFill/>
          <a:ln w="12700">
            <a:solidFill>
              <a:schemeClr val="tx1"/>
            </a:solidFill>
            <a:round/>
            <a:headEnd type="triangle" w="med" len="med"/>
            <a:tailEnd type="triangle" w="med" len="med"/>
          </a:ln>
        </p:spPr>
        <p:txBody>
          <a:bodyPr wrap="none" anchor="ctr"/>
          <a:lstStyle/>
          <a:p>
            <a:endParaRPr lang="es-ES"/>
          </a:p>
        </p:txBody>
      </p:sp>
      <p:sp>
        <p:nvSpPr>
          <p:cNvPr id="12300" name="Line 11"/>
          <p:cNvSpPr>
            <a:spLocks noChangeShapeType="1"/>
          </p:cNvSpPr>
          <p:nvPr/>
        </p:nvSpPr>
        <p:spPr bwMode="auto">
          <a:xfrm>
            <a:off x="2438400" y="2209800"/>
            <a:ext cx="3124200" cy="1828800"/>
          </a:xfrm>
          <a:prstGeom prst="line">
            <a:avLst/>
          </a:prstGeom>
          <a:noFill/>
          <a:ln w="12700">
            <a:solidFill>
              <a:schemeClr val="tx1"/>
            </a:solidFill>
            <a:round/>
            <a:headEnd type="triangle" w="med" len="med"/>
            <a:tailEnd type="triangle" w="med" len="med"/>
          </a:ln>
        </p:spPr>
        <p:txBody>
          <a:bodyPr wrap="none" anchor="ctr"/>
          <a:lstStyle/>
          <a:p>
            <a:endParaRPr lang="es-ES"/>
          </a:p>
        </p:txBody>
      </p:sp>
      <p:grpSp>
        <p:nvGrpSpPr>
          <p:cNvPr id="12301" name="Group 12"/>
          <p:cNvGrpSpPr>
            <a:grpSpLocks/>
          </p:cNvGrpSpPr>
          <p:nvPr/>
        </p:nvGrpSpPr>
        <p:grpSpPr bwMode="auto">
          <a:xfrm>
            <a:off x="609600" y="1447800"/>
            <a:ext cx="1892300" cy="1143000"/>
            <a:chOff x="628" y="1732"/>
            <a:chExt cx="2200" cy="1336"/>
          </a:xfrm>
        </p:grpSpPr>
        <p:sp>
          <p:nvSpPr>
            <p:cNvPr id="12304" name="Line 13"/>
            <p:cNvSpPr>
              <a:spLocks noChangeShapeType="1"/>
            </p:cNvSpPr>
            <p:nvPr/>
          </p:nvSpPr>
          <p:spPr bwMode="auto">
            <a:xfrm flipV="1">
              <a:off x="1636" y="2012"/>
              <a:ext cx="136" cy="776"/>
            </a:xfrm>
            <a:prstGeom prst="line">
              <a:avLst/>
            </a:prstGeom>
            <a:noFill/>
            <a:ln w="12700">
              <a:solidFill>
                <a:schemeClr val="tx1"/>
              </a:solidFill>
              <a:round/>
              <a:headEnd type="triangle" w="med" len="med"/>
              <a:tailEnd type="triangle" w="med" len="med"/>
            </a:ln>
          </p:spPr>
          <p:txBody>
            <a:bodyPr wrap="none" anchor="ctr"/>
            <a:lstStyle/>
            <a:p>
              <a:endParaRPr lang="es-ES"/>
            </a:p>
          </p:txBody>
        </p:sp>
        <p:sp>
          <p:nvSpPr>
            <p:cNvPr id="12305" name="Oval 14"/>
            <p:cNvSpPr>
              <a:spLocks noChangeArrowheads="1"/>
            </p:cNvSpPr>
            <p:nvPr/>
          </p:nvSpPr>
          <p:spPr bwMode="auto">
            <a:xfrm>
              <a:off x="628" y="1732"/>
              <a:ext cx="2200" cy="1336"/>
            </a:xfrm>
            <a:prstGeom prst="ellipse">
              <a:avLst/>
            </a:prstGeom>
            <a:solidFill>
              <a:srgbClr val="CCCCFF"/>
            </a:solidFill>
            <a:ln w="12700">
              <a:solidFill>
                <a:schemeClr val="tx1"/>
              </a:solidFill>
              <a:round/>
              <a:headEnd/>
              <a:tailEnd/>
            </a:ln>
          </p:spPr>
          <p:txBody>
            <a:bodyPr wrap="none" anchor="ctr"/>
            <a:lstStyle/>
            <a:p>
              <a:endParaRPr lang="es-ES"/>
            </a:p>
          </p:txBody>
        </p:sp>
        <p:sp>
          <p:nvSpPr>
            <p:cNvPr id="12306" name="Rectangle 15"/>
            <p:cNvSpPr>
              <a:spLocks noChangeArrowheads="1"/>
            </p:cNvSpPr>
            <p:nvPr/>
          </p:nvSpPr>
          <p:spPr bwMode="auto">
            <a:xfrm>
              <a:off x="1588" y="1876"/>
              <a:ext cx="376" cy="136"/>
            </a:xfrm>
            <a:prstGeom prst="rect">
              <a:avLst/>
            </a:prstGeom>
            <a:solidFill>
              <a:srgbClr val="CCCCFF"/>
            </a:solidFill>
            <a:ln w="12700">
              <a:solidFill>
                <a:schemeClr val="tx1"/>
              </a:solidFill>
              <a:miter lim="800000"/>
              <a:headEnd/>
              <a:tailEnd/>
            </a:ln>
          </p:spPr>
          <p:txBody>
            <a:bodyPr wrap="none" anchor="ctr"/>
            <a:lstStyle/>
            <a:p>
              <a:endParaRPr lang="es-ES"/>
            </a:p>
          </p:txBody>
        </p:sp>
        <p:sp>
          <p:nvSpPr>
            <p:cNvPr id="12307" name="Rectangle 16"/>
            <p:cNvSpPr>
              <a:spLocks noChangeArrowheads="1"/>
            </p:cNvSpPr>
            <p:nvPr/>
          </p:nvSpPr>
          <p:spPr bwMode="auto">
            <a:xfrm>
              <a:off x="868" y="2308"/>
              <a:ext cx="232" cy="136"/>
            </a:xfrm>
            <a:prstGeom prst="rect">
              <a:avLst/>
            </a:prstGeom>
            <a:solidFill>
              <a:srgbClr val="CCCCFF"/>
            </a:solidFill>
            <a:ln w="12700">
              <a:solidFill>
                <a:schemeClr val="tx1"/>
              </a:solidFill>
              <a:miter lim="800000"/>
              <a:headEnd/>
              <a:tailEnd/>
            </a:ln>
          </p:spPr>
          <p:txBody>
            <a:bodyPr wrap="none" anchor="ctr"/>
            <a:lstStyle/>
            <a:p>
              <a:endParaRPr lang="es-ES"/>
            </a:p>
          </p:txBody>
        </p:sp>
        <p:sp>
          <p:nvSpPr>
            <p:cNvPr id="12308" name="Rectangle 17"/>
            <p:cNvSpPr>
              <a:spLocks noChangeArrowheads="1"/>
            </p:cNvSpPr>
            <p:nvPr/>
          </p:nvSpPr>
          <p:spPr bwMode="auto">
            <a:xfrm>
              <a:off x="1396" y="2308"/>
              <a:ext cx="232" cy="136"/>
            </a:xfrm>
            <a:prstGeom prst="rect">
              <a:avLst/>
            </a:prstGeom>
            <a:solidFill>
              <a:srgbClr val="CCCCFF"/>
            </a:solidFill>
            <a:ln w="12700">
              <a:solidFill>
                <a:schemeClr val="tx1"/>
              </a:solidFill>
              <a:miter lim="800000"/>
              <a:headEnd/>
              <a:tailEnd/>
            </a:ln>
          </p:spPr>
          <p:txBody>
            <a:bodyPr wrap="none" anchor="ctr"/>
            <a:lstStyle/>
            <a:p>
              <a:endParaRPr lang="es-ES"/>
            </a:p>
          </p:txBody>
        </p:sp>
        <p:sp>
          <p:nvSpPr>
            <p:cNvPr id="12309" name="Rectangle 18"/>
            <p:cNvSpPr>
              <a:spLocks noChangeArrowheads="1"/>
            </p:cNvSpPr>
            <p:nvPr/>
          </p:nvSpPr>
          <p:spPr bwMode="auto">
            <a:xfrm>
              <a:off x="1924" y="2308"/>
              <a:ext cx="232" cy="136"/>
            </a:xfrm>
            <a:prstGeom prst="rect">
              <a:avLst/>
            </a:prstGeom>
            <a:solidFill>
              <a:srgbClr val="CCCCFF"/>
            </a:solidFill>
            <a:ln w="12700">
              <a:solidFill>
                <a:schemeClr val="tx1"/>
              </a:solidFill>
              <a:miter lim="800000"/>
              <a:headEnd/>
              <a:tailEnd/>
            </a:ln>
          </p:spPr>
          <p:txBody>
            <a:bodyPr wrap="none" anchor="ctr"/>
            <a:lstStyle/>
            <a:p>
              <a:endParaRPr lang="es-ES"/>
            </a:p>
          </p:txBody>
        </p:sp>
        <p:sp>
          <p:nvSpPr>
            <p:cNvPr id="12310" name="Rectangle 19"/>
            <p:cNvSpPr>
              <a:spLocks noChangeArrowheads="1"/>
            </p:cNvSpPr>
            <p:nvPr/>
          </p:nvSpPr>
          <p:spPr bwMode="auto">
            <a:xfrm>
              <a:off x="2404" y="2308"/>
              <a:ext cx="232" cy="136"/>
            </a:xfrm>
            <a:prstGeom prst="rect">
              <a:avLst/>
            </a:prstGeom>
            <a:solidFill>
              <a:srgbClr val="CCCCFF"/>
            </a:solidFill>
            <a:ln w="12700">
              <a:solidFill>
                <a:schemeClr val="tx1"/>
              </a:solidFill>
              <a:miter lim="800000"/>
              <a:headEnd/>
              <a:tailEnd/>
            </a:ln>
          </p:spPr>
          <p:txBody>
            <a:bodyPr wrap="none" anchor="ctr"/>
            <a:lstStyle/>
            <a:p>
              <a:endParaRPr lang="es-ES"/>
            </a:p>
          </p:txBody>
        </p:sp>
        <p:sp>
          <p:nvSpPr>
            <p:cNvPr id="12311" name="Line 20"/>
            <p:cNvSpPr>
              <a:spLocks noChangeShapeType="1"/>
            </p:cNvSpPr>
            <p:nvPr/>
          </p:nvSpPr>
          <p:spPr bwMode="auto">
            <a:xfrm flipV="1">
              <a:off x="964" y="2012"/>
              <a:ext cx="664" cy="344"/>
            </a:xfrm>
            <a:prstGeom prst="line">
              <a:avLst/>
            </a:prstGeom>
            <a:noFill/>
            <a:ln w="12700">
              <a:solidFill>
                <a:schemeClr val="tx1"/>
              </a:solidFill>
              <a:round/>
              <a:headEnd type="triangle" w="med" len="med"/>
              <a:tailEnd type="triangle" w="med" len="med"/>
            </a:ln>
          </p:spPr>
          <p:txBody>
            <a:bodyPr wrap="none" anchor="ctr"/>
            <a:lstStyle/>
            <a:p>
              <a:endParaRPr lang="es-ES"/>
            </a:p>
          </p:txBody>
        </p:sp>
        <p:sp>
          <p:nvSpPr>
            <p:cNvPr id="12312" name="Line 21"/>
            <p:cNvSpPr>
              <a:spLocks noChangeShapeType="1"/>
            </p:cNvSpPr>
            <p:nvPr/>
          </p:nvSpPr>
          <p:spPr bwMode="auto">
            <a:xfrm>
              <a:off x="1972" y="2020"/>
              <a:ext cx="88" cy="280"/>
            </a:xfrm>
            <a:prstGeom prst="line">
              <a:avLst/>
            </a:prstGeom>
            <a:noFill/>
            <a:ln w="12700">
              <a:solidFill>
                <a:schemeClr val="tx1"/>
              </a:solidFill>
              <a:round/>
              <a:headEnd type="triangle" w="med" len="med"/>
              <a:tailEnd type="triangle" w="med" len="med"/>
            </a:ln>
          </p:spPr>
          <p:txBody>
            <a:bodyPr wrap="none" anchor="ctr"/>
            <a:lstStyle/>
            <a:p>
              <a:endParaRPr lang="es-ES"/>
            </a:p>
          </p:txBody>
        </p:sp>
        <p:sp>
          <p:nvSpPr>
            <p:cNvPr id="12313" name="Line 22"/>
            <p:cNvSpPr>
              <a:spLocks noChangeShapeType="1"/>
            </p:cNvSpPr>
            <p:nvPr/>
          </p:nvSpPr>
          <p:spPr bwMode="auto">
            <a:xfrm flipH="1">
              <a:off x="1580" y="2020"/>
              <a:ext cx="200" cy="328"/>
            </a:xfrm>
            <a:prstGeom prst="line">
              <a:avLst/>
            </a:prstGeom>
            <a:noFill/>
            <a:ln w="12700">
              <a:solidFill>
                <a:schemeClr val="tx1"/>
              </a:solidFill>
              <a:round/>
              <a:headEnd type="triangle" w="med" len="med"/>
              <a:tailEnd type="triangle" w="med" len="med"/>
            </a:ln>
          </p:spPr>
          <p:txBody>
            <a:bodyPr wrap="none" anchor="ctr"/>
            <a:lstStyle/>
            <a:p>
              <a:endParaRPr lang="es-ES"/>
            </a:p>
          </p:txBody>
        </p:sp>
        <p:sp>
          <p:nvSpPr>
            <p:cNvPr id="12314" name="Line 23"/>
            <p:cNvSpPr>
              <a:spLocks noChangeShapeType="1"/>
            </p:cNvSpPr>
            <p:nvPr/>
          </p:nvSpPr>
          <p:spPr bwMode="auto">
            <a:xfrm>
              <a:off x="1972" y="2020"/>
              <a:ext cx="472" cy="280"/>
            </a:xfrm>
            <a:prstGeom prst="line">
              <a:avLst/>
            </a:prstGeom>
            <a:noFill/>
            <a:ln w="12700">
              <a:solidFill>
                <a:schemeClr val="tx1"/>
              </a:solidFill>
              <a:round/>
              <a:headEnd type="triangle" w="med" len="med"/>
              <a:tailEnd type="triangle" w="med" len="med"/>
            </a:ln>
          </p:spPr>
          <p:txBody>
            <a:bodyPr wrap="none" anchor="ctr"/>
            <a:lstStyle/>
            <a:p>
              <a:endParaRPr lang="es-ES"/>
            </a:p>
          </p:txBody>
        </p:sp>
        <p:sp>
          <p:nvSpPr>
            <p:cNvPr id="12315" name="Line 24"/>
            <p:cNvSpPr>
              <a:spLocks noChangeShapeType="1"/>
            </p:cNvSpPr>
            <p:nvPr/>
          </p:nvSpPr>
          <p:spPr bwMode="auto">
            <a:xfrm>
              <a:off x="1108" y="2400"/>
              <a:ext cx="280" cy="0"/>
            </a:xfrm>
            <a:prstGeom prst="line">
              <a:avLst/>
            </a:prstGeom>
            <a:noFill/>
            <a:ln w="12700">
              <a:solidFill>
                <a:schemeClr val="tx1"/>
              </a:solidFill>
              <a:round/>
              <a:headEnd type="triangle" w="med" len="med"/>
              <a:tailEnd type="triangle" w="med" len="med"/>
            </a:ln>
          </p:spPr>
          <p:txBody>
            <a:bodyPr wrap="none" anchor="ctr"/>
            <a:lstStyle/>
            <a:p>
              <a:endParaRPr lang="es-ES"/>
            </a:p>
          </p:txBody>
        </p:sp>
        <p:sp>
          <p:nvSpPr>
            <p:cNvPr id="12316" name="Line 25"/>
            <p:cNvSpPr>
              <a:spLocks noChangeShapeType="1"/>
            </p:cNvSpPr>
            <p:nvPr/>
          </p:nvSpPr>
          <p:spPr bwMode="auto">
            <a:xfrm>
              <a:off x="1636" y="2400"/>
              <a:ext cx="280" cy="0"/>
            </a:xfrm>
            <a:prstGeom prst="line">
              <a:avLst/>
            </a:prstGeom>
            <a:noFill/>
            <a:ln w="12700">
              <a:solidFill>
                <a:schemeClr val="tx1"/>
              </a:solidFill>
              <a:round/>
              <a:headEnd type="triangle" w="med" len="med"/>
              <a:tailEnd type="triangle" w="med" len="med"/>
            </a:ln>
          </p:spPr>
          <p:txBody>
            <a:bodyPr wrap="none" anchor="ctr"/>
            <a:lstStyle/>
            <a:p>
              <a:endParaRPr lang="es-ES"/>
            </a:p>
          </p:txBody>
        </p:sp>
        <p:sp>
          <p:nvSpPr>
            <p:cNvPr id="12317" name="Line 26"/>
            <p:cNvSpPr>
              <a:spLocks noChangeShapeType="1"/>
            </p:cNvSpPr>
            <p:nvPr/>
          </p:nvSpPr>
          <p:spPr bwMode="auto">
            <a:xfrm>
              <a:off x="2164" y="2400"/>
              <a:ext cx="232" cy="0"/>
            </a:xfrm>
            <a:prstGeom prst="line">
              <a:avLst/>
            </a:prstGeom>
            <a:noFill/>
            <a:ln w="12700">
              <a:solidFill>
                <a:schemeClr val="tx1"/>
              </a:solidFill>
              <a:round/>
              <a:headEnd type="triangle" w="med" len="med"/>
              <a:tailEnd type="triangle" w="med" len="med"/>
            </a:ln>
          </p:spPr>
          <p:txBody>
            <a:bodyPr wrap="none" anchor="ctr"/>
            <a:lstStyle/>
            <a:p>
              <a:endParaRPr lang="es-ES"/>
            </a:p>
          </p:txBody>
        </p:sp>
        <p:sp>
          <p:nvSpPr>
            <p:cNvPr id="12318" name="Rectangle 27"/>
            <p:cNvSpPr>
              <a:spLocks noChangeArrowheads="1"/>
            </p:cNvSpPr>
            <p:nvPr/>
          </p:nvSpPr>
          <p:spPr bwMode="auto">
            <a:xfrm>
              <a:off x="1444" y="2788"/>
              <a:ext cx="232" cy="136"/>
            </a:xfrm>
            <a:prstGeom prst="rect">
              <a:avLst/>
            </a:prstGeom>
            <a:solidFill>
              <a:srgbClr val="CCCCFF"/>
            </a:solidFill>
            <a:ln w="12700">
              <a:solidFill>
                <a:schemeClr val="tx1"/>
              </a:solidFill>
              <a:miter lim="800000"/>
              <a:headEnd/>
              <a:tailEnd/>
            </a:ln>
          </p:spPr>
          <p:txBody>
            <a:bodyPr wrap="none" anchor="ctr"/>
            <a:lstStyle/>
            <a:p>
              <a:endParaRPr lang="es-ES"/>
            </a:p>
          </p:txBody>
        </p:sp>
        <p:sp>
          <p:nvSpPr>
            <p:cNvPr id="12319" name="Line 28"/>
            <p:cNvSpPr>
              <a:spLocks noChangeShapeType="1"/>
            </p:cNvSpPr>
            <p:nvPr/>
          </p:nvSpPr>
          <p:spPr bwMode="auto">
            <a:xfrm>
              <a:off x="964" y="2452"/>
              <a:ext cx="472" cy="424"/>
            </a:xfrm>
            <a:prstGeom prst="line">
              <a:avLst/>
            </a:prstGeom>
            <a:noFill/>
            <a:ln w="12700">
              <a:solidFill>
                <a:schemeClr val="tx1"/>
              </a:solidFill>
              <a:round/>
              <a:headEnd type="triangle" w="med" len="med"/>
              <a:tailEnd type="triangle" w="med" len="med"/>
            </a:ln>
          </p:spPr>
          <p:txBody>
            <a:bodyPr wrap="none" anchor="ctr"/>
            <a:lstStyle/>
            <a:p>
              <a:endParaRPr lang="es-ES"/>
            </a:p>
          </p:txBody>
        </p:sp>
        <p:sp>
          <p:nvSpPr>
            <p:cNvPr id="12320" name="Line 29"/>
            <p:cNvSpPr>
              <a:spLocks noChangeShapeType="1"/>
            </p:cNvSpPr>
            <p:nvPr/>
          </p:nvSpPr>
          <p:spPr bwMode="auto">
            <a:xfrm>
              <a:off x="1536" y="2452"/>
              <a:ext cx="0" cy="328"/>
            </a:xfrm>
            <a:prstGeom prst="line">
              <a:avLst/>
            </a:prstGeom>
            <a:noFill/>
            <a:ln w="12700">
              <a:solidFill>
                <a:schemeClr val="tx1"/>
              </a:solidFill>
              <a:round/>
              <a:headEnd type="triangle" w="med" len="med"/>
              <a:tailEnd type="triangle" w="med" len="med"/>
            </a:ln>
          </p:spPr>
          <p:txBody>
            <a:bodyPr wrap="none" anchor="ctr"/>
            <a:lstStyle/>
            <a:p>
              <a:endParaRPr lang="es-ES"/>
            </a:p>
          </p:txBody>
        </p:sp>
        <p:sp>
          <p:nvSpPr>
            <p:cNvPr id="12321" name="Line 30"/>
            <p:cNvSpPr>
              <a:spLocks noChangeShapeType="1"/>
            </p:cNvSpPr>
            <p:nvPr/>
          </p:nvSpPr>
          <p:spPr bwMode="auto">
            <a:xfrm flipV="1">
              <a:off x="1636" y="2444"/>
              <a:ext cx="376" cy="440"/>
            </a:xfrm>
            <a:prstGeom prst="line">
              <a:avLst/>
            </a:prstGeom>
            <a:noFill/>
            <a:ln w="12700">
              <a:solidFill>
                <a:schemeClr val="tx1"/>
              </a:solidFill>
              <a:round/>
              <a:headEnd type="triangle" w="med" len="med"/>
              <a:tailEnd type="triangle" w="med" len="med"/>
            </a:ln>
          </p:spPr>
          <p:txBody>
            <a:bodyPr wrap="none" anchor="ctr"/>
            <a:lstStyle/>
            <a:p>
              <a:endParaRPr lang="es-ES"/>
            </a:p>
          </p:txBody>
        </p:sp>
        <p:sp>
          <p:nvSpPr>
            <p:cNvPr id="12322" name="Line 31"/>
            <p:cNvSpPr>
              <a:spLocks noChangeShapeType="1"/>
            </p:cNvSpPr>
            <p:nvPr/>
          </p:nvSpPr>
          <p:spPr bwMode="auto">
            <a:xfrm flipV="1">
              <a:off x="1732" y="2444"/>
              <a:ext cx="808" cy="392"/>
            </a:xfrm>
            <a:prstGeom prst="line">
              <a:avLst/>
            </a:prstGeom>
            <a:noFill/>
            <a:ln w="12700">
              <a:solidFill>
                <a:schemeClr val="tx1"/>
              </a:solidFill>
              <a:round/>
              <a:headEnd type="triangle" w="med" len="med"/>
              <a:tailEnd type="triangle" w="med" len="med"/>
            </a:ln>
          </p:spPr>
          <p:txBody>
            <a:bodyPr wrap="none" anchor="ctr"/>
            <a:lstStyle/>
            <a:p>
              <a:endParaRPr lang="es-ES"/>
            </a:p>
          </p:txBody>
        </p:sp>
        <p:sp>
          <p:nvSpPr>
            <p:cNvPr id="12323" name="Line 32"/>
            <p:cNvSpPr>
              <a:spLocks noChangeShapeType="1"/>
            </p:cNvSpPr>
            <p:nvPr/>
          </p:nvSpPr>
          <p:spPr bwMode="auto">
            <a:xfrm flipV="1">
              <a:off x="1636" y="2012"/>
              <a:ext cx="232" cy="776"/>
            </a:xfrm>
            <a:prstGeom prst="line">
              <a:avLst/>
            </a:prstGeom>
            <a:noFill/>
            <a:ln w="12700">
              <a:solidFill>
                <a:schemeClr val="tx1"/>
              </a:solidFill>
              <a:round/>
              <a:headEnd type="triangle" w="med" len="med"/>
              <a:tailEnd type="triangle" w="med" len="med"/>
            </a:ln>
          </p:spPr>
          <p:txBody>
            <a:bodyPr wrap="none" anchor="ctr"/>
            <a:lstStyle/>
            <a:p>
              <a:endParaRPr lang="es-ES"/>
            </a:p>
          </p:txBody>
        </p:sp>
      </p:grpSp>
      <p:grpSp>
        <p:nvGrpSpPr>
          <p:cNvPr id="12302" name="Group 33"/>
          <p:cNvGrpSpPr>
            <a:grpSpLocks/>
          </p:cNvGrpSpPr>
          <p:nvPr/>
        </p:nvGrpSpPr>
        <p:grpSpPr bwMode="auto">
          <a:xfrm>
            <a:off x="5334000" y="3892550"/>
            <a:ext cx="1746250" cy="831850"/>
            <a:chOff x="3940" y="1012"/>
            <a:chExt cx="1768" cy="1048"/>
          </a:xfrm>
        </p:grpSpPr>
        <p:sp>
          <p:nvSpPr>
            <p:cNvPr id="12303" name="Oval 34"/>
            <p:cNvSpPr>
              <a:spLocks noChangeArrowheads="1"/>
            </p:cNvSpPr>
            <p:nvPr/>
          </p:nvSpPr>
          <p:spPr bwMode="auto">
            <a:xfrm>
              <a:off x="3940" y="1012"/>
              <a:ext cx="1768" cy="1048"/>
            </a:xfrm>
            <a:prstGeom prst="ellipse">
              <a:avLst/>
            </a:prstGeom>
            <a:solidFill>
              <a:srgbClr val="CCCCFF"/>
            </a:solidFill>
            <a:ln w="12700">
              <a:solidFill>
                <a:schemeClr val="bg1"/>
              </a:solidFill>
              <a:round/>
              <a:headEnd/>
              <a:tailEnd/>
            </a:ln>
          </p:spPr>
          <p:txBody>
            <a:bodyPr wrap="none" anchor="ctr"/>
            <a:lstStyle/>
            <a:p>
              <a:endParaRPr lang="es-ES"/>
            </a:p>
          </p:txBody>
        </p:sp>
        <p:graphicFrame>
          <p:nvGraphicFramePr>
            <p:cNvPr id="12290" name="Object 2">
              <a:hlinkClick r:id="" action="ppaction://ole?verb=0"/>
            </p:cNvPr>
            <p:cNvGraphicFramePr>
              <a:graphicFrameLocks/>
            </p:cNvGraphicFramePr>
            <p:nvPr/>
          </p:nvGraphicFramePr>
          <p:xfrm>
            <a:off x="4323" y="1061"/>
            <a:ext cx="929" cy="912"/>
          </p:xfrm>
          <a:graphic>
            <a:graphicData uri="http://schemas.openxmlformats.org/presentationml/2006/ole">
              <p:oleObj spid="_x0000_s12290" name="Clip" r:id="rId6" imgW="3339000" imgH="3281760" progId="">
                <p:embed/>
              </p:oleObj>
            </a:graphicData>
          </a:graphic>
        </p:graphicFrame>
      </p:grpSp>
    </p:spTree>
  </p:cSld>
  <p:clrMapOvr>
    <a:masterClrMapping/>
  </p:clrMapOvr>
  <p:transition>
    <p:rand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36" name="Rectangle 4"/>
          <p:cNvSpPr>
            <a:spLocks noGrp="1" noChangeArrowheads="1"/>
          </p:cNvSpPr>
          <p:nvPr>
            <p:ph type="title"/>
          </p:nvPr>
        </p:nvSpPr>
        <p:spPr>
          <a:xfrm>
            <a:off x="1043608" y="188640"/>
            <a:ext cx="6781800" cy="1143000"/>
          </a:xfrm>
        </p:spPr>
        <p:txBody>
          <a:bodyPr/>
          <a:lstStyle/>
          <a:p>
            <a:pPr eaLnBrk="1" fontAlgn="auto" hangingPunct="1">
              <a:spcAft>
                <a:spcPts val="0"/>
              </a:spcAft>
              <a:defRPr/>
            </a:pPr>
            <a:r>
              <a:rPr lang="es-CL" sz="2800" dirty="0" smtClean="0"/>
              <a:t>Automatización y utilización de la tecnología...</a:t>
            </a:r>
          </a:p>
        </p:txBody>
      </p:sp>
      <p:sp>
        <p:nvSpPr>
          <p:cNvPr id="13333" name="2 Marcador de número de diapositiva"/>
          <p:cNvSpPr>
            <a:spLocks noGrp="1"/>
          </p:cNvSpPr>
          <p:nvPr>
            <p:ph type="sldNum" sz="quarter" idx="12"/>
          </p:nvPr>
        </p:nvSpPr>
        <p:spPr>
          <a:xfrm>
            <a:off x="3124200" y="6248400"/>
            <a:ext cx="2895600" cy="457200"/>
          </a:xfrm>
        </p:spPr>
        <p:txBody>
          <a:bodyPr/>
          <a:lstStyle/>
          <a:p>
            <a:pPr algn="ctr">
              <a:defRPr/>
            </a:pPr>
            <a:fld id="{C9764EC2-0766-456C-9B2A-82080D925C2D}" type="slidenum">
              <a:rPr lang="es-ES_tradnl"/>
              <a:pPr algn="ctr">
                <a:defRPr/>
              </a:pPr>
              <a:t>54</a:t>
            </a:fld>
            <a:endParaRPr lang="es-ES_tradnl"/>
          </a:p>
        </p:txBody>
      </p:sp>
      <p:sp>
        <p:nvSpPr>
          <p:cNvPr id="13335" name="Rectangle 2"/>
          <p:cNvSpPr>
            <a:spLocks noChangeArrowheads="1"/>
          </p:cNvSpPr>
          <p:nvPr/>
        </p:nvSpPr>
        <p:spPr bwMode="auto">
          <a:xfrm>
            <a:off x="381000" y="5735638"/>
            <a:ext cx="1905000" cy="457200"/>
          </a:xfrm>
          <a:prstGeom prst="rect">
            <a:avLst/>
          </a:prstGeom>
          <a:noFill/>
          <a:ln w="12700">
            <a:noFill/>
            <a:miter lim="800000"/>
            <a:headEnd/>
            <a:tailEnd/>
          </a:ln>
        </p:spPr>
        <p:txBody>
          <a:bodyPr wrap="none" anchor="ctr"/>
          <a:lstStyle/>
          <a:p>
            <a:endParaRPr lang="es-ES"/>
          </a:p>
        </p:txBody>
      </p:sp>
      <p:sp>
        <p:nvSpPr>
          <p:cNvPr id="2" name="Rectangle 3"/>
          <p:cNvSpPr>
            <a:spLocks noChangeArrowheads="1"/>
          </p:cNvSpPr>
          <p:nvPr/>
        </p:nvSpPr>
        <p:spPr bwMode="auto">
          <a:xfrm>
            <a:off x="2819400" y="5735638"/>
            <a:ext cx="2895600" cy="457200"/>
          </a:xfrm>
          <a:prstGeom prst="rect">
            <a:avLst/>
          </a:prstGeom>
          <a:noFill/>
          <a:ln w="12700">
            <a:noFill/>
            <a:miter lim="800000"/>
            <a:headEnd/>
            <a:tailEnd/>
          </a:ln>
        </p:spPr>
        <p:txBody>
          <a:bodyPr wrap="none" anchor="ctr"/>
          <a:lstStyle/>
          <a:p>
            <a:endParaRPr lang="es-ES"/>
          </a:p>
        </p:txBody>
      </p:sp>
      <p:graphicFrame>
        <p:nvGraphicFramePr>
          <p:cNvPr id="13314" name="Object 2">
            <a:hlinkClick r:id="" action="ppaction://ole?verb=0"/>
          </p:cNvPr>
          <p:cNvGraphicFramePr>
            <a:graphicFrameLocks/>
          </p:cNvGraphicFramePr>
          <p:nvPr/>
        </p:nvGraphicFramePr>
        <p:xfrm>
          <a:off x="608013" y="2284413"/>
          <a:ext cx="457200" cy="479425"/>
        </p:xfrm>
        <a:graphic>
          <a:graphicData uri="http://schemas.openxmlformats.org/presentationml/2006/ole">
            <p:oleObj spid="_x0000_s13314" name="Imagen" r:id="rId4" imgW="7202160" imgH="9474120" progId="">
              <p:embed/>
            </p:oleObj>
          </a:graphicData>
        </a:graphic>
      </p:graphicFrame>
      <p:graphicFrame>
        <p:nvGraphicFramePr>
          <p:cNvPr id="13315" name="Object 3">
            <a:hlinkClick r:id="" action="ppaction://ole?verb=0"/>
          </p:cNvPr>
          <p:cNvGraphicFramePr>
            <a:graphicFrameLocks/>
          </p:cNvGraphicFramePr>
          <p:nvPr/>
        </p:nvGraphicFramePr>
        <p:xfrm>
          <a:off x="760413" y="2513013"/>
          <a:ext cx="457200" cy="479425"/>
        </p:xfrm>
        <a:graphic>
          <a:graphicData uri="http://schemas.openxmlformats.org/presentationml/2006/ole">
            <p:oleObj spid="_x0000_s13315" name="Imagen" r:id="rId5" imgW="7202160" imgH="9474120" progId="">
              <p:embed/>
            </p:oleObj>
          </a:graphicData>
        </a:graphic>
      </p:graphicFrame>
      <p:graphicFrame>
        <p:nvGraphicFramePr>
          <p:cNvPr id="13316" name="Object 4">
            <a:hlinkClick r:id="" action="ppaction://ole?verb=0"/>
          </p:cNvPr>
          <p:cNvGraphicFramePr>
            <a:graphicFrameLocks/>
          </p:cNvGraphicFramePr>
          <p:nvPr/>
        </p:nvGraphicFramePr>
        <p:xfrm>
          <a:off x="912813" y="2741613"/>
          <a:ext cx="457200" cy="479425"/>
        </p:xfrm>
        <a:graphic>
          <a:graphicData uri="http://schemas.openxmlformats.org/presentationml/2006/ole">
            <p:oleObj spid="_x0000_s13316" name="Imagen" r:id="rId6" imgW="7202160" imgH="9474120" progId="">
              <p:embed/>
            </p:oleObj>
          </a:graphicData>
        </a:graphic>
      </p:graphicFrame>
      <p:graphicFrame>
        <p:nvGraphicFramePr>
          <p:cNvPr id="13317" name="Object 5">
            <a:hlinkClick r:id="" action="ppaction://ole?verb=0"/>
          </p:cNvPr>
          <p:cNvGraphicFramePr>
            <a:graphicFrameLocks/>
          </p:cNvGraphicFramePr>
          <p:nvPr/>
        </p:nvGraphicFramePr>
        <p:xfrm>
          <a:off x="3198813" y="2519363"/>
          <a:ext cx="457200" cy="549275"/>
        </p:xfrm>
        <a:graphic>
          <a:graphicData uri="http://schemas.openxmlformats.org/presentationml/2006/ole">
            <p:oleObj spid="_x0000_s13317" name="Imagen" r:id="rId7" imgW="7202160" imgH="9474120" progId="">
              <p:embed/>
            </p:oleObj>
          </a:graphicData>
        </a:graphic>
      </p:graphicFrame>
      <p:graphicFrame>
        <p:nvGraphicFramePr>
          <p:cNvPr id="13318" name="Object 6">
            <a:hlinkClick r:id="" action="ppaction://ole?verb=0"/>
          </p:cNvPr>
          <p:cNvGraphicFramePr>
            <a:graphicFrameLocks/>
          </p:cNvGraphicFramePr>
          <p:nvPr/>
        </p:nvGraphicFramePr>
        <p:xfrm>
          <a:off x="8075613" y="2665413"/>
          <a:ext cx="457200" cy="555625"/>
        </p:xfrm>
        <a:graphic>
          <a:graphicData uri="http://schemas.openxmlformats.org/presentationml/2006/ole">
            <p:oleObj spid="_x0000_s13318" name="Imagen" r:id="rId8" imgW="7202160" imgH="9474120" progId="">
              <p:embed/>
            </p:oleObj>
          </a:graphicData>
        </a:graphic>
      </p:graphicFrame>
      <p:graphicFrame>
        <p:nvGraphicFramePr>
          <p:cNvPr id="13319" name="Object 7">
            <a:hlinkClick r:id="" action="ppaction://ole?verb=0"/>
          </p:cNvPr>
          <p:cNvGraphicFramePr>
            <a:graphicFrameLocks/>
          </p:cNvGraphicFramePr>
          <p:nvPr/>
        </p:nvGraphicFramePr>
        <p:xfrm>
          <a:off x="8151813" y="2513013"/>
          <a:ext cx="457200" cy="555625"/>
        </p:xfrm>
        <a:graphic>
          <a:graphicData uri="http://schemas.openxmlformats.org/presentationml/2006/ole">
            <p:oleObj spid="_x0000_s13319" name="Imagen" r:id="rId9" imgW="7202160" imgH="9474120" progId="">
              <p:embed/>
            </p:oleObj>
          </a:graphicData>
        </a:graphic>
      </p:graphicFrame>
      <p:graphicFrame>
        <p:nvGraphicFramePr>
          <p:cNvPr id="13320" name="Object 8">
            <a:hlinkClick r:id="" action="ppaction://ole?verb=0"/>
          </p:cNvPr>
          <p:cNvGraphicFramePr>
            <a:graphicFrameLocks/>
          </p:cNvGraphicFramePr>
          <p:nvPr/>
        </p:nvGraphicFramePr>
        <p:xfrm>
          <a:off x="8304213" y="2360613"/>
          <a:ext cx="457200" cy="555625"/>
        </p:xfrm>
        <a:graphic>
          <a:graphicData uri="http://schemas.openxmlformats.org/presentationml/2006/ole">
            <p:oleObj spid="_x0000_s13320" name="Imagen" r:id="rId10" imgW="7202160" imgH="9474120" progId="">
              <p:embed/>
            </p:oleObj>
          </a:graphicData>
        </a:graphic>
      </p:graphicFrame>
      <p:sp>
        <p:nvSpPr>
          <p:cNvPr id="13337" name="Rectangle 12"/>
          <p:cNvSpPr>
            <a:spLocks noChangeArrowheads="1"/>
          </p:cNvSpPr>
          <p:nvPr/>
        </p:nvSpPr>
        <p:spPr bwMode="auto">
          <a:xfrm>
            <a:off x="739775" y="1371600"/>
            <a:ext cx="4594225" cy="454025"/>
          </a:xfrm>
          <a:prstGeom prst="rect">
            <a:avLst/>
          </a:prstGeom>
          <a:noFill/>
          <a:ln w="12700">
            <a:noFill/>
            <a:miter lim="800000"/>
            <a:headEnd/>
            <a:tailEnd/>
          </a:ln>
        </p:spPr>
        <p:txBody>
          <a:bodyPr lIns="90488" tIns="44450" rIns="90488" bIns="44450">
            <a:spAutoFit/>
          </a:bodyPr>
          <a:lstStyle/>
          <a:p>
            <a:pPr marL="200025" indent="85725" defTabSz="762000">
              <a:buClr>
                <a:schemeClr val="bg1"/>
              </a:buClr>
              <a:buFontTx/>
              <a:buChar char="•"/>
            </a:pPr>
            <a:r>
              <a:rPr lang="es-CL"/>
              <a:t>a) Proceso convencional</a:t>
            </a:r>
          </a:p>
        </p:txBody>
      </p:sp>
      <p:sp>
        <p:nvSpPr>
          <p:cNvPr id="13338" name="Rectangle 13"/>
          <p:cNvSpPr>
            <a:spLocks noChangeArrowheads="1"/>
          </p:cNvSpPr>
          <p:nvPr/>
        </p:nvSpPr>
        <p:spPr bwMode="auto">
          <a:xfrm>
            <a:off x="815975" y="3627438"/>
            <a:ext cx="4518025" cy="454025"/>
          </a:xfrm>
          <a:prstGeom prst="rect">
            <a:avLst/>
          </a:prstGeom>
          <a:noFill/>
          <a:ln w="12700">
            <a:noFill/>
            <a:miter lim="800000"/>
            <a:headEnd/>
            <a:tailEnd/>
          </a:ln>
        </p:spPr>
        <p:txBody>
          <a:bodyPr lIns="90488" tIns="44450" rIns="90488" bIns="44450">
            <a:spAutoFit/>
          </a:bodyPr>
          <a:lstStyle/>
          <a:p>
            <a:pPr marL="200025" indent="85725" defTabSz="762000">
              <a:buClr>
                <a:schemeClr val="bg1"/>
              </a:buClr>
              <a:buFontTx/>
              <a:buChar char="•"/>
            </a:pPr>
            <a:r>
              <a:rPr lang="es-CL"/>
              <a:t>b) Proceso automatizado</a:t>
            </a:r>
          </a:p>
        </p:txBody>
      </p:sp>
      <p:graphicFrame>
        <p:nvGraphicFramePr>
          <p:cNvPr id="13321" name="Object 9">
            <a:hlinkClick r:id="" action="ppaction://ole?verb=0"/>
          </p:cNvPr>
          <p:cNvGraphicFramePr>
            <a:graphicFrameLocks/>
          </p:cNvGraphicFramePr>
          <p:nvPr/>
        </p:nvGraphicFramePr>
        <p:xfrm>
          <a:off x="5332413" y="2595563"/>
          <a:ext cx="457200" cy="549275"/>
        </p:xfrm>
        <a:graphic>
          <a:graphicData uri="http://schemas.openxmlformats.org/presentationml/2006/ole">
            <p:oleObj spid="_x0000_s13321" name="Imagen" r:id="rId11" imgW="7202160" imgH="9474120" progId="">
              <p:embed/>
            </p:oleObj>
          </a:graphicData>
        </a:graphic>
      </p:graphicFrame>
      <p:graphicFrame>
        <p:nvGraphicFramePr>
          <p:cNvPr id="13322" name="Object 10">
            <a:hlinkClick r:id="" action="ppaction://ole?verb=0"/>
          </p:cNvPr>
          <p:cNvGraphicFramePr>
            <a:graphicFrameLocks/>
          </p:cNvGraphicFramePr>
          <p:nvPr/>
        </p:nvGraphicFramePr>
        <p:xfrm>
          <a:off x="760413" y="2436813"/>
          <a:ext cx="457200" cy="479425"/>
        </p:xfrm>
        <a:graphic>
          <a:graphicData uri="http://schemas.openxmlformats.org/presentationml/2006/ole">
            <p:oleObj spid="_x0000_s13322" name="Imagen" r:id="rId12" imgW="7202160" imgH="9474120" progId="">
              <p:embed/>
            </p:oleObj>
          </a:graphicData>
        </a:graphic>
      </p:graphicFrame>
      <p:graphicFrame>
        <p:nvGraphicFramePr>
          <p:cNvPr id="13323" name="Object 11">
            <a:hlinkClick r:id="" action="ppaction://ole?verb=0"/>
          </p:cNvPr>
          <p:cNvGraphicFramePr>
            <a:graphicFrameLocks/>
          </p:cNvGraphicFramePr>
          <p:nvPr/>
        </p:nvGraphicFramePr>
        <p:xfrm>
          <a:off x="912813" y="2665413"/>
          <a:ext cx="457200" cy="479425"/>
        </p:xfrm>
        <a:graphic>
          <a:graphicData uri="http://schemas.openxmlformats.org/presentationml/2006/ole">
            <p:oleObj spid="_x0000_s13323" name="Imagen" r:id="rId13" imgW="7202160" imgH="9474120" progId="">
              <p:embed/>
            </p:oleObj>
          </a:graphicData>
        </a:graphic>
      </p:graphicFrame>
      <p:graphicFrame>
        <p:nvGraphicFramePr>
          <p:cNvPr id="13324" name="Object 12">
            <a:hlinkClick r:id="" action="ppaction://ole?verb=0"/>
          </p:cNvPr>
          <p:cNvGraphicFramePr>
            <a:graphicFrameLocks/>
          </p:cNvGraphicFramePr>
          <p:nvPr/>
        </p:nvGraphicFramePr>
        <p:xfrm>
          <a:off x="4341813" y="5354638"/>
          <a:ext cx="457200" cy="533400"/>
        </p:xfrm>
        <a:graphic>
          <a:graphicData uri="http://schemas.openxmlformats.org/presentationml/2006/ole">
            <p:oleObj spid="_x0000_s13324" name="Imagen" r:id="rId14" imgW="7202160" imgH="9474120" progId="">
              <p:embed/>
            </p:oleObj>
          </a:graphicData>
        </a:graphic>
      </p:graphicFrame>
      <p:graphicFrame>
        <p:nvGraphicFramePr>
          <p:cNvPr id="13325" name="Object 13">
            <a:hlinkClick r:id="" action="ppaction://ole?verb=0"/>
          </p:cNvPr>
          <p:cNvGraphicFramePr>
            <a:graphicFrameLocks/>
          </p:cNvGraphicFramePr>
          <p:nvPr/>
        </p:nvGraphicFramePr>
        <p:xfrm>
          <a:off x="4418013" y="5507038"/>
          <a:ext cx="457200" cy="533400"/>
        </p:xfrm>
        <a:graphic>
          <a:graphicData uri="http://schemas.openxmlformats.org/presentationml/2006/ole">
            <p:oleObj spid="_x0000_s13325" name="Imagen" r:id="rId15" imgW="7202160" imgH="9474120" progId="">
              <p:embed/>
            </p:oleObj>
          </a:graphicData>
        </a:graphic>
      </p:graphicFrame>
      <p:graphicFrame>
        <p:nvGraphicFramePr>
          <p:cNvPr id="13326" name="Object 14">
            <a:hlinkClick r:id="" action="ppaction://ole?verb=0"/>
          </p:cNvPr>
          <p:cNvGraphicFramePr>
            <a:graphicFrameLocks/>
          </p:cNvGraphicFramePr>
          <p:nvPr/>
        </p:nvGraphicFramePr>
        <p:xfrm>
          <a:off x="4570413" y="5659438"/>
          <a:ext cx="457200" cy="533400"/>
        </p:xfrm>
        <a:graphic>
          <a:graphicData uri="http://schemas.openxmlformats.org/presentationml/2006/ole">
            <p:oleObj spid="_x0000_s13326" name="Imagen" r:id="rId16" imgW="7202160" imgH="9474120" progId="">
              <p:embed/>
            </p:oleObj>
          </a:graphicData>
        </a:graphic>
      </p:graphicFrame>
      <p:sp>
        <p:nvSpPr>
          <p:cNvPr id="13339" name="Line 20"/>
          <p:cNvSpPr>
            <a:spLocks noChangeShapeType="1"/>
          </p:cNvSpPr>
          <p:nvPr/>
        </p:nvSpPr>
        <p:spPr bwMode="auto">
          <a:xfrm>
            <a:off x="3586163" y="5735638"/>
            <a:ext cx="673100" cy="0"/>
          </a:xfrm>
          <a:prstGeom prst="line">
            <a:avLst/>
          </a:prstGeom>
          <a:noFill/>
          <a:ln w="12700">
            <a:solidFill>
              <a:srgbClr val="CF0E30"/>
            </a:solidFill>
            <a:round/>
            <a:headEnd/>
            <a:tailEnd type="triangle" w="med" len="med"/>
          </a:ln>
        </p:spPr>
        <p:txBody>
          <a:bodyPr wrap="none" anchor="ctr"/>
          <a:lstStyle/>
          <a:p>
            <a:endParaRPr lang="es-ES"/>
          </a:p>
        </p:txBody>
      </p:sp>
      <p:sp>
        <p:nvSpPr>
          <p:cNvPr id="13340" name="Line 21"/>
          <p:cNvSpPr>
            <a:spLocks noChangeShapeType="1"/>
          </p:cNvSpPr>
          <p:nvPr/>
        </p:nvSpPr>
        <p:spPr bwMode="auto">
          <a:xfrm>
            <a:off x="1528763" y="2840038"/>
            <a:ext cx="673100" cy="0"/>
          </a:xfrm>
          <a:prstGeom prst="line">
            <a:avLst/>
          </a:prstGeom>
          <a:noFill/>
          <a:ln w="12700">
            <a:solidFill>
              <a:srgbClr val="CF0E30"/>
            </a:solidFill>
            <a:round/>
            <a:headEnd/>
            <a:tailEnd type="triangle" w="med" len="med"/>
          </a:ln>
        </p:spPr>
        <p:txBody>
          <a:bodyPr wrap="none" anchor="ctr"/>
          <a:lstStyle/>
          <a:p>
            <a:endParaRPr lang="es-ES"/>
          </a:p>
        </p:txBody>
      </p:sp>
      <p:graphicFrame>
        <p:nvGraphicFramePr>
          <p:cNvPr id="13327" name="Object 15">
            <a:hlinkClick r:id="" action="ppaction://ole?verb=0"/>
          </p:cNvPr>
          <p:cNvGraphicFramePr>
            <a:graphicFrameLocks/>
          </p:cNvGraphicFramePr>
          <p:nvPr/>
        </p:nvGraphicFramePr>
        <p:xfrm>
          <a:off x="2057400" y="2022475"/>
          <a:ext cx="1066800" cy="1252538"/>
        </p:xfrm>
        <a:graphic>
          <a:graphicData uri="http://schemas.openxmlformats.org/presentationml/2006/ole">
            <p:oleObj spid="_x0000_s13327" name="Clip" r:id="rId17" imgW="4170600" imgH="3429720" progId="">
              <p:embed/>
            </p:oleObj>
          </a:graphicData>
        </a:graphic>
      </p:graphicFrame>
      <p:sp>
        <p:nvSpPr>
          <p:cNvPr id="13341" name="Line 23"/>
          <p:cNvSpPr>
            <a:spLocks noChangeShapeType="1"/>
          </p:cNvSpPr>
          <p:nvPr/>
        </p:nvSpPr>
        <p:spPr bwMode="auto">
          <a:xfrm>
            <a:off x="2900363" y="3297238"/>
            <a:ext cx="1358900" cy="0"/>
          </a:xfrm>
          <a:prstGeom prst="line">
            <a:avLst/>
          </a:prstGeom>
          <a:noFill/>
          <a:ln w="12700">
            <a:solidFill>
              <a:srgbClr val="CF0E30"/>
            </a:solidFill>
            <a:round/>
            <a:headEnd/>
            <a:tailEnd type="triangle" w="med" len="med"/>
          </a:ln>
        </p:spPr>
        <p:txBody>
          <a:bodyPr wrap="none" anchor="ctr"/>
          <a:lstStyle/>
          <a:p>
            <a:endParaRPr lang="es-ES"/>
          </a:p>
        </p:txBody>
      </p:sp>
      <p:sp>
        <p:nvSpPr>
          <p:cNvPr id="13342" name="Line 24"/>
          <p:cNvSpPr>
            <a:spLocks noChangeShapeType="1"/>
          </p:cNvSpPr>
          <p:nvPr/>
        </p:nvSpPr>
        <p:spPr bwMode="auto">
          <a:xfrm>
            <a:off x="5186363" y="3297238"/>
            <a:ext cx="1358900" cy="0"/>
          </a:xfrm>
          <a:prstGeom prst="line">
            <a:avLst/>
          </a:prstGeom>
          <a:noFill/>
          <a:ln w="12700">
            <a:solidFill>
              <a:srgbClr val="CF0E30"/>
            </a:solidFill>
            <a:round/>
            <a:headEnd/>
            <a:tailEnd type="triangle" w="med" len="med"/>
          </a:ln>
        </p:spPr>
        <p:txBody>
          <a:bodyPr wrap="none" anchor="ctr"/>
          <a:lstStyle/>
          <a:p>
            <a:endParaRPr lang="es-ES"/>
          </a:p>
        </p:txBody>
      </p:sp>
      <p:sp>
        <p:nvSpPr>
          <p:cNvPr id="13343" name="Line 25"/>
          <p:cNvSpPr>
            <a:spLocks noChangeShapeType="1"/>
          </p:cNvSpPr>
          <p:nvPr/>
        </p:nvSpPr>
        <p:spPr bwMode="auto">
          <a:xfrm>
            <a:off x="7243763" y="2840038"/>
            <a:ext cx="673100" cy="0"/>
          </a:xfrm>
          <a:prstGeom prst="line">
            <a:avLst/>
          </a:prstGeom>
          <a:noFill/>
          <a:ln w="12700">
            <a:solidFill>
              <a:srgbClr val="CF0E30"/>
            </a:solidFill>
            <a:round/>
            <a:headEnd/>
            <a:tailEnd type="triangle" w="med" len="med"/>
          </a:ln>
        </p:spPr>
        <p:txBody>
          <a:bodyPr wrap="none" anchor="ctr"/>
          <a:lstStyle/>
          <a:p>
            <a:endParaRPr lang="es-ES"/>
          </a:p>
        </p:txBody>
      </p:sp>
      <p:sp>
        <p:nvSpPr>
          <p:cNvPr id="13344" name="Line 26"/>
          <p:cNvSpPr>
            <a:spLocks noChangeShapeType="1"/>
          </p:cNvSpPr>
          <p:nvPr/>
        </p:nvSpPr>
        <p:spPr bwMode="auto">
          <a:xfrm flipH="1">
            <a:off x="5326063" y="5735638"/>
            <a:ext cx="698500" cy="0"/>
          </a:xfrm>
          <a:prstGeom prst="line">
            <a:avLst/>
          </a:prstGeom>
          <a:noFill/>
          <a:ln w="12700">
            <a:solidFill>
              <a:srgbClr val="CF0E30"/>
            </a:solidFill>
            <a:round/>
            <a:headEnd/>
            <a:tailEnd type="triangle" w="med" len="med"/>
          </a:ln>
        </p:spPr>
        <p:txBody>
          <a:bodyPr wrap="none" anchor="ctr"/>
          <a:lstStyle/>
          <a:p>
            <a:endParaRPr lang="es-ES"/>
          </a:p>
        </p:txBody>
      </p:sp>
      <p:sp>
        <p:nvSpPr>
          <p:cNvPr id="13345" name="Line 27"/>
          <p:cNvSpPr>
            <a:spLocks noChangeShapeType="1"/>
          </p:cNvSpPr>
          <p:nvPr/>
        </p:nvSpPr>
        <p:spPr bwMode="auto">
          <a:xfrm flipH="1">
            <a:off x="4983163" y="5056188"/>
            <a:ext cx="50800" cy="354012"/>
          </a:xfrm>
          <a:prstGeom prst="line">
            <a:avLst/>
          </a:prstGeom>
          <a:noFill/>
          <a:ln w="12700">
            <a:solidFill>
              <a:srgbClr val="CF0E30"/>
            </a:solidFill>
            <a:round/>
            <a:headEnd/>
            <a:tailEnd type="triangle" w="med" len="med"/>
          </a:ln>
        </p:spPr>
        <p:txBody>
          <a:bodyPr wrap="none" anchor="ctr"/>
          <a:lstStyle/>
          <a:p>
            <a:endParaRPr lang="es-ES"/>
          </a:p>
        </p:txBody>
      </p:sp>
      <p:sp>
        <p:nvSpPr>
          <p:cNvPr id="13346" name="Rectangle 28"/>
          <p:cNvSpPr>
            <a:spLocks noChangeArrowheads="1"/>
          </p:cNvSpPr>
          <p:nvPr/>
        </p:nvSpPr>
        <p:spPr bwMode="auto">
          <a:xfrm>
            <a:off x="4983163" y="6192838"/>
            <a:ext cx="1647825" cy="393700"/>
          </a:xfrm>
          <a:prstGeom prst="rect">
            <a:avLst/>
          </a:prstGeom>
          <a:noFill/>
          <a:ln w="12700">
            <a:noFill/>
            <a:miter lim="800000"/>
            <a:headEnd/>
            <a:tailEnd/>
          </a:ln>
        </p:spPr>
        <p:txBody>
          <a:bodyPr wrap="none" lIns="90488" tIns="44450" rIns="90488" bIns="44450">
            <a:spAutoFit/>
          </a:bodyPr>
          <a:lstStyle/>
          <a:p>
            <a:r>
              <a:rPr lang="es-CL" sz="2000" b="1">
                <a:latin typeface="Times New Roman" pitchFamily="18" charset="0"/>
              </a:rPr>
              <a:t>Base de datos</a:t>
            </a:r>
          </a:p>
        </p:txBody>
      </p:sp>
      <p:graphicFrame>
        <p:nvGraphicFramePr>
          <p:cNvPr id="13328" name="Object 16">
            <a:hlinkClick r:id="" action="ppaction://ole?verb=0"/>
          </p:cNvPr>
          <p:cNvGraphicFramePr>
            <a:graphicFrameLocks/>
          </p:cNvGraphicFramePr>
          <p:nvPr/>
        </p:nvGraphicFramePr>
        <p:xfrm>
          <a:off x="4038600" y="2001838"/>
          <a:ext cx="1066800" cy="1252537"/>
        </p:xfrm>
        <a:graphic>
          <a:graphicData uri="http://schemas.openxmlformats.org/presentationml/2006/ole">
            <p:oleObj spid="_x0000_s13328" name="Clip" r:id="rId18" imgW="4170600" imgH="3429720" progId="">
              <p:embed/>
            </p:oleObj>
          </a:graphicData>
        </a:graphic>
      </p:graphicFrame>
      <p:graphicFrame>
        <p:nvGraphicFramePr>
          <p:cNvPr id="13329" name="Object 17">
            <a:hlinkClick r:id="" action="ppaction://ole?verb=0"/>
          </p:cNvPr>
          <p:cNvGraphicFramePr>
            <a:graphicFrameLocks/>
          </p:cNvGraphicFramePr>
          <p:nvPr/>
        </p:nvGraphicFramePr>
        <p:xfrm>
          <a:off x="6324600" y="2078038"/>
          <a:ext cx="1066800" cy="1252537"/>
        </p:xfrm>
        <a:graphic>
          <a:graphicData uri="http://schemas.openxmlformats.org/presentationml/2006/ole">
            <p:oleObj spid="_x0000_s13329" name="Clip" r:id="rId19" imgW="4170600" imgH="3429720" progId="">
              <p:embed/>
            </p:oleObj>
          </a:graphicData>
        </a:graphic>
      </p:graphicFrame>
      <p:graphicFrame>
        <p:nvGraphicFramePr>
          <p:cNvPr id="13330" name="Object 18">
            <a:hlinkClick r:id="" action="ppaction://ole?verb=0"/>
          </p:cNvPr>
          <p:cNvGraphicFramePr>
            <a:graphicFrameLocks/>
          </p:cNvGraphicFramePr>
          <p:nvPr/>
        </p:nvGraphicFramePr>
        <p:xfrm>
          <a:off x="4495800" y="3678238"/>
          <a:ext cx="1066800" cy="1252537"/>
        </p:xfrm>
        <a:graphic>
          <a:graphicData uri="http://schemas.openxmlformats.org/presentationml/2006/ole">
            <p:oleObj spid="_x0000_s13330" name="Clip" r:id="rId20" imgW="4170600" imgH="3429720" progId="">
              <p:embed/>
            </p:oleObj>
          </a:graphicData>
        </a:graphic>
      </p:graphicFrame>
      <p:graphicFrame>
        <p:nvGraphicFramePr>
          <p:cNvPr id="13331" name="Object 19">
            <a:hlinkClick r:id="" action="ppaction://ole?verb=0"/>
          </p:cNvPr>
          <p:cNvGraphicFramePr>
            <a:graphicFrameLocks/>
          </p:cNvGraphicFramePr>
          <p:nvPr/>
        </p:nvGraphicFramePr>
        <p:xfrm>
          <a:off x="6019800" y="4821238"/>
          <a:ext cx="1066800" cy="1252537"/>
        </p:xfrm>
        <a:graphic>
          <a:graphicData uri="http://schemas.openxmlformats.org/presentationml/2006/ole">
            <p:oleObj spid="_x0000_s13331" name="Clip" r:id="rId21" imgW="4170600" imgH="3429720" progId="">
              <p:embed/>
            </p:oleObj>
          </a:graphicData>
        </a:graphic>
      </p:graphicFrame>
      <p:graphicFrame>
        <p:nvGraphicFramePr>
          <p:cNvPr id="13332" name="Object 20">
            <a:hlinkClick r:id="" action="ppaction://ole?verb=0"/>
          </p:cNvPr>
          <p:cNvGraphicFramePr>
            <a:graphicFrameLocks/>
          </p:cNvGraphicFramePr>
          <p:nvPr/>
        </p:nvGraphicFramePr>
        <p:xfrm>
          <a:off x="2514600" y="4897438"/>
          <a:ext cx="1066800" cy="1252537"/>
        </p:xfrm>
        <a:graphic>
          <a:graphicData uri="http://schemas.openxmlformats.org/presentationml/2006/ole">
            <p:oleObj spid="_x0000_s13332" name="Clip" r:id="rId22" imgW="4170600" imgH="3429720" progId="">
              <p:embed/>
            </p:oleObj>
          </a:graphicData>
        </a:graphic>
      </p:graphicFrame>
    </p:spTree>
  </p:cSld>
  <p:clrMapOvr>
    <a:masterClrMapping/>
  </p:clrMapOvr>
  <p:transition>
    <p:rand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s-CL" smtClean="0"/>
              <a:t>Dejar que los clientes ayuden en el proceso</a:t>
            </a:r>
          </a:p>
        </p:txBody>
      </p:sp>
      <p:sp>
        <p:nvSpPr>
          <p:cNvPr id="62467" name="Rectangle 3"/>
          <p:cNvSpPr>
            <a:spLocks noGrp="1" noChangeArrowheads="1"/>
          </p:cNvSpPr>
          <p:nvPr>
            <p:ph idx="1"/>
          </p:nvPr>
        </p:nvSpPr>
        <p:spPr>
          <a:xfrm>
            <a:off x="857250" y="2286000"/>
            <a:ext cx="7432675" cy="2432050"/>
          </a:xfrm>
        </p:spPr>
        <p:txBody>
          <a:bodyPr lIns="90488" tIns="44450" rIns="90488" bIns="44450">
            <a:spAutoFit/>
          </a:bodyPr>
          <a:lstStyle/>
          <a:p>
            <a:pPr marL="200025" indent="85725" defTabSz="762000" eaLnBrk="1" hangingPunct="1">
              <a:lnSpc>
                <a:spcPct val="110000"/>
              </a:lnSpc>
              <a:spcBef>
                <a:spcPct val="0"/>
              </a:spcBef>
            </a:pPr>
            <a:r>
              <a:rPr lang="es-CL" sz="2400" smtClean="0"/>
              <a:t>Ingreso de información por parte del cliente</a:t>
            </a:r>
          </a:p>
          <a:p>
            <a:pPr marL="676275" lvl="1" indent="0" defTabSz="762000" eaLnBrk="1" hangingPunct="1">
              <a:lnSpc>
                <a:spcPct val="110000"/>
              </a:lnSpc>
              <a:spcBef>
                <a:spcPct val="0"/>
              </a:spcBef>
              <a:buFontTx/>
              <a:buChar char="•"/>
            </a:pPr>
            <a:r>
              <a:rPr lang="es-CL" sz="2000" smtClean="0"/>
              <a:t>Fiscalización basada en Internet</a:t>
            </a:r>
          </a:p>
          <a:p>
            <a:pPr marL="200025" indent="85725" defTabSz="762000" eaLnBrk="1" hangingPunct="1">
              <a:lnSpc>
                <a:spcPct val="110000"/>
              </a:lnSpc>
              <a:spcBef>
                <a:spcPct val="0"/>
              </a:spcBef>
            </a:pPr>
            <a:r>
              <a:rPr lang="es-CL" sz="2400" smtClean="0"/>
              <a:t>Dejar que el cliente tenga acceso a más información y pueda decidir.</a:t>
            </a:r>
          </a:p>
          <a:p>
            <a:pPr marL="200025" indent="85725" defTabSz="762000" eaLnBrk="1" hangingPunct="1">
              <a:lnSpc>
                <a:spcPct val="110000"/>
              </a:lnSpc>
              <a:spcBef>
                <a:spcPct val="0"/>
              </a:spcBef>
            </a:pPr>
            <a:r>
              <a:rPr lang="es-CL" sz="2400" smtClean="0"/>
              <a:t>Autoservicio</a:t>
            </a:r>
          </a:p>
          <a:p>
            <a:pPr marL="200025" indent="85725" defTabSz="762000" eaLnBrk="1" hangingPunct="1">
              <a:lnSpc>
                <a:spcPct val="110000"/>
              </a:lnSpc>
              <a:spcBef>
                <a:spcPct val="0"/>
              </a:spcBef>
            </a:pPr>
            <a:r>
              <a:rPr lang="es-CL" sz="2400" smtClean="0"/>
              <a:t>Control del proceso por parte del cliente.</a:t>
            </a:r>
          </a:p>
        </p:txBody>
      </p:sp>
      <p:sp>
        <p:nvSpPr>
          <p:cNvPr id="61442" name="3 Marcador de número de diapositiva"/>
          <p:cNvSpPr>
            <a:spLocks noGrp="1"/>
          </p:cNvSpPr>
          <p:nvPr>
            <p:ph type="sldNum" sz="quarter" idx="12"/>
          </p:nvPr>
        </p:nvSpPr>
        <p:spPr>
          <a:xfrm>
            <a:off x="3124200" y="6248400"/>
            <a:ext cx="2895600" cy="457200"/>
          </a:xfrm>
        </p:spPr>
        <p:txBody>
          <a:bodyPr/>
          <a:lstStyle/>
          <a:p>
            <a:pPr algn="ctr">
              <a:defRPr/>
            </a:pPr>
            <a:fld id="{39013C1F-5EC8-4D70-853D-0295FCE16519}" type="slidenum">
              <a:rPr lang="es-ES_tradnl"/>
              <a:pPr algn="ctr">
                <a:defRPr/>
              </a:pPr>
              <a:t>55</a:t>
            </a:fld>
            <a:endParaRPr lang="es-ES_tradnl"/>
          </a:p>
        </p:txBody>
      </p:sp>
    </p:spTree>
  </p:cSld>
  <p:clrMapOvr>
    <a:masterClrMapping/>
  </p:clrMapOvr>
  <p:transition>
    <p:rand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323850" y="765175"/>
            <a:ext cx="8229600" cy="257175"/>
          </a:xfrm>
        </p:spPr>
        <p:txBody>
          <a:bodyPr/>
          <a:lstStyle/>
          <a:p>
            <a:pPr eaLnBrk="1" hangingPunct="1"/>
            <a:r>
              <a:rPr lang="es-MX" sz="3200" smtClean="0"/>
              <a:t>Objetivos distintos para rediseño</a:t>
            </a:r>
            <a:br>
              <a:rPr lang="es-MX" sz="3200" smtClean="0"/>
            </a:br>
            <a:r>
              <a:rPr lang="es-MX" sz="3200" smtClean="0"/>
              <a:t>Poniendo un Proceso Bajo Control</a:t>
            </a:r>
            <a:endParaRPr lang="en-US" sz="3200" smtClean="0"/>
          </a:p>
        </p:txBody>
      </p:sp>
      <p:graphicFrame>
        <p:nvGraphicFramePr>
          <p:cNvPr id="4" name="1 Gráfico"/>
          <p:cNvGraphicFramePr/>
          <p:nvPr/>
        </p:nvGraphicFramePr>
        <p:xfrm>
          <a:off x="214282" y="1714488"/>
          <a:ext cx="8572560" cy="4500594"/>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5 Conector recto"/>
          <p:cNvCxnSpPr/>
          <p:nvPr/>
        </p:nvCxnSpPr>
        <p:spPr>
          <a:xfrm>
            <a:off x="571500" y="2357438"/>
            <a:ext cx="2143125"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a:off x="642938" y="4357688"/>
            <a:ext cx="2071687"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2714625" y="3143250"/>
            <a:ext cx="1714500"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p:nvCxnSpPr>
        <p:spPr>
          <a:xfrm>
            <a:off x="2714625" y="3571875"/>
            <a:ext cx="1785938" cy="158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65539"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65540" name="Rectangle 4"/>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65541" name="Rectangle 5"/>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65542" name="Rectangle 6"/>
          <p:cNvSpPr>
            <a:spLocks noChangeArrowheads="1"/>
          </p:cNvSpPr>
          <p:nvPr/>
        </p:nvSpPr>
        <p:spPr bwMode="auto">
          <a:xfrm>
            <a:off x="1377950" y="2368550"/>
            <a:ext cx="4254500" cy="955675"/>
          </a:xfrm>
          <a:prstGeom prst="rect">
            <a:avLst/>
          </a:prstGeom>
          <a:ln>
            <a:headEnd/>
            <a:tailEnd/>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lIns="90488" tIns="44450" rIns="90488" bIns="44450">
            <a:spAutoFit/>
          </a:bodyPr>
          <a:lstStyle/>
          <a:p>
            <a:pPr algn="ctr" defTabSz="762000" eaLnBrk="0" hangingPunct="0"/>
            <a:r>
              <a:rPr lang="es-CL" sz="2800" dirty="0">
                <a:solidFill>
                  <a:schemeClr val="tx2"/>
                </a:solidFill>
                <a:latin typeface="Times New Roman" pitchFamily="18" charset="0"/>
              </a:rPr>
              <a:t>Asegurar condiciones previas y componentes</a:t>
            </a:r>
          </a:p>
        </p:txBody>
      </p:sp>
      <p:sp>
        <p:nvSpPr>
          <p:cNvPr id="65543" name="Rectangle 7"/>
          <p:cNvSpPr>
            <a:spLocks noChangeArrowheads="1"/>
          </p:cNvSpPr>
          <p:nvPr/>
        </p:nvSpPr>
        <p:spPr bwMode="auto">
          <a:xfrm>
            <a:off x="3201988" y="3663950"/>
            <a:ext cx="4030662" cy="528638"/>
          </a:xfrm>
          <a:prstGeom prst="rect">
            <a:avLst/>
          </a:prstGeom>
          <a:ln>
            <a:headEnd/>
            <a:tailEnd/>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lIns="90488" tIns="44450" rIns="90488" bIns="44450">
            <a:spAutoFit/>
          </a:bodyPr>
          <a:lstStyle/>
          <a:p>
            <a:pPr algn="ctr" defTabSz="762000" eaLnBrk="0" hangingPunct="0"/>
            <a:r>
              <a:rPr lang="es-CL" sz="2800" dirty="0">
                <a:solidFill>
                  <a:schemeClr val="tx2"/>
                </a:solidFill>
                <a:latin typeface="Times New Roman" pitchFamily="18" charset="0"/>
              </a:rPr>
              <a:t>Implementar rediseño</a:t>
            </a:r>
          </a:p>
        </p:txBody>
      </p:sp>
      <p:sp>
        <p:nvSpPr>
          <p:cNvPr id="65544" name="Rectangle 8"/>
          <p:cNvSpPr>
            <a:spLocks noChangeArrowheads="1"/>
          </p:cNvSpPr>
          <p:nvPr/>
        </p:nvSpPr>
        <p:spPr bwMode="auto">
          <a:xfrm>
            <a:off x="4776788" y="5035550"/>
            <a:ext cx="3979862" cy="525463"/>
          </a:xfrm>
          <a:prstGeom prst="rect">
            <a:avLst/>
          </a:prstGeom>
          <a:ln>
            <a:headEnd/>
            <a:tailEnd/>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lIns="90488" tIns="44450" rIns="90488" bIns="44450">
            <a:spAutoFit/>
          </a:bodyPr>
          <a:lstStyle/>
          <a:p>
            <a:pPr algn="ctr" defTabSz="762000" eaLnBrk="0" hangingPunct="0"/>
            <a:r>
              <a:rPr lang="es-CL" sz="2800" dirty="0">
                <a:solidFill>
                  <a:schemeClr val="tx2"/>
                </a:solidFill>
                <a:latin typeface="Times New Roman" pitchFamily="18" charset="0"/>
              </a:rPr>
              <a:t>Verificar procesos</a:t>
            </a:r>
          </a:p>
        </p:txBody>
      </p:sp>
      <p:sp>
        <p:nvSpPr>
          <p:cNvPr id="256009" name="Rectangle 9"/>
          <p:cNvSpPr>
            <a:spLocks noChangeArrowheads="1"/>
          </p:cNvSpPr>
          <p:nvPr/>
        </p:nvSpPr>
        <p:spPr bwMode="auto">
          <a:xfrm>
            <a:off x="1403350" y="298450"/>
            <a:ext cx="5465763" cy="758825"/>
          </a:xfrm>
          <a:prstGeom prst="rect">
            <a:avLst/>
          </a:prstGeom>
          <a:noFill/>
          <a:ln w="12700">
            <a:noFill/>
            <a:miter lim="800000"/>
            <a:headEnd/>
            <a:tailEnd/>
          </a:ln>
          <a:effectLst/>
        </p:spPr>
        <p:txBody>
          <a:bodyPr lIns="90488" tIns="44450" rIns="90488" bIns="44450">
            <a:spAutoFit/>
          </a:bodyPr>
          <a:lstStyle/>
          <a:p>
            <a:pPr eaLnBrk="0" hangingPunct="0">
              <a:defRPr/>
            </a:pPr>
            <a:r>
              <a:rPr lang="es-CL" sz="4400" b="1">
                <a:solidFill>
                  <a:srgbClr val="F6BF69"/>
                </a:solidFill>
                <a:effectLst>
                  <a:outerShdw blurRad="38100" dist="38100" dir="2700000" algn="tl">
                    <a:srgbClr val="C0C0C0"/>
                  </a:outerShdw>
                </a:effectLst>
                <a:latin typeface="HelveCompressed" charset="0"/>
              </a:rPr>
              <a:t>E4. IMPLEMENTAR</a:t>
            </a:r>
          </a:p>
        </p:txBody>
      </p:sp>
      <p:sp>
        <p:nvSpPr>
          <p:cNvPr id="65546" name="Rectangle 10"/>
          <p:cNvSpPr>
            <a:spLocks noChangeArrowheads="1"/>
          </p:cNvSpPr>
          <p:nvPr/>
        </p:nvSpPr>
        <p:spPr bwMode="auto">
          <a:xfrm>
            <a:off x="996950" y="2063750"/>
            <a:ext cx="7988300" cy="3873500"/>
          </a:xfrm>
          <a:prstGeom prst="rect">
            <a:avLst/>
          </a:prstGeom>
          <a:noFill/>
          <a:ln w="12700">
            <a:solidFill>
              <a:schemeClr val="tx1"/>
            </a:solidFill>
            <a:miter lim="800000"/>
            <a:headEnd/>
            <a:tailEnd/>
          </a:ln>
        </p:spPr>
        <p:txBody>
          <a:bodyPr wrap="none" anchor="ctr"/>
          <a:lstStyle/>
          <a:p>
            <a:endParaRPr lang="es-ES"/>
          </a:p>
        </p:txBody>
      </p:sp>
      <p:sp>
        <p:nvSpPr>
          <p:cNvPr id="65547" name="Line 11"/>
          <p:cNvSpPr>
            <a:spLocks noChangeShapeType="1"/>
          </p:cNvSpPr>
          <p:nvPr/>
        </p:nvSpPr>
        <p:spPr bwMode="auto">
          <a:xfrm flipV="1">
            <a:off x="6553200" y="2590800"/>
            <a:ext cx="0" cy="1066800"/>
          </a:xfrm>
          <a:prstGeom prst="line">
            <a:avLst/>
          </a:prstGeom>
          <a:noFill/>
          <a:ln w="12700">
            <a:solidFill>
              <a:srgbClr val="FC0128"/>
            </a:solidFill>
            <a:round/>
            <a:headEnd/>
            <a:tailEnd/>
          </a:ln>
        </p:spPr>
        <p:txBody>
          <a:bodyPr/>
          <a:lstStyle/>
          <a:p>
            <a:endParaRPr lang="es-ES"/>
          </a:p>
        </p:txBody>
      </p:sp>
      <p:sp>
        <p:nvSpPr>
          <p:cNvPr id="65548" name="Line 12"/>
          <p:cNvSpPr>
            <a:spLocks noChangeShapeType="1"/>
          </p:cNvSpPr>
          <p:nvPr/>
        </p:nvSpPr>
        <p:spPr bwMode="auto">
          <a:xfrm flipH="1">
            <a:off x="5638800" y="2590800"/>
            <a:ext cx="914400" cy="0"/>
          </a:xfrm>
          <a:prstGeom prst="line">
            <a:avLst/>
          </a:prstGeom>
          <a:noFill/>
          <a:ln w="12700">
            <a:solidFill>
              <a:srgbClr val="FC0128"/>
            </a:solidFill>
            <a:round/>
            <a:headEnd/>
            <a:tailEnd type="triangle" w="med" len="med"/>
          </a:ln>
        </p:spPr>
        <p:txBody>
          <a:bodyPr/>
          <a:lstStyle/>
          <a:p>
            <a:endParaRPr lang="es-ES"/>
          </a:p>
        </p:txBody>
      </p:sp>
      <p:sp>
        <p:nvSpPr>
          <p:cNvPr id="65549" name="Line 13"/>
          <p:cNvSpPr>
            <a:spLocks noChangeShapeType="1"/>
          </p:cNvSpPr>
          <p:nvPr/>
        </p:nvSpPr>
        <p:spPr bwMode="auto">
          <a:xfrm flipH="1">
            <a:off x="1752600" y="3284538"/>
            <a:ext cx="11113" cy="677862"/>
          </a:xfrm>
          <a:prstGeom prst="line">
            <a:avLst/>
          </a:prstGeom>
          <a:noFill/>
          <a:ln w="12700">
            <a:solidFill>
              <a:srgbClr val="FC0128"/>
            </a:solidFill>
            <a:round/>
            <a:headEnd/>
            <a:tailEnd/>
          </a:ln>
        </p:spPr>
        <p:txBody>
          <a:bodyPr/>
          <a:lstStyle/>
          <a:p>
            <a:endParaRPr lang="es-ES"/>
          </a:p>
        </p:txBody>
      </p:sp>
      <p:sp>
        <p:nvSpPr>
          <p:cNvPr id="65550" name="Line 14"/>
          <p:cNvSpPr>
            <a:spLocks noChangeShapeType="1"/>
          </p:cNvSpPr>
          <p:nvPr/>
        </p:nvSpPr>
        <p:spPr bwMode="auto">
          <a:xfrm>
            <a:off x="1752600" y="3962400"/>
            <a:ext cx="1447800" cy="0"/>
          </a:xfrm>
          <a:prstGeom prst="line">
            <a:avLst/>
          </a:prstGeom>
          <a:noFill/>
          <a:ln w="12700">
            <a:solidFill>
              <a:srgbClr val="FC0128"/>
            </a:solidFill>
            <a:round/>
            <a:headEnd/>
            <a:tailEnd type="triangle" w="med" len="med"/>
          </a:ln>
        </p:spPr>
        <p:txBody>
          <a:bodyPr/>
          <a:lstStyle/>
          <a:p>
            <a:endParaRPr lang="es-ES"/>
          </a:p>
        </p:txBody>
      </p:sp>
      <p:sp>
        <p:nvSpPr>
          <p:cNvPr id="65551" name="Line 15"/>
          <p:cNvSpPr>
            <a:spLocks noChangeShapeType="1"/>
          </p:cNvSpPr>
          <p:nvPr/>
        </p:nvSpPr>
        <p:spPr bwMode="auto">
          <a:xfrm>
            <a:off x="3429000" y="4191000"/>
            <a:ext cx="0" cy="1066800"/>
          </a:xfrm>
          <a:prstGeom prst="line">
            <a:avLst/>
          </a:prstGeom>
          <a:noFill/>
          <a:ln w="12700">
            <a:solidFill>
              <a:srgbClr val="FC0128"/>
            </a:solidFill>
            <a:round/>
            <a:headEnd/>
            <a:tailEnd/>
          </a:ln>
        </p:spPr>
        <p:txBody>
          <a:bodyPr/>
          <a:lstStyle/>
          <a:p>
            <a:endParaRPr lang="es-ES"/>
          </a:p>
        </p:txBody>
      </p:sp>
      <p:sp>
        <p:nvSpPr>
          <p:cNvPr id="65552" name="Line 16"/>
          <p:cNvSpPr>
            <a:spLocks noChangeShapeType="1"/>
          </p:cNvSpPr>
          <p:nvPr/>
        </p:nvSpPr>
        <p:spPr bwMode="auto">
          <a:xfrm>
            <a:off x="3429000" y="5257800"/>
            <a:ext cx="1371600" cy="0"/>
          </a:xfrm>
          <a:prstGeom prst="line">
            <a:avLst/>
          </a:prstGeom>
          <a:noFill/>
          <a:ln w="12700">
            <a:solidFill>
              <a:srgbClr val="FC0128"/>
            </a:solidFill>
            <a:round/>
            <a:headEnd/>
            <a:tailEnd type="triangle" w="med" len="med"/>
          </a:ln>
        </p:spPr>
        <p:txBody>
          <a:bodyPr/>
          <a:lstStyle/>
          <a:p>
            <a:endParaRPr lang="es-ES"/>
          </a:p>
        </p:txBody>
      </p:sp>
      <p:sp>
        <p:nvSpPr>
          <p:cNvPr id="65553" name="Line 17"/>
          <p:cNvSpPr>
            <a:spLocks noChangeShapeType="1"/>
          </p:cNvSpPr>
          <p:nvPr/>
        </p:nvSpPr>
        <p:spPr bwMode="auto">
          <a:xfrm flipV="1">
            <a:off x="8172450" y="3860800"/>
            <a:ext cx="0" cy="1066800"/>
          </a:xfrm>
          <a:prstGeom prst="line">
            <a:avLst/>
          </a:prstGeom>
          <a:noFill/>
          <a:ln w="12700">
            <a:solidFill>
              <a:srgbClr val="FC0128"/>
            </a:solidFill>
            <a:round/>
            <a:headEnd/>
            <a:tailEnd/>
          </a:ln>
        </p:spPr>
        <p:txBody>
          <a:bodyPr/>
          <a:lstStyle/>
          <a:p>
            <a:endParaRPr lang="es-ES"/>
          </a:p>
        </p:txBody>
      </p:sp>
      <p:sp>
        <p:nvSpPr>
          <p:cNvPr id="65554" name="Line 18"/>
          <p:cNvSpPr>
            <a:spLocks noChangeShapeType="1"/>
          </p:cNvSpPr>
          <p:nvPr/>
        </p:nvSpPr>
        <p:spPr bwMode="auto">
          <a:xfrm flipH="1">
            <a:off x="7258050" y="3860800"/>
            <a:ext cx="914400" cy="0"/>
          </a:xfrm>
          <a:prstGeom prst="line">
            <a:avLst/>
          </a:prstGeom>
          <a:noFill/>
          <a:ln w="12700">
            <a:solidFill>
              <a:srgbClr val="FC0128"/>
            </a:solidFill>
            <a:round/>
            <a:headEnd/>
            <a:tailEnd type="triangle" w="med" len="med"/>
          </a:ln>
        </p:spPr>
        <p:txBody>
          <a:bodyPr/>
          <a:lstStyle/>
          <a:p>
            <a:endParaRPr lang="es-ES"/>
          </a:p>
        </p:txBody>
      </p:sp>
      <p:sp>
        <p:nvSpPr>
          <p:cNvPr id="65555" name="Text Box 19"/>
          <p:cNvSpPr txBox="1">
            <a:spLocks noChangeArrowheads="1"/>
          </p:cNvSpPr>
          <p:nvPr/>
        </p:nvSpPr>
        <p:spPr bwMode="auto">
          <a:xfrm>
            <a:off x="971550" y="1125538"/>
            <a:ext cx="6762750" cy="366712"/>
          </a:xfrm>
          <a:prstGeom prst="rect">
            <a:avLst/>
          </a:prstGeom>
          <a:noFill/>
          <a:ln w="9525">
            <a:noFill/>
            <a:miter lim="800000"/>
            <a:headEnd/>
            <a:tailEnd/>
          </a:ln>
        </p:spPr>
        <p:txBody>
          <a:bodyPr wrap="none">
            <a:spAutoFit/>
          </a:bodyPr>
          <a:lstStyle/>
          <a:p>
            <a:r>
              <a:rPr lang="es-CL"/>
              <a:t>La gran tasa de falla de los rediseños está en la implementación.</a:t>
            </a:r>
            <a:endParaRPr lang="es-ES"/>
          </a:p>
        </p:txBody>
      </p:sp>
    </p:spTree>
  </p:cSld>
  <p:clrMapOvr>
    <a:masterClrMapping/>
  </p:clrMapOvr>
  <p:transition>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571500" y="642938"/>
            <a:ext cx="8229600" cy="685800"/>
          </a:xfrm>
        </p:spPr>
        <p:txBody>
          <a:bodyPr/>
          <a:lstStyle/>
          <a:p>
            <a:pPr eaLnBrk="1" hangingPunct="1"/>
            <a:r>
              <a:rPr lang="es-CL" sz="3200" smtClean="0"/>
              <a:t>La implementación es clave en el éxito de un rediseño de procesos</a:t>
            </a:r>
          </a:p>
        </p:txBody>
      </p:sp>
      <p:sp>
        <p:nvSpPr>
          <p:cNvPr id="66563" name="Rectangle 3"/>
          <p:cNvSpPr>
            <a:spLocks noGrp="1" noChangeArrowheads="1"/>
          </p:cNvSpPr>
          <p:nvPr>
            <p:ph idx="1"/>
          </p:nvPr>
        </p:nvSpPr>
        <p:spPr>
          <a:xfrm>
            <a:off x="0" y="1571625"/>
            <a:ext cx="6324600" cy="4824413"/>
          </a:xfrm>
        </p:spPr>
        <p:txBody>
          <a:bodyPr/>
          <a:lstStyle/>
          <a:p>
            <a:pPr eaLnBrk="1" hangingPunct="1">
              <a:lnSpc>
                <a:spcPct val="90000"/>
              </a:lnSpc>
            </a:pPr>
            <a:r>
              <a:rPr lang="es-CL" sz="2400" smtClean="0"/>
              <a:t>No sirve un cuidadoso proceso previo si no se hace una muy buena implementación del rediseño.</a:t>
            </a:r>
          </a:p>
          <a:p>
            <a:pPr eaLnBrk="1" hangingPunct="1">
              <a:lnSpc>
                <a:spcPct val="90000"/>
              </a:lnSpc>
            </a:pPr>
            <a:r>
              <a:rPr lang="es-CL" sz="2400" smtClean="0"/>
              <a:t>Consideraciones:</a:t>
            </a:r>
          </a:p>
          <a:p>
            <a:pPr lvl="1" eaLnBrk="1" hangingPunct="1">
              <a:lnSpc>
                <a:spcPct val="90000"/>
              </a:lnSpc>
            </a:pPr>
            <a:r>
              <a:rPr lang="es-CL" smtClean="0"/>
              <a:t>Explicar los alcances del rediseño.</a:t>
            </a:r>
          </a:p>
          <a:p>
            <a:pPr lvl="1" eaLnBrk="1" hangingPunct="1">
              <a:lnSpc>
                <a:spcPct val="90000"/>
              </a:lnSpc>
            </a:pPr>
            <a:r>
              <a:rPr lang="es-CL" smtClean="0"/>
              <a:t>Capacitar</a:t>
            </a:r>
          </a:p>
          <a:p>
            <a:pPr lvl="1" eaLnBrk="1" hangingPunct="1">
              <a:lnSpc>
                <a:spcPct val="90000"/>
              </a:lnSpc>
            </a:pPr>
            <a:r>
              <a:rPr lang="es-CL" smtClean="0"/>
              <a:t>Asegurar los </a:t>
            </a:r>
            <a:r>
              <a:rPr lang="es-CL" b="1" smtClean="0"/>
              <a:t>medios y tecnologías de apoyo</a:t>
            </a:r>
          </a:p>
          <a:p>
            <a:pPr lvl="1" eaLnBrk="1" hangingPunct="1">
              <a:lnSpc>
                <a:spcPct val="90000"/>
              </a:lnSpc>
            </a:pPr>
            <a:r>
              <a:rPr lang="es-CL" smtClean="0"/>
              <a:t>Administración de proyecto y del cambio</a:t>
            </a:r>
          </a:p>
          <a:p>
            <a:pPr lvl="1" eaLnBrk="1" hangingPunct="1">
              <a:lnSpc>
                <a:spcPct val="90000"/>
              </a:lnSpc>
            </a:pPr>
            <a:r>
              <a:rPr lang="es-CL" smtClean="0"/>
              <a:t>Preocupación por los detalles</a:t>
            </a:r>
          </a:p>
          <a:p>
            <a:pPr lvl="1" eaLnBrk="1" hangingPunct="1">
              <a:lnSpc>
                <a:spcPct val="90000"/>
              </a:lnSpc>
            </a:pPr>
            <a:r>
              <a:rPr lang="es-CL" smtClean="0"/>
              <a:t>Transición</a:t>
            </a:r>
          </a:p>
          <a:p>
            <a:pPr lvl="1" eaLnBrk="1" hangingPunct="1">
              <a:lnSpc>
                <a:spcPct val="90000"/>
              </a:lnSpc>
            </a:pPr>
            <a:r>
              <a:rPr lang="es-CL" smtClean="0"/>
              <a:t>Apoyo gerencial </a:t>
            </a:r>
          </a:p>
        </p:txBody>
      </p:sp>
      <p:sp>
        <p:nvSpPr>
          <p:cNvPr id="64514" name="3 Marcador de número de diapositiva"/>
          <p:cNvSpPr>
            <a:spLocks noGrp="1"/>
          </p:cNvSpPr>
          <p:nvPr>
            <p:ph type="sldNum" sz="quarter" idx="12"/>
          </p:nvPr>
        </p:nvSpPr>
        <p:spPr>
          <a:xfrm>
            <a:off x="3124200" y="6248400"/>
            <a:ext cx="2895600" cy="457200"/>
          </a:xfrm>
        </p:spPr>
        <p:txBody>
          <a:bodyPr/>
          <a:lstStyle/>
          <a:p>
            <a:pPr algn="ctr">
              <a:defRPr/>
            </a:pPr>
            <a:fld id="{97BB3E40-2D14-4915-B8E2-0F18FE741275}" type="slidenum">
              <a:rPr lang="es-ES_tradnl"/>
              <a:pPr algn="ctr">
                <a:defRPr/>
              </a:pPr>
              <a:t>58</a:t>
            </a:fld>
            <a:endParaRPr lang="es-ES_tradnl"/>
          </a:p>
        </p:txBody>
      </p:sp>
    </p:spTree>
  </p:cSld>
  <p:clrMapOvr>
    <a:masterClrMapping/>
  </p:clrMapOvr>
  <p:transition>
    <p:rand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s-ES_tradnl" smtClean="0"/>
              <a:t>Enfoques de Implementación</a:t>
            </a:r>
          </a:p>
        </p:txBody>
      </p:sp>
      <p:sp>
        <p:nvSpPr>
          <p:cNvPr id="67587" name="Rectangle 3"/>
          <p:cNvSpPr>
            <a:spLocks noGrp="1" noChangeArrowheads="1"/>
          </p:cNvSpPr>
          <p:nvPr>
            <p:ph idx="1"/>
          </p:nvPr>
        </p:nvSpPr>
        <p:spPr/>
        <p:txBody>
          <a:bodyPr/>
          <a:lstStyle/>
          <a:p>
            <a:pPr eaLnBrk="1" hangingPunct="1"/>
            <a:r>
              <a:rPr lang="es-ES_tradnl" smtClean="0"/>
              <a:t>Piloto - Masificación</a:t>
            </a:r>
          </a:p>
          <a:p>
            <a:pPr eaLnBrk="1" hangingPunct="1"/>
            <a:r>
              <a:rPr lang="es-ES_tradnl" smtClean="0"/>
              <a:t>Implementación Gradual</a:t>
            </a:r>
          </a:p>
          <a:p>
            <a:pPr lvl="1" eaLnBrk="1" hangingPunct="1"/>
            <a:r>
              <a:rPr lang="es-ES_tradnl" smtClean="0"/>
              <a:t>Unidades</a:t>
            </a:r>
          </a:p>
          <a:p>
            <a:pPr lvl="1" eaLnBrk="1" hangingPunct="1"/>
            <a:r>
              <a:rPr lang="es-ES_tradnl" smtClean="0"/>
              <a:t>Procesos</a:t>
            </a:r>
          </a:p>
          <a:p>
            <a:pPr eaLnBrk="1" hangingPunct="1"/>
            <a:r>
              <a:rPr lang="es-ES_tradnl" smtClean="0"/>
              <a:t>Big Bang</a:t>
            </a:r>
          </a:p>
          <a:p>
            <a:pPr eaLnBrk="1" hangingPunct="1"/>
            <a:r>
              <a:rPr lang="es-ES_tradnl" smtClean="0"/>
              <a:t>Paralelo</a:t>
            </a: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00063" y="500063"/>
            <a:ext cx="8229600" cy="1143000"/>
          </a:xfrm>
        </p:spPr>
        <p:txBody>
          <a:bodyPr/>
          <a:lstStyle/>
          <a:p>
            <a:pPr eaLnBrk="1" hangingPunct="1"/>
            <a:r>
              <a:rPr lang="es-ES_tradnl" sz="2400" smtClean="0"/>
              <a:t>¿Qué medir en un proceso típico?</a:t>
            </a:r>
            <a:br>
              <a:rPr lang="es-ES_tradnl" sz="2400" smtClean="0"/>
            </a:br>
            <a:r>
              <a:rPr lang="es-ES_tradnl" sz="2400" smtClean="0"/>
              <a:t>Ejemplos:</a:t>
            </a:r>
          </a:p>
        </p:txBody>
      </p:sp>
      <p:sp>
        <p:nvSpPr>
          <p:cNvPr id="347139" name="Rectangle 3"/>
          <p:cNvSpPr>
            <a:spLocks noGrp="1" noChangeArrowheads="1"/>
          </p:cNvSpPr>
          <p:nvPr>
            <p:ph idx="1"/>
          </p:nvPr>
        </p:nvSpPr>
        <p:spPr>
          <a:xfrm>
            <a:off x="428596" y="1857364"/>
            <a:ext cx="8229600" cy="388620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0">
            <a:scrgbClr r="0" g="0" b="0"/>
          </a:lnRef>
          <a:fillRef idx="1003">
            <a:schemeClr val="dk2"/>
          </a:fillRef>
          <a:effectRef idx="0">
            <a:scrgbClr r="0" g="0" b="0"/>
          </a:effectRef>
          <a:fontRef idx="major"/>
        </p:style>
        <p:txBody>
          <a:bodyPr>
            <a:normAutofit/>
          </a:bodyPr>
          <a:lstStyle/>
          <a:p>
            <a:pPr marL="274320" indent="-274320" eaLnBrk="1" fontAlgn="auto" hangingPunct="1">
              <a:lnSpc>
                <a:spcPct val="80000"/>
              </a:lnSpc>
              <a:spcAft>
                <a:spcPts val="0"/>
              </a:spcAft>
              <a:buClr>
                <a:schemeClr val="accent3"/>
              </a:buClr>
              <a:buFont typeface="Wingdings 2"/>
              <a:buChar char=""/>
              <a:defRPr/>
            </a:pPr>
            <a:r>
              <a:rPr lang="es-ES_tradnl" sz="2000" dirty="0" smtClean="0">
                <a:solidFill>
                  <a:schemeClr val="bg1"/>
                </a:solidFill>
              </a:rPr>
              <a:t>Actividad</a:t>
            </a:r>
          </a:p>
          <a:p>
            <a:pPr marL="640080" lvl="1" indent="-246888" eaLnBrk="1" fontAlgn="auto" hangingPunct="1">
              <a:lnSpc>
                <a:spcPct val="80000"/>
              </a:lnSpc>
              <a:spcAft>
                <a:spcPts val="0"/>
              </a:spcAft>
              <a:buClr>
                <a:schemeClr val="bg1"/>
              </a:buClr>
              <a:buFont typeface="Wingdings 2"/>
              <a:buChar char=""/>
              <a:defRPr/>
            </a:pPr>
            <a:r>
              <a:rPr lang="es-ES_tradnl" sz="1800" dirty="0" smtClean="0">
                <a:solidFill>
                  <a:schemeClr val="bg1"/>
                </a:solidFill>
              </a:rPr>
              <a:t>Volúmenes entradas al proceso, tasa de entrada</a:t>
            </a:r>
          </a:p>
          <a:p>
            <a:pPr marL="640080" lvl="1" indent="-246888" eaLnBrk="1" fontAlgn="auto" hangingPunct="1">
              <a:lnSpc>
                <a:spcPct val="80000"/>
              </a:lnSpc>
              <a:spcAft>
                <a:spcPts val="0"/>
              </a:spcAft>
              <a:buClr>
                <a:schemeClr val="bg1"/>
              </a:buClr>
              <a:buFont typeface="Wingdings 2"/>
              <a:buChar char=""/>
              <a:defRPr/>
            </a:pPr>
            <a:r>
              <a:rPr lang="es-ES_tradnl" sz="1800" dirty="0" smtClean="0">
                <a:solidFill>
                  <a:schemeClr val="bg1"/>
                </a:solidFill>
              </a:rPr>
              <a:t>Volumen de salida, tasa de salida, </a:t>
            </a:r>
          </a:p>
          <a:p>
            <a:pPr marL="274320" indent="-274320" eaLnBrk="1" fontAlgn="auto" hangingPunct="1">
              <a:lnSpc>
                <a:spcPct val="80000"/>
              </a:lnSpc>
              <a:spcAft>
                <a:spcPts val="0"/>
              </a:spcAft>
              <a:buClr>
                <a:schemeClr val="accent3"/>
              </a:buClr>
              <a:buFont typeface="Wingdings 2"/>
              <a:buChar char=""/>
              <a:defRPr/>
            </a:pPr>
            <a:r>
              <a:rPr lang="es-ES_tradnl" sz="2000" dirty="0" smtClean="0">
                <a:solidFill>
                  <a:schemeClr val="bg1"/>
                </a:solidFill>
              </a:rPr>
              <a:t>Recursos:</a:t>
            </a:r>
          </a:p>
          <a:p>
            <a:pPr marL="640080" lvl="1" indent="-246888" eaLnBrk="1" fontAlgn="auto" hangingPunct="1">
              <a:lnSpc>
                <a:spcPct val="80000"/>
              </a:lnSpc>
              <a:spcAft>
                <a:spcPts val="0"/>
              </a:spcAft>
              <a:buClr>
                <a:schemeClr val="bg1"/>
              </a:buClr>
              <a:buFont typeface="Wingdings 2"/>
              <a:buChar char=""/>
              <a:defRPr/>
            </a:pPr>
            <a:r>
              <a:rPr lang="es-ES_tradnl" sz="1800" dirty="0" smtClean="0">
                <a:solidFill>
                  <a:schemeClr val="bg1"/>
                </a:solidFill>
              </a:rPr>
              <a:t>Costos, insumos, personal, inversión.</a:t>
            </a:r>
          </a:p>
          <a:p>
            <a:pPr marL="274320" indent="-274320" eaLnBrk="1" fontAlgn="auto" hangingPunct="1">
              <a:lnSpc>
                <a:spcPct val="80000"/>
              </a:lnSpc>
              <a:spcAft>
                <a:spcPts val="0"/>
              </a:spcAft>
              <a:buClr>
                <a:schemeClr val="accent3"/>
              </a:buClr>
              <a:buFont typeface="Wingdings 2"/>
              <a:buChar char=""/>
              <a:defRPr/>
            </a:pPr>
            <a:r>
              <a:rPr lang="es-ES_tradnl" sz="2000" dirty="0" smtClean="0">
                <a:solidFill>
                  <a:schemeClr val="bg1"/>
                </a:solidFill>
              </a:rPr>
              <a:t>Límites:</a:t>
            </a:r>
          </a:p>
          <a:p>
            <a:pPr marL="640080" lvl="1" indent="-246888" eaLnBrk="1" fontAlgn="auto" hangingPunct="1">
              <a:lnSpc>
                <a:spcPct val="80000"/>
              </a:lnSpc>
              <a:spcAft>
                <a:spcPts val="0"/>
              </a:spcAft>
              <a:buClr>
                <a:schemeClr val="bg1"/>
              </a:buClr>
              <a:buFont typeface="Wingdings 2"/>
              <a:buChar char=""/>
              <a:defRPr/>
            </a:pPr>
            <a:r>
              <a:rPr lang="es-ES_tradnl" sz="1800" dirty="0" smtClean="0">
                <a:solidFill>
                  <a:schemeClr val="bg1"/>
                </a:solidFill>
              </a:rPr>
              <a:t>Capacidades, restricciones.</a:t>
            </a:r>
          </a:p>
          <a:p>
            <a:pPr marL="274320" indent="-274320" eaLnBrk="1" fontAlgn="auto" hangingPunct="1">
              <a:lnSpc>
                <a:spcPct val="80000"/>
              </a:lnSpc>
              <a:spcAft>
                <a:spcPts val="0"/>
              </a:spcAft>
              <a:buClr>
                <a:schemeClr val="accent3"/>
              </a:buClr>
              <a:buFont typeface="Wingdings 2"/>
              <a:buChar char=""/>
              <a:defRPr/>
            </a:pPr>
            <a:r>
              <a:rPr lang="es-ES_tradnl" sz="2000" dirty="0" smtClean="0">
                <a:solidFill>
                  <a:schemeClr val="bg1"/>
                </a:solidFill>
              </a:rPr>
              <a:t>Indicadores</a:t>
            </a:r>
          </a:p>
          <a:p>
            <a:pPr marL="640080" lvl="1" indent="-246888" eaLnBrk="1" fontAlgn="auto" hangingPunct="1">
              <a:lnSpc>
                <a:spcPct val="80000"/>
              </a:lnSpc>
              <a:spcAft>
                <a:spcPts val="0"/>
              </a:spcAft>
              <a:buClr>
                <a:schemeClr val="bg1"/>
              </a:buClr>
              <a:defRPr/>
            </a:pPr>
            <a:r>
              <a:rPr lang="es-ES_tradnl" sz="1800" dirty="0" smtClean="0">
                <a:solidFill>
                  <a:schemeClr val="bg1"/>
                </a:solidFill>
              </a:rPr>
              <a:t>Productividad</a:t>
            </a:r>
          </a:p>
          <a:p>
            <a:pPr marL="640080" lvl="1" indent="-246888" eaLnBrk="1" fontAlgn="auto" hangingPunct="1">
              <a:lnSpc>
                <a:spcPct val="80000"/>
              </a:lnSpc>
              <a:spcAft>
                <a:spcPts val="0"/>
              </a:spcAft>
              <a:buClr>
                <a:schemeClr val="bg1"/>
              </a:buClr>
              <a:defRPr/>
            </a:pPr>
            <a:r>
              <a:rPr lang="es-ES_tradnl" sz="1800" dirty="0" smtClean="0">
                <a:solidFill>
                  <a:schemeClr val="bg1"/>
                </a:solidFill>
              </a:rPr>
              <a:t>Tiempo de ciclo</a:t>
            </a:r>
          </a:p>
          <a:p>
            <a:pPr marL="640080" lvl="1" indent="-246888" eaLnBrk="1" fontAlgn="auto" hangingPunct="1">
              <a:lnSpc>
                <a:spcPct val="80000"/>
              </a:lnSpc>
              <a:spcAft>
                <a:spcPts val="0"/>
              </a:spcAft>
              <a:buClr>
                <a:schemeClr val="bg1"/>
              </a:buClr>
              <a:defRPr/>
            </a:pPr>
            <a:r>
              <a:rPr lang="es-ES_tradnl" sz="1800" dirty="0" smtClean="0">
                <a:solidFill>
                  <a:schemeClr val="bg1"/>
                </a:solidFill>
              </a:rPr>
              <a:t>Capacidad de procesamiento</a:t>
            </a:r>
          </a:p>
          <a:p>
            <a:pPr marL="640080" lvl="1" indent="-246888" eaLnBrk="1" fontAlgn="auto" hangingPunct="1">
              <a:lnSpc>
                <a:spcPct val="80000"/>
              </a:lnSpc>
              <a:spcAft>
                <a:spcPts val="0"/>
              </a:spcAft>
              <a:buClr>
                <a:schemeClr val="bg1"/>
              </a:buClr>
              <a:defRPr/>
            </a:pPr>
            <a:r>
              <a:rPr lang="es-ES_tradnl" sz="1800" dirty="0" smtClean="0">
                <a:solidFill>
                  <a:schemeClr val="bg1"/>
                </a:solidFill>
              </a:rPr>
              <a:t>Congestión</a:t>
            </a:r>
          </a:p>
          <a:p>
            <a:pPr marL="640080" lvl="1" indent="-246888" eaLnBrk="1" fontAlgn="auto" hangingPunct="1">
              <a:lnSpc>
                <a:spcPct val="80000"/>
              </a:lnSpc>
              <a:spcAft>
                <a:spcPts val="0"/>
              </a:spcAft>
              <a:buClr>
                <a:schemeClr val="bg1"/>
              </a:buClr>
              <a:defRPr/>
            </a:pPr>
            <a:r>
              <a:rPr lang="es-ES_tradnl" sz="1800" dirty="0" smtClean="0">
                <a:solidFill>
                  <a:schemeClr val="bg1"/>
                </a:solidFill>
              </a:rPr>
              <a:t>Eficacia</a:t>
            </a:r>
          </a:p>
          <a:p>
            <a:pPr marL="640080" lvl="1" indent="-246888" eaLnBrk="1" fontAlgn="auto" hangingPunct="1">
              <a:lnSpc>
                <a:spcPct val="80000"/>
              </a:lnSpc>
              <a:spcAft>
                <a:spcPts val="0"/>
              </a:spcAft>
              <a:buFont typeface="Wingdings 2"/>
              <a:buChar char=""/>
              <a:defRPr/>
            </a:pPr>
            <a:endParaRPr lang="es-ES_tradnl" sz="1800" dirty="0" smtClean="0">
              <a:solidFill>
                <a:schemeClr val="bg1"/>
              </a:solidFill>
            </a:endParaRPr>
          </a:p>
          <a:p>
            <a:pPr marL="640080" lvl="1" indent="-246888" eaLnBrk="1" fontAlgn="auto" hangingPunct="1">
              <a:lnSpc>
                <a:spcPct val="80000"/>
              </a:lnSpc>
              <a:spcAft>
                <a:spcPts val="0"/>
              </a:spcAft>
              <a:buFont typeface="Wingdings 2"/>
              <a:buChar char=""/>
              <a:defRPr/>
            </a:pPr>
            <a:endParaRPr lang="es-ES_tradnl" sz="1800" dirty="0" smtClean="0">
              <a:solidFill>
                <a:schemeClr val="bg1"/>
              </a:solidFill>
            </a:endParaRPr>
          </a:p>
          <a:p>
            <a:pPr marL="274320" indent="-274320" eaLnBrk="1" fontAlgn="auto" hangingPunct="1">
              <a:lnSpc>
                <a:spcPct val="80000"/>
              </a:lnSpc>
              <a:spcAft>
                <a:spcPts val="0"/>
              </a:spcAft>
              <a:buClr>
                <a:schemeClr val="accent3"/>
              </a:buClr>
              <a:buFont typeface="Wingdings 2"/>
              <a:buChar char=""/>
              <a:defRPr/>
            </a:pPr>
            <a:endParaRPr lang="es-ES_tradnl" sz="2000" dirty="0" smtClean="0">
              <a:solidFill>
                <a:schemeClr val="bg1"/>
              </a:solidFill>
            </a:endParaRPr>
          </a:p>
          <a:p>
            <a:pPr marL="640080" lvl="1" indent="-246888" eaLnBrk="1" fontAlgn="auto" hangingPunct="1">
              <a:lnSpc>
                <a:spcPct val="80000"/>
              </a:lnSpc>
              <a:spcAft>
                <a:spcPts val="0"/>
              </a:spcAft>
              <a:buFont typeface="Wingdings 2"/>
              <a:buChar char=""/>
              <a:defRPr/>
            </a:pPr>
            <a:endParaRPr lang="es-ES_tradnl" sz="1800" dirty="0" smtClean="0">
              <a:solidFill>
                <a:schemeClr val="bg1"/>
              </a:solidFill>
            </a:endParaRPr>
          </a:p>
          <a:p>
            <a:pPr marL="274320" indent="-274320" eaLnBrk="1" fontAlgn="auto" hangingPunct="1">
              <a:lnSpc>
                <a:spcPct val="80000"/>
              </a:lnSpc>
              <a:spcAft>
                <a:spcPts val="0"/>
              </a:spcAft>
              <a:buClr>
                <a:schemeClr val="accent3"/>
              </a:buClr>
              <a:buFont typeface="Wingdings 2"/>
              <a:buChar char=""/>
              <a:defRPr/>
            </a:pPr>
            <a:endParaRPr lang="es-ES_tradnl" sz="2000" dirty="0" smtClean="0">
              <a:solidFill>
                <a:schemeClr val="bg1"/>
              </a:solidFill>
            </a:endParaRPr>
          </a:p>
          <a:p>
            <a:pPr marL="274320" indent="-274320" eaLnBrk="1" fontAlgn="auto" hangingPunct="1">
              <a:lnSpc>
                <a:spcPct val="80000"/>
              </a:lnSpc>
              <a:spcAft>
                <a:spcPts val="0"/>
              </a:spcAft>
              <a:buClr>
                <a:schemeClr val="accent3"/>
              </a:buClr>
              <a:buFont typeface="Wingdings 2"/>
              <a:buChar char=""/>
              <a:defRPr/>
            </a:pPr>
            <a:endParaRPr lang="es-ES_tradnl" sz="2000" dirty="0" smtClean="0">
              <a:solidFill>
                <a:schemeClr val="bg1"/>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iterate type="wd">
                                    <p:tmPct val="10000"/>
                                  </p:iterate>
                                  <p:childTnLst>
                                    <p:set>
                                      <p:cBhvr>
                                        <p:cTn id="6" dur="1" fill="hold">
                                          <p:stCondLst>
                                            <p:cond delay="0"/>
                                          </p:stCondLst>
                                        </p:cTn>
                                        <p:tgtEl>
                                          <p:spTgt spid="347139">
                                            <p:txEl>
                                              <p:pRg st="0" end="0"/>
                                            </p:txEl>
                                          </p:spTgt>
                                        </p:tgtEl>
                                        <p:attrNameLst>
                                          <p:attrName>style.visibility</p:attrName>
                                        </p:attrNameLst>
                                      </p:cBhvr>
                                      <p:to>
                                        <p:strVal val="visible"/>
                                      </p:to>
                                    </p:set>
                                    <p:animEffect transition="in" filter="box(in)">
                                      <p:cBhvr>
                                        <p:cTn id="7" dur="1000"/>
                                        <p:tgtEl>
                                          <p:spTgt spid="3471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iterate type="wd">
                                    <p:tmPct val="10000"/>
                                  </p:iterate>
                                  <p:childTnLst>
                                    <p:set>
                                      <p:cBhvr>
                                        <p:cTn id="11" dur="1" fill="hold">
                                          <p:stCondLst>
                                            <p:cond delay="0"/>
                                          </p:stCondLst>
                                        </p:cTn>
                                        <p:tgtEl>
                                          <p:spTgt spid="347139">
                                            <p:txEl>
                                              <p:pRg st="1" end="1"/>
                                            </p:txEl>
                                          </p:spTgt>
                                        </p:tgtEl>
                                        <p:attrNameLst>
                                          <p:attrName>style.visibility</p:attrName>
                                        </p:attrNameLst>
                                      </p:cBhvr>
                                      <p:to>
                                        <p:strVal val="visible"/>
                                      </p:to>
                                    </p:set>
                                    <p:animEffect transition="in" filter="box(in)">
                                      <p:cBhvr>
                                        <p:cTn id="12" dur="1000"/>
                                        <p:tgtEl>
                                          <p:spTgt spid="3471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iterate type="wd">
                                    <p:tmPct val="10000"/>
                                  </p:iterate>
                                  <p:childTnLst>
                                    <p:set>
                                      <p:cBhvr>
                                        <p:cTn id="16" dur="1" fill="hold">
                                          <p:stCondLst>
                                            <p:cond delay="0"/>
                                          </p:stCondLst>
                                        </p:cTn>
                                        <p:tgtEl>
                                          <p:spTgt spid="347139">
                                            <p:txEl>
                                              <p:pRg st="2" end="2"/>
                                            </p:txEl>
                                          </p:spTgt>
                                        </p:tgtEl>
                                        <p:attrNameLst>
                                          <p:attrName>style.visibility</p:attrName>
                                        </p:attrNameLst>
                                      </p:cBhvr>
                                      <p:to>
                                        <p:strVal val="visible"/>
                                      </p:to>
                                    </p:set>
                                    <p:animEffect transition="in" filter="box(in)">
                                      <p:cBhvr>
                                        <p:cTn id="17" dur="1000"/>
                                        <p:tgtEl>
                                          <p:spTgt spid="3471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iterate type="wd">
                                    <p:tmPct val="10000"/>
                                  </p:iterate>
                                  <p:childTnLst>
                                    <p:set>
                                      <p:cBhvr>
                                        <p:cTn id="21" dur="1" fill="hold">
                                          <p:stCondLst>
                                            <p:cond delay="0"/>
                                          </p:stCondLst>
                                        </p:cTn>
                                        <p:tgtEl>
                                          <p:spTgt spid="347139">
                                            <p:txEl>
                                              <p:pRg st="3" end="3"/>
                                            </p:txEl>
                                          </p:spTgt>
                                        </p:tgtEl>
                                        <p:attrNameLst>
                                          <p:attrName>style.visibility</p:attrName>
                                        </p:attrNameLst>
                                      </p:cBhvr>
                                      <p:to>
                                        <p:strVal val="visible"/>
                                      </p:to>
                                    </p:set>
                                    <p:animEffect transition="in" filter="box(in)">
                                      <p:cBhvr>
                                        <p:cTn id="22" dur="1000"/>
                                        <p:tgtEl>
                                          <p:spTgt spid="3471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iterate type="wd">
                                    <p:tmPct val="10000"/>
                                  </p:iterate>
                                  <p:childTnLst>
                                    <p:set>
                                      <p:cBhvr>
                                        <p:cTn id="26" dur="1" fill="hold">
                                          <p:stCondLst>
                                            <p:cond delay="0"/>
                                          </p:stCondLst>
                                        </p:cTn>
                                        <p:tgtEl>
                                          <p:spTgt spid="347139">
                                            <p:txEl>
                                              <p:pRg st="4" end="4"/>
                                            </p:txEl>
                                          </p:spTgt>
                                        </p:tgtEl>
                                        <p:attrNameLst>
                                          <p:attrName>style.visibility</p:attrName>
                                        </p:attrNameLst>
                                      </p:cBhvr>
                                      <p:to>
                                        <p:strVal val="visible"/>
                                      </p:to>
                                    </p:set>
                                    <p:animEffect transition="in" filter="box(in)">
                                      <p:cBhvr>
                                        <p:cTn id="27" dur="1000"/>
                                        <p:tgtEl>
                                          <p:spTgt spid="34713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iterate type="wd">
                                    <p:tmPct val="10000"/>
                                  </p:iterate>
                                  <p:childTnLst>
                                    <p:set>
                                      <p:cBhvr>
                                        <p:cTn id="31" dur="1" fill="hold">
                                          <p:stCondLst>
                                            <p:cond delay="0"/>
                                          </p:stCondLst>
                                        </p:cTn>
                                        <p:tgtEl>
                                          <p:spTgt spid="347139">
                                            <p:txEl>
                                              <p:pRg st="5" end="5"/>
                                            </p:txEl>
                                          </p:spTgt>
                                        </p:tgtEl>
                                        <p:attrNameLst>
                                          <p:attrName>style.visibility</p:attrName>
                                        </p:attrNameLst>
                                      </p:cBhvr>
                                      <p:to>
                                        <p:strVal val="visible"/>
                                      </p:to>
                                    </p:set>
                                    <p:animEffect transition="in" filter="box(in)">
                                      <p:cBhvr>
                                        <p:cTn id="32" dur="1000"/>
                                        <p:tgtEl>
                                          <p:spTgt spid="34713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iterate type="wd">
                                    <p:tmPct val="10000"/>
                                  </p:iterate>
                                  <p:childTnLst>
                                    <p:set>
                                      <p:cBhvr>
                                        <p:cTn id="36" dur="1" fill="hold">
                                          <p:stCondLst>
                                            <p:cond delay="0"/>
                                          </p:stCondLst>
                                        </p:cTn>
                                        <p:tgtEl>
                                          <p:spTgt spid="347139">
                                            <p:txEl>
                                              <p:pRg st="6" end="6"/>
                                            </p:txEl>
                                          </p:spTgt>
                                        </p:tgtEl>
                                        <p:attrNameLst>
                                          <p:attrName>style.visibility</p:attrName>
                                        </p:attrNameLst>
                                      </p:cBhvr>
                                      <p:to>
                                        <p:strVal val="visible"/>
                                      </p:to>
                                    </p:set>
                                    <p:animEffect transition="in" filter="box(in)">
                                      <p:cBhvr>
                                        <p:cTn id="37" dur="1000"/>
                                        <p:tgtEl>
                                          <p:spTgt spid="34713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iterate type="wd">
                                    <p:tmPct val="10000"/>
                                  </p:iterate>
                                  <p:childTnLst>
                                    <p:set>
                                      <p:cBhvr>
                                        <p:cTn id="41" dur="1" fill="hold">
                                          <p:stCondLst>
                                            <p:cond delay="0"/>
                                          </p:stCondLst>
                                        </p:cTn>
                                        <p:tgtEl>
                                          <p:spTgt spid="347139">
                                            <p:txEl>
                                              <p:pRg st="7" end="7"/>
                                            </p:txEl>
                                          </p:spTgt>
                                        </p:tgtEl>
                                        <p:attrNameLst>
                                          <p:attrName>style.visibility</p:attrName>
                                        </p:attrNameLst>
                                      </p:cBhvr>
                                      <p:to>
                                        <p:strVal val="visible"/>
                                      </p:to>
                                    </p:set>
                                    <p:animEffect transition="in" filter="box(in)">
                                      <p:cBhvr>
                                        <p:cTn id="42" dur="1000"/>
                                        <p:tgtEl>
                                          <p:spTgt spid="347139">
                                            <p:txEl>
                                              <p:pRg st="7" end="7"/>
                                            </p:txEl>
                                          </p:spTgt>
                                        </p:tgtEl>
                                      </p:cBhvr>
                                    </p:animEffect>
                                  </p:childTnLst>
                                </p:cTn>
                              </p:par>
                              <p:par>
                                <p:cTn id="43" presetID="4" presetClass="entr" presetSubtype="16" fill="hold" grpId="0" nodeType="withEffect">
                                  <p:stCondLst>
                                    <p:cond delay="0"/>
                                  </p:stCondLst>
                                  <p:iterate type="wd">
                                    <p:tmPct val="10000"/>
                                  </p:iterate>
                                  <p:childTnLst>
                                    <p:set>
                                      <p:cBhvr>
                                        <p:cTn id="44" dur="1" fill="hold">
                                          <p:stCondLst>
                                            <p:cond delay="0"/>
                                          </p:stCondLst>
                                        </p:cTn>
                                        <p:tgtEl>
                                          <p:spTgt spid="347139">
                                            <p:txEl>
                                              <p:pRg st="8" end="8"/>
                                            </p:txEl>
                                          </p:spTgt>
                                        </p:tgtEl>
                                        <p:attrNameLst>
                                          <p:attrName>style.visibility</p:attrName>
                                        </p:attrNameLst>
                                      </p:cBhvr>
                                      <p:to>
                                        <p:strVal val="visible"/>
                                      </p:to>
                                    </p:set>
                                    <p:animEffect transition="in" filter="box(in)">
                                      <p:cBhvr>
                                        <p:cTn id="45" dur="1000"/>
                                        <p:tgtEl>
                                          <p:spTgt spid="347139">
                                            <p:txEl>
                                              <p:pRg st="8" end="8"/>
                                            </p:txEl>
                                          </p:spTgt>
                                        </p:tgtEl>
                                      </p:cBhvr>
                                    </p:animEffect>
                                  </p:childTnLst>
                                </p:cTn>
                              </p:par>
                              <p:par>
                                <p:cTn id="46" presetID="4" presetClass="entr" presetSubtype="16" fill="hold" grpId="0" nodeType="withEffect">
                                  <p:stCondLst>
                                    <p:cond delay="0"/>
                                  </p:stCondLst>
                                  <p:iterate type="wd">
                                    <p:tmPct val="10000"/>
                                  </p:iterate>
                                  <p:childTnLst>
                                    <p:set>
                                      <p:cBhvr>
                                        <p:cTn id="47" dur="1" fill="hold">
                                          <p:stCondLst>
                                            <p:cond delay="0"/>
                                          </p:stCondLst>
                                        </p:cTn>
                                        <p:tgtEl>
                                          <p:spTgt spid="347139">
                                            <p:txEl>
                                              <p:pRg st="9" end="9"/>
                                            </p:txEl>
                                          </p:spTgt>
                                        </p:tgtEl>
                                        <p:attrNameLst>
                                          <p:attrName>style.visibility</p:attrName>
                                        </p:attrNameLst>
                                      </p:cBhvr>
                                      <p:to>
                                        <p:strVal val="visible"/>
                                      </p:to>
                                    </p:set>
                                    <p:animEffect transition="in" filter="box(in)">
                                      <p:cBhvr>
                                        <p:cTn id="48" dur="1000"/>
                                        <p:tgtEl>
                                          <p:spTgt spid="347139">
                                            <p:txEl>
                                              <p:pRg st="9" end="9"/>
                                            </p:txEl>
                                          </p:spTgt>
                                        </p:tgtEl>
                                      </p:cBhvr>
                                    </p:animEffect>
                                  </p:childTnLst>
                                </p:cTn>
                              </p:par>
                              <p:par>
                                <p:cTn id="49" presetID="4" presetClass="entr" presetSubtype="16" fill="hold" grpId="0" nodeType="withEffect">
                                  <p:stCondLst>
                                    <p:cond delay="0"/>
                                  </p:stCondLst>
                                  <p:iterate type="wd">
                                    <p:tmPct val="10000"/>
                                  </p:iterate>
                                  <p:childTnLst>
                                    <p:set>
                                      <p:cBhvr>
                                        <p:cTn id="50" dur="1" fill="hold">
                                          <p:stCondLst>
                                            <p:cond delay="0"/>
                                          </p:stCondLst>
                                        </p:cTn>
                                        <p:tgtEl>
                                          <p:spTgt spid="347139">
                                            <p:txEl>
                                              <p:pRg st="10" end="10"/>
                                            </p:txEl>
                                          </p:spTgt>
                                        </p:tgtEl>
                                        <p:attrNameLst>
                                          <p:attrName>style.visibility</p:attrName>
                                        </p:attrNameLst>
                                      </p:cBhvr>
                                      <p:to>
                                        <p:strVal val="visible"/>
                                      </p:to>
                                    </p:set>
                                    <p:animEffect transition="in" filter="box(in)">
                                      <p:cBhvr>
                                        <p:cTn id="51" dur="1000"/>
                                        <p:tgtEl>
                                          <p:spTgt spid="347139">
                                            <p:txEl>
                                              <p:pRg st="10" end="10"/>
                                            </p:txEl>
                                          </p:spTgt>
                                        </p:tgtEl>
                                      </p:cBhvr>
                                    </p:animEffect>
                                  </p:childTnLst>
                                </p:cTn>
                              </p:par>
                              <p:par>
                                <p:cTn id="52" presetID="4" presetClass="entr" presetSubtype="16" fill="hold" grpId="0" nodeType="withEffect">
                                  <p:stCondLst>
                                    <p:cond delay="0"/>
                                  </p:stCondLst>
                                  <p:iterate type="wd">
                                    <p:tmPct val="10000"/>
                                  </p:iterate>
                                  <p:childTnLst>
                                    <p:set>
                                      <p:cBhvr>
                                        <p:cTn id="53" dur="1" fill="hold">
                                          <p:stCondLst>
                                            <p:cond delay="0"/>
                                          </p:stCondLst>
                                        </p:cTn>
                                        <p:tgtEl>
                                          <p:spTgt spid="347139">
                                            <p:txEl>
                                              <p:pRg st="11" end="11"/>
                                            </p:txEl>
                                          </p:spTgt>
                                        </p:tgtEl>
                                        <p:attrNameLst>
                                          <p:attrName>style.visibility</p:attrName>
                                        </p:attrNameLst>
                                      </p:cBhvr>
                                      <p:to>
                                        <p:strVal val="visible"/>
                                      </p:to>
                                    </p:set>
                                    <p:animEffect transition="in" filter="box(in)">
                                      <p:cBhvr>
                                        <p:cTn id="54" dur="1000"/>
                                        <p:tgtEl>
                                          <p:spTgt spid="347139">
                                            <p:txEl>
                                              <p:pRg st="11" end="11"/>
                                            </p:txEl>
                                          </p:spTgt>
                                        </p:tgtEl>
                                      </p:cBhvr>
                                    </p:animEffect>
                                  </p:childTnLst>
                                </p:cTn>
                              </p:par>
                              <p:par>
                                <p:cTn id="55" presetID="4" presetClass="entr" presetSubtype="16" fill="hold" grpId="0" nodeType="withEffect">
                                  <p:stCondLst>
                                    <p:cond delay="0"/>
                                  </p:stCondLst>
                                  <p:iterate type="wd">
                                    <p:tmPct val="10000"/>
                                  </p:iterate>
                                  <p:childTnLst>
                                    <p:set>
                                      <p:cBhvr>
                                        <p:cTn id="56" dur="1" fill="hold">
                                          <p:stCondLst>
                                            <p:cond delay="0"/>
                                          </p:stCondLst>
                                        </p:cTn>
                                        <p:tgtEl>
                                          <p:spTgt spid="347139">
                                            <p:txEl>
                                              <p:pRg st="12" end="12"/>
                                            </p:txEl>
                                          </p:spTgt>
                                        </p:tgtEl>
                                        <p:attrNameLst>
                                          <p:attrName>style.visibility</p:attrName>
                                        </p:attrNameLst>
                                      </p:cBhvr>
                                      <p:to>
                                        <p:strVal val="visible"/>
                                      </p:to>
                                    </p:set>
                                    <p:animEffect transition="in" filter="box(in)">
                                      <p:cBhvr>
                                        <p:cTn id="57" dur="1000"/>
                                        <p:tgtEl>
                                          <p:spTgt spid="347139">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7139"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1 Marcador de número de diapositiva"/>
          <p:cNvSpPr>
            <a:spLocks noGrp="1"/>
          </p:cNvSpPr>
          <p:nvPr>
            <p:ph type="sldNum" sz="quarter" idx="12"/>
          </p:nvPr>
        </p:nvSpPr>
        <p:spPr>
          <a:xfrm>
            <a:off x="3124200" y="6248400"/>
            <a:ext cx="2895600" cy="457200"/>
          </a:xfrm>
        </p:spPr>
        <p:txBody>
          <a:bodyPr/>
          <a:lstStyle/>
          <a:p>
            <a:pPr algn="ctr">
              <a:defRPr/>
            </a:pPr>
            <a:fld id="{6813E8DE-36ED-48C9-905D-CC6108BEAB13}" type="slidenum">
              <a:rPr lang="es-ES_tradnl"/>
              <a:pPr algn="ctr">
                <a:defRPr/>
              </a:pPr>
              <a:t>60</a:t>
            </a:fld>
            <a:endParaRPr lang="es-ES_tradnl"/>
          </a:p>
        </p:txBody>
      </p:sp>
      <p:graphicFrame>
        <p:nvGraphicFramePr>
          <p:cNvPr id="14338" name="Object 2"/>
          <p:cNvGraphicFramePr>
            <a:graphicFrameLocks noChangeAspect="1"/>
          </p:cNvGraphicFramePr>
          <p:nvPr/>
        </p:nvGraphicFramePr>
        <p:xfrm>
          <a:off x="76200" y="57150"/>
          <a:ext cx="9067800" cy="6800850"/>
        </p:xfrm>
        <a:graphic>
          <a:graphicData uri="http://schemas.openxmlformats.org/presentationml/2006/ole">
            <p:oleObj spid="_x0000_s14338" name="Visio" r:id="rId4" imgW="11682070" imgH="10205314" progId="Visio.Drawing.11">
              <p:embed/>
            </p:oleObj>
          </a:graphicData>
        </a:graphic>
      </p:graphicFrame>
      <p:sp>
        <p:nvSpPr>
          <p:cNvPr id="14340" name="Text Box 3"/>
          <p:cNvSpPr txBox="1">
            <a:spLocks noChangeArrowheads="1"/>
          </p:cNvSpPr>
          <p:nvPr/>
        </p:nvSpPr>
        <p:spPr bwMode="auto">
          <a:xfrm>
            <a:off x="4211638" y="57150"/>
            <a:ext cx="3673475" cy="819150"/>
          </a:xfrm>
          <a:prstGeom prst="rect">
            <a:avLst/>
          </a:prstGeom>
          <a:noFill/>
          <a:ln w="9525" algn="ctr">
            <a:noFill/>
            <a:miter lim="800000"/>
            <a:headEnd/>
            <a:tailEnd/>
          </a:ln>
        </p:spPr>
        <p:txBody>
          <a:bodyPr anchor="ctr"/>
          <a:lstStyle/>
          <a:p>
            <a:pPr>
              <a:lnSpc>
                <a:spcPct val="85000"/>
              </a:lnSpc>
            </a:pPr>
            <a:r>
              <a:rPr lang="es-CL" b="1">
                <a:solidFill>
                  <a:srgbClr val="000066"/>
                </a:solidFill>
              </a:rPr>
              <a:t>Rediseño de Cobranza en Tesorería General</a:t>
            </a:r>
            <a:endParaRPr lang="es-ES" b="1">
              <a:solidFill>
                <a:srgbClr val="000066"/>
              </a:solidFill>
            </a:endParaRPr>
          </a:p>
        </p:txBody>
      </p:sp>
    </p:spTree>
  </p:cSld>
  <p:clrMapOvr>
    <a:masterClrMapping/>
  </p:clrMapOvr>
  <p:transition>
    <p:rand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número de diapositiva"/>
          <p:cNvSpPr>
            <a:spLocks noGrp="1"/>
          </p:cNvSpPr>
          <p:nvPr>
            <p:ph type="sldNum" sz="quarter" idx="12"/>
          </p:nvPr>
        </p:nvSpPr>
        <p:spPr>
          <a:xfrm>
            <a:off x="3124200" y="6248400"/>
            <a:ext cx="2895600" cy="457200"/>
          </a:xfrm>
        </p:spPr>
        <p:txBody>
          <a:bodyPr/>
          <a:lstStyle/>
          <a:p>
            <a:pPr algn="ctr">
              <a:defRPr/>
            </a:pPr>
            <a:fld id="{48CC85DF-8409-45B8-B606-C7B7E1D7933C}" type="slidenum">
              <a:rPr lang="es-ES_tradnl"/>
              <a:pPr algn="ctr">
                <a:defRPr/>
              </a:pPr>
              <a:t>61</a:t>
            </a:fld>
            <a:endParaRPr lang="es-ES_tradnl"/>
          </a:p>
        </p:txBody>
      </p:sp>
      <p:pic>
        <p:nvPicPr>
          <p:cNvPr id="68611" name="Picture 2"/>
          <p:cNvPicPr>
            <a:picLocks noChangeAspect="1" noChangeArrowheads="1"/>
          </p:cNvPicPr>
          <p:nvPr/>
        </p:nvPicPr>
        <p:blipFill>
          <a:blip r:embed="rId3" cstate="print"/>
          <a:srcRect/>
          <a:stretch>
            <a:fillRect/>
          </a:stretch>
        </p:blipFill>
        <p:spPr bwMode="auto">
          <a:xfrm>
            <a:off x="180975" y="550863"/>
            <a:ext cx="719138" cy="646112"/>
          </a:xfrm>
          <a:prstGeom prst="rect">
            <a:avLst/>
          </a:prstGeom>
          <a:noFill/>
          <a:ln w="9525">
            <a:noFill/>
            <a:miter lim="800000"/>
            <a:headEnd/>
            <a:tailEnd/>
          </a:ln>
        </p:spPr>
      </p:pic>
      <p:sp>
        <p:nvSpPr>
          <p:cNvPr id="68612" name="Line 3"/>
          <p:cNvSpPr>
            <a:spLocks noChangeShapeType="1"/>
          </p:cNvSpPr>
          <p:nvPr/>
        </p:nvSpPr>
        <p:spPr bwMode="auto">
          <a:xfrm>
            <a:off x="179388" y="1268413"/>
            <a:ext cx="8785225" cy="0"/>
          </a:xfrm>
          <a:prstGeom prst="line">
            <a:avLst/>
          </a:prstGeom>
          <a:noFill/>
          <a:ln w="9525">
            <a:solidFill>
              <a:schemeClr val="tx1"/>
            </a:solidFill>
            <a:round/>
            <a:headEnd/>
            <a:tailEnd/>
          </a:ln>
        </p:spPr>
        <p:txBody>
          <a:bodyPr/>
          <a:lstStyle/>
          <a:p>
            <a:endParaRPr lang="es-ES"/>
          </a:p>
        </p:txBody>
      </p:sp>
      <p:sp>
        <p:nvSpPr>
          <p:cNvPr id="2208772" name="Rectangle 4"/>
          <p:cNvSpPr>
            <a:spLocks noChangeArrowheads="1"/>
          </p:cNvSpPr>
          <p:nvPr/>
        </p:nvSpPr>
        <p:spPr bwMode="auto">
          <a:xfrm>
            <a:off x="1187450" y="0"/>
            <a:ext cx="7200900" cy="1520825"/>
          </a:xfrm>
          <a:prstGeom prst="rect">
            <a:avLst/>
          </a:prstGeom>
          <a:noFill/>
          <a:ln w="9525">
            <a:noFill/>
            <a:miter lim="800000"/>
            <a:headEnd/>
            <a:tailEnd/>
          </a:ln>
          <a:effectLst/>
        </p:spPr>
        <p:txBody>
          <a:bodyPr lIns="92075" tIns="46038" rIns="92075" bIns="46038" anchor="ctr"/>
          <a:lstStyle/>
          <a:p>
            <a:pPr>
              <a:defRPr/>
            </a:pPr>
            <a:endParaRPr lang="es-MX" sz="2800" b="1">
              <a:effectLst>
                <a:outerShdw blurRad="38100" dist="38100" dir="2700000" algn="tl">
                  <a:srgbClr val="C0C0C0"/>
                </a:outerShdw>
              </a:effectLst>
              <a:latin typeface="Century Gothic" pitchFamily="34" charset="0"/>
            </a:endParaRPr>
          </a:p>
        </p:txBody>
      </p:sp>
      <p:sp>
        <p:nvSpPr>
          <p:cNvPr id="68614" name="Rectangle 5"/>
          <p:cNvSpPr>
            <a:spLocks noChangeArrowheads="1"/>
          </p:cNvSpPr>
          <p:nvPr/>
        </p:nvSpPr>
        <p:spPr bwMode="auto">
          <a:xfrm>
            <a:off x="900113" y="457200"/>
            <a:ext cx="8015287" cy="307975"/>
          </a:xfrm>
          <a:prstGeom prst="rect">
            <a:avLst/>
          </a:prstGeom>
          <a:noFill/>
          <a:ln w="9525">
            <a:noFill/>
            <a:miter lim="800000"/>
            <a:headEnd/>
            <a:tailEnd/>
          </a:ln>
        </p:spPr>
        <p:txBody>
          <a:bodyPr anchor="ctr"/>
          <a:lstStyle/>
          <a:p>
            <a:pPr algn="r"/>
            <a:r>
              <a:rPr lang="es-MX" b="1">
                <a:solidFill>
                  <a:srgbClr val="666699"/>
                </a:solidFill>
                <a:latin typeface="Century Gothic" pitchFamily="34" charset="0"/>
              </a:rPr>
              <a:t>Incremento en la Recaudación Por Acciones de Cobranza (Año 2000)</a:t>
            </a:r>
            <a:endParaRPr lang="es-ES" b="1">
              <a:solidFill>
                <a:srgbClr val="666699"/>
              </a:solidFill>
              <a:latin typeface="Century Gothic" pitchFamily="34" charset="0"/>
            </a:endParaRPr>
          </a:p>
        </p:txBody>
      </p:sp>
      <p:sp>
        <p:nvSpPr>
          <p:cNvPr id="68615" name="Text Box 6"/>
          <p:cNvSpPr txBox="1">
            <a:spLocks noChangeArrowheads="1"/>
          </p:cNvSpPr>
          <p:nvPr/>
        </p:nvSpPr>
        <p:spPr bwMode="auto">
          <a:xfrm>
            <a:off x="1716088" y="6629400"/>
            <a:ext cx="6056312" cy="244475"/>
          </a:xfrm>
          <a:prstGeom prst="rect">
            <a:avLst/>
          </a:prstGeom>
          <a:noFill/>
          <a:ln w="9525">
            <a:noFill/>
            <a:miter lim="800000"/>
            <a:headEnd/>
            <a:tailEnd/>
          </a:ln>
        </p:spPr>
        <p:txBody>
          <a:bodyPr wrap="none">
            <a:spAutoFit/>
          </a:bodyPr>
          <a:lstStyle/>
          <a:p>
            <a:r>
              <a:rPr lang="es-MX" sz="1000" b="1">
                <a:latin typeface="Century Gothic" pitchFamily="34" charset="0"/>
              </a:rPr>
              <a:t>* Tipo de cambio Nominal promedio anual del dólar observado. Fuente Banco Central de Chile</a:t>
            </a:r>
            <a:endParaRPr lang="es-ES" sz="1000" b="1">
              <a:latin typeface="Century Gothic" pitchFamily="34" charset="0"/>
            </a:endParaRPr>
          </a:p>
        </p:txBody>
      </p:sp>
      <p:pic>
        <p:nvPicPr>
          <p:cNvPr id="68616" name="Picture 7"/>
          <p:cNvPicPr>
            <a:picLocks noChangeAspect="1" noChangeArrowheads="1"/>
          </p:cNvPicPr>
          <p:nvPr/>
        </p:nvPicPr>
        <p:blipFill>
          <a:blip r:embed="rId4" cstate="print"/>
          <a:srcRect/>
          <a:stretch>
            <a:fillRect/>
          </a:stretch>
        </p:blipFill>
        <p:spPr bwMode="auto">
          <a:xfrm>
            <a:off x="2362200" y="4572000"/>
            <a:ext cx="4514850" cy="2039938"/>
          </a:xfrm>
          <a:prstGeom prst="rect">
            <a:avLst/>
          </a:prstGeom>
          <a:noFill/>
          <a:ln w="9525">
            <a:noFill/>
            <a:miter lim="800000"/>
            <a:headEnd/>
            <a:tailEnd/>
          </a:ln>
        </p:spPr>
      </p:pic>
      <p:pic>
        <p:nvPicPr>
          <p:cNvPr id="68617" name="Picture 8"/>
          <p:cNvPicPr>
            <a:picLocks noChangeAspect="1" noChangeArrowheads="1"/>
          </p:cNvPicPr>
          <p:nvPr/>
        </p:nvPicPr>
        <p:blipFill>
          <a:blip r:embed="rId5" cstate="print"/>
          <a:srcRect/>
          <a:stretch>
            <a:fillRect/>
          </a:stretch>
        </p:blipFill>
        <p:spPr bwMode="auto">
          <a:xfrm>
            <a:off x="1905000" y="1295400"/>
            <a:ext cx="5486400" cy="3205163"/>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1371600" y="404813"/>
            <a:ext cx="7772400" cy="1143000"/>
          </a:xfrm>
        </p:spPr>
        <p:txBody>
          <a:bodyPr/>
          <a:lstStyle/>
          <a:p>
            <a:pPr algn="r" eaLnBrk="1" fontAlgn="auto" hangingPunct="1">
              <a:spcAft>
                <a:spcPts val="0"/>
              </a:spcAft>
              <a:defRPr/>
            </a:pPr>
            <a:r>
              <a:rPr lang="es-CL" sz="2800" b="1" smtClean="0"/>
              <a:t>Ejemplo Transacciones Financieras Rediseño de Procesos de Servipag</a:t>
            </a:r>
          </a:p>
        </p:txBody>
      </p:sp>
      <p:pic>
        <p:nvPicPr>
          <p:cNvPr id="69635" name="Picture 3"/>
          <p:cNvPicPr>
            <a:picLocks noChangeAspect="1" noChangeArrowheads="1"/>
          </p:cNvPicPr>
          <p:nvPr/>
        </p:nvPicPr>
        <p:blipFill>
          <a:blip r:embed="rId3" cstate="print"/>
          <a:srcRect/>
          <a:stretch>
            <a:fillRect/>
          </a:stretch>
        </p:blipFill>
        <p:spPr bwMode="auto">
          <a:xfrm>
            <a:off x="762000" y="1447800"/>
            <a:ext cx="8458200" cy="4876800"/>
          </a:xfrm>
          <a:prstGeom prst="rect">
            <a:avLst/>
          </a:prstGeom>
          <a:noFill/>
          <a:ln w="9525">
            <a:noFill/>
            <a:miter lim="800000"/>
            <a:headEnd/>
            <a:tailEnd/>
          </a:ln>
        </p:spPr>
      </p:pic>
      <p:grpSp>
        <p:nvGrpSpPr>
          <p:cNvPr id="69636" name="Group 4"/>
          <p:cNvGrpSpPr>
            <a:grpSpLocks/>
          </p:cNvGrpSpPr>
          <p:nvPr/>
        </p:nvGrpSpPr>
        <p:grpSpPr bwMode="auto">
          <a:xfrm>
            <a:off x="0" y="76200"/>
            <a:ext cx="1754188" cy="1993900"/>
            <a:chOff x="0" y="48"/>
            <a:chExt cx="1105" cy="1256"/>
          </a:xfrm>
        </p:grpSpPr>
        <p:sp>
          <p:nvSpPr>
            <p:cNvPr id="69637" name="Freeform 5"/>
            <p:cNvSpPr>
              <a:spLocks/>
            </p:cNvSpPr>
            <p:nvPr/>
          </p:nvSpPr>
          <p:spPr bwMode="auto">
            <a:xfrm>
              <a:off x="0" y="199"/>
              <a:ext cx="788" cy="1105"/>
            </a:xfrm>
            <a:custGeom>
              <a:avLst/>
              <a:gdLst>
                <a:gd name="T0" fmla="*/ 787 w 788"/>
                <a:gd name="T1" fmla="*/ 6 h 1105"/>
                <a:gd name="T2" fmla="*/ 403 w 788"/>
                <a:gd name="T3" fmla="*/ 0 h 1105"/>
                <a:gd name="T4" fmla="*/ 0 w 788"/>
                <a:gd name="T5" fmla="*/ 1097 h 1105"/>
                <a:gd name="T6" fmla="*/ 384 w 788"/>
                <a:gd name="T7" fmla="*/ 1104 h 1105"/>
                <a:gd name="T8" fmla="*/ 0 60000 65536"/>
                <a:gd name="T9" fmla="*/ 0 60000 65536"/>
                <a:gd name="T10" fmla="*/ 0 60000 65536"/>
                <a:gd name="T11" fmla="*/ 0 60000 65536"/>
                <a:gd name="T12" fmla="*/ 0 w 788"/>
                <a:gd name="T13" fmla="*/ 0 h 1105"/>
                <a:gd name="T14" fmla="*/ 788 w 788"/>
                <a:gd name="T15" fmla="*/ 1105 h 1105"/>
              </a:gdLst>
              <a:ahLst/>
              <a:cxnLst>
                <a:cxn ang="T8">
                  <a:pos x="T0" y="T1"/>
                </a:cxn>
                <a:cxn ang="T9">
                  <a:pos x="T2" y="T3"/>
                </a:cxn>
                <a:cxn ang="T10">
                  <a:pos x="T4" y="T5"/>
                </a:cxn>
                <a:cxn ang="T11">
                  <a:pos x="T6" y="T7"/>
                </a:cxn>
              </a:cxnLst>
              <a:rect l="T12" t="T13" r="T14" b="T15"/>
              <a:pathLst>
                <a:path w="788" h="1105">
                  <a:moveTo>
                    <a:pt x="787" y="6"/>
                  </a:moveTo>
                  <a:lnTo>
                    <a:pt x="403" y="0"/>
                  </a:lnTo>
                  <a:lnTo>
                    <a:pt x="0" y="1097"/>
                  </a:lnTo>
                  <a:lnTo>
                    <a:pt x="384" y="1104"/>
                  </a:lnTo>
                </a:path>
              </a:pathLst>
            </a:custGeom>
            <a:gradFill rotWithShape="0">
              <a:gsLst>
                <a:gs pos="0">
                  <a:srgbClr val="081D58"/>
                </a:gs>
                <a:gs pos="100000">
                  <a:srgbClr val="FFFFFF"/>
                </a:gs>
              </a:gsLst>
              <a:lin ang="5400000" scaled="1"/>
            </a:gradFill>
            <a:ln w="12700" cap="rnd">
              <a:noFill/>
              <a:round/>
              <a:headEnd/>
              <a:tailEnd/>
            </a:ln>
          </p:spPr>
          <p:txBody>
            <a:bodyPr/>
            <a:lstStyle/>
            <a:p>
              <a:endParaRPr lang="es-ES"/>
            </a:p>
          </p:txBody>
        </p:sp>
        <p:sp>
          <p:nvSpPr>
            <p:cNvPr id="69638" name="Freeform 6"/>
            <p:cNvSpPr>
              <a:spLocks/>
            </p:cNvSpPr>
            <p:nvPr/>
          </p:nvSpPr>
          <p:spPr bwMode="auto">
            <a:xfrm>
              <a:off x="336" y="48"/>
              <a:ext cx="769" cy="1105"/>
            </a:xfrm>
            <a:custGeom>
              <a:avLst/>
              <a:gdLst>
                <a:gd name="T0" fmla="*/ 0 w 769"/>
                <a:gd name="T1" fmla="*/ 1104 h 1105"/>
                <a:gd name="T2" fmla="*/ 384 w 769"/>
                <a:gd name="T3" fmla="*/ 1104 h 1105"/>
                <a:gd name="T4" fmla="*/ 768 w 769"/>
                <a:gd name="T5" fmla="*/ 0 h 1105"/>
                <a:gd name="T6" fmla="*/ 384 w 769"/>
                <a:gd name="T7" fmla="*/ 0 h 1105"/>
                <a:gd name="T8" fmla="*/ 0 60000 65536"/>
                <a:gd name="T9" fmla="*/ 0 60000 65536"/>
                <a:gd name="T10" fmla="*/ 0 60000 65536"/>
                <a:gd name="T11" fmla="*/ 0 60000 65536"/>
                <a:gd name="T12" fmla="*/ 0 w 769"/>
                <a:gd name="T13" fmla="*/ 0 h 1105"/>
                <a:gd name="T14" fmla="*/ 769 w 769"/>
                <a:gd name="T15" fmla="*/ 1105 h 1105"/>
              </a:gdLst>
              <a:ahLst/>
              <a:cxnLst>
                <a:cxn ang="T8">
                  <a:pos x="T0" y="T1"/>
                </a:cxn>
                <a:cxn ang="T9">
                  <a:pos x="T2" y="T3"/>
                </a:cxn>
                <a:cxn ang="T10">
                  <a:pos x="T4" y="T5"/>
                </a:cxn>
                <a:cxn ang="T11">
                  <a:pos x="T6" y="T7"/>
                </a:cxn>
              </a:cxnLst>
              <a:rect l="T12" t="T13" r="T14" b="T15"/>
              <a:pathLst>
                <a:path w="769" h="1105">
                  <a:moveTo>
                    <a:pt x="0" y="1104"/>
                  </a:moveTo>
                  <a:lnTo>
                    <a:pt x="384" y="1104"/>
                  </a:lnTo>
                  <a:lnTo>
                    <a:pt x="768" y="0"/>
                  </a:lnTo>
                  <a:lnTo>
                    <a:pt x="384" y="0"/>
                  </a:lnTo>
                </a:path>
              </a:pathLst>
            </a:custGeom>
            <a:gradFill rotWithShape="0">
              <a:gsLst>
                <a:gs pos="0">
                  <a:srgbClr val="FFFFFF"/>
                </a:gs>
                <a:gs pos="100000">
                  <a:srgbClr val="081D58"/>
                </a:gs>
              </a:gsLst>
              <a:lin ang="5400000" scaled="1"/>
            </a:gradFill>
            <a:ln w="12700" cap="rnd">
              <a:noFill/>
              <a:round/>
              <a:headEnd/>
              <a:tailEnd/>
            </a:ln>
          </p:spPr>
          <p:txBody>
            <a:bodyPr/>
            <a:lstStyle/>
            <a:p>
              <a:endParaRPr lang="es-ES"/>
            </a:p>
          </p:txBody>
        </p:sp>
      </p:grpSp>
    </p:spTree>
  </p:cSld>
  <p:clrMapOvr>
    <a:masterClrMapping/>
  </p:clrMapOvr>
  <p:transition>
    <p:rand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s-ES_tradnl" smtClean="0"/>
              <a:t>Asegurar condiciones previas</a:t>
            </a:r>
          </a:p>
        </p:txBody>
      </p:sp>
      <p:sp>
        <p:nvSpPr>
          <p:cNvPr id="70659" name="Rectangle 3"/>
          <p:cNvSpPr>
            <a:spLocks noGrp="1" noChangeArrowheads="1"/>
          </p:cNvSpPr>
          <p:nvPr>
            <p:ph idx="1"/>
          </p:nvPr>
        </p:nvSpPr>
        <p:spPr/>
        <p:txBody>
          <a:bodyPr/>
          <a:lstStyle/>
          <a:p>
            <a:pPr eaLnBrk="1" hangingPunct="1"/>
            <a:r>
              <a:rPr lang="es-ES_tradnl" sz="2800" smtClean="0"/>
              <a:t>Preparación de la implementación.</a:t>
            </a:r>
          </a:p>
          <a:p>
            <a:pPr eaLnBrk="1" hangingPunct="1"/>
            <a:r>
              <a:rPr lang="es-ES_tradnl" sz="2800" smtClean="0"/>
              <a:t>Clave: El rediseño asume un contexto distinto para el proceso.</a:t>
            </a:r>
          </a:p>
          <a:p>
            <a:pPr lvl="1" eaLnBrk="1" hangingPunct="1"/>
            <a:r>
              <a:rPr lang="es-ES_tradnl" smtClean="0"/>
              <a:t>Ejemplos: Capacitación, infraestructura, apoyo Tecnológico, Acuerdos con involucrados, etc.</a:t>
            </a:r>
          </a:p>
          <a:p>
            <a:pPr eaLnBrk="1" hangingPunct="1"/>
            <a:r>
              <a:rPr lang="es-ES_tradnl" sz="2800" smtClean="0"/>
              <a:t>Arriesgar la implementación por una inadecuada puesta en escena es un error bastante frecuente.</a:t>
            </a:r>
          </a:p>
        </p:txBody>
      </p:sp>
    </p:spTree>
  </p:cSld>
  <p:clrMapOvr>
    <a:masterClrMapping/>
  </p:clrMapOvr>
  <p:transition>
    <p:rand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68313" y="404813"/>
            <a:ext cx="8229600" cy="1143000"/>
          </a:xfrm>
        </p:spPr>
        <p:txBody>
          <a:bodyPr/>
          <a:lstStyle/>
          <a:p>
            <a:pPr algn="ctr" eaLnBrk="1" hangingPunct="1"/>
            <a:r>
              <a:rPr lang="es-ES_tradnl" sz="4800" smtClean="0"/>
              <a:t>Implementación,  </a:t>
            </a:r>
            <a:r>
              <a:rPr lang="es-ES_tradnl" sz="4000" smtClean="0"/>
              <a:t>propiamente tal</a:t>
            </a:r>
            <a:endParaRPr lang="es-ES_tradnl" sz="4800" smtClean="0"/>
          </a:p>
        </p:txBody>
      </p:sp>
      <p:sp>
        <p:nvSpPr>
          <p:cNvPr id="71683" name="Rectangle 3"/>
          <p:cNvSpPr>
            <a:spLocks noGrp="1" noChangeArrowheads="1"/>
          </p:cNvSpPr>
          <p:nvPr>
            <p:ph idx="1"/>
          </p:nvPr>
        </p:nvSpPr>
        <p:spPr/>
        <p:txBody>
          <a:bodyPr/>
          <a:lstStyle/>
          <a:p>
            <a:pPr eaLnBrk="1" hangingPunct="1"/>
            <a:r>
              <a:rPr lang="es-ES_tradnl" sz="2800" smtClean="0"/>
              <a:t>Es una fase crítica de todo el proyecto.</a:t>
            </a:r>
          </a:p>
          <a:p>
            <a:pPr eaLnBrk="1" hangingPunct="1"/>
            <a:r>
              <a:rPr lang="es-ES_tradnl" sz="2800" smtClean="0"/>
              <a:t>Se trata de producir el switch desde la antigua a la nueva forma de operar el proceso.</a:t>
            </a:r>
          </a:p>
          <a:p>
            <a:pPr eaLnBrk="1" hangingPunct="1"/>
            <a:r>
              <a:rPr lang="es-ES_tradnl" sz="2800" smtClean="0"/>
              <a:t>Requiere de mucho soporte y capacidad de enfrentar situaciones que obstaculicen la adopción del cambio.</a:t>
            </a:r>
          </a:p>
          <a:p>
            <a:pPr eaLnBrk="1" hangingPunct="1"/>
            <a:r>
              <a:rPr lang="es-ES_tradnl" sz="2800" smtClean="0"/>
              <a:t>Requiere de mucha gestión del cambio.</a:t>
            </a:r>
          </a:p>
        </p:txBody>
      </p:sp>
    </p:spTree>
  </p:cSld>
  <p:clrMapOvr>
    <a:masterClrMapping/>
  </p:clrMapOvr>
  <p:transition>
    <p:rand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s-ES_tradnl" smtClean="0"/>
              <a:t>Verificar y ajustar procesos</a:t>
            </a:r>
          </a:p>
        </p:txBody>
      </p:sp>
      <p:sp>
        <p:nvSpPr>
          <p:cNvPr id="72707" name="Rectangle 3"/>
          <p:cNvSpPr>
            <a:spLocks noGrp="1" noChangeArrowheads="1"/>
          </p:cNvSpPr>
          <p:nvPr>
            <p:ph idx="1"/>
          </p:nvPr>
        </p:nvSpPr>
        <p:spPr/>
        <p:txBody>
          <a:bodyPr/>
          <a:lstStyle/>
          <a:p>
            <a:pPr eaLnBrk="1" hangingPunct="1">
              <a:lnSpc>
                <a:spcPct val="80000"/>
              </a:lnSpc>
            </a:pPr>
            <a:r>
              <a:rPr lang="es-ES_tradnl" sz="1800" smtClean="0"/>
              <a:t>La aparición de problemas es INEVITABLE en la implementación.</a:t>
            </a:r>
          </a:p>
          <a:p>
            <a:pPr eaLnBrk="1" hangingPunct="1">
              <a:lnSpc>
                <a:spcPct val="80000"/>
              </a:lnSpc>
            </a:pPr>
            <a:r>
              <a:rPr lang="es-ES_tradnl" sz="1800" smtClean="0"/>
              <a:t>Gestionar los problemas es clave:</a:t>
            </a:r>
          </a:p>
          <a:p>
            <a:pPr lvl="1" eaLnBrk="1" hangingPunct="1">
              <a:lnSpc>
                <a:spcPct val="80000"/>
              </a:lnSpc>
            </a:pPr>
            <a:r>
              <a:rPr lang="es-ES_tradnl" sz="1600" smtClean="0"/>
              <a:t>Detectarlos</a:t>
            </a:r>
          </a:p>
          <a:p>
            <a:pPr lvl="1" eaLnBrk="1" hangingPunct="1">
              <a:lnSpc>
                <a:spcPct val="80000"/>
              </a:lnSpc>
            </a:pPr>
            <a:r>
              <a:rPr lang="es-ES_tradnl" sz="1600" smtClean="0"/>
              <a:t>Registrarlos </a:t>
            </a:r>
          </a:p>
          <a:p>
            <a:pPr lvl="1" eaLnBrk="1" hangingPunct="1">
              <a:lnSpc>
                <a:spcPct val="80000"/>
              </a:lnSpc>
            </a:pPr>
            <a:r>
              <a:rPr lang="es-ES_tradnl" sz="1600" smtClean="0"/>
              <a:t>Analizarlos</a:t>
            </a:r>
          </a:p>
          <a:p>
            <a:pPr lvl="1" eaLnBrk="1" hangingPunct="1">
              <a:lnSpc>
                <a:spcPct val="80000"/>
              </a:lnSpc>
            </a:pPr>
            <a:r>
              <a:rPr lang="es-ES_tradnl" sz="1600" smtClean="0"/>
              <a:t>Plantear soluciones inmediatas</a:t>
            </a:r>
          </a:p>
          <a:p>
            <a:pPr lvl="1" eaLnBrk="1" hangingPunct="1">
              <a:lnSpc>
                <a:spcPct val="80000"/>
              </a:lnSpc>
            </a:pPr>
            <a:r>
              <a:rPr lang="es-ES_tradnl" sz="1600" smtClean="0"/>
              <a:t>Definir cursos correctivos de CP/MP/LP.</a:t>
            </a:r>
          </a:p>
          <a:p>
            <a:pPr eaLnBrk="1" hangingPunct="1">
              <a:lnSpc>
                <a:spcPct val="80000"/>
              </a:lnSpc>
            </a:pPr>
            <a:r>
              <a:rPr lang="es-ES_tradnl" sz="1800" smtClean="0"/>
              <a:t>Manejar comunicacionalmente los problemas.</a:t>
            </a:r>
          </a:p>
          <a:p>
            <a:pPr lvl="1" eaLnBrk="1" hangingPunct="1">
              <a:lnSpc>
                <a:spcPct val="80000"/>
              </a:lnSpc>
            </a:pPr>
            <a:r>
              <a:rPr lang="es-ES_tradnl" sz="1600" smtClean="0"/>
              <a:t>Hacerse cargo de los problemas, explicarlos y plantear compromisos de solución.</a:t>
            </a:r>
          </a:p>
          <a:p>
            <a:pPr eaLnBrk="1" hangingPunct="1">
              <a:lnSpc>
                <a:spcPct val="80000"/>
              </a:lnSpc>
            </a:pPr>
            <a:r>
              <a:rPr lang="es-ES_tradnl" sz="1800" smtClean="0"/>
              <a:t>No será posible hacerse cargo de todos los problemas generados, por lo que se deben explicar los beneficios del cambio. </a:t>
            </a:r>
          </a:p>
          <a:p>
            <a:pPr eaLnBrk="1" hangingPunct="1">
              <a:lnSpc>
                <a:spcPct val="80000"/>
              </a:lnSpc>
            </a:pPr>
            <a:r>
              <a:rPr lang="es-ES_tradnl" sz="1800" smtClean="0"/>
              <a:t>Proceso de ajuste al diseño, debe considerar información recogida y trabajar en revisar el rediseño.</a:t>
            </a:r>
          </a:p>
          <a:p>
            <a:pPr eaLnBrk="1" hangingPunct="1">
              <a:lnSpc>
                <a:spcPct val="80000"/>
              </a:lnSpc>
            </a:pPr>
            <a:endParaRPr lang="es-ES_tradnl" sz="1800" smtClean="0"/>
          </a:p>
        </p:txBody>
      </p:sp>
    </p:spTree>
  </p:cSld>
  <p:clrMapOvr>
    <a:masterClrMapping/>
  </p:clrMapOvr>
  <p:transition>
    <p:rand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304800" y="260350"/>
            <a:ext cx="8458200" cy="990600"/>
          </a:xfrm>
        </p:spPr>
        <p:txBody>
          <a:bodyPr/>
          <a:lstStyle/>
          <a:p>
            <a:pPr eaLnBrk="1" hangingPunct="1"/>
            <a:r>
              <a:rPr lang="es-ES" sz="3900" smtClean="0">
                <a:solidFill>
                  <a:srgbClr val="FF5C00"/>
                </a:solidFill>
              </a:rPr>
              <a:t>Enfoque para la Gestión del Cambio</a:t>
            </a:r>
            <a:endParaRPr lang="es-ES_tradnl" sz="3900" smtClean="0">
              <a:solidFill>
                <a:srgbClr val="FF5C00"/>
              </a:solidFill>
            </a:endParaRPr>
          </a:p>
        </p:txBody>
      </p:sp>
      <p:grpSp>
        <p:nvGrpSpPr>
          <p:cNvPr id="73731" name="Group 3"/>
          <p:cNvGrpSpPr>
            <a:grpSpLocks/>
          </p:cNvGrpSpPr>
          <p:nvPr/>
        </p:nvGrpSpPr>
        <p:grpSpPr bwMode="auto">
          <a:xfrm>
            <a:off x="1403350" y="1362075"/>
            <a:ext cx="5153025" cy="3435350"/>
            <a:chOff x="1020" y="890"/>
            <a:chExt cx="3246" cy="2164"/>
          </a:xfrm>
        </p:grpSpPr>
        <p:sp>
          <p:nvSpPr>
            <p:cNvPr id="73748" name="Freeform 4"/>
            <p:cNvSpPr>
              <a:spLocks/>
            </p:cNvSpPr>
            <p:nvPr/>
          </p:nvSpPr>
          <p:spPr bwMode="auto">
            <a:xfrm>
              <a:off x="1519" y="1197"/>
              <a:ext cx="1453" cy="963"/>
            </a:xfrm>
            <a:custGeom>
              <a:avLst/>
              <a:gdLst>
                <a:gd name="T0" fmla="*/ 0 w 1281"/>
                <a:gd name="T1" fmla="*/ 1177 h 902"/>
                <a:gd name="T2" fmla="*/ 141 w 1281"/>
                <a:gd name="T3" fmla="*/ 1084 h 902"/>
                <a:gd name="T4" fmla="*/ 285 w 1281"/>
                <a:gd name="T5" fmla="*/ 994 h 902"/>
                <a:gd name="T6" fmla="*/ 432 w 1281"/>
                <a:gd name="T7" fmla="*/ 904 h 902"/>
                <a:gd name="T8" fmla="*/ 591 w 1281"/>
                <a:gd name="T9" fmla="*/ 817 h 902"/>
                <a:gd name="T10" fmla="*/ 757 w 1281"/>
                <a:gd name="T11" fmla="*/ 730 h 902"/>
                <a:gd name="T12" fmla="*/ 922 w 1281"/>
                <a:gd name="T13" fmla="*/ 650 h 902"/>
                <a:gd name="T14" fmla="*/ 1100 w 1281"/>
                <a:gd name="T15" fmla="*/ 570 h 902"/>
                <a:gd name="T16" fmla="*/ 1284 w 1281"/>
                <a:gd name="T17" fmla="*/ 489 h 902"/>
                <a:gd name="T18" fmla="*/ 1470 w 1281"/>
                <a:gd name="T19" fmla="*/ 415 h 902"/>
                <a:gd name="T20" fmla="*/ 1666 w 1281"/>
                <a:gd name="T21" fmla="*/ 343 h 902"/>
                <a:gd name="T22" fmla="*/ 1832 w 1281"/>
                <a:gd name="T23" fmla="*/ 284 h 902"/>
                <a:gd name="T24" fmla="*/ 1923 w 1281"/>
                <a:gd name="T25" fmla="*/ 251 h 902"/>
                <a:gd name="T26" fmla="*/ 2019 w 1281"/>
                <a:gd name="T27" fmla="*/ 219 h 902"/>
                <a:gd name="T28" fmla="*/ 2111 w 1281"/>
                <a:gd name="T29" fmla="*/ 190 h 902"/>
                <a:gd name="T30" fmla="*/ 2207 w 1281"/>
                <a:gd name="T31" fmla="*/ 159 h 902"/>
                <a:gd name="T32" fmla="*/ 2304 w 1281"/>
                <a:gd name="T33" fmla="*/ 131 h 902"/>
                <a:gd name="T34" fmla="*/ 2401 w 1281"/>
                <a:gd name="T35" fmla="*/ 107 h 902"/>
                <a:gd name="T36" fmla="*/ 2493 w 1281"/>
                <a:gd name="T37" fmla="*/ 80 h 902"/>
                <a:gd name="T38" fmla="*/ 2596 w 1281"/>
                <a:gd name="T39" fmla="*/ 56 h 902"/>
                <a:gd name="T40" fmla="*/ 2686 w 1281"/>
                <a:gd name="T41" fmla="*/ 29 h 902"/>
                <a:gd name="T42" fmla="*/ 2782 w 1281"/>
                <a:gd name="T43" fmla="*/ 5 h 902"/>
                <a:gd name="T44" fmla="*/ 3236 w 1281"/>
                <a:gd name="T45" fmla="*/ 569 h 902"/>
                <a:gd name="T46" fmla="*/ 3145 w 1281"/>
                <a:gd name="T47" fmla="*/ 589 h 902"/>
                <a:gd name="T48" fmla="*/ 3060 w 1281"/>
                <a:gd name="T49" fmla="*/ 610 h 902"/>
                <a:gd name="T50" fmla="*/ 2970 w 1281"/>
                <a:gd name="T51" fmla="*/ 631 h 902"/>
                <a:gd name="T52" fmla="*/ 2881 w 1281"/>
                <a:gd name="T53" fmla="*/ 653 h 902"/>
                <a:gd name="T54" fmla="*/ 2794 w 1281"/>
                <a:gd name="T55" fmla="*/ 678 h 902"/>
                <a:gd name="T56" fmla="*/ 2700 w 1281"/>
                <a:gd name="T57" fmla="*/ 704 h 902"/>
                <a:gd name="T58" fmla="*/ 2613 w 1281"/>
                <a:gd name="T59" fmla="*/ 730 h 902"/>
                <a:gd name="T60" fmla="*/ 2526 w 1281"/>
                <a:gd name="T61" fmla="*/ 757 h 902"/>
                <a:gd name="T62" fmla="*/ 2433 w 1281"/>
                <a:gd name="T63" fmla="*/ 788 h 902"/>
                <a:gd name="T64" fmla="*/ 2349 w 1281"/>
                <a:gd name="T65" fmla="*/ 817 h 902"/>
                <a:gd name="T66" fmla="*/ 2236 w 1281"/>
                <a:gd name="T67" fmla="*/ 857 h 902"/>
                <a:gd name="T68" fmla="*/ 2080 w 1281"/>
                <a:gd name="T69" fmla="*/ 912 h 902"/>
                <a:gd name="T70" fmla="*/ 1932 w 1281"/>
                <a:gd name="T71" fmla="*/ 967 h 902"/>
                <a:gd name="T72" fmla="*/ 1780 w 1281"/>
                <a:gd name="T73" fmla="*/ 1030 h 902"/>
                <a:gd name="T74" fmla="*/ 1638 w 1281"/>
                <a:gd name="T75" fmla="*/ 1094 h 902"/>
                <a:gd name="T76" fmla="*/ 1496 w 1281"/>
                <a:gd name="T77" fmla="*/ 1155 h 902"/>
                <a:gd name="T78" fmla="*/ 1368 w 1281"/>
                <a:gd name="T79" fmla="*/ 1224 h 902"/>
                <a:gd name="T80" fmla="*/ 1240 w 1281"/>
                <a:gd name="T81" fmla="*/ 1291 h 902"/>
                <a:gd name="T82" fmla="*/ 1115 w 1281"/>
                <a:gd name="T83" fmla="*/ 1356 h 902"/>
                <a:gd name="T84" fmla="*/ 996 w 1281"/>
                <a:gd name="T85" fmla="*/ 1426 h 902"/>
                <a:gd name="T86" fmla="*/ 879 w 1281"/>
                <a:gd name="T87" fmla="*/ 1497 h 9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81"/>
                <a:gd name="T133" fmla="*/ 0 h 902"/>
                <a:gd name="T134" fmla="*/ 1281 w 1281"/>
                <a:gd name="T135" fmla="*/ 902 h 90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81" h="902">
                  <a:moveTo>
                    <a:pt x="308" y="901"/>
                  </a:moveTo>
                  <a:lnTo>
                    <a:pt x="283" y="666"/>
                  </a:lnTo>
                  <a:lnTo>
                    <a:pt x="0" y="698"/>
                  </a:lnTo>
                  <a:lnTo>
                    <a:pt x="17" y="679"/>
                  </a:lnTo>
                  <a:lnTo>
                    <a:pt x="34" y="662"/>
                  </a:lnTo>
                  <a:lnTo>
                    <a:pt x="51" y="643"/>
                  </a:lnTo>
                  <a:lnTo>
                    <a:pt x="68" y="625"/>
                  </a:lnTo>
                  <a:lnTo>
                    <a:pt x="86" y="607"/>
                  </a:lnTo>
                  <a:lnTo>
                    <a:pt x="104" y="589"/>
                  </a:lnTo>
                  <a:lnTo>
                    <a:pt x="121" y="571"/>
                  </a:lnTo>
                  <a:lnTo>
                    <a:pt x="139" y="553"/>
                  </a:lnTo>
                  <a:lnTo>
                    <a:pt x="158" y="536"/>
                  </a:lnTo>
                  <a:lnTo>
                    <a:pt x="177" y="519"/>
                  </a:lnTo>
                  <a:lnTo>
                    <a:pt x="197" y="502"/>
                  </a:lnTo>
                  <a:lnTo>
                    <a:pt x="216" y="484"/>
                  </a:lnTo>
                  <a:lnTo>
                    <a:pt x="236" y="467"/>
                  </a:lnTo>
                  <a:lnTo>
                    <a:pt x="256" y="450"/>
                  </a:lnTo>
                  <a:lnTo>
                    <a:pt x="276" y="433"/>
                  </a:lnTo>
                  <a:lnTo>
                    <a:pt x="297" y="417"/>
                  </a:lnTo>
                  <a:lnTo>
                    <a:pt x="317" y="400"/>
                  </a:lnTo>
                  <a:lnTo>
                    <a:pt x="337" y="384"/>
                  </a:lnTo>
                  <a:lnTo>
                    <a:pt x="359" y="368"/>
                  </a:lnTo>
                  <a:lnTo>
                    <a:pt x="380" y="352"/>
                  </a:lnTo>
                  <a:lnTo>
                    <a:pt x="402" y="337"/>
                  </a:lnTo>
                  <a:lnTo>
                    <a:pt x="424" y="321"/>
                  </a:lnTo>
                  <a:lnTo>
                    <a:pt x="446" y="305"/>
                  </a:lnTo>
                  <a:lnTo>
                    <a:pt x="469" y="290"/>
                  </a:lnTo>
                  <a:lnTo>
                    <a:pt x="491" y="274"/>
                  </a:lnTo>
                  <a:lnTo>
                    <a:pt x="514" y="259"/>
                  </a:lnTo>
                  <a:lnTo>
                    <a:pt x="537" y="245"/>
                  </a:lnTo>
                  <a:lnTo>
                    <a:pt x="560" y="230"/>
                  </a:lnTo>
                  <a:lnTo>
                    <a:pt x="584" y="216"/>
                  </a:lnTo>
                  <a:lnTo>
                    <a:pt x="608" y="202"/>
                  </a:lnTo>
                  <a:lnTo>
                    <a:pt x="632" y="188"/>
                  </a:lnTo>
                  <a:lnTo>
                    <a:pt x="656" y="174"/>
                  </a:lnTo>
                  <a:lnTo>
                    <a:pt x="668" y="168"/>
                  </a:lnTo>
                  <a:lnTo>
                    <a:pt x="679" y="161"/>
                  </a:lnTo>
                  <a:lnTo>
                    <a:pt x="691" y="155"/>
                  </a:lnTo>
                  <a:lnTo>
                    <a:pt x="702" y="149"/>
                  </a:lnTo>
                  <a:lnTo>
                    <a:pt x="714" y="142"/>
                  </a:lnTo>
                  <a:lnTo>
                    <a:pt x="726" y="136"/>
                  </a:lnTo>
                  <a:lnTo>
                    <a:pt x="737" y="130"/>
                  </a:lnTo>
                  <a:lnTo>
                    <a:pt x="748" y="124"/>
                  </a:lnTo>
                  <a:lnTo>
                    <a:pt x="760" y="118"/>
                  </a:lnTo>
                  <a:lnTo>
                    <a:pt x="771" y="112"/>
                  </a:lnTo>
                  <a:lnTo>
                    <a:pt x="783" y="107"/>
                  </a:lnTo>
                  <a:lnTo>
                    <a:pt x="794" y="101"/>
                  </a:lnTo>
                  <a:lnTo>
                    <a:pt x="806" y="95"/>
                  </a:lnTo>
                  <a:lnTo>
                    <a:pt x="818" y="89"/>
                  </a:lnTo>
                  <a:lnTo>
                    <a:pt x="830" y="84"/>
                  </a:lnTo>
                  <a:lnTo>
                    <a:pt x="841" y="78"/>
                  </a:lnTo>
                  <a:lnTo>
                    <a:pt x="853" y="74"/>
                  </a:lnTo>
                  <a:lnTo>
                    <a:pt x="864" y="68"/>
                  </a:lnTo>
                  <a:lnTo>
                    <a:pt x="876" y="63"/>
                  </a:lnTo>
                  <a:lnTo>
                    <a:pt x="888" y="58"/>
                  </a:lnTo>
                  <a:lnTo>
                    <a:pt x="900" y="53"/>
                  </a:lnTo>
                  <a:lnTo>
                    <a:pt x="911" y="48"/>
                  </a:lnTo>
                  <a:lnTo>
                    <a:pt x="923" y="42"/>
                  </a:lnTo>
                  <a:lnTo>
                    <a:pt x="935" y="38"/>
                  </a:lnTo>
                  <a:lnTo>
                    <a:pt x="947" y="33"/>
                  </a:lnTo>
                  <a:lnTo>
                    <a:pt x="958" y="28"/>
                  </a:lnTo>
                  <a:lnTo>
                    <a:pt x="969" y="23"/>
                  </a:lnTo>
                  <a:lnTo>
                    <a:pt x="981" y="18"/>
                  </a:lnTo>
                  <a:lnTo>
                    <a:pt x="993" y="14"/>
                  </a:lnTo>
                  <a:lnTo>
                    <a:pt x="1004" y="9"/>
                  </a:lnTo>
                  <a:lnTo>
                    <a:pt x="1016" y="5"/>
                  </a:lnTo>
                  <a:lnTo>
                    <a:pt x="1028" y="0"/>
                  </a:lnTo>
                  <a:lnTo>
                    <a:pt x="1280" y="107"/>
                  </a:lnTo>
                  <a:lnTo>
                    <a:pt x="1181" y="336"/>
                  </a:lnTo>
                  <a:lnTo>
                    <a:pt x="1171" y="340"/>
                  </a:lnTo>
                  <a:lnTo>
                    <a:pt x="1160" y="344"/>
                  </a:lnTo>
                  <a:lnTo>
                    <a:pt x="1149" y="348"/>
                  </a:lnTo>
                  <a:lnTo>
                    <a:pt x="1138" y="352"/>
                  </a:lnTo>
                  <a:lnTo>
                    <a:pt x="1128" y="356"/>
                  </a:lnTo>
                  <a:lnTo>
                    <a:pt x="1117" y="361"/>
                  </a:lnTo>
                  <a:lnTo>
                    <a:pt x="1106" y="365"/>
                  </a:lnTo>
                  <a:lnTo>
                    <a:pt x="1095" y="370"/>
                  </a:lnTo>
                  <a:lnTo>
                    <a:pt x="1084" y="374"/>
                  </a:lnTo>
                  <a:lnTo>
                    <a:pt x="1073" y="378"/>
                  </a:lnTo>
                  <a:lnTo>
                    <a:pt x="1062" y="383"/>
                  </a:lnTo>
                  <a:lnTo>
                    <a:pt x="1051" y="387"/>
                  </a:lnTo>
                  <a:lnTo>
                    <a:pt x="1041" y="392"/>
                  </a:lnTo>
                  <a:lnTo>
                    <a:pt x="1030" y="397"/>
                  </a:lnTo>
                  <a:lnTo>
                    <a:pt x="1019" y="402"/>
                  </a:lnTo>
                  <a:lnTo>
                    <a:pt x="1008" y="407"/>
                  </a:lnTo>
                  <a:lnTo>
                    <a:pt x="997" y="412"/>
                  </a:lnTo>
                  <a:lnTo>
                    <a:pt x="986" y="417"/>
                  </a:lnTo>
                  <a:lnTo>
                    <a:pt x="975" y="422"/>
                  </a:lnTo>
                  <a:lnTo>
                    <a:pt x="964" y="428"/>
                  </a:lnTo>
                  <a:lnTo>
                    <a:pt x="954" y="433"/>
                  </a:lnTo>
                  <a:lnTo>
                    <a:pt x="944" y="438"/>
                  </a:lnTo>
                  <a:lnTo>
                    <a:pt x="933" y="444"/>
                  </a:lnTo>
                  <a:lnTo>
                    <a:pt x="922" y="449"/>
                  </a:lnTo>
                  <a:lnTo>
                    <a:pt x="911" y="455"/>
                  </a:lnTo>
                  <a:lnTo>
                    <a:pt x="900" y="460"/>
                  </a:lnTo>
                  <a:lnTo>
                    <a:pt x="889" y="466"/>
                  </a:lnTo>
                  <a:lnTo>
                    <a:pt x="879" y="472"/>
                  </a:lnTo>
                  <a:lnTo>
                    <a:pt x="868" y="478"/>
                  </a:lnTo>
                  <a:lnTo>
                    <a:pt x="857" y="484"/>
                  </a:lnTo>
                  <a:lnTo>
                    <a:pt x="846" y="490"/>
                  </a:lnTo>
                  <a:lnTo>
                    <a:pt x="835" y="496"/>
                  </a:lnTo>
                  <a:lnTo>
                    <a:pt x="816" y="507"/>
                  </a:lnTo>
                  <a:lnTo>
                    <a:pt x="797" y="518"/>
                  </a:lnTo>
                  <a:lnTo>
                    <a:pt x="778" y="528"/>
                  </a:lnTo>
                  <a:lnTo>
                    <a:pt x="759" y="540"/>
                  </a:lnTo>
                  <a:lnTo>
                    <a:pt x="741" y="551"/>
                  </a:lnTo>
                  <a:lnTo>
                    <a:pt x="723" y="563"/>
                  </a:lnTo>
                  <a:lnTo>
                    <a:pt x="704" y="574"/>
                  </a:lnTo>
                  <a:lnTo>
                    <a:pt x="686" y="587"/>
                  </a:lnTo>
                  <a:lnTo>
                    <a:pt x="668" y="598"/>
                  </a:lnTo>
                  <a:lnTo>
                    <a:pt x="650" y="611"/>
                  </a:lnTo>
                  <a:lnTo>
                    <a:pt x="633" y="623"/>
                  </a:lnTo>
                  <a:lnTo>
                    <a:pt x="615" y="636"/>
                  </a:lnTo>
                  <a:lnTo>
                    <a:pt x="598" y="648"/>
                  </a:lnTo>
                  <a:lnTo>
                    <a:pt x="581" y="661"/>
                  </a:lnTo>
                  <a:lnTo>
                    <a:pt x="564" y="673"/>
                  </a:lnTo>
                  <a:lnTo>
                    <a:pt x="547" y="685"/>
                  </a:lnTo>
                  <a:lnTo>
                    <a:pt x="532" y="698"/>
                  </a:lnTo>
                  <a:lnTo>
                    <a:pt x="515" y="711"/>
                  </a:lnTo>
                  <a:lnTo>
                    <a:pt x="499" y="724"/>
                  </a:lnTo>
                  <a:lnTo>
                    <a:pt x="484" y="737"/>
                  </a:lnTo>
                  <a:lnTo>
                    <a:pt x="467" y="751"/>
                  </a:lnTo>
                  <a:lnTo>
                    <a:pt x="452" y="764"/>
                  </a:lnTo>
                  <a:lnTo>
                    <a:pt x="437" y="778"/>
                  </a:lnTo>
                  <a:lnTo>
                    <a:pt x="421" y="791"/>
                  </a:lnTo>
                  <a:lnTo>
                    <a:pt x="407" y="804"/>
                  </a:lnTo>
                  <a:lnTo>
                    <a:pt x="392" y="818"/>
                  </a:lnTo>
                  <a:lnTo>
                    <a:pt x="377" y="831"/>
                  </a:lnTo>
                  <a:lnTo>
                    <a:pt x="363" y="845"/>
                  </a:lnTo>
                  <a:lnTo>
                    <a:pt x="348" y="859"/>
                  </a:lnTo>
                  <a:lnTo>
                    <a:pt x="335" y="873"/>
                  </a:lnTo>
                  <a:lnTo>
                    <a:pt x="321" y="887"/>
                  </a:lnTo>
                  <a:lnTo>
                    <a:pt x="308" y="901"/>
                  </a:lnTo>
                </a:path>
              </a:pathLst>
            </a:custGeom>
            <a:solidFill>
              <a:schemeClr val="folHlink"/>
            </a:solidFill>
            <a:ln w="12700" cap="rnd">
              <a:noFill/>
              <a:round/>
              <a:headEnd/>
              <a:tailEnd/>
            </a:ln>
          </p:spPr>
          <p:txBody>
            <a:bodyPr/>
            <a:lstStyle/>
            <a:p>
              <a:endParaRPr lang="es-ES"/>
            </a:p>
          </p:txBody>
        </p:sp>
        <p:sp>
          <p:nvSpPr>
            <p:cNvPr id="73749" name="Freeform 5"/>
            <p:cNvSpPr>
              <a:spLocks/>
            </p:cNvSpPr>
            <p:nvPr/>
          </p:nvSpPr>
          <p:spPr bwMode="auto">
            <a:xfrm>
              <a:off x="2653" y="890"/>
              <a:ext cx="1613" cy="754"/>
            </a:xfrm>
            <a:custGeom>
              <a:avLst/>
              <a:gdLst>
                <a:gd name="T0" fmla="*/ 498 w 1422"/>
                <a:gd name="T1" fmla="*/ 1047 h 706"/>
                <a:gd name="T2" fmla="*/ 659 w 1422"/>
                <a:gd name="T3" fmla="*/ 1017 h 706"/>
                <a:gd name="T4" fmla="*/ 814 w 1422"/>
                <a:gd name="T5" fmla="*/ 984 h 706"/>
                <a:gd name="T6" fmla="*/ 974 w 1422"/>
                <a:gd name="T7" fmla="*/ 956 h 706"/>
                <a:gd name="T8" fmla="*/ 1130 w 1422"/>
                <a:gd name="T9" fmla="*/ 933 h 706"/>
                <a:gd name="T10" fmla="*/ 1284 w 1422"/>
                <a:gd name="T11" fmla="*/ 913 h 706"/>
                <a:gd name="T12" fmla="*/ 1443 w 1422"/>
                <a:gd name="T13" fmla="*/ 895 h 706"/>
                <a:gd name="T14" fmla="*/ 1593 w 1422"/>
                <a:gd name="T15" fmla="*/ 880 h 706"/>
                <a:gd name="T16" fmla="*/ 1741 w 1422"/>
                <a:gd name="T17" fmla="*/ 873 h 706"/>
                <a:gd name="T18" fmla="*/ 1889 w 1422"/>
                <a:gd name="T19" fmla="*/ 863 h 706"/>
                <a:gd name="T20" fmla="*/ 2035 w 1422"/>
                <a:gd name="T21" fmla="*/ 858 h 706"/>
                <a:gd name="T22" fmla="*/ 2180 w 1422"/>
                <a:gd name="T23" fmla="*/ 857 h 706"/>
                <a:gd name="T24" fmla="*/ 2319 w 1422"/>
                <a:gd name="T25" fmla="*/ 858 h 706"/>
                <a:gd name="T26" fmla="*/ 2455 w 1422"/>
                <a:gd name="T27" fmla="*/ 863 h 706"/>
                <a:gd name="T28" fmla="*/ 2589 w 1422"/>
                <a:gd name="T29" fmla="*/ 870 h 706"/>
                <a:gd name="T30" fmla="*/ 2722 w 1422"/>
                <a:gd name="T31" fmla="*/ 879 h 706"/>
                <a:gd name="T32" fmla="*/ 2651 w 1422"/>
                <a:gd name="T33" fmla="*/ 1193 h 706"/>
                <a:gd name="T34" fmla="*/ 3189 w 1422"/>
                <a:gd name="T35" fmla="*/ 0 h 706"/>
                <a:gd name="T36" fmla="*/ 2967 w 1422"/>
                <a:gd name="T37" fmla="*/ 288 h 706"/>
                <a:gd name="T38" fmla="*/ 2795 w 1422"/>
                <a:gd name="T39" fmla="*/ 272 h 706"/>
                <a:gd name="T40" fmla="*/ 2616 w 1422"/>
                <a:gd name="T41" fmla="*/ 258 h 706"/>
                <a:gd name="T42" fmla="*/ 2435 w 1422"/>
                <a:gd name="T43" fmla="*/ 252 h 706"/>
                <a:gd name="T44" fmla="*/ 2255 w 1422"/>
                <a:gd name="T45" fmla="*/ 248 h 706"/>
                <a:gd name="T46" fmla="*/ 2068 w 1422"/>
                <a:gd name="T47" fmla="*/ 248 h 706"/>
                <a:gd name="T48" fmla="*/ 1876 w 1422"/>
                <a:gd name="T49" fmla="*/ 252 h 706"/>
                <a:gd name="T50" fmla="*/ 1687 w 1422"/>
                <a:gd name="T51" fmla="*/ 258 h 706"/>
                <a:gd name="T52" fmla="*/ 1493 w 1422"/>
                <a:gd name="T53" fmla="*/ 272 h 706"/>
                <a:gd name="T54" fmla="*/ 1297 w 1422"/>
                <a:gd name="T55" fmla="*/ 288 h 706"/>
                <a:gd name="T56" fmla="*/ 1099 w 1422"/>
                <a:gd name="T57" fmla="*/ 307 h 706"/>
                <a:gd name="T58" fmla="*/ 901 w 1422"/>
                <a:gd name="T59" fmla="*/ 331 h 706"/>
                <a:gd name="T60" fmla="*/ 700 w 1422"/>
                <a:gd name="T61" fmla="*/ 364 h 706"/>
                <a:gd name="T62" fmla="*/ 504 w 1422"/>
                <a:gd name="T63" fmla="*/ 396 h 706"/>
                <a:gd name="T64" fmla="*/ 304 w 1422"/>
                <a:gd name="T65" fmla="*/ 435 h 706"/>
                <a:gd name="T66" fmla="*/ 100 w 1422"/>
                <a:gd name="T67" fmla="*/ 476 h 706"/>
                <a:gd name="T68" fmla="*/ 691 w 1422"/>
                <a:gd name="T69" fmla="*/ 678 h 70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22"/>
                <a:gd name="T106" fmla="*/ 0 h 706"/>
                <a:gd name="T107" fmla="*/ 1422 w 1422"/>
                <a:gd name="T108" fmla="*/ 706 h 70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22" h="706">
                  <a:moveTo>
                    <a:pt x="153" y="630"/>
                  </a:moveTo>
                  <a:lnTo>
                    <a:pt x="182" y="619"/>
                  </a:lnTo>
                  <a:lnTo>
                    <a:pt x="211" y="609"/>
                  </a:lnTo>
                  <a:lnTo>
                    <a:pt x="240" y="599"/>
                  </a:lnTo>
                  <a:lnTo>
                    <a:pt x="270" y="590"/>
                  </a:lnTo>
                  <a:lnTo>
                    <a:pt x="298" y="581"/>
                  </a:lnTo>
                  <a:lnTo>
                    <a:pt x="327" y="573"/>
                  </a:lnTo>
                  <a:lnTo>
                    <a:pt x="355" y="565"/>
                  </a:lnTo>
                  <a:lnTo>
                    <a:pt x="384" y="558"/>
                  </a:lnTo>
                  <a:lnTo>
                    <a:pt x="412" y="551"/>
                  </a:lnTo>
                  <a:lnTo>
                    <a:pt x="441" y="545"/>
                  </a:lnTo>
                  <a:lnTo>
                    <a:pt x="469" y="539"/>
                  </a:lnTo>
                  <a:lnTo>
                    <a:pt x="497" y="534"/>
                  </a:lnTo>
                  <a:lnTo>
                    <a:pt x="526" y="529"/>
                  </a:lnTo>
                  <a:lnTo>
                    <a:pt x="553" y="525"/>
                  </a:lnTo>
                  <a:lnTo>
                    <a:pt x="581" y="521"/>
                  </a:lnTo>
                  <a:lnTo>
                    <a:pt x="608" y="518"/>
                  </a:lnTo>
                  <a:lnTo>
                    <a:pt x="635" y="515"/>
                  </a:lnTo>
                  <a:lnTo>
                    <a:pt x="662" y="512"/>
                  </a:lnTo>
                  <a:lnTo>
                    <a:pt x="689" y="510"/>
                  </a:lnTo>
                  <a:lnTo>
                    <a:pt x="716" y="508"/>
                  </a:lnTo>
                  <a:lnTo>
                    <a:pt x="743" y="507"/>
                  </a:lnTo>
                  <a:lnTo>
                    <a:pt x="769" y="506"/>
                  </a:lnTo>
                  <a:lnTo>
                    <a:pt x="795" y="506"/>
                  </a:lnTo>
                  <a:lnTo>
                    <a:pt x="821" y="506"/>
                  </a:lnTo>
                  <a:lnTo>
                    <a:pt x="846" y="507"/>
                  </a:lnTo>
                  <a:lnTo>
                    <a:pt x="871" y="508"/>
                  </a:lnTo>
                  <a:lnTo>
                    <a:pt x="896" y="510"/>
                  </a:lnTo>
                  <a:lnTo>
                    <a:pt x="921" y="512"/>
                  </a:lnTo>
                  <a:lnTo>
                    <a:pt x="945" y="514"/>
                  </a:lnTo>
                  <a:lnTo>
                    <a:pt x="969" y="517"/>
                  </a:lnTo>
                  <a:lnTo>
                    <a:pt x="993" y="520"/>
                  </a:lnTo>
                  <a:lnTo>
                    <a:pt x="1017" y="524"/>
                  </a:lnTo>
                  <a:lnTo>
                    <a:pt x="967" y="705"/>
                  </a:lnTo>
                  <a:lnTo>
                    <a:pt x="1421" y="449"/>
                  </a:lnTo>
                  <a:lnTo>
                    <a:pt x="1164" y="0"/>
                  </a:lnTo>
                  <a:lnTo>
                    <a:pt x="1114" y="176"/>
                  </a:lnTo>
                  <a:lnTo>
                    <a:pt x="1083" y="171"/>
                  </a:lnTo>
                  <a:lnTo>
                    <a:pt x="1052" y="166"/>
                  </a:lnTo>
                  <a:lnTo>
                    <a:pt x="1020" y="161"/>
                  </a:lnTo>
                  <a:lnTo>
                    <a:pt x="988" y="157"/>
                  </a:lnTo>
                  <a:lnTo>
                    <a:pt x="955" y="153"/>
                  </a:lnTo>
                  <a:lnTo>
                    <a:pt x="922" y="151"/>
                  </a:lnTo>
                  <a:lnTo>
                    <a:pt x="889" y="149"/>
                  </a:lnTo>
                  <a:lnTo>
                    <a:pt x="856" y="147"/>
                  </a:lnTo>
                  <a:lnTo>
                    <a:pt x="823" y="146"/>
                  </a:lnTo>
                  <a:lnTo>
                    <a:pt x="789" y="146"/>
                  </a:lnTo>
                  <a:lnTo>
                    <a:pt x="755" y="146"/>
                  </a:lnTo>
                  <a:lnTo>
                    <a:pt x="720" y="147"/>
                  </a:lnTo>
                  <a:lnTo>
                    <a:pt x="685" y="149"/>
                  </a:lnTo>
                  <a:lnTo>
                    <a:pt x="650" y="150"/>
                  </a:lnTo>
                  <a:lnTo>
                    <a:pt x="615" y="153"/>
                  </a:lnTo>
                  <a:lnTo>
                    <a:pt x="580" y="156"/>
                  </a:lnTo>
                  <a:lnTo>
                    <a:pt x="545" y="161"/>
                  </a:lnTo>
                  <a:lnTo>
                    <a:pt x="509" y="165"/>
                  </a:lnTo>
                  <a:lnTo>
                    <a:pt x="473" y="171"/>
                  </a:lnTo>
                  <a:lnTo>
                    <a:pt x="437" y="176"/>
                  </a:lnTo>
                  <a:lnTo>
                    <a:pt x="401" y="182"/>
                  </a:lnTo>
                  <a:lnTo>
                    <a:pt x="365" y="189"/>
                  </a:lnTo>
                  <a:lnTo>
                    <a:pt x="329" y="197"/>
                  </a:lnTo>
                  <a:lnTo>
                    <a:pt x="293" y="205"/>
                  </a:lnTo>
                  <a:lnTo>
                    <a:pt x="256" y="214"/>
                  </a:lnTo>
                  <a:lnTo>
                    <a:pt x="220" y="224"/>
                  </a:lnTo>
                  <a:lnTo>
                    <a:pt x="183" y="234"/>
                  </a:lnTo>
                  <a:lnTo>
                    <a:pt x="146" y="245"/>
                  </a:lnTo>
                  <a:lnTo>
                    <a:pt x="110" y="257"/>
                  </a:lnTo>
                  <a:lnTo>
                    <a:pt x="74" y="269"/>
                  </a:lnTo>
                  <a:lnTo>
                    <a:pt x="37" y="282"/>
                  </a:lnTo>
                  <a:lnTo>
                    <a:pt x="0" y="294"/>
                  </a:lnTo>
                  <a:lnTo>
                    <a:pt x="252" y="402"/>
                  </a:lnTo>
                  <a:lnTo>
                    <a:pt x="153" y="630"/>
                  </a:lnTo>
                </a:path>
              </a:pathLst>
            </a:custGeom>
            <a:solidFill>
              <a:srgbClr val="9CFEFC"/>
            </a:solidFill>
            <a:ln w="12700" cap="rnd">
              <a:noFill/>
              <a:round/>
              <a:headEnd/>
              <a:tailEnd/>
            </a:ln>
          </p:spPr>
          <p:txBody>
            <a:bodyPr/>
            <a:lstStyle/>
            <a:p>
              <a:endParaRPr lang="es-ES"/>
            </a:p>
          </p:txBody>
        </p:sp>
        <p:sp>
          <p:nvSpPr>
            <p:cNvPr id="73750" name="Freeform 6"/>
            <p:cNvSpPr>
              <a:spLocks/>
            </p:cNvSpPr>
            <p:nvPr/>
          </p:nvSpPr>
          <p:spPr bwMode="auto">
            <a:xfrm>
              <a:off x="1020" y="1888"/>
              <a:ext cx="849" cy="1166"/>
            </a:xfrm>
            <a:custGeom>
              <a:avLst/>
              <a:gdLst>
                <a:gd name="T0" fmla="*/ 1994 w 748"/>
                <a:gd name="T1" fmla="*/ 442 h 1092"/>
                <a:gd name="T2" fmla="*/ 1872 w 748"/>
                <a:gd name="T3" fmla="*/ 523 h 1092"/>
                <a:gd name="T4" fmla="*/ 1757 w 748"/>
                <a:gd name="T5" fmla="*/ 610 h 1092"/>
                <a:gd name="T6" fmla="*/ 1649 w 748"/>
                <a:gd name="T7" fmla="*/ 697 h 1092"/>
                <a:gd name="T8" fmla="*/ 1548 w 748"/>
                <a:gd name="T9" fmla="*/ 782 h 1092"/>
                <a:gd name="T10" fmla="*/ 1461 w 748"/>
                <a:gd name="T11" fmla="*/ 869 h 1092"/>
                <a:gd name="T12" fmla="*/ 1372 w 748"/>
                <a:gd name="T13" fmla="*/ 959 h 1092"/>
                <a:gd name="T14" fmla="*/ 1294 w 748"/>
                <a:gd name="T15" fmla="*/ 1047 h 1092"/>
                <a:gd name="T16" fmla="*/ 1225 w 748"/>
                <a:gd name="T17" fmla="*/ 1133 h 1092"/>
                <a:gd name="T18" fmla="*/ 1170 w 748"/>
                <a:gd name="T19" fmla="*/ 1224 h 1092"/>
                <a:gd name="T20" fmla="*/ 1118 w 748"/>
                <a:gd name="T21" fmla="*/ 1311 h 1092"/>
                <a:gd name="T22" fmla="*/ 1075 w 748"/>
                <a:gd name="T23" fmla="*/ 1398 h 1092"/>
                <a:gd name="T24" fmla="*/ 1042 w 748"/>
                <a:gd name="T25" fmla="*/ 1481 h 1092"/>
                <a:gd name="T26" fmla="*/ 1015 w 748"/>
                <a:gd name="T27" fmla="*/ 1569 h 1092"/>
                <a:gd name="T28" fmla="*/ 1000 w 748"/>
                <a:gd name="T29" fmla="*/ 1653 h 1092"/>
                <a:gd name="T30" fmla="*/ 994 w 748"/>
                <a:gd name="T31" fmla="*/ 1735 h 1092"/>
                <a:gd name="T32" fmla="*/ 0 w 748"/>
                <a:gd name="T33" fmla="*/ 1844 h 1092"/>
                <a:gd name="T34" fmla="*/ 0 w 748"/>
                <a:gd name="T35" fmla="*/ 1733 h 1092"/>
                <a:gd name="T36" fmla="*/ 3 w 748"/>
                <a:gd name="T37" fmla="*/ 1623 h 1092"/>
                <a:gd name="T38" fmla="*/ 30 w 748"/>
                <a:gd name="T39" fmla="*/ 1512 h 1092"/>
                <a:gd name="T40" fmla="*/ 60 w 748"/>
                <a:gd name="T41" fmla="*/ 1398 h 1092"/>
                <a:gd name="T42" fmla="*/ 107 w 748"/>
                <a:gd name="T43" fmla="*/ 1286 h 1092"/>
                <a:gd name="T44" fmla="*/ 159 w 748"/>
                <a:gd name="T45" fmla="*/ 1171 h 1092"/>
                <a:gd name="T46" fmla="*/ 219 w 748"/>
                <a:gd name="T47" fmla="*/ 1056 h 1092"/>
                <a:gd name="T48" fmla="*/ 292 w 748"/>
                <a:gd name="T49" fmla="*/ 941 h 1092"/>
                <a:gd name="T50" fmla="*/ 376 w 748"/>
                <a:gd name="T51" fmla="*/ 826 h 1092"/>
                <a:gd name="T52" fmla="*/ 465 w 748"/>
                <a:gd name="T53" fmla="*/ 716 h 1092"/>
                <a:gd name="T54" fmla="*/ 570 w 748"/>
                <a:gd name="T55" fmla="*/ 601 h 1092"/>
                <a:gd name="T56" fmla="*/ 680 w 748"/>
                <a:gd name="T57" fmla="*/ 490 h 1092"/>
                <a:gd name="T58" fmla="*/ 802 w 748"/>
                <a:gd name="T59" fmla="*/ 380 h 1092"/>
                <a:gd name="T60" fmla="*/ 932 w 748"/>
                <a:gd name="T61" fmla="*/ 270 h 1092"/>
                <a:gd name="T62" fmla="*/ 1066 w 748"/>
                <a:gd name="T63" fmla="*/ 159 h 1092"/>
                <a:gd name="T64" fmla="*/ 1210 w 748"/>
                <a:gd name="T65" fmla="*/ 56 h 1092"/>
                <a:gd name="T66" fmla="*/ 2060 w 748"/>
                <a:gd name="T67" fmla="*/ 398 h 109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48"/>
                <a:gd name="T103" fmla="*/ 0 h 1092"/>
                <a:gd name="T104" fmla="*/ 748 w 748"/>
                <a:gd name="T105" fmla="*/ 1092 h 109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48" h="1092">
                  <a:moveTo>
                    <a:pt x="747" y="236"/>
                  </a:moveTo>
                  <a:lnTo>
                    <a:pt x="724" y="261"/>
                  </a:lnTo>
                  <a:lnTo>
                    <a:pt x="701" y="285"/>
                  </a:lnTo>
                  <a:lnTo>
                    <a:pt x="680" y="310"/>
                  </a:lnTo>
                  <a:lnTo>
                    <a:pt x="659" y="336"/>
                  </a:lnTo>
                  <a:lnTo>
                    <a:pt x="638" y="361"/>
                  </a:lnTo>
                  <a:lnTo>
                    <a:pt x="618" y="387"/>
                  </a:lnTo>
                  <a:lnTo>
                    <a:pt x="599" y="413"/>
                  </a:lnTo>
                  <a:lnTo>
                    <a:pt x="580" y="439"/>
                  </a:lnTo>
                  <a:lnTo>
                    <a:pt x="562" y="463"/>
                  </a:lnTo>
                  <a:lnTo>
                    <a:pt x="546" y="489"/>
                  </a:lnTo>
                  <a:lnTo>
                    <a:pt x="530" y="515"/>
                  </a:lnTo>
                  <a:lnTo>
                    <a:pt x="513" y="542"/>
                  </a:lnTo>
                  <a:lnTo>
                    <a:pt x="498" y="568"/>
                  </a:lnTo>
                  <a:lnTo>
                    <a:pt x="484" y="594"/>
                  </a:lnTo>
                  <a:lnTo>
                    <a:pt x="470" y="620"/>
                  </a:lnTo>
                  <a:lnTo>
                    <a:pt x="458" y="645"/>
                  </a:lnTo>
                  <a:lnTo>
                    <a:pt x="445" y="671"/>
                  </a:lnTo>
                  <a:lnTo>
                    <a:pt x="435" y="697"/>
                  </a:lnTo>
                  <a:lnTo>
                    <a:pt x="425" y="724"/>
                  </a:lnTo>
                  <a:lnTo>
                    <a:pt x="415" y="750"/>
                  </a:lnTo>
                  <a:lnTo>
                    <a:pt x="406" y="776"/>
                  </a:lnTo>
                  <a:lnTo>
                    <a:pt x="397" y="802"/>
                  </a:lnTo>
                  <a:lnTo>
                    <a:pt x="390" y="827"/>
                  </a:lnTo>
                  <a:lnTo>
                    <a:pt x="384" y="852"/>
                  </a:lnTo>
                  <a:lnTo>
                    <a:pt x="378" y="878"/>
                  </a:lnTo>
                  <a:lnTo>
                    <a:pt x="373" y="903"/>
                  </a:lnTo>
                  <a:lnTo>
                    <a:pt x="368" y="928"/>
                  </a:lnTo>
                  <a:lnTo>
                    <a:pt x="366" y="953"/>
                  </a:lnTo>
                  <a:lnTo>
                    <a:pt x="363" y="978"/>
                  </a:lnTo>
                  <a:lnTo>
                    <a:pt x="361" y="1002"/>
                  </a:lnTo>
                  <a:lnTo>
                    <a:pt x="361" y="1027"/>
                  </a:lnTo>
                  <a:lnTo>
                    <a:pt x="361" y="1051"/>
                  </a:lnTo>
                  <a:lnTo>
                    <a:pt x="0" y="1091"/>
                  </a:lnTo>
                  <a:lnTo>
                    <a:pt x="0" y="1059"/>
                  </a:lnTo>
                  <a:lnTo>
                    <a:pt x="0" y="1026"/>
                  </a:lnTo>
                  <a:lnTo>
                    <a:pt x="1" y="994"/>
                  </a:lnTo>
                  <a:lnTo>
                    <a:pt x="3" y="961"/>
                  </a:lnTo>
                  <a:lnTo>
                    <a:pt x="7" y="927"/>
                  </a:lnTo>
                  <a:lnTo>
                    <a:pt x="11" y="894"/>
                  </a:lnTo>
                  <a:lnTo>
                    <a:pt x="17" y="860"/>
                  </a:lnTo>
                  <a:lnTo>
                    <a:pt x="22" y="827"/>
                  </a:lnTo>
                  <a:lnTo>
                    <a:pt x="30" y="794"/>
                  </a:lnTo>
                  <a:lnTo>
                    <a:pt x="38" y="760"/>
                  </a:lnTo>
                  <a:lnTo>
                    <a:pt x="47" y="726"/>
                  </a:lnTo>
                  <a:lnTo>
                    <a:pt x="57" y="693"/>
                  </a:lnTo>
                  <a:lnTo>
                    <a:pt x="67" y="658"/>
                  </a:lnTo>
                  <a:lnTo>
                    <a:pt x="79" y="625"/>
                  </a:lnTo>
                  <a:lnTo>
                    <a:pt x="92" y="591"/>
                  </a:lnTo>
                  <a:lnTo>
                    <a:pt x="106" y="557"/>
                  </a:lnTo>
                  <a:lnTo>
                    <a:pt x="120" y="524"/>
                  </a:lnTo>
                  <a:lnTo>
                    <a:pt x="136" y="490"/>
                  </a:lnTo>
                  <a:lnTo>
                    <a:pt x="152" y="456"/>
                  </a:lnTo>
                  <a:lnTo>
                    <a:pt x="169" y="423"/>
                  </a:lnTo>
                  <a:lnTo>
                    <a:pt x="187" y="390"/>
                  </a:lnTo>
                  <a:lnTo>
                    <a:pt x="206" y="356"/>
                  </a:lnTo>
                  <a:lnTo>
                    <a:pt x="226" y="323"/>
                  </a:lnTo>
                  <a:lnTo>
                    <a:pt x="247" y="290"/>
                  </a:lnTo>
                  <a:lnTo>
                    <a:pt x="268" y="257"/>
                  </a:lnTo>
                  <a:lnTo>
                    <a:pt x="291" y="225"/>
                  </a:lnTo>
                  <a:lnTo>
                    <a:pt x="313" y="192"/>
                  </a:lnTo>
                  <a:lnTo>
                    <a:pt x="337" y="160"/>
                  </a:lnTo>
                  <a:lnTo>
                    <a:pt x="362" y="127"/>
                  </a:lnTo>
                  <a:lnTo>
                    <a:pt x="388" y="95"/>
                  </a:lnTo>
                  <a:lnTo>
                    <a:pt x="414" y="64"/>
                  </a:lnTo>
                  <a:lnTo>
                    <a:pt x="440" y="33"/>
                  </a:lnTo>
                  <a:lnTo>
                    <a:pt x="722" y="0"/>
                  </a:lnTo>
                  <a:lnTo>
                    <a:pt x="747" y="236"/>
                  </a:lnTo>
                </a:path>
              </a:pathLst>
            </a:custGeom>
            <a:solidFill>
              <a:srgbClr val="104BF0"/>
            </a:solidFill>
            <a:ln w="12700" cap="rnd">
              <a:noFill/>
              <a:round/>
              <a:headEnd/>
              <a:tailEnd/>
            </a:ln>
          </p:spPr>
          <p:txBody>
            <a:bodyPr/>
            <a:lstStyle/>
            <a:p>
              <a:endParaRPr lang="es-ES"/>
            </a:p>
          </p:txBody>
        </p:sp>
      </p:grpSp>
      <p:grpSp>
        <p:nvGrpSpPr>
          <p:cNvPr id="3" name="Group 7"/>
          <p:cNvGrpSpPr>
            <a:grpSpLocks/>
          </p:cNvGrpSpPr>
          <p:nvPr/>
        </p:nvGrpSpPr>
        <p:grpSpPr bwMode="auto">
          <a:xfrm>
            <a:off x="2832100" y="3365500"/>
            <a:ext cx="4835525" cy="3016250"/>
            <a:chOff x="1701" y="2024"/>
            <a:chExt cx="3046" cy="1900"/>
          </a:xfrm>
        </p:grpSpPr>
        <p:sp>
          <p:nvSpPr>
            <p:cNvPr id="73745" name="Freeform 8"/>
            <p:cNvSpPr>
              <a:spLocks/>
            </p:cNvSpPr>
            <p:nvPr/>
          </p:nvSpPr>
          <p:spPr bwMode="auto">
            <a:xfrm>
              <a:off x="3696" y="2024"/>
              <a:ext cx="1051" cy="1310"/>
            </a:xfrm>
            <a:custGeom>
              <a:avLst/>
              <a:gdLst>
                <a:gd name="T0" fmla="*/ 24 w 1051"/>
                <a:gd name="T1" fmla="*/ 989 h 1310"/>
                <a:gd name="T2" fmla="*/ 70 w 1051"/>
                <a:gd name="T3" fmla="*/ 949 h 1310"/>
                <a:gd name="T4" fmla="*/ 113 w 1051"/>
                <a:gd name="T5" fmla="*/ 908 h 1310"/>
                <a:gd name="T6" fmla="*/ 156 w 1051"/>
                <a:gd name="T7" fmla="*/ 866 h 1310"/>
                <a:gd name="T8" fmla="*/ 197 w 1051"/>
                <a:gd name="T9" fmla="*/ 823 h 1310"/>
                <a:gd name="T10" fmla="*/ 236 w 1051"/>
                <a:gd name="T11" fmla="*/ 779 h 1310"/>
                <a:gd name="T12" fmla="*/ 271 w 1051"/>
                <a:gd name="T13" fmla="*/ 737 h 1310"/>
                <a:gd name="T14" fmla="*/ 307 w 1051"/>
                <a:gd name="T15" fmla="*/ 693 h 1310"/>
                <a:gd name="T16" fmla="*/ 340 w 1051"/>
                <a:gd name="T17" fmla="*/ 649 h 1310"/>
                <a:gd name="T18" fmla="*/ 371 w 1051"/>
                <a:gd name="T19" fmla="*/ 604 h 1310"/>
                <a:gd name="T20" fmla="*/ 400 w 1051"/>
                <a:gd name="T21" fmla="*/ 559 h 1310"/>
                <a:gd name="T22" fmla="*/ 427 w 1051"/>
                <a:gd name="T23" fmla="*/ 515 h 1310"/>
                <a:gd name="T24" fmla="*/ 451 w 1051"/>
                <a:gd name="T25" fmla="*/ 470 h 1310"/>
                <a:gd name="T26" fmla="*/ 474 w 1051"/>
                <a:gd name="T27" fmla="*/ 425 h 1310"/>
                <a:gd name="T28" fmla="*/ 495 w 1051"/>
                <a:gd name="T29" fmla="*/ 380 h 1310"/>
                <a:gd name="T30" fmla="*/ 513 w 1051"/>
                <a:gd name="T31" fmla="*/ 335 h 1310"/>
                <a:gd name="T32" fmla="*/ 339 w 1051"/>
                <a:gd name="T33" fmla="*/ 267 h 1310"/>
                <a:gd name="T34" fmla="*/ 1050 w 1051"/>
                <a:gd name="T35" fmla="*/ 448 h 1310"/>
                <a:gd name="T36" fmla="*/ 862 w 1051"/>
                <a:gd name="T37" fmla="*/ 432 h 1310"/>
                <a:gd name="T38" fmla="*/ 839 w 1051"/>
                <a:gd name="T39" fmla="*/ 492 h 1310"/>
                <a:gd name="T40" fmla="*/ 813 w 1051"/>
                <a:gd name="T41" fmla="*/ 551 h 1310"/>
                <a:gd name="T42" fmla="*/ 785 w 1051"/>
                <a:gd name="T43" fmla="*/ 611 h 1310"/>
                <a:gd name="T44" fmla="*/ 754 w 1051"/>
                <a:gd name="T45" fmla="*/ 671 h 1310"/>
                <a:gd name="T46" fmla="*/ 720 w 1051"/>
                <a:gd name="T47" fmla="*/ 730 h 1310"/>
                <a:gd name="T48" fmla="*/ 683 w 1051"/>
                <a:gd name="T49" fmla="*/ 788 h 1310"/>
                <a:gd name="T50" fmla="*/ 644 w 1051"/>
                <a:gd name="T51" fmla="*/ 846 h 1310"/>
                <a:gd name="T52" fmla="*/ 603 w 1051"/>
                <a:gd name="T53" fmla="*/ 904 h 1310"/>
                <a:gd name="T54" fmla="*/ 559 w 1051"/>
                <a:gd name="T55" fmla="*/ 961 h 1310"/>
                <a:gd name="T56" fmla="*/ 512 w 1051"/>
                <a:gd name="T57" fmla="*/ 1017 h 1310"/>
                <a:gd name="T58" fmla="*/ 463 w 1051"/>
                <a:gd name="T59" fmla="*/ 1073 h 1310"/>
                <a:gd name="T60" fmla="*/ 412 w 1051"/>
                <a:gd name="T61" fmla="*/ 1127 h 1310"/>
                <a:gd name="T62" fmla="*/ 359 w 1051"/>
                <a:gd name="T63" fmla="*/ 1181 h 1310"/>
                <a:gd name="T64" fmla="*/ 302 w 1051"/>
                <a:gd name="T65" fmla="*/ 1233 h 1310"/>
                <a:gd name="T66" fmla="*/ 245 w 1051"/>
                <a:gd name="T67" fmla="*/ 1284 h 1310"/>
                <a:gd name="T68" fmla="*/ 247 w 1051"/>
                <a:gd name="T69" fmla="*/ 1038 h 131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51"/>
                <a:gd name="T106" fmla="*/ 0 h 1310"/>
                <a:gd name="T107" fmla="*/ 1051 w 1051"/>
                <a:gd name="T108" fmla="*/ 1310 h 131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51" h="1310">
                  <a:moveTo>
                    <a:pt x="0" y="1009"/>
                  </a:moveTo>
                  <a:lnTo>
                    <a:pt x="24" y="989"/>
                  </a:lnTo>
                  <a:lnTo>
                    <a:pt x="47" y="969"/>
                  </a:lnTo>
                  <a:lnTo>
                    <a:pt x="70" y="949"/>
                  </a:lnTo>
                  <a:lnTo>
                    <a:pt x="91" y="928"/>
                  </a:lnTo>
                  <a:lnTo>
                    <a:pt x="113" y="908"/>
                  </a:lnTo>
                  <a:lnTo>
                    <a:pt x="135" y="887"/>
                  </a:lnTo>
                  <a:lnTo>
                    <a:pt x="156" y="866"/>
                  </a:lnTo>
                  <a:lnTo>
                    <a:pt x="176" y="844"/>
                  </a:lnTo>
                  <a:lnTo>
                    <a:pt x="197" y="823"/>
                  </a:lnTo>
                  <a:lnTo>
                    <a:pt x="217" y="801"/>
                  </a:lnTo>
                  <a:lnTo>
                    <a:pt x="236" y="779"/>
                  </a:lnTo>
                  <a:lnTo>
                    <a:pt x="254" y="759"/>
                  </a:lnTo>
                  <a:lnTo>
                    <a:pt x="271" y="737"/>
                  </a:lnTo>
                  <a:lnTo>
                    <a:pt x="290" y="715"/>
                  </a:lnTo>
                  <a:lnTo>
                    <a:pt x="307" y="693"/>
                  </a:lnTo>
                  <a:lnTo>
                    <a:pt x="324" y="671"/>
                  </a:lnTo>
                  <a:lnTo>
                    <a:pt x="340" y="649"/>
                  </a:lnTo>
                  <a:lnTo>
                    <a:pt x="356" y="626"/>
                  </a:lnTo>
                  <a:lnTo>
                    <a:pt x="371" y="604"/>
                  </a:lnTo>
                  <a:lnTo>
                    <a:pt x="386" y="582"/>
                  </a:lnTo>
                  <a:lnTo>
                    <a:pt x="400" y="559"/>
                  </a:lnTo>
                  <a:lnTo>
                    <a:pt x="414" y="538"/>
                  </a:lnTo>
                  <a:lnTo>
                    <a:pt x="427" y="515"/>
                  </a:lnTo>
                  <a:lnTo>
                    <a:pt x="439" y="493"/>
                  </a:lnTo>
                  <a:lnTo>
                    <a:pt x="451" y="470"/>
                  </a:lnTo>
                  <a:lnTo>
                    <a:pt x="463" y="448"/>
                  </a:lnTo>
                  <a:lnTo>
                    <a:pt x="474" y="425"/>
                  </a:lnTo>
                  <a:lnTo>
                    <a:pt x="485" y="403"/>
                  </a:lnTo>
                  <a:lnTo>
                    <a:pt x="495" y="380"/>
                  </a:lnTo>
                  <a:lnTo>
                    <a:pt x="504" y="358"/>
                  </a:lnTo>
                  <a:lnTo>
                    <a:pt x="513" y="335"/>
                  </a:lnTo>
                  <a:lnTo>
                    <a:pt x="522" y="314"/>
                  </a:lnTo>
                  <a:lnTo>
                    <a:pt x="339" y="267"/>
                  </a:lnTo>
                  <a:lnTo>
                    <a:pt x="787" y="0"/>
                  </a:lnTo>
                  <a:lnTo>
                    <a:pt x="1050" y="448"/>
                  </a:lnTo>
                  <a:lnTo>
                    <a:pt x="872" y="402"/>
                  </a:lnTo>
                  <a:lnTo>
                    <a:pt x="862" y="432"/>
                  </a:lnTo>
                  <a:lnTo>
                    <a:pt x="850" y="462"/>
                  </a:lnTo>
                  <a:lnTo>
                    <a:pt x="839" y="492"/>
                  </a:lnTo>
                  <a:lnTo>
                    <a:pt x="826" y="522"/>
                  </a:lnTo>
                  <a:lnTo>
                    <a:pt x="813" y="551"/>
                  </a:lnTo>
                  <a:lnTo>
                    <a:pt x="799" y="581"/>
                  </a:lnTo>
                  <a:lnTo>
                    <a:pt x="785" y="611"/>
                  </a:lnTo>
                  <a:lnTo>
                    <a:pt x="770" y="641"/>
                  </a:lnTo>
                  <a:lnTo>
                    <a:pt x="754" y="671"/>
                  </a:lnTo>
                  <a:lnTo>
                    <a:pt x="737" y="701"/>
                  </a:lnTo>
                  <a:lnTo>
                    <a:pt x="720" y="730"/>
                  </a:lnTo>
                  <a:lnTo>
                    <a:pt x="702" y="760"/>
                  </a:lnTo>
                  <a:lnTo>
                    <a:pt x="683" y="788"/>
                  </a:lnTo>
                  <a:lnTo>
                    <a:pt x="664" y="818"/>
                  </a:lnTo>
                  <a:lnTo>
                    <a:pt x="644" y="846"/>
                  </a:lnTo>
                  <a:lnTo>
                    <a:pt x="623" y="875"/>
                  </a:lnTo>
                  <a:lnTo>
                    <a:pt x="603" y="904"/>
                  </a:lnTo>
                  <a:lnTo>
                    <a:pt x="581" y="933"/>
                  </a:lnTo>
                  <a:lnTo>
                    <a:pt x="559" y="961"/>
                  </a:lnTo>
                  <a:lnTo>
                    <a:pt x="536" y="989"/>
                  </a:lnTo>
                  <a:lnTo>
                    <a:pt x="512" y="1017"/>
                  </a:lnTo>
                  <a:lnTo>
                    <a:pt x="488" y="1045"/>
                  </a:lnTo>
                  <a:lnTo>
                    <a:pt x="463" y="1073"/>
                  </a:lnTo>
                  <a:lnTo>
                    <a:pt x="438" y="1100"/>
                  </a:lnTo>
                  <a:lnTo>
                    <a:pt x="412" y="1127"/>
                  </a:lnTo>
                  <a:lnTo>
                    <a:pt x="386" y="1154"/>
                  </a:lnTo>
                  <a:lnTo>
                    <a:pt x="359" y="1181"/>
                  </a:lnTo>
                  <a:lnTo>
                    <a:pt x="331" y="1207"/>
                  </a:lnTo>
                  <a:lnTo>
                    <a:pt x="302" y="1233"/>
                  </a:lnTo>
                  <a:lnTo>
                    <a:pt x="273" y="1259"/>
                  </a:lnTo>
                  <a:lnTo>
                    <a:pt x="245" y="1284"/>
                  </a:lnTo>
                  <a:lnTo>
                    <a:pt x="215" y="1309"/>
                  </a:lnTo>
                  <a:lnTo>
                    <a:pt x="247" y="1038"/>
                  </a:lnTo>
                  <a:lnTo>
                    <a:pt x="0" y="1009"/>
                  </a:lnTo>
                </a:path>
              </a:pathLst>
            </a:custGeom>
            <a:solidFill>
              <a:srgbClr val="FAE600"/>
            </a:solidFill>
            <a:ln w="12700" cap="rnd">
              <a:noFill/>
              <a:round/>
              <a:headEnd/>
              <a:tailEnd/>
            </a:ln>
            <a:effectLst>
              <a:prstShdw prst="shdw17" dist="17961" dir="2700000">
                <a:srgbClr val="968A00"/>
              </a:prstShdw>
            </a:effectLst>
          </p:spPr>
          <p:txBody>
            <a:bodyPr/>
            <a:lstStyle/>
            <a:p>
              <a:endParaRPr lang="es-ES"/>
            </a:p>
          </p:txBody>
        </p:sp>
        <p:sp>
          <p:nvSpPr>
            <p:cNvPr id="73746" name="Freeform 9"/>
            <p:cNvSpPr>
              <a:spLocks/>
            </p:cNvSpPr>
            <p:nvPr/>
          </p:nvSpPr>
          <p:spPr bwMode="auto">
            <a:xfrm>
              <a:off x="1701" y="3445"/>
              <a:ext cx="1309" cy="479"/>
            </a:xfrm>
            <a:custGeom>
              <a:avLst/>
              <a:gdLst>
                <a:gd name="T0" fmla="*/ 1083 w 1309"/>
                <a:gd name="T1" fmla="*/ 78 h 479"/>
                <a:gd name="T2" fmla="*/ 1017 w 1309"/>
                <a:gd name="T3" fmla="*/ 92 h 479"/>
                <a:gd name="T4" fmla="*/ 953 w 1309"/>
                <a:gd name="T5" fmla="*/ 103 h 479"/>
                <a:gd name="T6" fmla="*/ 889 w 1309"/>
                <a:gd name="T7" fmla="*/ 111 h 479"/>
                <a:gd name="T8" fmla="*/ 825 w 1309"/>
                <a:gd name="T9" fmla="*/ 117 h 479"/>
                <a:gd name="T10" fmla="*/ 764 w 1309"/>
                <a:gd name="T11" fmla="*/ 120 h 479"/>
                <a:gd name="T12" fmla="*/ 704 w 1309"/>
                <a:gd name="T13" fmla="*/ 121 h 479"/>
                <a:gd name="T14" fmla="*/ 644 w 1309"/>
                <a:gd name="T15" fmla="*/ 120 h 479"/>
                <a:gd name="T16" fmla="*/ 587 w 1309"/>
                <a:gd name="T17" fmla="*/ 115 h 479"/>
                <a:gd name="T18" fmla="*/ 531 w 1309"/>
                <a:gd name="T19" fmla="*/ 108 h 479"/>
                <a:gd name="T20" fmla="*/ 477 w 1309"/>
                <a:gd name="T21" fmla="*/ 99 h 479"/>
                <a:gd name="T22" fmla="*/ 424 w 1309"/>
                <a:gd name="T23" fmla="*/ 86 h 479"/>
                <a:gd name="T24" fmla="*/ 374 w 1309"/>
                <a:gd name="T25" fmla="*/ 71 h 479"/>
                <a:gd name="T26" fmla="*/ 326 w 1309"/>
                <a:gd name="T27" fmla="*/ 54 h 479"/>
                <a:gd name="T28" fmla="*/ 280 w 1309"/>
                <a:gd name="T29" fmla="*/ 35 h 479"/>
                <a:gd name="T30" fmla="*/ 236 w 1309"/>
                <a:gd name="T31" fmla="*/ 12 h 479"/>
                <a:gd name="T32" fmla="*/ 0 w 1309"/>
                <a:gd name="T33" fmla="*/ 291 h 479"/>
                <a:gd name="T34" fmla="*/ 56 w 1309"/>
                <a:gd name="T35" fmla="*/ 324 h 479"/>
                <a:gd name="T36" fmla="*/ 115 w 1309"/>
                <a:gd name="T37" fmla="*/ 354 h 479"/>
                <a:gd name="T38" fmla="*/ 176 w 1309"/>
                <a:gd name="T39" fmla="*/ 380 h 479"/>
                <a:gd name="T40" fmla="*/ 241 w 1309"/>
                <a:gd name="T41" fmla="*/ 403 h 479"/>
                <a:gd name="T42" fmla="*/ 307 w 1309"/>
                <a:gd name="T43" fmla="*/ 424 h 479"/>
                <a:gd name="T44" fmla="*/ 374 w 1309"/>
                <a:gd name="T45" fmla="*/ 440 h 479"/>
                <a:gd name="T46" fmla="*/ 445 w 1309"/>
                <a:gd name="T47" fmla="*/ 454 h 479"/>
                <a:gd name="T48" fmla="*/ 517 w 1309"/>
                <a:gd name="T49" fmla="*/ 465 h 479"/>
                <a:gd name="T50" fmla="*/ 590 w 1309"/>
                <a:gd name="T51" fmla="*/ 472 h 479"/>
                <a:gd name="T52" fmla="*/ 665 w 1309"/>
                <a:gd name="T53" fmla="*/ 477 h 479"/>
                <a:gd name="T54" fmla="*/ 742 w 1309"/>
                <a:gd name="T55" fmla="*/ 478 h 479"/>
                <a:gd name="T56" fmla="*/ 819 w 1309"/>
                <a:gd name="T57" fmla="*/ 476 h 479"/>
                <a:gd name="T58" fmla="*/ 898 w 1309"/>
                <a:gd name="T59" fmla="*/ 471 h 479"/>
                <a:gd name="T60" fmla="*/ 978 w 1309"/>
                <a:gd name="T61" fmla="*/ 462 h 479"/>
                <a:gd name="T62" fmla="*/ 1058 w 1309"/>
                <a:gd name="T63" fmla="*/ 450 h 479"/>
                <a:gd name="T64" fmla="*/ 1140 w 1309"/>
                <a:gd name="T65" fmla="*/ 436 h 479"/>
                <a:gd name="T66" fmla="*/ 1117 w 1309"/>
                <a:gd name="T67" fmla="*/ 70 h 4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309"/>
                <a:gd name="T103" fmla="*/ 0 h 479"/>
                <a:gd name="T104" fmla="*/ 1309 w 1309"/>
                <a:gd name="T105" fmla="*/ 479 h 4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309" h="479">
                  <a:moveTo>
                    <a:pt x="1117" y="70"/>
                  </a:moveTo>
                  <a:lnTo>
                    <a:pt x="1083" y="78"/>
                  </a:lnTo>
                  <a:lnTo>
                    <a:pt x="1050" y="85"/>
                  </a:lnTo>
                  <a:lnTo>
                    <a:pt x="1017" y="92"/>
                  </a:lnTo>
                  <a:lnTo>
                    <a:pt x="985" y="98"/>
                  </a:lnTo>
                  <a:lnTo>
                    <a:pt x="953" y="103"/>
                  </a:lnTo>
                  <a:lnTo>
                    <a:pt x="921" y="107"/>
                  </a:lnTo>
                  <a:lnTo>
                    <a:pt x="889" y="111"/>
                  </a:lnTo>
                  <a:lnTo>
                    <a:pt x="857" y="115"/>
                  </a:lnTo>
                  <a:lnTo>
                    <a:pt x="825" y="117"/>
                  </a:lnTo>
                  <a:lnTo>
                    <a:pt x="795" y="119"/>
                  </a:lnTo>
                  <a:lnTo>
                    <a:pt x="764" y="120"/>
                  </a:lnTo>
                  <a:lnTo>
                    <a:pt x="734" y="121"/>
                  </a:lnTo>
                  <a:lnTo>
                    <a:pt x="704" y="121"/>
                  </a:lnTo>
                  <a:lnTo>
                    <a:pt x="674" y="120"/>
                  </a:lnTo>
                  <a:lnTo>
                    <a:pt x="644" y="120"/>
                  </a:lnTo>
                  <a:lnTo>
                    <a:pt x="615" y="118"/>
                  </a:lnTo>
                  <a:lnTo>
                    <a:pt x="587" y="115"/>
                  </a:lnTo>
                  <a:lnTo>
                    <a:pt x="558" y="112"/>
                  </a:lnTo>
                  <a:lnTo>
                    <a:pt x="531" y="108"/>
                  </a:lnTo>
                  <a:lnTo>
                    <a:pt x="504" y="103"/>
                  </a:lnTo>
                  <a:lnTo>
                    <a:pt x="477" y="99"/>
                  </a:lnTo>
                  <a:lnTo>
                    <a:pt x="451" y="93"/>
                  </a:lnTo>
                  <a:lnTo>
                    <a:pt x="424" y="86"/>
                  </a:lnTo>
                  <a:lnTo>
                    <a:pt x="399" y="79"/>
                  </a:lnTo>
                  <a:lnTo>
                    <a:pt x="374" y="71"/>
                  </a:lnTo>
                  <a:lnTo>
                    <a:pt x="349" y="63"/>
                  </a:lnTo>
                  <a:lnTo>
                    <a:pt x="326" y="54"/>
                  </a:lnTo>
                  <a:lnTo>
                    <a:pt x="303" y="44"/>
                  </a:lnTo>
                  <a:lnTo>
                    <a:pt x="280" y="35"/>
                  </a:lnTo>
                  <a:lnTo>
                    <a:pt x="257" y="24"/>
                  </a:lnTo>
                  <a:lnTo>
                    <a:pt x="236" y="12"/>
                  </a:lnTo>
                  <a:lnTo>
                    <a:pt x="215" y="0"/>
                  </a:lnTo>
                  <a:lnTo>
                    <a:pt x="0" y="291"/>
                  </a:lnTo>
                  <a:lnTo>
                    <a:pt x="28" y="308"/>
                  </a:lnTo>
                  <a:lnTo>
                    <a:pt x="56" y="324"/>
                  </a:lnTo>
                  <a:lnTo>
                    <a:pt x="86" y="340"/>
                  </a:lnTo>
                  <a:lnTo>
                    <a:pt x="115" y="354"/>
                  </a:lnTo>
                  <a:lnTo>
                    <a:pt x="145" y="367"/>
                  </a:lnTo>
                  <a:lnTo>
                    <a:pt x="176" y="380"/>
                  </a:lnTo>
                  <a:lnTo>
                    <a:pt x="208" y="392"/>
                  </a:lnTo>
                  <a:lnTo>
                    <a:pt x="241" y="403"/>
                  </a:lnTo>
                  <a:lnTo>
                    <a:pt x="273" y="414"/>
                  </a:lnTo>
                  <a:lnTo>
                    <a:pt x="307" y="424"/>
                  </a:lnTo>
                  <a:lnTo>
                    <a:pt x="340" y="433"/>
                  </a:lnTo>
                  <a:lnTo>
                    <a:pt x="374" y="440"/>
                  </a:lnTo>
                  <a:lnTo>
                    <a:pt x="409" y="447"/>
                  </a:lnTo>
                  <a:lnTo>
                    <a:pt x="445" y="454"/>
                  </a:lnTo>
                  <a:lnTo>
                    <a:pt x="480" y="460"/>
                  </a:lnTo>
                  <a:lnTo>
                    <a:pt x="517" y="465"/>
                  </a:lnTo>
                  <a:lnTo>
                    <a:pt x="552" y="469"/>
                  </a:lnTo>
                  <a:lnTo>
                    <a:pt x="590" y="472"/>
                  </a:lnTo>
                  <a:lnTo>
                    <a:pt x="627" y="475"/>
                  </a:lnTo>
                  <a:lnTo>
                    <a:pt x="665" y="477"/>
                  </a:lnTo>
                  <a:lnTo>
                    <a:pt x="703" y="478"/>
                  </a:lnTo>
                  <a:lnTo>
                    <a:pt x="742" y="478"/>
                  </a:lnTo>
                  <a:lnTo>
                    <a:pt x="779" y="477"/>
                  </a:lnTo>
                  <a:lnTo>
                    <a:pt x="819" y="476"/>
                  </a:lnTo>
                  <a:lnTo>
                    <a:pt x="858" y="474"/>
                  </a:lnTo>
                  <a:lnTo>
                    <a:pt x="898" y="471"/>
                  </a:lnTo>
                  <a:lnTo>
                    <a:pt x="938" y="467"/>
                  </a:lnTo>
                  <a:lnTo>
                    <a:pt x="978" y="462"/>
                  </a:lnTo>
                  <a:lnTo>
                    <a:pt x="1017" y="457"/>
                  </a:lnTo>
                  <a:lnTo>
                    <a:pt x="1058" y="450"/>
                  </a:lnTo>
                  <a:lnTo>
                    <a:pt x="1099" y="443"/>
                  </a:lnTo>
                  <a:lnTo>
                    <a:pt x="1140" y="436"/>
                  </a:lnTo>
                  <a:lnTo>
                    <a:pt x="1308" y="208"/>
                  </a:lnTo>
                  <a:lnTo>
                    <a:pt x="1117" y="70"/>
                  </a:lnTo>
                </a:path>
              </a:pathLst>
            </a:custGeom>
            <a:solidFill>
              <a:srgbClr val="FF5C00"/>
            </a:solidFill>
            <a:ln w="12700" cap="rnd">
              <a:noFill/>
              <a:round/>
              <a:headEnd/>
              <a:tailEnd/>
            </a:ln>
            <a:effectLst>
              <a:prstShdw prst="shdw17" dist="17961" dir="2700000">
                <a:srgbClr val="993700"/>
              </a:prstShdw>
            </a:effectLst>
          </p:spPr>
          <p:txBody>
            <a:bodyPr/>
            <a:lstStyle/>
            <a:p>
              <a:endParaRPr lang="es-ES"/>
            </a:p>
          </p:txBody>
        </p:sp>
        <p:sp>
          <p:nvSpPr>
            <p:cNvPr id="474122" name="Freeform 10"/>
            <p:cNvSpPr>
              <a:spLocks/>
            </p:cNvSpPr>
            <p:nvPr/>
          </p:nvSpPr>
          <p:spPr bwMode="auto">
            <a:xfrm>
              <a:off x="2789" y="3037"/>
              <a:ext cx="1172" cy="842"/>
            </a:xfrm>
            <a:custGeom>
              <a:avLst/>
              <a:gdLst/>
              <a:ahLst/>
              <a:cxnLst>
                <a:cxn ang="0">
                  <a:pos x="191" y="613"/>
                </a:cxn>
                <a:cxn ang="0">
                  <a:pos x="47" y="836"/>
                </a:cxn>
                <a:cxn ang="0">
                  <a:pos x="96" y="825"/>
                </a:cxn>
                <a:cxn ang="0">
                  <a:pos x="144" y="813"/>
                </a:cxn>
                <a:cxn ang="0">
                  <a:pos x="193" y="799"/>
                </a:cxn>
                <a:cxn ang="0">
                  <a:pos x="242" y="784"/>
                </a:cxn>
                <a:cxn ang="0">
                  <a:pos x="291" y="770"/>
                </a:cxn>
                <a:cxn ang="0">
                  <a:pos x="340" y="753"/>
                </a:cxn>
                <a:cxn ang="0">
                  <a:pos x="389" y="735"/>
                </a:cxn>
                <a:cxn ang="0">
                  <a:pos x="439" y="715"/>
                </a:cxn>
                <a:cxn ang="0">
                  <a:pos x="488" y="695"/>
                </a:cxn>
                <a:cxn ang="0">
                  <a:pos x="536" y="673"/>
                </a:cxn>
                <a:cxn ang="0">
                  <a:pos x="586" y="651"/>
                </a:cxn>
                <a:cxn ang="0">
                  <a:pos x="635" y="628"/>
                </a:cxn>
                <a:cxn ang="0">
                  <a:pos x="683" y="602"/>
                </a:cxn>
                <a:cxn ang="0">
                  <a:pos x="731" y="576"/>
                </a:cxn>
                <a:cxn ang="0">
                  <a:pos x="780" y="549"/>
                </a:cxn>
                <a:cxn ang="0">
                  <a:pos x="815" y="528"/>
                </a:cxn>
                <a:cxn ang="0">
                  <a:pos x="838" y="514"/>
                </a:cxn>
                <a:cxn ang="0">
                  <a:pos x="860" y="500"/>
                </a:cxn>
                <a:cxn ang="0">
                  <a:pos x="882" y="487"/>
                </a:cxn>
                <a:cxn ang="0">
                  <a:pos x="904" y="473"/>
                </a:cxn>
                <a:cxn ang="0">
                  <a:pos x="925" y="459"/>
                </a:cxn>
                <a:cxn ang="0">
                  <a:pos x="947" y="444"/>
                </a:cxn>
                <a:cxn ang="0">
                  <a:pos x="968" y="429"/>
                </a:cxn>
                <a:cxn ang="0">
                  <a:pos x="989" y="414"/>
                </a:cxn>
                <a:cxn ang="0">
                  <a:pos x="1010" y="399"/>
                </a:cxn>
                <a:cxn ang="0">
                  <a:pos x="1031" y="384"/>
                </a:cxn>
                <a:cxn ang="0">
                  <a:pos x="1051" y="369"/>
                </a:cxn>
                <a:cxn ang="0">
                  <a:pos x="1072" y="354"/>
                </a:cxn>
                <a:cxn ang="0">
                  <a:pos x="1091" y="339"/>
                </a:cxn>
                <a:cxn ang="0">
                  <a:pos x="1110" y="323"/>
                </a:cxn>
                <a:cxn ang="0">
                  <a:pos x="1130" y="307"/>
                </a:cxn>
                <a:cxn ang="0">
                  <a:pos x="1172" y="29"/>
                </a:cxn>
                <a:cxn ang="0">
                  <a:pos x="907" y="15"/>
                </a:cxn>
                <a:cxn ang="0">
                  <a:pos x="872" y="44"/>
                </a:cxn>
                <a:cxn ang="0">
                  <a:pos x="834" y="72"/>
                </a:cxn>
                <a:cxn ang="0">
                  <a:pos x="796" y="100"/>
                </a:cxn>
                <a:cxn ang="0">
                  <a:pos x="757" y="128"/>
                </a:cxn>
                <a:cxn ang="0">
                  <a:pos x="717" y="155"/>
                </a:cxn>
                <a:cxn ang="0">
                  <a:pos x="677" y="181"/>
                </a:cxn>
                <a:cxn ang="0">
                  <a:pos x="636" y="207"/>
                </a:cxn>
                <a:cxn ang="0">
                  <a:pos x="595" y="230"/>
                </a:cxn>
                <a:cxn ang="0">
                  <a:pos x="557" y="252"/>
                </a:cxn>
                <a:cxn ang="0">
                  <a:pos x="518" y="273"/>
                </a:cxn>
                <a:cxn ang="0">
                  <a:pos x="480" y="294"/>
                </a:cxn>
                <a:cxn ang="0">
                  <a:pos x="441" y="313"/>
                </a:cxn>
                <a:cxn ang="0">
                  <a:pos x="403" y="331"/>
                </a:cxn>
                <a:cxn ang="0">
                  <a:pos x="363" y="349"/>
                </a:cxn>
                <a:cxn ang="0">
                  <a:pos x="325" y="365"/>
                </a:cxn>
                <a:cxn ang="0">
                  <a:pos x="287" y="381"/>
                </a:cxn>
                <a:cxn ang="0">
                  <a:pos x="248" y="396"/>
                </a:cxn>
                <a:cxn ang="0">
                  <a:pos x="209" y="411"/>
                </a:cxn>
                <a:cxn ang="0">
                  <a:pos x="171" y="424"/>
                </a:cxn>
                <a:cxn ang="0">
                  <a:pos x="132" y="437"/>
                </a:cxn>
                <a:cxn ang="0">
                  <a:pos x="95" y="448"/>
                </a:cxn>
                <a:cxn ang="0">
                  <a:pos x="56" y="460"/>
                </a:cxn>
                <a:cxn ang="0">
                  <a:pos x="19" y="469"/>
                </a:cxn>
              </a:cxnLst>
              <a:rect l="0" t="0" r="r" b="b"/>
              <a:pathLst>
                <a:path w="1173" h="842">
                  <a:moveTo>
                    <a:pt x="0" y="474"/>
                  </a:moveTo>
                  <a:lnTo>
                    <a:pt x="191" y="613"/>
                  </a:lnTo>
                  <a:lnTo>
                    <a:pt x="23" y="841"/>
                  </a:lnTo>
                  <a:lnTo>
                    <a:pt x="47" y="836"/>
                  </a:lnTo>
                  <a:lnTo>
                    <a:pt x="71" y="830"/>
                  </a:lnTo>
                  <a:lnTo>
                    <a:pt x="96" y="825"/>
                  </a:lnTo>
                  <a:lnTo>
                    <a:pt x="119" y="819"/>
                  </a:lnTo>
                  <a:lnTo>
                    <a:pt x="144" y="813"/>
                  </a:lnTo>
                  <a:lnTo>
                    <a:pt x="168" y="806"/>
                  </a:lnTo>
                  <a:lnTo>
                    <a:pt x="193" y="799"/>
                  </a:lnTo>
                  <a:lnTo>
                    <a:pt x="217" y="792"/>
                  </a:lnTo>
                  <a:lnTo>
                    <a:pt x="242" y="784"/>
                  </a:lnTo>
                  <a:lnTo>
                    <a:pt x="266" y="777"/>
                  </a:lnTo>
                  <a:lnTo>
                    <a:pt x="291" y="770"/>
                  </a:lnTo>
                  <a:lnTo>
                    <a:pt x="315" y="761"/>
                  </a:lnTo>
                  <a:lnTo>
                    <a:pt x="340" y="753"/>
                  </a:lnTo>
                  <a:lnTo>
                    <a:pt x="364" y="744"/>
                  </a:lnTo>
                  <a:lnTo>
                    <a:pt x="389" y="735"/>
                  </a:lnTo>
                  <a:lnTo>
                    <a:pt x="414" y="725"/>
                  </a:lnTo>
                  <a:lnTo>
                    <a:pt x="439" y="715"/>
                  </a:lnTo>
                  <a:lnTo>
                    <a:pt x="463" y="705"/>
                  </a:lnTo>
                  <a:lnTo>
                    <a:pt x="488" y="695"/>
                  </a:lnTo>
                  <a:lnTo>
                    <a:pt x="512" y="684"/>
                  </a:lnTo>
                  <a:lnTo>
                    <a:pt x="536" y="673"/>
                  </a:lnTo>
                  <a:lnTo>
                    <a:pt x="561" y="662"/>
                  </a:lnTo>
                  <a:lnTo>
                    <a:pt x="586" y="651"/>
                  </a:lnTo>
                  <a:lnTo>
                    <a:pt x="610" y="639"/>
                  </a:lnTo>
                  <a:lnTo>
                    <a:pt x="635" y="628"/>
                  </a:lnTo>
                  <a:lnTo>
                    <a:pt x="659" y="615"/>
                  </a:lnTo>
                  <a:lnTo>
                    <a:pt x="683" y="602"/>
                  </a:lnTo>
                  <a:lnTo>
                    <a:pt x="707" y="590"/>
                  </a:lnTo>
                  <a:lnTo>
                    <a:pt x="731" y="576"/>
                  </a:lnTo>
                  <a:lnTo>
                    <a:pt x="755" y="562"/>
                  </a:lnTo>
                  <a:lnTo>
                    <a:pt x="780" y="549"/>
                  </a:lnTo>
                  <a:lnTo>
                    <a:pt x="804" y="534"/>
                  </a:lnTo>
                  <a:lnTo>
                    <a:pt x="815" y="528"/>
                  </a:lnTo>
                  <a:lnTo>
                    <a:pt x="826" y="521"/>
                  </a:lnTo>
                  <a:lnTo>
                    <a:pt x="838" y="514"/>
                  </a:lnTo>
                  <a:lnTo>
                    <a:pt x="849" y="507"/>
                  </a:lnTo>
                  <a:lnTo>
                    <a:pt x="860" y="500"/>
                  </a:lnTo>
                  <a:lnTo>
                    <a:pt x="871" y="493"/>
                  </a:lnTo>
                  <a:lnTo>
                    <a:pt x="882" y="487"/>
                  </a:lnTo>
                  <a:lnTo>
                    <a:pt x="892" y="480"/>
                  </a:lnTo>
                  <a:lnTo>
                    <a:pt x="904" y="473"/>
                  </a:lnTo>
                  <a:lnTo>
                    <a:pt x="914" y="466"/>
                  </a:lnTo>
                  <a:lnTo>
                    <a:pt x="925" y="459"/>
                  </a:lnTo>
                  <a:lnTo>
                    <a:pt x="936" y="451"/>
                  </a:lnTo>
                  <a:lnTo>
                    <a:pt x="947" y="444"/>
                  </a:lnTo>
                  <a:lnTo>
                    <a:pt x="958" y="437"/>
                  </a:lnTo>
                  <a:lnTo>
                    <a:pt x="968" y="429"/>
                  </a:lnTo>
                  <a:lnTo>
                    <a:pt x="979" y="422"/>
                  </a:lnTo>
                  <a:lnTo>
                    <a:pt x="989" y="414"/>
                  </a:lnTo>
                  <a:lnTo>
                    <a:pt x="1000" y="407"/>
                  </a:lnTo>
                  <a:lnTo>
                    <a:pt x="1010" y="399"/>
                  </a:lnTo>
                  <a:lnTo>
                    <a:pt x="1021" y="392"/>
                  </a:lnTo>
                  <a:lnTo>
                    <a:pt x="1031" y="384"/>
                  </a:lnTo>
                  <a:lnTo>
                    <a:pt x="1041" y="377"/>
                  </a:lnTo>
                  <a:lnTo>
                    <a:pt x="1051" y="369"/>
                  </a:lnTo>
                  <a:lnTo>
                    <a:pt x="1061" y="361"/>
                  </a:lnTo>
                  <a:lnTo>
                    <a:pt x="1072" y="354"/>
                  </a:lnTo>
                  <a:lnTo>
                    <a:pt x="1080" y="347"/>
                  </a:lnTo>
                  <a:lnTo>
                    <a:pt x="1091" y="339"/>
                  </a:lnTo>
                  <a:lnTo>
                    <a:pt x="1100" y="331"/>
                  </a:lnTo>
                  <a:lnTo>
                    <a:pt x="1110" y="323"/>
                  </a:lnTo>
                  <a:lnTo>
                    <a:pt x="1120" y="315"/>
                  </a:lnTo>
                  <a:lnTo>
                    <a:pt x="1130" y="307"/>
                  </a:lnTo>
                  <a:lnTo>
                    <a:pt x="1140" y="299"/>
                  </a:lnTo>
                  <a:lnTo>
                    <a:pt x="1172" y="29"/>
                  </a:lnTo>
                  <a:lnTo>
                    <a:pt x="925" y="0"/>
                  </a:lnTo>
                  <a:lnTo>
                    <a:pt x="907" y="15"/>
                  </a:lnTo>
                  <a:lnTo>
                    <a:pt x="889" y="29"/>
                  </a:lnTo>
                  <a:lnTo>
                    <a:pt x="872" y="44"/>
                  </a:lnTo>
                  <a:lnTo>
                    <a:pt x="853" y="59"/>
                  </a:lnTo>
                  <a:lnTo>
                    <a:pt x="834" y="72"/>
                  </a:lnTo>
                  <a:lnTo>
                    <a:pt x="815" y="86"/>
                  </a:lnTo>
                  <a:lnTo>
                    <a:pt x="796" y="100"/>
                  </a:lnTo>
                  <a:lnTo>
                    <a:pt x="776" y="114"/>
                  </a:lnTo>
                  <a:lnTo>
                    <a:pt x="757" y="128"/>
                  </a:lnTo>
                  <a:lnTo>
                    <a:pt x="737" y="141"/>
                  </a:lnTo>
                  <a:lnTo>
                    <a:pt x="717" y="155"/>
                  </a:lnTo>
                  <a:lnTo>
                    <a:pt x="697" y="168"/>
                  </a:lnTo>
                  <a:lnTo>
                    <a:pt x="677" y="181"/>
                  </a:lnTo>
                  <a:lnTo>
                    <a:pt x="657" y="194"/>
                  </a:lnTo>
                  <a:lnTo>
                    <a:pt x="636" y="207"/>
                  </a:lnTo>
                  <a:lnTo>
                    <a:pt x="614" y="219"/>
                  </a:lnTo>
                  <a:lnTo>
                    <a:pt x="595" y="230"/>
                  </a:lnTo>
                  <a:lnTo>
                    <a:pt x="576" y="241"/>
                  </a:lnTo>
                  <a:lnTo>
                    <a:pt x="557" y="252"/>
                  </a:lnTo>
                  <a:lnTo>
                    <a:pt x="537" y="263"/>
                  </a:lnTo>
                  <a:lnTo>
                    <a:pt x="518" y="273"/>
                  </a:lnTo>
                  <a:lnTo>
                    <a:pt x="498" y="283"/>
                  </a:lnTo>
                  <a:lnTo>
                    <a:pt x="480" y="294"/>
                  </a:lnTo>
                  <a:lnTo>
                    <a:pt x="461" y="303"/>
                  </a:lnTo>
                  <a:lnTo>
                    <a:pt x="441" y="313"/>
                  </a:lnTo>
                  <a:lnTo>
                    <a:pt x="422" y="322"/>
                  </a:lnTo>
                  <a:lnTo>
                    <a:pt x="403" y="331"/>
                  </a:lnTo>
                  <a:lnTo>
                    <a:pt x="383" y="341"/>
                  </a:lnTo>
                  <a:lnTo>
                    <a:pt x="363" y="349"/>
                  </a:lnTo>
                  <a:lnTo>
                    <a:pt x="344" y="357"/>
                  </a:lnTo>
                  <a:lnTo>
                    <a:pt x="325" y="365"/>
                  </a:lnTo>
                  <a:lnTo>
                    <a:pt x="305" y="373"/>
                  </a:lnTo>
                  <a:lnTo>
                    <a:pt x="287" y="381"/>
                  </a:lnTo>
                  <a:lnTo>
                    <a:pt x="267" y="389"/>
                  </a:lnTo>
                  <a:lnTo>
                    <a:pt x="248" y="396"/>
                  </a:lnTo>
                  <a:lnTo>
                    <a:pt x="229" y="403"/>
                  </a:lnTo>
                  <a:lnTo>
                    <a:pt x="209" y="411"/>
                  </a:lnTo>
                  <a:lnTo>
                    <a:pt x="190" y="417"/>
                  </a:lnTo>
                  <a:lnTo>
                    <a:pt x="171" y="424"/>
                  </a:lnTo>
                  <a:lnTo>
                    <a:pt x="151" y="431"/>
                  </a:lnTo>
                  <a:lnTo>
                    <a:pt x="132" y="437"/>
                  </a:lnTo>
                  <a:lnTo>
                    <a:pt x="113" y="442"/>
                  </a:lnTo>
                  <a:lnTo>
                    <a:pt x="95" y="448"/>
                  </a:lnTo>
                  <a:lnTo>
                    <a:pt x="76" y="454"/>
                  </a:lnTo>
                  <a:lnTo>
                    <a:pt x="56" y="460"/>
                  </a:lnTo>
                  <a:lnTo>
                    <a:pt x="37" y="464"/>
                  </a:lnTo>
                  <a:lnTo>
                    <a:pt x="19" y="469"/>
                  </a:lnTo>
                  <a:lnTo>
                    <a:pt x="0" y="474"/>
                  </a:lnTo>
                </a:path>
              </a:pathLst>
            </a:custGeom>
            <a:solidFill>
              <a:schemeClr val="accent2"/>
            </a:solidFill>
            <a:ln w="12700" cap="rnd" cmpd="sng">
              <a:noFill/>
              <a:prstDash val="solid"/>
              <a:round/>
              <a:headEnd type="none" w="med" len="med"/>
              <a:tailEnd type="none" w="med" len="med"/>
            </a:ln>
            <a:effectLst>
              <a:prstShdw prst="shdw17" dist="17961" dir="2700000">
                <a:schemeClr val="accent2">
                  <a:gamma/>
                  <a:shade val="60000"/>
                  <a:invGamma/>
                </a:schemeClr>
              </a:prstShdw>
            </a:effectLst>
          </p:spPr>
          <p:txBody>
            <a:bodyPr/>
            <a:lstStyle/>
            <a:p>
              <a:pPr>
                <a:defRPr/>
              </a:pPr>
              <a:endParaRPr lang="es-ES"/>
            </a:p>
          </p:txBody>
        </p:sp>
      </p:grpSp>
      <p:grpSp>
        <p:nvGrpSpPr>
          <p:cNvPr id="73733" name="Group 11"/>
          <p:cNvGrpSpPr>
            <a:grpSpLocks/>
          </p:cNvGrpSpPr>
          <p:nvPr/>
        </p:nvGrpSpPr>
        <p:grpSpPr bwMode="auto">
          <a:xfrm>
            <a:off x="6637338" y="2017713"/>
            <a:ext cx="1966912" cy="1482725"/>
            <a:chOff x="4136" y="1271"/>
            <a:chExt cx="1239" cy="934"/>
          </a:xfrm>
        </p:grpSpPr>
        <p:sp>
          <p:nvSpPr>
            <p:cNvPr id="73743" name="AutoShape 12"/>
            <p:cNvSpPr>
              <a:spLocks noChangeArrowheads="1"/>
            </p:cNvSpPr>
            <p:nvPr/>
          </p:nvSpPr>
          <p:spPr bwMode="auto">
            <a:xfrm rot="10800000">
              <a:off x="4136" y="1271"/>
              <a:ext cx="1239" cy="934"/>
            </a:xfrm>
            <a:prstGeom prst="triangle">
              <a:avLst>
                <a:gd name="adj" fmla="val 51250"/>
              </a:avLst>
            </a:prstGeom>
            <a:solidFill>
              <a:srgbClr val="ECD9CA"/>
            </a:solidFill>
            <a:ln w="12700">
              <a:noFill/>
              <a:miter lim="800000"/>
              <a:headEnd/>
              <a:tailEnd/>
            </a:ln>
          </p:spPr>
          <p:txBody>
            <a:bodyPr wrap="none" anchor="ctr"/>
            <a:lstStyle/>
            <a:p>
              <a:endParaRPr lang="es-ES"/>
            </a:p>
          </p:txBody>
        </p:sp>
        <p:sp>
          <p:nvSpPr>
            <p:cNvPr id="73744" name="Rectangle 13"/>
            <p:cNvSpPr>
              <a:spLocks noChangeArrowheads="1"/>
            </p:cNvSpPr>
            <p:nvPr/>
          </p:nvSpPr>
          <p:spPr bwMode="auto">
            <a:xfrm>
              <a:off x="4471" y="1311"/>
              <a:ext cx="597" cy="391"/>
            </a:xfrm>
            <a:prstGeom prst="rect">
              <a:avLst/>
            </a:prstGeom>
            <a:noFill/>
            <a:ln w="12700">
              <a:noFill/>
              <a:miter lim="800000"/>
              <a:headEnd/>
              <a:tailEnd/>
            </a:ln>
          </p:spPr>
          <p:txBody>
            <a:bodyPr wrap="none" lIns="90488" tIns="44450" rIns="90488" bIns="44450">
              <a:spAutoFit/>
            </a:bodyPr>
            <a:lstStyle/>
            <a:p>
              <a:pPr algn="ctr" eaLnBrk="0" hangingPunct="0">
                <a:spcBef>
                  <a:spcPct val="50000"/>
                </a:spcBef>
              </a:pPr>
              <a:r>
                <a:rPr lang="en-US" sz="1400" b="1">
                  <a:latin typeface="Tahoma" pitchFamily="34" charset="0"/>
                </a:rPr>
                <a:t>Estado</a:t>
              </a:r>
            </a:p>
            <a:p>
              <a:pPr algn="ctr" eaLnBrk="0" hangingPunct="0">
                <a:spcBef>
                  <a:spcPct val="50000"/>
                </a:spcBef>
              </a:pPr>
              <a:r>
                <a:rPr lang="en-US" sz="1400" b="1">
                  <a:latin typeface="Tahoma" pitchFamily="34" charset="0"/>
                </a:rPr>
                <a:t>Deseado</a:t>
              </a:r>
            </a:p>
          </p:txBody>
        </p:sp>
      </p:grpSp>
      <p:grpSp>
        <p:nvGrpSpPr>
          <p:cNvPr id="73734" name="Group 14"/>
          <p:cNvGrpSpPr>
            <a:grpSpLocks/>
          </p:cNvGrpSpPr>
          <p:nvPr/>
        </p:nvGrpSpPr>
        <p:grpSpPr bwMode="auto">
          <a:xfrm>
            <a:off x="611188" y="4937125"/>
            <a:ext cx="2051050" cy="1371600"/>
            <a:chOff x="476" y="3158"/>
            <a:chExt cx="1292" cy="864"/>
          </a:xfrm>
        </p:grpSpPr>
        <p:sp>
          <p:nvSpPr>
            <p:cNvPr id="73741" name="AutoShape 15"/>
            <p:cNvSpPr>
              <a:spLocks noChangeArrowheads="1"/>
            </p:cNvSpPr>
            <p:nvPr/>
          </p:nvSpPr>
          <p:spPr bwMode="auto">
            <a:xfrm>
              <a:off x="476" y="3158"/>
              <a:ext cx="1292" cy="864"/>
            </a:xfrm>
            <a:prstGeom prst="triangle">
              <a:avLst>
                <a:gd name="adj" fmla="val 49986"/>
              </a:avLst>
            </a:prstGeom>
            <a:solidFill>
              <a:srgbClr val="ECD9CA"/>
            </a:solidFill>
            <a:ln w="12700">
              <a:noFill/>
              <a:miter lim="800000"/>
              <a:headEnd/>
              <a:tailEnd/>
            </a:ln>
          </p:spPr>
          <p:txBody>
            <a:bodyPr wrap="none" anchor="ctr"/>
            <a:lstStyle/>
            <a:p>
              <a:endParaRPr lang="es-ES"/>
            </a:p>
          </p:txBody>
        </p:sp>
        <p:sp>
          <p:nvSpPr>
            <p:cNvPr id="73742" name="Rectangle 16"/>
            <p:cNvSpPr>
              <a:spLocks noChangeArrowheads="1"/>
            </p:cNvSpPr>
            <p:nvPr/>
          </p:nvSpPr>
          <p:spPr bwMode="auto">
            <a:xfrm>
              <a:off x="818" y="3518"/>
              <a:ext cx="615" cy="391"/>
            </a:xfrm>
            <a:prstGeom prst="rect">
              <a:avLst/>
            </a:prstGeom>
            <a:noFill/>
            <a:ln w="12700">
              <a:noFill/>
              <a:miter lim="800000"/>
              <a:headEnd/>
              <a:tailEnd/>
            </a:ln>
          </p:spPr>
          <p:txBody>
            <a:bodyPr wrap="none" lIns="90488" tIns="44450" rIns="90488" bIns="44450">
              <a:spAutoFit/>
            </a:bodyPr>
            <a:lstStyle/>
            <a:p>
              <a:pPr algn="ctr" eaLnBrk="0" hangingPunct="0">
                <a:spcBef>
                  <a:spcPct val="50000"/>
                </a:spcBef>
              </a:pPr>
              <a:r>
                <a:rPr lang="en-US" sz="1400" b="1">
                  <a:latin typeface="Tahoma" pitchFamily="34" charset="0"/>
                </a:rPr>
                <a:t>Estado</a:t>
              </a:r>
            </a:p>
            <a:p>
              <a:pPr algn="ctr" eaLnBrk="0" hangingPunct="0">
                <a:spcBef>
                  <a:spcPct val="50000"/>
                </a:spcBef>
              </a:pPr>
              <a:r>
                <a:rPr lang="en-US" sz="1400" b="1">
                  <a:latin typeface="Tahoma" pitchFamily="34" charset="0"/>
                </a:rPr>
                <a:t>Presente</a:t>
              </a:r>
            </a:p>
          </p:txBody>
        </p:sp>
      </p:grpSp>
      <p:sp>
        <p:nvSpPr>
          <p:cNvPr id="474129" name="Text Box 17"/>
          <p:cNvSpPr txBox="1">
            <a:spLocks noChangeArrowheads="1"/>
          </p:cNvSpPr>
          <p:nvPr/>
        </p:nvSpPr>
        <p:spPr bwMode="auto">
          <a:xfrm>
            <a:off x="5975350" y="5651500"/>
            <a:ext cx="3168650" cy="730250"/>
          </a:xfrm>
          <a:prstGeom prst="rect">
            <a:avLst/>
          </a:prstGeom>
          <a:noFill/>
          <a:ln w="9525">
            <a:noFill/>
            <a:miter lim="800000"/>
            <a:headEnd/>
            <a:tailEnd/>
          </a:ln>
          <a:effectLst/>
        </p:spPr>
        <p:txBody>
          <a:bodyPr>
            <a:spAutoFit/>
          </a:bodyPr>
          <a:lstStyle/>
          <a:p>
            <a:pPr>
              <a:defRPr/>
            </a:pPr>
            <a:r>
              <a:rPr lang="es-CL" sz="1400" i="1">
                <a:solidFill>
                  <a:srgbClr val="DC241F"/>
                </a:solidFill>
                <a:effectLst>
                  <a:outerShdw blurRad="38100" dist="38100" dir="2700000" algn="tl">
                    <a:srgbClr val="C0C0C0"/>
                  </a:outerShdw>
                </a:effectLst>
                <a:latin typeface="Tahoma" pitchFamily="34" charset="0"/>
              </a:rPr>
              <a:t>Transición de las personas</a:t>
            </a:r>
          </a:p>
          <a:p>
            <a:pPr>
              <a:defRPr/>
            </a:pPr>
            <a:r>
              <a:rPr lang="es-ES" sz="1400">
                <a:solidFill>
                  <a:srgbClr val="DC241F"/>
                </a:solidFill>
                <a:effectLst>
                  <a:outerShdw blurRad="38100" dist="38100" dir="2700000" algn="tl">
                    <a:srgbClr val="C0C0C0"/>
                  </a:outerShdw>
                </a:effectLst>
                <a:latin typeface="Tahoma" pitchFamily="34" charset="0"/>
              </a:rPr>
              <a:t>Ámbito de las motivaciones, conocimientos habilidades y sentidos</a:t>
            </a:r>
          </a:p>
        </p:txBody>
      </p:sp>
      <p:sp>
        <p:nvSpPr>
          <p:cNvPr id="474130" name="Text Box 18"/>
          <p:cNvSpPr txBox="1">
            <a:spLocks noChangeArrowheads="1"/>
          </p:cNvSpPr>
          <p:nvPr/>
        </p:nvSpPr>
        <p:spPr bwMode="auto">
          <a:xfrm>
            <a:off x="0" y="1412875"/>
            <a:ext cx="3514725" cy="730250"/>
          </a:xfrm>
          <a:prstGeom prst="rect">
            <a:avLst/>
          </a:prstGeom>
          <a:noFill/>
          <a:ln w="9525">
            <a:noFill/>
            <a:miter lim="800000"/>
            <a:headEnd/>
            <a:tailEnd/>
          </a:ln>
          <a:effectLst/>
        </p:spPr>
        <p:txBody>
          <a:bodyPr wrap="none">
            <a:spAutoFit/>
          </a:bodyPr>
          <a:lstStyle/>
          <a:p>
            <a:pPr>
              <a:defRPr/>
            </a:pPr>
            <a:r>
              <a:rPr lang="es-CL" sz="1400" b="1" i="1">
                <a:solidFill>
                  <a:srgbClr val="104BF0"/>
                </a:solidFill>
                <a:effectLst>
                  <a:outerShdw blurRad="38100" dist="38100" dir="2700000" algn="tl">
                    <a:srgbClr val="C0C0C0"/>
                  </a:outerShdw>
                </a:effectLst>
                <a:latin typeface="Tahoma" pitchFamily="34" charset="0"/>
              </a:rPr>
              <a:t>Transición de procesos</a:t>
            </a:r>
          </a:p>
          <a:p>
            <a:pPr>
              <a:defRPr/>
            </a:pPr>
            <a:r>
              <a:rPr lang="es-CL" sz="1400" b="1">
                <a:solidFill>
                  <a:srgbClr val="104BF0"/>
                </a:solidFill>
                <a:effectLst>
                  <a:outerShdw blurRad="38100" dist="38100" dir="2700000" algn="tl">
                    <a:srgbClr val="C0C0C0"/>
                  </a:outerShdw>
                </a:effectLst>
                <a:latin typeface="Tahoma" pitchFamily="34" charset="0"/>
              </a:rPr>
              <a:t>Ámbito de los procesos Tecnológicos,</a:t>
            </a:r>
          </a:p>
          <a:p>
            <a:pPr>
              <a:defRPr/>
            </a:pPr>
            <a:r>
              <a:rPr lang="es-CL" sz="1400" b="1">
                <a:solidFill>
                  <a:srgbClr val="104BF0"/>
                </a:solidFill>
                <a:effectLst>
                  <a:outerShdw blurRad="38100" dist="38100" dir="2700000" algn="tl">
                    <a:srgbClr val="C0C0C0"/>
                  </a:outerShdw>
                </a:effectLst>
                <a:latin typeface="Tahoma" pitchFamily="34" charset="0"/>
              </a:rPr>
              <a:t>Herramientas y Mejores prácticas</a:t>
            </a:r>
            <a:endParaRPr lang="es-ES" sz="1400" b="1">
              <a:solidFill>
                <a:srgbClr val="104BF0"/>
              </a:solidFill>
              <a:effectLst>
                <a:outerShdw blurRad="38100" dist="38100" dir="2700000" algn="tl">
                  <a:srgbClr val="C0C0C0"/>
                </a:outerShdw>
              </a:effectLst>
              <a:latin typeface="Tahoma" pitchFamily="34" charset="0"/>
            </a:endParaRPr>
          </a:p>
        </p:txBody>
      </p:sp>
      <p:sp>
        <p:nvSpPr>
          <p:cNvPr id="73737" name="Line 19"/>
          <p:cNvSpPr>
            <a:spLocks noChangeShapeType="1"/>
          </p:cNvSpPr>
          <p:nvPr/>
        </p:nvSpPr>
        <p:spPr bwMode="auto">
          <a:xfrm>
            <a:off x="8172450" y="5876925"/>
            <a:ext cx="720725" cy="0"/>
          </a:xfrm>
          <a:prstGeom prst="line">
            <a:avLst/>
          </a:prstGeom>
          <a:noFill/>
          <a:ln w="12700" cap="rnd">
            <a:noFill/>
            <a:round/>
            <a:headEnd/>
            <a:tailEnd/>
          </a:ln>
          <a:effectLst>
            <a:prstShdw prst="shdw17" dist="17961" dir="2700000">
              <a:srgbClr val="999999"/>
            </a:prstShdw>
          </a:effectLst>
        </p:spPr>
        <p:txBody>
          <a:bodyPr/>
          <a:lstStyle/>
          <a:p>
            <a:endParaRPr lang="es-ES"/>
          </a:p>
        </p:txBody>
      </p:sp>
      <p:grpSp>
        <p:nvGrpSpPr>
          <p:cNvPr id="6" name="Group 20"/>
          <p:cNvGrpSpPr>
            <a:grpSpLocks/>
          </p:cNvGrpSpPr>
          <p:nvPr/>
        </p:nvGrpSpPr>
        <p:grpSpPr bwMode="auto">
          <a:xfrm>
            <a:off x="2627313" y="2708275"/>
            <a:ext cx="4114800" cy="2366963"/>
            <a:chOff x="1649" y="1692"/>
            <a:chExt cx="2592" cy="1491"/>
          </a:xfrm>
        </p:grpSpPr>
        <p:sp>
          <p:nvSpPr>
            <p:cNvPr id="73739" name="Rectangle 21"/>
            <p:cNvSpPr>
              <a:spLocks noChangeArrowheads="1"/>
            </p:cNvSpPr>
            <p:nvPr/>
          </p:nvSpPr>
          <p:spPr bwMode="auto">
            <a:xfrm>
              <a:off x="1649" y="1692"/>
              <a:ext cx="2592" cy="1491"/>
            </a:xfrm>
            <a:prstGeom prst="rect">
              <a:avLst/>
            </a:prstGeom>
            <a:noFill/>
            <a:ln w="12700">
              <a:noFill/>
              <a:miter lim="800000"/>
              <a:headEnd/>
              <a:tailEnd/>
            </a:ln>
          </p:spPr>
          <p:txBody>
            <a:bodyPr lIns="88900" tIns="44450" rIns="88900" bIns="44450">
              <a:spAutoFit/>
            </a:bodyPr>
            <a:lstStyle/>
            <a:p>
              <a:pPr marL="342900" indent="-342900">
                <a:lnSpc>
                  <a:spcPct val="50000"/>
                </a:lnSpc>
                <a:spcBef>
                  <a:spcPct val="70000"/>
                </a:spcBef>
                <a:buClr>
                  <a:schemeClr val="bg2"/>
                </a:buClr>
                <a:buSzPct val="75000"/>
                <a:buFont typeface="Wingdings" pitchFamily="2" charset="2"/>
                <a:buNone/>
              </a:pPr>
              <a:r>
                <a:rPr lang="es-ES" sz="2400" b="1">
                  <a:solidFill>
                    <a:srgbClr val="AC703E"/>
                  </a:solidFill>
                  <a:latin typeface="Century Gothic" pitchFamily="34" charset="0"/>
                </a:rPr>
                <a:t>		  </a:t>
              </a:r>
              <a:r>
                <a:rPr lang="es-ES" sz="1700" b="1">
                  <a:solidFill>
                    <a:srgbClr val="AC703E"/>
                  </a:solidFill>
                  <a:latin typeface="Century Gothic" pitchFamily="34" charset="0"/>
                </a:rPr>
                <a:t>GESTION DEL CAMBIO:  </a:t>
              </a:r>
            </a:p>
            <a:p>
              <a:pPr marL="342900" indent="-342900">
                <a:spcBef>
                  <a:spcPct val="70000"/>
                </a:spcBef>
                <a:buClr>
                  <a:schemeClr val="bg2"/>
                </a:buClr>
                <a:buSzPct val="75000"/>
                <a:buFont typeface="Wingdings" pitchFamily="2" charset="2"/>
                <a:buNone/>
              </a:pPr>
              <a:r>
                <a:rPr lang="es-ES" sz="1700" b="1">
                  <a:solidFill>
                    <a:srgbClr val="AC703E"/>
                  </a:solidFill>
                  <a:latin typeface="Century Gothic" pitchFamily="34" charset="0"/>
                </a:rPr>
                <a:t>	Proceso que soporta la transición organizacional y personal, desde un Estado Presente hasta un Estado Deseado. </a:t>
              </a:r>
            </a:p>
            <a:p>
              <a:pPr marL="342900" indent="-342900">
                <a:spcBef>
                  <a:spcPct val="70000"/>
                </a:spcBef>
                <a:buClr>
                  <a:schemeClr val="bg2"/>
                </a:buClr>
                <a:buSzPct val="75000"/>
                <a:buFont typeface="Wingdings" pitchFamily="2" charset="2"/>
                <a:buNone/>
              </a:pPr>
              <a:endParaRPr lang="es-ES" sz="1700" b="1">
                <a:solidFill>
                  <a:srgbClr val="AC703E"/>
                </a:solidFill>
                <a:latin typeface="Century Gothic" pitchFamily="34" charset="0"/>
              </a:endParaRPr>
            </a:p>
            <a:p>
              <a:pPr marL="342900" indent="-342900" algn="ctr">
                <a:spcBef>
                  <a:spcPct val="70000"/>
                </a:spcBef>
                <a:buClr>
                  <a:schemeClr val="bg2"/>
                </a:buClr>
                <a:buSzPct val="75000"/>
                <a:buFont typeface="Wingdings" pitchFamily="2" charset="2"/>
                <a:buNone/>
              </a:pPr>
              <a:r>
                <a:rPr lang="es-ES" sz="1700" b="1">
                  <a:solidFill>
                    <a:srgbClr val="AC703E"/>
                  </a:solidFill>
                  <a:latin typeface="Century Gothic" pitchFamily="34" charset="0"/>
                </a:rPr>
                <a:t>ESTRATEGIA Y ACTIVIDADES</a:t>
              </a:r>
            </a:p>
          </p:txBody>
        </p:sp>
        <p:sp>
          <p:nvSpPr>
            <p:cNvPr id="73740" name="AutoShape 22"/>
            <p:cNvSpPr>
              <a:spLocks noChangeArrowheads="1"/>
            </p:cNvSpPr>
            <p:nvPr/>
          </p:nvSpPr>
          <p:spPr bwMode="auto">
            <a:xfrm>
              <a:off x="2699" y="2568"/>
              <a:ext cx="499" cy="363"/>
            </a:xfrm>
            <a:prstGeom prst="downArrow">
              <a:avLst>
                <a:gd name="adj1" fmla="val 50000"/>
                <a:gd name="adj2" fmla="val 25000"/>
              </a:avLst>
            </a:prstGeom>
            <a:solidFill>
              <a:srgbClr val="AC703E"/>
            </a:solidFill>
            <a:ln w="9525" algn="ctr">
              <a:noFill/>
              <a:miter lim="800000"/>
              <a:headEnd/>
              <a:tailEnd/>
            </a:ln>
          </p:spPr>
          <p:txBody>
            <a:bodyPr wrap="none" anchor="ctr"/>
            <a:lstStyle/>
            <a:p>
              <a:endParaRPr lang="es-ES"/>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74129"/>
                                        </p:tgtEl>
                                        <p:attrNameLst>
                                          <p:attrName>style.visibility</p:attrName>
                                        </p:attrNameLst>
                                      </p:cBhvr>
                                      <p:to>
                                        <p:strVal val="visible"/>
                                      </p:to>
                                    </p:set>
                                    <p:animEffect transition="in" filter="box(in)">
                                      <p:cBhvr>
                                        <p:cTn id="12" dur="500"/>
                                        <p:tgtEl>
                                          <p:spTgt spid="47412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4129"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754" name="Group 2"/>
          <p:cNvGrpSpPr>
            <a:grpSpLocks/>
          </p:cNvGrpSpPr>
          <p:nvPr/>
        </p:nvGrpSpPr>
        <p:grpSpPr bwMode="auto">
          <a:xfrm>
            <a:off x="2987675" y="2089150"/>
            <a:ext cx="4608513" cy="2808288"/>
            <a:chOff x="884" y="799"/>
            <a:chExt cx="3720" cy="2177"/>
          </a:xfrm>
        </p:grpSpPr>
        <p:sp>
          <p:nvSpPr>
            <p:cNvPr id="74762" name="Line 3"/>
            <p:cNvSpPr>
              <a:spLocks noChangeShapeType="1"/>
            </p:cNvSpPr>
            <p:nvPr/>
          </p:nvSpPr>
          <p:spPr bwMode="auto">
            <a:xfrm>
              <a:off x="884" y="1570"/>
              <a:ext cx="545" cy="0"/>
            </a:xfrm>
            <a:prstGeom prst="line">
              <a:avLst/>
            </a:prstGeom>
            <a:noFill/>
            <a:ln w="57150">
              <a:solidFill>
                <a:schemeClr val="hlink"/>
              </a:solidFill>
              <a:round/>
              <a:headEnd/>
              <a:tailEnd/>
            </a:ln>
          </p:spPr>
          <p:txBody>
            <a:bodyPr/>
            <a:lstStyle/>
            <a:p>
              <a:endParaRPr lang="es-ES"/>
            </a:p>
          </p:txBody>
        </p:sp>
        <p:sp>
          <p:nvSpPr>
            <p:cNvPr id="74763" name="Line 4"/>
            <p:cNvSpPr>
              <a:spLocks noChangeShapeType="1"/>
            </p:cNvSpPr>
            <p:nvPr/>
          </p:nvSpPr>
          <p:spPr bwMode="auto">
            <a:xfrm>
              <a:off x="1429" y="1570"/>
              <a:ext cx="589" cy="1406"/>
            </a:xfrm>
            <a:prstGeom prst="line">
              <a:avLst/>
            </a:prstGeom>
            <a:noFill/>
            <a:ln w="57150">
              <a:solidFill>
                <a:schemeClr val="hlink"/>
              </a:solidFill>
              <a:round/>
              <a:headEnd/>
              <a:tailEnd/>
            </a:ln>
          </p:spPr>
          <p:txBody>
            <a:bodyPr/>
            <a:lstStyle/>
            <a:p>
              <a:endParaRPr lang="es-ES"/>
            </a:p>
          </p:txBody>
        </p:sp>
        <p:sp>
          <p:nvSpPr>
            <p:cNvPr id="74764" name="Line 5"/>
            <p:cNvSpPr>
              <a:spLocks noChangeShapeType="1"/>
            </p:cNvSpPr>
            <p:nvPr/>
          </p:nvSpPr>
          <p:spPr bwMode="auto">
            <a:xfrm flipV="1">
              <a:off x="2018" y="799"/>
              <a:ext cx="635" cy="2177"/>
            </a:xfrm>
            <a:prstGeom prst="line">
              <a:avLst/>
            </a:prstGeom>
            <a:noFill/>
            <a:ln w="57150">
              <a:solidFill>
                <a:schemeClr val="hlink"/>
              </a:solidFill>
              <a:round/>
              <a:headEnd/>
              <a:tailEnd/>
            </a:ln>
          </p:spPr>
          <p:txBody>
            <a:bodyPr/>
            <a:lstStyle/>
            <a:p>
              <a:endParaRPr lang="es-ES"/>
            </a:p>
          </p:txBody>
        </p:sp>
        <p:sp>
          <p:nvSpPr>
            <p:cNvPr id="74765" name="Line 6"/>
            <p:cNvSpPr>
              <a:spLocks noChangeShapeType="1"/>
            </p:cNvSpPr>
            <p:nvPr/>
          </p:nvSpPr>
          <p:spPr bwMode="auto">
            <a:xfrm>
              <a:off x="2653" y="799"/>
              <a:ext cx="1951" cy="0"/>
            </a:xfrm>
            <a:prstGeom prst="line">
              <a:avLst/>
            </a:prstGeom>
            <a:noFill/>
            <a:ln w="57150">
              <a:solidFill>
                <a:schemeClr val="hlink"/>
              </a:solidFill>
              <a:round/>
              <a:headEnd/>
              <a:tailEnd/>
            </a:ln>
          </p:spPr>
          <p:txBody>
            <a:bodyPr/>
            <a:lstStyle/>
            <a:p>
              <a:endParaRPr lang="es-ES"/>
            </a:p>
          </p:txBody>
        </p:sp>
      </p:grpSp>
      <p:sp>
        <p:nvSpPr>
          <p:cNvPr id="74755" name="Text Box 7"/>
          <p:cNvSpPr txBox="1">
            <a:spLocks noChangeArrowheads="1"/>
          </p:cNvSpPr>
          <p:nvPr/>
        </p:nvSpPr>
        <p:spPr bwMode="auto">
          <a:xfrm>
            <a:off x="1835150" y="2636838"/>
            <a:ext cx="1989138" cy="336550"/>
          </a:xfrm>
          <a:prstGeom prst="rect">
            <a:avLst/>
          </a:prstGeom>
          <a:noFill/>
          <a:ln w="9525" algn="ctr">
            <a:noFill/>
            <a:miter lim="800000"/>
            <a:headEnd/>
            <a:tailEnd/>
          </a:ln>
        </p:spPr>
        <p:txBody>
          <a:bodyPr wrap="none">
            <a:spAutoFit/>
          </a:bodyPr>
          <a:lstStyle/>
          <a:p>
            <a:r>
              <a:rPr lang="es-ES" sz="1600" b="1"/>
              <a:t>Descongelamiento</a:t>
            </a:r>
          </a:p>
        </p:txBody>
      </p:sp>
      <p:sp>
        <p:nvSpPr>
          <p:cNvPr id="74756" name="Text Box 8"/>
          <p:cNvSpPr txBox="1">
            <a:spLocks noChangeArrowheads="1"/>
          </p:cNvSpPr>
          <p:nvPr/>
        </p:nvSpPr>
        <p:spPr bwMode="auto">
          <a:xfrm>
            <a:off x="5487988" y="1628775"/>
            <a:ext cx="1876425" cy="336550"/>
          </a:xfrm>
          <a:prstGeom prst="rect">
            <a:avLst/>
          </a:prstGeom>
          <a:noFill/>
          <a:ln w="9525" algn="ctr">
            <a:noFill/>
            <a:miter lim="800000"/>
            <a:headEnd/>
            <a:tailEnd/>
          </a:ln>
        </p:spPr>
        <p:txBody>
          <a:bodyPr wrap="none">
            <a:spAutoFit/>
          </a:bodyPr>
          <a:lstStyle/>
          <a:p>
            <a:r>
              <a:rPr lang="es-ES" sz="1600" b="1"/>
              <a:t>Recongelamiento</a:t>
            </a:r>
          </a:p>
        </p:txBody>
      </p:sp>
      <p:sp>
        <p:nvSpPr>
          <p:cNvPr id="74757" name="Text Box 9"/>
          <p:cNvSpPr txBox="1">
            <a:spLocks noChangeArrowheads="1"/>
          </p:cNvSpPr>
          <p:nvPr/>
        </p:nvSpPr>
        <p:spPr bwMode="auto">
          <a:xfrm>
            <a:off x="2987675" y="4005263"/>
            <a:ext cx="928688" cy="336550"/>
          </a:xfrm>
          <a:prstGeom prst="rect">
            <a:avLst/>
          </a:prstGeom>
          <a:noFill/>
          <a:ln w="9525" algn="ctr">
            <a:noFill/>
            <a:miter lim="800000"/>
            <a:headEnd/>
            <a:tailEnd/>
          </a:ln>
        </p:spPr>
        <p:txBody>
          <a:bodyPr wrap="none">
            <a:spAutoFit/>
          </a:bodyPr>
          <a:lstStyle/>
          <a:p>
            <a:r>
              <a:rPr lang="es-ES" sz="1600" b="1"/>
              <a:t>Cambio</a:t>
            </a:r>
          </a:p>
        </p:txBody>
      </p:sp>
      <p:sp>
        <p:nvSpPr>
          <p:cNvPr id="74758" name="Text Box 10"/>
          <p:cNvSpPr txBox="1">
            <a:spLocks noChangeArrowheads="1"/>
          </p:cNvSpPr>
          <p:nvPr/>
        </p:nvSpPr>
        <p:spPr bwMode="auto">
          <a:xfrm>
            <a:off x="4787900" y="3984625"/>
            <a:ext cx="1449388" cy="336550"/>
          </a:xfrm>
          <a:prstGeom prst="rect">
            <a:avLst/>
          </a:prstGeom>
          <a:noFill/>
          <a:ln w="9525" algn="ctr">
            <a:noFill/>
            <a:miter lim="800000"/>
            <a:headEnd/>
            <a:tailEnd/>
          </a:ln>
        </p:spPr>
        <p:txBody>
          <a:bodyPr wrap="none">
            <a:spAutoFit/>
          </a:bodyPr>
          <a:lstStyle/>
          <a:p>
            <a:r>
              <a:rPr lang="es-ES" sz="1600" b="1"/>
              <a:t>Cambio en sí</a:t>
            </a:r>
          </a:p>
        </p:txBody>
      </p:sp>
      <p:sp>
        <p:nvSpPr>
          <p:cNvPr id="74759" name="Text Box 11"/>
          <p:cNvSpPr txBox="1">
            <a:spLocks noChangeArrowheads="1"/>
          </p:cNvSpPr>
          <p:nvPr/>
        </p:nvSpPr>
        <p:spPr bwMode="auto">
          <a:xfrm>
            <a:off x="468313" y="476250"/>
            <a:ext cx="8424862" cy="1171575"/>
          </a:xfrm>
          <a:prstGeom prst="rect">
            <a:avLst/>
          </a:prstGeom>
          <a:noFill/>
          <a:ln w="9525" algn="ctr">
            <a:noFill/>
            <a:miter lim="800000"/>
            <a:headEnd/>
            <a:tailEnd/>
          </a:ln>
        </p:spPr>
        <p:txBody>
          <a:bodyPr>
            <a:spAutoFit/>
          </a:bodyPr>
          <a:lstStyle/>
          <a:p>
            <a:r>
              <a:rPr lang="es-ES" sz="2000" b="1">
                <a:solidFill>
                  <a:srgbClr val="EA6B68"/>
                </a:solidFill>
              </a:rPr>
              <a:t>Kurt Lewin:</a:t>
            </a:r>
            <a:r>
              <a:rPr lang="es-ES" sz="2000">
                <a:solidFill>
                  <a:srgbClr val="EA6B68"/>
                </a:solidFill>
              </a:rPr>
              <a:t> </a:t>
            </a:r>
          </a:p>
          <a:p>
            <a:endParaRPr lang="es-ES" sz="900">
              <a:solidFill>
                <a:srgbClr val="EA6B68"/>
              </a:solidFill>
            </a:endParaRPr>
          </a:p>
          <a:p>
            <a:pPr>
              <a:buFontTx/>
              <a:buChar char="•"/>
            </a:pPr>
            <a:r>
              <a:rPr lang="es-ES" sz="1400"/>
              <a:t>  Cambio como una modificación de fuerzas que mantienen el comportamiento estable.</a:t>
            </a:r>
          </a:p>
          <a:p>
            <a:pPr>
              <a:buFontTx/>
              <a:buChar char="•"/>
            </a:pPr>
            <a:r>
              <a:rPr lang="es-ES" sz="1400"/>
              <a:t>  Comportamiento: producto de las fuerzas que ayudan a que se efectúe el cambio y las    </a:t>
            </a:r>
          </a:p>
          <a:p>
            <a:r>
              <a:rPr lang="es-ES" sz="1400"/>
              <a:t>    que se resisten a él ya que desean mantener el status quo.</a:t>
            </a:r>
          </a:p>
        </p:txBody>
      </p:sp>
      <p:sp>
        <p:nvSpPr>
          <p:cNvPr id="74760" name="Text Box 12"/>
          <p:cNvSpPr txBox="1">
            <a:spLocks noChangeArrowheads="1"/>
          </p:cNvSpPr>
          <p:nvPr/>
        </p:nvSpPr>
        <p:spPr bwMode="auto">
          <a:xfrm>
            <a:off x="293688" y="4868863"/>
            <a:ext cx="8850312" cy="1692275"/>
          </a:xfrm>
          <a:prstGeom prst="rect">
            <a:avLst/>
          </a:prstGeom>
          <a:noFill/>
          <a:ln w="9525" algn="ctr">
            <a:noFill/>
            <a:miter lim="800000"/>
            <a:headEnd/>
            <a:tailEnd/>
          </a:ln>
        </p:spPr>
        <p:txBody>
          <a:bodyPr>
            <a:spAutoFit/>
          </a:bodyPr>
          <a:lstStyle/>
          <a:p>
            <a:r>
              <a:rPr lang="es-ES" sz="1500" b="1"/>
              <a:t>Es importante:</a:t>
            </a:r>
          </a:p>
          <a:p>
            <a:pPr>
              <a:buFontTx/>
              <a:buChar char="•"/>
            </a:pPr>
            <a:r>
              <a:rPr lang="es-ES" sz="1500"/>
              <a:t>  Determinar el problema</a:t>
            </a:r>
          </a:p>
          <a:p>
            <a:pPr>
              <a:buFontTx/>
              <a:buChar char="•"/>
            </a:pPr>
            <a:r>
              <a:rPr lang="es-ES" sz="1500"/>
              <a:t>  Identificar su situación actual</a:t>
            </a:r>
          </a:p>
          <a:p>
            <a:pPr>
              <a:buFontTx/>
              <a:buChar char="•"/>
            </a:pPr>
            <a:r>
              <a:rPr lang="es-ES" sz="1500"/>
              <a:t>  Identificar la meta por alcanzar</a:t>
            </a:r>
          </a:p>
          <a:p>
            <a:pPr>
              <a:buFontTx/>
              <a:buChar char="•"/>
            </a:pPr>
            <a:r>
              <a:rPr lang="es-ES" sz="1500"/>
              <a:t>  Identificar las fuerzas positivas y negativas que inciden sobre él</a:t>
            </a:r>
          </a:p>
          <a:p>
            <a:pPr>
              <a:buFontTx/>
              <a:buChar char="•"/>
            </a:pPr>
            <a:r>
              <a:rPr lang="es-ES" sz="1500"/>
              <a:t>  </a:t>
            </a:r>
            <a:r>
              <a:rPr lang="es-ES" sz="1500" b="1">
                <a:solidFill>
                  <a:srgbClr val="EA6B68"/>
                </a:solidFill>
              </a:rPr>
              <a:t>Desarrollar una estrategia para lograr el cambio de la situación actual dirigiéndolo hacia la </a:t>
            </a:r>
          </a:p>
          <a:p>
            <a:r>
              <a:rPr lang="es-ES" sz="1500" b="1">
                <a:solidFill>
                  <a:srgbClr val="EA6B68"/>
                </a:solidFill>
              </a:rPr>
              <a:t>   meta.</a:t>
            </a:r>
          </a:p>
        </p:txBody>
      </p:sp>
      <p:sp>
        <p:nvSpPr>
          <p:cNvPr id="74761" name="Rectangle 13"/>
          <p:cNvSpPr>
            <a:spLocks noChangeArrowheads="1"/>
          </p:cNvSpPr>
          <p:nvPr/>
        </p:nvSpPr>
        <p:spPr bwMode="auto">
          <a:xfrm>
            <a:off x="250825" y="188913"/>
            <a:ext cx="8642350" cy="1368425"/>
          </a:xfrm>
          <a:prstGeom prst="rect">
            <a:avLst/>
          </a:prstGeom>
          <a:noFill/>
          <a:ln w="28575" algn="ctr">
            <a:solidFill>
              <a:schemeClr val="accent2"/>
            </a:solidFill>
            <a:miter lim="800000"/>
            <a:headEnd/>
            <a:tailEnd/>
          </a:ln>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76803"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76804" name="Rectangle 4"/>
          <p:cNvSpPr>
            <a:spLocks noGrp="1" noChangeArrowheads="1"/>
          </p:cNvSpPr>
          <p:nvPr>
            <p:ph type="title"/>
          </p:nvPr>
        </p:nvSpPr>
        <p:spPr>
          <a:xfrm>
            <a:off x="1370013" y="381000"/>
            <a:ext cx="7772400" cy="838200"/>
          </a:xfrm>
        </p:spPr>
        <p:txBody>
          <a:bodyPr lIns="92075" tIns="44450" rIns="92075" bIns="44450"/>
          <a:lstStyle/>
          <a:p>
            <a:pPr eaLnBrk="1" hangingPunct="1"/>
            <a:r>
              <a:rPr lang="es-CL" b="1" smtClean="0"/>
              <a:t>Mitos acerca del rediseño</a:t>
            </a:r>
          </a:p>
        </p:txBody>
      </p:sp>
      <p:sp>
        <p:nvSpPr>
          <p:cNvPr id="76805" name="Rectangle 5"/>
          <p:cNvSpPr>
            <a:spLocks noGrp="1" noChangeArrowheads="1"/>
          </p:cNvSpPr>
          <p:nvPr>
            <p:ph idx="1"/>
          </p:nvPr>
        </p:nvSpPr>
        <p:spPr>
          <a:xfrm>
            <a:off x="1295400" y="1600200"/>
            <a:ext cx="7543800" cy="4495800"/>
          </a:xfrm>
        </p:spPr>
        <p:txBody>
          <a:bodyPr lIns="92075" tIns="44450" rIns="92075" bIns="44450"/>
          <a:lstStyle/>
          <a:p>
            <a:pPr eaLnBrk="1" hangingPunct="1"/>
            <a:r>
              <a:rPr lang="es-CL" sz="2900" smtClean="0"/>
              <a:t>Rediseñar procesos es difícil.</a:t>
            </a:r>
          </a:p>
          <a:p>
            <a:pPr eaLnBrk="1" hangingPunct="1"/>
            <a:r>
              <a:rPr lang="es-CL" sz="2900" smtClean="0"/>
              <a:t>Los proyectos de reingeniería siempre fracasan.</a:t>
            </a:r>
          </a:p>
          <a:p>
            <a:pPr eaLnBrk="1" hangingPunct="1"/>
            <a:r>
              <a:rPr lang="es-CL" sz="2900" smtClean="0"/>
              <a:t>La reingeniería se aplica sólo en entornos de manufactura.</a:t>
            </a:r>
          </a:p>
          <a:p>
            <a:pPr eaLnBrk="1" hangingPunct="1"/>
            <a:r>
              <a:rPr lang="es-CL" sz="2900" smtClean="0"/>
              <a:t>Es posible mejorar calidad o velocidad pero no ambos.</a:t>
            </a:r>
          </a:p>
          <a:p>
            <a:pPr eaLnBrk="1" hangingPunct="1"/>
            <a:r>
              <a:rPr lang="es-CL" sz="2900" smtClean="0"/>
              <a:t>La verdadera solución es la tecnología.</a:t>
            </a:r>
          </a:p>
          <a:p>
            <a:pPr eaLnBrk="1" hangingPunct="1"/>
            <a:r>
              <a:rPr lang="es-CL" sz="2900" smtClean="0"/>
              <a:t>La reingeniería es algo nuevo</a:t>
            </a:r>
            <a:r>
              <a:rPr lang="es-CL" sz="2500" smtClean="0"/>
              <a:t>.</a:t>
            </a:r>
          </a:p>
        </p:txBody>
      </p:sp>
    </p:spTree>
  </p:cSld>
  <p:clrMapOvr>
    <a:masterClrMapping/>
  </p:clrMapOvr>
  <p:transition>
    <p:rand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s-ES"/>
          </a:p>
        </p:txBody>
      </p:sp>
      <p:sp>
        <p:nvSpPr>
          <p:cNvPr id="77827"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s-ES"/>
          </a:p>
        </p:txBody>
      </p:sp>
      <p:sp>
        <p:nvSpPr>
          <p:cNvPr id="77828" name="Rectangle 4"/>
          <p:cNvSpPr>
            <a:spLocks noGrp="1" noChangeArrowheads="1"/>
          </p:cNvSpPr>
          <p:nvPr>
            <p:ph type="title"/>
          </p:nvPr>
        </p:nvSpPr>
        <p:spPr/>
        <p:txBody>
          <a:bodyPr lIns="92075" tIns="44450" rIns="92075" bIns="44450"/>
          <a:lstStyle/>
          <a:p>
            <a:pPr eaLnBrk="1" hangingPunct="1"/>
            <a:r>
              <a:rPr lang="es-CL" smtClean="0"/>
              <a:t>Requisitos de éxito de los Rediseños</a:t>
            </a:r>
          </a:p>
        </p:txBody>
      </p:sp>
      <p:sp>
        <p:nvSpPr>
          <p:cNvPr id="77829" name="Rectangle 5"/>
          <p:cNvSpPr>
            <a:spLocks noGrp="1" noChangeArrowheads="1"/>
          </p:cNvSpPr>
          <p:nvPr>
            <p:ph idx="1"/>
          </p:nvPr>
        </p:nvSpPr>
        <p:spPr>
          <a:xfrm>
            <a:off x="989013" y="1905000"/>
            <a:ext cx="8153400" cy="4114800"/>
          </a:xfrm>
        </p:spPr>
        <p:txBody>
          <a:bodyPr lIns="92075" tIns="44450" rIns="92075" bIns="44450"/>
          <a:lstStyle/>
          <a:p>
            <a:pPr eaLnBrk="1" hangingPunct="1"/>
            <a:r>
              <a:rPr lang="es-CL" sz="2800" smtClean="0"/>
              <a:t>Compromiso de la Dirección.</a:t>
            </a:r>
          </a:p>
          <a:p>
            <a:pPr eaLnBrk="1" hangingPunct="1"/>
            <a:r>
              <a:rPr lang="es-CL" sz="2800" smtClean="0"/>
              <a:t>Capacidad de comunicación de la Dirección.</a:t>
            </a:r>
          </a:p>
          <a:p>
            <a:pPr eaLnBrk="1" hangingPunct="1"/>
            <a:r>
              <a:rPr lang="es-CL" sz="2800" smtClean="0"/>
              <a:t>Identificar y resolver problemas específicos.</a:t>
            </a:r>
          </a:p>
          <a:p>
            <a:pPr eaLnBrk="1" hangingPunct="1"/>
            <a:r>
              <a:rPr lang="es-CL" sz="2800" smtClean="0"/>
              <a:t>Acotar el alcance de los cambios.</a:t>
            </a:r>
          </a:p>
          <a:p>
            <a:pPr eaLnBrk="1" hangingPunct="1"/>
            <a:r>
              <a:rPr lang="es-CL" sz="2800" smtClean="0"/>
              <a:t>Generar equipos que promuevan el cambio.</a:t>
            </a:r>
          </a:p>
          <a:p>
            <a:pPr eaLnBrk="1" hangingPunct="1"/>
            <a:r>
              <a:rPr lang="es-CL" sz="2800" smtClean="0"/>
              <a:t>Enfoque integral de los problemas.</a:t>
            </a:r>
          </a:p>
          <a:p>
            <a:pPr eaLnBrk="1" hangingPunct="1"/>
            <a:r>
              <a:rPr lang="es-CL" sz="2800" smtClean="0"/>
              <a:t>Escuchar al cliente y entenderse con los proveedores.</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42938" y="812800"/>
            <a:ext cx="7116762" cy="974725"/>
          </a:xfrm>
        </p:spPr>
        <p:txBody>
          <a:bodyPr/>
          <a:lstStyle/>
          <a:p>
            <a:pPr eaLnBrk="1" hangingPunct="1"/>
            <a:r>
              <a:rPr lang="es-ES" sz="4000" smtClean="0"/>
              <a:t>Métricas de Procesos de Negocios</a:t>
            </a:r>
            <a:endParaRPr lang="es-ES" smtClean="0"/>
          </a:p>
        </p:txBody>
      </p:sp>
      <p:sp>
        <p:nvSpPr>
          <p:cNvPr id="1028" name="Rectangle 3"/>
          <p:cNvSpPr>
            <a:spLocks noGrp="1" noChangeArrowheads="1"/>
          </p:cNvSpPr>
          <p:nvPr>
            <p:ph type="body" sz="half" idx="1"/>
          </p:nvPr>
        </p:nvSpPr>
        <p:spPr>
          <a:xfrm>
            <a:off x="577850" y="2000250"/>
            <a:ext cx="6665913" cy="3868738"/>
          </a:xfrm>
        </p:spPr>
        <p:txBody>
          <a:bodyPr/>
          <a:lstStyle/>
          <a:p>
            <a:pPr eaLnBrk="1" hangingPunct="1"/>
            <a:r>
              <a:rPr lang="es-CL" sz="2800" smtClean="0"/>
              <a:t>Representan medidas cuantitativas del desempeño del proceso. Existen de dos tipos:</a:t>
            </a:r>
          </a:p>
          <a:p>
            <a:pPr lvl="1" eaLnBrk="1" hangingPunct="1"/>
            <a:r>
              <a:rPr lang="es-CL" smtClean="0"/>
              <a:t>Variables de Proceso, son aquellas que miden los flujos en los procesos (tiempos, tasas de producción, cuellos de botella, etc.) </a:t>
            </a:r>
          </a:p>
          <a:p>
            <a:pPr lvl="1" eaLnBrk="1" hangingPunct="1"/>
            <a:r>
              <a:rPr lang="es-CL" smtClean="0"/>
              <a:t>Variables de Estado, son aquellas que miden etapas en los procesos (inventarios, holguras, fallas, etc.).</a:t>
            </a:r>
            <a:endParaRPr lang="en-US" smtClean="0"/>
          </a:p>
        </p:txBody>
      </p:sp>
      <p:graphicFrame>
        <p:nvGraphicFramePr>
          <p:cNvPr id="1026" name="Object 4"/>
          <p:cNvGraphicFramePr>
            <a:graphicFrameLocks noChangeAspect="1"/>
          </p:cNvGraphicFramePr>
          <p:nvPr>
            <p:ph type="clipArt" sz="half" idx="2"/>
          </p:nvPr>
        </p:nvGraphicFramePr>
        <p:xfrm>
          <a:off x="7234238" y="2432050"/>
          <a:ext cx="1909762" cy="2128838"/>
        </p:xfrm>
        <a:graphic>
          <a:graphicData uri="http://schemas.openxmlformats.org/presentationml/2006/ole">
            <p:oleObj spid="_x0000_s1026" name="Imagen" r:id="rId4" imgW="3284640" imgH="3660480" progId="">
              <p:embed/>
            </p:oleObj>
          </a:graphicData>
        </a:graphic>
      </p:graphicFrame>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p:txBody>
          <a:bodyPr/>
          <a:lstStyle/>
          <a:p>
            <a:pPr eaLnBrk="1" hangingPunct="1"/>
            <a:r>
              <a:rPr lang="es-CL" smtClean="0"/>
              <a:t>KPI: Key Performance Indicator</a:t>
            </a:r>
            <a:endParaRPr lang="es-ES" smtClean="0"/>
          </a:p>
        </p:txBody>
      </p:sp>
      <p:sp>
        <p:nvSpPr>
          <p:cNvPr id="26627" name="2 Marcador de contenido"/>
          <p:cNvSpPr>
            <a:spLocks noGrp="1"/>
          </p:cNvSpPr>
          <p:nvPr>
            <p:ph idx="1"/>
          </p:nvPr>
        </p:nvSpPr>
        <p:spPr/>
        <p:txBody>
          <a:bodyPr/>
          <a:lstStyle/>
          <a:p>
            <a:pPr eaLnBrk="1" hangingPunct="1"/>
            <a:r>
              <a:rPr lang="es-ES" b="1" smtClean="0"/>
              <a:t>Indicadores Clave de Desempeño</a:t>
            </a:r>
            <a:r>
              <a:rPr lang="es-ES" smtClean="0"/>
              <a:t>, miden el nivel del desempeño de un proceso, enfocandose en el "como" e indicando que tan buenos son los procesos, de forma que se pueda alcanzar el objetivo fijado. (Wikipedia)</a:t>
            </a: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p:txBody>
          <a:bodyPr>
            <a:normAutofit fontScale="90000"/>
          </a:bodyPr>
          <a:lstStyle/>
          <a:p>
            <a:pPr eaLnBrk="1" fontAlgn="auto" hangingPunct="1">
              <a:spcAft>
                <a:spcPts val="0"/>
              </a:spcAft>
              <a:defRPr/>
            </a:pPr>
            <a:r>
              <a:rPr lang="es-CL" smtClean="0"/>
              <a:t>Ejemplo: </a:t>
            </a:r>
            <a:br>
              <a:rPr lang="es-CL" smtClean="0"/>
            </a:br>
            <a:r>
              <a:rPr lang="es-CL" smtClean="0"/>
              <a:t>Proceso de Abastecimiento</a:t>
            </a:r>
            <a:endParaRPr lang="es-ES" smtClean="0"/>
          </a:p>
        </p:txBody>
      </p:sp>
      <p:sp>
        <p:nvSpPr>
          <p:cNvPr id="27651" name="2 Marcador de contenido"/>
          <p:cNvSpPr>
            <a:spLocks noGrp="1"/>
          </p:cNvSpPr>
          <p:nvPr>
            <p:ph idx="1"/>
          </p:nvPr>
        </p:nvSpPr>
        <p:spPr>
          <a:xfrm>
            <a:off x="428625" y="2643188"/>
            <a:ext cx="8229600" cy="1804987"/>
          </a:xfrm>
        </p:spPr>
        <p:txBody>
          <a:bodyPr/>
          <a:lstStyle/>
          <a:p>
            <a:pPr eaLnBrk="1" hangingPunct="1"/>
            <a:r>
              <a:rPr lang="es-ES" smtClean="0"/>
              <a:t>Tasa de entrega a tiempo = </a:t>
            </a:r>
          </a:p>
          <a:p>
            <a:pPr lvl="1" eaLnBrk="1" hangingPunct="1"/>
            <a:r>
              <a:rPr lang="es-ES" smtClean="0"/>
              <a:t>numero de entregas a tiempo / numero total de entregas </a:t>
            </a:r>
          </a:p>
        </p:txBody>
      </p:sp>
    </p:spTree>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Flow</Template>
  <TotalTime>4781</TotalTime>
  <Words>3325</Words>
  <Application>Microsoft Office PowerPoint</Application>
  <PresentationFormat>Presentación en pantalla (4:3)</PresentationFormat>
  <Paragraphs>795</Paragraphs>
  <Slides>69</Slides>
  <Notes>58</Notes>
  <HiddenSlides>0</HiddenSlides>
  <MMClips>0</MMClips>
  <ScaleCrop>false</ScaleCrop>
  <HeadingPairs>
    <vt:vector size="6" baseType="variant">
      <vt:variant>
        <vt:lpstr>Tema</vt:lpstr>
      </vt:variant>
      <vt:variant>
        <vt:i4>1</vt:i4>
      </vt:variant>
      <vt:variant>
        <vt:lpstr>Servidores OLE incrustados</vt:lpstr>
      </vt:variant>
      <vt:variant>
        <vt:i4>5</vt:i4>
      </vt:variant>
      <vt:variant>
        <vt:lpstr>Títulos de diapositiva</vt:lpstr>
      </vt:variant>
      <vt:variant>
        <vt:i4>69</vt:i4>
      </vt:variant>
    </vt:vector>
  </HeadingPairs>
  <TitlesOfParts>
    <vt:vector size="75" baseType="lpstr">
      <vt:lpstr>Flujo</vt:lpstr>
      <vt:lpstr>Imagen</vt:lpstr>
      <vt:lpstr>Image</vt:lpstr>
      <vt:lpstr>ClipArt</vt:lpstr>
      <vt:lpstr>Clip</vt:lpstr>
      <vt:lpstr>Visio</vt:lpstr>
      <vt:lpstr>Gestión de Procesos</vt:lpstr>
      <vt:lpstr>Plan para la clase: 24/9/10</vt:lpstr>
      <vt:lpstr>Gestión de Procesos</vt:lpstr>
      <vt:lpstr>Entendiendo un proceso:  3 elementos claves</vt:lpstr>
      <vt:lpstr>Diapositiva 5</vt:lpstr>
      <vt:lpstr>¿Qué medir en un proceso típico? Ejemplos:</vt:lpstr>
      <vt:lpstr>Métricas de Procesos de Negocios</vt:lpstr>
      <vt:lpstr>KPI: Key Performance Indicator</vt:lpstr>
      <vt:lpstr>Ejemplo:  Proceso de Abastecimiento</vt:lpstr>
      <vt:lpstr>Diapositiva 10</vt:lpstr>
      <vt:lpstr>Caso de tramitación de reclamos</vt:lpstr>
      <vt:lpstr>Caso de gestión de compra</vt:lpstr>
      <vt:lpstr>Caso de atención de público</vt:lpstr>
      <vt:lpstr>Diagnosticando procesos Diagrama de causa-efecto</vt:lpstr>
      <vt:lpstr>Diapositiva 15</vt:lpstr>
      <vt:lpstr>Diapositiva 16</vt:lpstr>
      <vt:lpstr>Diapositiva 17</vt:lpstr>
      <vt:lpstr>Diapositiva 18</vt:lpstr>
      <vt:lpstr>Diapositiva 19</vt:lpstr>
      <vt:lpstr>Diapositiva 20</vt:lpstr>
      <vt:lpstr>Diapositiva 21</vt:lpstr>
      <vt:lpstr>Diapositiva 22</vt:lpstr>
      <vt:lpstr>Diapositiva 23</vt:lpstr>
      <vt:lpstr>3. Rediseño de procesos</vt:lpstr>
      <vt:lpstr>Diapositiva 25</vt:lpstr>
      <vt:lpstr>Diapositiva 26</vt:lpstr>
      <vt:lpstr>Diapositiva 27</vt:lpstr>
      <vt:lpstr>Diapositiva 28</vt:lpstr>
      <vt:lpstr>Diapositiva 29</vt:lpstr>
      <vt:lpstr>Fases de un proyecto de rediseño</vt:lpstr>
      <vt:lpstr>Herramientas de modelamiento – flujos de procesos</vt:lpstr>
      <vt:lpstr>Sólo los pasos de operación agregan valor… el resto es pérdida de tiempo y recursos</vt:lpstr>
      <vt:lpstr>¿Qué sobra aquí…..?</vt:lpstr>
      <vt:lpstr>Diapositiva 34</vt:lpstr>
      <vt:lpstr>Entender Situación Actual</vt:lpstr>
      <vt:lpstr>Diapositiva 36</vt:lpstr>
      <vt:lpstr>¿Cómo hago el rediseño de los procesos ?</vt:lpstr>
      <vt:lpstr>Diapositiva 38</vt:lpstr>
      <vt:lpstr>Diapositiva 39</vt:lpstr>
      <vt:lpstr>Diapositiva 40</vt:lpstr>
      <vt:lpstr>Direcciones de cambio</vt:lpstr>
      <vt:lpstr>Diapositiva 42</vt:lpstr>
      <vt:lpstr>1.Eliminar desperdicios...</vt:lpstr>
      <vt:lpstr>Diapositiva 44</vt:lpstr>
      <vt:lpstr>Diapositiva 45</vt:lpstr>
      <vt:lpstr>Diapositiva 46</vt:lpstr>
      <vt:lpstr>Diapositiva 47</vt:lpstr>
      <vt:lpstr>Criterio básico para simplificar</vt:lpstr>
      <vt:lpstr>Diapositiva 49</vt:lpstr>
      <vt:lpstr>4.Crear rutas alternas...</vt:lpstr>
      <vt:lpstr>5.Trabajar en paralelo, no en línea...</vt:lpstr>
      <vt:lpstr>Diapositiva 52</vt:lpstr>
      <vt:lpstr>Diapositiva 53</vt:lpstr>
      <vt:lpstr>Automatización y utilización de la tecnología...</vt:lpstr>
      <vt:lpstr>Dejar que los clientes ayuden en el proceso</vt:lpstr>
      <vt:lpstr>Objetivos distintos para rediseño Poniendo un Proceso Bajo Control</vt:lpstr>
      <vt:lpstr>Diapositiva 57</vt:lpstr>
      <vt:lpstr>La implementación es clave en el éxito de un rediseño de procesos</vt:lpstr>
      <vt:lpstr>Enfoques de Implementación</vt:lpstr>
      <vt:lpstr>Diapositiva 60</vt:lpstr>
      <vt:lpstr>Diapositiva 61</vt:lpstr>
      <vt:lpstr>Ejemplo Transacciones Financieras Rediseño de Procesos de Servipag</vt:lpstr>
      <vt:lpstr>Asegurar condiciones previas</vt:lpstr>
      <vt:lpstr>Implementación,  propiamente tal</vt:lpstr>
      <vt:lpstr>Verificar y ajustar procesos</vt:lpstr>
      <vt:lpstr>Enfoque para la Gestión del Cambio</vt:lpstr>
      <vt:lpstr>Diapositiva 67</vt:lpstr>
      <vt:lpstr>Mitos acerca del rediseño</vt:lpstr>
      <vt:lpstr>Requisitos de éxito de los Rediseños</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Gestión de Procesos y Tecnologías de Información</dc:title>
  <dc:creator>.</dc:creator>
  <cp:lastModifiedBy>ibraga</cp:lastModifiedBy>
  <cp:revision>181</cp:revision>
  <dcterms:created xsi:type="dcterms:W3CDTF">2005-07-31T18:01:00Z</dcterms:created>
  <dcterms:modified xsi:type="dcterms:W3CDTF">2010-09-24T19:47:35Z</dcterms:modified>
</cp:coreProperties>
</file>