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733930" rtl="0" fontAlgn="auto" latinLnBrk="0" hangingPunct="0">
      <a:lnSpc>
        <a:spcPct val="90000"/>
      </a:lnSpc>
      <a:spcBef>
        <a:spcPts val="3200"/>
      </a:spcBef>
      <a:spcAft>
        <a:spcPts val="0"/>
      </a:spcAft>
      <a:buClrTx/>
      <a:buSzTx/>
      <a:buFontTx/>
      <a:buNone/>
      <a:tabLst/>
      <a:defRPr b="0" baseline="0" cap="none" i="0" spc="0" strike="noStrike" sz="3000" u="none" kumimoji="0" normalizeH="0">
        <a:ln>
          <a:noFill/>
        </a:ln>
        <a:solidFill>
          <a:srgbClr val="000000"/>
        </a:solidFill>
        <a:effectLst/>
        <a:uFillTx/>
        <a:latin typeface="+mn-lt"/>
        <a:ea typeface="+mn-ea"/>
        <a:cs typeface="+mn-cs"/>
        <a:sym typeface="Helvetica Neue"/>
      </a:defRPr>
    </a:lvl1pPr>
    <a:lvl2pPr marL="0" marR="0" indent="457200" algn="l" defTabSz="1733930" rtl="0" fontAlgn="auto" latinLnBrk="0" hangingPunct="0">
      <a:lnSpc>
        <a:spcPct val="90000"/>
      </a:lnSpc>
      <a:spcBef>
        <a:spcPts val="3200"/>
      </a:spcBef>
      <a:spcAft>
        <a:spcPts val="0"/>
      </a:spcAft>
      <a:buClrTx/>
      <a:buSzTx/>
      <a:buFontTx/>
      <a:buNone/>
      <a:tabLst/>
      <a:defRPr b="0" baseline="0" cap="none" i="0" spc="0" strike="noStrike" sz="3000" u="none" kumimoji="0" normalizeH="0">
        <a:ln>
          <a:noFill/>
        </a:ln>
        <a:solidFill>
          <a:srgbClr val="000000"/>
        </a:solidFill>
        <a:effectLst/>
        <a:uFillTx/>
        <a:latin typeface="+mn-lt"/>
        <a:ea typeface="+mn-ea"/>
        <a:cs typeface="+mn-cs"/>
        <a:sym typeface="Helvetica Neue"/>
      </a:defRPr>
    </a:lvl2pPr>
    <a:lvl3pPr marL="0" marR="0" indent="914400" algn="l" defTabSz="1733930" rtl="0" fontAlgn="auto" latinLnBrk="0" hangingPunct="0">
      <a:lnSpc>
        <a:spcPct val="90000"/>
      </a:lnSpc>
      <a:spcBef>
        <a:spcPts val="3200"/>
      </a:spcBef>
      <a:spcAft>
        <a:spcPts val="0"/>
      </a:spcAft>
      <a:buClrTx/>
      <a:buSzTx/>
      <a:buFontTx/>
      <a:buNone/>
      <a:tabLst/>
      <a:defRPr b="0" baseline="0" cap="none" i="0" spc="0" strike="noStrike" sz="3000" u="none" kumimoji="0" normalizeH="0">
        <a:ln>
          <a:noFill/>
        </a:ln>
        <a:solidFill>
          <a:srgbClr val="000000"/>
        </a:solidFill>
        <a:effectLst/>
        <a:uFillTx/>
        <a:latin typeface="+mn-lt"/>
        <a:ea typeface="+mn-ea"/>
        <a:cs typeface="+mn-cs"/>
        <a:sym typeface="Helvetica Neue"/>
      </a:defRPr>
    </a:lvl3pPr>
    <a:lvl4pPr marL="0" marR="0" indent="1371600" algn="l" defTabSz="1733930" rtl="0" fontAlgn="auto" latinLnBrk="0" hangingPunct="0">
      <a:lnSpc>
        <a:spcPct val="90000"/>
      </a:lnSpc>
      <a:spcBef>
        <a:spcPts val="3200"/>
      </a:spcBef>
      <a:spcAft>
        <a:spcPts val="0"/>
      </a:spcAft>
      <a:buClrTx/>
      <a:buSzTx/>
      <a:buFontTx/>
      <a:buNone/>
      <a:tabLst/>
      <a:defRPr b="0" baseline="0" cap="none" i="0" spc="0" strike="noStrike" sz="3000" u="none" kumimoji="0" normalizeH="0">
        <a:ln>
          <a:noFill/>
        </a:ln>
        <a:solidFill>
          <a:srgbClr val="000000"/>
        </a:solidFill>
        <a:effectLst/>
        <a:uFillTx/>
        <a:latin typeface="+mn-lt"/>
        <a:ea typeface="+mn-ea"/>
        <a:cs typeface="+mn-cs"/>
        <a:sym typeface="Helvetica Neue"/>
      </a:defRPr>
    </a:lvl4pPr>
    <a:lvl5pPr marL="0" marR="0" indent="1828800" algn="l" defTabSz="1733930" rtl="0" fontAlgn="auto" latinLnBrk="0" hangingPunct="0">
      <a:lnSpc>
        <a:spcPct val="90000"/>
      </a:lnSpc>
      <a:spcBef>
        <a:spcPts val="3200"/>
      </a:spcBef>
      <a:spcAft>
        <a:spcPts val="0"/>
      </a:spcAft>
      <a:buClrTx/>
      <a:buSzTx/>
      <a:buFontTx/>
      <a:buNone/>
      <a:tabLst/>
      <a:defRPr b="0" baseline="0" cap="none" i="0" spc="0" strike="noStrike" sz="3000" u="none" kumimoji="0" normalizeH="0">
        <a:ln>
          <a:noFill/>
        </a:ln>
        <a:solidFill>
          <a:srgbClr val="000000"/>
        </a:solidFill>
        <a:effectLst/>
        <a:uFillTx/>
        <a:latin typeface="+mn-lt"/>
        <a:ea typeface="+mn-ea"/>
        <a:cs typeface="+mn-cs"/>
        <a:sym typeface="Helvetica Neue"/>
      </a:defRPr>
    </a:lvl5pPr>
    <a:lvl6pPr marL="0" marR="0" indent="2286000" algn="l" defTabSz="1733930" rtl="0" fontAlgn="auto" latinLnBrk="0" hangingPunct="0">
      <a:lnSpc>
        <a:spcPct val="90000"/>
      </a:lnSpc>
      <a:spcBef>
        <a:spcPts val="3200"/>
      </a:spcBef>
      <a:spcAft>
        <a:spcPts val="0"/>
      </a:spcAft>
      <a:buClrTx/>
      <a:buSzTx/>
      <a:buFontTx/>
      <a:buNone/>
      <a:tabLst/>
      <a:defRPr b="0" baseline="0" cap="none" i="0" spc="0" strike="noStrike" sz="3000" u="none" kumimoji="0" normalizeH="0">
        <a:ln>
          <a:noFill/>
        </a:ln>
        <a:solidFill>
          <a:srgbClr val="000000"/>
        </a:solidFill>
        <a:effectLst/>
        <a:uFillTx/>
        <a:latin typeface="+mn-lt"/>
        <a:ea typeface="+mn-ea"/>
        <a:cs typeface="+mn-cs"/>
        <a:sym typeface="Helvetica Neue"/>
      </a:defRPr>
    </a:lvl6pPr>
    <a:lvl7pPr marL="0" marR="0" indent="2743200" algn="l" defTabSz="1733930" rtl="0" fontAlgn="auto" latinLnBrk="0" hangingPunct="0">
      <a:lnSpc>
        <a:spcPct val="90000"/>
      </a:lnSpc>
      <a:spcBef>
        <a:spcPts val="3200"/>
      </a:spcBef>
      <a:spcAft>
        <a:spcPts val="0"/>
      </a:spcAft>
      <a:buClrTx/>
      <a:buSzTx/>
      <a:buFontTx/>
      <a:buNone/>
      <a:tabLst/>
      <a:defRPr b="0" baseline="0" cap="none" i="0" spc="0" strike="noStrike" sz="3000" u="none" kumimoji="0" normalizeH="0">
        <a:ln>
          <a:noFill/>
        </a:ln>
        <a:solidFill>
          <a:srgbClr val="000000"/>
        </a:solidFill>
        <a:effectLst/>
        <a:uFillTx/>
        <a:latin typeface="+mn-lt"/>
        <a:ea typeface="+mn-ea"/>
        <a:cs typeface="+mn-cs"/>
        <a:sym typeface="Helvetica Neue"/>
      </a:defRPr>
    </a:lvl7pPr>
    <a:lvl8pPr marL="0" marR="0" indent="3200400" algn="l" defTabSz="1733930" rtl="0" fontAlgn="auto" latinLnBrk="0" hangingPunct="0">
      <a:lnSpc>
        <a:spcPct val="90000"/>
      </a:lnSpc>
      <a:spcBef>
        <a:spcPts val="3200"/>
      </a:spcBef>
      <a:spcAft>
        <a:spcPts val="0"/>
      </a:spcAft>
      <a:buClrTx/>
      <a:buSzTx/>
      <a:buFontTx/>
      <a:buNone/>
      <a:tabLst/>
      <a:defRPr b="0" baseline="0" cap="none" i="0" spc="0" strike="noStrike" sz="3000" u="none" kumimoji="0" normalizeH="0">
        <a:ln>
          <a:noFill/>
        </a:ln>
        <a:solidFill>
          <a:srgbClr val="000000"/>
        </a:solidFill>
        <a:effectLst/>
        <a:uFillTx/>
        <a:latin typeface="+mn-lt"/>
        <a:ea typeface="+mn-ea"/>
        <a:cs typeface="+mn-cs"/>
        <a:sym typeface="Helvetica Neue"/>
      </a:defRPr>
    </a:lvl8pPr>
    <a:lvl9pPr marL="0" marR="0" indent="3657600" algn="l" defTabSz="1733930" rtl="0" fontAlgn="auto" latinLnBrk="0" hangingPunct="0">
      <a:lnSpc>
        <a:spcPct val="90000"/>
      </a:lnSpc>
      <a:spcBef>
        <a:spcPts val="3200"/>
      </a:spcBef>
      <a:spcAft>
        <a:spcPts val="0"/>
      </a:spcAft>
      <a:buClrTx/>
      <a:buSzTx/>
      <a:buFontTx/>
      <a:buNone/>
      <a:tabLst/>
      <a:defRPr b="0" baseline="0" cap="none" i="0" spc="0" strike="noStrike" sz="30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254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04" name="Shape 204"/>
          <p:cNvSpPr/>
          <p:nvPr>
            <p:ph type="sldImg"/>
          </p:nvPr>
        </p:nvSpPr>
        <p:spPr>
          <a:xfrm>
            <a:off x="1143000" y="685800"/>
            <a:ext cx="4572000" cy="3429000"/>
          </a:xfrm>
          <a:prstGeom prst="rect">
            <a:avLst/>
          </a:prstGeom>
        </p:spPr>
        <p:txBody>
          <a:bodyPr/>
          <a:lstStyle/>
          <a:p>
            <a:pPr/>
          </a:p>
        </p:txBody>
      </p:sp>
      <p:sp>
        <p:nvSpPr>
          <p:cNvPr id="205" name="Shape 20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ítulo">
    <p:bg>
      <p:bgPr>
        <a:solidFill>
          <a:srgbClr val="003462"/>
        </a:solidFill>
      </p:bgPr>
    </p:bg>
    <p:spTree>
      <p:nvGrpSpPr>
        <p:cNvPr id="1" name=""/>
        <p:cNvGrpSpPr/>
        <p:nvPr/>
      </p:nvGrpSpPr>
      <p:grpSpPr>
        <a:xfrm>
          <a:off x="0" y="0"/>
          <a:ext cx="0" cy="0"/>
          <a:chOff x="0" y="0"/>
          <a:chExt cx="0" cy="0"/>
        </a:xfrm>
      </p:grpSpPr>
      <p:sp>
        <p:nvSpPr>
          <p:cNvPr id="11" name="Autor y fecha"/>
          <p:cNvSpPr txBox="1"/>
          <p:nvPr>
            <p:ph type="body" sz="quarter" idx="21" hasCustomPrompt="1"/>
          </p:nvPr>
        </p:nvSpPr>
        <p:spPr>
          <a:xfrm>
            <a:off x="698500" y="8657488"/>
            <a:ext cx="11607801" cy="461060"/>
          </a:xfrm>
          <a:prstGeom prst="rect">
            <a:avLst/>
          </a:prstGeom>
        </p:spPr>
        <p:txBody>
          <a:bodyPr anchor="b"/>
          <a:lstStyle>
            <a:lvl1pPr marL="0" indent="0" defTabSz="563541">
              <a:lnSpc>
                <a:spcPct val="100000"/>
              </a:lnSpc>
              <a:spcBef>
                <a:spcPts val="0"/>
              </a:spcBef>
              <a:buSzTx/>
              <a:buNone/>
              <a:defRPr b="1" sz="2304">
                <a:solidFill>
                  <a:srgbClr val="FFFFFF"/>
                </a:solidFill>
              </a:defRPr>
            </a:lvl1pPr>
          </a:lstStyle>
          <a:p>
            <a:pPr/>
            <a:r>
              <a:t>Autor y fecha</a:t>
            </a:r>
          </a:p>
        </p:txBody>
      </p:sp>
      <p:sp>
        <p:nvSpPr>
          <p:cNvPr id="12" name="Título de presentación"/>
          <p:cNvSpPr txBox="1"/>
          <p:nvPr>
            <p:ph type="title" hasCustomPrompt="1"/>
          </p:nvPr>
        </p:nvSpPr>
        <p:spPr>
          <a:xfrm>
            <a:off x="698500" y="1854200"/>
            <a:ext cx="11609057" cy="3302000"/>
          </a:xfrm>
          <a:prstGeom prst="rect">
            <a:avLst/>
          </a:prstGeom>
        </p:spPr>
        <p:txBody>
          <a:bodyPr anchor="b"/>
          <a:lstStyle>
            <a:lvl1pPr>
              <a:defRPr spc="-164" sz="8200">
                <a:solidFill>
                  <a:srgbClr val="FFFFFF"/>
                </a:solidFill>
              </a:defRPr>
            </a:lvl1pPr>
          </a:lstStyle>
          <a:p>
            <a:pPr/>
            <a:r>
              <a:t>Título de presentación</a:t>
            </a:r>
          </a:p>
        </p:txBody>
      </p:sp>
      <p:sp>
        <p:nvSpPr>
          <p:cNvPr id="13" name="Nivel de texto 1…"/>
          <p:cNvSpPr txBox="1"/>
          <p:nvPr>
            <p:ph type="body" sz="quarter" idx="1" hasCustomPrompt="1"/>
          </p:nvPr>
        </p:nvSpPr>
        <p:spPr>
          <a:xfrm>
            <a:off x="698500" y="5105400"/>
            <a:ext cx="11607800" cy="1456399"/>
          </a:xfrm>
          <a:prstGeom prst="rect">
            <a:avLst/>
          </a:prstGeom>
        </p:spPr>
        <p:txBody>
          <a:bodyPr/>
          <a:lstStyle>
            <a:lvl1pPr marL="0" indent="0" defTabSz="587022">
              <a:lnSpc>
                <a:spcPct val="100000"/>
              </a:lnSpc>
              <a:spcBef>
                <a:spcPts val="0"/>
              </a:spcBef>
              <a:buSzTx/>
              <a:buNone/>
              <a:defRPr b="1" sz="3800">
                <a:solidFill>
                  <a:schemeClr val="accent1"/>
                </a:solidFill>
              </a:defRPr>
            </a:lvl1pPr>
            <a:lvl2pPr marL="0" indent="457200" defTabSz="587022">
              <a:lnSpc>
                <a:spcPct val="100000"/>
              </a:lnSpc>
              <a:spcBef>
                <a:spcPts val="0"/>
              </a:spcBef>
              <a:buSzTx/>
              <a:buNone/>
              <a:defRPr b="1" sz="3800">
                <a:solidFill>
                  <a:schemeClr val="accent1"/>
                </a:solidFill>
              </a:defRPr>
            </a:lvl2pPr>
            <a:lvl3pPr marL="0" indent="914400" defTabSz="587022">
              <a:lnSpc>
                <a:spcPct val="100000"/>
              </a:lnSpc>
              <a:spcBef>
                <a:spcPts val="0"/>
              </a:spcBef>
              <a:buSzTx/>
              <a:buNone/>
              <a:defRPr b="1" sz="3800">
                <a:solidFill>
                  <a:schemeClr val="accent1"/>
                </a:solidFill>
              </a:defRPr>
            </a:lvl3pPr>
            <a:lvl4pPr marL="0" indent="1371600" defTabSz="587022">
              <a:lnSpc>
                <a:spcPct val="100000"/>
              </a:lnSpc>
              <a:spcBef>
                <a:spcPts val="0"/>
              </a:spcBef>
              <a:buSzTx/>
              <a:buNone/>
              <a:defRPr b="1" sz="3800">
                <a:solidFill>
                  <a:schemeClr val="accent1"/>
                </a:solidFill>
              </a:defRPr>
            </a:lvl4pPr>
            <a:lvl5pPr marL="0" indent="1828800" defTabSz="587022">
              <a:lnSpc>
                <a:spcPct val="100000"/>
              </a:lnSpc>
              <a:spcBef>
                <a:spcPts val="0"/>
              </a:spcBef>
              <a:buSzTx/>
              <a:buNone/>
              <a:defRPr b="1" sz="3800">
                <a:solidFill>
                  <a:schemeClr val="accent1"/>
                </a:solidFill>
              </a:defRPr>
            </a:lvl5pPr>
          </a:lstStyle>
          <a:p>
            <a:pPr/>
            <a:r>
              <a:t>Subtítulo de presentación</a:t>
            </a:r>
          </a:p>
          <a:p>
            <a:pPr lvl="1"/>
            <a:r>
              <a:t/>
            </a:r>
          </a:p>
          <a:p>
            <a:pPr lvl="2"/>
            <a:r>
              <a:t/>
            </a:r>
          </a:p>
          <a:p>
            <a:pPr lvl="3"/>
            <a:r>
              <a:t/>
            </a:r>
          </a:p>
          <a:p>
            <a:pPr lvl="4"/>
            <a:r>
              <a:t/>
            </a:r>
          </a:p>
        </p:txBody>
      </p:sp>
      <p:sp>
        <p:nvSpPr>
          <p:cNvPr id="14" name="Número de diapositiva"/>
          <p:cNvSpPr txBox="1"/>
          <p:nvPr>
            <p:ph type="sldNum" sz="quarter" idx="2"/>
          </p:nvPr>
        </p:nvSpPr>
        <p:spPr>
          <a:xfrm>
            <a:off x="6353454" y="9220199"/>
            <a:ext cx="297892" cy="287479"/>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ólo título">
    <p:spTree>
      <p:nvGrpSpPr>
        <p:cNvPr id="1" name=""/>
        <p:cNvGrpSpPr/>
        <p:nvPr/>
      </p:nvGrpSpPr>
      <p:grpSpPr>
        <a:xfrm>
          <a:off x="0" y="0"/>
          <a:ext cx="0" cy="0"/>
          <a:chOff x="0" y="0"/>
          <a:chExt cx="0" cy="0"/>
        </a:xfrm>
      </p:grpSpPr>
      <p:sp>
        <p:nvSpPr>
          <p:cNvPr id="99" name="Título de diapositiva"/>
          <p:cNvSpPr txBox="1"/>
          <p:nvPr>
            <p:ph type="title" hasCustomPrompt="1"/>
          </p:nvPr>
        </p:nvSpPr>
        <p:spPr>
          <a:prstGeom prst="rect">
            <a:avLst/>
          </a:prstGeom>
        </p:spPr>
        <p:txBody>
          <a:bodyPr/>
          <a:lstStyle/>
          <a:p>
            <a:pPr/>
            <a:r>
              <a:t>Título de diapositiva</a:t>
            </a:r>
          </a:p>
        </p:txBody>
      </p:sp>
      <p:sp>
        <p:nvSpPr>
          <p:cNvPr id="100" name="Subtítulo de diapositiva"/>
          <p:cNvSpPr txBox="1"/>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b="1" sz="3800"/>
            </a:lvl1pPr>
          </a:lstStyle>
          <a:p>
            <a:pPr/>
            <a:r>
              <a:t>Subtítulo de diapositiva</a:t>
            </a:r>
          </a:p>
        </p:txBody>
      </p:sp>
      <p:sp>
        <p:nvSpPr>
          <p:cNvPr id="10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Título de agenda"/>
          <p:cNvSpPr txBox="1"/>
          <p:nvPr>
            <p:ph type="title" hasCustomPrompt="1"/>
          </p:nvPr>
        </p:nvSpPr>
        <p:spPr>
          <a:xfrm>
            <a:off x="698500" y="444500"/>
            <a:ext cx="11607800" cy="1016000"/>
          </a:xfrm>
          <a:prstGeom prst="rect">
            <a:avLst/>
          </a:prstGeom>
        </p:spPr>
        <p:txBody>
          <a:bodyPr/>
          <a:lstStyle/>
          <a:p>
            <a:pPr/>
            <a:r>
              <a:t>Título de agenda</a:t>
            </a:r>
          </a:p>
        </p:txBody>
      </p:sp>
      <p:sp>
        <p:nvSpPr>
          <p:cNvPr id="109" name="Subtítulo de agenda"/>
          <p:cNvSpPr txBox="1"/>
          <p:nvPr>
            <p:ph type="body" sz="quarter" idx="21" hasCustomPrompt="1"/>
          </p:nvPr>
        </p:nvSpPr>
        <p:spPr>
          <a:xfrm>
            <a:off x="698500" y="1409700"/>
            <a:ext cx="11607801" cy="671802"/>
          </a:xfrm>
          <a:prstGeom prst="rect">
            <a:avLst/>
          </a:prstGeom>
        </p:spPr>
        <p:txBody>
          <a:bodyPr/>
          <a:lstStyle>
            <a:lvl1pPr marL="0" indent="0" defTabSz="587022">
              <a:lnSpc>
                <a:spcPct val="100000"/>
              </a:lnSpc>
              <a:spcBef>
                <a:spcPts val="0"/>
              </a:spcBef>
              <a:buSzTx/>
              <a:buNone/>
              <a:defRPr b="1" sz="3800"/>
            </a:lvl1pPr>
          </a:lstStyle>
          <a:p>
            <a:pPr/>
            <a:r>
              <a:t>Subtítulo de agenda</a:t>
            </a:r>
          </a:p>
        </p:txBody>
      </p:sp>
      <p:sp>
        <p:nvSpPr>
          <p:cNvPr id="110" name="Nivel de texto 1…"/>
          <p:cNvSpPr txBox="1"/>
          <p:nvPr>
            <p:ph type="body" idx="1" hasCustomPrompt="1"/>
          </p:nvPr>
        </p:nvSpPr>
        <p:spPr>
          <a:prstGeom prst="rect">
            <a:avLst/>
          </a:prstGeom>
        </p:spPr>
        <p:txBody>
          <a:bodyPr/>
          <a:lstStyle>
            <a:lvl1pPr marL="0" indent="0">
              <a:spcBef>
                <a:spcPts val="1300"/>
              </a:spcBef>
              <a:buSzTx/>
              <a:buNone/>
              <a:defRPr spc="-38" sz="3800"/>
            </a:lvl1pPr>
            <a:lvl2pPr marL="0" indent="457200">
              <a:spcBef>
                <a:spcPts val="1300"/>
              </a:spcBef>
              <a:buSzTx/>
              <a:buNone/>
              <a:defRPr spc="-38" sz="3800"/>
            </a:lvl2pPr>
            <a:lvl3pPr marL="0" indent="914400">
              <a:spcBef>
                <a:spcPts val="1300"/>
              </a:spcBef>
              <a:buSzTx/>
              <a:buNone/>
              <a:defRPr spc="-38" sz="3800"/>
            </a:lvl3pPr>
            <a:lvl4pPr marL="0" indent="1371600">
              <a:spcBef>
                <a:spcPts val="1300"/>
              </a:spcBef>
              <a:buSzTx/>
              <a:buNone/>
              <a:defRPr spc="-38" sz="3800"/>
            </a:lvl4pPr>
            <a:lvl5pPr marL="0" indent="1828800">
              <a:spcBef>
                <a:spcPts val="1300"/>
              </a:spcBef>
              <a:buSzTx/>
              <a:buNone/>
              <a:defRPr spc="-38" sz="3800"/>
            </a:lvl5pPr>
          </a:lstStyle>
          <a:p>
            <a:pPr/>
            <a:r>
              <a:t>Temas de agenda</a:t>
            </a:r>
          </a:p>
          <a:p>
            <a:pPr lvl="1"/>
            <a:r>
              <a:t/>
            </a:r>
          </a:p>
          <a:p>
            <a:pPr lvl="2"/>
            <a:r>
              <a:t/>
            </a:r>
          </a:p>
          <a:p>
            <a:pPr lvl="3"/>
            <a:r>
              <a:t/>
            </a:r>
          </a:p>
          <a:p>
            <a:pPr lvl="4"/>
            <a:r>
              <a:t/>
            </a:r>
          </a:p>
        </p:txBody>
      </p:sp>
      <p:sp>
        <p:nvSpPr>
          <p:cNvPr id="11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claración">
    <p:spTree>
      <p:nvGrpSpPr>
        <p:cNvPr id="1" name=""/>
        <p:cNvGrpSpPr/>
        <p:nvPr/>
      </p:nvGrpSpPr>
      <p:grpSpPr>
        <a:xfrm>
          <a:off x="0" y="0"/>
          <a:ext cx="0" cy="0"/>
          <a:chOff x="0" y="0"/>
          <a:chExt cx="0" cy="0"/>
        </a:xfrm>
      </p:grpSpPr>
      <p:sp>
        <p:nvSpPr>
          <p:cNvPr id="118" name="Nivel de texto 1…"/>
          <p:cNvSpPr txBox="1"/>
          <p:nvPr>
            <p:ph type="body" sz="half" idx="1" hasCustomPrompt="1"/>
          </p:nvPr>
        </p:nvSpPr>
        <p:spPr>
          <a:xfrm>
            <a:off x="698500" y="3568700"/>
            <a:ext cx="11607800" cy="2617788"/>
          </a:xfrm>
          <a:prstGeom prst="rect">
            <a:avLst/>
          </a:prstGeom>
        </p:spPr>
        <p:txBody>
          <a:bodyPr anchor="ctr"/>
          <a:lstStyle>
            <a:lvl1pPr marL="0" indent="0" algn="ctr">
              <a:lnSpc>
                <a:spcPct val="80000"/>
              </a:lnSpc>
              <a:spcBef>
                <a:spcPts val="0"/>
              </a:spcBef>
              <a:buSzTx/>
              <a:buNone/>
              <a:defRPr spc="-164" sz="8200">
                <a:solidFill>
                  <a:schemeClr val="accent1">
                    <a:hueOff val="114395"/>
                    <a:lumOff val="-24975"/>
                  </a:schemeClr>
                </a:solidFill>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164" sz="8200">
                <a:solidFill>
                  <a:schemeClr val="accent1">
                    <a:hueOff val="114395"/>
                    <a:lumOff val="-24975"/>
                  </a:schemeClr>
                </a:solidFill>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164" sz="8200">
                <a:solidFill>
                  <a:schemeClr val="accent1">
                    <a:hueOff val="114395"/>
                    <a:lumOff val="-24975"/>
                  </a:schemeClr>
                </a:solidFill>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164" sz="8200">
                <a:solidFill>
                  <a:schemeClr val="accent1">
                    <a:hueOff val="114395"/>
                    <a:lumOff val="-24975"/>
                  </a:schemeClr>
                </a:solidFill>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164" sz="8200">
                <a:solidFill>
                  <a:schemeClr val="accent1">
                    <a:hueOff val="114395"/>
                    <a:lumOff val="-24975"/>
                  </a:schemeClr>
                </a:solidFill>
                <a:latin typeface="Helvetica Neue Medium"/>
                <a:ea typeface="Helvetica Neue Medium"/>
                <a:cs typeface="Helvetica Neue Medium"/>
                <a:sym typeface="Helvetica Neue Medium"/>
              </a:defRPr>
            </a:lvl5pPr>
          </a:lstStyle>
          <a:p>
            <a:pPr/>
            <a:r>
              <a:t>Declaración</a:t>
            </a:r>
          </a:p>
          <a:p>
            <a:pPr lvl="1"/>
            <a:r>
              <a:t/>
            </a:r>
          </a:p>
          <a:p>
            <a:pPr lvl="2"/>
            <a:r>
              <a:t/>
            </a:r>
          </a:p>
          <a:p>
            <a:pPr lvl="3"/>
            <a:r>
              <a:t/>
            </a:r>
          </a:p>
          <a:p>
            <a:pPr lvl="4"/>
            <a:r>
              <a:t/>
            </a:r>
          </a:p>
        </p:txBody>
      </p:sp>
      <p:sp>
        <p:nvSpPr>
          <p:cNvPr id="119"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ato grande">
    <p:spTree>
      <p:nvGrpSpPr>
        <p:cNvPr id="1" name=""/>
        <p:cNvGrpSpPr/>
        <p:nvPr/>
      </p:nvGrpSpPr>
      <p:grpSpPr>
        <a:xfrm>
          <a:off x="0" y="0"/>
          <a:ext cx="0" cy="0"/>
          <a:chOff x="0" y="0"/>
          <a:chExt cx="0" cy="0"/>
        </a:xfrm>
      </p:grpSpPr>
      <p:sp>
        <p:nvSpPr>
          <p:cNvPr id="126" name="Información del dato"/>
          <p:cNvSpPr txBox="1"/>
          <p:nvPr>
            <p:ph type="body" sz="quarter" idx="21" hasCustomPrompt="1"/>
          </p:nvPr>
        </p:nvSpPr>
        <p:spPr>
          <a:xfrm>
            <a:off x="698500" y="6209979"/>
            <a:ext cx="11607800" cy="671803"/>
          </a:xfrm>
          <a:prstGeom prst="rect">
            <a:avLst/>
          </a:prstGeom>
        </p:spPr>
        <p:txBody>
          <a:bodyPr/>
          <a:lstStyle>
            <a:lvl1pPr marL="0" indent="0" algn="ctr">
              <a:lnSpc>
                <a:spcPct val="100000"/>
              </a:lnSpc>
              <a:spcBef>
                <a:spcPts val="0"/>
              </a:spcBef>
              <a:buSzTx/>
              <a:buNone/>
              <a:defRPr b="1" sz="3800"/>
            </a:lvl1pPr>
          </a:lstStyle>
          <a:p>
            <a:pPr/>
            <a:r>
              <a:t>Información del dato</a:t>
            </a:r>
          </a:p>
        </p:txBody>
      </p:sp>
      <p:sp>
        <p:nvSpPr>
          <p:cNvPr id="127" name="Nivel de texto 1…"/>
          <p:cNvSpPr txBox="1"/>
          <p:nvPr>
            <p:ph type="body" idx="1" hasCustomPrompt="1"/>
          </p:nvPr>
        </p:nvSpPr>
        <p:spPr>
          <a:xfrm>
            <a:off x="698500" y="999066"/>
            <a:ext cx="11607800" cy="5210914"/>
          </a:xfrm>
          <a:prstGeom prst="rect">
            <a:avLst/>
          </a:prstGeom>
        </p:spPr>
        <p:txBody>
          <a:bodyPr anchor="b"/>
          <a:lstStyle>
            <a:lvl1pPr marL="0" indent="0" algn="ctr">
              <a:lnSpc>
                <a:spcPct val="80000"/>
              </a:lnSpc>
              <a:spcBef>
                <a:spcPts val="0"/>
              </a:spcBef>
              <a:buSzTx/>
              <a:buNone/>
              <a:defRPr b="1" spc="-176" sz="17600">
                <a:solidFill>
                  <a:schemeClr val="accent1">
                    <a:hueOff val="114395"/>
                    <a:lumOff val="-24975"/>
                  </a:schemeClr>
                </a:solidFill>
              </a:defRPr>
            </a:lvl1pPr>
            <a:lvl2pPr marL="0" indent="457200" algn="ctr">
              <a:lnSpc>
                <a:spcPct val="80000"/>
              </a:lnSpc>
              <a:spcBef>
                <a:spcPts val="0"/>
              </a:spcBef>
              <a:buSzTx/>
              <a:buNone/>
              <a:defRPr b="1" spc="-176" sz="17600">
                <a:solidFill>
                  <a:schemeClr val="accent1">
                    <a:hueOff val="114395"/>
                    <a:lumOff val="-24975"/>
                  </a:schemeClr>
                </a:solidFill>
              </a:defRPr>
            </a:lvl2pPr>
            <a:lvl3pPr marL="0" indent="914400" algn="ctr">
              <a:lnSpc>
                <a:spcPct val="80000"/>
              </a:lnSpc>
              <a:spcBef>
                <a:spcPts val="0"/>
              </a:spcBef>
              <a:buSzTx/>
              <a:buNone/>
              <a:defRPr b="1" spc="-176" sz="17600">
                <a:solidFill>
                  <a:schemeClr val="accent1">
                    <a:hueOff val="114395"/>
                    <a:lumOff val="-24975"/>
                  </a:schemeClr>
                </a:solidFill>
              </a:defRPr>
            </a:lvl3pPr>
            <a:lvl4pPr marL="0" indent="1371600" algn="ctr">
              <a:lnSpc>
                <a:spcPct val="80000"/>
              </a:lnSpc>
              <a:spcBef>
                <a:spcPts val="0"/>
              </a:spcBef>
              <a:buSzTx/>
              <a:buNone/>
              <a:defRPr b="1" spc="-176" sz="17600">
                <a:solidFill>
                  <a:schemeClr val="accent1">
                    <a:hueOff val="114395"/>
                    <a:lumOff val="-24975"/>
                  </a:schemeClr>
                </a:solidFill>
              </a:defRPr>
            </a:lvl4pPr>
            <a:lvl5pPr marL="0" indent="1828800" algn="ctr">
              <a:lnSpc>
                <a:spcPct val="80000"/>
              </a:lnSpc>
              <a:spcBef>
                <a:spcPts val="0"/>
              </a:spcBef>
              <a:buSzTx/>
              <a:buNone/>
              <a:defRPr b="1" spc="-176" sz="17600">
                <a:solidFill>
                  <a:schemeClr val="accent1">
                    <a:hueOff val="114395"/>
                    <a:lumOff val="-24975"/>
                  </a:schemeClr>
                </a:solidFill>
              </a:defRPr>
            </a:lvl5pPr>
          </a:lstStyle>
          <a:p>
            <a:pPr/>
            <a:r>
              <a:t>100%</a:t>
            </a:r>
          </a:p>
          <a:p>
            <a:pPr lvl="1"/>
            <a:r>
              <a:t/>
            </a:r>
          </a:p>
          <a:p>
            <a:pPr lvl="2"/>
            <a:r>
              <a:t/>
            </a:r>
          </a:p>
          <a:p>
            <a:pPr lvl="3"/>
            <a:r>
              <a:t/>
            </a:r>
          </a:p>
          <a:p>
            <a:pPr lvl="4"/>
            <a:r>
              <a:t/>
            </a:r>
          </a:p>
        </p:txBody>
      </p:sp>
      <p:sp>
        <p:nvSpPr>
          <p:cNvPr id="12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
    <p:spTree>
      <p:nvGrpSpPr>
        <p:cNvPr id="1" name=""/>
        <p:cNvGrpSpPr/>
        <p:nvPr/>
      </p:nvGrpSpPr>
      <p:grpSpPr>
        <a:xfrm>
          <a:off x="0" y="0"/>
          <a:ext cx="0" cy="0"/>
          <a:chOff x="0" y="0"/>
          <a:chExt cx="0" cy="0"/>
        </a:xfrm>
      </p:grpSpPr>
      <p:sp>
        <p:nvSpPr>
          <p:cNvPr id="135" name="Nivel de texto 1…"/>
          <p:cNvSpPr txBox="1"/>
          <p:nvPr>
            <p:ph type="body" sz="half" idx="1" hasCustomPrompt="1"/>
          </p:nvPr>
        </p:nvSpPr>
        <p:spPr>
          <a:xfrm>
            <a:off x="736600" y="3721100"/>
            <a:ext cx="11531600" cy="2324100"/>
          </a:xfrm>
          <a:prstGeom prst="rect">
            <a:avLst/>
          </a:prstGeom>
        </p:spPr>
        <p:txBody>
          <a:bodyPr anchor="ctr"/>
          <a:lstStyle>
            <a:lvl1pPr marL="457200" indent="-342900">
              <a:spcBef>
                <a:spcPts val="0"/>
              </a:spcBef>
              <a:buSzTx/>
              <a:buNone/>
              <a:defRPr spc="-119" sz="6000">
                <a:solidFill>
                  <a:schemeClr val="accent1">
                    <a:hueOff val="114395"/>
                    <a:lumOff val="-24975"/>
                  </a:schemeClr>
                </a:solidFill>
                <a:latin typeface="Helvetica Neue Medium"/>
                <a:ea typeface="Helvetica Neue Medium"/>
                <a:cs typeface="Helvetica Neue Medium"/>
                <a:sym typeface="Helvetica Neue Medium"/>
              </a:defRPr>
            </a:lvl1pPr>
            <a:lvl2pPr marL="457200" indent="114300">
              <a:spcBef>
                <a:spcPts val="0"/>
              </a:spcBef>
              <a:buSzTx/>
              <a:buNone/>
              <a:defRPr spc="-119" sz="6000">
                <a:solidFill>
                  <a:schemeClr val="accent1">
                    <a:hueOff val="114395"/>
                    <a:lumOff val="-24975"/>
                  </a:schemeClr>
                </a:solidFill>
                <a:latin typeface="Helvetica Neue Medium"/>
                <a:ea typeface="Helvetica Neue Medium"/>
                <a:cs typeface="Helvetica Neue Medium"/>
                <a:sym typeface="Helvetica Neue Medium"/>
              </a:defRPr>
            </a:lvl2pPr>
            <a:lvl3pPr marL="457200" indent="571500">
              <a:spcBef>
                <a:spcPts val="0"/>
              </a:spcBef>
              <a:buSzTx/>
              <a:buNone/>
              <a:defRPr spc="-119" sz="6000">
                <a:solidFill>
                  <a:schemeClr val="accent1">
                    <a:hueOff val="114395"/>
                    <a:lumOff val="-24975"/>
                  </a:schemeClr>
                </a:solidFill>
                <a:latin typeface="Helvetica Neue Medium"/>
                <a:ea typeface="Helvetica Neue Medium"/>
                <a:cs typeface="Helvetica Neue Medium"/>
                <a:sym typeface="Helvetica Neue Medium"/>
              </a:defRPr>
            </a:lvl3pPr>
            <a:lvl4pPr marL="457200" indent="1028700">
              <a:spcBef>
                <a:spcPts val="0"/>
              </a:spcBef>
              <a:buSzTx/>
              <a:buNone/>
              <a:defRPr spc="-119" sz="6000">
                <a:solidFill>
                  <a:schemeClr val="accent1">
                    <a:hueOff val="114395"/>
                    <a:lumOff val="-24975"/>
                  </a:schemeClr>
                </a:solidFill>
                <a:latin typeface="Helvetica Neue Medium"/>
                <a:ea typeface="Helvetica Neue Medium"/>
                <a:cs typeface="Helvetica Neue Medium"/>
                <a:sym typeface="Helvetica Neue Medium"/>
              </a:defRPr>
            </a:lvl4pPr>
            <a:lvl5pPr marL="457200" indent="1485900">
              <a:spcBef>
                <a:spcPts val="0"/>
              </a:spcBef>
              <a:buSzTx/>
              <a:buNone/>
              <a:defRPr spc="-119" sz="6000">
                <a:solidFill>
                  <a:schemeClr val="accent1">
                    <a:hueOff val="114395"/>
                    <a:lumOff val="-24975"/>
                  </a:schemeClr>
                </a:solidFill>
                <a:latin typeface="Helvetica Neue Medium"/>
                <a:ea typeface="Helvetica Neue Medium"/>
                <a:cs typeface="Helvetica Neue Medium"/>
                <a:sym typeface="Helvetica Neue Medium"/>
              </a:defRPr>
            </a:lvl5pPr>
          </a:lstStyle>
          <a:p>
            <a:pPr/>
            <a:r>
              <a:t>“Frase celebre”</a:t>
            </a:r>
          </a:p>
          <a:p>
            <a:pPr lvl="1"/>
            <a:r>
              <a:t/>
            </a:r>
          </a:p>
          <a:p>
            <a:pPr lvl="2"/>
            <a:r>
              <a:t/>
            </a:r>
          </a:p>
          <a:p>
            <a:pPr lvl="3"/>
            <a:r>
              <a:t/>
            </a:r>
          </a:p>
          <a:p>
            <a:pPr lvl="4"/>
            <a:r>
              <a:t/>
            </a:r>
          </a:p>
        </p:txBody>
      </p:sp>
      <p:sp>
        <p:nvSpPr>
          <p:cNvPr id="136" name="Atribución"/>
          <p:cNvSpPr txBox="1"/>
          <p:nvPr>
            <p:ph type="body" sz="quarter" idx="21" hasCustomPrompt="1"/>
          </p:nvPr>
        </p:nvSpPr>
        <p:spPr>
          <a:xfrm>
            <a:off x="1219200" y="6426200"/>
            <a:ext cx="11049000" cy="461059"/>
          </a:xfrm>
          <a:prstGeom prst="rect">
            <a:avLst/>
          </a:prstGeom>
        </p:spPr>
        <p:txBody>
          <a:bodyPr/>
          <a:lstStyle>
            <a:lvl1pPr marL="0" indent="0" defTabSz="563541">
              <a:lnSpc>
                <a:spcPct val="100000"/>
              </a:lnSpc>
              <a:spcBef>
                <a:spcPts val="0"/>
              </a:spcBef>
              <a:buSzTx/>
              <a:buNone/>
              <a:defRPr b="1" sz="2304"/>
            </a:lvl1pPr>
          </a:lstStyle>
          <a:p>
            <a:pPr/>
            <a:r>
              <a:t>Atribución</a:t>
            </a:r>
          </a:p>
        </p:txBody>
      </p:sp>
      <p:sp>
        <p:nvSpPr>
          <p:cNvPr id="13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fotos">
    <p:spTree>
      <p:nvGrpSpPr>
        <p:cNvPr id="1" name=""/>
        <p:cNvGrpSpPr/>
        <p:nvPr/>
      </p:nvGrpSpPr>
      <p:grpSpPr>
        <a:xfrm>
          <a:off x="0" y="0"/>
          <a:ext cx="0" cy="0"/>
          <a:chOff x="0" y="0"/>
          <a:chExt cx="0" cy="0"/>
        </a:xfrm>
      </p:grpSpPr>
      <p:sp>
        <p:nvSpPr>
          <p:cNvPr id="144" name="Globos aerostáticos vistos desde abajo con el cielo de fondo"/>
          <p:cNvSpPr/>
          <p:nvPr>
            <p:ph type="pic" idx="21"/>
          </p:nvPr>
        </p:nvSpPr>
        <p:spPr>
          <a:xfrm>
            <a:off x="-3860800" y="701538"/>
            <a:ext cx="12539868" cy="8359912"/>
          </a:xfrm>
          <a:prstGeom prst="rect">
            <a:avLst/>
          </a:prstGeom>
        </p:spPr>
        <p:txBody>
          <a:bodyPr lIns="91439" tIns="45719" rIns="91439" bIns="45719">
            <a:noAutofit/>
          </a:bodyPr>
          <a:lstStyle/>
          <a:p>
            <a:pPr/>
          </a:p>
        </p:txBody>
      </p:sp>
      <p:sp>
        <p:nvSpPr>
          <p:cNvPr id="145" name="Globos aerostáticos vistos desde abajo con el cielo de fondo"/>
          <p:cNvSpPr/>
          <p:nvPr>
            <p:ph type="pic" sz="quarter" idx="22"/>
          </p:nvPr>
        </p:nvSpPr>
        <p:spPr>
          <a:xfrm>
            <a:off x="6534860" y="698500"/>
            <a:ext cx="5967580" cy="3962400"/>
          </a:xfrm>
          <a:prstGeom prst="rect">
            <a:avLst/>
          </a:prstGeom>
        </p:spPr>
        <p:txBody>
          <a:bodyPr lIns="91439" tIns="45719" rIns="91439" bIns="45719">
            <a:noAutofit/>
          </a:bodyPr>
          <a:lstStyle/>
          <a:p>
            <a:pPr/>
          </a:p>
        </p:txBody>
      </p:sp>
      <p:sp>
        <p:nvSpPr>
          <p:cNvPr id="146" name="Acercamiento de un globo aerostático visto desde arriba"/>
          <p:cNvSpPr/>
          <p:nvPr>
            <p:ph type="pic" sz="quarter" idx="23"/>
          </p:nvPr>
        </p:nvSpPr>
        <p:spPr>
          <a:xfrm>
            <a:off x="6546850" y="5099050"/>
            <a:ext cx="5943600" cy="3962400"/>
          </a:xfrm>
          <a:prstGeom prst="rect">
            <a:avLst/>
          </a:prstGeom>
        </p:spPr>
        <p:txBody>
          <a:bodyPr lIns="91439" tIns="45719" rIns="91439" bIns="45719">
            <a:noAutofit/>
          </a:bodyPr>
          <a:lstStyle/>
          <a:p>
            <a:pPr/>
          </a:p>
        </p:txBody>
      </p:sp>
      <p:sp>
        <p:nvSpPr>
          <p:cNvPr id="14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spTree>
      <p:nvGrpSpPr>
        <p:cNvPr id="1" name=""/>
        <p:cNvGrpSpPr/>
        <p:nvPr/>
      </p:nvGrpSpPr>
      <p:grpSpPr>
        <a:xfrm>
          <a:off x="0" y="0"/>
          <a:ext cx="0" cy="0"/>
          <a:chOff x="0" y="0"/>
          <a:chExt cx="0" cy="0"/>
        </a:xfrm>
      </p:grpSpPr>
      <p:sp>
        <p:nvSpPr>
          <p:cNvPr id="154" name="Globos aerostáticos vistos desde abajo con el cielo de fondo"/>
          <p:cNvSpPr/>
          <p:nvPr>
            <p:ph type="pic" idx="21"/>
          </p:nvPr>
        </p:nvSpPr>
        <p:spPr>
          <a:xfrm>
            <a:off x="-812800" y="0"/>
            <a:ext cx="14630400" cy="9753600"/>
          </a:xfrm>
          <a:prstGeom prst="rect">
            <a:avLst/>
          </a:prstGeom>
        </p:spPr>
        <p:txBody>
          <a:bodyPr lIns="91439" tIns="45719" rIns="91439" bIns="45719">
            <a:noAutofit/>
          </a:bodyPr>
          <a:lstStyle/>
          <a:p>
            <a:pPr/>
          </a:p>
        </p:txBody>
      </p:sp>
      <p:sp>
        <p:nvSpPr>
          <p:cNvPr id="155" name="Número de diapositiva"/>
          <p:cNvSpPr txBox="1"/>
          <p:nvPr>
            <p:ph type="sldNum" sz="quarter" idx="2"/>
          </p:nvPr>
        </p:nvSpPr>
        <p:spPr>
          <a:xfrm>
            <a:off x="6353454" y="9220199"/>
            <a:ext cx="297892" cy="287479"/>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n blanco">
    <p:spTree>
      <p:nvGrpSpPr>
        <p:cNvPr id="1" name=""/>
        <p:cNvGrpSpPr/>
        <p:nvPr/>
      </p:nvGrpSpPr>
      <p:grpSpPr>
        <a:xfrm>
          <a:off x="0" y="0"/>
          <a:ext cx="0" cy="0"/>
          <a:chOff x="0" y="0"/>
          <a:chExt cx="0" cy="0"/>
        </a:xfrm>
      </p:grpSpPr>
      <p:sp>
        <p:nvSpPr>
          <p:cNvPr id="16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p:bg>
      <p:bgPr>
        <a:solidFill>
          <a:srgbClr val="000000"/>
        </a:solidFill>
      </p:bgPr>
    </p:bg>
    <p:spTree>
      <p:nvGrpSpPr>
        <p:cNvPr id="1" name=""/>
        <p:cNvGrpSpPr/>
        <p:nvPr/>
      </p:nvGrpSpPr>
      <p:grpSpPr>
        <a:xfrm>
          <a:off x="0" y="0"/>
          <a:ext cx="0" cy="0"/>
          <a:chOff x="0" y="0"/>
          <a:chExt cx="0" cy="0"/>
        </a:xfrm>
      </p:grpSpPr>
      <p:sp>
        <p:nvSpPr>
          <p:cNvPr id="169" name="Nivel de texto 1…"/>
          <p:cNvSpPr txBox="1"/>
          <p:nvPr>
            <p:ph type="body" sz="quarter" idx="1" hasCustomPrompt="1"/>
          </p:nvPr>
        </p:nvSpPr>
        <p:spPr>
          <a:xfrm>
            <a:off x="643465" y="7533359"/>
            <a:ext cx="11717870" cy="339723"/>
          </a:xfrm>
          <a:prstGeom prst="rect">
            <a:avLst/>
          </a:prstGeom>
        </p:spPr>
        <p:txBody>
          <a:bodyPr lIns="24383" tIns="24383" rIns="24383" bIns="24383" anchor="b"/>
          <a:lstStyle>
            <a:lvl1pPr marL="0" indent="0" defTabSz="587022">
              <a:lnSpc>
                <a:spcPct val="100000"/>
              </a:lnSpc>
              <a:spcBef>
                <a:spcPts val="0"/>
              </a:spcBef>
              <a:buSzTx/>
              <a:buNone/>
              <a:defRPr b="1" sz="2400">
                <a:solidFill>
                  <a:srgbClr val="FFFFFF"/>
                </a:solidFill>
              </a:defRPr>
            </a:lvl1pPr>
            <a:lvl2pPr marL="914400" indent="-304800" defTabSz="587022">
              <a:lnSpc>
                <a:spcPct val="100000"/>
              </a:lnSpc>
              <a:spcBef>
                <a:spcPts val="0"/>
              </a:spcBef>
              <a:defRPr b="1" sz="2400">
                <a:solidFill>
                  <a:srgbClr val="FFFFFF"/>
                </a:solidFill>
              </a:defRPr>
            </a:lvl2pPr>
            <a:lvl3pPr marL="1524000" indent="-304800" defTabSz="587022">
              <a:lnSpc>
                <a:spcPct val="100000"/>
              </a:lnSpc>
              <a:spcBef>
                <a:spcPts val="0"/>
              </a:spcBef>
              <a:defRPr b="1" sz="2400">
                <a:solidFill>
                  <a:srgbClr val="FFFFFF"/>
                </a:solidFill>
              </a:defRPr>
            </a:lvl3pPr>
            <a:lvl4pPr marL="2133600" indent="-304800" defTabSz="587022">
              <a:lnSpc>
                <a:spcPct val="100000"/>
              </a:lnSpc>
              <a:spcBef>
                <a:spcPts val="0"/>
              </a:spcBef>
              <a:defRPr b="1" sz="2400">
                <a:solidFill>
                  <a:srgbClr val="FFFFFF"/>
                </a:solidFill>
              </a:defRPr>
            </a:lvl4pPr>
            <a:lvl5pPr marL="2743200" indent="-304800" defTabSz="587022">
              <a:lnSpc>
                <a:spcPct val="100000"/>
              </a:lnSpc>
              <a:spcBef>
                <a:spcPts val="0"/>
              </a:spcBef>
              <a:defRPr b="1" sz="2400">
                <a:solidFill>
                  <a:srgbClr val="FFFFFF"/>
                </a:solidFill>
              </a:defRPr>
            </a:lvl5pPr>
          </a:lstStyle>
          <a:p>
            <a:pPr/>
            <a:r>
              <a:t>Autor y fecha</a:t>
            </a:r>
          </a:p>
          <a:p>
            <a:pPr lvl="1"/>
            <a:r>
              <a:t/>
            </a:r>
          </a:p>
          <a:p>
            <a:pPr lvl="2"/>
            <a:r>
              <a:t/>
            </a:r>
          </a:p>
          <a:p>
            <a:pPr lvl="3"/>
            <a:r>
              <a:t/>
            </a:r>
          </a:p>
          <a:p>
            <a:pPr lvl="4"/>
            <a:r>
              <a:t/>
            </a:r>
          </a:p>
        </p:txBody>
      </p:sp>
      <p:sp>
        <p:nvSpPr>
          <p:cNvPr id="170" name="Título de presentación"/>
          <p:cNvSpPr txBox="1"/>
          <p:nvPr>
            <p:ph type="title" hasCustomPrompt="1"/>
          </p:nvPr>
        </p:nvSpPr>
        <p:spPr>
          <a:xfrm>
            <a:off x="643464" y="2592528"/>
            <a:ext cx="11717871" cy="2479042"/>
          </a:xfrm>
          <a:prstGeom prst="rect">
            <a:avLst/>
          </a:prstGeom>
        </p:spPr>
        <p:txBody>
          <a:bodyPr lIns="27093" tIns="27093" rIns="27093" bIns="27093" anchor="b"/>
          <a:lstStyle>
            <a:lvl1pPr defTabSz="1733929">
              <a:defRPr spc="-164" sz="8200">
                <a:solidFill>
                  <a:srgbClr val="FFFFFF"/>
                </a:solidFill>
              </a:defRPr>
            </a:lvl1pPr>
          </a:lstStyle>
          <a:p>
            <a:pPr/>
            <a:r>
              <a:t>Título de presentación</a:t>
            </a:r>
          </a:p>
        </p:txBody>
      </p:sp>
      <p:sp>
        <p:nvSpPr>
          <p:cNvPr id="171" name="Nivel de texto 1…"/>
          <p:cNvSpPr txBox="1"/>
          <p:nvPr>
            <p:ph type="body" sz="quarter" idx="21" hasCustomPrompt="1"/>
          </p:nvPr>
        </p:nvSpPr>
        <p:spPr>
          <a:xfrm>
            <a:off x="643466" y="5057528"/>
            <a:ext cx="11717868" cy="1016001"/>
          </a:xfrm>
          <a:prstGeom prst="rect">
            <a:avLst/>
          </a:prstGeom>
        </p:spPr>
        <p:txBody>
          <a:bodyPr lIns="27093" tIns="27093" rIns="27093" bIns="27093"/>
          <a:lstStyle>
            <a:lvl1pPr marL="0" indent="0" defTabSz="587022">
              <a:lnSpc>
                <a:spcPct val="100000"/>
              </a:lnSpc>
              <a:spcBef>
                <a:spcPts val="0"/>
              </a:spcBef>
              <a:buSzTx/>
              <a:buNone/>
              <a:defRPr b="1" sz="3800">
                <a:solidFill>
                  <a:srgbClr val="FFFFFF"/>
                </a:solidFill>
              </a:defRPr>
            </a:lvl1pPr>
          </a:lstStyle>
          <a:p>
            <a:pPr/>
            <a:r>
              <a:t>Subtítulo de presentación</a:t>
            </a:r>
          </a:p>
        </p:txBody>
      </p:sp>
      <p:sp>
        <p:nvSpPr>
          <p:cNvPr id="172" name="Número de diapositiva"/>
          <p:cNvSpPr txBox="1"/>
          <p:nvPr>
            <p:ph type="sldNum" sz="quarter" idx="2"/>
          </p:nvPr>
        </p:nvSpPr>
        <p:spPr>
          <a:xfrm>
            <a:off x="6384222" y="8167800"/>
            <a:ext cx="236356" cy="227720"/>
          </a:xfrm>
          <a:prstGeom prst="rect">
            <a:avLst/>
          </a:prstGeom>
        </p:spPr>
        <p:txBody>
          <a:bodyPr lIns="27093" tIns="27093" rIns="27093" bIns="27093"/>
          <a:lstStyle>
            <a:lvl1pPr defTabSz="415431">
              <a:defRPr sz="12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gradFill flip="none" rotWithShape="1">
          <a:gsLst>
            <a:gs pos="0">
              <a:srgbClr val="FFFFFF"/>
            </a:gs>
            <a:gs pos="100000">
              <a:srgbClr val="FFFFFF"/>
            </a:gs>
          </a:gsLst>
          <a:lin ang="16200000" scaled="0"/>
        </a:gradFill>
      </p:bgPr>
    </p:bg>
    <p:spTree>
      <p:nvGrpSpPr>
        <p:cNvPr id="1" name=""/>
        <p:cNvGrpSpPr/>
        <p:nvPr/>
      </p:nvGrpSpPr>
      <p:grpSpPr>
        <a:xfrm>
          <a:off x="0" y="0"/>
          <a:ext cx="0" cy="0"/>
          <a:chOff x="0" y="0"/>
          <a:chExt cx="0" cy="0"/>
        </a:xfrm>
      </p:grpSpPr>
      <p:pic>
        <p:nvPicPr>
          <p:cNvPr id="179" name="insidebar_eng_blue" descr="insidebar_eng_blue"/>
          <p:cNvPicPr>
            <a:picLocks noChangeAspect="1"/>
          </p:cNvPicPr>
          <p:nvPr/>
        </p:nvPicPr>
        <p:blipFill>
          <a:blip r:embed="rId2">
            <a:extLst/>
          </a:blip>
          <a:stretch>
            <a:fillRect/>
          </a:stretch>
        </p:blipFill>
        <p:spPr>
          <a:xfrm>
            <a:off x="1625599" y="1219199"/>
            <a:ext cx="9753602" cy="1056641"/>
          </a:xfrm>
          <a:prstGeom prst="rect">
            <a:avLst/>
          </a:prstGeom>
          <a:ln w="12700">
            <a:miter lim="400000"/>
          </a:ln>
        </p:spPr>
      </p:pic>
      <p:sp>
        <p:nvSpPr>
          <p:cNvPr id="180" name="Número de diapositiva"/>
          <p:cNvSpPr txBox="1"/>
          <p:nvPr>
            <p:ph type="sldNum" sz="quarter" idx="2"/>
          </p:nvPr>
        </p:nvSpPr>
        <p:spPr>
          <a:xfrm>
            <a:off x="10575306" y="8024622"/>
            <a:ext cx="316215" cy="338837"/>
          </a:xfrm>
          <a:prstGeom prst="rect">
            <a:avLst/>
          </a:prstGeom>
        </p:spPr>
        <p:txBody>
          <a:bodyPr lIns="48767" tIns="48767" rIns="48767" bIns="48767" anchor="ctr"/>
          <a:lstStyle>
            <a:lvl1pPr algn="r" defTabSz="650240">
              <a:defRPr sz="16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foto">
    <p:spTree>
      <p:nvGrpSpPr>
        <p:cNvPr id="1" name=""/>
        <p:cNvGrpSpPr/>
        <p:nvPr/>
      </p:nvGrpSpPr>
      <p:grpSpPr>
        <a:xfrm>
          <a:off x="0" y="0"/>
          <a:ext cx="0" cy="0"/>
          <a:chOff x="0" y="0"/>
          <a:chExt cx="0" cy="0"/>
        </a:xfrm>
      </p:grpSpPr>
      <p:sp>
        <p:nvSpPr>
          <p:cNvPr id="21" name="Acercamiento de un globo aerostático visto desde arriba"/>
          <p:cNvSpPr/>
          <p:nvPr>
            <p:ph type="pic" idx="21"/>
          </p:nvPr>
        </p:nvSpPr>
        <p:spPr>
          <a:xfrm>
            <a:off x="-812800" y="0"/>
            <a:ext cx="14630400" cy="9753600"/>
          </a:xfrm>
          <a:prstGeom prst="rect">
            <a:avLst/>
          </a:prstGeom>
        </p:spPr>
        <p:txBody>
          <a:bodyPr lIns="91439" tIns="45719" rIns="91439" bIns="45719">
            <a:noAutofit/>
          </a:bodyPr>
          <a:lstStyle/>
          <a:p>
            <a:pPr/>
          </a:p>
        </p:txBody>
      </p:sp>
      <p:sp>
        <p:nvSpPr>
          <p:cNvPr id="22" name="Título de presentación"/>
          <p:cNvSpPr txBox="1"/>
          <p:nvPr>
            <p:ph type="title" hasCustomPrompt="1"/>
          </p:nvPr>
        </p:nvSpPr>
        <p:spPr>
          <a:xfrm>
            <a:off x="698500" y="5181600"/>
            <a:ext cx="11607800" cy="3302000"/>
          </a:xfrm>
          <a:prstGeom prst="rect">
            <a:avLst/>
          </a:prstGeom>
        </p:spPr>
        <p:txBody>
          <a:bodyPr anchor="b"/>
          <a:lstStyle>
            <a:lvl1pPr>
              <a:defRPr spc="-164" sz="8200">
                <a:solidFill>
                  <a:srgbClr val="FFFFFF"/>
                </a:solidFill>
              </a:defRPr>
            </a:lvl1pPr>
          </a:lstStyle>
          <a:p>
            <a:pPr/>
            <a:r>
              <a:t>Título de presentación</a:t>
            </a:r>
          </a:p>
        </p:txBody>
      </p:sp>
      <p:sp>
        <p:nvSpPr>
          <p:cNvPr id="23" name="Nivel de texto 1…"/>
          <p:cNvSpPr txBox="1"/>
          <p:nvPr>
            <p:ph type="body" sz="quarter" idx="1" hasCustomPrompt="1"/>
          </p:nvPr>
        </p:nvSpPr>
        <p:spPr>
          <a:xfrm>
            <a:off x="698500" y="8432800"/>
            <a:ext cx="11607800" cy="689769"/>
          </a:xfrm>
          <a:prstGeom prst="rect">
            <a:avLst/>
          </a:prstGeom>
        </p:spPr>
        <p:txBody>
          <a:bodyPr/>
          <a:lstStyle>
            <a:lvl1pPr marL="0" indent="0" defTabSz="587022">
              <a:lnSpc>
                <a:spcPct val="100000"/>
              </a:lnSpc>
              <a:spcBef>
                <a:spcPts val="0"/>
              </a:spcBef>
              <a:buSzTx/>
              <a:buNone/>
              <a:defRPr b="1" sz="3800">
                <a:solidFill>
                  <a:srgbClr val="FFFFFF"/>
                </a:solidFill>
              </a:defRPr>
            </a:lvl1pPr>
            <a:lvl2pPr marL="0" indent="457200" defTabSz="587022">
              <a:lnSpc>
                <a:spcPct val="100000"/>
              </a:lnSpc>
              <a:spcBef>
                <a:spcPts val="0"/>
              </a:spcBef>
              <a:buSzTx/>
              <a:buNone/>
              <a:defRPr b="1" sz="3800">
                <a:solidFill>
                  <a:srgbClr val="FFFFFF"/>
                </a:solidFill>
              </a:defRPr>
            </a:lvl2pPr>
            <a:lvl3pPr marL="0" indent="914400" defTabSz="587022">
              <a:lnSpc>
                <a:spcPct val="100000"/>
              </a:lnSpc>
              <a:spcBef>
                <a:spcPts val="0"/>
              </a:spcBef>
              <a:buSzTx/>
              <a:buNone/>
              <a:defRPr b="1" sz="3800">
                <a:solidFill>
                  <a:srgbClr val="FFFFFF"/>
                </a:solidFill>
              </a:defRPr>
            </a:lvl3pPr>
            <a:lvl4pPr marL="0" indent="1371600" defTabSz="587022">
              <a:lnSpc>
                <a:spcPct val="100000"/>
              </a:lnSpc>
              <a:spcBef>
                <a:spcPts val="0"/>
              </a:spcBef>
              <a:buSzTx/>
              <a:buNone/>
              <a:defRPr b="1" sz="3800">
                <a:solidFill>
                  <a:srgbClr val="FFFFFF"/>
                </a:solidFill>
              </a:defRPr>
            </a:lvl4pPr>
            <a:lvl5pPr marL="0" indent="1828800" defTabSz="587022">
              <a:lnSpc>
                <a:spcPct val="100000"/>
              </a:lnSpc>
              <a:spcBef>
                <a:spcPts val="0"/>
              </a:spcBef>
              <a:buSzTx/>
              <a:buNone/>
              <a:defRPr b="1" sz="3800">
                <a:solidFill>
                  <a:srgbClr val="FFFFFF"/>
                </a:solidFill>
              </a:defRPr>
            </a:lvl5pPr>
          </a:lstStyle>
          <a:p>
            <a:pPr/>
            <a:r>
              <a:t>Subtítulo de presentación</a:t>
            </a:r>
          </a:p>
          <a:p>
            <a:pPr lvl="1"/>
            <a:r>
              <a:t/>
            </a:r>
          </a:p>
          <a:p>
            <a:pPr lvl="2"/>
            <a:r>
              <a:t/>
            </a:r>
          </a:p>
          <a:p>
            <a:pPr lvl="3"/>
            <a:r>
              <a:t/>
            </a:r>
          </a:p>
          <a:p>
            <a:pPr lvl="4"/>
            <a:r>
              <a:t/>
            </a:r>
          </a:p>
        </p:txBody>
      </p:sp>
      <p:sp>
        <p:nvSpPr>
          <p:cNvPr id="24" name="Autor y fecha"/>
          <p:cNvSpPr txBox="1"/>
          <p:nvPr>
            <p:ph type="body" sz="quarter" idx="22" hasCustomPrompt="1"/>
          </p:nvPr>
        </p:nvSpPr>
        <p:spPr>
          <a:xfrm>
            <a:off x="698500" y="571500"/>
            <a:ext cx="11607801" cy="461059"/>
          </a:xfrm>
          <a:prstGeom prst="rect">
            <a:avLst/>
          </a:prstGeom>
        </p:spPr>
        <p:txBody>
          <a:bodyPr/>
          <a:lstStyle>
            <a:lvl1pPr marL="0" indent="0" defTabSz="563541">
              <a:lnSpc>
                <a:spcPct val="100000"/>
              </a:lnSpc>
              <a:spcBef>
                <a:spcPts val="0"/>
              </a:spcBef>
              <a:buSzTx/>
              <a:buNone/>
              <a:defRPr b="1" sz="2304"/>
            </a:lvl1pPr>
          </a:lstStyle>
          <a:p>
            <a:pPr/>
            <a:r>
              <a:t>Autor y fecha</a:t>
            </a:r>
          </a:p>
        </p:txBody>
      </p:sp>
      <p:sp>
        <p:nvSpPr>
          <p:cNvPr id="25" name="Número de diapositiva"/>
          <p:cNvSpPr txBox="1"/>
          <p:nvPr>
            <p:ph type="sldNum" sz="quarter" idx="2"/>
          </p:nvPr>
        </p:nvSpPr>
        <p:spPr>
          <a:xfrm>
            <a:off x="6349999" y="9220199"/>
            <a:ext cx="297893" cy="287479"/>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ñetas">
    <p:bg>
      <p:bgPr>
        <a:solidFill>
          <a:srgbClr val="000000"/>
        </a:solidFill>
      </p:bgPr>
    </p:bg>
    <p:spTree>
      <p:nvGrpSpPr>
        <p:cNvPr id="1" name=""/>
        <p:cNvGrpSpPr/>
        <p:nvPr/>
      </p:nvGrpSpPr>
      <p:grpSpPr>
        <a:xfrm>
          <a:off x="0" y="0"/>
          <a:ext cx="0" cy="0"/>
          <a:chOff x="0" y="0"/>
          <a:chExt cx="0" cy="0"/>
        </a:xfrm>
      </p:grpSpPr>
      <p:sp>
        <p:nvSpPr>
          <p:cNvPr id="187" name="Nivel de texto 1…"/>
          <p:cNvSpPr txBox="1"/>
          <p:nvPr>
            <p:ph type="body" idx="1" hasCustomPrompt="1"/>
          </p:nvPr>
        </p:nvSpPr>
        <p:spPr>
          <a:xfrm>
            <a:off x="643466" y="3485068"/>
            <a:ext cx="11717868" cy="4403208"/>
          </a:xfrm>
          <a:prstGeom prst="rect">
            <a:avLst/>
          </a:prstGeom>
        </p:spPr>
        <p:txBody>
          <a:bodyPr lIns="27093" tIns="27093" rIns="27093" bIns="27093" numCol="2" spcCol="585893"/>
          <a:lstStyle>
            <a:lvl1pPr marL="431800" indent="-431800" defTabSz="1733929">
              <a:defRPr sz="3400">
                <a:solidFill>
                  <a:srgbClr val="FFFFFF"/>
                </a:solidFill>
              </a:defRPr>
            </a:lvl1pPr>
            <a:lvl2pPr marL="1041400" indent="-431800" defTabSz="1733929">
              <a:defRPr sz="3400">
                <a:solidFill>
                  <a:srgbClr val="FFFFFF"/>
                </a:solidFill>
              </a:defRPr>
            </a:lvl2pPr>
            <a:lvl3pPr marL="1651000" indent="-431800" defTabSz="1733929">
              <a:defRPr sz="3400">
                <a:solidFill>
                  <a:srgbClr val="FFFFFF"/>
                </a:solidFill>
              </a:defRPr>
            </a:lvl3pPr>
            <a:lvl4pPr marL="2260600" indent="-431800" defTabSz="1733929">
              <a:defRPr sz="3400">
                <a:solidFill>
                  <a:srgbClr val="FFFFFF"/>
                </a:solidFill>
              </a:defRPr>
            </a:lvl4pPr>
            <a:lvl5pPr marL="2870200" indent="-431800" defTabSz="1733929">
              <a:defRPr sz="3400">
                <a:solidFill>
                  <a:srgbClr val="FFFFFF"/>
                </a:solidFill>
              </a:defRPr>
            </a:lvl5pPr>
          </a:lstStyle>
          <a:p>
            <a:pPr/>
            <a:r>
              <a:t>Texto en viñeta de diapositiva</a:t>
            </a:r>
          </a:p>
          <a:p>
            <a:pPr lvl="1"/>
            <a:r>
              <a:t/>
            </a:r>
          </a:p>
          <a:p>
            <a:pPr lvl="2"/>
            <a:r>
              <a:t/>
            </a:r>
          </a:p>
          <a:p>
            <a:pPr lvl="3"/>
            <a:r>
              <a:t/>
            </a:r>
          </a:p>
          <a:p>
            <a:pPr lvl="4"/>
            <a:r>
              <a:t/>
            </a:r>
          </a:p>
        </p:txBody>
      </p:sp>
      <p:sp>
        <p:nvSpPr>
          <p:cNvPr id="188" name="Número de diapositiva"/>
          <p:cNvSpPr txBox="1"/>
          <p:nvPr>
            <p:ph type="sldNum" sz="quarter" idx="2"/>
          </p:nvPr>
        </p:nvSpPr>
        <p:spPr>
          <a:xfrm>
            <a:off x="6380889" y="8167800"/>
            <a:ext cx="236357" cy="227720"/>
          </a:xfrm>
          <a:prstGeom prst="rect">
            <a:avLst/>
          </a:prstGeom>
        </p:spPr>
        <p:txBody>
          <a:bodyPr lIns="27093" tIns="27093" rIns="27093" bIns="27093"/>
          <a:lstStyle>
            <a:lvl1pPr defTabSz="415431">
              <a:defRPr sz="12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viñetas">
    <p:bg>
      <p:bgPr>
        <a:solidFill>
          <a:srgbClr val="000000"/>
        </a:solidFill>
      </p:bgPr>
    </p:bg>
    <p:spTree>
      <p:nvGrpSpPr>
        <p:cNvPr id="1" name=""/>
        <p:cNvGrpSpPr/>
        <p:nvPr/>
      </p:nvGrpSpPr>
      <p:grpSpPr>
        <a:xfrm>
          <a:off x="0" y="0"/>
          <a:ext cx="0" cy="0"/>
          <a:chOff x="0" y="0"/>
          <a:chExt cx="0" cy="0"/>
        </a:xfrm>
      </p:grpSpPr>
      <p:sp>
        <p:nvSpPr>
          <p:cNvPr id="195" name="Título de diapositiva"/>
          <p:cNvSpPr txBox="1"/>
          <p:nvPr>
            <p:ph type="title" hasCustomPrompt="1"/>
          </p:nvPr>
        </p:nvSpPr>
        <p:spPr>
          <a:xfrm>
            <a:off x="643466" y="1727199"/>
            <a:ext cx="11717868" cy="764355"/>
          </a:xfrm>
          <a:prstGeom prst="rect">
            <a:avLst/>
          </a:prstGeom>
        </p:spPr>
        <p:txBody>
          <a:bodyPr lIns="27093" tIns="27093" rIns="27093" bIns="27093"/>
          <a:lstStyle>
            <a:lvl1pPr defTabSz="1733929">
              <a:defRPr spc="-120">
                <a:solidFill>
                  <a:srgbClr val="FFFFFF"/>
                </a:solidFill>
              </a:defRPr>
            </a:lvl1pPr>
          </a:lstStyle>
          <a:p>
            <a:pPr/>
            <a:r>
              <a:t>Título de diapositiva</a:t>
            </a:r>
          </a:p>
        </p:txBody>
      </p:sp>
      <p:sp>
        <p:nvSpPr>
          <p:cNvPr id="196" name="Nivel de texto 1…"/>
          <p:cNvSpPr txBox="1"/>
          <p:nvPr>
            <p:ph type="body" sz="quarter" idx="1" hasCustomPrompt="1"/>
          </p:nvPr>
        </p:nvSpPr>
        <p:spPr>
          <a:xfrm>
            <a:off x="643466" y="2417046"/>
            <a:ext cx="11717868" cy="498550"/>
          </a:xfrm>
          <a:prstGeom prst="rect">
            <a:avLst/>
          </a:prstGeom>
        </p:spPr>
        <p:txBody>
          <a:bodyPr lIns="24383" tIns="24383" rIns="24383" bIns="24383"/>
          <a:lstStyle>
            <a:lvl1pPr marL="0" indent="0" defTabSz="587022">
              <a:lnSpc>
                <a:spcPct val="100000"/>
              </a:lnSpc>
              <a:spcBef>
                <a:spcPts val="0"/>
              </a:spcBef>
              <a:buSzTx/>
              <a:buNone/>
              <a:defRPr b="1" sz="3800">
                <a:solidFill>
                  <a:srgbClr val="FFFFFF"/>
                </a:solidFill>
              </a:defRPr>
            </a:lvl1pPr>
            <a:lvl2pPr marL="1092200" indent="-482600" defTabSz="587022">
              <a:lnSpc>
                <a:spcPct val="100000"/>
              </a:lnSpc>
              <a:spcBef>
                <a:spcPts val="0"/>
              </a:spcBef>
              <a:defRPr b="1" sz="3800">
                <a:solidFill>
                  <a:srgbClr val="FFFFFF"/>
                </a:solidFill>
              </a:defRPr>
            </a:lvl2pPr>
            <a:lvl3pPr marL="1701800" indent="-482600" defTabSz="587022">
              <a:lnSpc>
                <a:spcPct val="100000"/>
              </a:lnSpc>
              <a:spcBef>
                <a:spcPts val="0"/>
              </a:spcBef>
              <a:defRPr b="1" sz="3800">
                <a:solidFill>
                  <a:srgbClr val="FFFFFF"/>
                </a:solidFill>
              </a:defRPr>
            </a:lvl3pPr>
            <a:lvl4pPr marL="2311400" indent="-482600" defTabSz="587022">
              <a:lnSpc>
                <a:spcPct val="100000"/>
              </a:lnSpc>
              <a:spcBef>
                <a:spcPts val="0"/>
              </a:spcBef>
              <a:defRPr b="1" sz="3800">
                <a:solidFill>
                  <a:srgbClr val="FFFFFF"/>
                </a:solidFill>
              </a:defRPr>
            </a:lvl4pPr>
            <a:lvl5pPr marL="2921000" indent="-482600" defTabSz="587022">
              <a:lnSpc>
                <a:spcPct val="100000"/>
              </a:lnSpc>
              <a:spcBef>
                <a:spcPts val="0"/>
              </a:spcBef>
              <a:defRPr b="1" sz="3800">
                <a:solidFill>
                  <a:srgbClr val="FFFFFF"/>
                </a:solidFill>
              </a:defRPr>
            </a:lvl5pPr>
          </a:lstStyle>
          <a:p>
            <a:pPr/>
            <a:r>
              <a:t>Subtítulo de diapositiva</a:t>
            </a:r>
          </a:p>
          <a:p>
            <a:pPr lvl="1"/>
            <a:r>
              <a:t/>
            </a:r>
          </a:p>
          <a:p>
            <a:pPr lvl="2"/>
            <a:r>
              <a:t/>
            </a:r>
          </a:p>
          <a:p>
            <a:pPr lvl="3"/>
            <a:r>
              <a:t/>
            </a:r>
          </a:p>
          <a:p>
            <a:pPr lvl="4"/>
            <a:r>
              <a:t/>
            </a:r>
          </a:p>
        </p:txBody>
      </p:sp>
      <p:sp>
        <p:nvSpPr>
          <p:cNvPr id="197" name="Nivel de texto 1…"/>
          <p:cNvSpPr txBox="1"/>
          <p:nvPr>
            <p:ph type="body" idx="21" hasCustomPrompt="1"/>
          </p:nvPr>
        </p:nvSpPr>
        <p:spPr>
          <a:xfrm>
            <a:off x="643466" y="3485068"/>
            <a:ext cx="11717868" cy="4403208"/>
          </a:xfrm>
          <a:prstGeom prst="rect">
            <a:avLst/>
          </a:prstGeom>
        </p:spPr>
        <p:txBody>
          <a:bodyPr lIns="27093" tIns="27093" rIns="27093" bIns="27093"/>
          <a:lstStyle>
            <a:lvl1pPr marL="431800" indent="-431800" defTabSz="1733929">
              <a:defRPr sz="3400">
                <a:solidFill>
                  <a:srgbClr val="FFFFFF"/>
                </a:solidFill>
              </a:defRPr>
            </a:lvl1pPr>
          </a:lstStyle>
          <a:p>
            <a:pPr/>
            <a:r>
              <a:t>Texto en viñeta de diapositiva</a:t>
            </a:r>
          </a:p>
        </p:txBody>
      </p:sp>
      <p:sp>
        <p:nvSpPr>
          <p:cNvPr id="198" name="Número de diapositiva"/>
          <p:cNvSpPr txBox="1"/>
          <p:nvPr>
            <p:ph type="sldNum" sz="quarter" idx="2"/>
          </p:nvPr>
        </p:nvSpPr>
        <p:spPr>
          <a:xfrm>
            <a:off x="6380889" y="8167800"/>
            <a:ext cx="236357" cy="227720"/>
          </a:xfrm>
          <a:prstGeom prst="rect">
            <a:avLst/>
          </a:prstGeom>
        </p:spPr>
        <p:txBody>
          <a:bodyPr lIns="27093" tIns="27093" rIns="27093" bIns="27093"/>
          <a:lstStyle>
            <a:lvl1pPr defTabSz="415431">
              <a:defRPr sz="12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foto alternativa">
    <p:spTree>
      <p:nvGrpSpPr>
        <p:cNvPr id="1" name=""/>
        <p:cNvGrpSpPr/>
        <p:nvPr/>
      </p:nvGrpSpPr>
      <p:grpSpPr>
        <a:xfrm>
          <a:off x="0" y="0"/>
          <a:ext cx="0" cy="0"/>
          <a:chOff x="0" y="0"/>
          <a:chExt cx="0" cy="0"/>
        </a:xfrm>
      </p:grpSpPr>
      <p:sp>
        <p:nvSpPr>
          <p:cNvPr id="32" name="Acercamiento de un globo aerostático visto desde abajo"/>
          <p:cNvSpPr/>
          <p:nvPr>
            <p:ph type="pic" idx="21"/>
          </p:nvPr>
        </p:nvSpPr>
        <p:spPr>
          <a:xfrm>
            <a:off x="4546600" y="692534"/>
            <a:ext cx="12591254" cy="8362518"/>
          </a:xfrm>
          <a:prstGeom prst="rect">
            <a:avLst/>
          </a:prstGeom>
        </p:spPr>
        <p:txBody>
          <a:bodyPr lIns="91439" tIns="45719" rIns="91439" bIns="45719">
            <a:noAutofit/>
          </a:bodyPr>
          <a:lstStyle/>
          <a:p>
            <a:pPr/>
          </a:p>
        </p:txBody>
      </p:sp>
      <p:sp>
        <p:nvSpPr>
          <p:cNvPr id="33" name="Nivel de texto 1…"/>
          <p:cNvSpPr txBox="1"/>
          <p:nvPr>
            <p:ph type="body" sz="quarter" idx="1" hasCustomPrompt="1"/>
          </p:nvPr>
        </p:nvSpPr>
        <p:spPr>
          <a:xfrm>
            <a:off x="698500" y="5003800"/>
            <a:ext cx="5105400" cy="4044566"/>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Subtítulo de diapositiva</a:t>
            </a:r>
          </a:p>
          <a:p>
            <a:pPr lvl="1"/>
            <a:r>
              <a:t/>
            </a:r>
          </a:p>
          <a:p>
            <a:pPr lvl="2"/>
            <a:r>
              <a:t/>
            </a:r>
          </a:p>
          <a:p>
            <a:pPr lvl="3"/>
            <a:r>
              <a:t/>
            </a:r>
          </a:p>
          <a:p>
            <a:pPr lvl="4"/>
            <a:r>
              <a:t/>
            </a:r>
          </a:p>
        </p:txBody>
      </p:sp>
      <p:sp>
        <p:nvSpPr>
          <p:cNvPr id="34" name="Título de diapositiva"/>
          <p:cNvSpPr txBox="1"/>
          <p:nvPr>
            <p:ph type="title" hasCustomPrompt="1"/>
          </p:nvPr>
        </p:nvSpPr>
        <p:spPr>
          <a:xfrm>
            <a:off x="698500" y="692534"/>
            <a:ext cx="5105400" cy="4387466"/>
          </a:xfrm>
          <a:prstGeom prst="rect">
            <a:avLst/>
          </a:prstGeom>
        </p:spPr>
        <p:txBody>
          <a:bodyPr anchor="b"/>
          <a:lstStyle/>
          <a:p>
            <a:pPr/>
            <a:r>
              <a:t>Título de diapositiva</a:t>
            </a:r>
          </a:p>
        </p:txBody>
      </p:sp>
      <p:sp>
        <p:nvSpPr>
          <p:cNvPr id="3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viñetas">
    <p:spTree>
      <p:nvGrpSpPr>
        <p:cNvPr id="1" name=""/>
        <p:cNvGrpSpPr/>
        <p:nvPr/>
      </p:nvGrpSpPr>
      <p:grpSpPr>
        <a:xfrm>
          <a:off x="0" y="0"/>
          <a:ext cx="0" cy="0"/>
          <a:chOff x="0" y="0"/>
          <a:chExt cx="0" cy="0"/>
        </a:xfrm>
      </p:grpSpPr>
      <p:sp>
        <p:nvSpPr>
          <p:cNvPr id="42" name="Nivel de texto 1…"/>
          <p:cNvSpPr txBox="1"/>
          <p:nvPr>
            <p:ph type="body" idx="1" hasCustomPrompt="1"/>
          </p:nvPr>
        </p:nvSpPr>
        <p:spPr>
          <a:prstGeom prst="rect">
            <a:avLst/>
          </a:prstGeom>
        </p:spPr>
        <p:txBody>
          <a:bodyPr/>
          <a:lstStyle/>
          <a:p>
            <a:pPr/>
            <a:r>
              <a:t>Texto en viñeta de diapositiva</a:t>
            </a:r>
          </a:p>
          <a:p>
            <a:pPr lvl="1"/>
            <a:r>
              <a:t/>
            </a:r>
          </a:p>
          <a:p>
            <a:pPr lvl="2"/>
            <a:r>
              <a:t/>
            </a:r>
          </a:p>
          <a:p>
            <a:pPr lvl="3"/>
            <a:r>
              <a:t/>
            </a:r>
          </a:p>
          <a:p>
            <a:pPr lvl="4"/>
            <a:r>
              <a:t/>
            </a:r>
          </a:p>
        </p:txBody>
      </p:sp>
      <p:sp>
        <p:nvSpPr>
          <p:cNvPr id="43" name="Subtítulo de diapositiva"/>
          <p:cNvSpPr txBox="1"/>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b="1" sz="3800"/>
            </a:lvl1pPr>
          </a:lstStyle>
          <a:p>
            <a:pPr/>
            <a:r>
              <a:t>Subtítulo de diapositiva</a:t>
            </a:r>
          </a:p>
        </p:txBody>
      </p:sp>
      <p:sp>
        <p:nvSpPr>
          <p:cNvPr id="44" name="Título de diapositiva"/>
          <p:cNvSpPr txBox="1"/>
          <p:nvPr>
            <p:ph type="title" hasCustomPrompt="1"/>
          </p:nvPr>
        </p:nvSpPr>
        <p:spPr>
          <a:prstGeom prst="rect">
            <a:avLst/>
          </a:prstGeom>
        </p:spPr>
        <p:txBody>
          <a:bodyPr/>
          <a:lstStyle/>
          <a:p>
            <a:pPr/>
            <a:r>
              <a:t>Título de diapositiva</a:t>
            </a:r>
          </a:p>
        </p:txBody>
      </p:sp>
      <p:sp>
        <p:nvSpPr>
          <p:cNvPr id="4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ñetas">
    <p:spTree>
      <p:nvGrpSpPr>
        <p:cNvPr id="1" name=""/>
        <p:cNvGrpSpPr/>
        <p:nvPr/>
      </p:nvGrpSpPr>
      <p:grpSpPr>
        <a:xfrm>
          <a:off x="0" y="0"/>
          <a:ext cx="0" cy="0"/>
          <a:chOff x="0" y="0"/>
          <a:chExt cx="0" cy="0"/>
        </a:xfrm>
      </p:grpSpPr>
      <p:sp>
        <p:nvSpPr>
          <p:cNvPr id="52" name="Nivel de texto 1…"/>
          <p:cNvSpPr txBox="1"/>
          <p:nvPr>
            <p:ph type="body" idx="1" hasCustomPrompt="1"/>
          </p:nvPr>
        </p:nvSpPr>
        <p:spPr>
          <a:prstGeom prst="rect">
            <a:avLst/>
          </a:prstGeom>
        </p:spPr>
        <p:txBody>
          <a:bodyPr numCol="2" spcCol="589358"/>
          <a:lstStyle/>
          <a:p>
            <a:pPr/>
            <a:r>
              <a:t>Texto en viñeta de diapositiva</a:t>
            </a:r>
          </a:p>
          <a:p>
            <a:pPr lvl="1"/>
            <a:r>
              <a:t/>
            </a:r>
          </a:p>
          <a:p>
            <a:pPr lvl="2"/>
            <a:r>
              <a:t/>
            </a:r>
          </a:p>
          <a:p>
            <a:pPr lvl="3"/>
            <a:r>
              <a:t/>
            </a:r>
          </a:p>
          <a:p>
            <a:pPr lvl="4"/>
            <a:r>
              <a:t/>
            </a:r>
          </a:p>
        </p:txBody>
      </p:sp>
      <p:sp>
        <p:nvSpPr>
          <p:cNvPr id="5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viñetas y foto">
    <p:spTree>
      <p:nvGrpSpPr>
        <p:cNvPr id="1" name=""/>
        <p:cNvGrpSpPr/>
        <p:nvPr/>
      </p:nvGrpSpPr>
      <p:grpSpPr>
        <a:xfrm>
          <a:off x="0" y="0"/>
          <a:ext cx="0" cy="0"/>
          <a:chOff x="0" y="0"/>
          <a:chExt cx="0" cy="0"/>
        </a:xfrm>
      </p:grpSpPr>
      <p:sp>
        <p:nvSpPr>
          <p:cNvPr id="60" name="Globos aerostáticos vistos desde abajo con el cielo de fondo"/>
          <p:cNvSpPr/>
          <p:nvPr>
            <p:ph type="pic" idx="21"/>
          </p:nvPr>
        </p:nvSpPr>
        <p:spPr>
          <a:xfrm>
            <a:off x="3797300" y="698500"/>
            <a:ext cx="12585470" cy="8356600"/>
          </a:xfrm>
          <a:prstGeom prst="rect">
            <a:avLst/>
          </a:prstGeom>
        </p:spPr>
        <p:txBody>
          <a:bodyPr lIns="91439" tIns="45719" rIns="91439" bIns="45719">
            <a:noAutofit/>
          </a:bodyPr>
          <a:lstStyle/>
          <a:p>
            <a:pPr/>
          </a:p>
        </p:txBody>
      </p:sp>
      <p:sp>
        <p:nvSpPr>
          <p:cNvPr id="61" name="Título de diapositiva"/>
          <p:cNvSpPr txBox="1"/>
          <p:nvPr>
            <p:ph type="title" hasCustomPrompt="1"/>
          </p:nvPr>
        </p:nvSpPr>
        <p:spPr>
          <a:xfrm>
            <a:off x="698500" y="444500"/>
            <a:ext cx="5105400" cy="1016000"/>
          </a:xfrm>
          <a:prstGeom prst="rect">
            <a:avLst/>
          </a:prstGeom>
        </p:spPr>
        <p:txBody>
          <a:bodyPr/>
          <a:lstStyle/>
          <a:p>
            <a:pPr/>
            <a:r>
              <a:t>Título de diapositiva</a:t>
            </a:r>
          </a:p>
        </p:txBody>
      </p:sp>
      <p:sp>
        <p:nvSpPr>
          <p:cNvPr id="62" name="Subtítulo de diapositiva"/>
          <p:cNvSpPr txBox="1"/>
          <p:nvPr>
            <p:ph type="body" sz="quarter" idx="22" hasCustomPrompt="1"/>
          </p:nvPr>
        </p:nvSpPr>
        <p:spPr>
          <a:xfrm>
            <a:off x="698500" y="1412977"/>
            <a:ext cx="5105400" cy="671803"/>
          </a:xfrm>
          <a:prstGeom prst="rect">
            <a:avLst/>
          </a:prstGeom>
        </p:spPr>
        <p:txBody>
          <a:bodyPr/>
          <a:lstStyle>
            <a:lvl1pPr marL="0" indent="0" defTabSz="540060">
              <a:lnSpc>
                <a:spcPct val="100000"/>
              </a:lnSpc>
              <a:spcBef>
                <a:spcPts val="0"/>
              </a:spcBef>
              <a:buSzTx/>
              <a:buNone/>
              <a:defRPr b="1" sz="3496"/>
            </a:lvl1pPr>
          </a:lstStyle>
          <a:p>
            <a:pPr/>
            <a:r>
              <a:t>Subtítulo de diapositiva</a:t>
            </a:r>
          </a:p>
        </p:txBody>
      </p:sp>
      <p:sp>
        <p:nvSpPr>
          <p:cNvPr id="63" name="Nivel de texto 1…"/>
          <p:cNvSpPr txBox="1"/>
          <p:nvPr>
            <p:ph type="body" sz="half" idx="1" hasCustomPrompt="1"/>
          </p:nvPr>
        </p:nvSpPr>
        <p:spPr>
          <a:xfrm>
            <a:off x="698500" y="3480196"/>
            <a:ext cx="5105400" cy="5593161"/>
          </a:xfrm>
          <a:prstGeom prst="rect">
            <a:avLst/>
          </a:prstGeom>
        </p:spPr>
        <p:txBody>
          <a:bodyPr/>
          <a:lstStyle/>
          <a:p>
            <a:pPr/>
            <a:r>
              <a:t>Texto en viñeta de diapositiva</a:t>
            </a:r>
          </a:p>
          <a:p>
            <a:pPr lvl="1"/>
            <a:r>
              <a:t/>
            </a:r>
          </a:p>
          <a:p>
            <a:pPr lvl="2"/>
            <a:r>
              <a:t/>
            </a:r>
          </a:p>
          <a:p>
            <a:pPr lvl="3"/>
            <a:r>
              <a:t/>
            </a:r>
          </a:p>
          <a:p>
            <a:pPr lvl="4"/>
            <a:r>
              <a:t/>
            </a:r>
          </a:p>
        </p:txBody>
      </p:sp>
      <p:sp>
        <p:nvSpPr>
          <p:cNvPr id="6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viñetas y video pequeño">
    <p:spTree>
      <p:nvGrpSpPr>
        <p:cNvPr id="1" name=""/>
        <p:cNvGrpSpPr/>
        <p:nvPr/>
      </p:nvGrpSpPr>
      <p:grpSpPr>
        <a:xfrm>
          <a:off x="0" y="0"/>
          <a:ext cx="0" cy="0"/>
          <a:chOff x="0" y="0"/>
          <a:chExt cx="0" cy="0"/>
        </a:xfrm>
      </p:grpSpPr>
      <p:sp>
        <p:nvSpPr>
          <p:cNvPr id="71" name="Título de diapositiva"/>
          <p:cNvSpPr txBox="1"/>
          <p:nvPr>
            <p:ph type="title" hasCustomPrompt="1"/>
          </p:nvPr>
        </p:nvSpPr>
        <p:spPr>
          <a:xfrm>
            <a:off x="698500" y="444500"/>
            <a:ext cx="5105400" cy="1016000"/>
          </a:xfrm>
          <a:prstGeom prst="rect">
            <a:avLst/>
          </a:prstGeom>
        </p:spPr>
        <p:txBody>
          <a:bodyPr/>
          <a:lstStyle/>
          <a:p>
            <a:pPr/>
            <a:r>
              <a:t>Título de diapositiva</a:t>
            </a:r>
          </a:p>
        </p:txBody>
      </p:sp>
      <p:sp>
        <p:nvSpPr>
          <p:cNvPr id="72" name="Subtítulo de diapositiva"/>
          <p:cNvSpPr txBox="1"/>
          <p:nvPr>
            <p:ph type="body" sz="quarter" idx="21" hasCustomPrompt="1"/>
          </p:nvPr>
        </p:nvSpPr>
        <p:spPr>
          <a:xfrm>
            <a:off x="698500" y="1412977"/>
            <a:ext cx="5105400" cy="671803"/>
          </a:xfrm>
          <a:prstGeom prst="rect">
            <a:avLst/>
          </a:prstGeom>
        </p:spPr>
        <p:txBody>
          <a:bodyPr/>
          <a:lstStyle>
            <a:lvl1pPr marL="0" indent="0" defTabSz="540060">
              <a:lnSpc>
                <a:spcPct val="100000"/>
              </a:lnSpc>
              <a:spcBef>
                <a:spcPts val="0"/>
              </a:spcBef>
              <a:buSzTx/>
              <a:buNone/>
              <a:defRPr b="1" sz="3496"/>
            </a:lvl1pPr>
          </a:lstStyle>
          <a:p>
            <a:pPr/>
            <a:r>
              <a:t>Subtítulo de diapositiva</a:t>
            </a:r>
          </a:p>
        </p:txBody>
      </p:sp>
      <p:sp>
        <p:nvSpPr>
          <p:cNvPr id="73" name="Nivel de texto 1…"/>
          <p:cNvSpPr txBox="1"/>
          <p:nvPr>
            <p:ph type="body" sz="half" idx="1" hasCustomPrompt="1"/>
          </p:nvPr>
        </p:nvSpPr>
        <p:spPr>
          <a:xfrm>
            <a:off x="698500" y="3480196"/>
            <a:ext cx="5105400" cy="5593161"/>
          </a:xfrm>
          <a:prstGeom prst="rect">
            <a:avLst/>
          </a:prstGeom>
        </p:spPr>
        <p:txBody>
          <a:bodyPr/>
          <a:lstStyle/>
          <a:p>
            <a:pPr/>
            <a:r>
              <a:t>Texto en viñeta de diapositiva</a:t>
            </a:r>
          </a:p>
          <a:p>
            <a:pPr lvl="1"/>
            <a:r>
              <a:t/>
            </a:r>
          </a:p>
          <a:p>
            <a:pPr lvl="2"/>
            <a:r>
              <a:t/>
            </a:r>
          </a:p>
          <a:p>
            <a:pPr lvl="3"/>
            <a:r>
              <a:t/>
            </a:r>
          </a:p>
          <a:p>
            <a:pPr lvl="4"/>
            <a:r>
              <a:t/>
            </a:r>
          </a:p>
        </p:txBody>
      </p:sp>
      <p:sp>
        <p:nvSpPr>
          <p:cNvPr id="7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viñetas y video grande">
    <p:spTree>
      <p:nvGrpSpPr>
        <p:cNvPr id="1" name=""/>
        <p:cNvGrpSpPr/>
        <p:nvPr/>
      </p:nvGrpSpPr>
      <p:grpSpPr>
        <a:xfrm>
          <a:off x="0" y="0"/>
          <a:ext cx="0" cy="0"/>
          <a:chOff x="0" y="0"/>
          <a:chExt cx="0" cy="0"/>
        </a:xfrm>
      </p:grpSpPr>
      <p:sp>
        <p:nvSpPr>
          <p:cNvPr id="81" name="Título de diapositiva"/>
          <p:cNvSpPr txBox="1"/>
          <p:nvPr>
            <p:ph type="title" hasCustomPrompt="1"/>
          </p:nvPr>
        </p:nvSpPr>
        <p:spPr>
          <a:xfrm>
            <a:off x="698500" y="444500"/>
            <a:ext cx="5105400" cy="1016000"/>
          </a:xfrm>
          <a:prstGeom prst="rect">
            <a:avLst/>
          </a:prstGeom>
        </p:spPr>
        <p:txBody>
          <a:bodyPr/>
          <a:lstStyle/>
          <a:p>
            <a:pPr/>
            <a:r>
              <a:t>Título de diapositiva</a:t>
            </a:r>
          </a:p>
        </p:txBody>
      </p:sp>
      <p:sp>
        <p:nvSpPr>
          <p:cNvPr id="82" name="Subtítulo de diapositiva"/>
          <p:cNvSpPr txBox="1"/>
          <p:nvPr>
            <p:ph type="body" sz="quarter" idx="21" hasCustomPrompt="1"/>
          </p:nvPr>
        </p:nvSpPr>
        <p:spPr>
          <a:xfrm>
            <a:off x="698500" y="1412977"/>
            <a:ext cx="5105400" cy="671803"/>
          </a:xfrm>
          <a:prstGeom prst="rect">
            <a:avLst/>
          </a:prstGeom>
        </p:spPr>
        <p:txBody>
          <a:bodyPr/>
          <a:lstStyle>
            <a:lvl1pPr marL="0" indent="0" defTabSz="540060">
              <a:lnSpc>
                <a:spcPct val="100000"/>
              </a:lnSpc>
              <a:spcBef>
                <a:spcPts val="0"/>
              </a:spcBef>
              <a:buSzTx/>
              <a:buNone/>
              <a:defRPr b="1" sz="3496"/>
            </a:lvl1pPr>
          </a:lstStyle>
          <a:p>
            <a:pPr/>
            <a:r>
              <a:t>Subtítulo de diapositiva</a:t>
            </a:r>
          </a:p>
        </p:txBody>
      </p:sp>
      <p:sp>
        <p:nvSpPr>
          <p:cNvPr id="83" name="Nivel de texto 1…"/>
          <p:cNvSpPr txBox="1"/>
          <p:nvPr>
            <p:ph type="body" sz="half" idx="1" hasCustomPrompt="1"/>
          </p:nvPr>
        </p:nvSpPr>
        <p:spPr>
          <a:xfrm>
            <a:off x="698500" y="3480196"/>
            <a:ext cx="5105400" cy="5593161"/>
          </a:xfrm>
          <a:prstGeom prst="rect">
            <a:avLst/>
          </a:prstGeom>
        </p:spPr>
        <p:txBody>
          <a:bodyPr/>
          <a:lstStyle/>
          <a:p>
            <a:pPr/>
            <a:r>
              <a:t>Texto en viñeta de diapositiva</a:t>
            </a:r>
          </a:p>
          <a:p>
            <a:pPr lvl="1"/>
            <a:r>
              <a:t/>
            </a:r>
          </a:p>
          <a:p>
            <a:pPr lvl="2"/>
            <a:r>
              <a:t/>
            </a:r>
          </a:p>
          <a:p>
            <a:pPr lvl="3"/>
            <a:r>
              <a:t/>
            </a:r>
          </a:p>
          <a:p>
            <a:pPr lvl="4"/>
            <a:r>
              <a:t/>
            </a:r>
          </a:p>
        </p:txBody>
      </p:sp>
      <p:sp>
        <p:nvSpPr>
          <p:cNvPr id="8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ción">
    <p:bg>
      <p:bgPr>
        <a:solidFill>
          <a:srgbClr val="003462"/>
        </a:solidFill>
      </p:bgPr>
    </p:bg>
    <p:spTree>
      <p:nvGrpSpPr>
        <p:cNvPr id="1" name=""/>
        <p:cNvGrpSpPr/>
        <p:nvPr/>
      </p:nvGrpSpPr>
      <p:grpSpPr>
        <a:xfrm>
          <a:off x="0" y="0"/>
          <a:ext cx="0" cy="0"/>
          <a:chOff x="0" y="0"/>
          <a:chExt cx="0" cy="0"/>
        </a:xfrm>
      </p:grpSpPr>
      <p:sp>
        <p:nvSpPr>
          <p:cNvPr id="91" name="Título de sección"/>
          <p:cNvSpPr txBox="1"/>
          <p:nvPr>
            <p:ph type="title" hasCustomPrompt="1"/>
          </p:nvPr>
        </p:nvSpPr>
        <p:spPr>
          <a:xfrm>
            <a:off x="698500" y="3225800"/>
            <a:ext cx="11607800" cy="3302000"/>
          </a:xfrm>
          <a:prstGeom prst="rect">
            <a:avLst/>
          </a:prstGeom>
        </p:spPr>
        <p:txBody>
          <a:bodyPr anchor="ctr"/>
          <a:lstStyle>
            <a:lvl1pPr>
              <a:defRPr b="0" spc="-164" sz="8200">
                <a:solidFill>
                  <a:srgbClr val="FFFFFF"/>
                </a:solidFill>
                <a:latin typeface="Helvetica Neue Medium"/>
                <a:ea typeface="Helvetica Neue Medium"/>
                <a:cs typeface="Helvetica Neue Medium"/>
                <a:sym typeface="Helvetica Neue Medium"/>
              </a:defRPr>
            </a:lvl1pPr>
          </a:lstStyle>
          <a:p>
            <a:pPr/>
            <a:r>
              <a:t>Título de sección</a:t>
            </a:r>
          </a:p>
        </p:txBody>
      </p:sp>
      <p:sp>
        <p:nvSpPr>
          <p:cNvPr id="92" name="Número de diapositiva"/>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Nivel de texto 1…"/>
          <p:cNvSpPr txBox="1"/>
          <p:nvPr>
            <p:ph type="body" idx="1" hasCustomPrompt="1"/>
          </p:nvPr>
        </p:nvSpPr>
        <p:spPr>
          <a:xfrm>
            <a:off x="698500" y="2959100"/>
            <a:ext cx="11607800" cy="609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Texto en viñeta de diapositiva</a:t>
            </a:r>
          </a:p>
          <a:p>
            <a:pPr lvl="1"/>
            <a:r>
              <a:t/>
            </a:r>
          </a:p>
          <a:p>
            <a:pPr lvl="2"/>
            <a:r>
              <a:t/>
            </a:r>
          </a:p>
          <a:p>
            <a:pPr lvl="3"/>
            <a:r>
              <a:t/>
            </a:r>
          </a:p>
          <a:p>
            <a:pPr lvl="4"/>
            <a:r>
              <a:t/>
            </a:r>
          </a:p>
        </p:txBody>
      </p:sp>
      <p:sp>
        <p:nvSpPr>
          <p:cNvPr id="3" name="Título de diapositiva"/>
          <p:cNvSpPr txBox="1"/>
          <p:nvPr>
            <p:ph type="title" hasCustomPrompt="1"/>
          </p:nvPr>
        </p:nvSpPr>
        <p:spPr>
          <a:xfrm>
            <a:off x="698500" y="440266"/>
            <a:ext cx="11607800"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Título de diapositiva</a:t>
            </a:r>
          </a:p>
        </p:txBody>
      </p:sp>
      <p:sp>
        <p:nvSpPr>
          <p:cNvPr id="4" name="Número de diapositiva"/>
          <p:cNvSpPr txBox="1"/>
          <p:nvPr>
            <p:ph type="sldNum" sz="quarter" idx="2"/>
          </p:nvPr>
        </p:nvSpPr>
        <p:spPr>
          <a:xfrm>
            <a:off x="6350067" y="9220199"/>
            <a:ext cx="297892" cy="287479"/>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3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transition xmlns:p14="http://schemas.microsoft.com/office/powerpoint/2010/main" spd="med" advClick="1"/>
  <p:txStyles>
    <p:titleStyle>
      <a:lvl1pPr marL="0" marR="0" indent="0" algn="l" defTabSz="1733930" rtl="0" latinLnBrk="0">
        <a:lnSpc>
          <a:spcPct val="80000"/>
        </a:lnSpc>
        <a:spcBef>
          <a:spcPts val="0"/>
        </a:spcBef>
        <a:spcAft>
          <a:spcPts val="0"/>
        </a:spcAft>
        <a:buClrTx/>
        <a:buSzTx/>
        <a:buFontTx/>
        <a:buNone/>
        <a:tabLst/>
        <a:defRPr b="1" baseline="0" cap="none" i="0" spc="-119" strike="noStrike" sz="6000" u="none">
          <a:solidFill>
            <a:schemeClr val="accent1">
              <a:hueOff val="114395"/>
              <a:lumOff val="-24975"/>
            </a:schemeClr>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b="1" baseline="0" cap="none" i="0" spc="-119" strike="noStrike" sz="6000" u="none">
          <a:solidFill>
            <a:schemeClr val="accent1">
              <a:hueOff val="114395"/>
              <a:lumOff val="-24975"/>
            </a:schemeClr>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b="1" baseline="0" cap="none" i="0" spc="-119" strike="noStrike" sz="6000" u="none">
          <a:solidFill>
            <a:schemeClr val="accent1">
              <a:hueOff val="114395"/>
              <a:lumOff val="-24975"/>
            </a:schemeClr>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b="1" baseline="0" cap="none" i="0" spc="-119" strike="noStrike" sz="6000" u="none">
          <a:solidFill>
            <a:schemeClr val="accent1">
              <a:hueOff val="114395"/>
              <a:lumOff val="-24975"/>
            </a:schemeClr>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b="1" baseline="0" cap="none" i="0" spc="-119" strike="noStrike" sz="6000" u="none">
          <a:solidFill>
            <a:schemeClr val="accent1">
              <a:hueOff val="114395"/>
              <a:lumOff val="-24975"/>
            </a:schemeClr>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b="1" baseline="0" cap="none" i="0" spc="-119" strike="noStrike" sz="6000" u="none">
          <a:solidFill>
            <a:schemeClr val="accent1">
              <a:hueOff val="114395"/>
              <a:lumOff val="-24975"/>
            </a:schemeClr>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b="1" baseline="0" cap="none" i="0" spc="-119" strike="noStrike" sz="6000" u="none">
          <a:solidFill>
            <a:schemeClr val="accent1">
              <a:hueOff val="114395"/>
              <a:lumOff val="-24975"/>
            </a:schemeClr>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b="1" baseline="0" cap="none" i="0" spc="-119" strike="noStrike" sz="6000" u="none">
          <a:solidFill>
            <a:schemeClr val="accent1">
              <a:hueOff val="114395"/>
              <a:lumOff val="-24975"/>
            </a:schemeClr>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b="1" baseline="0" cap="none" i="0" spc="-119" strike="noStrike" sz="6000" u="none">
          <a:solidFill>
            <a:schemeClr val="accent1">
              <a:hueOff val="114395"/>
              <a:lumOff val="-24975"/>
            </a:schemeClr>
          </a:solidFill>
          <a:uFillTx/>
          <a:latin typeface="+mn-lt"/>
          <a:ea typeface="+mn-ea"/>
          <a:cs typeface="+mn-cs"/>
          <a:sym typeface="Helvetica Neue"/>
        </a:defRPr>
      </a:lvl9pPr>
    </p:titleStyle>
    <p:bodyStyle>
      <a:lvl1pPr marL="381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 Id="rId3" Type="http://schemas.openxmlformats.org/officeDocument/2006/relationships/image" Target="../media/image6.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7.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Salvador Millaleo"/>
          <p:cNvSpPr txBox="1"/>
          <p:nvPr>
            <p:ph type="body" sz="quarter" idx="1"/>
          </p:nvPr>
        </p:nvSpPr>
        <p:spPr>
          <a:xfrm>
            <a:off x="643465" y="7533359"/>
            <a:ext cx="11717870" cy="339723"/>
          </a:xfrm>
          <a:prstGeom prst="rect">
            <a:avLst/>
          </a:prstGeom>
        </p:spPr>
        <p:txBody>
          <a:bodyPr/>
          <a:lstStyle>
            <a:lvl1pPr defTabSz="487228">
              <a:defRPr sz="1992"/>
            </a:lvl1pPr>
          </a:lstStyle>
          <a:p>
            <a:pPr/>
            <a:r>
              <a:t>Salvador Millaleo  </a:t>
            </a:r>
          </a:p>
        </p:txBody>
      </p:sp>
      <p:sp>
        <p:nvSpPr>
          <p:cNvPr id="208" name="Debida Diligencia y Derechos Indígenas"/>
          <p:cNvSpPr txBox="1"/>
          <p:nvPr>
            <p:ph type="title"/>
          </p:nvPr>
        </p:nvSpPr>
        <p:spPr>
          <a:xfrm>
            <a:off x="643464" y="2592528"/>
            <a:ext cx="11717870" cy="2479042"/>
          </a:xfrm>
          <a:prstGeom prst="rect">
            <a:avLst/>
          </a:prstGeom>
        </p:spPr>
        <p:txBody>
          <a:bodyPr/>
          <a:lstStyle>
            <a:lvl1pPr>
              <a:defRPr spc="-212"/>
            </a:lvl1pPr>
          </a:lstStyle>
          <a:p>
            <a:pPr/>
            <a:r>
              <a:t>Debida Diligencia y Derechos Indígenas</a:t>
            </a:r>
          </a:p>
        </p:txBody>
      </p:sp>
      <p:sp>
        <p:nvSpPr>
          <p:cNvPr id="209" name="Principios Rectores de Empresas y DDHH"/>
          <p:cNvSpPr txBox="1"/>
          <p:nvPr/>
        </p:nvSpPr>
        <p:spPr>
          <a:xfrm>
            <a:off x="643466" y="5057528"/>
            <a:ext cx="11717868" cy="1016001"/>
          </a:xfrm>
          <a:prstGeom prst="rect">
            <a:avLst/>
          </a:prstGeom>
          <a:ln w="12700">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lvl1pPr defTabSz="587022">
              <a:lnSpc>
                <a:spcPct val="100000"/>
              </a:lnSpc>
              <a:spcBef>
                <a:spcPts val="0"/>
              </a:spcBef>
              <a:defRPr b="1" sz="3800">
                <a:solidFill>
                  <a:schemeClr val="accent1"/>
                </a:solidFill>
              </a:defRPr>
            </a:lvl1pPr>
          </a:lstStyle>
          <a:p>
            <a:pPr/>
            <a:r>
              <a:t>Principios Rectores de Empresas y DDHH</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Debida Diligencia y Pueblos Indígenas"/>
          <p:cNvSpPr txBox="1"/>
          <p:nvPr>
            <p:ph type="title"/>
          </p:nvPr>
        </p:nvSpPr>
        <p:spPr>
          <a:xfrm>
            <a:off x="643466" y="718943"/>
            <a:ext cx="11717868" cy="764354"/>
          </a:xfrm>
          <a:prstGeom prst="rect">
            <a:avLst/>
          </a:prstGeom>
        </p:spPr>
        <p:txBody>
          <a:bodyPr/>
          <a:lstStyle>
            <a:lvl1pPr defTabSz="1369804">
              <a:defRPr spc="-111" sz="4740">
                <a:solidFill>
                  <a:srgbClr val="D75E02"/>
                </a:solidFill>
              </a:defRPr>
            </a:lvl1pPr>
          </a:lstStyle>
          <a:p>
            <a:pPr/>
            <a:r>
              <a:t>Debida Diligencia y Pueblos Indígenas 1</a:t>
            </a:r>
          </a:p>
        </p:txBody>
      </p:sp>
      <p:sp>
        <p:nvSpPr>
          <p:cNvPr id="237" name="Empresas Extractivas…"/>
          <p:cNvSpPr txBox="1"/>
          <p:nvPr>
            <p:ph type="body" idx="1"/>
          </p:nvPr>
        </p:nvSpPr>
        <p:spPr>
          <a:xfrm>
            <a:off x="380075" y="2108299"/>
            <a:ext cx="12340708" cy="6309682"/>
          </a:xfrm>
          <a:prstGeom prst="rect">
            <a:avLst/>
          </a:prstGeom>
        </p:spPr>
        <p:txBody>
          <a:bodyPr lIns="27093" tIns="27093" rIns="27093" bIns="27093"/>
          <a:lstStyle/>
          <a:p>
            <a:pPr marL="318292" indent="-318292" defTabSz="1358013">
              <a:lnSpc>
                <a:spcPct val="90000"/>
              </a:lnSpc>
              <a:spcBef>
                <a:spcPts val="2500"/>
              </a:spcBef>
              <a:buSzPct val="123000"/>
              <a:buChar char="•"/>
              <a:defRPr b="0" sz="2464"/>
            </a:pPr>
            <a:r>
              <a:t>Empresas Extractivas </a:t>
            </a:r>
          </a:p>
          <a:p>
            <a:pPr lvl="1" marL="795731" indent="-318292" defTabSz="1358013">
              <a:lnSpc>
                <a:spcPct val="90000"/>
              </a:lnSpc>
              <a:spcBef>
                <a:spcPts val="2500"/>
              </a:spcBef>
              <a:defRPr b="0" sz="2464"/>
            </a:pPr>
            <a:r>
              <a:t>Riesgos: Salud, Cultura, Subordinación económica </a:t>
            </a:r>
          </a:p>
          <a:p>
            <a:pPr lvl="1" marL="795731" indent="-318292" defTabSz="1358013">
              <a:lnSpc>
                <a:spcPct val="90000"/>
              </a:lnSpc>
              <a:spcBef>
                <a:spcPts val="2500"/>
              </a:spcBef>
              <a:defRPr b="0" sz="2464"/>
            </a:pPr>
            <a:r>
              <a:t>Consulta, consentimiento y sistemas de diálogo (anticipado y permanente)</a:t>
            </a:r>
          </a:p>
          <a:p>
            <a:pPr marL="318292" indent="-318292" defTabSz="1358013">
              <a:lnSpc>
                <a:spcPct val="90000"/>
              </a:lnSpc>
              <a:spcBef>
                <a:spcPts val="2500"/>
              </a:spcBef>
              <a:buSzPct val="123000"/>
              <a:buChar char="•"/>
              <a:defRPr b="0" sz="2464"/>
            </a:pPr>
            <a:r>
              <a:t>Transición energética </a:t>
            </a:r>
          </a:p>
          <a:p>
            <a:pPr marL="318292" indent="-318292" defTabSz="1358013">
              <a:lnSpc>
                <a:spcPct val="90000"/>
              </a:lnSpc>
              <a:spcBef>
                <a:spcPts val="2500"/>
              </a:spcBef>
              <a:buSzPct val="123000"/>
              <a:buChar char="•"/>
              <a:defRPr b="0" sz="2464"/>
            </a:pPr>
            <a:r>
              <a:t>Mujeres y Niñas Indígenas </a:t>
            </a:r>
          </a:p>
          <a:p>
            <a:pPr marL="318292" indent="-318292" defTabSz="1358013">
              <a:lnSpc>
                <a:spcPct val="90000"/>
              </a:lnSpc>
              <a:spcBef>
                <a:spcPts val="2500"/>
              </a:spcBef>
              <a:buSzPct val="123000"/>
              <a:buChar char="•"/>
              <a:defRPr b="0" sz="2464"/>
            </a:pPr>
            <a:r>
              <a:t>Defensores Ambientales indígenas (Acuerdo de Escazú)</a:t>
            </a:r>
          </a:p>
          <a:p>
            <a:pPr marL="318292" indent="-318292" defTabSz="1358013">
              <a:lnSpc>
                <a:spcPct val="90000"/>
              </a:lnSpc>
              <a:spcBef>
                <a:spcPts val="2500"/>
              </a:spcBef>
              <a:buSzPct val="123000"/>
              <a:buChar char="•"/>
              <a:defRPr b="0" sz="2464"/>
            </a:pPr>
            <a:r>
              <a:t>Conocimientos Indígenas</a:t>
            </a:r>
          </a:p>
          <a:p>
            <a:pPr marL="318292" indent="-318292" defTabSz="1358013">
              <a:lnSpc>
                <a:spcPct val="90000"/>
              </a:lnSpc>
              <a:spcBef>
                <a:spcPts val="2500"/>
              </a:spcBef>
              <a:buSzPct val="123000"/>
              <a:buChar char="•"/>
              <a:defRPr b="0" sz="2464"/>
            </a:pPr>
            <a:r>
              <a:t>Formas de reparación: </a:t>
            </a:r>
          </a:p>
          <a:p>
            <a:pPr lvl="1" marL="795731" indent="-318292" defTabSz="1358013">
              <a:lnSpc>
                <a:spcPct val="90000"/>
              </a:lnSpc>
              <a:spcBef>
                <a:spcPts val="2500"/>
              </a:spcBef>
              <a:defRPr b="0" sz="2464"/>
            </a:pPr>
            <a:r>
              <a:t>Desde la mitigación a la compartición de beneficios  </a:t>
            </a:r>
          </a:p>
          <a:p>
            <a:pPr lvl="1" marL="795731" indent="-318292" defTabSz="1358013">
              <a:lnSpc>
                <a:spcPct val="90000"/>
              </a:lnSpc>
              <a:spcBef>
                <a:spcPts val="2500"/>
              </a:spcBef>
              <a:defRPr b="0" sz="2464"/>
            </a:pPr>
            <a:r>
              <a:t>Valores ambientales de los pueblos indígenas (Kumming-Montreal)</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Debida Diligencia y Pueblos indígenas 2"/>
          <p:cNvSpPr txBox="1"/>
          <p:nvPr>
            <p:ph type="title"/>
          </p:nvPr>
        </p:nvSpPr>
        <p:spPr>
          <a:xfrm>
            <a:off x="506753" y="599319"/>
            <a:ext cx="11717868" cy="764355"/>
          </a:xfrm>
          <a:prstGeom prst="rect">
            <a:avLst/>
          </a:prstGeom>
        </p:spPr>
        <p:txBody>
          <a:bodyPr/>
          <a:lstStyle>
            <a:lvl1pPr defTabSz="1369804">
              <a:defRPr spc="-94" sz="4740">
                <a:solidFill>
                  <a:schemeClr val="accent4">
                    <a:hueOff val="-1247790"/>
                    <a:lumOff val="-12326"/>
                  </a:schemeClr>
                </a:solidFill>
              </a:defRPr>
            </a:lvl1pPr>
          </a:lstStyle>
          <a:p>
            <a:pPr/>
            <a:r>
              <a:t>Debida Diligencia y Pueblos indígenas 2</a:t>
            </a:r>
          </a:p>
        </p:txBody>
      </p:sp>
      <p:sp>
        <p:nvSpPr>
          <p:cNvPr id="240" name="Nivel de texto 1…"/>
          <p:cNvSpPr txBox="1"/>
          <p:nvPr>
            <p:ph type="body" idx="21"/>
          </p:nvPr>
        </p:nvSpPr>
        <p:spPr>
          <a:xfrm>
            <a:off x="643466" y="1817346"/>
            <a:ext cx="11902511" cy="7749066"/>
          </a:xfrm>
          <a:prstGeom prst="rect">
            <a:avLst/>
          </a:prstGeom>
          <a:extLst>
            <a:ext uri="{C572A759-6A51-4108-AA02-DFA0A04FC94B}">
              <ma14:wrappingTextBoxFlag xmlns:ma14="http://schemas.microsoft.com/office/mac/drawingml/2011/main" val="1"/>
            </a:ext>
          </a:extLst>
        </p:spPr>
        <p:txBody>
          <a:bodyPr/>
          <a:lstStyle/>
          <a:p>
            <a:pPr marL="0" indent="0" algn="just" defTabSz="1456501">
              <a:spcBef>
                <a:spcPts val="2600"/>
              </a:spcBef>
              <a:buSzTx/>
              <a:buNone/>
              <a:defRPr sz="2100">
                <a:solidFill>
                  <a:srgbClr val="000000"/>
                </a:solidFill>
              </a:defRPr>
            </a:pPr>
            <a:r>
              <a:rPr>
                <a:solidFill>
                  <a:srgbClr val="FFFFFF"/>
                </a:solidFill>
              </a:rPr>
              <a:t>La Debida Diligencia en Derechos Humanos con pueblos indígenas es un proceso continuo, relacional y basado en el respeto. Su esencia es:</a:t>
            </a:r>
            <a:endParaRPr>
              <a:solidFill>
                <a:srgbClr val="FFFFFF"/>
              </a:solidFill>
            </a:endParaRPr>
          </a:p>
          <a:p>
            <a:pPr marL="266700" indent="-266700" algn="just" defTabSz="1456501">
              <a:spcBef>
                <a:spcPts val="2600"/>
              </a:spcBef>
              <a:defRPr sz="2100"/>
            </a:pPr>
            <a:r>
              <a:t>Reconocer a los pueblos indígenas como titulares de derechos con una cultura y una conexión única con sus tierras.</a:t>
            </a:r>
          </a:p>
          <a:p>
            <a:pPr marL="266700" indent="-266700" algn="just" defTabSz="1456501">
              <a:spcBef>
                <a:spcPts val="2600"/>
              </a:spcBef>
              <a:defRPr sz="2100"/>
            </a:pPr>
            <a:r>
              <a:t>Establecer un diálogo de buena fe a través de la Consulta y el CLPI.</a:t>
            </a:r>
          </a:p>
          <a:p>
            <a:pPr marL="266700" indent="-266700" algn="just" defTabSz="1456501">
              <a:spcBef>
                <a:spcPts val="2600"/>
              </a:spcBef>
              <a:defRPr sz="2100"/>
            </a:pPr>
            <a:r>
              <a:t>Integrar los resultados de ese diálogo en la toma de decisiones y la gestión del proyecto.</a:t>
            </a:r>
          </a:p>
          <a:p>
            <a:pPr marL="0" indent="0" algn="just" defTabSz="1456501">
              <a:spcBef>
                <a:spcPts val="2600"/>
              </a:spcBef>
              <a:buSzTx/>
              <a:buNone/>
              <a:defRPr sz="2100"/>
            </a:pPr>
            <a:r>
              <a:t>Las empresas que ignoran estos principios no solo enfrentan riesgos legales y reputacionales significativos, sino que también contribuyen al conflicto social y la violación de derechos fundamentales. Por el contrario, aquellas que los aplican de manera genuina construyen relaciones sostenibles y bases sólidas para el éxito a largo plazo de sus operaciones.</a:t>
            </a:r>
          </a:p>
          <a:p>
            <a:pPr marL="0" indent="0" algn="just" defTabSz="1456501">
              <a:spcBef>
                <a:spcPts val="2600"/>
              </a:spcBef>
              <a:buSzTx/>
              <a:buNone/>
              <a:defRPr sz="2100"/>
            </a:pPr>
            <a:r>
              <a:t>En la declaración del Caucus Indígena del VII Foro regional sobre empresas y derechos humanos,  los Pueblos Indígenas observaron : “la ausencia de voluntad política de muchos estados para garantizar la protección de nuestros derechos colectivos. Los Pueblos Indígenas sufrimos efectos  sistémicos y estructurales de la discriminación racial que ha resultado en violación de sus derechos, el despojo de nuestros territorios y recursos. Adicionalmente esta situación se agrava por la influencia indebida de empresas en toma de decisión en materia de política pública que impacta sobre los derechos humanos de los Pueblos Indígenas. Como resultado los estados incumplen su deber de proteger (…) y priorizan los intereses de las empresas. (…) Como agravante observan con gran preocupación un mayor nivel de asesinatos, amenazas, persecución de defensores de derechos de Pueblos Indígenas”.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Nivel de texto 1…"/>
          <p:cNvSpPr txBox="1"/>
          <p:nvPr>
            <p:ph type="body" idx="21"/>
          </p:nvPr>
        </p:nvSpPr>
        <p:spPr>
          <a:xfrm>
            <a:off x="643466" y="809188"/>
            <a:ext cx="11717868" cy="8135224"/>
          </a:xfrm>
          <a:prstGeom prst="rect">
            <a:avLst/>
          </a:prstGeom>
          <a:extLst>
            <a:ext uri="{C572A759-6A51-4108-AA02-DFA0A04FC94B}">
              <ma14:wrappingTextBoxFlag xmlns:ma14="http://schemas.microsoft.com/office/mac/drawingml/2011/main" val="1"/>
            </a:ext>
          </a:extLst>
        </p:spPr>
        <p:txBody>
          <a:bodyPr/>
          <a:lstStyle/>
          <a:p>
            <a:pPr marL="0" indent="0" defTabSz="1179072">
              <a:spcBef>
                <a:spcPts val="2100"/>
              </a:spcBef>
              <a:buSzTx/>
              <a:buNone/>
              <a:defRPr b="1" sz="2040">
                <a:solidFill>
                  <a:schemeClr val="accent4">
                    <a:hueOff val="-476017"/>
                    <a:lumOff val="-10042"/>
                  </a:schemeClr>
                </a:solidFill>
                <a:latin typeface="Georgia"/>
                <a:ea typeface="Georgia"/>
                <a:cs typeface="Georgia"/>
                <a:sym typeface="Georgia"/>
              </a:defRPr>
            </a:pPr>
            <a:r>
              <a:t>1. Principio de Identificación y Evaluación de Impactos (Análisis de Riesgo)</a:t>
            </a:r>
          </a:p>
          <a:p>
            <a:pPr marL="0" indent="0" defTabSz="1179072">
              <a:spcBef>
                <a:spcPts val="2100"/>
              </a:spcBef>
              <a:buSzTx/>
              <a:buNone/>
              <a:defRPr sz="2040">
                <a:latin typeface="Georgia"/>
                <a:ea typeface="Georgia"/>
                <a:cs typeface="Georgia"/>
                <a:sym typeface="Georgia"/>
              </a:defRPr>
            </a:pPr>
            <a:r>
              <a:t>La empresa debe </a:t>
            </a:r>
            <a:r>
              <a:rPr b="1"/>
              <a:t>proactivamente</a:t>
            </a:r>
            <a:r>
              <a:t> identificar y evaluar cómo sus actividades (proyectos, operaciones, cadena de suministro) pueden afectar, positiva o negativamente, los derechos de los pueblos indígenas.</a:t>
            </a:r>
          </a:p>
          <a:p>
            <a:pPr marL="0" indent="0" defTabSz="1179072">
              <a:spcBef>
                <a:spcPts val="2100"/>
              </a:spcBef>
              <a:buSzTx/>
              <a:buNone/>
              <a:defRPr sz="2040">
                <a:latin typeface="Georgia"/>
                <a:ea typeface="Georgia"/>
                <a:cs typeface="Georgia"/>
                <a:sym typeface="Georgia"/>
              </a:defRPr>
            </a:pPr>
            <a:r>
              <a:t>Contenidos específicos para pueblos indígenas:</a:t>
            </a:r>
          </a:p>
          <a:p>
            <a:pPr marL="499808" indent="-404812" defTabSz="1179072">
              <a:spcBef>
                <a:spcPts val="2100"/>
              </a:spcBef>
              <a:buClr>
                <a:srgbClr val="0F1115"/>
              </a:buClr>
              <a:buSzPct val="100000"/>
              <a:buFont typeface="TimesNewRomanPSMT"/>
              <a:defRPr sz="2040">
                <a:latin typeface="Georgia"/>
                <a:ea typeface="Georgia"/>
                <a:cs typeface="Georgia"/>
                <a:sym typeface="Georgia"/>
              </a:defRPr>
            </a:pPr>
            <a:r>
              <a:rPr b="1"/>
              <a:t>Evaluación de Impacto Social y Cultural:</a:t>
            </a:r>
            <a:r>
              <a:t> Ir más allá de la evaluación de impacto ambiental (EIA) e incluir una Evaluación de Impacto Social (EIS) específica, que analice impactos en:</a:t>
            </a:r>
          </a:p>
          <a:p>
            <a:pPr lvl="1" marL="810704" indent="-404812" defTabSz="1179072">
              <a:spcBef>
                <a:spcPts val="2100"/>
              </a:spcBef>
              <a:buClr>
                <a:srgbClr val="0F1115"/>
              </a:buClr>
              <a:buSzPct val="100000"/>
              <a:buFont typeface="TimesNewRomanPSMT"/>
              <a:buChar char="◦"/>
              <a:defRPr sz="2040">
                <a:solidFill>
                  <a:srgbClr val="FFFFFF"/>
                </a:solidFill>
                <a:latin typeface="Georgia"/>
                <a:ea typeface="Georgia"/>
                <a:cs typeface="Georgia"/>
                <a:sym typeface="Georgia"/>
              </a:defRPr>
            </a:pPr>
            <a:r>
              <a:rPr b="1"/>
              <a:t>Tierras, territorios y recursos naturales:</a:t>
            </a:r>
            <a:r>
              <a:t> Uso consuetudinario, caza, pesca, recolección.</a:t>
            </a:r>
          </a:p>
          <a:p>
            <a:pPr lvl="1" marL="810704" indent="-404812" defTabSz="1179072">
              <a:spcBef>
                <a:spcPts val="2100"/>
              </a:spcBef>
              <a:buClr>
                <a:srgbClr val="0F1115"/>
              </a:buClr>
              <a:buSzPct val="100000"/>
              <a:buFont typeface="TimesNewRomanPSMT"/>
              <a:buChar char="◦"/>
              <a:defRPr sz="2040">
                <a:solidFill>
                  <a:srgbClr val="FFFFFF"/>
                </a:solidFill>
                <a:latin typeface="Georgia"/>
                <a:ea typeface="Georgia"/>
                <a:cs typeface="Georgia"/>
                <a:sym typeface="Georgia"/>
              </a:defRPr>
            </a:pPr>
            <a:r>
              <a:rPr b="1"/>
              <a:t>Sitios sagrados y culturales:</a:t>
            </a:r>
            <a:r>
              <a:t> Lugares de ceremonias, cementerios, paisajes culturales.</a:t>
            </a:r>
          </a:p>
          <a:p>
            <a:pPr lvl="1" marL="810704" indent="-404812" defTabSz="1179072">
              <a:spcBef>
                <a:spcPts val="2100"/>
              </a:spcBef>
              <a:buClr>
                <a:srgbClr val="0F1115"/>
              </a:buClr>
              <a:buSzPct val="100000"/>
              <a:buFont typeface="TimesNewRomanPSMT"/>
              <a:buChar char="◦"/>
              <a:defRPr sz="2040">
                <a:solidFill>
                  <a:srgbClr val="FFFFFF"/>
                </a:solidFill>
                <a:latin typeface="Georgia"/>
                <a:ea typeface="Georgia"/>
                <a:cs typeface="Georgia"/>
                <a:sym typeface="Georgia"/>
              </a:defRPr>
            </a:pPr>
            <a:r>
              <a:rPr b="1"/>
              <a:t>Patrimonio cultural inmaterial:</a:t>
            </a:r>
            <a:r>
              <a:t> Conocimientos tradicionales, lenguas, prácticas espirituales.</a:t>
            </a:r>
          </a:p>
          <a:p>
            <a:pPr marL="499808" indent="-404812" defTabSz="1179072">
              <a:spcBef>
                <a:spcPts val="2100"/>
              </a:spcBef>
              <a:buClr>
                <a:srgbClr val="0F1115"/>
              </a:buClr>
              <a:buSzPct val="100000"/>
              <a:buFont typeface="TimesNewRomanPSMT"/>
              <a:defRPr sz="2040">
                <a:latin typeface="Georgia"/>
                <a:ea typeface="Georgia"/>
                <a:cs typeface="Georgia"/>
                <a:sym typeface="Georgia"/>
              </a:defRPr>
            </a:pPr>
            <a:r>
              <a:rPr b="1"/>
              <a:t>Reconocimiento de la Titularidad Colectiva:</a:t>
            </a:r>
            <a:r>
              <a:t> Entender que los derechos sobre la tierra y los recursos son a menudo colectivos, no individuales.</a:t>
            </a:r>
          </a:p>
          <a:p>
            <a:pPr marL="499808" indent="-404812" defTabSz="1179072">
              <a:spcBef>
                <a:spcPts val="2100"/>
              </a:spcBef>
              <a:buClr>
                <a:srgbClr val="0F1115"/>
              </a:buClr>
              <a:buSzPct val="100000"/>
              <a:buFont typeface="TimesNewRomanPSMT"/>
              <a:defRPr sz="2040">
                <a:latin typeface="Georgia"/>
                <a:ea typeface="Georgia"/>
                <a:cs typeface="Georgia"/>
                <a:sym typeface="Georgia"/>
              </a:defRPr>
            </a:pPr>
            <a:r>
              <a:rPr b="1"/>
              <a:t>Análisis de Género e Intergeneracional:</a:t>
            </a:r>
            <a:r>
              <a:t> Considerar cómo los impactos afectan de manera diferenciada a hombres, mujeres, niños y ancianos indígenas.</a:t>
            </a:r>
          </a:p>
          <a:p>
            <a:pPr marL="0" indent="0" defTabSz="1179072">
              <a:spcBef>
                <a:spcPts val="2100"/>
              </a:spcBef>
              <a:buSzTx/>
              <a:buNone/>
              <a:defRPr b="1" sz="2040">
                <a:solidFill>
                  <a:schemeClr val="accent4">
                    <a:hueOff val="-476017"/>
                    <a:lumOff val="-10042"/>
                  </a:schemeClr>
                </a:solidFill>
                <a:latin typeface="Georgia"/>
                <a:ea typeface="Georgia"/>
                <a:cs typeface="Georgia"/>
                <a:sym typeface="Georgia"/>
              </a:defRPr>
            </a:pPr>
            <a:r>
              <a:t>2. Principio de Consulta y Consentimiento Libre, Previo e Informado (CLPI)</a:t>
            </a:r>
          </a:p>
          <a:p>
            <a:pPr marL="0" indent="0" defTabSz="1179072">
              <a:spcBef>
                <a:spcPts val="2100"/>
              </a:spcBef>
              <a:buSzTx/>
              <a:buNone/>
              <a:defRPr sz="2040">
                <a:latin typeface="Georgia"/>
                <a:ea typeface="Georgia"/>
                <a:cs typeface="Georgia"/>
                <a:sym typeface="Georgia"/>
              </a:defRPr>
            </a:pPr>
            <a:r>
              <a:t>Este es el </a:t>
            </a:r>
            <a:r>
              <a:rPr b="1"/>
              <a:t>pilar central</a:t>
            </a:r>
            <a:r>
              <a:t> en la relación con pueblos indígenas. No es un mero trámite, sino un proceso de diálogo de buena fe.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Nivel de texto 1…"/>
          <p:cNvSpPr txBox="1"/>
          <p:nvPr>
            <p:ph type="body" idx="21"/>
          </p:nvPr>
        </p:nvSpPr>
        <p:spPr>
          <a:xfrm>
            <a:off x="643466" y="651617"/>
            <a:ext cx="11717868" cy="8450366"/>
          </a:xfrm>
          <a:prstGeom prst="rect">
            <a:avLst/>
          </a:prstGeom>
          <a:extLst>
            <a:ext uri="{C572A759-6A51-4108-AA02-DFA0A04FC94B}">
              <ma14:wrappingTextBoxFlag xmlns:ma14="http://schemas.microsoft.com/office/mac/drawingml/2011/main" val="1"/>
            </a:ext>
          </a:extLst>
        </p:spPr>
        <p:txBody>
          <a:bodyPr/>
          <a:lstStyle/>
          <a:p>
            <a:pPr marL="0" indent="0" defTabSz="1109715">
              <a:spcBef>
                <a:spcPts val="2000"/>
              </a:spcBef>
              <a:buSzTx/>
              <a:buNone/>
              <a:defRPr b="1" sz="1919">
                <a:solidFill>
                  <a:schemeClr val="accent4">
                    <a:hueOff val="-476017"/>
                    <a:lumOff val="-10042"/>
                  </a:schemeClr>
                </a:solidFill>
              </a:defRPr>
            </a:pPr>
            <a:r>
              <a:t>3. Principio de Participación y Diálogo Continuo</a:t>
            </a:r>
          </a:p>
          <a:p>
            <a:pPr marL="0" indent="0" defTabSz="1109715">
              <a:spcBef>
                <a:spcPts val="2000"/>
              </a:spcBef>
              <a:buSzTx/>
              <a:buNone/>
              <a:defRPr sz="1919"/>
            </a:pPr>
            <a:r>
              <a:t>La consulta no es un evento único, sino un proceso que debe mantenerse durante todo el ciclo de vida del proyecto.</a:t>
            </a:r>
          </a:p>
          <a:p>
            <a:pPr marL="0" indent="0" defTabSz="1109715">
              <a:spcBef>
                <a:spcPts val="2000"/>
              </a:spcBef>
              <a:buSzTx/>
              <a:buNone/>
              <a:defRPr sz="1919"/>
            </a:pPr>
            <a:r>
              <a:t>Contenidos específicos para pueblos indígenas:</a:t>
            </a:r>
          </a:p>
          <a:p>
            <a:pPr marL="470408" indent="-381000" defTabSz="1109715">
              <a:spcBef>
                <a:spcPts val="2000"/>
              </a:spcBef>
              <a:buClr>
                <a:srgbClr val="0F1115"/>
              </a:buClr>
              <a:buSzPct val="100000"/>
              <a:buFont typeface="TimesNewRomanPSMT"/>
              <a:defRPr sz="1919"/>
            </a:pPr>
            <a:r>
              <a:t>Establecer mecanismos de diálogo permanentes y culturalmente apropiados.</a:t>
            </a:r>
          </a:p>
          <a:p>
            <a:pPr marL="470408" indent="-381000" defTabSz="1109715">
              <a:spcBef>
                <a:spcPts val="2000"/>
              </a:spcBef>
              <a:buClr>
                <a:srgbClr val="0F1115"/>
              </a:buClr>
              <a:buSzPct val="100000"/>
              <a:buFont typeface="TimesNewRomanPSMT"/>
              <a:defRPr sz="1919"/>
            </a:pPr>
            <a:r>
              <a:t>Respetar las propias instituciones y formas de representación de los pueblos indígenas, sin imponer estructuras.</a:t>
            </a:r>
          </a:p>
          <a:p>
            <a:pPr marL="470408" indent="-381000" defTabSz="1109715">
              <a:spcBef>
                <a:spcPts val="2000"/>
              </a:spcBef>
              <a:buClr>
                <a:srgbClr val="0F1115"/>
              </a:buClr>
              <a:buSzPct val="100000"/>
              <a:buFont typeface="TimesNewRomanPSMT"/>
              <a:defRPr sz="1919"/>
            </a:pPr>
            <a:r>
              <a:rPr b="1">
                <a:latin typeface="Helvetica"/>
                <a:ea typeface="Helvetica"/>
                <a:cs typeface="Helvetica"/>
                <a:sym typeface="Helvetica"/>
              </a:rPr>
              <a:t>Incluir a los pueblos indígenas en el monitoreo</a:t>
            </a:r>
            <a:r>
              <a:t> de los impactos y en la implementación de medidas de mitigación.</a:t>
            </a:r>
          </a:p>
          <a:p>
            <a:pPr marL="0" indent="0" defTabSz="1109715">
              <a:spcBef>
                <a:spcPts val="2000"/>
              </a:spcBef>
              <a:buSzTx/>
              <a:buNone/>
              <a:defRPr b="1" sz="1919">
                <a:solidFill>
                  <a:schemeClr val="accent4">
                    <a:hueOff val="-476017"/>
                    <a:lumOff val="-10042"/>
                  </a:schemeClr>
                </a:solidFill>
              </a:defRPr>
            </a:pPr>
            <a:r>
              <a:t>4. Principio de Mitigación, Reparación y Compensación</a:t>
            </a:r>
          </a:p>
          <a:p>
            <a:pPr marL="0" indent="0" defTabSz="1109715">
              <a:spcBef>
                <a:spcPts val="2000"/>
              </a:spcBef>
              <a:buSzTx/>
              <a:buNone/>
              <a:defRPr sz="1919"/>
            </a:pPr>
            <a:r>
              <a:t>Cuando se identifiquen impactos adversos, la empresa debe tomar medidas para abordarlos.</a:t>
            </a:r>
          </a:p>
          <a:p>
            <a:pPr marL="0" indent="0" defTabSz="1109715">
              <a:spcBef>
                <a:spcPts val="2000"/>
              </a:spcBef>
              <a:buSzTx/>
              <a:buNone/>
              <a:defRPr sz="1919"/>
            </a:pPr>
            <a:r>
              <a:t>Contenidos específicos para pueblos indígenas:</a:t>
            </a:r>
          </a:p>
          <a:p>
            <a:pPr marL="470408" indent="-381000" defTabSz="1109715">
              <a:spcBef>
                <a:spcPts val="2000"/>
              </a:spcBef>
              <a:buClr>
                <a:srgbClr val="0F1115"/>
              </a:buClr>
              <a:buSzPct val="100000"/>
              <a:buFont typeface="TimesNewRomanPSMT"/>
              <a:defRPr sz="1919"/>
            </a:pPr>
            <a:r>
              <a:rPr b="1">
                <a:latin typeface="Helvetica"/>
                <a:ea typeface="Helvetica"/>
                <a:cs typeface="Helvetica"/>
                <a:sym typeface="Helvetica"/>
              </a:rPr>
              <a:t>Mitigación:</a:t>
            </a:r>
            <a:r>
              <a:t> Diseñar e implementar medidas concretas para evitar, minimizar o compensar los impactos negativos. Por ejemplo, modificar el trazado de un ducto para evitar un sitio sagrado.</a:t>
            </a:r>
          </a:p>
          <a:p>
            <a:pPr marL="470408" indent="-381000" defTabSz="1109715">
              <a:spcBef>
                <a:spcPts val="2000"/>
              </a:spcBef>
              <a:buClr>
                <a:srgbClr val="0F1115"/>
              </a:buClr>
              <a:buSzPct val="100000"/>
              <a:buFont typeface="TimesNewRomanPSMT"/>
              <a:defRPr sz="1919"/>
            </a:pPr>
            <a:r>
              <a:rPr b="1">
                <a:latin typeface="Helvetica"/>
                <a:ea typeface="Helvetica"/>
                <a:cs typeface="Helvetica"/>
                <a:sym typeface="Helvetica"/>
              </a:rPr>
              <a:t>Reparación:</a:t>
            </a:r>
            <a:r>
              <a:t> Cuando los impactos ocurren, establecer mecanismos justos y efectivos para reparar el daño. Esto puede incluir compensación económica, pero también restitución de tierras o rehabilitación de sitios culturales.</a:t>
            </a:r>
          </a:p>
          <a:p>
            <a:pPr marL="470408" indent="-381000" defTabSz="1109715">
              <a:spcBef>
                <a:spcPts val="2000"/>
              </a:spcBef>
              <a:buClr>
                <a:srgbClr val="0F1115"/>
              </a:buClr>
              <a:buSzPct val="100000"/>
              <a:buFont typeface="TimesNewRomanPSMT"/>
              <a:defRPr sz="1919"/>
            </a:pPr>
            <a:r>
              <a:rPr b="1">
                <a:latin typeface="Helvetica"/>
                <a:ea typeface="Helvetica"/>
                <a:cs typeface="Helvetica"/>
                <a:sym typeface="Helvetica"/>
              </a:rPr>
              <a:t>Acuerdos de Beneficio Mutuo:</a:t>
            </a:r>
            <a:r>
              <a:t> Negociar acuerdos justos y equitativos que permitan a la comunidad participar de los beneficios del proyecto (empleo, desarrollo de capacidades, infraestructura comunitaria), siempre que así lo decidan.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Nivel de texto 1…"/>
          <p:cNvSpPr txBox="1"/>
          <p:nvPr>
            <p:ph type="body" idx="21"/>
          </p:nvPr>
        </p:nvSpPr>
        <p:spPr>
          <a:xfrm>
            <a:off x="643466" y="506426"/>
            <a:ext cx="11717868" cy="8889429"/>
          </a:xfrm>
          <a:prstGeom prst="rect">
            <a:avLst/>
          </a:prstGeom>
          <a:extLst>
            <a:ext uri="{C572A759-6A51-4108-AA02-DFA0A04FC94B}">
              <ma14:wrappingTextBoxFlag xmlns:ma14="http://schemas.microsoft.com/office/mac/drawingml/2011/main" val="1"/>
            </a:ext>
          </a:extLst>
        </p:spPr>
        <p:txBody>
          <a:bodyPr/>
          <a:lstStyle/>
          <a:p>
            <a:pPr marL="0" indent="0" defTabSz="1404483">
              <a:spcBef>
                <a:spcPts val="2500"/>
              </a:spcBef>
              <a:buSzTx/>
              <a:buNone/>
              <a:defRPr b="1" sz="2430">
                <a:solidFill>
                  <a:schemeClr val="accent4">
                    <a:hueOff val="-476017"/>
                    <a:lumOff val="-10042"/>
                  </a:schemeClr>
                </a:solidFill>
              </a:defRPr>
            </a:pPr>
            <a:r>
              <a:t>5. Principio de Transparencia y Acceso a la Información</a:t>
            </a:r>
          </a:p>
          <a:p>
            <a:pPr marL="0" indent="0" defTabSz="1404483">
              <a:spcBef>
                <a:spcPts val="2500"/>
              </a:spcBef>
              <a:buSzTx/>
              <a:buNone/>
              <a:defRPr sz="2430"/>
            </a:pPr>
            <a:r>
              <a:t>La empresa debe ser transparente en sus operaciones y planes.</a:t>
            </a:r>
          </a:p>
          <a:p>
            <a:pPr marL="0" indent="0" defTabSz="1404483">
              <a:spcBef>
                <a:spcPts val="2500"/>
              </a:spcBef>
              <a:buSzTx/>
              <a:buNone/>
              <a:defRPr sz="2430"/>
            </a:pPr>
            <a:r>
              <a:t>Contenidos específicos para pueblos indígenas:</a:t>
            </a:r>
          </a:p>
          <a:p>
            <a:pPr marL="595360" indent="-482203" defTabSz="1404483">
              <a:spcBef>
                <a:spcPts val="2500"/>
              </a:spcBef>
              <a:buClr>
                <a:srgbClr val="0F1115"/>
              </a:buClr>
              <a:buSzPct val="100000"/>
              <a:buFont typeface="Helvetica Neue"/>
              <a:defRPr sz="2430"/>
            </a:pPr>
            <a:r>
              <a:t>Proporcionar información completa, accesible y en la lengua local.</a:t>
            </a:r>
          </a:p>
          <a:p>
            <a:pPr marL="595360" indent="-482203" defTabSz="1404483">
              <a:spcBef>
                <a:spcPts val="2500"/>
              </a:spcBef>
              <a:buClr>
                <a:srgbClr val="0F1115"/>
              </a:buClr>
              <a:buSzPct val="100000"/>
              <a:buFont typeface="Helvetica Neue"/>
              <a:defRPr sz="2430"/>
            </a:pPr>
            <a:r>
              <a:t>Hacer públicos los estudios de impacto y los planes de gestión.</a:t>
            </a:r>
          </a:p>
          <a:p>
            <a:pPr marL="595360" indent="-482203" defTabSz="1404483">
              <a:spcBef>
                <a:spcPts val="2500"/>
              </a:spcBef>
              <a:buClr>
                <a:srgbClr val="0F1115"/>
              </a:buClr>
              <a:buSzPct val="100000"/>
              <a:buFont typeface="Helvetica Neue"/>
              <a:defRPr sz="2430"/>
            </a:pPr>
            <a:r>
              <a:t>Ser transparente sobre los acuerdos alcanzados (por ejemplo, los acuerdos de beneficio mutuo).</a:t>
            </a:r>
          </a:p>
          <a:p>
            <a:pPr marL="0" indent="0" defTabSz="1404483">
              <a:spcBef>
                <a:spcPts val="2500"/>
              </a:spcBef>
              <a:buSzTx/>
              <a:buNone/>
              <a:defRPr b="1" sz="2430">
                <a:solidFill>
                  <a:schemeClr val="accent4">
                    <a:hueOff val="-476017"/>
                    <a:lumOff val="-10042"/>
                  </a:schemeClr>
                </a:solidFill>
              </a:defRPr>
            </a:pPr>
            <a:r>
              <a:t>6. Principio de No Discriminación y Respeto a la Cultura</a:t>
            </a:r>
          </a:p>
          <a:p>
            <a:pPr marL="0" indent="0" defTabSz="1404483">
              <a:spcBef>
                <a:spcPts val="2500"/>
              </a:spcBef>
              <a:buSzTx/>
              <a:buNone/>
              <a:defRPr sz="2430"/>
            </a:pPr>
            <a:r>
              <a:t>La empresa debe integrar el respeto a la cultura indígena en todas sus operaciones.</a:t>
            </a:r>
          </a:p>
          <a:p>
            <a:pPr marL="0" indent="0" defTabSz="1404483">
              <a:spcBef>
                <a:spcPts val="2500"/>
              </a:spcBef>
              <a:buSzTx/>
              <a:buNone/>
              <a:defRPr sz="2430"/>
            </a:pPr>
            <a:r>
              <a:t>Contenidos específicos para pueblos indígenas:</a:t>
            </a:r>
          </a:p>
          <a:p>
            <a:pPr marL="595360" indent="-482203" defTabSz="1404483">
              <a:spcBef>
                <a:spcPts val="2500"/>
              </a:spcBef>
              <a:buClr>
                <a:srgbClr val="0F1115"/>
              </a:buClr>
              <a:buSzPct val="100000"/>
              <a:buFont typeface="Helvetica Neue"/>
              <a:defRPr sz="2430"/>
            </a:pPr>
            <a:r>
              <a:t>Políticas de no discriminación en el empleo.</a:t>
            </a:r>
          </a:p>
          <a:p>
            <a:pPr marL="595360" indent="-482203" defTabSz="1404483">
              <a:spcBef>
                <a:spcPts val="2500"/>
              </a:spcBef>
              <a:buClr>
                <a:srgbClr val="0F1115"/>
              </a:buClr>
              <a:buSzPct val="100000"/>
              <a:buFont typeface="Helvetica Neue"/>
              <a:defRPr sz="2430"/>
            </a:pPr>
            <a:r>
              <a:t>Programas de capacitación para el personal de la empresa sobre la historia, cultura y derechos de los pueblos indígenas.</a:t>
            </a:r>
          </a:p>
          <a:p>
            <a:pPr marL="595360" indent="-482203" defTabSz="1404483">
              <a:spcBef>
                <a:spcPts val="2500"/>
              </a:spcBef>
              <a:buClr>
                <a:srgbClr val="0F1115"/>
              </a:buClr>
              <a:buSzPct val="100000"/>
              <a:buFont typeface="Helvetica Neue"/>
              <a:defRPr sz="2430"/>
            </a:pPr>
            <a:r>
              <a:t>Respeto a la vestimenta, símbolos y prácticas culturales en el espacio de trabajo y en la interacción con la comunidad.</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Principales normas internacionales"/>
          <p:cNvSpPr txBox="1"/>
          <p:nvPr>
            <p:ph type="title"/>
          </p:nvPr>
        </p:nvSpPr>
        <p:spPr>
          <a:xfrm>
            <a:off x="588361" y="650586"/>
            <a:ext cx="11717867" cy="764355"/>
          </a:xfrm>
          <a:prstGeom prst="rect">
            <a:avLst/>
          </a:prstGeom>
        </p:spPr>
        <p:txBody>
          <a:bodyPr/>
          <a:lstStyle>
            <a:lvl1pPr defTabSz="507187">
              <a:lnSpc>
                <a:spcPct val="100000"/>
              </a:lnSpc>
              <a:defRPr spc="0" sz="4524">
                <a:solidFill>
                  <a:srgbClr val="F79646"/>
                </a:solidFill>
                <a:latin typeface="Calibri"/>
                <a:ea typeface="Calibri"/>
                <a:cs typeface="Calibri"/>
                <a:sym typeface="Calibri"/>
              </a:defRPr>
            </a:lvl1pPr>
          </a:lstStyle>
          <a:p>
            <a:pPr/>
            <a:r>
              <a:t>Principales normas internacionales</a:t>
            </a:r>
          </a:p>
        </p:txBody>
      </p:sp>
      <p:sp>
        <p:nvSpPr>
          <p:cNvPr id="212" name="Nivel de texto 1…"/>
          <p:cNvSpPr txBox="1"/>
          <p:nvPr>
            <p:ph type="body" idx="21"/>
          </p:nvPr>
        </p:nvSpPr>
        <p:spPr>
          <a:xfrm>
            <a:off x="458090" y="1758469"/>
            <a:ext cx="11978410" cy="7807208"/>
          </a:xfrm>
          <a:prstGeom prst="rect">
            <a:avLst/>
          </a:prstGeom>
          <a:extLst>
            <a:ext uri="{C572A759-6A51-4108-AA02-DFA0A04FC94B}">
              <ma14:wrappingTextBoxFlag xmlns:ma14="http://schemas.microsoft.com/office/mac/drawingml/2011/main" val="1"/>
            </a:ext>
          </a:extLst>
        </p:spPr>
        <p:txBody>
          <a:bodyPr/>
          <a:lstStyle/>
          <a:p>
            <a:pPr marL="457200" indent="-457200" algn="just" defTabSz="650240">
              <a:lnSpc>
                <a:spcPct val="100000"/>
              </a:lnSpc>
              <a:spcBef>
                <a:spcPts val="600"/>
              </a:spcBef>
              <a:buSzPct val="100000"/>
              <a:buChar char="❖"/>
              <a:defRPr sz="2400">
                <a:latin typeface="Calibri"/>
                <a:ea typeface="Calibri"/>
                <a:cs typeface="Calibri"/>
                <a:sym typeface="Calibri"/>
              </a:defRPr>
            </a:pPr>
            <a:r>
              <a:t>Las Directrices de la Organización para la Cooperación y el Desarrollo Económico (OCDE) para las Empresas Multinacionales de 1976; </a:t>
            </a:r>
          </a:p>
          <a:p>
            <a:pPr marL="457200" indent="-457200" algn="just" defTabSz="650240">
              <a:lnSpc>
                <a:spcPct val="100000"/>
              </a:lnSpc>
              <a:spcBef>
                <a:spcPts val="600"/>
              </a:spcBef>
              <a:buSzPct val="100000"/>
              <a:buChar char="❖"/>
              <a:defRPr sz="2400">
                <a:latin typeface="Calibri"/>
                <a:ea typeface="Calibri"/>
                <a:cs typeface="Calibri"/>
                <a:sym typeface="Calibri"/>
              </a:defRPr>
            </a:pPr>
            <a:r>
              <a:t>La Declaración Tripartita de Principios sobre las Empresas Multinacionales y la Política Social de la Organización Internacional del Trabajo (OIT) se 1977; </a:t>
            </a:r>
          </a:p>
          <a:p>
            <a:pPr marL="457200" indent="-457200" algn="just" defTabSz="650240">
              <a:lnSpc>
                <a:spcPct val="100000"/>
              </a:lnSpc>
              <a:spcBef>
                <a:spcPts val="600"/>
              </a:spcBef>
              <a:buSzPct val="100000"/>
              <a:buChar char="❖"/>
              <a:defRPr sz="2400">
                <a:latin typeface="Calibri"/>
                <a:ea typeface="Calibri"/>
                <a:cs typeface="Calibri"/>
                <a:sym typeface="Calibri"/>
              </a:defRPr>
            </a:pPr>
            <a:r>
              <a:t>El Pacto Mundial de las Naciones Unidas de 2000 referente a derechos humanos, estándares laborales, medio ambiente y anti-corrupción; </a:t>
            </a:r>
          </a:p>
          <a:p>
            <a:pPr marL="457200" indent="-457200" algn="just" defTabSz="650240">
              <a:lnSpc>
                <a:spcPct val="100000"/>
              </a:lnSpc>
              <a:spcBef>
                <a:spcPts val="600"/>
              </a:spcBef>
              <a:buSzPct val="100000"/>
              <a:buChar char="❖"/>
              <a:defRPr sz="2400">
                <a:latin typeface="Calibri"/>
                <a:ea typeface="Calibri"/>
                <a:cs typeface="Calibri"/>
                <a:sym typeface="Calibri"/>
              </a:defRPr>
            </a:pPr>
            <a:r>
              <a:t>Los Estándares de desempeño de sostenibilidad social y ambiental de la Corporación Financiera Internacional de 2006;</a:t>
            </a:r>
          </a:p>
          <a:p>
            <a:pPr marL="457200" indent="-457200" algn="just" defTabSz="650240">
              <a:lnSpc>
                <a:spcPct val="100000"/>
              </a:lnSpc>
              <a:spcBef>
                <a:spcPts val="600"/>
              </a:spcBef>
              <a:buSzPct val="100000"/>
              <a:buChar char="❖"/>
              <a:defRPr sz="2400">
                <a:latin typeface="Calibri"/>
                <a:ea typeface="Calibri"/>
                <a:cs typeface="Calibri"/>
                <a:sym typeface="Calibri"/>
              </a:defRPr>
            </a:pPr>
            <a:r>
              <a:t>El Marco de Ruggie de 2008 aprobado en forma unánime por el Consejo de Derechos Humanos/ONU; </a:t>
            </a:r>
          </a:p>
          <a:p>
            <a:pPr marL="457200" indent="-457200" algn="just" defTabSz="650240">
              <a:lnSpc>
                <a:spcPct val="100000"/>
              </a:lnSpc>
              <a:spcBef>
                <a:spcPts val="600"/>
              </a:spcBef>
              <a:buSzPct val="100000"/>
              <a:buChar char="❖"/>
              <a:defRPr sz="2400">
                <a:latin typeface="Calibri"/>
                <a:ea typeface="Calibri"/>
                <a:cs typeface="Calibri"/>
                <a:sym typeface="Calibri"/>
              </a:defRPr>
            </a:pPr>
            <a:r>
              <a:t>la Guía de Responsabilidad Social, ISO 260000 de la Organización Internacional de Estandarización de 2010; y </a:t>
            </a:r>
          </a:p>
          <a:p>
            <a:pPr marL="457200" indent="-457200" algn="just" defTabSz="650240">
              <a:lnSpc>
                <a:spcPct val="100000"/>
              </a:lnSpc>
              <a:spcBef>
                <a:spcPts val="600"/>
              </a:spcBef>
              <a:buSzPct val="100000"/>
              <a:buChar char="❖"/>
              <a:defRPr sz="2400">
                <a:latin typeface="Calibri"/>
                <a:ea typeface="Calibri"/>
                <a:cs typeface="Calibri"/>
                <a:sym typeface="Calibri"/>
              </a:defRPr>
            </a:pPr>
            <a:r>
              <a:t>los Principios Rectores sobre las Empresas y los Derechos Humanos de 16  Junio de 2011 aprobados por la Resolución de Naciones Unidas 17/4. A/HRC/RES/17/4 de 6 de julio de 2011.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Texto en viñeta de diapositiva"/>
          <p:cNvSpPr txBox="1"/>
          <p:nvPr>
            <p:ph type="body" idx="1"/>
          </p:nvPr>
        </p:nvSpPr>
        <p:spPr>
          <a:prstGeom prst="rect">
            <a:avLst/>
          </a:prstGeom>
        </p:spPr>
        <p:txBody>
          <a:bodyPr/>
          <a:lstStyle/>
          <a:p>
            <a:pPr/>
          </a:p>
        </p:txBody>
      </p:sp>
      <p:pic>
        <p:nvPicPr>
          <p:cNvPr id="215" name="Captura de pantalla 2024-10-22 a la(s) 12.01.43 a. m..png" descr="Captura de pantalla 2024-10-22 a la(s) 12.01.43 a. m..png"/>
          <p:cNvPicPr>
            <a:picLocks noChangeAspect="1"/>
          </p:cNvPicPr>
          <p:nvPr/>
        </p:nvPicPr>
        <p:blipFill>
          <a:blip r:embed="rId2">
            <a:extLst/>
          </a:blip>
          <a:stretch>
            <a:fillRect/>
          </a:stretch>
        </p:blipFill>
        <p:spPr>
          <a:xfrm>
            <a:off x="511757" y="1709676"/>
            <a:ext cx="11981286" cy="6334248"/>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Principios Rectores sobre las Empresas y los Derechos Humanos"/>
          <p:cNvSpPr txBox="1"/>
          <p:nvPr>
            <p:ph type="title"/>
          </p:nvPr>
        </p:nvSpPr>
        <p:spPr>
          <a:prstGeom prst="rect">
            <a:avLst/>
          </a:prstGeom>
        </p:spPr>
        <p:txBody>
          <a:bodyPr/>
          <a:lstStyle>
            <a:lvl1pPr defTabSz="696692">
              <a:defRPr spc="-111" sz="3116">
                <a:solidFill>
                  <a:srgbClr val="D75E02"/>
                </a:solidFill>
              </a:defRPr>
            </a:lvl1pPr>
          </a:lstStyle>
          <a:p>
            <a:pPr/>
            <a:r>
              <a:t> Principios Rectores sobre las Empresas y los Derechos Humanos</a:t>
            </a:r>
          </a:p>
        </p:txBody>
      </p:sp>
      <p:sp>
        <p:nvSpPr>
          <p:cNvPr id="218" name="Proteger: Este pilar establece que los Estados tienen la obligación de proteger a las personas contra violaciones de los derechos humanos por parte de terceros, incluidas las empresas. Esto implica establecer marcos legales y políticas que garanticen la "/>
          <p:cNvSpPr txBox="1"/>
          <p:nvPr>
            <p:ph type="body" idx="1"/>
          </p:nvPr>
        </p:nvSpPr>
        <p:spPr>
          <a:xfrm>
            <a:off x="643466" y="3485068"/>
            <a:ext cx="11717868" cy="4403208"/>
          </a:xfrm>
          <a:prstGeom prst="rect">
            <a:avLst/>
          </a:prstGeom>
        </p:spPr>
        <p:txBody>
          <a:bodyPr lIns="27093" tIns="27093" rIns="27093" bIns="27093"/>
          <a:lstStyle/>
          <a:p>
            <a:pPr marL="253471" indent="-253471" algn="just" defTabSz="1081451">
              <a:lnSpc>
                <a:spcPct val="90000"/>
              </a:lnSpc>
              <a:spcBef>
                <a:spcPts val="1900"/>
              </a:spcBef>
              <a:buSzPct val="40000"/>
              <a:buBlip>
                <a:blip r:embed="rId2"/>
              </a:buBlip>
              <a:defRPr sz="1944">
                <a:latin typeface="Helvetica"/>
                <a:ea typeface="Helvetica"/>
                <a:cs typeface="Helvetica"/>
                <a:sym typeface="Helvetica"/>
              </a:defRPr>
            </a:pPr>
            <a:r>
              <a:t>Proteger</a:t>
            </a:r>
            <a:r>
              <a:rPr b="0">
                <a:latin typeface="+mn-lt"/>
                <a:ea typeface="+mn-ea"/>
                <a:cs typeface="+mn-cs"/>
                <a:sym typeface="Helvetica Neue"/>
              </a:rPr>
              <a:t>: Este pilar establece que los Estados tienen la obligación de proteger a las personas contra violaciones de los derechos humanos por parte de terceros, incluidas las empresas. Esto implica establecer marcos legales y políticas que garanticen la protección de los derechos humanos en el contexto empresarial.</a:t>
            </a:r>
            <a:endParaRPr b="0">
              <a:latin typeface="+mn-lt"/>
              <a:ea typeface="+mn-ea"/>
              <a:cs typeface="+mn-cs"/>
              <a:sym typeface="Helvetica Neue"/>
            </a:endParaRPr>
          </a:p>
          <a:p>
            <a:pPr marL="253471" indent="-253471" algn="just" defTabSz="1081451">
              <a:lnSpc>
                <a:spcPct val="90000"/>
              </a:lnSpc>
              <a:spcBef>
                <a:spcPts val="1900"/>
              </a:spcBef>
              <a:buSzPct val="40000"/>
              <a:buBlip>
                <a:blip r:embed="rId2"/>
              </a:buBlip>
              <a:defRPr sz="1944">
                <a:latin typeface="Helvetica"/>
                <a:ea typeface="Helvetica"/>
                <a:cs typeface="Helvetica"/>
                <a:sym typeface="Helvetica"/>
              </a:defRPr>
            </a:pPr>
            <a:r>
              <a:t>Respetar</a:t>
            </a:r>
            <a:r>
              <a:rPr b="0">
                <a:latin typeface="+mn-lt"/>
                <a:ea typeface="+mn-ea"/>
                <a:cs typeface="+mn-cs"/>
                <a:sym typeface="Helvetica Neue"/>
              </a:rPr>
              <a:t>: Las empresas tienen la responsabilidad de respetar los derechos humanos. Esto significa que deben evitar causar o contribuir a violaciones de derechos humanos a través de sus propias actividades, así como abordar los impactos negativos que puedan estar relacionados con sus operaciones, productos o servicios. Las empresas deben llevar a cabo evaluaciones de impacto sobre los derechos humanos y adoptar medidas para mitigar cualquier riesgo identificado.</a:t>
            </a:r>
            <a:endParaRPr b="0">
              <a:latin typeface="+mn-lt"/>
              <a:ea typeface="+mn-ea"/>
              <a:cs typeface="+mn-cs"/>
              <a:sym typeface="Helvetica Neue"/>
            </a:endParaRPr>
          </a:p>
          <a:p>
            <a:pPr marL="253471" indent="-253471" algn="just" defTabSz="1081451">
              <a:lnSpc>
                <a:spcPct val="90000"/>
              </a:lnSpc>
              <a:spcBef>
                <a:spcPts val="1900"/>
              </a:spcBef>
              <a:buSzPct val="40000"/>
              <a:buBlip>
                <a:blip r:embed="rId2"/>
              </a:buBlip>
              <a:defRPr sz="1944">
                <a:latin typeface="Helvetica"/>
                <a:ea typeface="Helvetica"/>
                <a:cs typeface="Helvetica"/>
                <a:sym typeface="Helvetica"/>
              </a:defRPr>
            </a:pPr>
            <a:r>
              <a:t>Remediar</a:t>
            </a:r>
            <a:r>
              <a:rPr b="0">
                <a:latin typeface="+mn-lt"/>
                <a:ea typeface="+mn-ea"/>
                <a:cs typeface="+mn-cs"/>
                <a:sym typeface="Helvetica Neue"/>
              </a:rPr>
              <a:t>: Este pilar se centra en la necesidad de establecer mecanismos efectivos para la reparación de los daños ocasionados por violaciones de derechos humanos. Si una empresa ha causado o contribuido a un impacto negativo, debe proporcionar acceso a recursos de reparación o remediación. Esto puede incluir medidas como compensaciones, disculpas o rehabilitación de las víctimas.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Texto en viñeta de diapositiva"/>
          <p:cNvSpPr txBox="1"/>
          <p:nvPr>
            <p:ph type="body" idx="1"/>
          </p:nvPr>
        </p:nvSpPr>
        <p:spPr>
          <a:prstGeom prst="rect">
            <a:avLst/>
          </a:prstGeom>
        </p:spPr>
        <p:txBody>
          <a:bodyPr/>
          <a:lstStyle/>
          <a:p>
            <a:pPr/>
          </a:p>
        </p:txBody>
      </p:sp>
      <p:pic>
        <p:nvPicPr>
          <p:cNvPr id="221" name="Captura de pantalla 2024-10-22 a la(s) 12.18.48 a. m..png" descr="Captura de pantalla 2024-10-22 a la(s) 12.18.48 a. m..png"/>
          <p:cNvPicPr>
            <a:picLocks noChangeAspect="1"/>
          </p:cNvPicPr>
          <p:nvPr/>
        </p:nvPicPr>
        <p:blipFill>
          <a:blip r:embed="rId2">
            <a:extLst/>
          </a:blip>
          <a:stretch>
            <a:fillRect/>
          </a:stretch>
        </p:blipFill>
        <p:spPr>
          <a:xfrm>
            <a:off x="1869131" y="1495750"/>
            <a:ext cx="8858874" cy="67621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Texto en viñeta de diapositiva"/>
          <p:cNvSpPr txBox="1"/>
          <p:nvPr>
            <p:ph type="body" idx="1"/>
          </p:nvPr>
        </p:nvSpPr>
        <p:spPr>
          <a:prstGeom prst="rect">
            <a:avLst/>
          </a:prstGeom>
        </p:spPr>
        <p:txBody>
          <a:bodyPr/>
          <a:lstStyle/>
          <a:p>
            <a:pPr/>
          </a:p>
        </p:txBody>
      </p:sp>
      <p:pic>
        <p:nvPicPr>
          <p:cNvPr id="224" name="Captura de pantalla 2024-10-22 a la(s) 12.41.46 a. m..png" descr="Captura de pantalla 2024-10-22 a la(s) 12.41.46 a. m..png"/>
          <p:cNvPicPr>
            <a:picLocks noChangeAspect="1"/>
          </p:cNvPicPr>
          <p:nvPr/>
        </p:nvPicPr>
        <p:blipFill>
          <a:blip r:embed="rId2">
            <a:extLst/>
          </a:blip>
          <a:stretch>
            <a:fillRect/>
          </a:stretch>
        </p:blipFill>
        <p:spPr>
          <a:xfrm>
            <a:off x="278219" y="1558892"/>
            <a:ext cx="12551956" cy="6936145"/>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Texto en viñeta de diapositiva"/>
          <p:cNvSpPr txBox="1"/>
          <p:nvPr>
            <p:ph type="body" idx="1"/>
          </p:nvPr>
        </p:nvSpPr>
        <p:spPr>
          <a:prstGeom prst="rect">
            <a:avLst/>
          </a:prstGeom>
        </p:spPr>
        <p:txBody>
          <a:bodyPr/>
          <a:lstStyle/>
          <a:p>
            <a:pPr/>
          </a:p>
        </p:txBody>
      </p:sp>
      <p:pic>
        <p:nvPicPr>
          <p:cNvPr id="227" name="Captura de pantalla 2024-10-22 a la(s) 12.40.20 a. m..png" descr="Captura de pantalla 2024-10-22 a la(s) 12.40.20 a. m..png"/>
          <p:cNvPicPr>
            <a:picLocks noChangeAspect="1"/>
          </p:cNvPicPr>
          <p:nvPr/>
        </p:nvPicPr>
        <p:blipFill>
          <a:blip r:embed="rId2">
            <a:extLst/>
          </a:blip>
          <a:stretch>
            <a:fillRect/>
          </a:stretch>
        </p:blipFill>
        <p:spPr>
          <a:xfrm>
            <a:off x="308904" y="1418704"/>
            <a:ext cx="7743762" cy="6602833"/>
          </a:xfrm>
          <a:prstGeom prst="rect">
            <a:avLst/>
          </a:prstGeom>
          <a:ln w="12700">
            <a:miter lim="400000"/>
          </a:ln>
        </p:spPr>
      </p:pic>
      <p:pic>
        <p:nvPicPr>
          <p:cNvPr id="228" name="2.-Obligaciones-de-las-empresas.png" descr="2.-Obligaciones-de-las-empresas.png"/>
          <p:cNvPicPr>
            <a:picLocks noChangeAspect="1"/>
          </p:cNvPicPr>
          <p:nvPr/>
        </p:nvPicPr>
        <p:blipFill>
          <a:blip r:embed="rId3">
            <a:extLst/>
          </a:blip>
          <a:stretch>
            <a:fillRect/>
          </a:stretch>
        </p:blipFill>
        <p:spPr>
          <a:xfrm>
            <a:off x="8625532" y="1219199"/>
            <a:ext cx="2926082" cy="7315202"/>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Texto en viñeta de diapositiva"/>
          <p:cNvSpPr txBox="1"/>
          <p:nvPr>
            <p:ph type="body" idx="1"/>
          </p:nvPr>
        </p:nvSpPr>
        <p:spPr>
          <a:prstGeom prst="rect">
            <a:avLst/>
          </a:prstGeom>
        </p:spPr>
        <p:txBody>
          <a:bodyPr/>
          <a:lstStyle/>
          <a:p>
            <a:pPr/>
          </a:p>
        </p:txBody>
      </p:sp>
      <p:pic>
        <p:nvPicPr>
          <p:cNvPr id="231" name="Captura de pantalla 2024-10-22 a la(s) 12.29.45 a. m..png" descr="Captura de pantalla 2024-10-22 a la(s) 12.29.45 a. m..png"/>
          <p:cNvPicPr>
            <a:picLocks noChangeAspect="1"/>
          </p:cNvPicPr>
          <p:nvPr/>
        </p:nvPicPr>
        <p:blipFill>
          <a:blip r:embed="rId2">
            <a:extLst/>
          </a:blip>
          <a:stretch>
            <a:fillRect/>
          </a:stretch>
        </p:blipFill>
        <p:spPr>
          <a:xfrm>
            <a:off x="533040" y="1555916"/>
            <a:ext cx="10609627" cy="6584705"/>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Texto en viñeta de diapositiva"/>
          <p:cNvSpPr txBox="1"/>
          <p:nvPr>
            <p:ph type="body" idx="1"/>
          </p:nvPr>
        </p:nvSpPr>
        <p:spPr>
          <a:prstGeom prst="rect">
            <a:avLst/>
          </a:prstGeom>
        </p:spPr>
        <p:txBody>
          <a:bodyPr/>
          <a:lstStyle/>
          <a:p>
            <a:pPr/>
          </a:p>
        </p:txBody>
      </p:sp>
      <p:pic>
        <p:nvPicPr>
          <p:cNvPr id="234" name="Captura de pantalla 2024-10-22 a la(s) 12.45.33 a. m..png" descr="Captura de pantalla 2024-10-22 a la(s) 12.45.33 a. m..png"/>
          <p:cNvPicPr>
            <a:picLocks noChangeAspect="1"/>
          </p:cNvPicPr>
          <p:nvPr/>
        </p:nvPicPr>
        <p:blipFill>
          <a:blip r:embed="rId2">
            <a:extLst/>
          </a:blip>
          <a:stretch>
            <a:fillRect/>
          </a:stretch>
        </p:blipFill>
        <p:spPr>
          <a:xfrm>
            <a:off x="1201137" y="1362568"/>
            <a:ext cx="10089699" cy="6844557"/>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30_BasicColor">
  <a:themeElements>
    <a:clrScheme name="30_BasicColor">
      <a:dk1>
        <a:srgbClr val="000000"/>
      </a:dk1>
      <a:lt1>
        <a:srgbClr val="003462"/>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1733930" rtl="0" fontAlgn="auto" latinLnBrk="0" hangingPunct="0">
          <a:lnSpc>
            <a:spcPct val="90000"/>
          </a:lnSpc>
          <a:spcBef>
            <a:spcPts val="3200"/>
          </a:spcBef>
          <a:spcAft>
            <a:spcPts val="0"/>
          </a:spcAft>
          <a:buClrTx/>
          <a:buSzTx/>
          <a:buFontTx/>
          <a:buNone/>
          <a:tabLst/>
          <a:defRPr b="0" baseline="0" cap="none" i="0" spc="0" strike="noStrike" sz="30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30_BasicColor">
  <a:themeElements>
    <a:clrScheme name="30_BasicColor">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1733930" rtl="0" fontAlgn="auto" latinLnBrk="0" hangingPunct="0">
          <a:lnSpc>
            <a:spcPct val="90000"/>
          </a:lnSpc>
          <a:spcBef>
            <a:spcPts val="3200"/>
          </a:spcBef>
          <a:spcAft>
            <a:spcPts val="0"/>
          </a:spcAft>
          <a:buClrTx/>
          <a:buSzTx/>
          <a:buFontTx/>
          <a:buNone/>
          <a:tabLst/>
          <a:defRPr b="0" baseline="0" cap="none" i="0" spc="0" strike="noStrike" sz="30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