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y="6858000" cx="12192000"/>
  <p:notesSz cx="6858000" cy="9144000"/>
  <p:embeddedFontLst>
    <p:embeddedFont>
      <p:font typeface="Source Sans Pr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9" roundtripDataSignature="AMtx7mjWzyRgRDPepp9Cy3kkfI7WLbwh3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ourceSansPro-bold.fntdata"/><Relationship Id="rId25" Type="http://schemas.openxmlformats.org/officeDocument/2006/relationships/font" Target="fonts/SourceSansPro-regular.fntdata"/><Relationship Id="rId28" Type="http://schemas.openxmlformats.org/officeDocument/2006/relationships/font" Target="fonts/SourceSansPro-boldItalic.fntdata"/><Relationship Id="rId27" Type="http://schemas.openxmlformats.org/officeDocument/2006/relationships/font" Target="fonts/SourceSansPro-italic.fntdata"/><Relationship Id="rId5" Type="http://schemas.openxmlformats.org/officeDocument/2006/relationships/slide" Target="slides/slide1.xml"/><Relationship Id="rId6" Type="http://schemas.openxmlformats.org/officeDocument/2006/relationships/slide" Target="slides/slide2.xml"/><Relationship Id="rId29"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7" name="Google Shape;347;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151b4493a5b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5" name="Google Shape;355;g151b4493a5b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3" name="Google Shape;36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2" name="Google Shape;372;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1" name="Google Shape;381;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9" name="Google Shape;3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8" name="Google Shape;39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9" name="Google Shape;409;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7" name="Google Shape;417;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5" name="Google Shape;425;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9" name="Google Shape;26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2" name="Google Shape;432;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3" name="Google Shape;30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2" name="Google Shape;312;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51b4493a5b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1" name="Google Shape;321;g151b4493a5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0" name="Google Shape;330;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8" name="Google Shape;338;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5" name="Shape 15"/>
        <p:cNvGrpSpPr/>
        <p:nvPr/>
      </p:nvGrpSpPr>
      <p:grpSpPr>
        <a:xfrm>
          <a:off x="0" y="0"/>
          <a:ext cx="0" cy="0"/>
          <a:chOff x="0" y="0"/>
          <a:chExt cx="0" cy="0"/>
        </a:xfrm>
      </p:grpSpPr>
      <p:sp>
        <p:nvSpPr>
          <p:cNvPr id="16" name="Google Shape;16;p4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Georgi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4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2" name="Shape 72"/>
        <p:cNvGrpSpPr/>
        <p:nvPr/>
      </p:nvGrpSpPr>
      <p:grpSpPr>
        <a:xfrm>
          <a:off x="0" y="0"/>
          <a:ext cx="0" cy="0"/>
          <a:chOff x="0" y="0"/>
          <a:chExt cx="0" cy="0"/>
        </a:xfrm>
      </p:grpSpPr>
      <p:sp>
        <p:nvSpPr>
          <p:cNvPr id="73" name="Google Shape;73;p5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5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5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5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8" name="Shape 78"/>
        <p:cNvGrpSpPr/>
        <p:nvPr/>
      </p:nvGrpSpPr>
      <p:grpSpPr>
        <a:xfrm>
          <a:off x="0" y="0"/>
          <a:ext cx="0" cy="0"/>
          <a:chOff x="0" y="0"/>
          <a:chExt cx="0" cy="0"/>
        </a:xfrm>
      </p:grpSpPr>
      <p:sp>
        <p:nvSpPr>
          <p:cNvPr id="79" name="Google Shape;79;p5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5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5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5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5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1" name="Shape 21"/>
        <p:cNvGrpSpPr/>
        <p:nvPr/>
      </p:nvGrpSpPr>
      <p:grpSpPr>
        <a:xfrm>
          <a:off x="0" y="0"/>
          <a:ext cx="0" cy="0"/>
          <a:chOff x="0" y="0"/>
          <a:chExt cx="0" cy="0"/>
        </a:xfrm>
      </p:grpSpPr>
      <p:sp>
        <p:nvSpPr>
          <p:cNvPr id="22" name="Google Shape;22;p4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4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4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4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7" name="Shape 27"/>
        <p:cNvGrpSpPr/>
        <p:nvPr/>
      </p:nvGrpSpPr>
      <p:grpSpPr>
        <a:xfrm>
          <a:off x="0" y="0"/>
          <a:ext cx="0" cy="0"/>
          <a:chOff x="0" y="0"/>
          <a:chExt cx="0" cy="0"/>
        </a:xfrm>
      </p:grpSpPr>
      <p:sp>
        <p:nvSpPr>
          <p:cNvPr id="28" name="Google Shape;28;p4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Georgia"/>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4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3" name="Shape 33"/>
        <p:cNvGrpSpPr/>
        <p:nvPr/>
      </p:nvGrpSpPr>
      <p:grpSpPr>
        <a:xfrm>
          <a:off x="0" y="0"/>
          <a:ext cx="0" cy="0"/>
          <a:chOff x="0" y="0"/>
          <a:chExt cx="0" cy="0"/>
        </a:xfrm>
      </p:grpSpPr>
      <p:sp>
        <p:nvSpPr>
          <p:cNvPr id="34" name="Google Shape;34;p4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4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4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4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0" name="Shape 40"/>
        <p:cNvGrpSpPr/>
        <p:nvPr/>
      </p:nvGrpSpPr>
      <p:grpSpPr>
        <a:xfrm>
          <a:off x="0" y="0"/>
          <a:ext cx="0" cy="0"/>
          <a:chOff x="0" y="0"/>
          <a:chExt cx="0" cy="0"/>
        </a:xfrm>
      </p:grpSpPr>
      <p:sp>
        <p:nvSpPr>
          <p:cNvPr id="41" name="Google Shape;41;p4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4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4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4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4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4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49" name="Shape 49"/>
        <p:cNvGrpSpPr/>
        <p:nvPr/>
      </p:nvGrpSpPr>
      <p:grpSpPr>
        <a:xfrm>
          <a:off x="0" y="0"/>
          <a:ext cx="0" cy="0"/>
          <a:chOff x="0" y="0"/>
          <a:chExt cx="0" cy="0"/>
        </a:xfrm>
      </p:grpSpPr>
      <p:sp>
        <p:nvSpPr>
          <p:cNvPr id="50" name="Google Shape;50;p4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4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4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4" name="Shape 54"/>
        <p:cNvGrpSpPr/>
        <p:nvPr/>
      </p:nvGrpSpPr>
      <p:grpSpPr>
        <a:xfrm>
          <a:off x="0" y="0"/>
          <a:ext cx="0" cy="0"/>
          <a:chOff x="0" y="0"/>
          <a:chExt cx="0" cy="0"/>
        </a:xfrm>
      </p:grpSpPr>
      <p:sp>
        <p:nvSpPr>
          <p:cNvPr id="55" name="Google Shape;55;p5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5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5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8" name="Shape 58"/>
        <p:cNvGrpSpPr/>
        <p:nvPr/>
      </p:nvGrpSpPr>
      <p:grpSpPr>
        <a:xfrm>
          <a:off x="0" y="0"/>
          <a:ext cx="0" cy="0"/>
          <a:chOff x="0" y="0"/>
          <a:chExt cx="0" cy="0"/>
        </a:xfrm>
      </p:grpSpPr>
      <p:sp>
        <p:nvSpPr>
          <p:cNvPr id="59" name="Google Shape;59;p5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Georgi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5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5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5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5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5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5" name="Shape 65"/>
        <p:cNvGrpSpPr/>
        <p:nvPr/>
      </p:nvGrpSpPr>
      <p:grpSpPr>
        <a:xfrm>
          <a:off x="0" y="0"/>
          <a:ext cx="0" cy="0"/>
          <a:chOff x="0" y="0"/>
          <a:chExt cx="0" cy="0"/>
        </a:xfrm>
      </p:grpSpPr>
      <p:sp>
        <p:nvSpPr>
          <p:cNvPr id="66" name="Google Shape;66;p5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Georgi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52"/>
          <p:cNvSpPr/>
          <p:nvPr>
            <p:ph idx="2" type="pic"/>
          </p:nvPr>
        </p:nvSpPr>
        <p:spPr>
          <a:xfrm>
            <a:off x="5183188" y="987425"/>
            <a:ext cx="6172200" cy="4873625"/>
          </a:xfrm>
          <a:prstGeom prst="rect">
            <a:avLst/>
          </a:prstGeom>
          <a:noFill/>
          <a:ln>
            <a:noFill/>
          </a:ln>
        </p:spPr>
      </p:sp>
      <p:sp>
        <p:nvSpPr>
          <p:cNvPr id="68" name="Google Shape;68;p5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5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5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5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Georgia"/>
              <a:buNone/>
              <a:defRPr b="0" i="0" sz="4400" u="none" cap="none" strike="noStrike">
                <a:solidFill>
                  <a:schemeClr val="dk1"/>
                </a:solidFill>
                <a:latin typeface="Georgia"/>
                <a:ea typeface="Georgia"/>
                <a:cs typeface="Georgia"/>
                <a:sym typeface="Georg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Georgia"/>
                <a:ea typeface="Georgia"/>
                <a:cs typeface="Georgia"/>
                <a:sym typeface="Georgia"/>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Georgia"/>
                <a:ea typeface="Georgia"/>
                <a:cs typeface="Georgia"/>
                <a:sym typeface="Georgia"/>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Georgia"/>
                <a:ea typeface="Georgia"/>
                <a:cs typeface="Georgia"/>
                <a:sym typeface="Georgia"/>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eorgia"/>
                <a:ea typeface="Georgia"/>
                <a:cs typeface="Georgia"/>
                <a:sym typeface="Georgia"/>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eorgia"/>
                <a:ea typeface="Georgia"/>
                <a:cs typeface="Georgia"/>
                <a:sym typeface="Georgia"/>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eorgia"/>
                <a:ea typeface="Georgia"/>
                <a:cs typeface="Georgia"/>
                <a:sym typeface="Georgia"/>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eorgia"/>
                <a:ea typeface="Georgia"/>
                <a:cs typeface="Georgia"/>
                <a:sym typeface="Georgia"/>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eorgia"/>
                <a:ea typeface="Georgia"/>
                <a:cs typeface="Georgia"/>
                <a:sym typeface="Georgia"/>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eorgia"/>
                <a:ea typeface="Georgia"/>
                <a:cs typeface="Georgia"/>
                <a:sym typeface="Georgia"/>
              </a:defRPr>
            </a:lvl9pPr>
          </a:lstStyle>
          <a:p/>
        </p:txBody>
      </p:sp>
      <p:sp>
        <p:nvSpPr>
          <p:cNvPr id="12" name="Google Shape;12;p4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Georgia"/>
                <a:ea typeface="Georgia"/>
                <a:cs typeface="Georgia"/>
                <a:sym typeface="Georg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9pPr>
          </a:lstStyle>
          <a:p/>
        </p:txBody>
      </p:sp>
      <p:sp>
        <p:nvSpPr>
          <p:cNvPr id="13" name="Google Shape;13;p4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Georgia"/>
                <a:ea typeface="Georgia"/>
                <a:cs typeface="Georgia"/>
                <a:sym typeface="Georgi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eorgia"/>
                <a:ea typeface="Georgia"/>
                <a:cs typeface="Georgia"/>
                <a:sym typeface="Georgia"/>
              </a:defRPr>
            </a:lvl9pPr>
          </a:lstStyle>
          <a:p/>
        </p:txBody>
      </p:sp>
      <p:sp>
        <p:nvSpPr>
          <p:cNvPr id="14" name="Google Shape;14;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1pPr>
            <a:lvl2pPr indent="0" lvl="1"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2pPr>
            <a:lvl3pPr indent="0" lvl="2"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3pPr>
            <a:lvl4pPr indent="0" lvl="3"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4pPr>
            <a:lvl5pPr indent="0" lvl="4"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5pPr>
            <a:lvl6pPr indent="0" lvl="5"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6pPr>
            <a:lvl7pPr indent="0" lvl="6"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7pPr>
            <a:lvl8pPr indent="0" lvl="7"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8pPr>
            <a:lvl9pPr indent="0" lvl="8" marL="0" marR="0" rtl="0" algn="r">
              <a:lnSpc>
                <a:spcPct val="100000"/>
              </a:lnSpc>
              <a:spcBef>
                <a:spcPts val="0"/>
              </a:spcBef>
              <a:spcAft>
                <a:spcPts val="0"/>
              </a:spcAft>
              <a:buClr>
                <a:srgbClr val="888888"/>
              </a:buClr>
              <a:buSzPts val="1200"/>
              <a:buFont typeface="Georgia"/>
              <a:buNone/>
              <a:defRPr b="0" i="0" sz="1200" u="none" cap="none" strike="noStrike">
                <a:solidFill>
                  <a:srgbClr val="888888"/>
                </a:solidFill>
                <a:latin typeface="Georgia"/>
                <a:ea typeface="Georgia"/>
                <a:cs typeface="Georgia"/>
                <a:sym typeface="Georgia"/>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p:nvPr/>
        </p:nvSpPr>
        <p:spPr>
          <a:xfrm>
            <a:off x="-74428"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89" name="Google Shape;89;p1"/>
          <p:cNvSpPr txBox="1"/>
          <p:nvPr>
            <p:ph type="ctrTitle"/>
          </p:nvPr>
        </p:nvSpPr>
        <p:spPr>
          <a:xfrm>
            <a:off x="735703" y="507238"/>
            <a:ext cx="3522504" cy="3845891"/>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Source Sans Pro"/>
              <a:buNone/>
            </a:pPr>
            <a:br>
              <a:rPr lang="en-US" sz="6000"/>
            </a:br>
            <a:br>
              <a:rPr lang="en-US" sz="6000"/>
            </a:br>
            <a:br>
              <a:rPr lang="en-US" sz="6000"/>
            </a:br>
            <a:r>
              <a:rPr lang="en-US" sz="4000"/>
              <a:t>CURSO DE DERECHO DE AGUAS </a:t>
            </a:r>
            <a:br>
              <a:rPr lang="en-US" sz="6000"/>
            </a:br>
            <a:endParaRPr/>
          </a:p>
        </p:txBody>
      </p:sp>
      <p:sp>
        <p:nvSpPr>
          <p:cNvPr id="90" name="Google Shape;90;p1"/>
          <p:cNvSpPr txBox="1"/>
          <p:nvPr>
            <p:ph idx="1" type="subTitle"/>
          </p:nvPr>
        </p:nvSpPr>
        <p:spPr>
          <a:xfrm>
            <a:off x="735703" y="4445204"/>
            <a:ext cx="3522504" cy="178112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300"/>
              <a:buNone/>
            </a:pPr>
            <a:r>
              <a:t/>
            </a:r>
            <a:endParaRPr/>
          </a:p>
          <a:p>
            <a:pPr indent="0" lvl="0" marL="0" rtl="0" algn="l">
              <a:lnSpc>
                <a:spcPct val="90000"/>
              </a:lnSpc>
              <a:spcBef>
                <a:spcPts val="1000"/>
              </a:spcBef>
              <a:spcAft>
                <a:spcPts val="0"/>
              </a:spcAft>
              <a:buClr>
                <a:schemeClr val="dk1"/>
              </a:buClr>
              <a:buSzPts val="1300"/>
              <a:buNone/>
            </a:pPr>
            <a:r>
              <a:rPr lang="en-US" sz="1300"/>
              <a:t>PROF. EZIO COSTA</a:t>
            </a:r>
            <a:endParaRPr/>
          </a:p>
          <a:p>
            <a:pPr indent="0" lvl="0" marL="0" rtl="0" algn="l">
              <a:lnSpc>
                <a:spcPct val="90000"/>
              </a:lnSpc>
              <a:spcBef>
                <a:spcPts val="1000"/>
              </a:spcBef>
              <a:spcAft>
                <a:spcPts val="0"/>
              </a:spcAft>
              <a:buClr>
                <a:schemeClr val="dk1"/>
              </a:buClr>
              <a:buSzPts val="1300"/>
              <a:buNone/>
            </a:pPr>
            <a:r>
              <a:rPr lang="en-US" sz="1300"/>
              <a:t>DEPARTAMENTO DE DERECHO ECONÓMICO</a:t>
            </a:r>
            <a:endParaRPr/>
          </a:p>
        </p:txBody>
      </p:sp>
      <p:pic>
        <p:nvPicPr>
          <p:cNvPr descr="Un edificio de fondo&#10;&#10;Descripción generada automáticamente" id="91" name="Google Shape;91;p1"/>
          <p:cNvPicPr preferRelativeResize="0"/>
          <p:nvPr/>
        </p:nvPicPr>
        <p:blipFill rotWithShape="1">
          <a:blip r:embed="rId3">
            <a:alphaModFix/>
          </a:blip>
          <a:srcRect b="-1" l="10054" r="15039" t="0"/>
          <a:stretch/>
        </p:blipFill>
        <p:spPr>
          <a:xfrm>
            <a:off x="5467894" y="590861"/>
            <a:ext cx="5290998" cy="5290998"/>
          </a:xfrm>
          <a:custGeom>
            <a:rect b="b" l="l" r="r" t="t"/>
            <a:pathLst>
              <a:path extrusionOk="0" h="5290998" w="5290998">
                <a:moveTo>
                  <a:pt x="2645499" y="0"/>
                </a:moveTo>
                <a:cubicBezTo>
                  <a:pt x="4106568" y="0"/>
                  <a:pt x="5290998" y="1184430"/>
                  <a:pt x="5290998" y="2645499"/>
                </a:cubicBezTo>
                <a:cubicBezTo>
                  <a:pt x="5290998" y="4106568"/>
                  <a:pt x="4106568" y="5290998"/>
                  <a:pt x="2645499" y="5290998"/>
                </a:cubicBezTo>
                <a:cubicBezTo>
                  <a:pt x="1184430" y="5290998"/>
                  <a:pt x="0" y="4106568"/>
                  <a:pt x="0" y="2645499"/>
                </a:cubicBezTo>
                <a:cubicBezTo>
                  <a:pt x="0" y="1184430"/>
                  <a:pt x="1184430" y="0"/>
                  <a:pt x="2645499" y="0"/>
                </a:cubicBezTo>
                <a:close/>
              </a:path>
            </a:pathLst>
          </a:custGeom>
          <a:noFill/>
          <a:ln>
            <a:noFill/>
          </a:ln>
        </p:spPr>
      </p:pic>
      <p:sp>
        <p:nvSpPr>
          <p:cNvPr id="92" name="Google Shape;92;p1"/>
          <p:cNvSpPr/>
          <p:nvPr/>
        </p:nvSpPr>
        <p:spPr>
          <a:xfrm>
            <a:off x="10458925" y="823301"/>
            <a:ext cx="413564" cy="413564"/>
          </a:xfrm>
          <a:custGeom>
            <a:rect b="b" l="l" r="r" t="t"/>
            <a:pathLst>
              <a:path extrusionOk="0" h="807148" w="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Georgia"/>
              <a:buNone/>
            </a:pPr>
            <a:r>
              <a:t/>
            </a:r>
            <a:endParaRPr b="0" i="0" sz="1800" u="none" cap="none" strike="noStrike">
              <a:solidFill>
                <a:schemeClr val="lt1"/>
              </a:solidFill>
              <a:latin typeface="Source Sans Pro"/>
              <a:ea typeface="Source Sans Pro"/>
              <a:cs typeface="Source Sans Pro"/>
              <a:sym typeface="Source Sans Pro"/>
            </a:endParaRPr>
          </a:p>
        </p:txBody>
      </p:sp>
      <p:sp>
        <p:nvSpPr>
          <p:cNvPr id="93" name="Google Shape;93;p1"/>
          <p:cNvSpPr/>
          <p:nvPr/>
        </p:nvSpPr>
        <p:spPr>
          <a:xfrm>
            <a:off x="10458925" y="823301"/>
            <a:ext cx="413564" cy="413564"/>
          </a:xfrm>
          <a:custGeom>
            <a:rect b="b" l="l" r="r" t="t"/>
            <a:pathLst>
              <a:path extrusionOk="0" h="807148" w="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3">
              <a:alpha val="20000"/>
            </a:schemeClr>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Georgia"/>
              <a:buNone/>
            </a:pPr>
            <a:r>
              <a:t/>
            </a:r>
            <a:endParaRPr b="0" i="0" sz="1800" u="none" cap="none" strike="noStrike">
              <a:solidFill>
                <a:schemeClr val="lt1"/>
              </a:solidFill>
              <a:latin typeface="Source Sans Pro"/>
              <a:ea typeface="Source Sans Pro"/>
              <a:cs typeface="Source Sans Pro"/>
              <a:sym typeface="Source Sans Pro"/>
            </a:endParaRPr>
          </a:p>
        </p:txBody>
      </p:sp>
      <p:grpSp>
        <p:nvGrpSpPr>
          <p:cNvPr id="94" name="Google Shape;94;p1"/>
          <p:cNvGrpSpPr/>
          <p:nvPr/>
        </p:nvGrpSpPr>
        <p:grpSpPr>
          <a:xfrm>
            <a:off x="4370622" y="1755501"/>
            <a:ext cx="1598829" cy="531293"/>
            <a:chOff x="2504802" y="1755501"/>
            <a:chExt cx="1598829" cy="531293"/>
          </a:xfrm>
        </p:grpSpPr>
        <p:sp>
          <p:nvSpPr>
            <p:cNvPr id="95" name="Google Shape;95;p1"/>
            <p:cNvSpPr/>
            <p:nvPr/>
          </p:nvSpPr>
          <p:spPr>
            <a:xfrm>
              <a:off x="2504802" y="2113855"/>
              <a:ext cx="1598614" cy="172939"/>
            </a:xfrm>
            <a:custGeom>
              <a:rect b="b" l="l" r="r" t="t"/>
              <a:pathLst>
                <a:path extrusionOk="0" h="172939" w="1598614">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96" name="Google Shape;96;p1"/>
            <p:cNvSpPr/>
            <p:nvPr/>
          </p:nvSpPr>
          <p:spPr>
            <a:xfrm>
              <a:off x="2504802" y="1755501"/>
              <a:ext cx="1598829" cy="172724"/>
            </a:xfrm>
            <a:custGeom>
              <a:rect b="b" l="l" r="r" t="t"/>
              <a:pathLst>
                <a:path extrusionOk="0" h="172724" w="1598829">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grpSp>
      <p:grpSp>
        <p:nvGrpSpPr>
          <p:cNvPr id="97" name="Google Shape;97;p1"/>
          <p:cNvGrpSpPr/>
          <p:nvPr/>
        </p:nvGrpSpPr>
        <p:grpSpPr>
          <a:xfrm>
            <a:off x="10035288" y="3429061"/>
            <a:ext cx="1861482" cy="1861513"/>
            <a:chOff x="5734037" y="3067039"/>
            <a:chExt cx="724483" cy="724489"/>
          </a:xfrm>
        </p:grpSpPr>
        <p:sp>
          <p:nvSpPr>
            <p:cNvPr id="98" name="Google Shape;98;p1"/>
            <p:cNvSpPr/>
            <p:nvPr/>
          </p:nvSpPr>
          <p:spPr>
            <a:xfrm>
              <a:off x="5734038" y="3067039"/>
              <a:ext cx="14192" cy="14097"/>
            </a:xfrm>
            <a:custGeom>
              <a:rect b="b" l="l" r="r" t="t"/>
              <a:pathLst>
                <a:path extrusionOk="0" h="14097" w="14192">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99" name="Google Shape;99;p1"/>
            <p:cNvSpPr/>
            <p:nvPr/>
          </p:nvSpPr>
          <p:spPr>
            <a:xfrm>
              <a:off x="5793283" y="3067039"/>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0" name="Google Shape;100;p1"/>
            <p:cNvSpPr/>
            <p:nvPr/>
          </p:nvSpPr>
          <p:spPr>
            <a:xfrm>
              <a:off x="5852433"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1" name="Google Shape;101;p1"/>
            <p:cNvSpPr/>
            <p:nvPr/>
          </p:nvSpPr>
          <p:spPr>
            <a:xfrm>
              <a:off x="5911678"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2" name="Google Shape;102;p1"/>
            <p:cNvSpPr/>
            <p:nvPr/>
          </p:nvSpPr>
          <p:spPr>
            <a:xfrm>
              <a:off x="5970828"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3" name="Google Shape;103;p1"/>
            <p:cNvSpPr/>
            <p:nvPr/>
          </p:nvSpPr>
          <p:spPr>
            <a:xfrm>
              <a:off x="6030074" y="3067039"/>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4" name="Google Shape;104;p1"/>
            <p:cNvSpPr/>
            <p:nvPr/>
          </p:nvSpPr>
          <p:spPr>
            <a:xfrm>
              <a:off x="6089224"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5" name="Google Shape;105;p1"/>
            <p:cNvSpPr/>
            <p:nvPr/>
          </p:nvSpPr>
          <p:spPr>
            <a:xfrm>
              <a:off x="5734038" y="3126284"/>
              <a:ext cx="14192" cy="14097"/>
            </a:xfrm>
            <a:custGeom>
              <a:rect b="b" l="l" r="r" t="t"/>
              <a:pathLst>
                <a:path extrusionOk="0" h="14097" w="14192">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6" name="Google Shape;106;p1"/>
            <p:cNvSpPr/>
            <p:nvPr/>
          </p:nvSpPr>
          <p:spPr>
            <a:xfrm>
              <a:off x="5793283" y="312628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7" name="Google Shape;107;p1"/>
            <p:cNvSpPr/>
            <p:nvPr/>
          </p:nvSpPr>
          <p:spPr>
            <a:xfrm>
              <a:off x="5852433"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8" name="Google Shape;108;p1"/>
            <p:cNvSpPr/>
            <p:nvPr/>
          </p:nvSpPr>
          <p:spPr>
            <a:xfrm>
              <a:off x="5911678"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09" name="Google Shape;109;p1"/>
            <p:cNvSpPr/>
            <p:nvPr/>
          </p:nvSpPr>
          <p:spPr>
            <a:xfrm>
              <a:off x="5970828"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0" name="Google Shape;110;p1"/>
            <p:cNvSpPr/>
            <p:nvPr/>
          </p:nvSpPr>
          <p:spPr>
            <a:xfrm>
              <a:off x="6030073" y="3126284"/>
              <a:ext cx="14097" cy="14097"/>
            </a:xfrm>
            <a:custGeom>
              <a:rect b="b" l="l" r="r" t="t"/>
              <a:pathLst>
                <a:path extrusionOk="0" h="14097" w="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1" name="Google Shape;111;p1"/>
            <p:cNvSpPr/>
            <p:nvPr/>
          </p:nvSpPr>
          <p:spPr>
            <a:xfrm>
              <a:off x="6089224" y="312628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2" name="Google Shape;112;p1"/>
            <p:cNvSpPr/>
            <p:nvPr/>
          </p:nvSpPr>
          <p:spPr>
            <a:xfrm>
              <a:off x="5734038" y="3185434"/>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3" name="Google Shape;113;p1"/>
            <p:cNvSpPr/>
            <p:nvPr/>
          </p:nvSpPr>
          <p:spPr>
            <a:xfrm>
              <a:off x="5793283" y="318543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4" name="Google Shape;114;p1"/>
            <p:cNvSpPr/>
            <p:nvPr/>
          </p:nvSpPr>
          <p:spPr>
            <a:xfrm>
              <a:off x="5852433"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5" name="Google Shape;115;p1"/>
            <p:cNvSpPr/>
            <p:nvPr/>
          </p:nvSpPr>
          <p:spPr>
            <a:xfrm>
              <a:off x="5911678"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6" name="Google Shape;116;p1"/>
            <p:cNvSpPr/>
            <p:nvPr/>
          </p:nvSpPr>
          <p:spPr>
            <a:xfrm>
              <a:off x="5970828"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7" name="Google Shape;117;p1"/>
            <p:cNvSpPr/>
            <p:nvPr/>
          </p:nvSpPr>
          <p:spPr>
            <a:xfrm>
              <a:off x="6030074" y="318543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8" name="Google Shape;118;p1"/>
            <p:cNvSpPr/>
            <p:nvPr/>
          </p:nvSpPr>
          <p:spPr>
            <a:xfrm>
              <a:off x="6089224" y="318543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19" name="Google Shape;119;p1"/>
            <p:cNvSpPr/>
            <p:nvPr/>
          </p:nvSpPr>
          <p:spPr>
            <a:xfrm>
              <a:off x="5734038" y="3244679"/>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0" name="Google Shape;120;p1"/>
            <p:cNvSpPr/>
            <p:nvPr/>
          </p:nvSpPr>
          <p:spPr>
            <a:xfrm>
              <a:off x="5793283" y="3244677"/>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1" name="Google Shape;121;p1"/>
            <p:cNvSpPr/>
            <p:nvPr/>
          </p:nvSpPr>
          <p:spPr>
            <a:xfrm>
              <a:off x="5852433"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2" name="Google Shape;122;p1"/>
            <p:cNvSpPr/>
            <p:nvPr/>
          </p:nvSpPr>
          <p:spPr>
            <a:xfrm>
              <a:off x="5911678"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3" name="Google Shape;123;p1"/>
            <p:cNvSpPr/>
            <p:nvPr/>
          </p:nvSpPr>
          <p:spPr>
            <a:xfrm>
              <a:off x="5970828"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4" name="Google Shape;124;p1"/>
            <p:cNvSpPr/>
            <p:nvPr/>
          </p:nvSpPr>
          <p:spPr>
            <a:xfrm>
              <a:off x="6030073" y="3244679"/>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5" name="Google Shape;125;p1"/>
            <p:cNvSpPr/>
            <p:nvPr/>
          </p:nvSpPr>
          <p:spPr>
            <a:xfrm>
              <a:off x="6089224" y="324467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6" name="Google Shape;126;p1"/>
            <p:cNvSpPr/>
            <p:nvPr/>
          </p:nvSpPr>
          <p:spPr>
            <a:xfrm>
              <a:off x="5734038" y="3303829"/>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7" name="Google Shape;127;p1"/>
            <p:cNvSpPr/>
            <p:nvPr/>
          </p:nvSpPr>
          <p:spPr>
            <a:xfrm>
              <a:off x="5793283" y="3303829"/>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8" name="Google Shape;128;p1"/>
            <p:cNvSpPr/>
            <p:nvPr/>
          </p:nvSpPr>
          <p:spPr>
            <a:xfrm>
              <a:off x="5852433"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29" name="Google Shape;129;p1"/>
            <p:cNvSpPr/>
            <p:nvPr/>
          </p:nvSpPr>
          <p:spPr>
            <a:xfrm>
              <a:off x="5911678"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0" name="Google Shape;130;p1"/>
            <p:cNvSpPr/>
            <p:nvPr/>
          </p:nvSpPr>
          <p:spPr>
            <a:xfrm>
              <a:off x="5970828"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1" name="Google Shape;131;p1"/>
            <p:cNvSpPr/>
            <p:nvPr/>
          </p:nvSpPr>
          <p:spPr>
            <a:xfrm>
              <a:off x="6030073" y="3303829"/>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2" name="Google Shape;132;p1"/>
            <p:cNvSpPr/>
            <p:nvPr/>
          </p:nvSpPr>
          <p:spPr>
            <a:xfrm>
              <a:off x="6089224"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3" name="Google Shape;133;p1"/>
            <p:cNvSpPr/>
            <p:nvPr/>
          </p:nvSpPr>
          <p:spPr>
            <a:xfrm>
              <a:off x="5734038" y="3363074"/>
              <a:ext cx="14192" cy="14097"/>
            </a:xfrm>
            <a:custGeom>
              <a:rect b="b" l="l" r="r" t="t"/>
              <a:pathLst>
                <a:path extrusionOk="0" h="14097"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4" name="Google Shape;134;p1"/>
            <p:cNvSpPr/>
            <p:nvPr/>
          </p:nvSpPr>
          <p:spPr>
            <a:xfrm>
              <a:off x="5793283" y="336307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5" name="Google Shape;135;p1"/>
            <p:cNvSpPr/>
            <p:nvPr/>
          </p:nvSpPr>
          <p:spPr>
            <a:xfrm>
              <a:off x="5852433"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6" name="Google Shape;136;p1"/>
            <p:cNvSpPr/>
            <p:nvPr/>
          </p:nvSpPr>
          <p:spPr>
            <a:xfrm>
              <a:off x="5911678"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7" name="Google Shape;137;p1"/>
            <p:cNvSpPr/>
            <p:nvPr/>
          </p:nvSpPr>
          <p:spPr>
            <a:xfrm>
              <a:off x="5970828"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8" name="Google Shape;138;p1"/>
            <p:cNvSpPr/>
            <p:nvPr/>
          </p:nvSpPr>
          <p:spPr>
            <a:xfrm>
              <a:off x="6030073" y="3363074"/>
              <a:ext cx="14097" cy="14097"/>
            </a:xfrm>
            <a:custGeom>
              <a:rect b="b" l="l" r="r" t="t"/>
              <a:pathLst>
                <a:path extrusionOk="0" h="14097"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39" name="Google Shape;139;p1"/>
            <p:cNvSpPr/>
            <p:nvPr/>
          </p:nvSpPr>
          <p:spPr>
            <a:xfrm>
              <a:off x="6089224"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0" name="Google Shape;140;p1"/>
            <p:cNvSpPr/>
            <p:nvPr/>
          </p:nvSpPr>
          <p:spPr>
            <a:xfrm>
              <a:off x="5734038" y="3422225"/>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1" name="Google Shape;141;p1"/>
            <p:cNvSpPr/>
            <p:nvPr/>
          </p:nvSpPr>
          <p:spPr>
            <a:xfrm>
              <a:off x="5793283" y="342222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2" name="Google Shape;142;p1"/>
            <p:cNvSpPr/>
            <p:nvPr/>
          </p:nvSpPr>
          <p:spPr>
            <a:xfrm>
              <a:off x="5852433"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3" name="Google Shape;143;p1"/>
            <p:cNvSpPr/>
            <p:nvPr/>
          </p:nvSpPr>
          <p:spPr>
            <a:xfrm>
              <a:off x="5911678"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4" name="Google Shape;144;p1"/>
            <p:cNvSpPr/>
            <p:nvPr/>
          </p:nvSpPr>
          <p:spPr>
            <a:xfrm>
              <a:off x="5970828"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5" name="Google Shape;145;p1"/>
            <p:cNvSpPr/>
            <p:nvPr/>
          </p:nvSpPr>
          <p:spPr>
            <a:xfrm>
              <a:off x="6030073" y="3422225"/>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6" name="Google Shape;146;p1"/>
            <p:cNvSpPr/>
            <p:nvPr/>
          </p:nvSpPr>
          <p:spPr>
            <a:xfrm>
              <a:off x="6089224"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7" name="Google Shape;147;p1"/>
            <p:cNvSpPr/>
            <p:nvPr/>
          </p:nvSpPr>
          <p:spPr>
            <a:xfrm>
              <a:off x="6148469" y="3067039"/>
              <a:ext cx="14097" cy="14097"/>
            </a:xfrm>
            <a:custGeom>
              <a:rect b="b" l="l" r="r" t="t"/>
              <a:pathLst>
                <a:path extrusionOk="0" h="14097" w="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8" name="Google Shape;148;p1"/>
            <p:cNvSpPr/>
            <p:nvPr/>
          </p:nvSpPr>
          <p:spPr>
            <a:xfrm>
              <a:off x="6207620"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49" name="Google Shape;149;p1"/>
            <p:cNvSpPr/>
            <p:nvPr/>
          </p:nvSpPr>
          <p:spPr>
            <a:xfrm>
              <a:off x="6266865" y="3067039"/>
              <a:ext cx="14096" cy="14097"/>
            </a:xfrm>
            <a:custGeom>
              <a:rect b="b" l="l" r="r" t="t"/>
              <a:pathLst>
                <a:path extrusionOk="0" h="14097" w="14096">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0" name="Google Shape;150;p1"/>
            <p:cNvSpPr/>
            <p:nvPr/>
          </p:nvSpPr>
          <p:spPr>
            <a:xfrm>
              <a:off x="6326014"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1" name="Google Shape;151;p1"/>
            <p:cNvSpPr/>
            <p:nvPr/>
          </p:nvSpPr>
          <p:spPr>
            <a:xfrm>
              <a:off x="6385260" y="3067039"/>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2" name="Google Shape;152;p1"/>
            <p:cNvSpPr/>
            <p:nvPr/>
          </p:nvSpPr>
          <p:spPr>
            <a:xfrm>
              <a:off x="6444410" y="3067039"/>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3" name="Google Shape;153;p1"/>
            <p:cNvSpPr/>
            <p:nvPr/>
          </p:nvSpPr>
          <p:spPr>
            <a:xfrm>
              <a:off x="6148469" y="3126281"/>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4" name="Google Shape;154;p1"/>
            <p:cNvSpPr/>
            <p:nvPr/>
          </p:nvSpPr>
          <p:spPr>
            <a:xfrm>
              <a:off x="6207620" y="312628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5" name="Google Shape;155;p1"/>
            <p:cNvSpPr/>
            <p:nvPr/>
          </p:nvSpPr>
          <p:spPr>
            <a:xfrm>
              <a:off x="6266865" y="3126281"/>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6" name="Google Shape;156;p1"/>
            <p:cNvSpPr/>
            <p:nvPr/>
          </p:nvSpPr>
          <p:spPr>
            <a:xfrm>
              <a:off x="6326014" y="312628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7" name="Google Shape;157;p1"/>
            <p:cNvSpPr/>
            <p:nvPr/>
          </p:nvSpPr>
          <p:spPr>
            <a:xfrm>
              <a:off x="6385260" y="312628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8" name="Google Shape;158;p1"/>
            <p:cNvSpPr/>
            <p:nvPr/>
          </p:nvSpPr>
          <p:spPr>
            <a:xfrm>
              <a:off x="6444410" y="3126283"/>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59" name="Google Shape;159;p1"/>
            <p:cNvSpPr/>
            <p:nvPr/>
          </p:nvSpPr>
          <p:spPr>
            <a:xfrm>
              <a:off x="6148469" y="3185433"/>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0" name="Google Shape;160;p1"/>
            <p:cNvSpPr/>
            <p:nvPr/>
          </p:nvSpPr>
          <p:spPr>
            <a:xfrm>
              <a:off x="6207620" y="31854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1" name="Google Shape;161;p1"/>
            <p:cNvSpPr/>
            <p:nvPr/>
          </p:nvSpPr>
          <p:spPr>
            <a:xfrm>
              <a:off x="6266865" y="3185433"/>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2" name="Google Shape;162;p1"/>
            <p:cNvSpPr/>
            <p:nvPr/>
          </p:nvSpPr>
          <p:spPr>
            <a:xfrm>
              <a:off x="6326014" y="31854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3" name="Google Shape;163;p1"/>
            <p:cNvSpPr/>
            <p:nvPr/>
          </p:nvSpPr>
          <p:spPr>
            <a:xfrm>
              <a:off x="6385260" y="31854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4" name="Google Shape;164;p1"/>
            <p:cNvSpPr/>
            <p:nvPr/>
          </p:nvSpPr>
          <p:spPr>
            <a:xfrm>
              <a:off x="6444410" y="3185432"/>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5" name="Google Shape;165;p1"/>
            <p:cNvSpPr/>
            <p:nvPr/>
          </p:nvSpPr>
          <p:spPr>
            <a:xfrm>
              <a:off x="6148469" y="3244676"/>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6" name="Google Shape;166;p1"/>
            <p:cNvSpPr/>
            <p:nvPr/>
          </p:nvSpPr>
          <p:spPr>
            <a:xfrm>
              <a:off x="6207620" y="3244676"/>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7" name="Google Shape;167;p1"/>
            <p:cNvSpPr/>
            <p:nvPr/>
          </p:nvSpPr>
          <p:spPr>
            <a:xfrm>
              <a:off x="6266865" y="3244676"/>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8" name="Google Shape;168;p1"/>
            <p:cNvSpPr/>
            <p:nvPr/>
          </p:nvSpPr>
          <p:spPr>
            <a:xfrm>
              <a:off x="6326014" y="3244676"/>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69" name="Google Shape;169;p1"/>
            <p:cNvSpPr/>
            <p:nvPr/>
          </p:nvSpPr>
          <p:spPr>
            <a:xfrm>
              <a:off x="6385260" y="3244676"/>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0" name="Google Shape;170;p1"/>
            <p:cNvSpPr/>
            <p:nvPr/>
          </p:nvSpPr>
          <p:spPr>
            <a:xfrm>
              <a:off x="6444410" y="324467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1" name="Google Shape;171;p1"/>
            <p:cNvSpPr/>
            <p:nvPr/>
          </p:nvSpPr>
          <p:spPr>
            <a:xfrm>
              <a:off x="6148469" y="3303829"/>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2" name="Google Shape;172;p1"/>
            <p:cNvSpPr/>
            <p:nvPr/>
          </p:nvSpPr>
          <p:spPr>
            <a:xfrm>
              <a:off x="6207620"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3" name="Google Shape;173;p1"/>
            <p:cNvSpPr/>
            <p:nvPr/>
          </p:nvSpPr>
          <p:spPr>
            <a:xfrm>
              <a:off x="6266865" y="3303829"/>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4" name="Google Shape;174;p1"/>
            <p:cNvSpPr/>
            <p:nvPr/>
          </p:nvSpPr>
          <p:spPr>
            <a:xfrm>
              <a:off x="6326014"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5" name="Google Shape;175;p1"/>
            <p:cNvSpPr/>
            <p:nvPr/>
          </p:nvSpPr>
          <p:spPr>
            <a:xfrm>
              <a:off x="6385260"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6" name="Google Shape;176;p1"/>
            <p:cNvSpPr/>
            <p:nvPr/>
          </p:nvSpPr>
          <p:spPr>
            <a:xfrm>
              <a:off x="6444410" y="330382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7" name="Google Shape;177;p1"/>
            <p:cNvSpPr/>
            <p:nvPr/>
          </p:nvSpPr>
          <p:spPr>
            <a:xfrm>
              <a:off x="6148469" y="336307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8" name="Google Shape;178;p1"/>
            <p:cNvSpPr/>
            <p:nvPr/>
          </p:nvSpPr>
          <p:spPr>
            <a:xfrm>
              <a:off x="6207620"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79" name="Google Shape;179;p1"/>
            <p:cNvSpPr/>
            <p:nvPr/>
          </p:nvSpPr>
          <p:spPr>
            <a:xfrm>
              <a:off x="6266865" y="3363072"/>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0" name="Google Shape;180;p1"/>
            <p:cNvSpPr/>
            <p:nvPr/>
          </p:nvSpPr>
          <p:spPr>
            <a:xfrm>
              <a:off x="6326014"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1" name="Google Shape;181;p1"/>
            <p:cNvSpPr/>
            <p:nvPr/>
          </p:nvSpPr>
          <p:spPr>
            <a:xfrm>
              <a:off x="6385260" y="336307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2" name="Google Shape;182;p1"/>
            <p:cNvSpPr/>
            <p:nvPr/>
          </p:nvSpPr>
          <p:spPr>
            <a:xfrm>
              <a:off x="6444410" y="3363074"/>
              <a:ext cx="14096" cy="14097"/>
            </a:xfrm>
            <a:custGeom>
              <a:rect b="b" l="l" r="r" t="t"/>
              <a:pathLst>
                <a:path extrusionOk="0" h="14097"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3" name="Google Shape;183;p1"/>
            <p:cNvSpPr/>
            <p:nvPr/>
          </p:nvSpPr>
          <p:spPr>
            <a:xfrm>
              <a:off x="6148469" y="342222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4" name="Google Shape;184;p1"/>
            <p:cNvSpPr/>
            <p:nvPr/>
          </p:nvSpPr>
          <p:spPr>
            <a:xfrm>
              <a:off x="6207620"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5" name="Google Shape;185;p1"/>
            <p:cNvSpPr/>
            <p:nvPr/>
          </p:nvSpPr>
          <p:spPr>
            <a:xfrm>
              <a:off x="6266865" y="3422225"/>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6" name="Google Shape;186;p1"/>
            <p:cNvSpPr/>
            <p:nvPr/>
          </p:nvSpPr>
          <p:spPr>
            <a:xfrm>
              <a:off x="6326014"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7" name="Google Shape;187;p1"/>
            <p:cNvSpPr/>
            <p:nvPr/>
          </p:nvSpPr>
          <p:spPr>
            <a:xfrm>
              <a:off x="6385260" y="34222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8" name="Google Shape;188;p1"/>
            <p:cNvSpPr/>
            <p:nvPr/>
          </p:nvSpPr>
          <p:spPr>
            <a:xfrm>
              <a:off x="6444410" y="342222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89" name="Google Shape;189;p1"/>
            <p:cNvSpPr/>
            <p:nvPr/>
          </p:nvSpPr>
          <p:spPr>
            <a:xfrm>
              <a:off x="5734038" y="3481374"/>
              <a:ext cx="14192" cy="14096"/>
            </a:xfrm>
            <a:custGeom>
              <a:rect b="b" l="l" r="r" t="t"/>
              <a:pathLst>
                <a:path extrusionOk="0" h="14096" w="14192">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0" name="Google Shape;190;p1"/>
            <p:cNvSpPr/>
            <p:nvPr/>
          </p:nvSpPr>
          <p:spPr>
            <a:xfrm>
              <a:off x="5793283" y="348137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1" name="Google Shape;191;p1"/>
            <p:cNvSpPr/>
            <p:nvPr/>
          </p:nvSpPr>
          <p:spPr>
            <a:xfrm>
              <a:off x="5852433"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2" name="Google Shape;192;p1"/>
            <p:cNvSpPr/>
            <p:nvPr/>
          </p:nvSpPr>
          <p:spPr>
            <a:xfrm>
              <a:off x="5911678"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3" name="Google Shape;193;p1"/>
            <p:cNvSpPr/>
            <p:nvPr/>
          </p:nvSpPr>
          <p:spPr>
            <a:xfrm>
              <a:off x="5970828"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4" name="Google Shape;194;p1"/>
            <p:cNvSpPr/>
            <p:nvPr/>
          </p:nvSpPr>
          <p:spPr>
            <a:xfrm>
              <a:off x="6030074" y="3481374"/>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5" name="Google Shape;195;p1"/>
            <p:cNvSpPr/>
            <p:nvPr/>
          </p:nvSpPr>
          <p:spPr>
            <a:xfrm>
              <a:off x="6089224"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6" name="Google Shape;196;p1"/>
            <p:cNvSpPr/>
            <p:nvPr/>
          </p:nvSpPr>
          <p:spPr>
            <a:xfrm>
              <a:off x="5734038" y="3540620"/>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7" name="Google Shape;197;p1"/>
            <p:cNvSpPr/>
            <p:nvPr/>
          </p:nvSpPr>
          <p:spPr>
            <a:xfrm>
              <a:off x="5793283" y="3540620"/>
              <a:ext cx="14097" cy="14097"/>
            </a:xfrm>
            <a:custGeom>
              <a:rect b="b" l="l" r="r" t="t"/>
              <a:pathLst>
                <a:path extrusionOk="0" h="14097"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8" name="Google Shape;198;p1"/>
            <p:cNvSpPr/>
            <p:nvPr/>
          </p:nvSpPr>
          <p:spPr>
            <a:xfrm>
              <a:off x="5852433"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199" name="Google Shape;199;p1"/>
            <p:cNvSpPr/>
            <p:nvPr/>
          </p:nvSpPr>
          <p:spPr>
            <a:xfrm>
              <a:off x="5911678"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0" name="Google Shape;200;p1"/>
            <p:cNvSpPr/>
            <p:nvPr/>
          </p:nvSpPr>
          <p:spPr>
            <a:xfrm>
              <a:off x="5970828"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1" name="Google Shape;201;p1"/>
            <p:cNvSpPr/>
            <p:nvPr/>
          </p:nvSpPr>
          <p:spPr>
            <a:xfrm>
              <a:off x="6030074" y="3540620"/>
              <a:ext cx="14097" cy="14097"/>
            </a:xfrm>
            <a:custGeom>
              <a:rect b="b" l="l" r="r" t="t"/>
              <a:pathLst>
                <a:path extrusionOk="0" h="14097"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2" name="Google Shape;202;p1"/>
            <p:cNvSpPr/>
            <p:nvPr/>
          </p:nvSpPr>
          <p:spPr>
            <a:xfrm>
              <a:off x="6089224" y="354062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3" name="Google Shape;203;p1"/>
            <p:cNvSpPr/>
            <p:nvPr/>
          </p:nvSpPr>
          <p:spPr>
            <a:xfrm>
              <a:off x="5734038" y="3599770"/>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4" name="Google Shape;204;p1"/>
            <p:cNvSpPr/>
            <p:nvPr/>
          </p:nvSpPr>
          <p:spPr>
            <a:xfrm>
              <a:off x="5793283" y="3599770"/>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5" name="Google Shape;205;p1"/>
            <p:cNvSpPr/>
            <p:nvPr/>
          </p:nvSpPr>
          <p:spPr>
            <a:xfrm>
              <a:off x="5852433"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6" name="Google Shape;206;p1"/>
            <p:cNvSpPr/>
            <p:nvPr/>
          </p:nvSpPr>
          <p:spPr>
            <a:xfrm>
              <a:off x="5911678"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7" name="Google Shape;207;p1"/>
            <p:cNvSpPr/>
            <p:nvPr/>
          </p:nvSpPr>
          <p:spPr>
            <a:xfrm>
              <a:off x="5970828"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8" name="Google Shape;208;p1"/>
            <p:cNvSpPr/>
            <p:nvPr/>
          </p:nvSpPr>
          <p:spPr>
            <a:xfrm>
              <a:off x="6030073" y="3599770"/>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09" name="Google Shape;209;p1"/>
            <p:cNvSpPr/>
            <p:nvPr/>
          </p:nvSpPr>
          <p:spPr>
            <a:xfrm>
              <a:off x="6089224" y="359977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0" name="Google Shape;210;p1"/>
            <p:cNvSpPr/>
            <p:nvPr/>
          </p:nvSpPr>
          <p:spPr>
            <a:xfrm>
              <a:off x="5734037" y="3659014"/>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1" name="Google Shape;211;p1"/>
            <p:cNvSpPr/>
            <p:nvPr/>
          </p:nvSpPr>
          <p:spPr>
            <a:xfrm>
              <a:off x="5793282" y="3659014"/>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2" name="Google Shape;212;p1"/>
            <p:cNvSpPr/>
            <p:nvPr/>
          </p:nvSpPr>
          <p:spPr>
            <a:xfrm>
              <a:off x="5852432"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3" name="Google Shape;213;p1"/>
            <p:cNvSpPr/>
            <p:nvPr/>
          </p:nvSpPr>
          <p:spPr>
            <a:xfrm>
              <a:off x="5911678"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4" name="Google Shape;214;p1"/>
            <p:cNvSpPr/>
            <p:nvPr/>
          </p:nvSpPr>
          <p:spPr>
            <a:xfrm>
              <a:off x="5970828"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5" name="Google Shape;215;p1"/>
            <p:cNvSpPr/>
            <p:nvPr/>
          </p:nvSpPr>
          <p:spPr>
            <a:xfrm>
              <a:off x="6030073" y="3659014"/>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6" name="Google Shape;216;p1"/>
            <p:cNvSpPr/>
            <p:nvPr/>
          </p:nvSpPr>
          <p:spPr>
            <a:xfrm>
              <a:off x="6089224" y="365901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7" name="Google Shape;217;p1"/>
            <p:cNvSpPr/>
            <p:nvPr/>
          </p:nvSpPr>
          <p:spPr>
            <a:xfrm>
              <a:off x="5734039" y="3718165"/>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8" name="Google Shape;218;p1"/>
            <p:cNvSpPr/>
            <p:nvPr/>
          </p:nvSpPr>
          <p:spPr>
            <a:xfrm>
              <a:off x="5793284" y="371816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19" name="Google Shape;219;p1"/>
            <p:cNvSpPr/>
            <p:nvPr/>
          </p:nvSpPr>
          <p:spPr>
            <a:xfrm>
              <a:off x="5852434"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0" name="Google Shape;220;p1"/>
            <p:cNvSpPr/>
            <p:nvPr/>
          </p:nvSpPr>
          <p:spPr>
            <a:xfrm>
              <a:off x="5911679"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1" name="Google Shape;221;p1"/>
            <p:cNvSpPr/>
            <p:nvPr/>
          </p:nvSpPr>
          <p:spPr>
            <a:xfrm>
              <a:off x="5970829"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2" name="Google Shape;222;p1"/>
            <p:cNvSpPr/>
            <p:nvPr/>
          </p:nvSpPr>
          <p:spPr>
            <a:xfrm>
              <a:off x="6030074" y="3718165"/>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3" name="Google Shape;223;p1"/>
            <p:cNvSpPr/>
            <p:nvPr/>
          </p:nvSpPr>
          <p:spPr>
            <a:xfrm>
              <a:off x="6089225" y="371816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4" name="Google Shape;224;p1"/>
            <p:cNvSpPr/>
            <p:nvPr/>
          </p:nvSpPr>
          <p:spPr>
            <a:xfrm>
              <a:off x="5734040" y="3777410"/>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5" name="Google Shape;225;p1"/>
            <p:cNvSpPr/>
            <p:nvPr/>
          </p:nvSpPr>
          <p:spPr>
            <a:xfrm>
              <a:off x="5793285" y="3777410"/>
              <a:ext cx="14097" cy="14096"/>
            </a:xfrm>
            <a:custGeom>
              <a:rect b="b" l="l" r="r" t="t"/>
              <a:pathLst>
                <a:path extrusionOk="0" h="14096"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6" name="Google Shape;226;p1"/>
            <p:cNvSpPr/>
            <p:nvPr/>
          </p:nvSpPr>
          <p:spPr>
            <a:xfrm>
              <a:off x="5852436"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7" name="Google Shape;227;p1"/>
            <p:cNvSpPr/>
            <p:nvPr/>
          </p:nvSpPr>
          <p:spPr>
            <a:xfrm>
              <a:off x="5911683"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8" name="Google Shape;228;p1"/>
            <p:cNvSpPr/>
            <p:nvPr/>
          </p:nvSpPr>
          <p:spPr>
            <a:xfrm>
              <a:off x="5970835"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29" name="Google Shape;229;p1"/>
            <p:cNvSpPr/>
            <p:nvPr/>
          </p:nvSpPr>
          <p:spPr>
            <a:xfrm>
              <a:off x="6030082" y="3777410"/>
              <a:ext cx="14097" cy="14096"/>
            </a:xfrm>
            <a:custGeom>
              <a:rect b="b" l="l" r="r" t="t"/>
              <a:pathLst>
                <a:path extrusionOk="0" h="14096"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0" name="Google Shape;230;p1"/>
            <p:cNvSpPr/>
            <p:nvPr/>
          </p:nvSpPr>
          <p:spPr>
            <a:xfrm>
              <a:off x="6089231" y="377740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1" name="Google Shape;231;p1"/>
            <p:cNvSpPr/>
            <p:nvPr/>
          </p:nvSpPr>
          <p:spPr>
            <a:xfrm>
              <a:off x="6148476" y="3481374"/>
              <a:ext cx="14097" cy="14096"/>
            </a:xfrm>
            <a:custGeom>
              <a:rect b="b" l="l" r="r" t="t"/>
              <a:pathLst>
                <a:path extrusionOk="0" h="14096" w="14097">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2" name="Google Shape;232;p1"/>
            <p:cNvSpPr/>
            <p:nvPr/>
          </p:nvSpPr>
          <p:spPr>
            <a:xfrm>
              <a:off x="6207627"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3" name="Google Shape;233;p1"/>
            <p:cNvSpPr/>
            <p:nvPr/>
          </p:nvSpPr>
          <p:spPr>
            <a:xfrm>
              <a:off x="6266872" y="3481374"/>
              <a:ext cx="14096" cy="14096"/>
            </a:xfrm>
            <a:custGeom>
              <a:rect b="b" l="l" r="r" t="t"/>
              <a:pathLst>
                <a:path extrusionOk="0" h="14096" w="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4" name="Google Shape;234;p1"/>
            <p:cNvSpPr/>
            <p:nvPr/>
          </p:nvSpPr>
          <p:spPr>
            <a:xfrm>
              <a:off x="6326022"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5" name="Google Shape;235;p1"/>
            <p:cNvSpPr/>
            <p:nvPr/>
          </p:nvSpPr>
          <p:spPr>
            <a:xfrm>
              <a:off x="6385268" y="3481374"/>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6" name="Google Shape;236;p1"/>
            <p:cNvSpPr/>
            <p:nvPr/>
          </p:nvSpPr>
          <p:spPr>
            <a:xfrm>
              <a:off x="6444417" y="3481373"/>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7" name="Google Shape;237;p1"/>
            <p:cNvSpPr/>
            <p:nvPr/>
          </p:nvSpPr>
          <p:spPr>
            <a:xfrm>
              <a:off x="6148476" y="3540622"/>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8" name="Google Shape;238;p1"/>
            <p:cNvSpPr/>
            <p:nvPr/>
          </p:nvSpPr>
          <p:spPr>
            <a:xfrm>
              <a:off x="6207627" y="354062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39" name="Google Shape;239;p1"/>
            <p:cNvSpPr/>
            <p:nvPr/>
          </p:nvSpPr>
          <p:spPr>
            <a:xfrm>
              <a:off x="6266872" y="3540626"/>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0" name="Google Shape;240;p1"/>
            <p:cNvSpPr/>
            <p:nvPr/>
          </p:nvSpPr>
          <p:spPr>
            <a:xfrm>
              <a:off x="6326022" y="354062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1" name="Google Shape;241;p1"/>
            <p:cNvSpPr/>
            <p:nvPr/>
          </p:nvSpPr>
          <p:spPr>
            <a:xfrm>
              <a:off x="6385268" y="354063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2" name="Google Shape;242;p1"/>
            <p:cNvSpPr/>
            <p:nvPr/>
          </p:nvSpPr>
          <p:spPr>
            <a:xfrm>
              <a:off x="6444417" y="3540631"/>
              <a:ext cx="14096" cy="14097"/>
            </a:xfrm>
            <a:custGeom>
              <a:rect b="b" l="l" r="r" t="t"/>
              <a:pathLst>
                <a:path extrusionOk="0" h="14097" w="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3" name="Google Shape;243;p1"/>
            <p:cNvSpPr/>
            <p:nvPr/>
          </p:nvSpPr>
          <p:spPr>
            <a:xfrm>
              <a:off x="6148476" y="3599781"/>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4" name="Google Shape;244;p1"/>
            <p:cNvSpPr/>
            <p:nvPr/>
          </p:nvSpPr>
          <p:spPr>
            <a:xfrm>
              <a:off x="6207627" y="35997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5" name="Google Shape;245;p1"/>
            <p:cNvSpPr/>
            <p:nvPr/>
          </p:nvSpPr>
          <p:spPr>
            <a:xfrm>
              <a:off x="6266872" y="3599781"/>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6" name="Google Shape;246;p1"/>
            <p:cNvSpPr/>
            <p:nvPr/>
          </p:nvSpPr>
          <p:spPr>
            <a:xfrm>
              <a:off x="6326022" y="35997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7" name="Google Shape;247;p1"/>
            <p:cNvSpPr/>
            <p:nvPr/>
          </p:nvSpPr>
          <p:spPr>
            <a:xfrm>
              <a:off x="6385268" y="359978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8" name="Google Shape;248;p1"/>
            <p:cNvSpPr/>
            <p:nvPr/>
          </p:nvSpPr>
          <p:spPr>
            <a:xfrm>
              <a:off x="6444417" y="3599782"/>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49" name="Google Shape;249;p1"/>
            <p:cNvSpPr/>
            <p:nvPr/>
          </p:nvSpPr>
          <p:spPr>
            <a:xfrm>
              <a:off x="6148476" y="3659026"/>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0" name="Google Shape;250;p1"/>
            <p:cNvSpPr/>
            <p:nvPr/>
          </p:nvSpPr>
          <p:spPr>
            <a:xfrm>
              <a:off x="6207627"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1" name="Google Shape;251;p1"/>
            <p:cNvSpPr/>
            <p:nvPr/>
          </p:nvSpPr>
          <p:spPr>
            <a:xfrm>
              <a:off x="6266872" y="3659026"/>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2" name="Google Shape;252;p1"/>
            <p:cNvSpPr/>
            <p:nvPr/>
          </p:nvSpPr>
          <p:spPr>
            <a:xfrm>
              <a:off x="6326022"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3" name="Google Shape;253;p1"/>
            <p:cNvSpPr/>
            <p:nvPr/>
          </p:nvSpPr>
          <p:spPr>
            <a:xfrm>
              <a:off x="6385268"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4" name="Google Shape;254;p1"/>
            <p:cNvSpPr/>
            <p:nvPr/>
          </p:nvSpPr>
          <p:spPr>
            <a:xfrm>
              <a:off x="6444417" y="365902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5" name="Google Shape;255;p1"/>
            <p:cNvSpPr/>
            <p:nvPr/>
          </p:nvSpPr>
          <p:spPr>
            <a:xfrm>
              <a:off x="6148476" y="3718177"/>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6" name="Google Shape;256;p1"/>
            <p:cNvSpPr/>
            <p:nvPr/>
          </p:nvSpPr>
          <p:spPr>
            <a:xfrm>
              <a:off x="6207627" y="371817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7" name="Google Shape;257;p1"/>
            <p:cNvSpPr/>
            <p:nvPr/>
          </p:nvSpPr>
          <p:spPr>
            <a:xfrm>
              <a:off x="6266872" y="3718177"/>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8" name="Google Shape;258;p1"/>
            <p:cNvSpPr/>
            <p:nvPr/>
          </p:nvSpPr>
          <p:spPr>
            <a:xfrm>
              <a:off x="6326022" y="371817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59" name="Google Shape;259;p1"/>
            <p:cNvSpPr/>
            <p:nvPr/>
          </p:nvSpPr>
          <p:spPr>
            <a:xfrm>
              <a:off x="6385268" y="3718172"/>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0" name="Google Shape;260;p1"/>
            <p:cNvSpPr/>
            <p:nvPr/>
          </p:nvSpPr>
          <p:spPr>
            <a:xfrm>
              <a:off x="6444417" y="371817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1" name="Google Shape;261;p1"/>
            <p:cNvSpPr/>
            <p:nvPr/>
          </p:nvSpPr>
          <p:spPr>
            <a:xfrm>
              <a:off x="6148472" y="3777419"/>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2" name="Google Shape;262;p1"/>
            <p:cNvSpPr/>
            <p:nvPr/>
          </p:nvSpPr>
          <p:spPr>
            <a:xfrm>
              <a:off x="6207622" y="377741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3" name="Google Shape;263;p1"/>
            <p:cNvSpPr/>
            <p:nvPr/>
          </p:nvSpPr>
          <p:spPr>
            <a:xfrm>
              <a:off x="6266868" y="3777419"/>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4" name="Google Shape;264;p1"/>
            <p:cNvSpPr/>
            <p:nvPr/>
          </p:nvSpPr>
          <p:spPr>
            <a:xfrm>
              <a:off x="6326024" y="3777383"/>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5" name="Google Shape;265;p1"/>
            <p:cNvSpPr/>
            <p:nvPr/>
          </p:nvSpPr>
          <p:spPr>
            <a:xfrm>
              <a:off x="6385287" y="377742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sp>
          <p:nvSpPr>
            <p:cNvPr id="266" name="Google Shape;266;p1"/>
            <p:cNvSpPr/>
            <p:nvPr/>
          </p:nvSpPr>
          <p:spPr>
            <a:xfrm>
              <a:off x="6444424" y="3777424"/>
              <a:ext cx="14096" cy="14096"/>
            </a:xfrm>
            <a:custGeom>
              <a:rect b="b" l="l" r="r" t="t"/>
              <a:pathLst>
                <a:path extrusionOk="0" h="14096" w="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Georgia"/>
                <a:buNone/>
              </a:pPr>
              <a:r>
                <a:t/>
              </a:r>
              <a:endParaRPr b="0" i="0" sz="1800" u="none" cap="none" strike="noStrike">
                <a:solidFill>
                  <a:schemeClr val="dk1"/>
                </a:solidFill>
                <a:latin typeface="Source Sans Pro"/>
                <a:ea typeface="Source Sans Pro"/>
                <a:cs typeface="Source Sans Pro"/>
                <a:sym typeface="Source Sans Pr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48" name="Shape 348"/>
        <p:cNvGrpSpPr/>
        <p:nvPr/>
      </p:nvGrpSpPr>
      <p:grpSpPr>
        <a:xfrm>
          <a:off x="0" y="0"/>
          <a:ext cx="0" cy="0"/>
          <a:chOff x="0" y="0"/>
          <a:chExt cx="0" cy="0"/>
        </a:xfrm>
      </p:grpSpPr>
      <p:sp>
        <p:nvSpPr>
          <p:cNvPr id="349" name="Google Shape;349;p35"/>
          <p:cNvSpPr txBox="1"/>
          <p:nvPr>
            <p:ph type="title"/>
          </p:nvPr>
        </p:nvSpPr>
        <p:spPr>
          <a:xfrm>
            <a:off x="4965430" y="629268"/>
            <a:ext cx="6586491" cy="128616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100"/>
              <a:buFont typeface="Georgia"/>
              <a:buNone/>
            </a:pPr>
            <a:r>
              <a:rPr lang="en-US" sz="4100"/>
              <a:t>Derechos de Aprovechamiento de Aguas</a:t>
            </a:r>
            <a:endParaRPr/>
          </a:p>
        </p:txBody>
      </p:sp>
      <p:sp>
        <p:nvSpPr>
          <p:cNvPr id="350" name="Google Shape;350;p35"/>
          <p:cNvSpPr txBox="1"/>
          <p:nvPr>
            <p:ph idx="1" type="body"/>
          </p:nvPr>
        </p:nvSpPr>
        <p:spPr>
          <a:xfrm>
            <a:off x="4965431" y="2438400"/>
            <a:ext cx="6586489" cy="3785419"/>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000"/>
              <a:buChar char="•"/>
            </a:pPr>
            <a:r>
              <a:rPr lang="en-US" sz="2000"/>
              <a:t>“ARTICULO 6°- El derecho de aprovechamiento es un derecho real que recae sobre las aguas y consiste en el uso y goce de ellas, con los requisitos y en conformidad a las reglas que prescribe este Código. El derecho de aprovechamiento sobre las aguas es de dominio de su titular, quien podrá usar, gozar y disponer de él En conformidad a la ley”</a:t>
            </a:r>
            <a:endParaRPr/>
          </a:p>
        </p:txBody>
      </p:sp>
      <p:pic>
        <p:nvPicPr>
          <p:cNvPr id="351" name="Google Shape;351;p35"/>
          <p:cNvPicPr preferRelativeResize="0"/>
          <p:nvPr/>
        </p:nvPicPr>
        <p:blipFill rotWithShape="1">
          <a:blip r:embed="rId3">
            <a:alphaModFix/>
          </a:blip>
          <a:srcRect b="0" l="1046" r="3413" t="0"/>
          <a:stretch/>
        </p:blipFill>
        <p:spPr>
          <a:xfrm>
            <a:off x="20" y="10"/>
            <a:ext cx="4635571" cy="6857990"/>
          </a:xfrm>
          <a:prstGeom prst="rect">
            <a:avLst/>
          </a:prstGeom>
          <a:noFill/>
          <a:ln>
            <a:noFill/>
          </a:ln>
        </p:spPr>
      </p:pic>
      <p:cxnSp>
        <p:nvCxnSpPr>
          <p:cNvPr id="352" name="Google Shape;352;p35"/>
          <p:cNvCxnSpPr/>
          <p:nvPr/>
        </p:nvCxnSpPr>
        <p:spPr>
          <a:xfrm>
            <a:off x="5080934" y="2115117"/>
            <a:ext cx="6309360" cy="0"/>
          </a:xfrm>
          <a:prstGeom prst="straightConnector1">
            <a:avLst/>
          </a:prstGeom>
          <a:noFill/>
          <a:ln cap="flat" cmpd="sng" w="19050">
            <a:solidFill>
              <a:srgbClr val="5380C4"/>
            </a:solidFill>
            <a:prstDash val="solid"/>
            <a:miter lim="800000"/>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6" name="Shape 356"/>
        <p:cNvGrpSpPr/>
        <p:nvPr/>
      </p:nvGrpSpPr>
      <p:grpSpPr>
        <a:xfrm>
          <a:off x="0" y="0"/>
          <a:ext cx="0" cy="0"/>
          <a:chOff x="0" y="0"/>
          <a:chExt cx="0" cy="0"/>
        </a:xfrm>
      </p:grpSpPr>
      <p:sp>
        <p:nvSpPr>
          <p:cNvPr id="357" name="Google Shape;357;g151b4493a5b_0_10"/>
          <p:cNvSpPr txBox="1"/>
          <p:nvPr>
            <p:ph type="title"/>
          </p:nvPr>
        </p:nvSpPr>
        <p:spPr>
          <a:xfrm>
            <a:off x="4965430" y="629268"/>
            <a:ext cx="6586500" cy="1286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100"/>
              <a:buFont typeface="Georgia"/>
              <a:buNone/>
            </a:pPr>
            <a:r>
              <a:rPr lang="en-US" sz="4100"/>
              <a:t>Derechos de Aprovechamiento de Aguas</a:t>
            </a:r>
            <a:endParaRPr/>
          </a:p>
        </p:txBody>
      </p:sp>
      <p:sp>
        <p:nvSpPr>
          <p:cNvPr id="358" name="Google Shape;358;g151b4493a5b_0_10"/>
          <p:cNvSpPr txBox="1"/>
          <p:nvPr>
            <p:ph idx="1" type="body"/>
          </p:nvPr>
        </p:nvSpPr>
        <p:spPr>
          <a:xfrm>
            <a:off x="4965425" y="2438400"/>
            <a:ext cx="6586500" cy="4247700"/>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SzPts val="2000"/>
              <a:buChar char="•"/>
            </a:pPr>
            <a:r>
              <a:rPr lang="en-US" sz="2000"/>
              <a:t>ARTÍCULO 6.- El derecho de aprovechamiento es un derecho real que recae sobre las aguas y consiste en el uso y goce </a:t>
            </a:r>
            <a:r>
              <a:rPr lang="en-US" sz="2000">
                <a:solidFill>
                  <a:srgbClr val="266F8B"/>
                </a:solidFill>
              </a:rPr>
              <a:t>temporal </a:t>
            </a:r>
            <a:r>
              <a:rPr lang="en-US" sz="2000"/>
              <a:t>de ellas, de conformidad con las reglas, requisitos y </a:t>
            </a:r>
            <a:r>
              <a:rPr lang="en-US" sz="2000">
                <a:solidFill>
                  <a:srgbClr val="266F8B"/>
                </a:solidFill>
              </a:rPr>
              <a:t>limitaciones </a:t>
            </a:r>
            <a:r>
              <a:rPr lang="en-US" sz="2000"/>
              <a:t>que prescribe este Código. </a:t>
            </a:r>
            <a:r>
              <a:rPr lang="en-US" sz="2000">
                <a:solidFill>
                  <a:srgbClr val="266F8B"/>
                </a:solidFill>
              </a:rPr>
              <a:t>El derecho de aprovechamiento se origina en virtud de una concesión, de acuerdo a las normas del presente Código o por el solo ministerio de la ley</a:t>
            </a:r>
            <a:r>
              <a:rPr lang="en-US" sz="2000"/>
              <a:t>.</a:t>
            </a:r>
            <a:endParaRPr sz="2000"/>
          </a:p>
          <a:p>
            <a:pPr indent="0" lvl="0" marL="228600" rtl="0" algn="l">
              <a:lnSpc>
                <a:spcPct val="90000"/>
              </a:lnSpc>
              <a:spcBef>
                <a:spcPts val="0"/>
              </a:spcBef>
              <a:spcAft>
                <a:spcPts val="0"/>
              </a:spcAft>
              <a:buSzPts val="1800"/>
              <a:buNone/>
            </a:pPr>
            <a:r>
              <a:t/>
            </a:r>
            <a:endParaRPr sz="2000"/>
          </a:p>
          <a:p>
            <a:pPr indent="-228600" lvl="0" marL="228600" rtl="0" algn="l">
              <a:lnSpc>
                <a:spcPct val="90000"/>
              </a:lnSpc>
              <a:spcBef>
                <a:spcPts val="0"/>
              </a:spcBef>
              <a:spcAft>
                <a:spcPts val="0"/>
              </a:spcAft>
              <a:buSzPts val="2000"/>
              <a:buChar char="•"/>
            </a:pPr>
            <a:r>
              <a:rPr lang="en-US" sz="2000">
                <a:solidFill>
                  <a:srgbClr val="266F8B"/>
                </a:solidFill>
              </a:rPr>
              <a:t>El derecho de aprovechamiento que se origina en una concesión será de treinta años, el que se concederá de conformidad con los criterios de disponibilidad de la fuente de abastecimiento y/o de sustentabilidad del acuífero, según corresponda</a:t>
            </a:r>
            <a:r>
              <a:rPr lang="en-US" sz="2000"/>
              <a:t>. En caso que la autoridad considere que el derecho de aprovechamiento deba </a:t>
            </a:r>
            <a:r>
              <a:rPr lang="en-US" sz="2000">
                <a:solidFill>
                  <a:srgbClr val="266F8B"/>
                </a:solidFill>
              </a:rPr>
              <a:t>otorgarse por un plazo menor, deberá justificar dicha decisión por resolución fundada</a:t>
            </a:r>
            <a:r>
              <a:rPr lang="en-US" sz="2000"/>
              <a:t>.”</a:t>
            </a:r>
            <a:endParaRPr/>
          </a:p>
        </p:txBody>
      </p:sp>
      <p:pic>
        <p:nvPicPr>
          <p:cNvPr id="359" name="Google Shape;359;g151b4493a5b_0_10"/>
          <p:cNvPicPr preferRelativeResize="0"/>
          <p:nvPr/>
        </p:nvPicPr>
        <p:blipFill rotWithShape="1">
          <a:blip r:embed="rId3">
            <a:alphaModFix/>
          </a:blip>
          <a:srcRect b="0" l="1041" r="3419" t="0"/>
          <a:stretch/>
        </p:blipFill>
        <p:spPr>
          <a:xfrm>
            <a:off x="20" y="10"/>
            <a:ext cx="4635571" cy="6857990"/>
          </a:xfrm>
          <a:prstGeom prst="rect">
            <a:avLst/>
          </a:prstGeom>
          <a:noFill/>
          <a:ln>
            <a:noFill/>
          </a:ln>
        </p:spPr>
      </p:pic>
      <p:cxnSp>
        <p:nvCxnSpPr>
          <p:cNvPr id="360" name="Google Shape;360;g151b4493a5b_0_10"/>
          <p:cNvCxnSpPr/>
          <p:nvPr/>
        </p:nvCxnSpPr>
        <p:spPr>
          <a:xfrm>
            <a:off x="5080934" y="2115117"/>
            <a:ext cx="6309300" cy="0"/>
          </a:xfrm>
          <a:prstGeom prst="straightConnector1">
            <a:avLst/>
          </a:prstGeom>
          <a:noFill/>
          <a:ln cap="flat" cmpd="sng" w="19050">
            <a:solidFill>
              <a:srgbClr val="5380C4"/>
            </a:solidFill>
            <a:prstDash val="solid"/>
            <a:miter lim="800000"/>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64" name="Shape 364"/>
        <p:cNvGrpSpPr/>
        <p:nvPr/>
      </p:nvGrpSpPr>
      <p:grpSpPr>
        <a:xfrm>
          <a:off x="0" y="0"/>
          <a:ext cx="0" cy="0"/>
          <a:chOff x="0" y="0"/>
          <a:chExt cx="0" cy="0"/>
        </a:xfrm>
      </p:grpSpPr>
      <p:sp>
        <p:nvSpPr>
          <p:cNvPr id="365" name="Google Shape;365;p6"/>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66" name="Google Shape;366;p6"/>
          <p:cNvSpPr txBox="1"/>
          <p:nvPr>
            <p:ph type="title"/>
          </p:nvPr>
        </p:nvSpPr>
        <p:spPr>
          <a:xfrm>
            <a:off x="630936" y="640080"/>
            <a:ext cx="4818888" cy="148132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3000"/>
              <a:buFont typeface="Georgia"/>
              <a:buNone/>
            </a:pPr>
            <a:r>
              <a:rPr lang="en-US" sz="3000">
                <a:solidFill>
                  <a:schemeClr val="dk1"/>
                </a:solidFill>
                <a:latin typeface="Georgia"/>
                <a:ea typeface="Georgia"/>
                <a:cs typeface="Georgia"/>
                <a:sym typeface="Georgia"/>
              </a:rPr>
              <a:t>Contenido de los Derechos de Aprovechamiento de Aguas</a:t>
            </a:r>
            <a:endParaRPr/>
          </a:p>
        </p:txBody>
      </p:sp>
      <p:sp>
        <p:nvSpPr>
          <p:cNvPr id="367" name="Google Shape;367;p6"/>
          <p:cNvSpPr/>
          <p:nvPr/>
        </p:nvSpPr>
        <p:spPr>
          <a:xfrm>
            <a:off x="643278" y="2372868"/>
            <a:ext cx="3255095" cy="18288"/>
          </a:xfrm>
          <a:custGeom>
            <a:rect b="b" l="l" r="r" t="t"/>
            <a:pathLst>
              <a:path extrusionOk="0" fill="none" h="18288" w="3255095">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extrusionOk="0" h="18288" w="3255095">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cap="rnd" cmpd="sng" w="381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68" name="Google Shape;368;p6"/>
          <p:cNvSpPr txBox="1"/>
          <p:nvPr/>
        </p:nvSpPr>
        <p:spPr>
          <a:xfrm>
            <a:off x="630936" y="2660904"/>
            <a:ext cx="4818888" cy="3547872"/>
          </a:xfrm>
          <a:prstGeom prst="rect">
            <a:avLst/>
          </a:prstGeom>
          <a:noFill/>
          <a:ln>
            <a:noFill/>
          </a:ln>
        </p:spPr>
        <p:txBody>
          <a:bodyPr anchorCtr="0" anchor="t" bIns="45700" lIns="91425" spcFirstLastPara="1" rIns="91425" wrap="square" tIns="45700">
            <a:normAutofit/>
          </a:bodyPr>
          <a:lstStyle/>
          <a:p>
            <a:pPr indent="127000" lvl="0" marL="0" marR="0" rtl="0" algn="l">
              <a:lnSpc>
                <a:spcPct val="90000"/>
              </a:lnSpc>
              <a:spcBef>
                <a:spcPts val="0"/>
              </a:spcBef>
              <a:spcAft>
                <a:spcPts val="0"/>
              </a:spcAft>
              <a:buClr>
                <a:schemeClr val="dk1"/>
              </a:buClr>
              <a:buSzPts val="2000"/>
              <a:buFont typeface="Arial"/>
              <a:buNone/>
            </a:pPr>
            <a:r>
              <a:t/>
            </a:r>
            <a:endParaRPr b="0" i="0" sz="2000" u="none" cap="none" strike="noStrike">
              <a:solidFill>
                <a:schemeClr val="dk1"/>
              </a:solidFill>
              <a:latin typeface="Georgia"/>
              <a:ea typeface="Georgia"/>
              <a:cs typeface="Georgia"/>
              <a:sym typeface="Georgia"/>
            </a:endParaRPr>
          </a:p>
          <a:p>
            <a:pPr indent="-127000" lvl="0" marL="0" marR="0" rtl="0" algn="l">
              <a:lnSpc>
                <a:spcPct val="90000"/>
              </a:lnSpc>
              <a:spcBef>
                <a:spcPts val="600"/>
              </a:spcBef>
              <a:spcAft>
                <a:spcPts val="0"/>
              </a:spcAft>
              <a:buClr>
                <a:schemeClr val="dk1"/>
              </a:buClr>
              <a:buSzPts val="2000"/>
              <a:buFont typeface="Arial"/>
              <a:buChar char="•"/>
            </a:pPr>
            <a:r>
              <a:rPr b="1" i="0" lang="en-US" sz="2000" u="none" cap="none" strike="noStrike">
                <a:solidFill>
                  <a:schemeClr val="dk1"/>
                </a:solidFill>
                <a:latin typeface="Georgia"/>
                <a:ea typeface="Georgia"/>
                <a:cs typeface="Georgia"/>
                <a:sym typeface="Georgia"/>
              </a:rPr>
              <a:t>Artículo 149 CA</a:t>
            </a:r>
            <a:endParaRPr b="0" i="0" sz="2000" u="none" cap="none" strike="noStrike">
              <a:solidFill>
                <a:schemeClr val="dk1"/>
              </a:solidFill>
              <a:latin typeface="Georgia"/>
              <a:ea typeface="Georgia"/>
              <a:cs typeface="Georgia"/>
              <a:sym typeface="Georgia"/>
            </a:endParaRPr>
          </a:p>
          <a:p>
            <a:pPr indent="-127000" lvl="0" marL="0" marR="0" rtl="0" algn="l">
              <a:lnSpc>
                <a:spcPct val="90000"/>
              </a:lnSpc>
              <a:spcBef>
                <a:spcPts val="600"/>
              </a:spcBef>
              <a:spcAft>
                <a:spcPts val="0"/>
              </a:spcAft>
              <a:buClr>
                <a:schemeClr val="dk1"/>
              </a:buClr>
              <a:buSzPts val="2000"/>
              <a:buFont typeface="Arial"/>
              <a:buChar char="•"/>
            </a:pPr>
            <a:r>
              <a:rPr b="0" i="0" lang="en-US" sz="2000" u="none" cap="none" strike="noStrike">
                <a:solidFill>
                  <a:schemeClr val="dk1"/>
                </a:solidFill>
                <a:latin typeface="Georgia"/>
                <a:ea typeface="Georgia"/>
                <a:cs typeface="Georgia"/>
                <a:sym typeface="Georgia"/>
              </a:rPr>
              <a:t>1. – Caudal: Expresado en volume por unidad de tiempo (litros/Segundo) </a:t>
            </a:r>
            <a:endParaRPr b="0" i="0" sz="2000" u="none" cap="none" strike="noStrike">
              <a:solidFill>
                <a:schemeClr val="dk1"/>
              </a:solidFill>
              <a:latin typeface="Georgia"/>
              <a:ea typeface="Georgia"/>
              <a:cs typeface="Georgia"/>
              <a:sym typeface="Georgia"/>
            </a:endParaRPr>
          </a:p>
          <a:p>
            <a:pPr indent="-127000" lvl="0" marL="0" marR="0" rtl="0" algn="l">
              <a:lnSpc>
                <a:spcPct val="90000"/>
              </a:lnSpc>
              <a:spcBef>
                <a:spcPts val="600"/>
              </a:spcBef>
              <a:spcAft>
                <a:spcPts val="0"/>
              </a:spcAft>
              <a:buClr>
                <a:schemeClr val="dk1"/>
              </a:buClr>
              <a:buSzPts val="2000"/>
              <a:buFont typeface="Arial"/>
              <a:buChar char="•"/>
            </a:pPr>
            <a:r>
              <a:rPr b="0" i="0" lang="en-US" sz="2000" u="none" cap="none" strike="noStrike">
                <a:solidFill>
                  <a:schemeClr val="dk1"/>
                </a:solidFill>
                <a:latin typeface="Georgia"/>
                <a:ea typeface="Georgia"/>
                <a:cs typeface="Georgia"/>
                <a:sym typeface="Georgia"/>
              </a:rPr>
              <a:t>más de cien toneladas.</a:t>
            </a:r>
            <a:endParaRPr b="0" i="0" sz="2000" u="none" cap="none" strike="noStrike">
              <a:solidFill>
                <a:schemeClr val="dk1"/>
              </a:solidFill>
              <a:latin typeface="Georgia"/>
              <a:ea typeface="Georgia"/>
              <a:cs typeface="Georgia"/>
              <a:sym typeface="Georgia"/>
            </a:endParaRPr>
          </a:p>
          <a:p>
            <a:pPr indent="-127000" lvl="0" marL="0" marR="0" rtl="0" algn="l">
              <a:lnSpc>
                <a:spcPct val="90000"/>
              </a:lnSpc>
              <a:spcBef>
                <a:spcPts val="600"/>
              </a:spcBef>
              <a:spcAft>
                <a:spcPts val="0"/>
              </a:spcAft>
              <a:buClr>
                <a:schemeClr val="dk1"/>
              </a:buClr>
              <a:buSzPts val="2000"/>
              <a:buFont typeface="Arial"/>
              <a:buChar char="•"/>
            </a:pPr>
            <a:r>
              <a:rPr b="0" i="0" lang="en-US" sz="2000" u="none" cap="none" strike="noStrike">
                <a:solidFill>
                  <a:schemeClr val="dk1"/>
                </a:solidFill>
                <a:latin typeface="Georgia"/>
                <a:ea typeface="Georgia"/>
                <a:cs typeface="Georgia"/>
                <a:sym typeface="Georgia"/>
              </a:rPr>
              <a:t>2. – Características: </a:t>
            </a:r>
            <a:endParaRPr b="0" i="0" sz="1400" u="none" cap="none" strike="noStrike">
              <a:solidFill>
                <a:srgbClr val="000000"/>
              </a:solidFill>
              <a:latin typeface="Arial"/>
              <a:ea typeface="Arial"/>
              <a:cs typeface="Arial"/>
              <a:sym typeface="Arial"/>
            </a:endParaRPr>
          </a:p>
          <a:p>
            <a:pPr indent="-228600" lvl="1" marL="457200" marR="0" rtl="0" algn="l">
              <a:lnSpc>
                <a:spcPct val="90000"/>
              </a:lnSpc>
              <a:spcBef>
                <a:spcPts val="600"/>
              </a:spcBef>
              <a:spcAft>
                <a:spcPts val="0"/>
              </a:spcAft>
              <a:buClr>
                <a:schemeClr val="dk1"/>
              </a:buClr>
              <a:buSzPts val="2000"/>
              <a:buFont typeface="Arial"/>
              <a:buChar char="•"/>
            </a:pPr>
            <a:r>
              <a:rPr b="0" i="0" lang="en-US" sz="2000" u="none" cap="none" strike="noStrike">
                <a:solidFill>
                  <a:schemeClr val="dk1"/>
                </a:solidFill>
                <a:latin typeface="Georgia"/>
                <a:ea typeface="Georgia"/>
                <a:cs typeface="Georgia"/>
                <a:sym typeface="Georgia"/>
              </a:rPr>
              <a:t>Consuntivo/no consuntivo</a:t>
            </a:r>
            <a:endParaRPr b="0" i="0" sz="1400" u="none" cap="none" strike="noStrike">
              <a:solidFill>
                <a:srgbClr val="000000"/>
              </a:solidFill>
              <a:latin typeface="Arial"/>
              <a:ea typeface="Arial"/>
              <a:cs typeface="Arial"/>
              <a:sym typeface="Arial"/>
            </a:endParaRPr>
          </a:p>
          <a:p>
            <a:pPr indent="-228600" lvl="1" marL="457200" marR="0" rtl="0" algn="l">
              <a:lnSpc>
                <a:spcPct val="90000"/>
              </a:lnSpc>
              <a:spcBef>
                <a:spcPts val="600"/>
              </a:spcBef>
              <a:spcAft>
                <a:spcPts val="0"/>
              </a:spcAft>
              <a:buClr>
                <a:schemeClr val="dk1"/>
              </a:buClr>
              <a:buSzPts val="2000"/>
              <a:buFont typeface="Arial"/>
              <a:buChar char="•"/>
            </a:pPr>
            <a:r>
              <a:rPr b="0" i="0" lang="en-US" sz="2000" u="none" cap="none" strike="noStrike">
                <a:solidFill>
                  <a:schemeClr val="dk1"/>
                </a:solidFill>
                <a:latin typeface="Georgia"/>
                <a:ea typeface="Georgia"/>
                <a:cs typeface="Georgia"/>
                <a:sym typeface="Georgia"/>
              </a:rPr>
              <a:t>Permanente/Eventual</a:t>
            </a:r>
            <a:endParaRPr b="0" i="0" sz="1400" u="none" cap="none" strike="noStrike">
              <a:solidFill>
                <a:srgbClr val="000000"/>
              </a:solidFill>
              <a:latin typeface="Arial"/>
              <a:ea typeface="Arial"/>
              <a:cs typeface="Arial"/>
              <a:sym typeface="Arial"/>
            </a:endParaRPr>
          </a:p>
          <a:p>
            <a:pPr indent="-228600" lvl="1" marL="457200" marR="0" rtl="0" algn="l">
              <a:lnSpc>
                <a:spcPct val="90000"/>
              </a:lnSpc>
              <a:spcBef>
                <a:spcPts val="600"/>
              </a:spcBef>
              <a:spcAft>
                <a:spcPts val="600"/>
              </a:spcAft>
              <a:buClr>
                <a:schemeClr val="dk1"/>
              </a:buClr>
              <a:buSzPts val="2000"/>
              <a:buFont typeface="Arial"/>
              <a:buChar char="•"/>
            </a:pPr>
            <a:r>
              <a:rPr b="0" i="0" lang="en-US" sz="2000" u="none" cap="none" strike="noStrike">
                <a:solidFill>
                  <a:schemeClr val="dk1"/>
                </a:solidFill>
                <a:latin typeface="Georgia"/>
                <a:ea typeface="Georgia"/>
                <a:cs typeface="Georgia"/>
                <a:sym typeface="Georgia"/>
              </a:rPr>
              <a:t>Continuo/Discontinuo </a:t>
            </a:r>
            <a:endParaRPr b="0" i="0" sz="1400" u="none" cap="none" strike="noStrike">
              <a:solidFill>
                <a:srgbClr val="000000"/>
              </a:solidFill>
              <a:latin typeface="Arial"/>
              <a:ea typeface="Arial"/>
              <a:cs typeface="Arial"/>
              <a:sym typeface="Arial"/>
            </a:endParaRPr>
          </a:p>
        </p:txBody>
      </p:sp>
      <p:pic>
        <p:nvPicPr>
          <p:cNvPr id="369" name="Google Shape;369;p6"/>
          <p:cNvPicPr preferRelativeResize="0"/>
          <p:nvPr/>
        </p:nvPicPr>
        <p:blipFill rotWithShape="1">
          <a:blip r:embed="rId3">
            <a:alphaModFix/>
          </a:blip>
          <a:srcRect b="0" l="7287" r="0" t="0"/>
          <a:stretch/>
        </p:blipFill>
        <p:spPr>
          <a:xfrm>
            <a:off x="6934533" y="640080"/>
            <a:ext cx="3787997" cy="557784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73" name="Shape 373"/>
        <p:cNvGrpSpPr/>
        <p:nvPr/>
      </p:nvGrpSpPr>
      <p:grpSpPr>
        <a:xfrm>
          <a:off x="0" y="0"/>
          <a:ext cx="0" cy="0"/>
          <a:chOff x="0" y="0"/>
          <a:chExt cx="0" cy="0"/>
        </a:xfrm>
      </p:grpSpPr>
      <p:sp>
        <p:nvSpPr>
          <p:cNvPr id="374" name="Google Shape;374;p36"/>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75" name="Google Shape;375;p36"/>
          <p:cNvSpPr txBox="1"/>
          <p:nvPr>
            <p:ph type="title"/>
          </p:nvPr>
        </p:nvSpPr>
        <p:spPr>
          <a:xfrm>
            <a:off x="640080" y="325369"/>
            <a:ext cx="4368602" cy="195684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200"/>
              <a:buFont typeface="Georgia"/>
              <a:buNone/>
            </a:pPr>
            <a:r>
              <a:rPr lang="en-US" sz="4200"/>
              <a:t>Clasificación de Derechos de Aguas </a:t>
            </a:r>
            <a:endParaRPr/>
          </a:p>
        </p:txBody>
      </p:sp>
      <p:sp>
        <p:nvSpPr>
          <p:cNvPr id="376" name="Google Shape;376;p36"/>
          <p:cNvSpPr/>
          <p:nvPr/>
        </p:nvSpPr>
        <p:spPr>
          <a:xfrm>
            <a:off x="640080" y="2586994"/>
            <a:ext cx="3474720" cy="18288"/>
          </a:xfrm>
          <a:custGeom>
            <a:rect b="b" l="l" r="r" t="t"/>
            <a:pathLst>
              <a:path extrusionOk="0" fill="none" h="18288" w="347472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extrusionOk="0" h="18288" w="347472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77" name="Google Shape;377;p36"/>
          <p:cNvSpPr txBox="1"/>
          <p:nvPr>
            <p:ph idx="1" type="body"/>
          </p:nvPr>
        </p:nvSpPr>
        <p:spPr>
          <a:xfrm>
            <a:off x="640080" y="2872899"/>
            <a:ext cx="4243589" cy="332066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200"/>
              <a:buChar char="•"/>
            </a:pPr>
            <a:r>
              <a:rPr lang="en-US" sz="1200"/>
              <a:t>Según su origen: </a:t>
            </a:r>
            <a:endParaRPr/>
          </a:p>
          <a:p>
            <a:pPr indent="-228600" lvl="1" marL="685800" rtl="0" algn="l">
              <a:lnSpc>
                <a:spcPct val="90000"/>
              </a:lnSpc>
              <a:spcBef>
                <a:spcPts val="500"/>
              </a:spcBef>
              <a:spcAft>
                <a:spcPts val="0"/>
              </a:spcAft>
              <a:buClr>
                <a:schemeClr val="dk1"/>
              </a:buClr>
              <a:buSzPts val="1200"/>
              <a:buChar char="•"/>
            </a:pPr>
            <a:r>
              <a:rPr lang="en-US" sz="1200"/>
              <a:t>Constituidos</a:t>
            </a:r>
            <a:endParaRPr/>
          </a:p>
          <a:p>
            <a:pPr indent="-228600" lvl="1" marL="685800" rtl="0" algn="l">
              <a:lnSpc>
                <a:spcPct val="90000"/>
              </a:lnSpc>
              <a:spcBef>
                <a:spcPts val="500"/>
              </a:spcBef>
              <a:spcAft>
                <a:spcPts val="0"/>
              </a:spcAft>
              <a:buClr>
                <a:schemeClr val="dk1"/>
              </a:buClr>
              <a:buSzPts val="1200"/>
              <a:buChar char="•"/>
            </a:pPr>
            <a:r>
              <a:rPr lang="en-US" sz="1200"/>
              <a:t>Reconocidos</a:t>
            </a:r>
            <a:endParaRPr/>
          </a:p>
          <a:p>
            <a:pPr indent="-228600" lvl="0" marL="228600" rtl="0" algn="l">
              <a:lnSpc>
                <a:spcPct val="90000"/>
              </a:lnSpc>
              <a:spcBef>
                <a:spcPts val="1000"/>
              </a:spcBef>
              <a:spcAft>
                <a:spcPts val="0"/>
              </a:spcAft>
              <a:buClr>
                <a:schemeClr val="dk1"/>
              </a:buClr>
              <a:buSzPts val="1200"/>
              <a:buChar char="•"/>
            </a:pPr>
            <a:r>
              <a:rPr lang="en-US" sz="1200"/>
              <a:t>Según su naturaleza </a:t>
            </a:r>
            <a:endParaRPr/>
          </a:p>
          <a:p>
            <a:pPr indent="-228600" lvl="1" marL="685800" rtl="0" algn="l">
              <a:lnSpc>
                <a:spcPct val="90000"/>
              </a:lnSpc>
              <a:spcBef>
                <a:spcPts val="500"/>
              </a:spcBef>
              <a:spcAft>
                <a:spcPts val="0"/>
              </a:spcAft>
              <a:buClr>
                <a:schemeClr val="dk1"/>
              </a:buClr>
              <a:buSzPts val="1200"/>
              <a:buChar char="•"/>
            </a:pPr>
            <a:r>
              <a:rPr lang="en-US" sz="1200"/>
              <a:t>Consuntivos</a:t>
            </a:r>
            <a:endParaRPr/>
          </a:p>
          <a:p>
            <a:pPr indent="-228600" lvl="1" marL="685800" rtl="0" algn="l">
              <a:lnSpc>
                <a:spcPct val="90000"/>
              </a:lnSpc>
              <a:spcBef>
                <a:spcPts val="500"/>
              </a:spcBef>
              <a:spcAft>
                <a:spcPts val="0"/>
              </a:spcAft>
              <a:buClr>
                <a:schemeClr val="dk1"/>
              </a:buClr>
              <a:buSzPts val="1200"/>
              <a:buChar char="•"/>
            </a:pPr>
            <a:r>
              <a:rPr lang="en-US" sz="1200"/>
              <a:t>No consuntivos </a:t>
            </a:r>
            <a:endParaRPr/>
          </a:p>
          <a:p>
            <a:pPr indent="-228600" lvl="0" marL="228600" rtl="0" algn="l">
              <a:lnSpc>
                <a:spcPct val="90000"/>
              </a:lnSpc>
              <a:spcBef>
                <a:spcPts val="1000"/>
              </a:spcBef>
              <a:spcAft>
                <a:spcPts val="0"/>
              </a:spcAft>
              <a:buClr>
                <a:schemeClr val="dk1"/>
              </a:buClr>
              <a:buSzPts val="1200"/>
              <a:buChar char="•"/>
            </a:pPr>
            <a:r>
              <a:rPr lang="en-US" sz="1200"/>
              <a:t>Según su uso </a:t>
            </a:r>
            <a:endParaRPr/>
          </a:p>
          <a:p>
            <a:pPr indent="-228600" lvl="1" marL="685800" rtl="0" algn="l">
              <a:lnSpc>
                <a:spcPct val="90000"/>
              </a:lnSpc>
              <a:spcBef>
                <a:spcPts val="500"/>
              </a:spcBef>
              <a:spcAft>
                <a:spcPts val="0"/>
              </a:spcAft>
              <a:buClr>
                <a:schemeClr val="dk1"/>
              </a:buClr>
              <a:buSzPts val="1200"/>
              <a:buChar char="•"/>
            </a:pPr>
            <a:r>
              <a:rPr lang="en-US" sz="1200"/>
              <a:t>Continuo</a:t>
            </a:r>
            <a:endParaRPr/>
          </a:p>
          <a:p>
            <a:pPr indent="-228600" lvl="1" marL="685800" rtl="0" algn="l">
              <a:lnSpc>
                <a:spcPct val="90000"/>
              </a:lnSpc>
              <a:spcBef>
                <a:spcPts val="500"/>
              </a:spcBef>
              <a:spcAft>
                <a:spcPts val="0"/>
              </a:spcAft>
              <a:buClr>
                <a:schemeClr val="dk1"/>
              </a:buClr>
              <a:buSzPts val="1200"/>
              <a:buChar char="•"/>
            </a:pPr>
            <a:r>
              <a:rPr lang="en-US" sz="1200"/>
              <a:t>Discontinuo</a:t>
            </a:r>
            <a:endParaRPr/>
          </a:p>
          <a:p>
            <a:pPr indent="-228600" lvl="1" marL="685800" rtl="0" algn="l">
              <a:lnSpc>
                <a:spcPct val="90000"/>
              </a:lnSpc>
              <a:spcBef>
                <a:spcPts val="500"/>
              </a:spcBef>
              <a:spcAft>
                <a:spcPts val="0"/>
              </a:spcAft>
              <a:buClr>
                <a:schemeClr val="dk1"/>
              </a:buClr>
              <a:buSzPts val="1200"/>
              <a:buChar char="•"/>
            </a:pPr>
            <a:r>
              <a:rPr lang="en-US" sz="1200"/>
              <a:t>Alternado</a:t>
            </a:r>
            <a:endParaRPr/>
          </a:p>
          <a:p>
            <a:pPr indent="-228600" lvl="0" marL="228600" rtl="0" algn="l">
              <a:lnSpc>
                <a:spcPct val="90000"/>
              </a:lnSpc>
              <a:spcBef>
                <a:spcPts val="1000"/>
              </a:spcBef>
              <a:spcAft>
                <a:spcPts val="0"/>
              </a:spcAft>
              <a:buClr>
                <a:schemeClr val="dk1"/>
              </a:buClr>
              <a:buSzPts val="1200"/>
              <a:buChar char="•"/>
            </a:pPr>
            <a:r>
              <a:rPr lang="en-US" sz="1200"/>
              <a:t>Según permanencia </a:t>
            </a:r>
            <a:endParaRPr/>
          </a:p>
          <a:p>
            <a:pPr indent="-228600" lvl="1" marL="685800" rtl="0" algn="l">
              <a:lnSpc>
                <a:spcPct val="90000"/>
              </a:lnSpc>
              <a:spcBef>
                <a:spcPts val="500"/>
              </a:spcBef>
              <a:spcAft>
                <a:spcPts val="0"/>
              </a:spcAft>
              <a:buClr>
                <a:schemeClr val="dk1"/>
              </a:buClr>
              <a:buSzPts val="1200"/>
              <a:buChar char="•"/>
            </a:pPr>
            <a:r>
              <a:rPr lang="en-US" sz="1200"/>
              <a:t>Permanente</a:t>
            </a:r>
            <a:endParaRPr/>
          </a:p>
          <a:p>
            <a:pPr indent="-228600" lvl="1" marL="685800" rtl="0" algn="l">
              <a:lnSpc>
                <a:spcPct val="90000"/>
              </a:lnSpc>
              <a:spcBef>
                <a:spcPts val="500"/>
              </a:spcBef>
              <a:spcAft>
                <a:spcPts val="0"/>
              </a:spcAft>
              <a:buClr>
                <a:schemeClr val="dk1"/>
              </a:buClr>
              <a:buSzPts val="1200"/>
              <a:buChar char="•"/>
            </a:pPr>
            <a:r>
              <a:rPr lang="en-US" sz="1200"/>
              <a:t>Eventual</a:t>
            </a:r>
            <a:endParaRPr/>
          </a:p>
        </p:txBody>
      </p:sp>
      <p:pic>
        <p:nvPicPr>
          <p:cNvPr id="378" name="Google Shape;378;p36"/>
          <p:cNvPicPr preferRelativeResize="0"/>
          <p:nvPr/>
        </p:nvPicPr>
        <p:blipFill rotWithShape="1">
          <a:blip r:embed="rId3">
            <a:alphaModFix/>
          </a:blip>
          <a:srcRect b="1301" l="0" r="2" t="0"/>
          <a:stretch/>
        </p:blipFill>
        <p:spPr>
          <a:xfrm>
            <a:off x="5311702" y="10"/>
            <a:ext cx="6878775" cy="6857990"/>
          </a:xfrm>
          <a:custGeom>
            <a:rect b="b" l="l" r="r" t="t"/>
            <a:pathLst>
              <a:path extrusionOk="0" h="6858000" w="6878775">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82" name="Shape 382"/>
        <p:cNvGrpSpPr/>
        <p:nvPr/>
      </p:nvGrpSpPr>
      <p:grpSpPr>
        <a:xfrm>
          <a:off x="0" y="0"/>
          <a:ext cx="0" cy="0"/>
          <a:chOff x="0" y="0"/>
          <a:chExt cx="0" cy="0"/>
        </a:xfrm>
      </p:grpSpPr>
      <p:sp>
        <p:nvSpPr>
          <p:cNvPr id="383" name="Google Shape;383;p37"/>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84" name="Google Shape;384;p37"/>
          <p:cNvSpPr txBox="1"/>
          <p:nvPr>
            <p:ph type="title"/>
          </p:nvPr>
        </p:nvSpPr>
        <p:spPr>
          <a:xfrm>
            <a:off x="6513788" y="365125"/>
            <a:ext cx="4840010" cy="180730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100"/>
              <a:buFont typeface="Georgia"/>
              <a:buNone/>
            </a:pPr>
            <a:r>
              <a:rPr lang="en-US" sz="4100"/>
              <a:t>Derechos de Aguas según su naturaleza </a:t>
            </a:r>
            <a:endParaRPr/>
          </a:p>
        </p:txBody>
      </p:sp>
      <p:pic>
        <p:nvPicPr>
          <p:cNvPr id="385" name="Google Shape;385;p37"/>
          <p:cNvPicPr preferRelativeResize="0"/>
          <p:nvPr/>
        </p:nvPicPr>
        <p:blipFill rotWithShape="1">
          <a:blip r:embed="rId3">
            <a:alphaModFix/>
          </a:blip>
          <a:srcRect b="18194" l="0" r="1" t="2386"/>
          <a:stretch/>
        </p:blipFill>
        <p:spPr>
          <a:xfrm>
            <a:off x="20" y="10"/>
            <a:ext cx="6116549" cy="6857990"/>
          </a:xfrm>
          <a:custGeom>
            <a:rect b="b" l="l" r="r" t="t"/>
            <a:pathLst>
              <a:path extrusionOk="0" h="6879321" w="6116569">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ln>
            <a:noFill/>
          </a:ln>
        </p:spPr>
      </p:pic>
      <p:sp>
        <p:nvSpPr>
          <p:cNvPr id="386" name="Google Shape;386;p37"/>
          <p:cNvSpPr/>
          <p:nvPr/>
        </p:nvSpPr>
        <p:spPr>
          <a:xfrm>
            <a:off x="6513788" y="2333297"/>
            <a:ext cx="4840010" cy="3843666"/>
          </a:xfrm>
          <a:prstGeom prst="rect">
            <a:avLst/>
          </a:prstGeom>
          <a:noFill/>
          <a:ln>
            <a:noFill/>
          </a:ln>
        </p:spPr>
        <p:txBody>
          <a:bodyPr anchorCtr="0" anchor="t" bIns="45700" lIns="91425" spcFirstLastPara="1" rIns="91425" wrap="square" tIns="45700">
            <a:normAutofit/>
          </a:bodyPr>
          <a:lstStyle/>
          <a:p>
            <a:pPr indent="-127000" lvl="0" marL="0" marR="0" rtl="0" algn="l">
              <a:lnSpc>
                <a:spcPct val="90000"/>
              </a:lnSpc>
              <a:spcBef>
                <a:spcPts val="0"/>
              </a:spcBef>
              <a:spcAft>
                <a:spcPts val="0"/>
              </a:spcAft>
              <a:buClr>
                <a:schemeClr val="dk1"/>
              </a:buClr>
              <a:buSzPts val="2000"/>
              <a:buFont typeface="Arial"/>
              <a:buChar char="•"/>
            </a:pPr>
            <a:r>
              <a:rPr b="1" i="0" lang="en-US" sz="1600" u="none" cap="none" strike="noStrike">
                <a:solidFill>
                  <a:schemeClr val="dk1"/>
                </a:solidFill>
                <a:latin typeface="Georgia"/>
                <a:ea typeface="Georgia"/>
                <a:cs typeface="Georgia"/>
                <a:sym typeface="Georgia"/>
              </a:rPr>
              <a:t>Consuntivos: </a:t>
            </a:r>
            <a:r>
              <a:rPr b="0" i="0" lang="en-US" sz="1600" u="none" cap="none" strike="noStrike">
                <a:solidFill>
                  <a:schemeClr val="dk1"/>
                </a:solidFill>
                <a:latin typeface="Georgia"/>
                <a:ea typeface="Georgia"/>
                <a:cs typeface="Georgia"/>
                <a:sym typeface="Georgia"/>
              </a:rPr>
              <a:t>Faculta a su titular para consumer totalmente las aguas en cualquier actividad </a:t>
            </a:r>
            <a:endParaRPr b="0" i="0" sz="1400" u="none" cap="none" strike="noStrike">
              <a:solidFill>
                <a:srgbClr val="000000"/>
              </a:solidFill>
              <a:latin typeface="Arial"/>
              <a:ea typeface="Arial"/>
              <a:cs typeface="Arial"/>
              <a:sym typeface="Arial"/>
            </a:endParaRPr>
          </a:p>
          <a:p>
            <a:pPr indent="127000" lvl="0" marL="0" marR="0" rtl="0" algn="l">
              <a:lnSpc>
                <a:spcPct val="90000"/>
              </a:lnSpc>
              <a:spcBef>
                <a:spcPts val="600"/>
              </a:spcBef>
              <a:spcAft>
                <a:spcPts val="0"/>
              </a:spcAft>
              <a:buClr>
                <a:schemeClr val="dk1"/>
              </a:buClr>
              <a:buSzPts val="2000"/>
              <a:buFont typeface="Arial"/>
              <a:buNone/>
            </a:pPr>
            <a:r>
              <a:t/>
            </a:r>
            <a:endParaRPr b="0" i="0" sz="1600" u="none" cap="none" strike="noStrike">
              <a:solidFill>
                <a:schemeClr val="dk1"/>
              </a:solidFill>
              <a:latin typeface="Georgia"/>
              <a:ea typeface="Georgia"/>
              <a:cs typeface="Georgia"/>
              <a:sym typeface="Georgia"/>
            </a:endParaRPr>
          </a:p>
          <a:p>
            <a:pPr indent="-127000" lvl="0" marL="0" marR="0" rtl="0" algn="l">
              <a:lnSpc>
                <a:spcPct val="90000"/>
              </a:lnSpc>
              <a:spcBef>
                <a:spcPts val="600"/>
              </a:spcBef>
              <a:spcAft>
                <a:spcPts val="0"/>
              </a:spcAft>
              <a:buClr>
                <a:schemeClr val="dk1"/>
              </a:buClr>
              <a:buSzPts val="2000"/>
              <a:buFont typeface="Arial"/>
              <a:buChar char="•"/>
            </a:pPr>
            <a:r>
              <a:rPr b="1" i="0" lang="en-US" sz="1600" u="none" cap="none" strike="noStrike">
                <a:solidFill>
                  <a:schemeClr val="dk1"/>
                </a:solidFill>
                <a:latin typeface="Georgia"/>
                <a:ea typeface="Georgia"/>
                <a:cs typeface="Georgia"/>
                <a:sym typeface="Georgia"/>
              </a:rPr>
              <a:t>No consuntivos: </a:t>
            </a:r>
            <a:r>
              <a:rPr b="0" i="0" lang="en-US" sz="1600" u="none" cap="none" strike="noStrike">
                <a:solidFill>
                  <a:schemeClr val="dk1"/>
                </a:solidFill>
                <a:latin typeface="Georgia"/>
                <a:ea typeface="Georgia"/>
                <a:cs typeface="Georgia"/>
                <a:sym typeface="Georgia"/>
              </a:rPr>
              <a:t>Permite emplear el agua sin consumirla y obliga a restituirla en la forma que lo determine el acto de adquisición o de constitución del derecho. La extracción o restitución de las aguas se hará siempre en forma que no perjudique los derechos de terceros constituidos sobre las su cantidad, calidad, substancia, oportunidad de uso y demás particularidades. ismas aguas, en cuanto a No implica, salvo convención expresa entre las partes, restricción a la libre disposición de los derechos consuntivos.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0" name="Shape 390"/>
        <p:cNvGrpSpPr/>
        <p:nvPr/>
      </p:nvGrpSpPr>
      <p:grpSpPr>
        <a:xfrm>
          <a:off x="0" y="0"/>
          <a:ext cx="0" cy="0"/>
          <a:chOff x="0" y="0"/>
          <a:chExt cx="0" cy="0"/>
        </a:xfrm>
      </p:grpSpPr>
      <p:sp>
        <p:nvSpPr>
          <p:cNvPr id="391" name="Google Shape;391;p9"/>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92" name="Google Shape;392;p9"/>
          <p:cNvSpPr txBox="1"/>
          <p:nvPr>
            <p:ph type="title"/>
          </p:nvPr>
        </p:nvSpPr>
        <p:spPr>
          <a:xfrm>
            <a:off x="4654296" y="329184"/>
            <a:ext cx="6894576" cy="178308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Source Sans Pro"/>
              <a:buNone/>
            </a:pPr>
            <a:r>
              <a:rPr lang="en-US" sz="5400"/>
              <a:t>Derechos según su uso</a:t>
            </a:r>
            <a:endParaRPr/>
          </a:p>
        </p:txBody>
      </p:sp>
      <p:pic>
        <p:nvPicPr>
          <p:cNvPr id="393" name="Google Shape;393;p9"/>
          <p:cNvPicPr preferRelativeResize="0"/>
          <p:nvPr/>
        </p:nvPicPr>
        <p:blipFill rotWithShape="1">
          <a:blip r:embed="rId3">
            <a:alphaModFix/>
          </a:blip>
          <a:srcRect b="0" l="1921" r="0" t="0"/>
          <a:stretch/>
        </p:blipFill>
        <p:spPr>
          <a:xfrm>
            <a:off x="20" y="1"/>
            <a:ext cx="4052522" cy="6858000"/>
          </a:xfrm>
          <a:custGeom>
            <a:rect b="b" l="l" r="r" t="t"/>
            <a:pathLst>
              <a:path extrusionOk="0" h="6858000" w="4052542">
                <a:moveTo>
                  <a:pt x="0" y="0"/>
                </a:moveTo>
                <a:lnTo>
                  <a:pt x="4020923" y="0"/>
                </a:lnTo>
                <a:lnTo>
                  <a:pt x="4022656" y="14697"/>
                </a:lnTo>
                <a:cubicBezTo>
                  <a:pt x="4037606" y="98462"/>
                  <a:pt x="4035072" y="183369"/>
                  <a:pt x="4039126" y="267642"/>
                </a:cubicBezTo>
                <a:cubicBezTo>
                  <a:pt x="4043941" y="370699"/>
                  <a:pt x="4037860" y="474136"/>
                  <a:pt x="4035579" y="577446"/>
                </a:cubicBezTo>
                <a:cubicBezTo>
                  <a:pt x="4033805" y="665399"/>
                  <a:pt x="4025063" y="753226"/>
                  <a:pt x="4027724" y="841306"/>
                </a:cubicBezTo>
                <a:cubicBezTo>
                  <a:pt x="4027914" y="844352"/>
                  <a:pt x="4027914" y="847398"/>
                  <a:pt x="4027724" y="850444"/>
                </a:cubicBezTo>
                <a:cubicBezTo>
                  <a:pt x="4019615" y="947281"/>
                  <a:pt x="4019615" y="1044626"/>
                  <a:pt x="4027724" y="1141464"/>
                </a:cubicBezTo>
                <a:cubicBezTo>
                  <a:pt x="4030296" y="1181772"/>
                  <a:pt x="4029574" y="1222221"/>
                  <a:pt x="4025570" y="1262415"/>
                </a:cubicBezTo>
                <a:cubicBezTo>
                  <a:pt x="4021769" y="1313563"/>
                  <a:pt x="4009606" y="1365472"/>
                  <a:pt x="4018348" y="1416238"/>
                </a:cubicBezTo>
                <a:cubicBezTo>
                  <a:pt x="4024037" y="1458058"/>
                  <a:pt x="4027166" y="1500194"/>
                  <a:pt x="4027724" y="1542394"/>
                </a:cubicBezTo>
                <a:cubicBezTo>
                  <a:pt x="4032158" y="1636820"/>
                  <a:pt x="4027977" y="1731753"/>
                  <a:pt x="4026330" y="1826433"/>
                </a:cubicBezTo>
                <a:cubicBezTo>
                  <a:pt x="4024556" y="1936724"/>
                  <a:pt x="4027344" y="2047015"/>
                  <a:pt x="4018475" y="2157432"/>
                </a:cubicBezTo>
                <a:cubicBezTo>
                  <a:pt x="4013597" y="2246629"/>
                  <a:pt x="4013597" y="2336029"/>
                  <a:pt x="4018475" y="2425226"/>
                </a:cubicBezTo>
                <a:cubicBezTo>
                  <a:pt x="4020882" y="2506961"/>
                  <a:pt x="4033172" y="2587934"/>
                  <a:pt x="4031145" y="2670557"/>
                </a:cubicBezTo>
                <a:cubicBezTo>
                  <a:pt x="4028737" y="2766886"/>
                  <a:pt x="4017335" y="2862962"/>
                  <a:pt x="4020882" y="2959546"/>
                </a:cubicBezTo>
                <a:cubicBezTo>
                  <a:pt x="4022529" y="3005617"/>
                  <a:pt x="4022656" y="3051688"/>
                  <a:pt x="4023543" y="3097758"/>
                </a:cubicBezTo>
                <a:cubicBezTo>
                  <a:pt x="4024683" y="3153221"/>
                  <a:pt x="4034692" y="3208556"/>
                  <a:pt x="4029117" y="3263892"/>
                </a:cubicBezTo>
                <a:cubicBezTo>
                  <a:pt x="4019869" y="3356161"/>
                  <a:pt x="3995923" y="3446906"/>
                  <a:pt x="4010873" y="3541459"/>
                </a:cubicBezTo>
                <a:cubicBezTo>
                  <a:pt x="4019108" y="3593495"/>
                  <a:pt x="4028357" y="3645658"/>
                  <a:pt x="4033172" y="3698201"/>
                </a:cubicBezTo>
                <a:cubicBezTo>
                  <a:pt x="4037353" y="3745160"/>
                  <a:pt x="4047868" y="3792881"/>
                  <a:pt x="4039886" y="3839586"/>
                </a:cubicBezTo>
                <a:cubicBezTo>
                  <a:pt x="4033045" y="3879565"/>
                  <a:pt x="4036592" y="3919544"/>
                  <a:pt x="4031271" y="3959523"/>
                </a:cubicBezTo>
                <a:cubicBezTo>
                  <a:pt x="4024303" y="4011939"/>
                  <a:pt x="4020629" y="4065244"/>
                  <a:pt x="4015308" y="4118042"/>
                </a:cubicBezTo>
                <a:cubicBezTo>
                  <a:pt x="4010620" y="4165889"/>
                  <a:pt x="4006946" y="4213610"/>
                  <a:pt x="4019615" y="4258539"/>
                </a:cubicBezTo>
                <a:cubicBezTo>
                  <a:pt x="4050656" y="4371622"/>
                  <a:pt x="4033679" y="4484070"/>
                  <a:pt x="4022023" y="4596391"/>
                </a:cubicBezTo>
                <a:cubicBezTo>
                  <a:pt x="4016321" y="4650965"/>
                  <a:pt x="4007959" y="4708712"/>
                  <a:pt x="4020629" y="4758718"/>
                </a:cubicBezTo>
                <a:cubicBezTo>
                  <a:pt x="4043941" y="4847432"/>
                  <a:pt x="4025697" y="4931705"/>
                  <a:pt x="4015561" y="5016866"/>
                </a:cubicBezTo>
                <a:cubicBezTo>
                  <a:pt x="4003335" y="5100174"/>
                  <a:pt x="4005096" y="5184929"/>
                  <a:pt x="4020756" y="5267654"/>
                </a:cubicBezTo>
                <a:cubicBezTo>
                  <a:pt x="4033172" y="5326035"/>
                  <a:pt x="4033172" y="5385432"/>
                  <a:pt x="4034692" y="5444194"/>
                </a:cubicBezTo>
                <a:cubicBezTo>
                  <a:pt x="4035579" y="5481001"/>
                  <a:pt x="4022023" y="5518441"/>
                  <a:pt x="4013027" y="5555120"/>
                </a:cubicBezTo>
                <a:cubicBezTo>
                  <a:pt x="3996937" y="5621371"/>
                  <a:pt x="3991109" y="5688636"/>
                  <a:pt x="4013027" y="5753237"/>
                </a:cubicBezTo>
                <a:cubicBezTo>
                  <a:pt x="4043561" y="5842713"/>
                  <a:pt x="4061045" y="5932189"/>
                  <a:pt x="4048375" y="6026870"/>
                </a:cubicBezTo>
                <a:cubicBezTo>
                  <a:pt x="4041027" y="6085251"/>
                  <a:pt x="4039380" y="6144902"/>
                  <a:pt x="4028357" y="6202522"/>
                </a:cubicBezTo>
                <a:cubicBezTo>
                  <a:pt x="4010240" y="6298091"/>
                  <a:pt x="4016701" y="6393024"/>
                  <a:pt x="4031145" y="6487196"/>
                </a:cubicBezTo>
                <a:cubicBezTo>
                  <a:pt x="4041293" y="6565885"/>
                  <a:pt x="4042395" y="6645474"/>
                  <a:pt x="4034439" y="6724403"/>
                </a:cubicBezTo>
                <a:lnTo>
                  <a:pt x="4025206" y="6858000"/>
                </a:lnTo>
                <a:lnTo>
                  <a:pt x="0" y="6858000"/>
                </a:lnTo>
                <a:close/>
              </a:path>
            </a:pathLst>
          </a:custGeom>
          <a:noFill/>
          <a:ln>
            <a:noFill/>
          </a:ln>
        </p:spPr>
      </p:pic>
      <p:sp>
        <p:nvSpPr>
          <p:cNvPr id="394" name="Google Shape;394;p9"/>
          <p:cNvSpPr/>
          <p:nvPr/>
        </p:nvSpPr>
        <p:spPr>
          <a:xfrm>
            <a:off x="4654296" y="2395728"/>
            <a:ext cx="4243589" cy="18288"/>
          </a:xfrm>
          <a:custGeom>
            <a:rect b="b" l="l" r="r" t="t"/>
            <a:pathLst>
              <a:path extrusionOk="0" fill="none" h="18288" w="4243589">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extrusionOk="0" h="18288" w="4243589">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95" name="Google Shape;395;p9"/>
          <p:cNvSpPr txBox="1"/>
          <p:nvPr>
            <p:ph idx="1" type="body"/>
          </p:nvPr>
        </p:nvSpPr>
        <p:spPr>
          <a:xfrm>
            <a:off x="4654296" y="2706624"/>
            <a:ext cx="6894576" cy="3483864"/>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200"/>
              <a:buFont typeface="Georgia"/>
              <a:buChar char="-"/>
            </a:pPr>
            <a:r>
              <a:rPr lang="en-US" sz="2200"/>
              <a:t>Continuo: permite usar el agua de forma ininterrumpida durante las veinticuatro horas del día. (es la regla general, si nada se dice= continuo) </a:t>
            </a:r>
            <a:endParaRPr/>
          </a:p>
          <a:p>
            <a:pPr indent="-228600" lvl="0" marL="228600" marR="0" rtl="0" algn="l">
              <a:lnSpc>
                <a:spcPct val="90000"/>
              </a:lnSpc>
              <a:spcBef>
                <a:spcPts val="600"/>
              </a:spcBef>
              <a:spcAft>
                <a:spcPts val="0"/>
              </a:spcAft>
              <a:buClr>
                <a:schemeClr val="dk1"/>
              </a:buClr>
              <a:buSzPts val="2200"/>
              <a:buFont typeface="Georgia"/>
              <a:buChar char="-"/>
            </a:pPr>
            <a:r>
              <a:rPr lang="en-US" sz="2200"/>
              <a:t>Discontinuo: permite usar agua durante ciertos períodos de tiempo </a:t>
            </a:r>
            <a:endParaRPr/>
          </a:p>
          <a:p>
            <a:pPr indent="-88900" lvl="0" marL="228600" marR="0" rtl="0" algn="l">
              <a:lnSpc>
                <a:spcPct val="90000"/>
              </a:lnSpc>
              <a:spcBef>
                <a:spcPts val="600"/>
              </a:spcBef>
              <a:spcAft>
                <a:spcPts val="0"/>
              </a:spcAft>
              <a:buClr>
                <a:schemeClr val="dk1"/>
              </a:buClr>
              <a:buSzPts val="2200"/>
              <a:buFont typeface="Georgia"/>
              <a:buNone/>
            </a:pPr>
            <a:r>
              <a:t/>
            </a:r>
            <a:endParaRPr sz="2200"/>
          </a:p>
          <a:p>
            <a:pPr indent="-228600" lvl="0" marL="228600" marR="0" rtl="0" algn="l">
              <a:lnSpc>
                <a:spcPct val="90000"/>
              </a:lnSpc>
              <a:spcBef>
                <a:spcPts val="600"/>
              </a:spcBef>
              <a:spcAft>
                <a:spcPts val="600"/>
              </a:spcAft>
              <a:buClr>
                <a:schemeClr val="dk1"/>
              </a:buClr>
              <a:buSzPts val="2200"/>
              <a:buFont typeface="Georgia"/>
              <a:buChar char="-"/>
            </a:pPr>
            <a:r>
              <a:rPr lang="en-US" sz="2200"/>
              <a:t>Alternado: permite uso del agua de forma distribuida entre dos o más personas que se turnan sucesivamente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9" name="Shape 399"/>
        <p:cNvGrpSpPr/>
        <p:nvPr/>
      </p:nvGrpSpPr>
      <p:grpSpPr>
        <a:xfrm>
          <a:off x="0" y="0"/>
          <a:ext cx="0" cy="0"/>
          <a:chOff x="0" y="0"/>
          <a:chExt cx="0" cy="0"/>
        </a:xfrm>
      </p:grpSpPr>
      <p:sp>
        <p:nvSpPr>
          <p:cNvPr id="400" name="Google Shape;400;p38"/>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pic>
        <p:nvPicPr>
          <p:cNvPr id="401" name="Google Shape;401;p38"/>
          <p:cNvPicPr preferRelativeResize="0"/>
          <p:nvPr/>
        </p:nvPicPr>
        <p:blipFill rotWithShape="1">
          <a:blip r:embed="rId3">
            <a:alphaModFix/>
          </a:blip>
          <a:srcRect b="0" l="0" r="8991" t="2964"/>
          <a:stretch/>
        </p:blipFill>
        <p:spPr>
          <a:xfrm>
            <a:off x="5223701" y="10"/>
            <a:ext cx="8668512" cy="6857990"/>
          </a:xfrm>
          <a:prstGeom prst="rect">
            <a:avLst/>
          </a:prstGeom>
          <a:noFill/>
          <a:ln>
            <a:noFill/>
          </a:ln>
        </p:spPr>
      </p:pic>
      <p:sp>
        <p:nvSpPr>
          <p:cNvPr id="402" name="Google Shape;402;p38"/>
          <p:cNvSpPr/>
          <p:nvPr/>
        </p:nvSpPr>
        <p:spPr>
          <a:xfrm>
            <a:off x="2" y="0"/>
            <a:ext cx="9756601" cy="6858000"/>
          </a:xfrm>
          <a:prstGeom prst="rect">
            <a:avLst/>
          </a:prstGeom>
          <a:gradFill>
            <a:gsLst>
              <a:gs pos="0">
                <a:srgbClr val="FFFFFF">
                  <a:alpha val="0"/>
                </a:srgbClr>
              </a:gs>
              <a:gs pos="19000">
                <a:srgbClr val="FFFFFF">
                  <a:alpha val="37254"/>
                </a:srgbClr>
              </a:gs>
              <a:gs pos="35000">
                <a:srgbClr val="FFFFFF">
                  <a:alpha val="77254"/>
                </a:srgbClr>
              </a:gs>
              <a:gs pos="58000">
                <a:schemeClr val="lt1"/>
              </a:gs>
              <a:gs pos="100000">
                <a:schemeClr val="lt1"/>
              </a:gs>
            </a:gsLst>
            <a:lin ang="108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403" name="Google Shape;403;p38"/>
          <p:cNvSpPr txBox="1"/>
          <p:nvPr>
            <p:ph type="title"/>
          </p:nvPr>
        </p:nvSpPr>
        <p:spPr>
          <a:xfrm>
            <a:off x="371094" y="1161288"/>
            <a:ext cx="3438144" cy="112471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Font typeface="Georgia"/>
              <a:buNone/>
            </a:pPr>
            <a:r>
              <a:rPr lang="en-US" sz="2800"/>
              <a:t>Derechos según permanencia</a:t>
            </a:r>
            <a:endParaRPr/>
          </a:p>
        </p:txBody>
      </p:sp>
      <p:sp>
        <p:nvSpPr>
          <p:cNvPr id="404" name="Google Shape;404;p38"/>
          <p:cNvSpPr/>
          <p:nvPr/>
        </p:nvSpPr>
        <p:spPr>
          <a:xfrm rot="5400000">
            <a:off x="662559" y="605790"/>
            <a:ext cx="73152" cy="54864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05" name="Google Shape;405;p38"/>
          <p:cNvSpPr/>
          <p:nvPr/>
        </p:nvSpPr>
        <p:spPr>
          <a:xfrm>
            <a:off x="428244" y="2443480"/>
            <a:ext cx="3300984" cy="9144"/>
          </a:xfrm>
          <a:prstGeom prst="rect">
            <a:avLst/>
          </a:prstGeom>
          <a:solidFill>
            <a:srgbClr val="D5D5D5"/>
          </a:solidFill>
          <a:ln cap="flat" cmpd="sng" w="9525">
            <a:solidFill>
              <a:srgbClr val="D5D5D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Georgia"/>
              <a:buNone/>
            </a:pPr>
            <a:r>
              <a:t/>
            </a:r>
            <a:endParaRPr b="0" i="0" sz="1800" u="none" cap="none" strike="noStrike">
              <a:solidFill>
                <a:srgbClr val="FFFFFF"/>
              </a:solidFill>
              <a:latin typeface="Calibri"/>
              <a:ea typeface="Calibri"/>
              <a:cs typeface="Calibri"/>
              <a:sym typeface="Calibri"/>
            </a:endParaRPr>
          </a:p>
        </p:txBody>
      </p:sp>
      <p:sp>
        <p:nvSpPr>
          <p:cNvPr id="406" name="Google Shape;406;p38"/>
          <p:cNvSpPr txBox="1"/>
          <p:nvPr>
            <p:ph idx="1" type="body"/>
          </p:nvPr>
        </p:nvSpPr>
        <p:spPr>
          <a:xfrm>
            <a:off x="371094" y="2718054"/>
            <a:ext cx="3438906" cy="320725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700"/>
              <a:buChar char="•"/>
            </a:pPr>
            <a:r>
              <a:rPr lang="en-US" sz="1700"/>
              <a:t>Permanentes: Se otorgan en fuentes no agotadas, permiten su uso en cualquier período del año y sin mediar disponibilidad en la fuente </a:t>
            </a:r>
            <a:endParaRPr/>
          </a:p>
          <a:p>
            <a:pPr indent="-120650" lvl="0" marL="228600" rtl="0" algn="l">
              <a:lnSpc>
                <a:spcPct val="90000"/>
              </a:lnSpc>
              <a:spcBef>
                <a:spcPts val="1000"/>
              </a:spcBef>
              <a:spcAft>
                <a:spcPts val="0"/>
              </a:spcAft>
              <a:buClr>
                <a:schemeClr val="dk1"/>
              </a:buClr>
              <a:buSzPts val="1700"/>
              <a:buNone/>
            </a:pPr>
            <a:r>
              <a:t/>
            </a:r>
            <a:endParaRPr sz="1700"/>
          </a:p>
          <a:p>
            <a:pPr indent="-228600" lvl="0" marL="228600" rtl="0" algn="l">
              <a:lnSpc>
                <a:spcPct val="90000"/>
              </a:lnSpc>
              <a:spcBef>
                <a:spcPts val="1000"/>
              </a:spcBef>
              <a:spcAft>
                <a:spcPts val="0"/>
              </a:spcAft>
              <a:buClr>
                <a:schemeClr val="dk1"/>
              </a:buClr>
              <a:buSzPts val="1700"/>
              <a:buChar char="•"/>
            </a:pPr>
            <a:r>
              <a:rPr lang="en-US" sz="1700"/>
              <a:t>Eventual: No son permanentes, permiten uso solo cuando se cumplen determinadas condiciones (exceso de caudal)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0" name="Shape 410"/>
        <p:cNvGrpSpPr/>
        <p:nvPr/>
      </p:nvGrpSpPr>
      <p:grpSpPr>
        <a:xfrm>
          <a:off x="0" y="0"/>
          <a:ext cx="0" cy="0"/>
          <a:chOff x="0" y="0"/>
          <a:chExt cx="0" cy="0"/>
        </a:xfrm>
      </p:grpSpPr>
      <p:sp>
        <p:nvSpPr>
          <p:cNvPr id="411" name="Google Shape;411;p39"/>
          <p:cNvSpPr txBox="1"/>
          <p:nvPr>
            <p:ph type="title"/>
          </p:nvPr>
        </p:nvSpPr>
        <p:spPr>
          <a:xfrm>
            <a:off x="4965430" y="629268"/>
            <a:ext cx="6586491" cy="128616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Georgia"/>
              <a:buNone/>
            </a:pPr>
            <a:r>
              <a:rPr lang="en-US"/>
              <a:t>Derechos según su origen</a:t>
            </a:r>
            <a:endParaRPr/>
          </a:p>
        </p:txBody>
      </p:sp>
      <p:sp>
        <p:nvSpPr>
          <p:cNvPr id="412" name="Google Shape;412;p39"/>
          <p:cNvSpPr txBox="1"/>
          <p:nvPr>
            <p:ph idx="1" type="body"/>
          </p:nvPr>
        </p:nvSpPr>
        <p:spPr>
          <a:xfrm>
            <a:off x="4965431" y="2438400"/>
            <a:ext cx="6586489" cy="3785419"/>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400"/>
              <a:buChar char="•"/>
            </a:pPr>
            <a:r>
              <a:rPr lang="en-US" sz="1400"/>
              <a:t>Constituidos: Derechos constituidos de acuerdo al procedimiento del Código </a:t>
            </a:r>
            <a:endParaRPr/>
          </a:p>
          <a:p>
            <a:pPr indent="-139700" lvl="0" marL="228600" rtl="0" algn="l">
              <a:lnSpc>
                <a:spcPct val="90000"/>
              </a:lnSpc>
              <a:spcBef>
                <a:spcPts val="1000"/>
              </a:spcBef>
              <a:spcAft>
                <a:spcPts val="0"/>
              </a:spcAft>
              <a:buClr>
                <a:schemeClr val="dk1"/>
              </a:buClr>
              <a:buSzPts val="1400"/>
              <a:buNone/>
            </a:pPr>
            <a:r>
              <a:t/>
            </a:r>
            <a:endParaRPr sz="1400"/>
          </a:p>
          <a:p>
            <a:pPr indent="-228600" lvl="0" marL="228600" rtl="0" algn="l">
              <a:lnSpc>
                <a:spcPct val="90000"/>
              </a:lnSpc>
              <a:spcBef>
                <a:spcPts val="1000"/>
              </a:spcBef>
              <a:spcAft>
                <a:spcPts val="0"/>
              </a:spcAft>
              <a:buClr>
                <a:schemeClr val="dk1"/>
              </a:buClr>
              <a:buSzPts val="1400"/>
              <a:buChar char="•"/>
            </a:pPr>
            <a:r>
              <a:rPr lang="en-US" sz="1400"/>
              <a:t>Reconocidos: </a:t>
            </a:r>
            <a:endParaRPr/>
          </a:p>
          <a:p>
            <a:pPr indent="-228600" lvl="1" marL="685800" rtl="0" algn="l">
              <a:lnSpc>
                <a:spcPct val="90000"/>
              </a:lnSpc>
              <a:spcBef>
                <a:spcPts val="500"/>
              </a:spcBef>
              <a:spcAft>
                <a:spcPts val="0"/>
              </a:spcAft>
              <a:buClr>
                <a:schemeClr val="dk1"/>
              </a:buClr>
              <a:buSzPts val="1400"/>
              <a:buChar char="•"/>
            </a:pPr>
            <a:r>
              <a:rPr lang="en-US" sz="1400"/>
              <a:t>Uso consuetudinario de las aguas (por ejemplo indígena →ley N° 19.253/ consulta indígena) • …Cavar en suelo propio pozos para las bebidas y usos domésticos… (art. 56 C.A)</a:t>
            </a:r>
            <a:endParaRPr/>
          </a:p>
          <a:p>
            <a:pPr indent="-228600" lvl="1" marL="685800" rtl="0" algn="l">
              <a:lnSpc>
                <a:spcPct val="90000"/>
              </a:lnSpc>
              <a:spcBef>
                <a:spcPts val="500"/>
              </a:spcBef>
              <a:spcAft>
                <a:spcPts val="0"/>
              </a:spcAft>
              <a:buClr>
                <a:schemeClr val="dk1"/>
              </a:buClr>
              <a:buSzPts val="1400"/>
              <a:buChar char="•"/>
            </a:pPr>
            <a:r>
              <a:rPr lang="en-US" sz="1400"/>
              <a:t>  …Sobre las aguas que corresponden a vertientes que nacen, corren y mueren dentro de una misma heredad (art. 20 C.A.); </a:t>
            </a:r>
            <a:endParaRPr/>
          </a:p>
          <a:p>
            <a:pPr indent="-228600" lvl="1" marL="685800" rtl="0" algn="l">
              <a:lnSpc>
                <a:spcPct val="90000"/>
              </a:lnSpc>
              <a:spcBef>
                <a:spcPts val="500"/>
              </a:spcBef>
              <a:spcAft>
                <a:spcPts val="0"/>
              </a:spcAft>
              <a:buClr>
                <a:schemeClr val="dk1"/>
              </a:buClr>
              <a:buSzPts val="1400"/>
              <a:buChar char="•"/>
            </a:pPr>
            <a:r>
              <a:rPr lang="en-US" sz="1400"/>
              <a:t>Lagos menores (art. 20 C.A.) • Aguas halladas en ejercicio de concesión minera (se extingue con la extinción de la concesión minera) </a:t>
            </a:r>
            <a:endParaRPr/>
          </a:p>
          <a:p>
            <a:pPr indent="-228600" lvl="1" marL="685800" rtl="0" algn="l">
              <a:lnSpc>
                <a:spcPct val="90000"/>
              </a:lnSpc>
              <a:spcBef>
                <a:spcPts val="500"/>
              </a:spcBef>
              <a:spcAft>
                <a:spcPts val="0"/>
              </a:spcAft>
              <a:buClr>
                <a:schemeClr val="dk1"/>
              </a:buClr>
              <a:buSzPts val="1400"/>
              <a:buChar char="•"/>
            </a:pPr>
            <a:r>
              <a:rPr lang="en-US" sz="1400"/>
              <a:t>D.L N° 2.603 art. 7 se presumirá dueño de DDA a quien lo sea del inmueble que se encuentra actualmente utilizando dichos derechos. En caso de no ser aplicable la norma precedente, se presumirá que es titular del derecho de aprovechamiento quien se encuentre actualmente haciendo uso efectivo del agua.</a:t>
            </a:r>
            <a:endParaRPr/>
          </a:p>
        </p:txBody>
      </p:sp>
      <p:pic>
        <p:nvPicPr>
          <p:cNvPr id="413" name="Google Shape;413;p39"/>
          <p:cNvPicPr preferRelativeResize="0"/>
          <p:nvPr/>
        </p:nvPicPr>
        <p:blipFill rotWithShape="1">
          <a:blip r:embed="rId3">
            <a:alphaModFix/>
          </a:blip>
          <a:srcRect b="0" l="14252" r="18153" t="0"/>
          <a:stretch/>
        </p:blipFill>
        <p:spPr>
          <a:xfrm>
            <a:off x="20" y="10"/>
            <a:ext cx="4635571" cy="6857990"/>
          </a:xfrm>
          <a:prstGeom prst="rect">
            <a:avLst/>
          </a:prstGeom>
          <a:noFill/>
          <a:ln>
            <a:noFill/>
          </a:ln>
        </p:spPr>
      </p:pic>
      <p:cxnSp>
        <p:nvCxnSpPr>
          <p:cNvPr id="414" name="Google Shape;414;p39"/>
          <p:cNvCxnSpPr/>
          <p:nvPr/>
        </p:nvCxnSpPr>
        <p:spPr>
          <a:xfrm>
            <a:off x="5080934" y="2115117"/>
            <a:ext cx="6309360" cy="0"/>
          </a:xfrm>
          <a:prstGeom prst="straightConnector1">
            <a:avLst/>
          </a:prstGeom>
          <a:noFill/>
          <a:ln cap="flat" cmpd="sng" w="19050">
            <a:solidFill>
              <a:srgbClr val="5D8797"/>
            </a:solidFill>
            <a:prstDash val="solid"/>
            <a:miter lim="800000"/>
            <a:headEnd len="sm" w="sm" type="none"/>
            <a:tailEnd len="sm" w="sm" type="non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8" name="Shape 418"/>
        <p:cNvGrpSpPr/>
        <p:nvPr/>
      </p:nvGrpSpPr>
      <p:grpSpPr>
        <a:xfrm>
          <a:off x="0" y="0"/>
          <a:ext cx="0" cy="0"/>
          <a:chOff x="0" y="0"/>
          <a:chExt cx="0" cy="0"/>
        </a:xfrm>
      </p:grpSpPr>
      <p:sp>
        <p:nvSpPr>
          <p:cNvPr id="419" name="Google Shape;419;p40"/>
          <p:cNvSpPr/>
          <p:nvPr/>
        </p:nvSpPr>
        <p:spPr>
          <a:xfrm>
            <a:off x="-1"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420" name="Google Shape;420;p40"/>
          <p:cNvSpPr txBox="1"/>
          <p:nvPr>
            <p:ph type="title"/>
          </p:nvPr>
        </p:nvSpPr>
        <p:spPr>
          <a:xfrm>
            <a:off x="4553733" y="548464"/>
            <a:ext cx="6798541" cy="1675623"/>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Georgia"/>
              <a:buNone/>
            </a:pPr>
            <a:r>
              <a:rPr lang="en-US" sz="4000"/>
              <a:t>Derechos según su origen</a:t>
            </a:r>
            <a:endParaRPr/>
          </a:p>
        </p:txBody>
      </p:sp>
      <p:pic>
        <p:nvPicPr>
          <p:cNvPr descr="K-Tim on Share Some Candy: Great painting--it's like Up re imagined" id="421" name="Google Shape;421;p40"/>
          <p:cNvPicPr preferRelativeResize="0"/>
          <p:nvPr/>
        </p:nvPicPr>
        <p:blipFill rotWithShape="1">
          <a:blip r:embed="rId3">
            <a:alphaModFix/>
          </a:blip>
          <a:srcRect b="16541" l="0" r="1" t="695"/>
          <a:stretch/>
        </p:blipFill>
        <p:spPr>
          <a:xfrm>
            <a:off x="1" y="10"/>
            <a:ext cx="4196496" cy="6857990"/>
          </a:xfrm>
          <a:prstGeom prst="rect">
            <a:avLst/>
          </a:prstGeom>
          <a:noFill/>
          <a:ln>
            <a:noFill/>
          </a:ln>
        </p:spPr>
      </p:pic>
      <p:sp>
        <p:nvSpPr>
          <p:cNvPr id="422" name="Google Shape;422;p40"/>
          <p:cNvSpPr txBox="1"/>
          <p:nvPr>
            <p:ph idx="1" type="body"/>
          </p:nvPr>
        </p:nvSpPr>
        <p:spPr>
          <a:xfrm>
            <a:off x="4553734" y="2409830"/>
            <a:ext cx="6798539" cy="3705217"/>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700"/>
              <a:buChar char="•"/>
            </a:pPr>
            <a:r>
              <a:rPr lang="en-US" sz="1700"/>
              <a:t>…Reconocidos…</a:t>
            </a:r>
            <a:endParaRPr/>
          </a:p>
          <a:p>
            <a:pPr indent="-228600" lvl="0" marL="228600" rtl="0" algn="l">
              <a:lnSpc>
                <a:spcPct val="90000"/>
              </a:lnSpc>
              <a:spcBef>
                <a:spcPts val="1000"/>
              </a:spcBef>
              <a:spcAft>
                <a:spcPts val="0"/>
              </a:spcAft>
              <a:buClr>
                <a:schemeClr val="dk1"/>
              </a:buClr>
              <a:buSzPts val="1700"/>
              <a:buChar char="•"/>
            </a:pPr>
            <a:r>
              <a:rPr lang="en-US" sz="1700"/>
              <a:t>ARTICULO 2° transitorio C.A.- Los daa inscritos que estén siendo utilizados por personas distintas de sus titulares a la fecha de entrar en vigencia este código, podrán regularizarse cuando dichos usuarios hayan cumplido 5 años de uso ininterrumpido, contados desde la fecha en que hubieren comenzado a hacerlo, en conformidad con las reglas siguientes: A) la utilización deberá haberse efectuado libre de clandestinidad o violencia, y sin reconocer dominio ajeno; B) la solicitud se elevará a la DGA; C) los terceros afectados podrán deducir oposición y D) vencidos los plazos legales, la DGA remitirá la solicitud y todos los antecedentes más la oposición, si la hubiere, al juez de letras en lo civil competente, quien fallará.</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26" name="Shape 426"/>
        <p:cNvGrpSpPr/>
        <p:nvPr/>
      </p:nvGrpSpPr>
      <p:grpSpPr>
        <a:xfrm>
          <a:off x="0" y="0"/>
          <a:ext cx="0" cy="0"/>
          <a:chOff x="0" y="0"/>
          <a:chExt cx="0" cy="0"/>
        </a:xfrm>
      </p:grpSpPr>
      <p:sp>
        <p:nvSpPr>
          <p:cNvPr id="427" name="Google Shape;427;p41"/>
          <p:cNvSpPr txBox="1"/>
          <p:nvPr>
            <p:ph type="title"/>
          </p:nvPr>
        </p:nvSpPr>
        <p:spPr>
          <a:xfrm>
            <a:off x="4965430" y="629266"/>
            <a:ext cx="6586491" cy="167660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Georgia"/>
              <a:buNone/>
            </a:pPr>
            <a:r>
              <a:rPr lang="en-US" sz="5400"/>
              <a:t>Usos Consetudinarios</a:t>
            </a:r>
            <a:endParaRPr sz="5400"/>
          </a:p>
        </p:txBody>
      </p:sp>
      <p:sp>
        <p:nvSpPr>
          <p:cNvPr id="428" name="Google Shape;428;p41"/>
          <p:cNvSpPr txBox="1"/>
          <p:nvPr>
            <p:ph idx="1" type="body"/>
          </p:nvPr>
        </p:nvSpPr>
        <p:spPr>
          <a:xfrm>
            <a:off x="4965431" y="2438400"/>
            <a:ext cx="6586489" cy="3785419"/>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1700"/>
              <a:buChar char="•"/>
            </a:pPr>
            <a:r>
              <a:rPr lang="en-US" sz="1700"/>
              <a:t>2007/Corte Suprema “…los DAA reconocidos surgen como tales cuando el ordenamiento jurídico admite la legitimidad del uso consuetudinario de las aguas o de las que se encuentran en una situación especial. Así, un uso que se inició de facto, una vez reconocido por la legislación, pasa a tener la categoría de derecho, y ocupa un lugar equivalente a los derechos de aprovechamiento constituidos…” (Agrícola Victoria c/ ENDESA). •</a:t>
            </a:r>
            <a:endParaRPr/>
          </a:p>
          <a:p>
            <a:pPr indent="-228600" lvl="0" marL="228600" rtl="0" algn="l">
              <a:lnSpc>
                <a:spcPct val="90000"/>
              </a:lnSpc>
              <a:spcBef>
                <a:spcPts val="1000"/>
              </a:spcBef>
              <a:spcAft>
                <a:spcPts val="0"/>
              </a:spcAft>
              <a:buClr>
                <a:schemeClr val="dk1"/>
              </a:buClr>
              <a:buSzPts val="1700"/>
              <a:buChar char="•"/>
            </a:pPr>
            <a:r>
              <a:rPr lang="en-US" sz="1700"/>
              <a:t>2004 CONTRALORÍA: “debe tenerse en cuenta que en la determinación de la disponibilidad del recurso hídrico para constituir nuevos derechos de aprovechamiento la DGA debe considerar no sólo los que están inscritos, sino también aquellos susceptibles de regularizarse por los medios que franquean los artículos transitorios del código de aguas, que faculta a quien los utiliza por cierto tiempo y condiciones para proceder a su inscripción”.</a:t>
            </a:r>
            <a:endParaRPr/>
          </a:p>
        </p:txBody>
      </p:sp>
      <p:pic>
        <p:nvPicPr>
          <p:cNvPr id="429" name="Google Shape;429;p41"/>
          <p:cNvPicPr preferRelativeResize="0"/>
          <p:nvPr/>
        </p:nvPicPr>
        <p:blipFill rotWithShape="1">
          <a:blip r:embed="rId3">
            <a:alphaModFix/>
          </a:blip>
          <a:srcRect b="620" l="0" r="1" t="3073"/>
          <a:stretch/>
        </p:blipFill>
        <p:spPr>
          <a:xfrm>
            <a:off x="20" y="10"/>
            <a:ext cx="4635571" cy="685799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0" name="Shape 270"/>
        <p:cNvGrpSpPr/>
        <p:nvPr/>
      </p:nvGrpSpPr>
      <p:grpSpPr>
        <a:xfrm>
          <a:off x="0" y="0"/>
          <a:ext cx="0" cy="0"/>
          <a:chOff x="0" y="0"/>
          <a:chExt cx="0" cy="0"/>
        </a:xfrm>
      </p:grpSpPr>
      <p:sp>
        <p:nvSpPr>
          <p:cNvPr id="271" name="Google Shape;271;p29"/>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272" name="Google Shape;272;p29"/>
          <p:cNvSpPr txBox="1"/>
          <p:nvPr>
            <p:ph type="title"/>
          </p:nvPr>
        </p:nvSpPr>
        <p:spPr>
          <a:xfrm>
            <a:off x="5297762" y="329184"/>
            <a:ext cx="6251110" cy="178308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Georgia"/>
              <a:buNone/>
            </a:pPr>
            <a:r>
              <a:rPr lang="en-US" sz="5400"/>
              <a:t>Objetivos de la clase</a:t>
            </a:r>
            <a:endParaRPr/>
          </a:p>
        </p:txBody>
      </p:sp>
      <p:pic>
        <p:nvPicPr>
          <p:cNvPr id="273" name="Google Shape;273;p29"/>
          <p:cNvPicPr preferRelativeResize="0"/>
          <p:nvPr/>
        </p:nvPicPr>
        <p:blipFill rotWithShape="1">
          <a:blip r:embed="rId3">
            <a:alphaModFix/>
          </a:blip>
          <a:srcRect b="0" l="4594" r="5157" t="0"/>
          <a:stretch/>
        </p:blipFill>
        <p:spPr>
          <a:xfrm>
            <a:off x="1" y="10"/>
            <a:ext cx="4657344" cy="6857990"/>
          </a:xfrm>
          <a:custGeom>
            <a:rect b="b" l="l" r="r" t="t"/>
            <a:pathLst>
              <a:path extrusionOk="0" h="6858000" w="4657344">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ln>
            <a:noFill/>
          </a:ln>
        </p:spPr>
      </p:pic>
      <p:sp>
        <p:nvSpPr>
          <p:cNvPr id="274" name="Google Shape;274;p29"/>
          <p:cNvSpPr/>
          <p:nvPr/>
        </p:nvSpPr>
        <p:spPr>
          <a:xfrm>
            <a:off x="5297762" y="2374947"/>
            <a:ext cx="4243589" cy="18288"/>
          </a:xfrm>
          <a:custGeom>
            <a:rect b="b" l="l" r="r" t="t"/>
            <a:pathLst>
              <a:path extrusionOk="0" fill="none" h="18288" w="4243589">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extrusionOk="0" h="18288" w="4243589">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275" name="Google Shape;275;p29"/>
          <p:cNvSpPr txBox="1"/>
          <p:nvPr>
            <p:ph idx="1" type="body"/>
          </p:nvPr>
        </p:nvSpPr>
        <p:spPr>
          <a:xfrm>
            <a:off x="5297762" y="2706624"/>
            <a:ext cx="6251110" cy="3483864"/>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200"/>
              <a:buChar char="•"/>
            </a:pPr>
            <a:r>
              <a:rPr lang="en-US" sz="2200"/>
              <a:t>Comprender algunas características básicas de los Derechos de Aprovechamiento de Aguas </a:t>
            </a:r>
            <a:endParaRPr/>
          </a:p>
          <a:p>
            <a:pPr indent="-88900" lvl="0" marL="228600" rtl="0" algn="l">
              <a:lnSpc>
                <a:spcPct val="90000"/>
              </a:lnSpc>
              <a:spcBef>
                <a:spcPts val="1000"/>
              </a:spcBef>
              <a:spcAft>
                <a:spcPts val="0"/>
              </a:spcAft>
              <a:buClr>
                <a:schemeClr val="dk1"/>
              </a:buClr>
              <a:buSzPts val="2200"/>
              <a:buNone/>
            </a:pPr>
            <a:r>
              <a:t/>
            </a:r>
            <a:endParaRPr sz="2200"/>
          </a:p>
          <a:p>
            <a:pPr indent="-228600" lvl="0" marL="228600" rtl="0" algn="l">
              <a:lnSpc>
                <a:spcPct val="90000"/>
              </a:lnSpc>
              <a:spcBef>
                <a:spcPts val="1000"/>
              </a:spcBef>
              <a:spcAft>
                <a:spcPts val="0"/>
              </a:spcAft>
              <a:buClr>
                <a:schemeClr val="dk1"/>
              </a:buClr>
              <a:buSzPts val="2200"/>
              <a:buChar char="•"/>
            </a:pPr>
            <a:r>
              <a:rPr lang="en-US" sz="2200"/>
              <a:t>Explorar las discusiones respecto de la naturaleza jurídica de los Derechos de Aprovechamiento de Aguas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3" name="Shape 433"/>
        <p:cNvGrpSpPr/>
        <p:nvPr/>
      </p:nvGrpSpPr>
      <p:grpSpPr>
        <a:xfrm>
          <a:off x="0" y="0"/>
          <a:ext cx="0" cy="0"/>
          <a:chOff x="0" y="0"/>
          <a:chExt cx="0" cy="0"/>
        </a:xfrm>
      </p:grpSpPr>
      <p:sp>
        <p:nvSpPr>
          <p:cNvPr id="434" name="Google Shape;434;p42"/>
          <p:cNvSpPr txBox="1"/>
          <p:nvPr>
            <p:ph type="title"/>
          </p:nvPr>
        </p:nvSpPr>
        <p:spPr>
          <a:xfrm>
            <a:off x="890338" y="640080"/>
            <a:ext cx="3734014" cy="356616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Georgia"/>
              <a:buNone/>
            </a:pPr>
            <a:r>
              <a:rPr lang="en-US" sz="5400"/>
              <a:t>Muchas gracias</a:t>
            </a:r>
            <a:endParaRPr/>
          </a:p>
        </p:txBody>
      </p:sp>
      <p:pic>
        <p:nvPicPr>
          <p:cNvPr id="435" name="Google Shape;435;p42"/>
          <p:cNvPicPr preferRelativeResize="0"/>
          <p:nvPr/>
        </p:nvPicPr>
        <p:blipFill rotWithShape="1">
          <a:blip r:embed="rId3">
            <a:alphaModFix/>
          </a:blip>
          <a:srcRect b="10443" l="0" r="0" t="14534"/>
          <a:stretch/>
        </p:blipFill>
        <p:spPr>
          <a:xfrm>
            <a:off x="5311702" y="10"/>
            <a:ext cx="6878775" cy="6857990"/>
          </a:xfrm>
          <a:custGeom>
            <a:rect b="b" l="l" r="r" t="t"/>
            <a:pathLst>
              <a:path extrusionOk="0" h="6858000" w="6878775">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9" name="Shape 279"/>
        <p:cNvGrpSpPr/>
        <p:nvPr/>
      </p:nvGrpSpPr>
      <p:grpSpPr>
        <a:xfrm>
          <a:off x="0" y="0"/>
          <a:ext cx="0" cy="0"/>
          <a:chOff x="0" y="0"/>
          <a:chExt cx="0" cy="0"/>
        </a:xfrm>
      </p:grpSpPr>
      <p:sp>
        <p:nvSpPr>
          <p:cNvPr id="280" name="Google Shape;280;p2"/>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281" name="Google Shape;281;p2"/>
          <p:cNvSpPr/>
          <p:nvPr/>
        </p:nvSpPr>
        <p:spPr>
          <a:xfrm flipH="1">
            <a:off x="521144" y="911116"/>
            <a:ext cx="687754" cy="5710965"/>
          </a:xfrm>
          <a:custGeom>
            <a:rect b="b" l="l" r="r" t="t"/>
            <a:pathLst>
              <a:path extrusionOk="0" h="2447" w="414">
                <a:moveTo>
                  <a:pt x="414" y="2447"/>
                </a:moveTo>
                <a:lnTo>
                  <a:pt x="0" y="2247"/>
                </a:lnTo>
                <a:lnTo>
                  <a:pt x="0" y="0"/>
                </a:lnTo>
                <a:lnTo>
                  <a:pt x="414" y="200"/>
                </a:lnTo>
                <a:lnTo>
                  <a:pt x="414" y="2447"/>
                </a:lnTo>
                <a:close/>
              </a:path>
            </a:pathLst>
          </a:custGeom>
          <a:solidFill>
            <a:srgbClr val="266F8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Georgia"/>
              <a:ea typeface="Georgia"/>
              <a:cs typeface="Georgia"/>
              <a:sym typeface="Georgia"/>
            </a:endParaRPr>
          </a:p>
        </p:txBody>
      </p:sp>
      <p:sp>
        <p:nvSpPr>
          <p:cNvPr id="282" name="Google Shape;282;p2"/>
          <p:cNvSpPr/>
          <p:nvPr/>
        </p:nvSpPr>
        <p:spPr>
          <a:xfrm flipH="1">
            <a:off x="800164" y="643467"/>
            <a:ext cx="409371" cy="5521414"/>
          </a:xfrm>
          <a:custGeom>
            <a:rect b="b" l="l" r="r" t="t"/>
            <a:pathLst>
              <a:path extrusionOk="0" h="2358" w="209">
                <a:moveTo>
                  <a:pt x="209" y="2246"/>
                </a:moveTo>
                <a:lnTo>
                  <a:pt x="0" y="2358"/>
                </a:lnTo>
                <a:lnTo>
                  <a:pt x="0" y="111"/>
                </a:lnTo>
                <a:lnTo>
                  <a:pt x="209" y="0"/>
                </a:lnTo>
                <a:lnTo>
                  <a:pt x="209" y="2246"/>
                </a:lnTo>
                <a:close/>
              </a:path>
            </a:pathLst>
          </a:custGeom>
          <a:solidFill>
            <a:srgbClr val="194A5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Georgia"/>
              <a:ea typeface="Georgia"/>
              <a:cs typeface="Georgia"/>
              <a:sym typeface="Georgia"/>
            </a:endParaRPr>
          </a:p>
        </p:txBody>
      </p:sp>
      <p:sp>
        <p:nvSpPr>
          <p:cNvPr id="283" name="Google Shape;283;p2"/>
          <p:cNvSpPr/>
          <p:nvPr/>
        </p:nvSpPr>
        <p:spPr>
          <a:xfrm>
            <a:off x="795529" y="644382"/>
            <a:ext cx="3856024" cy="5251646"/>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Georgia"/>
              <a:ea typeface="Georgia"/>
              <a:cs typeface="Georgia"/>
              <a:sym typeface="Georgia"/>
            </a:endParaRPr>
          </a:p>
        </p:txBody>
      </p:sp>
      <p:sp>
        <p:nvSpPr>
          <p:cNvPr id="284" name="Google Shape;284;p2"/>
          <p:cNvSpPr txBox="1"/>
          <p:nvPr>
            <p:ph type="title"/>
          </p:nvPr>
        </p:nvSpPr>
        <p:spPr>
          <a:xfrm>
            <a:off x="1322754" y="1522820"/>
            <a:ext cx="2748041" cy="360191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Source Sans Pro"/>
              <a:buNone/>
            </a:pPr>
            <a:r>
              <a:rPr lang="en-US" sz="3600">
                <a:solidFill>
                  <a:srgbClr val="FFFFFF"/>
                </a:solidFill>
              </a:rPr>
              <a:t>Bibliografía y videos</a:t>
            </a:r>
            <a:endParaRPr/>
          </a:p>
        </p:txBody>
      </p:sp>
      <p:grpSp>
        <p:nvGrpSpPr>
          <p:cNvPr id="285" name="Google Shape;285;p2"/>
          <p:cNvGrpSpPr/>
          <p:nvPr/>
        </p:nvGrpSpPr>
        <p:grpSpPr>
          <a:xfrm>
            <a:off x="5042848" y="658307"/>
            <a:ext cx="6489509" cy="5222880"/>
            <a:chOff x="0" y="14840"/>
            <a:chExt cx="6489509" cy="5222880"/>
          </a:xfrm>
        </p:grpSpPr>
        <p:sp>
          <p:nvSpPr>
            <p:cNvPr id="286" name="Google Shape;286;p2"/>
            <p:cNvSpPr/>
            <p:nvPr/>
          </p:nvSpPr>
          <p:spPr>
            <a:xfrm>
              <a:off x="0" y="14840"/>
              <a:ext cx="6489509" cy="431730"/>
            </a:xfrm>
            <a:prstGeom prst="roundRect">
              <a:avLst>
                <a:gd fmla="val 16667" name="adj"/>
              </a:avLst>
            </a:prstGeom>
            <a:solidFill>
              <a:schemeClr val="accent2"/>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7" name="Google Shape;287;p2"/>
            <p:cNvSpPr txBox="1"/>
            <p:nvPr/>
          </p:nvSpPr>
          <p:spPr>
            <a:xfrm>
              <a:off x="21075" y="35915"/>
              <a:ext cx="6447359" cy="389580"/>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Georgia"/>
                <a:buNone/>
              </a:pPr>
              <a:r>
                <a:rPr b="0" i="0" lang="en-US" sz="1800" u="none" cap="none" strike="noStrike">
                  <a:solidFill>
                    <a:schemeClr val="lt1"/>
                  </a:solidFill>
                  <a:latin typeface="Georgia"/>
                  <a:ea typeface="Georgia"/>
                  <a:cs typeface="Georgia"/>
                  <a:sym typeface="Georgia"/>
                </a:rPr>
                <a:t>﻿Bibliografia: </a:t>
              </a:r>
              <a:endParaRPr b="0" i="0" sz="1400" u="none" cap="none" strike="noStrike">
                <a:solidFill>
                  <a:srgbClr val="000000"/>
                </a:solidFill>
                <a:latin typeface="Arial"/>
                <a:ea typeface="Arial"/>
                <a:cs typeface="Arial"/>
                <a:sym typeface="Arial"/>
              </a:endParaRPr>
            </a:p>
          </p:txBody>
        </p:sp>
        <p:sp>
          <p:nvSpPr>
            <p:cNvPr id="288" name="Google Shape;288;p2"/>
            <p:cNvSpPr/>
            <p:nvPr/>
          </p:nvSpPr>
          <p:spPr>
            <a:xfrm>
              <a:off x="0" y="446570"/>
              <a:ext cx="6489509" cy="290628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9" name="Google Shape;289;p2"/>
            <p:cNvSpPr txBox="1"/>
            <p:nvPr/>
          </p:nvSpPr>
          <p:spPr>
            <a:xfrm>
              <a:off x="0" y="446570"/>
              <a:ext cx="6489509" cy="2906280"/>
            </a:xfrm>
            <a:prstGeom prst="rect">
              <a:avLst/>
            </a:prstGeom>
            <a:noFill/>
            <a:ln>
              <a:noFill/>
            </a:ln>
          </p:spPr>
          <p:txBody>
            <a:bodyPr anchorCtr="0" anchor="t" bIns="22850" lIns="206025" spcFirstLastPara="1" rIns="128000" wrap="square" tIns="22850">
              <a:noAutofit/>
            </a:bodyPr>
            <a:lstStyle/>
            <a:p>
              <a:pPr indent="-114300" lvl="1" marL="114300" marR="0" rtl="0" algn="l">
                <a:lnSpc>
                  <a:spcPct val="90000"/>
                </a:lnSpc>
                <a:spcBef>
                  <a:spcPts val="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Rivera Bravo, Daniela Pilar, Usos y derechos consuetudinarios de aguas : su reconocimiento, subsistencia y ajuste, 1a. ed.; 2013</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Vergara Blanco, Alejandro, Derechos de Aguas, 1998.</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RIQUELME, Carolina, El derecho al uso privativo de las aguas en España y Chile, pp. 205-250.</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MUÑOZ ESCUDERO, Gonzalo. Facultades del titular de un derecho de aprovechamiento de aguas para su ejercicio. Revista de Derecho Administrativo Económico, [S.l.], n. 3, p. 189-201, ene. 2020. ISSN 0719-5591. Disponible en: &lt;http://ojs.uc.cl/index.php/REDAE/article/view/8150&gt;. Fecha de acceso: 21 ago. 2020 doi: https://doi.org/10.7764/redae.3.20.</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ARANDA (2014).</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BAUER (2014)</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PRIETO et al. (2010), BARRÍA ET al. (2019)</a:t>
              </a:r>
              <a:endParaRPr b="0" i="0" sz="1400" u="none" cap="none" strike="noStrike">
                <a:solidFill>
                  <a:srgbClr val="000000"/>
                </a:solidFill>
                <a:latin typeface="Arial"/>
                <a:ea typeface="Arial"/>
                <a:cs typeface="Arial"/>
                <a:sym typeface="Arial"/>
              </a:endParaRPr>
            </a:p>
          </p:txBody>
        </p:sp>
        <p:sp>
          <p:nvSpPr>
            <p:cNvPr id="290" name="Google Shape;290;p2"/>
            <p:cNvSpPr/>
            <p:nvPr/>
          </p:nvSpPr>
          <p:spPr>
            <a:xfrm>
              <a:off x="0" y="3352850"/>
              <a:ext cx="6489509" cy="431730"/>
            </a:xfrm>
            <a:prstGeom prst="roundRect">
              <a:avLst>
                <a:gd fmla="val 16667" name="adj"/>
              </a:avLst>
            </a:prstGeom>
            <a:solidFill>
              <a:srgbClr val="74BCA6"/>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p2"/>
            <p:cNvSpPr txBox="1"/>
            <p:nvPr/>
          </p:nvSpPr>
          <p:spPr>
            <a:xfrm>
              <a:off x="21075" y="3373925"/>
              <a:ext cx="6447359" cy="389580"/>
            </a:xfrm>
            <a:prstGeom prst="rect">
              <a:avLst/>
            </a:prstGeom>
            <a:no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Clr>
                  <a:schemeClr val="lt1"/>
                </a:buClr>
                <a:buSzPts val="1800"/>
                <a:buFont typeface="Georgia"/>
                <a:buNone/>
              </a:pPr>
              <a:r>
                <a:rPr b="0" i="0" lang="en-US" sz="1800" u="none" cap="none" strike="noStrike">
                  <a:solidFill>
                    <a:schemeClr val="lt1"/>
                  </a:solidFill>
                  <a:latin typeface="Georgia"/>
                  <a:ea typeface="Georgia"/>
                  <a:cs typeface="Georgia"/>
                  <a:sym typeface="Georgia"/>
                </a:rPr>
                <a:t>Videos</a:t>
              </a:r>
              <a:endParaRPr b="0" i="0" sz="1400" u="none" cap="none" strike="noStrike">
                <a:solidFill>
                  <a:srgbClr val="000000"/>
                </a:solidFill>
                <a:latin typeface="Arial"/>
                <a:ea typeface="Arial"/>
                <a:cs typeface="Arial"/>
                <a:sym typeface="Arial"/>
              </a:endParaRPr>
            </a:p>
          </p:txBody>
        </p:sp>
        <p:sp>
          <p:nvSpPr>
            <p:cNvPr id="292" name="Google Shape;292;p2"/>
            <p:cNvSpPr/>
            <p:nvPr/>
          </p:nvSpPr>
          <p:spPr>
            <a:xfrm>
              <a:off x="0" y="3784580"/>
              <a:ext cx="6489509" cy="145314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p2"/>
            <p:cNvSpPr txBox="1"/>
            <p:nvPr/>
          </p:nvSpPr>
          <p:spPr>
            <a:xfrm>
              <a:off x="0" y="3784580"/>
              <a:ext cx="6489509" cy="1453140"/>
            </a:xfrm>
            <a:prstGeom prst="rect">
              <a:avLst/>
            </a:prstGeom>
            <a:noFill/>
            <a:ln>
              <a:noFill/>
            </a:ln>
          </p:spPr>
          <p:txBody>
            <a:bodyPr anchorCtr="0" anchor="t" bIns="22850" lIns="206025" spcFirstLastPara="1" rIns="128000" wrap="square" tIns="22850">
              <a:noAutofit/>
            </a:bodyPr>
            <a:lstStyle/>
            <a:p>
              <a:pPr indent="-114300" lvl="1" marL="114300" marR="0" rtl="0" algn="l">
                <a:lnSpc>
                  <a:spcPct val="90000"/>
                </a:lnSpc>
                <a:spcBef>
                  <a:spcPts val="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https://www.t13.cl/videos/politica/polemica-cambios-derechos-agua</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https://www.eldesconcierto.cl/2016/08/17/videocodigo-de-aguas-el-agua-como-derecho-o-propiedad/</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https://www.tvu.cl/prensa/2019/03/22/chile-es-destacado-como-el-unico-pais-que-privatizo-el-derecho-humano-de-acceso-al-agua.html</a:t>
              </a:r>
              <a:endParaRPr b="0" i="0" sz="1400" u="none" cap="none" strike="noStrike">
                <a:solidFill>
                  <a:srgbClr val="000000"/>
                </a:solidFill>
                <a:latin typeface="Arial"/>
                <a:ea typeface="Arial"/>
                <a:cs typeface="Arial"/>
                <a:sym typeface="Arial"/>
              </a:endParaRPr>
            </a:p>
            <a:p>
              <a:pPr indent="-114300" lvl="1" marL="114300" marR="0" rtl="0" algn="l">
                <a:lnSpc>
                  <a:spcPct val="90000"/>
                </a:lnSpc>
                <a:spcBef>
                  <a:spcPts val="280"/>
                </a:spcBef>
                <a:spcAft>
                  <a:spcPts val="0"/>
                </a:spcAft>
                <a:buClr>
                  <a:schemeClr val="dk1"/>
                </a:buClr>
                <a:buSzPts val="1400"/>
                <a:buFont typeface="Georgia"/>
                <a:buChar char="•"/>
              </a:pPr>
              <a:r>
                <a:rPr b="0" i="0" lang="en-US" sz="1400" u="none" cap="none" strike="noStrike">
                  <a:solidFill>
                    <a:schemeClr val="dk1"/>
                  </a:solidFill>
                  <a:latin typeface="Georgia"/>
                  <a:ea typeface="Georgia"/>
                  <a:cs typeface="Georgia"/>
                  <a:sym typeface="Georgia"/>
                </a:rPr>
                <a:t>https://www.diarioconstitucional.cl/videos/sobre-la-reforma-al-codigo-de-aguas/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7" name="Shape 297"/>
        <p:cNvGrpSpPr/>
        <p:nvPr/>
      </p:nvGrpSpPr>
      <p:grpSpPr>
        <a:xfrm>
          <a:off x="0" y="0"/>
          <a:ext cx="0" cy="0"/>
          <a:chOff x="0" y="0"/>
          <a:chExt cx="0" cy="0"/>
        </a:xfrm>
      </p:grpSpPr>
      <p:sp>
        <p:nvSpPr>
          <p:cNvPr id="298" name="Google Shape;298;p4"/>
          <p:cNvSpPr/>
          <p:nvPr/>
        </p:nvSpPr>
        <p:spPr>
          <a:xfrm>
            <a:off x="0" y="0"/>
            <a:ext cx="6388129"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299" name="Google Shape;299;p4"/>
          <p:cNvSpPr txBox="1"/>
          <p:nvPr>
            <p:ph type="title"/>
          </p:nvPr>
        </p:nvSpPr>
        <p:spPr>
          <a:xfrm>
            <a:off x="652750" y="657498"/>
            <a:ext cx="4806184" cy="364453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Georgia"/>
              <a:buNone/>
            </a:pPr>
            <a:r>
              <a:rPr b="1" lang="en-US" sz="3000" cap="none">
                <a:solidFill>
                  <a:schemeClr val="lt1"/>
                </a:solidFill>
              </a:rPr>
              <a:t>DERECHOS DE APROVECHAMIENTO DE AGUAS: Naturaleza y Características </a:t>
            </a:r>
            <a:endParaRPr sz="3000">
              <a:solidFill>
                <a:schemeClr val="lt1"/>
              </a:solidFill>
            </a:endParaRPr>
          </a:p>
        </p:txBody>
      </p:sp>
      <p:pic>
        <p:nvPicPr>
          <p:cNvPr descr="Walor" id="300" name="Google Shape;300;p4"/>
          <p:cNvPicPr preferRelativeResize="0"/>
          <p:nvPr/>
        </p:nvPicPr>
        <p:blipFill rotWithShape="1">
          <a:blip r:embed="rId3">
            <a:alphaModFix/>
          </a:blip>
          <a:srcRect b="15499" l="0" r="-2" t="9404"/>
          <a:stretch/>
        </p:blipFill>
        <p:spPr>
          <a:xfrm>
            <a:off x="6095999" y="10"/>
            <a:ext cx="6105655" cy="685799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4" name="Shape 304"/>
        <p:cNvGrpSpPr/>
        <p:nvPr/>
      </p:nvGrpSpPr>
      <p:grpSpPr>
        <a:xfrm>
          <a:off x="0" y="0"/>
          <a:ext cx="0" cy="0"/>
          <a:chOff x="0" y="0"/>
          <a:chExt cx="0" cy="0"/>
        </a:xfrm>
      </p:grpSpPr>
      <p:sp>
        <p:nvSpPr>
          <p:cNvPr id="305" name="Google Shape;305;p30"/>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06" name="Google Shape;306;p30"/>
          <p:cNvSpPr txBox="1"/>
          <p:nvPr>
            <p:ph type="title"/>
          </p:nvPr>
        </p:nvSpPr>
        <p:spPr>
          <a:xfrm>
            <a:off x="572493" y="238539"/>
            <a:ext cx="11047013" cy="143441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Georgia"/>
              <a:buNone/>
            </a:pPr>
            <a:r>
              <a:rPr lang="en-US" sz="5400"/>
              <a:t>¿Qué son “las aguas”? </a:t>
            </a:r>
            <a:endParaRPr/>
          </a:p>
        </p:txBody>
      </p:sp>
      <p:sp>
        <p:nvSpPr>
          <p:cNvPr id="307" name="Google Shape;307;p30"/>
          <p:cNvSpPr/>
          <p:nvPr/>
        </p:nvSpPr>
        <p:spPr>
          <a:xfrm>
            <a:off x="572493" y="1767709"/>
            <a:ext cx="10972800" cy="18288"/>
          </a:xfrm>
          <a:custGeom>
            <a:rect b="b" l="l" r="r" t="t"/>
            <a:pathLst>
              <a:path extrusionOk="0" fill="none" h="18288" w="1097280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extrusionOk="0" h="18288" w="1097280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4509"/>
            </a:schemeClr>
          </a:solidFill>
          <a:ln cap="rnd" cmpd="sng" w="44450">
            <a:solidFill>
              <a:schemeClr val="accent2">
                <a:alpha val="74509"/>
              </a:scheme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pic>
        <p:nvPicPr>
          <p:cNvPr descr="Arte Fiera 2014 transforms Bologna into party town of culture" id="308" name="Google Shape;308;p30"/>
          <p:cNvPicPr preferRelativeResize="0"/>
          <p:nvPr/>
        </p:nvPicPr>
        <p:blipFill rotWithShape="1">
          <a:blip r:embed="rId3">
            <a:alphaModFix/>
          </a:blip>
          <a:srcRect b="2" l="10673" r="15437" t="0"/>
          <a:stretch/>
        </p:blipFill>
        <p:spPr>
          <a:xfrm>
            <a:off x="572492" y="2002056"/>
            <a:ext cx="3943849" cy="4184060"/>
          </a:xfrm>
          <a:custGeom>
            <a:rect b="b" l="l" r="r" t="t"/>
            <a:pathLst>
              <a:path extrusionOk="0" h="6307845" w="3807743">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a:noFill/>
          <a:ln>
            <a:noFill/>
          </a:ln>
        </p:spPr>
      </p:pic>
      <p:sp>
        <p:nvSpPr>
          <p:cNvPr id="309" name="Google Shape;309;p30"/>
          <p:cNvSpPr txBox="1"/>
          <p:nvPr>
            <p:ph idx="1" type="body"/>
          </p:nvPr>
        </p:nvSpPr>
        <p:spPr>
          <a:xfrm>
            <a:off x="4905955" y="2071316"/>
            <a:ext cx="6713552" cy="411480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200"/>
              <a:buChar char="•"/>
            </a:pPr>
            <a:r>
              <a:rPr lang="en-US" sz="2200"/>
              <a:t>Un ciclo </a:t>
            </a:r>
            <a:endParaRPr/>
          </a:p>
          <a:p>
            <a:pPr indent="-228600" lvl="0" marL="228600" rtl="0" algn="l">
              <a:lnSpc>
                <a:spcPct val="90000"/>
              </a:lnSpc>
              <a:spcBef>
                <a:spcPts val="1000"/>
              </a:spcBef>
              <a:spcAft>
                <a:spcPts val="0"/>
              </a:spcAft>
              <a:buClr>
                <a:schemeClr val="dk1"/>
              </a:buClr>
              <a:buSzPts val="2200"/>
              <a:buChar char="•"/>
            </a:pPr>
            <a:r>
              <a:rPr lang="en-US" sz="2200"/>
              <a:t>Un elemento</a:t>
            </a:r>
            <a:endParaRPr/>
          </a:p>
          <a:p>
            <a:pPr indent="-228600" lvl="0" marL="228600" rtl="0" algn="l">
              <a:lnSpc>
                <a:spcPct val="90000"/>
              </a:lnSpc>
              <a:spcBef>
                <a:spcPts val="1000"/>
              </a:spcBef>
              <a:spcAft>
                <a:spcPts val="0"/>
              </a:spcAft>
              <a:buClr>
                <a:schemeClr val="dk1"/>
              </a:buClr>
              <a:buSzPts val="2200"/>
              <a:buChar char="•"/>
            </a:pPr>
            <a:r>
              <a:rPr lang="en-US" sz="2200"/>
              <a:t>Muchas partículas de H2O juntas </a:t>
            </a:r>
            <a:endParaRPr/>
          </a:p>
          <a:p>
            <a:pPr indent="-88900" lvl="0" marL="228600" rtl="0" algn="l">
              <a:lnSpc>
                <a:spcPct val="90000"/>
              </a:lnSpc>
              <a:spcBef>
                <a:spcPts val="1000"/>
              </a:spcBef>
              <a:spcAft>
                <a:spcPts val="0"/>
              </a:spcAft>
              <a:buClr>
                <a:schemeClr val="dk1"/>
              </a:buClr>
              <a:buSzPts val="2200"/>
              <a:buNone/>
            </a:pPr>
            <a:r>
              <a:t/>
            </a:r>
            <a:endParaRPr sz="2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3" name="Shape 313"/>
        <p:cNvGrpSpPr/>
        <p:nvPr/>
      </p:nvGrpSpPr>
      <p:grpSpPr>
        <a:xfrm>
          <a:off x="0" y="0"/>
          <a:ext cx="0" cy="0"/>
          <a:chOff x="0" y="0"/>
          <a:chExt cx="0" cy="0"/>
        </a:xfrm>
      </p:grpSpPr>
      <p:sp>
        <p:nvSpPr>
          <p:cNvPr id="314" name="Google Shape;314;p31"/>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15" name="Google Shape;315;p31"/>
          <p:cNvSpPr txBox="1"/>
          <p:nvPr>
            <p:ph type="title"/>
          </p:nvPr>
        </p:nvSpPr>
        <p:spPr>
          <a:xfrm>
            <a:off x="572493" y="238539"/>
            <a:ext cx="11018520" cy="143441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Georgia"/>
              <a:buNone/>
            </a:pPr>
            <a:r>
              <a:rPr lang="en-US" sz="5400"/>
              <a:t>¿Qué son “las aguas”? </a:t>
            </a:r>
            <a:endParaRPr/>
          </a:p>
        </p:txBody>
      </p:sp>
      <p:sp>
        <p:nvSpPr>
          <p:cNvPr id="316" name="Google Shape;316;p31"/>
          <p:cNvSpPr/>
          <p:nvPr/>
        </p:nvSpPr>
        <p:spPr>
          <a:xfrm>
            <a:off x="572493" y="1681544"/>
            <a:ext cx="10972800" cy="18288"/>
          </a:xfrm>
          <a:custGeom>
            <a:rect b="b" l="l" r="r" t="t"/>
            <a:pathLst>
              <a:path extrusionOk="0" fill="none" h="18288" w="1097280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extrusionOk="0" h="18288" w="1097280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4509"/>
            </a:schemeClr>
          </a:solidFill>
          <a:ln cap="rnd" cmpd="sng" w="44450">
            <a:solidFill>
              <a:schemeClr val="accent2">
                <a:alpha val="74509"/>
              </a:schemeClr>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17" name="Google Shape;317;p31"/>
          <p:cNvSpPr txBox="1"/>
          <p:nvPr>
            <p:ph idx="1" type="body"/>
          </p:nvPr>
        </p:nvSpPr>
        <p:spPr>
          <a:xfrm>
            <a:off x="572493" y="2071316"/>
            <a:ext cx="6713552" cy="4119172"/>
          </a:xfrm>
          <a:prstGeom prst="rect">
            <a:avLst/>
          </a:prstGeom>
          <a:noFill/>
          <a:ln>
            <a:noFill/>
          </a:ln>
        </p:spPr>
        <p:txBody>
          <a:bodyPr anchorCtr="0" anchor="t" bIns="45700" lIns="91425" spcFirstLastPara="1" rIns="91425" wrap="square" tIns="45700">
            <a:normAutofit/>
          </a:bodyPr>
          <a:lstStyle/>
          <a:p>
            <a:pPr indent="-133350" lvl="0" marL="228600" rtl="0" algn="l">
              <a:lnSpc>
                <a:spcPct val="90000"/>
              </a:lnSpc>
              <a:spcBef>
                <a:spcPts val="0"/>
              </a:spcBef>
              <a:spcAft>
                <a:spcPts val="0"/>
              </a:spcAft>
              <a:buClr>
                <a:schemeClr val="dk1"/>
              </a:buClr>
              <a:buSzPts val="1500"/>
              <a:buNone/>
            </a:pPr>
            <a:r>
              <a:t/>
            </a:r>
            <a:endParaRPr sz="1500"/>
          </a:p>
          <a:p>
            <a:pPr indent="-228600" lvl="0" marL="228600" rtl="0" algn="l">
              <a:lnSpc>
                <a:spcPct val="90000"/>
              </a:lnSpc>
              <a:spcBef>
                <a:spcPts val="1000"/>
              </a:spcBef>
              <a:spcAft>
                <a:spcPts val="0"/>
              </a:spcAft>
              <a:buClr>
                <a:schemeClr val="dk1"/>
              </a:buClr>
              <a:buSzPts val="1500"/>
              <a:buChar char="•"/>
            </a:pPr>
            <a:r>
              <a:rPr lang="en-US" sz="1500"/>
              <a:t>﻿Art. 595 CC. Todas las aguas son bienes nacionales de uso público. </a:t>
            </a:r>
            <a:endParaRPr/>
          </a:p>
          <a:p>
            <a:pPr indent="-133350" lvl="0" marL="228600" rtl="0" algn="l">
              <a:lnSpc>
                <a:spcPct val="90000"/>
              </a:lnSpc>
              <a:spcBef>
                <a:spcPts val="1000"/>
              </a:spcBef>
              <a:spcAft>
                <a:spcPts val="0"/>
              </a:spcAft>
              <a:buClr>
                <a:schemeClr val="dk1"/>
              </a:buClr>
              <a:buSzPts val="1500"/>
              <a:buNone/>
            </a:pPr>
            <a:r>
              <a:t/>
            </a:r>
            <a:endParaRPr sz="1500"/>
          </a:p>
          <a:p>
            <a:pPr indent="-228600" lvl="0" marL="228600" rtl="0" algn="l">
              <a:lnSpc>
                <a:spcPct val="90000"/>
              </a:lnSpc>
              <a:spcBef>
                <a:spcPts val="1000"/>
              </a:spcBef>
              <a:spcAft>
                <a:spcPts val="0"/>
              </a:spcAft>
              <a:buClr>
                <a:schemeClr val="dk1"/>
              </a:buClr>
              <a:buSzPts val="1500"/>
              <a:buChar char="•"/>
            </a:pPr>
            <a:r>
              <a:rPr lang="en-US" sz="1500"/>
              <a:t>Art. 589 CC. Se llaman bienes nacionales aquellos cuyo dominio pertenece a la nación toda. Si además su uso pertenece a todos los habitantes de la nación, como el de calles, plazas, puentes y caminos, el mar adyacente y sus playas, se llaman bienes nacionales de uso público o bienes públicos. Los bienes nacionales cuyo uso no pertenece generalmente a los habitantes, se llaman bienes del estado o bienes fiscales</a:t>
            </a:r>
            <a:endParaRPr/>
          </a:p>
          <a:p>
            <a:pPr indent="-133350" lvl="0" marL="228600" rtl="0" algn="l">
              <a:lnSpc>
                <a:spcPct val="90000"/>
              </a:lnSpc>
              <a:spcBef>
                <a:spcPts val="1000"/>
              </a:spcBef>
              <a:spcAft>
                <a:spcPts val="0"/>
              </a:spcAft>
              <a:buClr>
                <a:schemeClr val="dk1"/>
              </a:buClr>
              <a:buSzPts val="1500"/>
              <a:buNone/>
            </a:pPr>
            <a:r>
              <a:t/>
            </a:r>
            <a:endParaRPr sz="1500"/>
          </a:p>
          <a:p>
            <a:pPr indent="-228600" lvl="0" marL="228600" rtl="0" algn="l">
              <a:lnSpc>
                <a:spcPct val="90000"/>
              </a:lnSpc>
              <a:spcBef>
                <a:spcPts val="1000"/>
              </a:spcBef>
              <a:spcAft>
                <a:spcPts val="0"/>
              </a:spcAft>
              <a:buClr>
                <a:schemeClr val="dk1"/>
              </a:buClr>
              <a:buSzPts val="1500"/>
              <a:buChar char="•"/>
            </a:pPr>
            <a:r>
              <a:rPr lang="en-US" sz="1500"/>
              <a:t>Art. 5 CA “las aguas son bienes nacionales de uso público y se otorga a los particulares el derecho de aprovechamiento de ellas, en conformidad a las disposiciones del presente código.</a:t>
            </a:r>
            <a:endParaRPr/>
          </a:p>
        </p:txBody>
      </p:sp>
      <p:pic>
        <p:nvPicPr>
          <p:cNvPr id="318" name="Google Shape;318;p31"/>
          <p:cNvPicPr preferRelativeResize="0"/>
          <p:nvPr/>
        </p:nvPicPr>
        <p:blipFill rotWithShape="1">
          <a:blip r:embed="rId3">
            <a:alphaModFix/>
          </a:blip>
          <a:srcRect b="3" l="4516" r="2" t="0"/>
          <a:stretch/>
        </p:blipFill>
        <p:spPr>
          <a:xfrm>
            <a:off x="7675658" y="2093976"/>
            <a:ext cx="3941064" cy="409651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22" name="Shape 322"/>
        <p:cNvGrpSpPr/>
        <p:nvPr/>
      </p:nvGrpSpPr>
      <p:grpSpPr>
        <a:xfrm>
          <a:off x="0" y="0"/>
          <a:ext cx="0" cy="0"/>
          <a:chOff x="0" y="0"/>
          <a:chExt cx="0" cy="0"/>
        </a:xfrm>
      </p:grpSpPr>
      <p:sp>
        <p:nvSpPr>
          <p:cNvPr id="323" name="Google Shape;323;g151b4493a5b_0_0"/>
          <p:cNvSpPr/>
          <p:nvPr/>
        </p:nvSpPr>
        <p:spPr>
          <a:xfrm>
            <a:off x="0" y="0"/>
            <a:ext cx="12189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24" name="Google Shape;324;g151b4493a5b_0_0"/>
          <p:cNvSpPr txBox="1"/>
          <p:nvPr>
            <p:ph type="title"/>
          </p:nvPr>
        </p:nvSpPr>
        <p:spPr>
          <a:xfrm>
            <a:off x="4979075" y="278350"/>
            <a:ext cx="7209900" cy="10323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Georgia"/>
              <a:buNone/>
            </a:pPr>
            <a:r>
              <a:rPr lang="en-US" sz="5400"/>
              <a:t>¿Qué son “las aguas”? </a:t>
            </a:r>
            <a:endParaRPr/>
          </a:p>
        </p:txBody>
      </p:sp>
      <p:pic>
        <p:nvPicPr>
          <p:cNvPr id="325" name="Google Shape;325;g151b4493a5b_0_0"/>
          <p:cNvPicPr preferRelativeResize="0"/>
          <p:nvPr/>
        </p:nvPicPr>
        <p:blipFill rotWithShape="1">
          <a:blip r:embed="rId3">
            <a:alphaModFix/>
          </a:blip>
          <a:srcRect b="0" l="20759" r="24909" t="0"/>
          <a:stretch/>
        </p:blipFill>
        <p:spPr>
          <a:xfrm>
            <a:off x="1" y="10"/>
            <a:ext cx="4657344" cy="6858000"/>
          </a:xfrm>
          <a:custGeom>
            <a:rect b="b" l="l" r="r" t="t"/>
            <a:pathLst>
              <a:path extrusionOk="0" h="6858000" w="4657344">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ln>
            <a:noFill/>
          </a:ln>
        </p:spPr>
      </p:pic>
      <p:sp>
        <p:nvSpPr>
          <p:cNvPr id="326" name="Google Shape;326;g151b4493a5b_0_0"/>
          <p:cNvSpPr/>
          <p:nvPr/>
        </p:nvSpPr>
        <p:spPr>
          <a:xfrm>
            <a:off x="5297762" y="1405122"/>
            <a:ext cx="4243589" cy="18288"/>
          </a:xfrm>
          <a:custGeom>
            <a:rect b="b" l="l" r="r" t="t"/>
            <a:pathLst>
              <a:path extrusionOk="0" fill="none" h="18288" w="4243589">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extrusionOk="0" h="18288" w="4243589">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27" name="Google Shape;327;g151b4493a5b_0_0"/>
          <p:cNvSpPr txBox="1"/>
          <p:nvPr>
            <p:ph idx="1" type="body"/>
          </p:nvPr>
        </p:nvSpPr>
        <p:spPr>
          <a:xfrm>
            <a:off x="4907275" y="1684725"/>
            <a:ext cx="6641700" cy="4987500"/>
          </a:xfrm>
          <a:prstGeom prst="rect">
            <a:avLst/>
          </a:prstGeom>
          <a:noFill/>
          <a:ln>
            <a:noFill/>
          </a:ln>
        </p:spPr>
        <p:txBody>
          <a:bodyPr anchorCtr="0" anchor="t" bIns="45700" lIns="91425" spcFirstLastPara="1" rIns="91425" wrap="square" tIns="45700">
            <a:normAutofit fontScale="70000" lnSpcReduction="10000"/>
          </a:bodyPr>
          <a:lstStyle/>
          <a:p>
            <a:pPr indent="-88900" lvl="0" marL="228600" rtl="0" algn="l">
              <a:lnSpc>
                <a:spcPct val="90000"/>
              </a:lnSpc>
              <a:spcBef>
                <a:spcPts val="0"/>
              </a:spcBef>
              <a:spcAft>
                <a:spcPts val="0"/>
              </a:spcAft>
              <a:buClr>
                <a:schemeClr val="dk1"/>
              </a:buClr>
              <a:buSzPct val="100000"/>
              <a:buNone/>
            </a:pPr>
            <a:r>
              <a:t/>
            </a:r>
            <a:endParaRPr sz="2200"/>
          </a:p>
          <a:p>
            <a:pPr indent="-186690" lvl="0" marL="228600" rtl="0" algn="l">
              <a:lnSpc>
                <a:spcPct val="90000"/>
              </a:lnSpc>
              <a:spcBef>
                <a:spcPts val="1000"/>
              </a:spcBef>
              <a:spcAft>
                <a:spcPts val="0"/>
              </a:spcAft>
              <a:buClr>
                <a:schemeClr val="dk1"/>
              </a:buClr>
              <a:buSzPct val="100000"/>
              <a:buChar char="•"/>
            </a:pPr>
            <a:r>
              <a:rPr lang="en-US" sz="2200"/>
              <a:t>Art. 5 CA (reforma 2022) </a:t>
            </a:r>
            <a:endParaRPr sz="2200"/>
          </a:p>
          <a:p>
            <a:pPr indent="0" lvl="0" marL="228600" rtl="0" algn="just">
              <a:lnSpc>
                <a:spcPct val="90000"/>
              </a:lnSpc>
              <a:spcBef>
                <a:spcPts val="1000"/>
              </a:spcBef>
              <a:spcAft>
                <a:spcPts val="0"/>
              </a:spcAft>
              <a:buSzPct val="116883"/>
              <a:buNone/>
            </a:pPr>
            <a:r>
              <a:rPr lang="en-US" sz="2200"/>
              <a:t>ARTÍCULO 5.- Las aguas, en cualquiera de sus estados, son bienes nacionales de uso público. En consecuencia, su dominio y uso pertenece a todos los habitantes de la nación. </a:t>
            </a:r>
            <a:endParaRPr sz="2200"/>
          </a:p>
          <a:p>
            <a:pPr indent="0" lvl="0" marL="228600" rtl="0" algn="just">
              <a:lnSpc>
                <a:spcPct val="90000"/>
              </a:lnSpc>
              <a:spcBef>
                <a:spcPts val="1000"/>
              </a:spcBef>
              <a:spcAft>
                <a:spcPts val="0"/>
              </a:spcAft>
              <a:buSzPct val="116883"/>
              <a:buNone/>
            </a:pPr>
            <a:r>
              <a:rPr lang="en-US" sz="2200"/>
              <a:t>En función del interés público se constituirán derechos de aprovechamiento sobre las aguas, los que podrán ser limitados en su ejercicio, de conformidad con las disposiciones de este Código.</a:t>
            </a:r>
            <a:endParaRPr sz="2200"/>
          </a:p>
          <a:p>
            <a:pPr indent="0" lvl="0" marL="228600" rtl="0" algn="just">
              <a:lnSpc>
                <a:spcPct val="90000"/>
              </a:lnSpc>
              <a:spcBef>
                <a:spcPts val="1000"/>
              </a:spcBef>
              <a:spcAft>
                <a:spcPts val="0"/>
              </a:spcAft>
              <a:buSzPct val="116883"/>
              <a:buNone/>
            </a:pPr>
            <a:r>
              <a:rPr lang="en-US" sz="2200"/>
              <a:t>Para estos efectos, se entenderán comprendidas bajo el interés público las acciones que ejecute la autoridad para resguardar el consumo humano y el saneamiento, la preservación ecosistémica, la disponibilidad de las aguas, la sustentabilidad acuífera y, en general, aquellas destinadas a promover un equilibrio entre e¦ciencia y seguridad en los usos productivos de las aguas.</a:t>
            </a:r>
            <a:endParaRPr sz="2200"/>
          </a:p>
          <a:p>
            <a:pPr indent="0" lvl="0" marL="228600" rtl="0" algn="just">
              <a:lnSpc>
                <a:spcPct val="90000"/>
              </a:lnSpc>
              <a:spcBef>
                <a:spcPts val="1000"/>
              </a:spcBef>
              <a:spcAft>
                <a:spcPts val="0"/>
              </a:spcAft>
              <a:buSzPct val="116883"/>
              <a:buNone/>
            </a:pPr>
            <a:r>
              <a:rPr lang="en-US" sz="2200"/>
              <a:t>El acceso al agua potable y el saneamiento es un derecho humano esencial e irrenunciable que debe ser garantizado por el Estado.</a:t>
            </a:r>
            <a:endParaRPr sz="2200"/>
          </a:p>
          <a:p>
            <a:pPr indent="0" lvl="0" marL="228600" rtl="0" algn="just">
              <a:lnSpc>
                <a:spcPct val="90000"/>
              </a:lnSpc>
              <a:spcBef>
                <a:spcPts val="1000"/>
              </a:spcBef>
              <a:spcAft>
                <a:spcPts val="0"/>
              </a:spcAft>
              <a:buSzPct val="116883"/>
              <a:buNone/>
            </a:pPr>
            <a:r>
              <a:rPr lang="en-US" sz="2200"/>
              <a:t>No se podrán constituir derechos de aprovechamiento en glaciares.</a:t>
            </a:r>
            <a:endParaRPr sz="2200"/>
          </a:p>
          <a:p>
            <a:pPr indent="0" lvl="0" marL="228600" rtl="0" algn="just">
              <a:lnSpc>
                <a:spcPct val="90000"/>
              </a:lnSpc>
              <a:spcBef>
                <a:spcPts val="1000"/>
              </a:spcBef>
              <a:spcAft>
                <a:spcPts val="0"/>
              </a:spcAft>
              <a:buSzPct val="116883"/>
              <a:buNone/>
            </a:pPr>
            <a:r>
              <a:rPr lang="en-US" sz="2200"/>
              <a:t>En el caso de los territorios indígenas, el Estado velará por la integridad entre tierra y agua, y protegerá las aguas existentes para beneficio de las comunidades indígenas, de acuerdo a las leyes y a los tratados internacionales rati¦cados por Chile y que se encuentren vigentes.</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1" name="Shape 331"/>
        <p:cNvGrpSpPr/>
        <p:nvPr/>
      </p:nvGrpSpPr>
      <p:grpSpPr>
        <a:xfrm>
          <a:off x="0" y="0"/>
          <a:ext cx="0" cy="0"/>
          <a:chOff x="0" y="0"/>
          <a:chExt cx="0" cy="0"/>
        </a:xfrm>
      </p:grpSpPr>
      <p:sp>
        <p:nvSpPr>
          <p:cNvPr id="332" name="Google Shape;332;p33"/>
          <p:cNvSpPr txBox="1"/>
          <p:nvPr>
            <p:ph type="title"/>
          </p:nvPr>
        </p:nvSpPr>
        <p:spPr>
          <a:xfrm>
            <a:off x="4965430" y="629268"/>
            <a:ext cx="6586491" cy="128616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Georgia"/>
              <a:buNone/>
            </a:pPr>
            <a:r>
              <a:rPr lang="en-US"/>
              <a:t>¿Cuales son “las aguas”? </a:t>
            </a:r>
            <a:endParaRPr/>
          </a:p>
        </p:txBody>
      </p:sp>
      <p:sp>
        <p:nvSpPr>
          <p:cNvPr id="333" name="Google Shape;333;p33"/>
          <p:cNvSpPr txBox="1"/>
          <p:nvPr>
            <p:ph idx="1" type="body"/>
          </p:nvPr>
        </p:nvSpPr>
        <p:spPr>
          <a:xfrm>
            <a:off x="4965431" y="2438400"/>
            <a:ext cx="6586489" cy="3785419"/>
          </a:xfrm>
          <a:prstGeom prst="rect">
            <a:avLst/>
          </a:prstGeom>
          <a:noFill/>
          <a:ln>
            <a:noFill/>
          </a:ln>
        </p:spPr>
        <p:txBody>
          <a:bodyPr anchorCtr="0" anchor="t" bIns="45700" lIns="91425" spcFirstLastPara="1" rIns="91425" wrap="square" tIns="45700">
            <a:normAutofit/>
          </a:bodyPr>
          <a:lstStyle/>
          <a:p>
            <a:pPr indent="-120650" lvl="0" marL="228600" rtl="0" algn="l">
              <a:lnSpc>
                <a:spcPct val="90000"/>
              </a:lnSpc>
              <a:spcBef>
                <a:spcPts val="0"/>
              </a:spcBef>
              <a:spcAft>
                <a:spcPts val="0"/>
              </a:spcAft>
              <a:buClr>
                <a:schemeClr val="dk1"/>
              </a:buClr>
              <a:buSzPts val="1700"/>
              <a:buNone/>
            </a:pPr>
            <a:r>
              <a:t/>
            </a:r>
            <a:endParaRPr sz="1700"/>
          </a:p>
          <a:p>
            <a:pPr indent="-228600" lvl="0" marL="228600" rtl="0" algn="l">
              <a:lnSpc>
                <a:spcPct val="90000"/>
              </a:lnSpc>
              <a:spcBef>
                <a:spcPts val="1000"/>
              </a:spcBef>
              <a:spcAft>
                <a:spcPts val="0"/>
              </a:spcAft>
              <a:buClr>
                <a:schemeClr val="dk1"/>
              </a:buClr>
              <a:buSzPts val="1700"/>
              <a:buChar char="•"/>
            </a:pPr>
            <a:r>
              <a:rPr lang="en-US" sz="1700"/>
              <a:t>Aguas marítimas= No reguladas </a:t>
            </a:r>
            <a:endParaRPr/>
          </a:p>
          <a:p>
            <a:pPr indent="-228600" lvl="0" marL="228600" rtl="0" algn="l">
              <a:lnSpc>
                <a:spcPct val="90000"/>
              </a:lnSpc>
              <a:spcBef>
                <a:spcPts val="1000"/>
              </a:spcBef>
              <a:spcAft>
                <a:spcPts val="0"/>
              </a:spcAft>
              <a:buClr>
                <a:schemeClr val="dk1"/>
              </a:buClr>
              <a:buSzPts val="1700"/>
              <a:buChar char="•"/>
            </a:pPr>
            <a:r>
              <a:rPr lang="en-US" sz="1700"/>
              <a:t>Aguas Terrestres (art. 2 CA) </a:t>
            </a:r>
            <a:endParaRPr/>
          </a:p>
          <a:p>
            <a:pPr indent="-228600" lvl="1" marL="685800" rtl="0" algn="l">
              <a:lnSpc>
                <a:spcPct val="90000"/>
              </a:lnSpc>
              <a:spcBef>
                <a:spcPts val="500"/>
              </a:spcBef>
              <a:spcAft>
                <a:spcPts val="0"/>
              </a:spcAft>
              <a:buClr>
                <a:schemeClr val="dk1"/>
              </a:buClr>
              <a:buSzPts val="1700"/>
              <a:buChar char="•"/>
            </a:pPr>
            <a:r>
              <a:rPr lang="en-US" sz="1700"/>
              <a:t>Subterráneas: “ocultas” en el seno de la tierra y que no han sido alumbradas </a:t>
            </a:r>
            <a:endParaRPr/>
          </a:p>
          <a:p>
            <a:pPr indent="-120650" lvl="1" marL="685800" rtl="0" algn="l">
              <a:lnSpc>
                <a:spcPct val="90000"/>
              </a:lnSpc>
              <a:spcBef>
                <a:spcPts val="500"/>
              </a:spcBef>
              <a:spcAft>
                <a:spcPts val="0"/>
              </a:spcAft>
              <a:buClr>
                <a:schemeClr val="dk1"/>
              </a:buClr>
              <a:buSzPts val="1700"/>
              <a:buNone/>
            </a:pPr>
            <a:r>
              <a:t/>
            </a:r>
            <a:endParaRPr sz="1700"/>
          </a:p>
          <a:p>
            <a:pPr indent="-228600" lvl="1" marL="685800" rtl="0" algn="l">
              <a:lnSpc>
                <a:spcPct val="90000"/>
              </a:lnSpc>
              <a:spcBef>
                <a:spcPts val="500"/>
              </a:spcBef>
              <a:spcAft>
                <a:spcPts val="0"/>
              </a:spcAft>
              <a:buClr>
                <a:schemeClr val="dk1"/>
              </a:buClr>
              <a:buSzPts val="1700"/>
              <a:buChar char="•"/>
            </a:pPr>
            <a:r>
              <a:rPr lang="en-US" sz="1700"/>
              <a:t>Superficiales: Se encuentran naturalmente a la vista del hombre </a:t>
            </a:r>
            <a:endParaRPr/>
          </a:p>
          <a:p>
            <a:pPr indent="-228600" lvl="2" marL="1143000" rtl="0" algn="l">
              <a:lnSpc>
                <a:spcPct val="90000"/>
              </a:lnSpc>
              <a:spcBef>
                <a:spcPts val="500"/>
              </a:spcBef>
              <a:spcAft>
                <a:spcPts val="0"/>
              </a:spcAft>
              <a:buClr>
                <a:schemeClr val="dk1"/>
              </a:buClr>
              <a:buSzPts val="1700"/>
              <a:buChar char="•"/>
            </a:pPr>
            <a:r>
              <a:rPr lang="en-US" sz="1700"/>
              <a:t>Corrientes: Escurren por cauces naturales o artificiales </a:t>
            </a:r>
            <a:endParaRPr/>
          </a:p>
          <a:p>
            <a:pPr indent="-228600" lvl="2" marL="1143000" rtl="0" algn="l">
              <a:lnSpc>
                <a:spcPct val="90000"/>
              </a:lnSpc>
              <a:spcBef>
                <a:spcPts val="500"/>
              </a:spcBef>
              <a:spcAft>
                <a:spcPts val="0"/>
              </a:spcAft>
              <a:buClr>
                <a:schemeClr val="dk1"/>
              </a:buClr>
              <a:buSzPts val="1700"/>
              <a:buChar char="•"/>
            </a:pPr>
            <a:r>
              <a:rPr lang="en-US" sz="1700"/>
              <a:t>Detenidas: acumuladas en depósitos naturales o artificiales </a:t>
            </a:r>
            <a:endParaRPr/>
          </a:p>
        </p:txBody>
      </p:sp>
      <p:pic>
        <p:nvPicPr>
          <p:cNvPr id="334" name="Google Shape;334;p33"/>
          <p:cNvPicPr preferRelativeResize="0"/>
          <p:nvPr/>
        </p:nvPicPr>
        <p:blipFill rotWithShape="1">
          <a:blip r:embed="rId3">
            <a:alphaModFix/>
          </a:blip>
          <a:srcRect b="0" l="4563" r="10680" t="0"/>
          <a:stretch/>
        </p:blipFill>
        <p:spPr>
          <a:xfrm>
            <a:off x="20" y="10"/>
            <a:ext cx="4635571" cy="6857990"/>
          </a:xfrm>
          <a:prstGeom prst="rect">
            <a:avLst/>
          </a:prstGeom>
          <a:noFill/>
          <a:ln>
            <a:noFill/>
          </a:ln>
        </p:spPr>
      </p:pic>
      <p:cxnSp>
        <p:nvCxnSpPr>
          <p:cNvPr id="335" name="Google Shape;335;p33"/>
          <p:cNvCxnSpPr/>
          <p:nvPr/>
        </p:nvCxnSpPr>
        <p:spPr>
          <a:xfrm>
            <a:off x="5080934" y="2115117"/>
            <a:ext cx="6309360" cy="0"/>
          </a:xfrm>
          <a:prstGeom prst="straightConnector1">
            <a:avLst/>
          </a:prstGeom>
          <a:noFill/>
          <a:ln cap="flat" cmpd="sng" w="19050">
            <a:solidFill>
              <a:srgbClr val="B0802E"/>
            </a:solidFill>
            <a:prstDash val="solid"/>
            <a:miter lim="800000"/>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9" name="Shape 339"/>
        <p:cNvGrpSpPr/>
        <p:nvPr/>
      </p:nvGrpSpPr>
      <p:grpSpPr>
        <a:xfrm>
          <a:off x="0" y="0"/>
          <a:ext cx="0" cy="0"/>
          <a:chOff x="0" y="0"/>
          <a:chExt cx="0" cy="0"/>
        </a:xfrm>
      </p:grpSpPr>
      <p:sp>
        <p:nvSpPr>
          <p:cNvPr id="340" name="Google Shape;340;p34"/>
          <p:cNvSpPr/>
          <p:nvPr/>
        </p:nvSpPr>
        <p:spPr>
          <a:xfrm>
            <a:off x="0" y="0"/>
            <a:ext cx="12192000" cy="6858000"/>
          </a:xfrm>
          <a:prstGeom prst="rect">
            <a:avLst/>
          </a:prstGeom>
          <a:solidFill>
            <a:srgbClr val="0C0C0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pic>
        <p:nvPicPr>
          <p:cNvPr id="341" name="Google Shape;341;p34"/>
          <p:cNvPicPr preferRelativeResize="0"/>
          <p:nvPr/>
        </p:nvPicPr>
        <p:blipFill rotWithShape="1">
          <a:blip r:embed="rId3">
            <a:alphaModFix/>
          </a:blip>
          <a:srcRect b="17365" l="0" r="-2" t="898"/>
          <a:stretch/>
        </p:blipFill>
        <p:spPr>
          <a:xfrm>
            <a:off x="4283902" y="10"/>
            <a:ext cx="7908098" cy="6857992"/>
          </a:xfrm>
          <a:prstGeom prst="rect">
            <a:avLst/>
          </a:prstGeom>
          <a:noFill/>
          <a:ln>
            <a:noFill/>
          </a:ln>
        </p:spPr>
      </p:pic>
      <p:sp>
        <p:nvSpPr>
          <p:cNvPr id="342" name="Google Shape;342;p34"/>
          <p:cNvSpPr/>
          <p:nvPr/>
        </p:nvSpPr>
        <p:spPr>
          <a:xfrm>
            <a:off x="0" y="0"/>
            <a:ext cx="12192000" cy="6858000"/>
          </a:xfrm>
          <a:prstGeom prst="rect">
            <a:avLst/>
          </a:prstGeom>
          <a:gradFill>
            <a:gsLst>
              <a:gs pos="0">
                <a:srgbClr val="0C0C0C"/>
              </a:gs>
              <a:gs pos="36000">
                <a:srgbClr val="0C0C0C"/>
              </a:gs>
              <a:gs pos="81000">
                <a:srgbClr val="0C0C0C">
                  <a:alpha val="0"/>
                </a:srgbClr>
              </a:gs>
              <a:gs pos="100000">
                <a:srgbClr val="0C0C0C">
                  <a:alpha val="0"/>
                </a:srgbClr>
              </a:gs>
            </a:gsLst>
            <a:lin ang="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Georgia"/>
              <a:ea typeface="Georgia"/>
              <a:cs typeface="Georgia"/>
              <a:sym typeface="Georgia"/>
            </a:endParaRPr>
          </a:p>
        </p:txBody>
      </p:sp>
      <p:sp>
        <p:nvSpPr>
          <p:cNvPr id="343" name="Google Shape;343;p34"/>
          <p:cNvSpPr txBox="1"/>
          <p:nvPr>
            <p:ph type="title"/>
          </p:nvPr>
        </p:nvSpPr>
        <p:spPr>
          <a:xfrm>
            <a:off x="728663" y="1115219"/>
            <a:ext cx="5505449" cy="238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5000"/>
              <a:buFont typeface="Georgia"/>
              <a:buNone/>
            </a:pPr>
            <a:r>
              <a:rPr lang="en-US" sz="5000">
                <a:solidFill>
                  <a:schemeClr val="lt1"/>
                </a:solidFill>
              </a:rPr>
              <a:t>Los Derechos de Aprovechamiento de Aguas</a:t>
            </a:r>
            <a:endParaRPr/>
          </a:p>
        </p:txBody>
      </p:sp>
      <p:cxnSp>
        <p:nvCxnSpPr>
          <p:cNvPr id="344" name="Google Shape;344;p34"/>
          <p:cNvCxnSpPr/>
          <p:nvPr/>
        </p:nvCxnSpPr>
        <p:spPr>
          <a:xfrm rot="10800000">
            <a:off x="128585" y="3681408"/>
            <a:ext cx="11934820" cy="0"/>
          </a:xfrm>
          <a:prstGeom prst="straightConnector1">
            <a:avLst/>
          </a:prstGeom>
          <a:noFill/>
          <a:ln cap="flat" cmpd="sng" w="12700">
            <a:solidFill>
              <a:schemeClr val="accent2"/>
            </a:solidFill>
            <a:prstDash val="solid"/>
            <a:miter lim="800000"/>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Verde azulado">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2020-08-31T13:50:04Z</dcterms:created>
  <dc:creator>pilar moraga</dc:creator>
</cp:coreProperties>
</file>