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4" r:id="rId1"/>
  </p:sldMasterIdLst>
  <p:notesMasterIdLst>
    <p:notesMasterId r:id="rId18"/>
  </p:notesMasterIdLst>
  <p:sldIdLst>
    <p:sldId id="259" r:id="rId2"/>
    <p:sldId id="272" r:id="rId3"/>
    <p:sldId id="257" r:id="rId4"/>
    <p:sldId id="271" r:id="rId5"/>
    <p:sldId id="273" r:id="rId6"/>
    <p:sldId id="261" r:id="rId7"/>
    <p:sldId id="274" r:id="rId8"/>
    <p:sldId id="275" r:id="rId9"/>
    <p:sldId id="264" r:id="rId10"/>
    <p:sldId id="276" r:id="rId11"/>
    <p:sldId id="277" r:id="rId12"/>
    <p:sldId id="278" r:id="rId13"/>
    <p:sldId id="279" r:id="rId14"/>
    <p:sldId id="280" r:id="rId15"/>
    <p:sldId id="282" r:id="rId16"/>
    <p:sldId id="270" r:id="rId17"/>
  </p:sldIdLst>
  <p:sldSz cx="12192000" cy="6858000"/>
  <p:notesSz cx="6858000" cy="9144000"/>
  <p:embeddedFontLst>
    <p:embeddedFont>
      <p:font typeface="Calibri" panose="020F0502020204030204" pitchFamily="34" charset="0"/>
      <p:regular r:id="rId19"/>
      <p:bold r:id="rId20"/>
      <p:italic r:id="rId21"/>
      <p:boldItalic r:id="rId22"/>
    </p:embeddedFont>
    <p:embeddedFont>
      <p:font typeface="Calibri Light" panose="020F0302020204030204" pitchFamily="34" charset="0"/>
      <p:regular r:id="rId23"/>
      <p:italic r:id="rId24"/>
    </p:embeddedFont>
    <p:embeddedFont>
      <p:font typeface="Helvetica Neue" panose="02000503000000020004" pitchFamily="2" charset="0"/>
      <p:regular r:id="rId25"/>
      <p:bold r:id="rId26"/>
      <p:italic r:id="rId27"/>
      <p:boldItalic r:id="rId28"/>
    </p:embeddedFont>
    <p:embeddedFont>
      <p:font typeface="Source Sans Pro" panose="020B0503030403020204" pitchFamily="34" charset="0"/>
      <p:regular r:id="rId29"/>
      <p:bold r:id="rId30"/>
      <p:italic r:id="rId31"/>
      <p:boldItalic r:id="rId32"/>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3" roundtripDataSignature="AMtx7mh7OaJ2pyzSYW+3ObqCnqx8bighg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8ED7A97-9D8E-4138-85D5-AF530E9F76A4}">
  <a:tblStyle styleId="{C8ED7A97-9D8E-4138-85D5-AF530E9F76A4}" styleName="Table_0">
    <a:wholeTbl>
      <a:tcTxStyle b="off" i="off">
        <a:font>
          <a:latin typeface="Source Sans Pro"/>
          <a:ea typeface="Source Sans Pro"/>
          <a:cs typeface="Source Sans Pro"/>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FECF4"/>
          </a:solidFill>
        </a:fill>
      </a:tcStyle>
    </a:wholeTbl>
    <a:band1H>
      <a:tcTxStyle/>
      <a:tcStyle>
        <a:tcBdr/>
        <a:fill>
          <a:solidFill>
            <a:srgbClr val="FFD7E7"/>
          </a:solidFill>
        </a:fill>
      </a:tcStyle>
    </a:band1H>
    <a:band2H>
      <a:tcTxStyle/>
      <a:tcStyle>
        <a:tcBdr/>
      </a:tcStyle>
    </a:band2H>
    <a:band1V>
      <a:tcTxStyle/>
      <a:tcStyle>
        <a:tcBdr/>
        <a:fill>
          <a:solidFill>
            <a:srgbClr val="FFD7E7"/>
          </a:solidFill>
        </a:fill>
      </a:tcStyle>
    </a:band1V>
    <a:band2V>
      <a:tcTxStyle/>
      <a:tcStyle>
        <a:tcBdr/>
      </a:tcStyle>
    </a:band2V>
    <a:lastCol>
      <a:tcTxStyle b="on" i="off">
        <a:font>
          <a:latin typeface="Source Sans Pro"/>
          <a:ea typeface="Source Sans Pro"/>
          <a:cs typeface="Source Sans Pro"/>
        </a:font>
        <a:schemeClr val="lt1"/>
      </a:tcTxStyle>
      <a:tcStyle>
        <a:tcBdr/>
        <a:fill>
          <a:solidFill>
            <a:schemeClr val="accent1"/>
          </a:solidFill>
        </a:fill>
      </a:tcStyle>
    </a:lastCol>
    <a:firstCol>
      <a:tcTxStyle b="on" i="off">
        <a:font>
          <a:latin typeface="Source Sans Pro"/>
          <a:ea typeface="Source Sans Pro"/>
          <a:cs typeface="Source Sans Pro"/>
        </a:font>
        <a:schemeClr val="lt1"/>
      </a:tcTxStyle>
      <a:tcStyle>
        <a:tcBdr/>
        <a:fill>
          <a:solidFill>
            <a:schemeClr val="accent1"/>
          </a:solidFill>
        </a:fill>
      </a:tcStyle>
    </a:firstCol>
    <a:lastRow>
      <a:tcTxStyle b="on" i="off">
        <a:font>
          <a:latin typeface="Source Sans Pro"/>
          <a:ea typeface="Source Sans Pro"/>
          <a:cs typeface="Source Sans Pro"/>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Source Sans Pro"/>
          <a:ea typeface="Source Sans Pro"/>
          <a:cs typeface="Source Sans Pro"/>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 styleId="{8EC20E35-A176-4012-BC5E-935CFFF8708E}" styleName="Estilo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83"/>
    <p:restoredTop sz="94650"/>
  </p:normalViewPr>
  <p:slideViewPr>
    <p:cSldViewPr snapToGrid="0" snapToObjects="1">
      <p:cViewPr varScale="1">
        <p:scale>
          <a:sx n="120" d="100"/>
          <a:sy n="120" d="100"/>
        </p:scale>
        <p:origin x="29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font" Target="fonts/font8.fntdata"/><Relationship Id="rId21" Type="http://schemas.openxmlformats.org/officeDocument/2006/relationships/font" Target="fonts/font3.fntdata"/><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7.fntdata"/><Relationship Id="rId33" Type="http://customschemas.google.com/relationships/presentationmetadata" Target="meta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32" Type="http://schemas.openxmlformats.org/officeDocument/2006/relationships/font" Target="fonts/font14.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font" Target="fonts/font10.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1.fntdata"/><Relationship Id="rId31" Type="http://schemas.openxmlformats.org/officeDocument/2006/relationships/font" Target="fonts/font1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font" Target="fonts/font12.fntdata"/><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‹Nº›</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1" name="Google Shape;381;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3" name="Google Shape;353;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3"/>
        <p:cNvGrpSpPr/>
        <p:nvPr/>
      </p:nvGrpSpPr>
      <p:grpSpPr>
        <a:xfrm>
          <a:off x="0" y="0"/>
          <a:ext cx="0" cy="0"/>
          <a:chOff x="0" y="0"/>
          <a:chExt cx="0" cy="0"/>
        </a:xfrm>
      </p:grpSpPr>
      <p:sp>
        <p:nvSpPr>
          <p:cNvPr id="414" name="Google Shape;414;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5" name="Google Shape;415;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59" name="Google Shape;459;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5"/>
        <p:cNvGrpSpPr/>
        <p:nvPr/>
      </p:nvGrpSpPr>
      <p:grpSpPr>
        <a:xfrm>
          <a:off x="0" y="0"/>
          <a:ext cx="0" cy="0"/>
          <a:chOff x="0" y="0"/>
          <a:chExt cx="0" cy="0"/>
        </a:xfrm>
      </p:grpSpPr>
      <p:sp>
        <p:nvSpPr>
          <p:cNvPr id="586" name="Google Shape;586;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87" name="Google Shape;587;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‹Nº›</a:t>
            </a:fld>
            <a:endParaRPr lang="en-US"/>
          </a:p>
        </p:txBody>
      </p:sp>
    </p:spTree>
    <p:extLst>
      <p:ext uri="{BB962C8B-B14F-4D97-AF65-F5344CB8AC3E}">
        <p14:creationId xmlns:p14="http://schemas.microsoft.com/office/powerpoint/2010/main" val="3762824831"/>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‹Nº›</a:t>
            </a:fld>
            <a:endParaRPr lang="en-US"/>
          </a:p>
        </p:txBody>
      </p:sp>
    </p:spTree>
    <p:extLst>
      <p:ext uri="{BB962C8B-B14F-4D97-AF65-F5344CB8AC3E}">
        <p14:creationId xmlns:p14="http://schemas.microsoft.com/office/powerpoint/2010/main" val="3306615127"/>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‹Nº›</a:t>
            </a:fld>
            <a:endParaRPr lang="en-US"/>
          </a:p>
        </p:txBody>
      </p:sp>
    </p:spTree>
    <p:extLst>
      <p:ext uri="{BB962C8B-B14F-4D97-AF65-F5344CB8AC3E}">
        <p14:creationId xmlns:p14="http://schemas.microsoft.com/office/powerpoint/2010/main" val="1027898628"/>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ítulo y objetos">
  <p:cSld name="1_Título y objetos">
    <p:spTree>
      <p:nvGrpSpPr>
        <p:cNvPr id="1" name="Shape 52"/>
        <p:cNvGrpSpPr/>
        <p:nvPr/>
      </p:nvGrpSpPr>
      <p:grpSpPr>
        <a:xfrm>
          <a:off x="0" y="0"/>
          <a:ext cx="0" cy="0"/>
          <a:chOff x="0" y="0"/>
          <a:chExt cx="0" cy="0"/>
        </a:xfrm>
      </p:grpSpPr>
      <p:sp>
        <p:nvSpPr>
          <p:cNvPr id="54" name="Google Shape;54;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20"/>
          <p:cNvSpPr txBox="1">
            <a:spLocks noGrp="1"/>
          </p:cNvSpPr>
          <p:nvPr>
            <p:ph type="body" idx="1"/>
          </p:nvPr>
        </p:nvSpPr>
        <p:spPr>
          <a:xfrm>
            <a:off x="913773" y="2367094"/>
            <a:ext cx="10363827" cy="3424107"/>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6" name="Google Shape;56;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extLst>
      <p:ext uri="{BB962C8B-B14F-4D97-AF65-F5344CB8AC3E}">
        <p14:creationId xmlns:p14="http://schemas.microsoft.com/office/powerpoint/2010/main" val="3999591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‹Nº›</a:t>
            </a:fld>
            <a:endParaRPr lang="en-US"/>
          </a:p>
        </p:txBody>
      </p:sp>
    </p:spTree>
    <p:extLst>
      <p:ext uri="{BB962C8B-B14F-4D97-AF65-F5344CB8AC3E}">
        <p14:creationId xmlns:p14="http://schemas.microsoft.com/office/powerpoint/2010/main" val="966016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‹Nº›</a:t>
            </a:fld>
            <a:endParaRPr lang="en-US"/>
          </a:p>
        </p:txBody>
      </p:sp>
    </p:spTree>
    <p:extLst>
      <p:ext uri="{BB962C8B-B14F-4D97-AF65-F5344CB8AC3E}">
        <p14:creationId xmlns:p14="http://schemas.microsoft.com/office/powerpoint/2010/main" val="2880088303"/>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‹Nº›</a:t>
            </a:fld>
            <a:endParaRPr lang="en-US"/>
          </a:p>
        </p:txBody>
      </p:sp>
    </p:spTree>
    <p:extLst>
      <p:ext uri="{BB962C8B-B14F-4D97-AF65-F5344CB8AC3E}">
        <p14:creationId xmlns:p14="http://schemas.microsoft.com/office/powerpoint/2010/main" val="3468026480"/>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endParaRPr lang="es-CL"/>
          </a:p>
        </p:txBody>
      </p:sp>
      <p:sp>
        <p:nvSpPr>
          <p:cNvPr id="8" name="Footer Placeholder 7"/>
          <p:cNvSpPr>
            <a:spLocks noGrp="1"/>
          </p:cNvSpPr>
          <p:nvPr>
            <p:ph type="ftr" sz="quarter" idx="11"/>
          </p:nvPr>
        </p:nvSpPr>
        <p:spPr/>
        <p:txBody>
          <a:bodyPr/>
          <a:lstStyle/>
          <a:p>
            <a:endParaRPr lang="es-CL"/>
          </a:p>
        </p:txBody>
      </p:sp>
      <p:sp>
        <p:nvSpPr>
          <p:cNvPr id="9" name="Slide Number Placeholder 8"/>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‹Nº›</a:t>
            </a:fld>
            <a:endParaRPr lang="en-US"/>
          </a:p>
        </p:txBody>
      </p:sp>
    </p:spTree>
    <p:extLst>
      <p:ext uri="{BB962C8B-B14F-4D97-AF65-F5344CB8AC3E}">
        <p14:creationId xmlns:p14="http://schemas.microsoft.com/office/powerpoint/2010/main" val="1808106471"/>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endParaRPr lang="es-CL"/>
          </a:p>
        </p:txBody>
      </p:sp>
      <p:sp>
        <p:nvSpPr>
          <p:cNvPr id="4" name="Footer Placeholder 3"/>
          <p:cNvSpPr>
            <a:spLocks noGrp="1"/>
          </p:cNvSpPr>
          <p:nvPr>
            <p:ph type="ftr" sz="quarter" idx="11"/>
          </p:nvPr>
        </p:nvSpPr>
        <p:spPr/>
        <p:txBody>
          <a:bodyPr/>
          <a:lstStyle/>
          <a:p>
            <a:endParaRPr lang="es-CL"/>
          </a:p>
        </p:txBody>
      </p:sp>
      <p:sp>
        <p:nvSpPr>
          <p:cNvPr id="5" name="Slide Number Placeholder 4"/>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‹Nº›</a:t>
            </a:fld>
            <a:endParaRPr lang="en-US"/>
          </a:p>
        </p:txBody>
      </p:sp>
    </p:spTree>
    <p:extLst>
      <p:ext uri="{BB962C8B-B14F-4D97-AF65-F5344CB8AC3E}">
        <p14:creationId xmlns:p14="http://schemas.microsoft.com/office/powerpoint/2010/main" val="2914505449"/>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s-CL"/>
          </a:p>
        </p:txBody>
      </p:sp>
      <p:sp>
        <p:nvSpPr>
          <p:cNvPr id="3" name="Footer Placeholder 2"/>
          <p:cNvSpPr>
            <a:spLocks noGrp="1"/>
          </p:cNvSpPr>
          <p:nvPr>
            <p:ph type="ftr" sz="quarter" idx="11"/>
          </p:nvPr>
        </p:nvSpPr>
        <p:spPr/>
        <p:txBody>
          <a:bodyPr/>
          <a:lstStyle/>
          <a:p>
            <a:endParaRPr lang="es-CL"/>
          </a:p>
        </p:txBody>
      </p:sp>
      <p:sp>
        <p:nvSpPr>
          <p:cNvPr id="4" name="Slide Number Placeholder 3"/>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‹Nº›</a:t>
            </a:fld>
            <a:endParaRPr lang="en-US"/>
          </a:p>
        </p:txBody>
      </p:sp>
    </p:spTree>
    <p:extLst>
      <p:ext uri="{BB962C8B-B14F-4D97-AF65-F5344CB8AC3E}">
        <p14:creationId xmlns:p14="http://schemas.microsoft.com/office/powerpoint/2010/main" val="3452140582"/>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‹Nº›</a:t>
            </a:fld>
            <a:endParaRPr lang="en-US"/>
          </a:p>
        </p:txBody>
      </p:sp>
    </p:spTree>
    <p:extLst>
      <p:ext uri="{BB962C8B-B14F-4D97-AF65-F5344CB8AC3E}">
        <p14:creationId xmlns:p14="http://schemas.microsoft.com/office/powerpoint/2010/main" val="3186124221"/>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‹Nº›</a:t>
            </a:fld>
            <a:endParaRPr lang="en-US"/>
          </a:p>
        </p:txBody>
      </p:sp>
    </p:spTree>
    <p:extLst>
      <p:ext uri="{BB962C8B-B14F-4D97-AF65-F5344CB8AC3E}">
        <p14:creationId xmlns:p14="http://schemas.microsoft.com/office/powerpoint/2010/main" val="3388886402"/>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s-CL"/>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lvl="0" indent="0" algn="r" rtl="0">
              <a:spcBef>
                <a:spcPts val="0"/>
              </a:spcBef>
              <a:spcAft>
                <a:spcPts val="0"/>
              </a:spcAft>
              <a:buNone/>
            </a:pPr>
            <a:fld id="{00000000-1234-1234-1234-123412341234}" type="slidenum">
              <a:rPr lang="en-US" smtClean="0"/>
              <a:t>‹Nº›</a:t>
            </a:fld>
            <a:endParaRPr lang="en-US"/>
          </a:p>
        </p:txBody>
      </p:sp>
    </p:spTree>
    <p:extLst>
      <p:ext uri="{BB962C8B-B14F-4D97-AF65-F5344CB8AC3E}">
        <p14:creationId xmlns:p14="http://schemas.microsoft.com/office/powerpoint/2010/main" val="243144787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382"/>
        <p:cNvGrpSpPr/>
        <p:nvPr/>
      </p:nvGrpSpPr>
      <p:grpSpPr>
        <a:xfrm>
          <a:off x="0" y="0"/>
          <a:ext cx="0" cy="0"/>
          <a:chOff x="0" y="0"/>
          <a:chExt cx="0" cy="0"/>
        </a:xfrm>
      </p:grpSpPr>
      <p:sp>
        <p:nvSpPr>
          <p:cNvPr id="256" name="Rectangle 255">
            <a:extLst>
              <a:ext uri="{FF2B5EF4-FFF2-40B4-BE49-F238E27FC236}">
                <a16:creationId xmlns:a16="http://schemas.microsoft.com/office/drawing/2014/main" id="{C9044227-071D-4831-94D0-C92D4840BA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3" name="Google Shape;383;p4"/>
          <p:cNvSpPr txBox="1">
            <a:spLocks noGrp="1"/>
          </p:cNvSpPr>
          <p:nvPr>
            <p:ph type="title"/>
          </p:nvPr>
        </p:nvSpPr>
        <p:spPr>
          <a:xfrm>
            <a:off x="4354513" y="841375"/>
            <a:ext cx="3505200" cy="3114698"/>
          </a:xfrm>
          <a:prstGeom prst="rect">
            <a:avLst/>
          </a:prstGeom>
        </p:spPr>
        <p:txBody>
          <a:bodyPr spcFirstLastPara="1" vert="horz" lIns="91440" tIns="45720" rIns="91440" bIns="45720" rtlCol="0" anchor="b" anchorCtr="0">
            <a:normAutofit/>
          </a:bodyPr>
          <a:lstStyle/>
          <a:p>
            <a:pPr marL="0" lvl="0" indent="0" algn="ctr">
              <a:spcAft>
                <a:spcPts val="0"/>
              </a:spcAft>
              <a:buClr>
                <a:schemeClr val="dk1"/>
              </a:buClr>
              <a:buSzPts val="4000"/>
            </a:pPr>
            <a:r>
              <a:rPr lang="en-US" sz="5600" b="1" kern="1200" cap="none">
                <a:solidFill>
                  <a:schemeClr val="bg1"/>
                </a:solidFill>
                <a:latin typeface="+mj-lt"/>
                <a:ea typeface="+mj-ea"/>
                <a:cs typeface="+mj-cs"/>
              </a:rPr>
              <a:t>CÓDIGOS DE AGUAS EN CHILE</a:t>
            </a:r>
            <a:endParaRPr lang="en-US" sz="5600" kern="1200">
              <a:solidFill>
                <a:schemeClr val="bg1"/>
              </a:solidFill>
              <a:latin typeface="+mj-lt"/>
              <a:ea typeface="+mj-ea"/>
              <a:cs typeface="+mj-cs"/>
            </a:endParaRPr>
          </a:p>
        </p:txBody>
      </p:sp>
      <p:pic>
        <p:nvPicPr>
          <p:cNvPr id="385" name="Google Shape;385;p4"/>
          <p:cNvPicPr preferRelativeResize="0"/>
          <p:nvPr/>
        </p:nvPicPr>
        <p:blipFill rotWithShape="1">
          <a:blip r:embed="rId3"/>
          <a:srcRect t="14639" r="1" b="29710"/>
          <a:stretch/>
        </p:blipFill>
        <p:spPr>
          <a:xfrm>
            <a:off x="20" y="2"/>
            <a:ext cx="3834650" cy="3333747"/>
          </a:xfrm>
          <a:custGeom>
            <a:avLst/>
            <a:gdLst/>
            <a:ahLst/>
            <a:cxnLst/>
            <a:rect l="l" t="t" r="r" b="b"/>
            <a:pathLst>
              <a:path w="3834670" h="3333747">
                <a:moveTo>
                  <a:pt x="0" y="0"/>
                </a:moveTo>
                <a:lnTo>
                  <a:pt x="3066495" y="0"/>
                </a:lnTo>
                <a:lnTo>
                  <a:pt x="3427241" y="1211943"/>
                </a:lnTo>
                <a:lnTo>
                  <a:pt x="3834670" y="3333747"/>
                </a:lnTo>
                <a:lnTo>
                  <a:pt x="0" y="3333747"/>
                </a:lnTo>
                <a:close/>
              </a:path>
            </a:pathLst>
          </a:custGeom>
          <a:noFill/>
        </p:spPr>
      </p:pic>
      <p:pic>
        <p:nvPicPr>
          <p:cNvPr id="386" name="Google Shape;386;p4"/>
          <p:cNvPicPr preferRelativeResize="0">
            <a:picLocks/>
          </p:cNvPicPr>
          <p:nvPr/>
        </p:nvPicPr>
        <p:blipFill rotWithShape="1">
          <a:blip r:embed="rId4"/>
          <a:srcRect t="21700" r="1" b="16291"/>
          <a:stretch/>
        </p:blipFill>
        <p:spPr>
          <a:xfrm>
            <a:off x="1" y="3562350"/>
            <a:ext cx="3986041" cy="3295650"/>
          </a:xfrm>
          <a:custGeom>
            <a:avLst/>
            <a:gdLst/>
            <a:ahLst/>
            <a:cxnLst/>
            <a:rect l="l" t="t" r="r" b="b"/>
            <a:pathLst>
              <a:path w="3986041" h="3295650">
                <a:moveTo>
                  <a:pt x="3878566" y="0"/>
                </a:moveTo>
                <a:lnTo>
                  <a:pt x="3986041" y="559707"/>
                </a:lnTo>
                <a:lnTo>
                  <a:pt x="3751724" y="3295650"/>
                </a:lnTo>
                <a:lnTo>
                  <a:pt x="0" y="3295650"/>
                </a:lnTo>
                <a:lnTo>
                  <a:pt x="0" y="1"/>
                </a:lnTo>
                <a:close/>
              </a:path>
            </a:pathLst>
          </a:custGeom>
          <a:noFill/>
        </p:spPr>
      </p:pic>
      <p:grpSp>
        <p:nvGrpSpPr>
          <p:cNvPr id="257" name="Group 256">
            <a:extLst>
              <a:ext uri="{FF2B5EF4-FFF2-40B4-BE49-F238E27FC236}">
                <a16:creationId xmlns:a16="http://schemas.microsoft.com/office/drawing/2014/main" id="{C27F758D-B23C-459E-AD21-6621782C726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48588" y="0"/>
            <a:ext cx="1339053" cy="6858000"/>
            <a:chOff x="2748588" y="0"/>
            <a:chExt cx="1339053" cy="6858000"/>
          </a:xfrm>
          <a:effectLst>
            <a:outerShdw blurRad="381000" dist="152400" algn="ctr" rotWithShape="0">
              <a:srgbClr val="000000">
                <a:alpha val="10000"/>
              </a:srgbClr>
            </a:outerShdw>
          </a:effectLst>
        </p:grpSpPr>
        <p:sp>
          <p:nvSpPr>
            <p:cNvPr id="258" name="Freeform: Shape 257">
              <a:extLst>
                <a:ext uri="{FF2B5EF4-FFF2-40B4-BE49-F238E27FC236}">
                  <a16:creationId xmlns:a16="http://schemas.microsoft.com/office/drawing/2014/main" id="{08DD5D69-A882-48D7-ACFB-68E2DC6B04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748588" y="0"/>
              <a:ext cx="1339053" cy="6858000"/>
            </a:xfrm>
            <a:custGeom>
              <a:avLst/>
              <a:gdLst>
                <a:gd name="connsiteX0" fmla="*/ 850532 w 1339053"/>
                <a:gd name="connsiteY0" fmla="*/ 3481838 h 6858000"/>
                <a:gd name="connsiteX1" fmla="*/ 877027 w 1339053"/>
                <a:gd name="connsiteY1" fmla="*/ 3490955 h 6858000"/>
                <a:gd name="connsiteX2" fmla="*/ 922718 w 1339053"/>
                <a:gd name="connsiteY2" fmla="*/ 3516472 h 6858000"/>
                <a:gd name="connsiteX3" fmla="*/ 1094179 w 1339053"/>
                <a:gd name="connsiteY3" fmla="*/ 3567567 h 6858000"/>
                <a:gd name="connsiteX4" fmla="*/ 1118891 w 1339053"/>
                <a:gd name="connsiteY4" fmla="*/ 3568331 h 6858000"/>
                <a:gd name="connsiteX5" fmla="*/ 1295961 w 1339053"/>
                <a:gd name="connsiteY5" fmla="*/ 3584709 h 6858000"/>
                <a:gd name="connsiteX6" fmla="*/ 1308070 w 1339053"/>
                <a:gd name="connsiteY6" fmla="*/ 3585183 h 6858000"/>
                <a:gd name="connsiteX7" fmla="*/ 1325263 w 1339053"/>
                <a:gd name="connsiteY7" fmla="*/ 3705453 h 6858000"/>
                <a:gd name="connsiteX8" fmla="*/ 1334107 w 1339053"/>
                <a:gd name="connsiteY8" fmla="*/ 3772268 h 6858000"/>
                <a:gd name="connsiteX9" fmla="*/ 1338203 w 1339053"/>
                <a:gd name="connsiteY9" fmla="*/ 3831076 h 6858000"/>
                <a:gd name="connsiteX10" fmla="*/ 1338805 w 1339053"/>
                <a:gd name="connsiteY10" fmla="*/ 3839709 h 6858000"/>
                <a:gd name="connsiteX11" fmla="*/ 1335635 w 1339053"/>
                <a:gd name="connsiteY11" fmla="*/ 4118635 h 6858000"/>
                <a:gd name="connsiteX12" fmla="*/ 1337171 w 1339053"/>
                <a:gd name="connsiteY12" fmla="*/ 4209403 h 6858000"/>
                <a:gd name="connsiteX13" fmla="*/ 1325840 w 1339053"/>
                <a:gd name="connsiteY13" fmla="*/ 4309174 h 6858000"/>
                <a:gd name="connsiteX14" fmla="*/ 1321122 w 1339053"/>
                <a:gd name="connsiteY14" fmla="*/ 4473630 h 6858000"/>
                <a:gd name="connsiteX15" fmla="*/ 1302196 w 1339053"/>
                <a:gd name="connsiteY15" fmla="*/ 4791709 h 6858000"/>
                <a:gd name="connsiteX16" fmla="*/ 1293239 w 1339053"/>
                <a:gd name="connsiteY16" fmla="*/ 4860048 h 6858000"/>
                <a:gd name="connsiteX17" fmla="*/ 1288829 w 1339053"/>
                <a:gd name="connsiteY17" fmla="*/ 5039837 h 6858000"/>
                <a:gd name="connsiteX18" fmla="*/ 1289584 w 1339053"/>
                <a:gd name="connsiteY18" fmla="*/ 5148703 h 6858000"/>
                <a:gd name="connsiteX19" fmla="*/ 1282205 w 1339053"/>
                <a:gd name="connsiteY19" fmla="*/ 5236435 h 6858000"/>
                <a:gd name="connsiteX20" fmla="*/ 1268145 w 1339053"/>
                <a:gd name="connsiteY20" fmla="*/ 5311662 h 6858000"/>
                <a:gd name="connsiteX21" fmla="*/ 1250547 w 1339053"/>
                <a:gd name="connsiteY21" fmla="*/ 5515595 h 6858000"/>
                <a:gd name="connsiteX22" fmla="*/ 1243323 w 1339053"/>
                <a:gd name="connsiteY22" fmla="*/ 5596885 h 6858000"/>
                <a:gd name="connsiteX23" fmla="*/ 1238303 w 1339053"/>
                <a:gd name="connsiteY23" fmla="*/ 5812036 h 6858000"/>
                <a:gd name="connsiteX24" fmla="*/ 1223551 w 1339053"/>
                <a:gd name="connsiteY24" fmla="*/ 5991171 h 6858000"/>
                <a:gd name="connsiteX25" fmla="*/ 1219699 w 1339053"/>
                <a:gd name="connsiteY25" fmla="*/ 6066726 h 6858000"/>
                <a:gd name="connsiteX26" fmla="*/ 1199935 w 1339053"/>
                <a:gd name="connsiteY26" fmla="*/ 6236130 h 6858000"/>
                <a:gd name="connsiteX27" fmla="*/ 1192857 w 1339053"/>
                <a:gd name="connsiteY27" fmla="*/ 6333267 h 6858000"/>
                <a:gd name="connsiteX28" fmla="*/ 1148174 w 1339053"/>
                <a:gd name="connsiteY28" fmla="*/ 6561849 h 6858000"/>
                <a:gd name="connsiteX29" fmla="*/ 1100424 w 1339053"/>
                <a:gd name="connsiteY29" fmla="*/ 6797385 h 6858000"/>
                <a:gd name="connsiteX30" fmla="*/ 1085621 w 1339053"/>
                <a:gd name="connsiteY30" fmla="*/ 6858000 h 6858000"/>
                <a:gd name="connsiteX31" fmla="*/ 932341 w 1339053"/>
                <a:gd name="connsiteY31" fmla="*/ 6858000 h 6858000"/>
                <a:gd name="connsiteX32" fmla="*/ 944496 w 1339053"/>
                <a:gd name="connsiteY32" fmla="*/ 6829656 h 6858000"/>
                <a:gd name="connsiteX33" fmla="*/ 913239 w 1339053"/>
                <a:gd name="connsiteY33" fmla="*/ 6720119 h 6858000"/>
                <a:gd name="connsiteX34" fmla="*/ 870682 w 1339053"/>
                <a:gd name="connsiteY34" fmla="*/ 6655346 h 6858000"/>
                <a:gd name="connsiteX35" fmla="*/ 846442 w 1339053"/>
                <a:gd name="connsiteY35" fmla="*/ 6498594 h 6858000"/>
                <a:gd name="connsiteX36" fmla="*/ 881150 w 1339053"/>
                <a:gd name="connsiteY36" fmla="*/ 6473756 h 6858000"/>
                <a:gd name="connsiteX37" fmla="*/ 922470 w 1339053"/>
                <a:gd name="connsiteY37" fmla="*/ 6377035 h 6858000"/>
                <a:gd name="connsiteX38" fmla="*/ 955039 w 1339053"/>
                <a:gd name="connsiteY38" fmla="*/ 6268585 h 6858000"/>
                <a:gd name="connsiteX39" fmla="*/ 1024350 w 1339053"/>
                <a:gd name="connsiteY39" fmla="*/ 6083443 h 6858000"/>
                <a:gd name="connsiteX40" fmla="*/ 999696 w 1339053"/>
                <a:gd name="connsiteY40" fmla="*/ 5938416 h 6858000"/>
                <a:gd name="connsiteX41" fmla="*/ 988342 w 1339053"/>
                <a:gd name="connsiteY41" fmla="*/ 5882426 h 6858000"/>
                <a:gd name="connsiteX42" fmla="*/ 985444 w 1339053"/>
                <a:gd name="connsiteY42" fmla="*/ 5832438 h 6858000"/>
                <a:gd name="connsiteX43" fmla="*/ 992016 w 1339053"/>
                <a:gd name="connsiteY43" fmla="*/ 5777751 h 6858000"/>
                <a:gd name="connsiteX44" fmla="*/ 995028 w 1339053"/>
                <a:gd name="connsiteY44" fmla="*/ 5641832 h 6858000"/>
                <a:gd name="connsiteX45" fmla="*/ 981247 w 1339053"/>
                <a:gd name="connsiteY45" fmla="*/ 5562522 h 6858000"/>
                <a:gd name="connsiteX46" fmla="*/ 995131 w 1339053"/>
                <a:gd name="connsiteY46" fmla="*/ 5398075 h 6858000"/>
                <a:gd name="connsiteX47" fmla="*/ 997379 w 1339053"/>
                <a:gd name="connsiteY47" fmla="*/ 5283928 h 6858000"/>
                <a:gd name="connsiteX48" fmla="*/ 979617 w 1339053"/>
                <a:gd name="connsiteY48" fmla="*/ 5157396 h 6858000"/>
                <a:gd name="connsiteX49" fmla="*/ 976441 w 1339053"/>
                <a:gd name="connsiteY49" fmla="*/ 5139485 h 6858000"/>
                <a:gd name="connsiteX50" fmla="*/ 953793 w 1339053"/>
                <a:gd name="connsiteY50" fmla="*/ 5091862 h 6858000"/>
                <a:gd name="connsiteX51" fmla="*/ 853056 w 1339053"/>
                <a:gd name="connsiteY51" fmla="*/ 5001787 h 6858000"/>
                <a:gd name="connsiteX52" fmla="*/ 833979 w 1339053"/>
                <a:gd name="connsiteY52" fmla="*/ 4978966 h 6858000"/>
                <a:gd name="connsiteX53" fmla="*/ 796995 w 1339053"/>
                <a:gd name="connsiteY53" fmla="*/ 4813768 h 6858000"/>
                <a:gd name="connsiteX54" fmla="*/ 820590 w 1339053"/>
                <a:gd name="connsiteY54" fmla="*/ 4764057 h 6858000"/>
                <a:gd name="connsiteX55" fmla="*/ 864688 w 1339053"/>
                <a:gd name="connsiteY55" fmla="*/ 4714752 h 6858000"/>
                <a:gd name="connsiteX56" fmla="*/ 910485 w 1339053"/>
                <a:gd name="connsiteY56" fmla="*/ 4590911 h 6858000"/>
                <a:gd name="connsiteX57" fmla="*/ 911445 w 1339053"/>
                <a:gd name="connsiteY57" fmla="*/ 4539571 h 6858000"/>
                <a:gd name="connsiteX58" fmla="*/ 900285 w 1339053"/>
                <a:gd name="connsiteY58" fmla="*/ 4445837 h 6858000"/>
                <a:gd name="connsiteX59" fmla="*/ 863237 w 1339053"/>
                <a:gd name="connsiteY59" fmla="*/ 4364703 h 6858000"/>
                <a:gd name="connsiteX60" fmla="*/ 798070 w 1339053"/>
                <a:gd name="connsiteY60" fmla="*/ 4243284 h 6858000"/>
                <a:gd name="connsiteX61" fmla="*/ 817097 w 1339053"/>
                <a:gd name="connsiteY61" fmla="*/ 4054750 h 6858000"/>
                <a:gd name="connsiteX62" fmla="*/ 826251 w 1339053"/>
                <a:gd name="connsiteY62" fmla="*/ 3982801 h 6858000"/>
                <a:gd name="connsiteX63" fmla="*/ 836848 w 1339053"/>
                <a:gd name="connsiteY63" fmla="*/ 3784939 h 6858000"/>
                <a:gd name="connsiteX64" fmla="*/ 841285 w 1339053"/>
                <a:gd name="connsiteY64" fmla="*/ 3766755 h 6858000"/>
                <a:gd name="connsiteX65" fmla="*/ 841284 w 1339053"/>
                <a:gd name="connsiteY65" fmla="*/ 3766755 h 6858000"/>
                <a:gd name="connsiteX66" fmla="*/ 852925 w 1339053"/>
                <a:gd name="connsiteY66" fmla="*/ 3719034 h 6858000"/>
                <a:gd name="connsiteX67" fmla="*/ 857932 w 1339053"/>
                <a:gd name="connsiteY67" fmla="*/ 3696880 h 6858000"/>
                <a:gd name="connsiteX68" fmla="*/ 853534 w 1339053"/>
                <a:gd name="connsiteY68" fmla="*/ 3507036 h 6858000"/>
                <a:gd name="connsiteX69" fmla="*/ 850226 w 1339053"/>
                <a:gd name="connsiteY69" fmla="*/ 3485839 h 6858000"/>
                <a:gd name="connsiteX70" fmla="*/ 0 w 1339053"/>
                <a:gd name="connsiteY70" fmla="*/ 0 h 6858000"/>
                <a:gd name="connsiteX71" fmla="*/ 455609 w 1339053"/>
                <a:gd name="connsiteY71" fmla="*/ 0 h 6858000"/>
                <a:gd name="connsiteX72" fmla="*/ 459171 w 1339053"/>
                <a:gd name="connsiteY72" fmla="*/ 72395 h 6858000"/>
                <a:gd name="connsiteX73" fmla="*/ 460041 w 1339053"/>
                <a:gd name="connsiteY73" fmla="*/ 131917 h 6858000"/>
                <a:gd name="connsiteX74" fmla="*/ 504421 w 1339053"/>
                <a:gd name="connsiteY74" fmla="*/ 389691 h 6858000"/>
                <a:gd name="connsiteX75" fmla="*/ 582097 w 1339053"/>
                <a:gd name="connsiteY75" fmla="*/ 634609 h 6858000"/>
                <a:gd name="connsiteX76" fmla="*/ 702468 w 1339053"/>
                <a:gd name="connsiteY76" fmla="*/ 834019 h 6858000"/>
                <a:gd name="connsiteX77" fmla="*/ 729203 w 1339053"/>
                <a:gd name="connsiteY77" fmla="*/ 887701 h 6858000"/>
                <a:gd name="connsiteX78" fmla="*/ 743787 w 1339053"/>
                <a:gd name="connsiteY78" fmla="*/ 1016355 h 6858000"/>
                <a:gd name="connsiteX79" fmla="*/ 750083 w 1339053"/>
                <a:gd name="connsiteY79" fmla="*/ 1128060 h 6858000"/>
                <a:gd name="connsiteX80" fmla="*/ 768866 w 1339053"/>
                <a:gd name="connsiteY80" fmla="*/ 1213431 h 6858000"/>
                <a:gd name="connsiteX81" fmla="*/ 787802 w 1339053"/>
                <a:gd name="connsiteY81" fmla="*/ 1286432 h 6858000"/>
                <a:gd name="connsiteX82" fmla="*/ 842837 w 1339053"/>
                <a:gd name="connsiteY82" fmla="*/ 1455511 h 6858000"/>
                <a:gd name="connsiteX83" fmla="*/ 877988 w 1339053"/>
                <a:gd name="connsiteY83" fmla="*/ 1634814 h 6858000"/>
                <a:gd name="connsiteX84" fmla="*/ 941063 w 1339053"/>
                <a:gd name="connsiteY84" fmla="*/ 1789731 h 6858000"/>
                <a:gd name="connsiteX85" fmla="*/ 980124 w 1339053"/>
                <a:gd name="connsiteY85" fmla="*/ 1857657 h 6858000"/>
                <a:gd name="connsiteX86" fmla="*/ 984484 w 1339053"/>
                <a:gd name="connsiteY86" fmla="*/ 1976384 h 6858000"/>
                <a:gd name="connsiteX87" fmla="*/ 1007189 w 1339053"/>
                <a:gd name="connsiteY87" fmla="*/ 2110650 h 6858000"/>
                <a:gd name="connsiteX88" fmla="*/ 1039893 w 1339053"/>
                <a:gd name="connsiteY88" fmla="*/ 2211041 h 6858000"/>
                <a:gd name="connsiteX89" fmla="*/ 1059162 w 1339053"/>
                <a:gd name="connsiteY89" fmla="*/ 2286682 h 6858000"/>
                <a:gd name="connsiteX90" fmla="*/ 1070522 w 1339053"/>
                <a:gd name="connsiteY90" fmla="*/ 2388667 h 6858000"/>
                <a:gd name="connsiteX91" fmla="*/ 1093939 w 1339053"/>
                <a:gd name="connsiteY91" fmla="*/ 2494653 h 6858000"/>
                <a:gd name="connsiteX92" fmla="*/ 1112007 w 1339053"/>
                <a:gd name="connsiteY92" fmla="*/ 2548197 h 6858000"/>
                <a:gd name="connsiteX93" fmla="*/ 1138346 w 1339053"/>
                <a:gd name="connsiteY93" fmla="*/ 2649163 h 6858000"/>
                <a:gd name="connsiteX94" fmla="*/ 1160337 w 1339053"/>
                <a:gd name="connsiteY94" fmla="*/ 2751608 h 6858000"/>
                <a:gd name="connsiteX95" fmla="*/ 1165737 w 1339053"/>
                <a:gd name="connsiteY95" fmla="*/ 2933012 h 6858000"/>
                <a:gd name="connsiteX96" fmla="*/ 1202029 w 1339053"/>
                <a:gd name="connsiteY96" fmla="*/ 3107873 h 6858000"/>
                <a:gd name="connsiteX97" fmla="*/ 1225692 w 1339053"/>
                <a:gd name="connsiteY97" fmla="*/ 3244974 h 6858000"/>
                <a:gd name="connsiteX98" fmla="*/ 1243916 w 1339053"/>
                <a:gd name="connsiteY98" fmla="*/ 3326221 h 6858000"/>
                <a:gd name="connsiteX99" fmla="*/ 1293067 w 1339053"/>
                <a:gd name="connsiteY99" fmla="*/ 3480219 h 6858000"/>
                <a:gd name="connsiteX100" fmla="*/ 1308071 w 1339053"/>
                <a:gd name="connsiteY100" fmla="*/ 3585182 h 6858000"/>
                <a:gd name="connsiteX101" fmla="*/ 1295962 w 1339053"/>
                <a:gd name="connsiteY101" fmla="*/ 3584708 h 6858000"/>
                <a:gd name="connsiteX102" fmla="*/ 1118893 w 1339053"/>
                <a:gd name="connsiteY102" fmla="*/ 3568330 h 6858000"/>
                <a:gd name="connsiteX103" fmla="*/ 1094179 w 1339053"/>
                <a:gd name="connsiteY103" fmla="*/ 3567566 h 6858000"/>
                <a:gd name="connsiteX104" fmla="*/ 922719 w 1339053"/>
                <a:gd name="connsiteY104" fmla="*/ 3516472 h 6858000"/>
                <a:gd name="connsiteX105" fmla="*/ 877028 w 1339053"/>
                <a:gd name="connsiteY105" fmla="*/ 3490955 h 6858000"/>
                <a:gd name="connsiteX106" fmla="*/ 850533 w 1339053"/>
                <a:gd name="connsiteY106" fmla="*/ 3481837 h 6858000"/>
                <a:gd name="connsiteX107" fmla="*/ 852113 w 1339053"/>
                <a:gd name="connsiteY107" fmla="*/ 3461170 h 6858000"/>
                <a:gd name="connsiteX108" fmla="*/ 831383 w 1339053"/>
                <a:gd name="connsiteY108" fmla="*/ 3399179 h 6858000"/>
                <a:gd name="connsiteX109" fmla="*/ 743141 w 1339053"/>
                <a:gd name="connsiteY109" fmla="*/ 3320580 h 6858000"/>
                <a:gd name="connsiteX110" fmla="*/ 713221 w 1339053"/>
                <a:gd name="connsiteY110" fmla="*/ 3251241 h 6858000"/>
                <a:gd name="connsiteX111" fmla="*/ 697098 w 1339053"/>
                <a:gd name="connsiteY111" fmla="*/ 3202528 h 6858000"/>
                <a:gd name="connsiteX112" fmla="*/ 664820 w 1339053"/>
                <a:gd name="connsiteY112" fmla="*/ 3154190 h 6858000"/>
                <a:gd name="connsiteX113" fmla="*/ 572501 w 1339053"/>
                <a:gd name="connsiteY113" fmla="*/ 3087312 h 6858000"/>
                <a:gd name="connsiteX114" fmla="*/ 497703 w 1339053"/>
                <a:gd name="connsiteY114" fmla="*/ 3005243 h 6858000"/>
                <a:gd name="connsiteX115" fmla="*/ 476984 w 1339053"/>
                <a:gd name="connsiteY115" fmla="*/ 2892751 h 6858000"/>
                <a:gd name="connsiteX116" fmla="*/ 468947 w 1339053"/>
                <a:gd name="connsiteY116" fmla="*/ 2824527 h 6858000"/>
                <a:gd name="connsiteX117" fmla="*/ 569138 w 1339053"/>
                <a:gd name="connsiteY117" fmla="*/ 2595026 h 6858000"/>
                <a:gd name="connsiteX118" fmla="*/ 645397 w 1339053"/>
                <a:gd name="connsiteY118" fmla="*/ 2440808 h 6858000"/>
                <a:gd name="connsiteX119" fmla="*/ 651820 w 1339053"/>
                <a:gd name="connsiteY119" fmla="*/ 2384384 h 6858000"/>
                <a:gd name="connsiteX120" fmla="*/ 612994 w 1339053"/>
                <a:gd name="connsiteY120" fmla="*/ 2207332 h 6858000"/>
                <a:gd name="connsiteX121" fmla="*/ 620894 w 1339053"/>
                <a:gd name="connsiteY121" fmla="*/ 2046679 h 6858000"/>
                <a:gd name="connsiteX122" fmla="*/ 644614 w 1339053"/>
                <a:gd name="connsiteY122" fmla="*/ 1931265 h 6858000"/>
                <a:gd name="connsiteX123" fmla="*/ 665994 w 1339053"/>
                <a:gd name="connsiteY123" fmla="*/ 1832337 h 6858000"/>
                <a:gd name="connsiteX124" fmla="*/ 678276 w 1339053"/>
                <a:gd name="connsiteY124" fmla="*/ 1709437 h 6858000"/>
                <a:gd name="connsiteX125" fmla="*/ 672955 w 1339053"/>
                <a:gd name="connsiteY125" fmla="*/ 1636123 h 6858000"/>
                <a:gd name="connsiteX126" fmla="*/ 668480 w 1339053"/>
                <a:gd name="connsiteY126" fmla="*/ 1520749 h 6858000"/>
                <a:gd name="connsiteX127" fmla="*/ 653920 w 1339053"/>
                <a:gd name="connsiteY127" fmla="*/ 1399437 h 6858000"/>
                <a:gd name="connsiteX128" fmla="*/ 612686 w 1339053"/>
                <a:gd name="connsiteY128" fmla="*/ 1296979 h 6858000"/>
                <a:gd name="connsiteX129" fmla="*/ 570220 w 1339053"/>
                <a:gd name="connsiteY129" fmla="*/ 1235618 h 6858000"/>
                <a:gd name="connsiteX130" fmla="*/ 529736 w 1339053"/>
                <a:gd name="connsiteY130" fmla="*/ 1081752 h 6858000"/>
                <a:gd name="connsiteX131" fmla="*/ 414305 w 1339053"/>
                <a:gd name="connsiteY131" fmla="*/ 918292 h 6858000"/>
                <a:gd name="connsiteX132" fmla="*/ 373924 w 1339053"/>
                <a:gd name="connsiteY132" fmla="*/ 825689 h 6858000"/>
                <a:gd name="connsiteX133" fmla="*/ 368949 w 1339053"/>
                <a:gd name="connsiteY133" fmla="*/ 778726 h 6858000"/>
                <a:gd name="connsiteX134" fmla="*/ 347020 w 1339053"/>
                <a:gd name="connsiteY134" fmla="*/ 694643 h 6858000"/>
                <a:gd name="connsiteX135" fmla="*/ 327478 w 1339053"/>
                <a:gd name="connsiteY135" fmla="*/ 642898 h 6858000"/>
                <a:gd name="connsiteX136" fmla="*/ 243468 w 1339053"/>
                <a:gd name="connsiteY136" fmla="*/ 491960 h 6858000"/>
                <a:gd name="connsiteX137" fmla="*/ 218930 w 1339053"/>
                <a:gd name="connsiteY137" fmla="*/ 446010 h 6858000"/>
                <a:gd name="connsiteX138" fmla="*/ 180614 w 1339053"/>
                <a:gd name="connsiteY138" fmla="*/ 354892 h 6858000"/>
                <a:gd name="connsiteX139" fmla="*/ 171988 w 1339053"/>
                <a:gd name="connsiteY139" fmla="*/ 317521 h 6858000"/>
                <a:gd name="connsiteX140" fmla="*/ 139875 w 1339053"/>
                <a:gd name="connsiteY140" fmla="*/ 246378 h 6858000"/>
                <a:gd name="connsiteX141" fmla="*/ 51499 w 1339053"/>
                <a:gd name="connsiteY141" fmla="*/ 73211 h 6858000"/>
                <a:gd name="connsiteX142" fmla="*/ 19690 w 1339053"/>
                <a:gd name="connsiteY142" fmla="*/ 3662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339053" h="6858000">
                  <a:moveTo>
                    <a:pt x="850532" y="3481838"/>
                  </a:moveTo>
                  <a:lnTo>
                    <a:pt x="877027" y="3490955"/>
                  </a:lnTo>
                  <a:cubicBezTo>
                    <a:pt x="892941" y="3497986"/>
                    <a:pt x="908176" y="3506416"/>
                    <a:pt x="922718" y="3516472"/>
                  </a:cubicBezTo>
                  <a:cubicBezTo>
                    <a:pt x="967062" y="3547282"/>
                    <a:pt x="1027547" y="3564030"/>
                    <a:pt x="1094179" y="3567567"/>
                  </a:cubicBezTo>
                  <a:cubicBezTo>
                    <a:pt x="1102515" y="3567965"/>
                    <a:pt x="1113434" y="3565936"/>
                    <a:pt x="1118891" y="3568331"/>
                  </a:cubicBezTo>
                  <a:cubicBezTo>
                    <a:pt x="1180628" y="3594888"/>
                    <a:pt x="1237753" y="3586304"/>
                    <a:pt x="1295961" y="3584709"/>
                  </a:cubicBezTo>
                  <a:lnTo>
                    <a:pt x="1308070" y="3585183"/>
                  </a:lnTo>
                  <a:lnTo>
                    <a:pt x="1325263" y="3705453"/>
                  </a:lnTo>
                  <a:cubicBezTo>
                    <a:pt x="1328254" y="3727679"/>
                    <a:pt x="1331526" y="3749922"/>
                    <a:pt x="1334107" y="3772268"/>
                  </a:cubicBezTo>
                  <a:lnTo>
                    <a:pt x="1338203" y="3831076"/>
                  </a:lnTo>
                  <a:lnTo>
                    <a:pt x="1338805" y="3839709"/>
                  </a:lnTo>
                  <a:cubicBezTo>
                    <a:pt x="1339996" y="3932341"/>
                    <a:pt x="1336568" y="4025809"/>
                    <a:pt x="1335635" y="4118635"/>
                  </a:cubicBezTo>
                  <a:cubicBezTo>
                    <a:pt x="1335202" y="4148976"/>
                    <a:pt x="1338805" y="4178868"/>
                    <a:pt x="1337171" y="4209403"/>
                  </a:cubicBezTo>
                  <a:cubicBezTo>
                    <a:pt x="1335445" y="4242449"/>
                    <a:pt x="1327565" y="4276129"/>
                    <a:pt x="1325840" y="4309174"/>
                  </a:cubicBezTo>
                  <a:cubicBezTo>
                    <a:pt x="1322853" y="4364122"/>
                    <a:pt x="1323899" y="4418621"/>
                    <a:pt x="1321122" y="4473630"/>
                  </a:cubicBezTo>
                  <a:cubicBezTo>
                    <a:pt x="1315632" y="4579723"/>
                    <a:pt x="1309019" y="4685750"/>
                    <a:pt x="1302196" y="4791709"/>
                  </a:cubicBezTo>
                  <a:cubicBezTo>
                    <a:pt x="1300696" y="4814383"/>
                    <a:pt x="1294244" y="4837504"/>
                    <a:pt x="1293239" y="4860048"/>
                  </a:cubicBezTo>
                  <a:cubicBezTo>
                    <a:pt x="1290785" y="4919957"/>
                    <a:pt x="1289660" y="4979994"/>
                    <a:pt x="1288829" y="5039837"/>
                  </a:cubicBezTo>
                  <a:cubicBezTo>
                    <a:pt x="1288401" y="5076103"/>
                    <a:pt x="1290512" y="5112310"/>
                    <a:pt x="1289584" y="5148703"/>
                  </a:cubicBezTo>
                  <a:cubicBezTo>
                    <a:pt x="1288845" y="5177820"/>
                    <a:pt x="1286193" y="5207193"/>
                    <a:pt x="1282205" y="5236435"/>
                  </a:cubicBezTo>
                  <a:cubicBezTo>
                    <a:pt x="1278784" y="5261619"/>
                    <a:pt x="1270649" y="5286477"/>
                    <a:pt x="1268145" y="5311662"/>
                  </a:cubicBezTo>
                  <a:cubicBezTo>
                    <a:pt x="1261308" y="5379812"/>
                    <a:pt x="1256387" y="5447703"/>
                    <a:pt x="1250547" y="5515595"/>
                  </a:cubicBezTo>
                  <a:cubicBezTo>
                    <a:pt x="1248113" y="5542776"/>
                    <a:pt x="1244054" y="5570023"/>
                    <a:pt x="1243323" y="5596885"/>
                  </a:cubicBezTo>
                  <a:cubicBezTo>
                    <a:pt x="1241082" y="5668709"/>
                    <a:pt x="1241668" y="5740276"/>
                    <a:pt x="1238303" y="5812036"/>
                  </a:cubicBezTo>
                  <a:cubicBezTo>
                    <a:pt x="1235508" y="5871554"/>
                    <a:pt x="1228259" y="5931392"/>
                    <a:pt x="1223551" y="5991171"/>
                  </a:cubicBezTo>
                  <a:cubicBezTo>
                    <a:pt x="1221675" y="6016549"/>
                    <a:pt x="1222415" y="6041609"/>
                    <a:pt x="1219699" y="6066726"/>
                  </a:cubicBezTo>
                  <a:cubicBezTo>
                    <a:pt x="1213776" y="6123024"/>
                    <a:pt x="1205938" y="6179576"/>
                    <a:pt x="1199935" y="6236130"/>
                  </a:cubicBezTo>
                  <a:cubicBezTo>
                    <a:pt x="1196614" y="6268403"/>
                    <a:pt x="1198425" y="6301127"/>
                    <a:pt x="1192857" y="6333267"/>
                  </a:cubicBezTo>
                  <a:cubicBezTo>
                    <a:pt x="1179603" y="6409590"/>
                    <a:pt x="1163470" y="6485591"/>
                    <a:pt x="1148174" y="6561849"/>
                  </a:cubicBezTo>
                  <a:cubicBezTo>
                    <a:pt x="1132370" y="6640486"/>
                    <a:pt x="1117066" y="6719000"/>
                    <a:pt x="1100424" y="6797385"/>
                  </a:cubicBezTo>
                  <a:lnTo>
                    <a:pt x="1085621" y="6858000"/>
                  </a:lnTo>
                  <a:lnTo>
                    <a:pt x="932341" y="6858000"/>
                  </a:lnTo>
                  <a:lnTo>
                    <a:pt x="944496" y="6829656"/>
                  </a:lnTo>
                  <a:cubicBezTo>
                    <a:pt x="964836" y="6776399"/>
                    <a:pt x="953622" y="6744439"/>
                    <a:pt x="913239" y="6720119"/>
                  </a:cubicBezTo>
                  <a:cubicBezTo>
                    <a:pt x="890880" y="6706443"/>
                    <a:pt x="866986" y="6690318"/>
                    <a:pt x="870682" y="6655346"/>
                  </a:cubicBezTo>
                  <a:cubicBezTo>
                    <a:pt x="876846" y="6598274"/>
                    <a:pt x="889503" y="6540954"/>
                    <a:pt x="846442" y="6498594"/>
                  </a:cubicBezTo>
                  <a:cubicBezTo>
                    <a:pt x="862273" y="6487399"/>
                    <a:pt x="871751" y="6480449"/>
                    <a:pt x="881150" y="6473756"/>
                  </a:cubicBezTo>
                  <a:cubicBezTo>
                    <a:pt x="907245" y="6455292"/>
                    <a:pt x="930705" y="6407516"/>
                    <a:pt x="922470" y="6377035"/>
                  </a:cubicBezTo>
                  <a:cubicBezTo>
                    <a:pt x="910652" y="6332192"/>
                    <a:pt x="925705" y="6299028"/>
                    <a:pt x="955039" y="6268585"/>
                  </a:cubicBezTo>
                  <a:cubicBezTo>
                    <a:pt x="1003777" y="6217606"/>
                    <a:pt x="1017630" y="6148240"/>
                    <a:pt x="1024350" y="6083443"/>
                  </a:cubicBezTo>
                  <a:cubicBezTo>
                    <a:pt x="1029590" y="6034553"/>
                    <a:pt x="1028255" y="5980246"/>
                    <a:pt x="999696" y="5938416"/>
                  </a:cubicBezTo>
                  <a:cubicBezTo>
                    <a:pt x="990505" y="5925141"/>
                    <a:pt x="991039" y="5901884"/>
                    <a:pt x="988342" y="5882426"/>
                  </a:cubicBezTo>
                  <a:cubicBezTo>
                    <a:pt x="986229" y="5866254"/>
                    <a:pt x="984774" y="5849442"/>
                    <a:pt x="985444" y="5832438"/>
                  </a:cubicBezTo>
                  <a:cubicBezTo>
                    <a:pt x="986010" y="5814273"/>
                    <a:pt x="985042" y="5793656"/>
                    <a:pt x="992016" y="5777751"/>
                  </a:cubicBezTo>
                  <a:cubicBezTo>
                    <a:pt x="1012886" y="5729456"/>
                    <a:pt x="1014467" y="5686488"/>
                    <a:pt x="995028" y="5641832"/>
                  </a:cubicBezTo>
                  <a:cubicBezTo>
                    <a:pt x="984984" y="5618696"/>
                    <a:pt x="974301" y="5585771"/>
                    <a:pt x="981247" y="5562522"/>
                  </a:cubicBezTo>
                  <a:cubicBezTo>
                    <a:pt x="998041" y="5505913"/>
                    <a:pt x="997454" y="5454379"/>
                    <a:pt x="995131" y="5398075"/>
                  </a:cubicBezTo>
                  <a:cubicBezTo>
                    <a:pt x="993724" y="5361807"/>
                    <a:pt x="997229" y="5322258"/>
                    <a:pt x="997379" y="5283928"/>
                  </a:cubicBezTo>
                  <a:cubicBezTo>
                    <a:pt x="997473" y="5239095"/>
                    <a:pt x="1006631" y="5193105"/>
                    <a:pt x="979617" y="5157396"/>
                  </a:cubicBezTo>
                  <a:cubicBezTo>
                    <a:pt x="976728" y="5153402"/>
                    <a:pt x="978724" y="5144705"/>
                    <a:pt x="976441" y="5139485"/>
                  </a:cubicBezTo>
                  <a:cubicBezTo>
                    <a:pt x="969619" y="5122991"/>
                    <a:pt x="964828" y="5102888"/>
                    <a:pt x="953793" y="5091862"/>
                  </a:cubicBezTo>
                  <a:cubicBezTo>
                    <a:pt x="921506" y="5059884"/>
                    <a:pt x="886609" y="5031900"/>
                    <a:pt x="853056" y="5001787"/>
                  </a:cubicBezTo>
                  <a:cubicBezTo>
                    <a:pt x="845882" y="4995337"/>
                    <a:pt x="836325" y="4988437"/>
                    <a:pt x="833979" y="4978966"/>
                  </a:cubicBezTo>
                  <a:cubicBezTo>
                    <a:pt x="820602" y="4924328"/>
                    <a:pt x="808509" y="4869239"/>
                    <a:pt x="796995" y="4813768"/>
                  </a:cubicBezTo>
                  <a:cubicBezTo>
                    <a:pt x="792418" y="4791474"/>
                    <a:pt x="803209" y="4777314"/>
                    <a:pt x="820590" y="4764057"/>
                  </a:cubicBezTo>
                  <a:cubicBezTo>
                    <a:pt x="837188" y="4751123"/>
                    <a:pt x="855398" y="4734452"/>
                    <a:pt x="864688" y="4714752"/>
                  </a:cubicBezTo>
                  <a:cubicBezTo>
                    <a:pt x="883062" y="4675275"/>
                    <a:pt x="897521" y="4632902"/>
                    <a:pt x="910485" y="4590911"/>
                  </a:cubicBezTo>
                  <a:cubicBezTo>
                    <a:pt x="915338" y="4575199"/>
                    <a:pt x="912978" y="4556131"/>
                    <a:pt x="911445" y="4539571"/>
                  </a:cubicBezTo>
                  <a:cubicBezTo>
                    <a:pt x="908527" y="4508200"/>
                    <a:pt x="900999" y="4477659"/>
                    <a:pt x="900285" y="4445837"/>
                  </a:cubicBezTo>
                  <a:cubicBezTo>
                    <a:pt x="899539" y="4408923"/>
                    <a:pt x="887958" y="4383340"/>
                    <a:pt x="863237" y="4364703"/>
                  </a:cubicBezTo>
                  <a:cubicBezTo>
                    <a:pt x="826431" y="4336971"/>
                    <a:pt x="808536" y="4292507"/>
                    <a:pt x="798070" y="4243284"/>
                  </a:cubicBezTo>
                  <a:cubicBezTo>
                    <a:pt x="784617" y="4180721"/>
                    <a:pt x="805728" y="4117545"/>
                    <a:pt x="817097" y="4054750"/>
                  </a:cubicBezTo>
                  <a:cubicBezTo>
                    <a:pt x="821537" y="4030724"/>
                    <a:pt x="826632" y="4006057"/>
                    <a:pt x="826251" y="3982801"/>
                  </a:cubicBezTo>
                  <a:cubicBezTo>
                    <a:pt x="825347" y="3916709"/>
                    <a:pt x="825150" y="3850833"/>
                    <a:pt x="836848" y="3784939"/>
                  </a:cubicBezTo>
                  <a:lnTo>
                    <a:pt x="841285" y="3766755"/>
                  </a:lnTo>
                  <a:lnTo>
                    <a:pt x="841284" y="3766755"/>
                  </a:lnTo>
                  <a:lnTo>
                    <a:pt x="852925" y="3719034"/>
                  </a:lnTo>
                  <a:cubicBezTo>
                    <a:pt x="855152" y="3711822"/>
                    <a:pt x="856753" y="3704413"/>
                    <a:pt x="857932" y="3696880"/>
                  </a:cubicBezTo>
                  <a:cubicBezTo>
                    <a:pt x="868683" y="3631632"/>
                    <a:pt x="885300" y="3565939"/>
                    <a:pt x="853534" y="3507036"/>
                  </a:cubicBezTo>
                  <a:cubicBezTo>
                    <a:pt x="850623" y="3501622"/>
                    <a:pt x="849992" y="3494020"/>
                    <a:pt x="850226" y="3485839"/>
                  </a:cubicBezTo>
                  <a:close/>
                  <a:moveTo>
                    <a:pt x="0" y="0"/>
                  </a:moveTo>
                  <a:lnTo>
                    <a:pt x="455609" y="0"/>
                  </a:lnTo>
                  <a:lnTo>
                    <a:pt x="459171" y="72395"/>
                  </a:lnTo>
                  <a:cubicBezTo>
                    <a:pt x="459671" y="92301"/>
                    <a:pt x="456894" y="113171"/>
                    <a:pt x="460041" y="131917"/>
                  </a:cubicBezTo>
                  <a:cubicBezTo>
                    <a:pt x="474213" y="218122"/>
                    <a:pt x="492031" y="302910"/>
                    <a:pt x="504421" y="389691"/>
                  </a:cubicBezTo>
                  <a:cubicBezTo>
                    <a:pt x="517349" y="479177"/>
                    <a:pt x="539516" y="562489"/>
                    <a:pt x="582097" y="634609"/>
                  </a:cubicBezTo>
                  <a:cubicBezTo>
                    <a:pt x="621686" y="701573"/>
                    <a:pt x="662589" y="767248"/>
                    <a:pt x="702468" y="834019"/>
                  </a:cubicBezTo>
                  <a:cubicBezTo>
                    <a:pt x="712587" y="850968"/>
                    <a:pt x="725536" y="867665"/>
                    <a:pt x="729203" y="887701"/>
                  </a:cubicBezTo>
                  <a:cubicBezTo>
                    <a:pt x="736973" y="929321"/>
                    <a:pt x="740155" y="973193"/>
                    <a:pt x="743787" y="1016355"/>
                  </a:cubicBezTo>
                  <a:cubicBezTo>
                    <a:pt x="746786" y="1053398"/>
                    <a:pt x="745800" y="1091467"/>
                    <a:pt x="750083" y="1128060"/>
                  </a:cubicBezTo>
                  <a:cubicBezTo>
                    <a:pt x="753428" y="1157309"/>
                    <a:pt x="762038" y="1185083"/>
                    <a:pt x="768866" y="1213431"/>
                  </a:cubicBezTo>
                  <a:cubicBezTo>
                    <a:pt x="774767" y="1238107"/>
                    <a:pt x="778357" y="1264327"/>
                    <a:pt x="787802" y="1286432"/>
                  </a:cubicBezTo>
                  <a:cubicBezTo>
                    <a:pt x="810582" y="1340304"/>
                    <a:pt x="832653" y="1394242"/>
                    <a:pt x="842837" y="1455511"/>
                  </a:cubicBezTo>
                  <a:cubicBezTo>
                    <a:pt x="853049" y="1515944"/>
                    <a:pt x="867276" y="1574511"/>
                    <a:pt x="877988" y="1634814"/>
                  </a:cubicBezTo>
                  <a:cubicBezTo>
                    <a:pt x="888390" y="1693895"/>
                    <a:pt x="902813" y="1748857"/>
                    <a:pt x="941063" y="1789731"/>
                  </a:cubicBezTo>
                  <a:cubicBezTo>
                    <a:pt x="957906" y="1807908"/>
                    <a:pt x="975122" y="1831564"/>
                    <a:pt x="980124" y="1857657"/>
                  </a:cubicBezTo>
                  <a:cubicBezTo>
                    <a:pt x="987207" y="1894833"/>
                    <a:pt x="980788" y="1937150"/>
                    <a:pt x="984484" y="1976384"/>
                  </a:cubicBezTo>
                  <a:cubicBezTo>
                    <a:pt x="988781" y="2022576"/>
                    <a:pt x="988793" y="2074493"/>
                    <a:pt x="1007189" y="2110650"/>
                  </a:cubicBezTo>
                  <a:cubicBezTo>
                    <a:pt x="1023612" y="2142809"/>
                    <a:pt x="1034723" y="2173610"/>
                    <a:pt x="1039893" y="2211041"/>
                  </a:cubicBezTo>
                  <a:cubicBezTo>
                    <a:pt x="1043484" y="2237261"/>
                    <a:pt x="1057690" y="2260269"/>
                    <a:pt x="1059162" y="2286682"/>
                  </a:cubicBezTo>
                  <a:cubicBezTo>
                    <a:pt x="1061252" y="2321469"/>
                    <a:pt x="1060754" y="2355740"/>
                    <a:pt x="1070522" y="2388667"/>
                  </a:cubicBezTo>
                  <a:cubicBezTo>
                    <a:pt x="1080600" y="2422815"/>
                    <a:pt x="1085513" y="2459602"/>
                    <a:pt x="1093939" y="2494653"/>
                  </a:cubicBezTo>
                  <a:cubicBezTo>
                    <a:pt x="1098500" y="2513273"/>
                    <a:pt x="1106866" y="2529964"/>
                    <a:pt x="1112007" y="2548197"/>
                  </a:cubicBezTo>
                  <a:cubicBezTo>
                    <a:pt x="1121409" y="2581573"/>
                    <a:pt x="1130232" y="2615336"/>
                    <a:pt x="1138346" y="2649163"/>
                  </a:cubicBezTo>
                  <a:cubicBezTo>
                    <a:pt x="1146465" y="2682988"/>
                    <a:pt x="1157699" y="2716368"/>
                    <a:pt x="1160337" y="2751608"/>
                  </a:cubicBezTo>
                  <a:cubicBezTo>
                    <a:pt x="1164714" y="2811646"/>
                    <a:pt x="1159211" y="2873999"/>
                    <a:pt x="1165737" y="2933012"/>
                  </a:cubicBezTo>
                  <a:cubicBezTo>
                    <a:pt x="1172445" y="2992925"/>
                    <a:pt x="1185964" y="3051556"/>
                    <a:pt x="1202029" y="3107873"/>
                  </a:cubicBezTo>
                  <a:cubicBezTo>
                    <a:pt x="1214635" y="3152396"/>
                    <a:pt x="1227749" y="3194534"/>
                    <a:pt x="1225692" y="3244974"/>
                  </a:cubicBezTo>
                  <a:cubicBezTo>
                    <a:pt x="1224565" y="3273123"/>
                    <a:pt x="1231196" y="3305079"/>
                    <a:pt x="1243916" y="3326221"/>
                  </a:cubicBezTo>
                  <a:cubicBezTo>
                    <a:pt x="1271701" y="3372044"/>
                    <a:pt x="1285247" y="3423911"/>
                    <a:pt x="1293067" y="3480219"/>
                  </a:cubicBezTo>
                  <a:lnTo>
                    <a:pt x="1308071" y="3585182"/>
                  </a:lnTo>
                  <a:lnTo>
                    <a:pt x="1295962" y="3584708"/>
                  </a:lnTo>
                  <a:cubicBezTo>
                    <a:pt x="1237754" y="3586303"/>
                    <a:pt x="1180629" y="3594888"/>
                    <a:pt x="1118893" y="3568330"/>
                  </a:cubicBezTo>
                  <a:cubicBezTo>
                    <a:pt x="1113435" y="3565936"/>
                    <a:pt x="1102517" y="3567964"/>
                    <a:pt x="1094179" y="3567566"/>
                  </a:cubicBezTo>
                  <a:cubicBezTo>
                    <a:pt x="1027548" y="3564029"/>
                    <a:pt x="967064" y="3547281"/>
                    <a:pt x="922719" y="3516472"/>
                  </a:cubicBezTo>
                  <a:cubicBezTo>
                    <a:pt x="908178" y="3506414"/>
                    <a:pt x="892942" y="3497984"/>
                    <a:pt x="877028" y="3490955"/>
                  </a:cubicBezTo>
                  <a:lnTo>
                    <a:pt x="850533" y="3481837"/>
                  </a:lnTo>
                  <a:lnTo>
                    <a:pt x="852113" y="3461170"/>
                  </a:lnTo>
                  <a:cubicBezTo>
                    <a:pt x="854391" y="3434500"/>
                    <a:pt x="848474" y="3414331"/>
                    <a:pt x="831383" y="3399179"/>
                  </a:cubicBezTo>
                  <a:cubicBezTo>
                    <a:pt x="801767" y="3373388"/>
                    <a:pt x="773654" y="3344957"/>
                    <a:pt x="743141" y="3320580"/>
                  </a:cubicBezTo>
                  <a:cubicBezTo>
                    <a:pt x="722236" y="3303685"/>
                    <a:pt x="714543" y="3281842"/>
                    <a:pt x="713221" y="3251241"/>
                  </a:cubicBezTo>
                  <a:cubicBezTo>
                    <a:pt x="712555" y="3234106"/>
                    <a:pt x="704768" y="3217029"/>
                    <a:pt x="697098" y="3202528"/>
                  </a:cubicBezTo>
                  <a:cubicBezTo>
                    <a:pt x="687845" y="3184997"/>
                    <a:pt x="672212" y="3172554"/>
                    <a:pt x="664820" y="3154190"/>
                  </a:cubicBezTo>
                  <a:cubicBezTo>
                    <a:pt x="646169" y="3109209"/>
                    <a:pt x="616744" y="3087991"/>
                    <a:pt x="572501" y="3087312"/>
                  </a:cubicBezTo>
                  <a:cubicBezTo>
                    <a:pt x="533259" y="3086763"/>
                    <a:pt x="493731" y="3044085"/>
                    <a:pt x="497703" y="3005243"/>
                  </a:cubicBezTo>
                  <a:cubicBezTo>
                    <a:pt x="502030" y="2962279"/>
                    <a:pt x="490540" y="2928257"/>
                    <a:pt x="476984" y="2892751"/>
                  </a:cubicBezTo>
                  <a:cubicBezTo>
                    <a:pt x="469363" y="2872905"/>
                    <a:pt x="465404" y="2847135"/>
                    <a:pt x="468947" y="2824527"/>
                  </a:cubicBezTo>
                  <a:cubicBezTo>
                    <a:pt x="482188" y="2738605"/>
                    <a:pt x="520979" y="2665650"/>
                    <a:pt x="569138" y="2595026"/>
                  </a:cubicBezTo>
                  <a:cubicBezTo>
                    <a:pt x="600577" y="2548865"/>
                    <a:pt x="622260" y="2493483"/>
                    <a:pt x="645397" y="2440808"/>
                  </a:cubicBezTo>
                  <a:cubicBezTo>
                    <a:pt x="652529" y="2424387"/>
                    <a:pt x="655029" y="2401457"/>
                    <a:pt x="651820" y="2384384"/>
                  </a:cubicBezTo>
                  <a:cubicBezTo>
                    <a:pt x="640949" y="2324596"/>
                    <a:pt x="629163" y="2264805"/>
                    <a:pt x="612994" y="2207332"/>
                  </a:cubicBezTo>
                  <a:cubicBezTo>
                    <a:pt x="597678" y="2153787"/>
                    <a:pt x="601053" y="2099808"/>
                    <a:pt x="620894" y="2046679"/>
                  </a:cubicBezTo>
                  <a:cubicBezTo>
                    <a:pt x="635367" y="2007977"/>
                    <a:pt x="641110" y="1970814"/>
                    <a:pt x="644614" y="1931265"/>
                  </a:cubicBezTo>
                  <a:cubicBezTo>
                    <a:pt x="647465" y="1898285"/>
                    <a:pt x="653360" y="1862859"/>
                    <a:pt x="665994" y="1832337"/>
                  </a:cubicBezTo>
                  <a:cubicBezTo>
                    <a:pt x="683779" y="1789578"/>
                    <a:pt x="688928" y="1751381"/>
                    <a:pt x="678276" y="1709437"/>
                  </a:cubicBezTo>
                  <a:cubicBezTo>
                    <a:pt x="672576" y="1687079"/>
                    <a:pt x="673987" y="1660990"/>
                    <a:pt x="672955" y="1636123"/>
                  </a:cubicBezTo>
                  <a:cubicBezTo>
                    <a:pt x="671272" y="1597795"/>
                    <a:pt x="671867" y="1558758"/>
                    <a:pt x="668480" y="1520749"/>
                  </a:cubicBezTo>
                  <a:cubicBezTo>
                    <a:pt x="665050" y="1479903"/>
                    <a:pt x="655019" y="1440408"/>
                    <a:pt x="653920" y="1399437"/>
                  </a:cubicBezTo>
                  <a:cubicBezTo>
                    <a:pt x="652652" y="1355309"/>
                    <a:pt x="639893" y="1323154"/>
                    <a:pt x="612686" y="1296979"/>
                  </a:cubicBezTo>
                  <a:cubicBezTo>
                    <a:pt x="595576" y="1280408"/>
                    <a:pt x="578401" y="1259588"/>
                    <a:pt x="570220" y="1235618"/>
                  </a:cubicBezTo>
                  <a:cubicBezTo>
                    <a:pt x="553631" y="1186194"/>
                    <a:pt x="545669" y="1131821"/>
                    <a:pt x="529736" y="1081752"/>
                  </a:cubicBezTo>
                  <a:cubicBezTo>
                    <a:pt x="507466" y="1011390"/>
                    <a:pt x="481332" y="944631"/>
                    <a:pt x="414305" y="918292"/>
                  </a:cubicBezTo>
                  <a:cubicBezTo>
                    <a:pt x="377314" y="903769"/>
                    <a:pt x="368843" y="874065"/>
                    <a:pt x="373924" y="825689"/>
                  </a:cubicBezTo>
                  <a:cubicBezTo>
                    <a:pt x="375689" y="809590"/>
                    <a:pt x="376722" y="786203"/>
                    <a:pt x="368949" y="778726"/>
                  </a:cubicBezTo>
                  <a:cubicBezTo>
                    <a:pt x="345838" y="756354"/>
                    <a:pt x="349308" y="725824"/>
                    <a:pt x="347020" y="694643"/>
                  </a:cubicBezTo>
                  <a:cubicBezTo>
                    <a:pt x="345704" y="675894"/>
                    <a:pt x="339306" y="651346"/>
                    <a:pt x="327478" y="642898"/>
                  </a:cubicBezTo>
                  <a:cubicBezTo>
                    <a:pt x="279698" y="608395"/>
                    <a:pt x="263590" y="549247"/>
                    <a:pt x="243468" y="491960"/>
                  </a:cubicBezTo>
                  <a:cubicBezTo>
                    <a:pt x="237433" y="475142"/>
                    <a:pt x="230250" y="456843"/>
                    <a:pt x="218930" y="446010"/>
                  </a:cubicBezTo>
                  <a:cubicBezTo>
                    <a:pt x="194433" y="422927"/>
                    <a:pt x="180036" y="395344"/>
                    <a:pt x="180614" y="354892"/>
                  </a:cubicBezTo>
                  <a:cubicBezTo>
                    <a:pt x="180923" y="342010"/>
                    <a:pt x="176523" y="328798"/>
                    <a:pt x="171988" y="317521"/>
                  </a:cubicBezTo>
                  <a:cubicBezTo>
                    <a:pt x="162052" y="293291"/>
                    <a:pt x="148442" y="271315"/>
                    <a:pt x="139875" y="246378"/>
                  </a:cubicBezTo>
                  <a:cubicBezTo>
                    <a:pt x="117577" y="182780"/>
                    <a:pt x="95749" y="119890"/>
                    <a:pt x="51499" y="73211"/>
                  </a:cubicBezTo>
                  <a:cubicBezTo>
                    <a:pt x="40691" y="61834"/>
                    <a:pt x="29467" y="49763"/>
                    <a:pt x="19690" y="36621"/>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9" name="Freeform: Shape 258">
              <a:extLst>
                <a:ext uri="{FF2B5EF4-FFF2-40B4-BE49-F238E27FC236}">
                  <a16:creationId xmlns:a16="http://schemas.microsoft.com/office/drawing/2014/main" id="{A2432BD6-3DCC-4397-BD7F-3FE84F3210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748588" y="0"/>
              <a:ext cx="1339053" cy="6858000"/>
            </a:xfrm>
            <a:custGeom>
              <a:avLst/>
              <a:gdLst>
                <a:gd name="connsiteX0" fmla="*/ 850532 w 1339053"/>
                <a:gd name="connsiteY0" fmla="*/ 3481838 h 6858000"/>
                <a:gd name="connsiteX1" fmla="*/ 877027 w 1339053"/>
                <a:gd name="connsiteY1" fmla="*/ 3490955 h 6858000"/>
                <a:gd name="connsiteX2" fmla="*/ 922718 w 1339053"/>
                <a:gd name="connsiteY2" fmla="*/ 3516472 h 6858000"/>
                <a:gd name="connsiteX3" fmla="*/ 1094179 w 1339053"/>
                <a:gd name="connsiteY3" fmla="*/ 3567567 h 6858000"/>
                <a:gd name="connsiteX4" fmla="*/ 1118891 w 1339053"/>
                <a:gd name="connsiteY4" fmla="*/ 3568331 h 6858000"/>
                <a:gd name="connsiteX5" fmla="*/ 1295961 w 1339053"/>
                <a:gd name="connsiteY5" fmla="*/ 3584709 h 6858000"/>
                <a:gd name="connsiteX6" fmla="*/ 1308070 w 1339053"/>
                <a:gd name="connsiteY6" fmla="*/ 3585183 h 6858000"/>
                <a:gd name="connsiteX7" fmla="*/ 1325263 w 1339053"/>
                <a:gd name="connsiteY7" fmla="*/ 3705453 h 6858000"/>
                <a:gd name="connsiteX8" fmla="*/ 1334107 w 1339053"/>
                <a:gd name="connsiteY8" fmla="*/ 3772268 h 6858000"/>
                <a:gd name="connsiteX9" fmla="*/ 1338203 w 1339053"/>
                <a:gd name="connsiteY9" fmla="*/ 3831076 h 6858000"/>
                <a:gd name="connsiteX10" fmla="*/ 1338805 w 1339053"/>
                <a:gd name="connsiteY10" fmla="*/ 3839709 h 6858000"/>
                <a:gd name="connsiteX11" fmla="*/ 1335635 w 1339053"/>
                <a:gd name="connsiteY11" fmla="*/ 4118635 h 6858000"/>
                <a:gd name="connsiteX12" fmla="*/ 1337171 w 1339053"/>
                <a:gd name="connsiteY12" fmla="*/ 4209403 h 6858000"/>
                <a:gd name="connsiteX13" fmla="*/ 1325840 w 1339053"/>
                <a:gd name="connsiteY13" fmla="*/ 4309174 h 6858000"/>
                <a:gd name="connsiteX14" fmla="*/ 1321122 w 1339053"/>
                <a:gd name="connsiteY14" fmla="*/ 4473630 h 6858000"/>
                <a:gd name="connsiteX15" fmla="*/ 1302196 w 1339053"/>
                <a:gd name="connsiteY15" fmla="*/ 4791709 h 6858000"/>
                <a:gd name="connsiteX16" fmla="*/ 1293239 w 1339053"/>
                <a:gd name="connsiteY16" fmla="*/ 4860048 h 6858000"/>
                <a:gd name="connsiteX17" fmla="*/ 1288829 w 1339053"/>
                <a:gd name="connsiteY17" fmla="*/ 5039837 h 6858000"/>
                <a:gd name="connsiteX18" fmla="*/ 1289584 w 1339053"/>
                <a:gd name="connsiteY18" fmla="*/ 5148703 h 6858000"/>
                <a:gd name="connsiteX19" fmla="*/ 1282205 w 1339053"/>
                <a:gd name="connsiteY19" fmla="*/ 5236435 h 6858000"/>
                <a:gd name="connsiteX20" fmla="*/ 1268145 w 1339053"/>
                <a:gd name="connsiteY20" fmla="*/ 5311662 h 6858000"/>
                <a:gd name="connsiteX21" fmla="*/ 1250547 w 1339053"/>
                <a:gd name="connsiteY21" fmla="*/ 5515595 h 6858000"/>
                <a:gd name="connsiteX22" fmla="*/ 1243323 w 1339053"/>
                <a:gd name="connsiteY22" fmla="*/ 5596885 h 6858000"/>
                <a:gd name="connsiteX23" fmla="*/ 1238303 w 1339053"/>
                <a:gd name="connsiteY23" fmla="*/ 5812036 h 6858000"/>
                <a:gd name="connsiteX24" fmla="*/ 1223551 w 1339053"/>
                <a:gd name="connsiteY24" fmla="*/ 5991171 h 6858000"/>
                <a:gd name="connsiteX25" fmla="*/ 1219699 w 1339053"/>
                <a:gd name="connsiteY25" fmla="*/ 6066726 h 6858000"/>
                <a:gd name="connsiteX26" fmla="*/ 1199935 w 1339053"/>
                <a:gd name="connsiteY26" fmla="*/ 6236130 h 6858000"/>
                <a:gd name="connsiteX27" fmla="*/ 1192857 w 1339053"/>
                <a:gd name="connsiteY27" fmla="*/ 6333267 h 6858000"/>
                <a:gd name="connsiteX28" fmla="*/ 1148174 w 1339053"/>
                <a:gd name="connsiteY28" fmla="*/ 6561849 h 6858000"/>
                <a:gd name="connsiteX29" fmla="*/ 1100424 w 1339053"/>
                <a:gd name="connsiteY29" fmla="*/ 6797385 h 6858000"/>
                <a:gd name="connsiteX30" fmla="*/ 1085621 w 1339053"/>
                <a:gd name="connsiteY30" fmla="*/ 6858000 h 6858000"/>
                <a:gd name="connsiteX31" fmla="*/ 932341 w 1339053"/>
                <a:gd name="connsiteY31" fmla="*/ 6858000 h 6858000"/>
                <a:gd name="connsiteX32" fmla="*/ 944496 w 1339053"/>
                <a:gd name="connsiteY32" fmla="*/ 6829656 h 6858000"/>
                <a:gd name="connsiteX33" fmla="*/ 913239 w 1339053"/>
                <a:gd name="connsiteY33" fmla="*/ 6720119 h 6858000"/>
                <a:gd name="connsiteX34" fmla="*/ 870682 w 1339053"/>
                <a:gd name="connsiteY34" fmla="*/ 6655346 h 6858000"/>
                <a:gd name="connsiteX35" fmla="*/ 846442 w 1339053"/>
                <a:gd name="connsiteY35" fmla="*/ 6498594 h 6858000"/>
                <a:gd name="connsiteX36" fmla="*/ 881150 w 1339053"/>
                <a:gd name="connsiteY36" fmla="*/ 6473756 h 6858000"/>
                <a:gd name="connsiteX37" fmla="*/ 922470 w 1339053"/>
                <a:gd name="connsiteY37" fmla="*/ 6377035 h 6858000"/>
                <a:gd name="connsiteX38" fmla="*/ 955039 w 1339053"/>
                <a:gd name="connsiteY38" fmla="*/ 6268585 h 6858000"/>
                <a:gd name="connsiteX39" fmla="*/ 1024350 w 1339053"/>
                <a:gd name="connsiteY39" fmla="*/ 6083443 h 6858000"/>
                <a:gd name="connsiteX40" fmla="*/ 999696 w 1339053"/>
                <a:gd name="connsiteY40" fmla="*/ 5938416 h 6858000"/>
                <a:gd name="connsiteX41" fmla="*/ 988342 w 1339053"/>
                <a:gd name="connsiteY41" fmla="*/ 5882426 h 6858000"/>
                <a:gd name="connsiteX42" fmla="*/ 985444 w 1339053"/>
                <a:gd name="connsiteY42" fmla="*/ 5832438 h 6858000"/>
                <a:gd name="connsiteX43" fmla="*/ 992016 w 1339053"/>
                <a:gd name="connsiteY43" fmla="*/ 5777751 h 6858000"/>
                <a:gd name="connsiteX44" fmla="*/ 995028 w 1339053"/>
                <a:gd name="connsiteY44" fmla="*/ 5641832 h 6858000"/>
                <a:gd name="connsiteX45" fmla="*/ 981247 w 1339053"/>
                <a:gd name="connsiteY45" fmla="*/ 5562522 h 6858000"/>
                <a:gd name="connsiteX46" fmla="*/ 995131 w 1339053"/>
                <a:gd name="connsiteY46" fmla="*/ 5398075 h 6858000"/>
                <a:gd name="connsiteX47" fmla="*/ 997379 w 1339053"/>
                <a:gd name="connsiteY47" fmla="*/ 5283928 h 6858000"/>
                <a:gd name="connsiteX48" fmla="*/ 979617 w 1339053"/>
                <a:gd name="connsiteY48" fmla="*/ 5157396 h 6858000"/>
                <a:gd name="connsiteX49" fmla="*/ 976441 w 1339053"/>
                <a:gd name="connsiteY49" fmla="*/ 5139485 h 6858000"/>
                <a:gd name="connsiteX50" fmla="*/ 953793 w 1339053"/>
                <a:gd name="connsiteY50" fmla="*/ 5091862 h 6858000"/>
                <a:gd name="connsiteX51" fmla="*/ 853056 w 1339053"/>
                <a:gd name="connsiteY51" fmla="*/ 5001787 h 6858000"/>
                <a:gd name="connsiteX52" fmla="*/ 833979 w 1339053"/>
                <a:gd name="connsiteY52" fmla="*/ 4978966 h 6858000"/>
                <a:gd name="connsiteX53" fmla="*/ 796995 w 1339053"/>
                <a:gd name="connsiteY53" fmla="*/ 4813768 h 6858000"/>
                <a:gd name="connsiteX54" fmla="*/ 820590 w 1339053"/>
                <a:gd name="connsiteY54" fmla="*/ 4764057 h 6858000"/>
                <a:gd name="connsiteX55" fmla="*/ 864688 w 1339053"/>
                <a:gd name="connsiteY55" fmla="*/ 4714752 h 6858000"/>
                <a:gd name="connsiteX56" fmla="*/ 910485 w 1339053"/>
                <a:gd name="connsiteY56" fmla="*/ 4590911 h 6858000"/>
                <a:gd name="connsiteX57" fmla="*/ 911445 w 1339053"/>
                <a:gd name="connsiteY57" fmla="*/ 4539571 h 6858000"/>
                <a:gd name="connsiteX58" fmla="*/ 900285 w 1339053"/>
                <a:gd name="connsiteY58" fmla="*/ 4445837 h 6858000"/>
                <a:gd name="connsiteX59" fmla="*/ 863237 w 1339053"/>
                <a:gd name="connsiteY59" fmla="*/ 4364703 h 6858000"/>
                <a:gd name="connsiteX60" fmla="*/ 798070 w 1339053"/>
                <a:gd name="connsiteY60" fmla="*/ 4243284 h 6858000"/>
                <a:gd name="connsiteX61" fmla="*/ 817097 w 1339053"/>
                <a:gd name="connsiteY61" fmla="*/ 4054750 h 6858000"/>
                <a:gd name="connsiteX62" fmla="*/ 826251 w 1339053"/>
                <a:gd name="connsiteY62" fmla="*/ 3982801 h 6858000"/>
                <a:gd name="connsiteX63" fmla="*/ 836848 w 1339053"/>
                <a:gd name="connsiteY63" fmla="*/ 3784939 h 6858000"/>
                <a:gd name="connsiteX64" fmla="*/ 841285 w 1339053"/>
                <a:gd name="connsiteY64" fmla="*/ 3766755 h 6858000"/>
                <a:gd name="connsiteX65" fmla="*/ 841284 w 1339053"/>
                <a:gd name="connsiteY65" fmla="*/ 3766755 h 6858000"/>
                <a:gd name="connsiteX66" fmla="*/ 852925 w 1339053"/>
                <a:gd name="connsiteY66" fmla="*/ 3719034 h 6858000"/>
                <a:gd name="connsiteX67" fmla="*/ 857932 w 1339053"/>
                <a:gd name="connsiteY67" fmla="*/ 3696880 h 6858000"/>
                <a:gd name="connsiteX68" fmla="*/ 853534 w 1339053"/>
                <a:gd name="connsiteY68" fmla="*/ 3507036 h 6858000"/>
                <a:gd name="connsiteX69" fmla="*/ 850226 w 1339053"/>
                <a:gd name="connsiteY69" fmla="*/ 3485839 h 6858000"/>
                <a:gd name="connsiteX70" fmla="*/ 0 w 1339053"/>
                <a:gd name="connsiteY70" fmla="*/ 0 h 6858000"/>
                <a:gd name="connsiteX71" fmla="*/ 455609 w 1339053"/>
                <a:gd name="connsiteY71" fmla="*/ 0 h 6858000"/>
                <a:gd name="connsiteX72" fmla="*/ 459171 w 1339053"/>
                <a:gd name="connsiteY72" fmla="*/ 72395 h 6858000"/>
                <a:gd name="connsiteX73" fmla="*/ 460041 w 1339053"/>
                <a:gd name="connsiteY73" fmla="*/ 131917 h 6858000"/>
                <a:gd name="connsiteX74" fmla="*/ 504421 w 1339053"/>
                <a:gd name="connsiteY74" fmla="*/ 389691 h 6858000"/>
                <a:gd name="connsiteX75" fmla="*/ 582097 w 1339053"/>
                <a:gd name="connsiteY75" fmla="*/ 634609 h 6858000"/>
                <a:gd name="connsiteX76" fmla="*/ 702468 w 1339053"/>
                <a:gd name="connsiteY76" fmla="*/ 834019 h 6858000"/>
                <a:gd name="connsiteX77" fmla="*/ 729203 w 1339053"/>
                <a:gd name="connsiteY77" fmla="*/ 887701 h 6858000"/>
                <a:gd name="connsiteX78" fmla="*/ 743787 w 1339053"/>
                <a:gd name="connsiteY78" fmla="*/ 1016355 h 6858000"/>
                <a:gd name="connsiteX79" fmla="*/ 750083 w 1339053"/>
                <a:gd name="connsiteY79" fmla="*/ 1128060 h 6858000"/>
                <a:gd name="connsiteX80" fmla="*/ 768866 w 1339053"/>
                <a:gd name="connsiteY80" fmla="*/ 1213431 h 6858000"/>
                <a:gd name="connsiteX81" fmla="*/ 787802 w 1339053"/>
                <a:gd name="connsiteY81" fmla="*/ 1286432 h 6858000"/>
                <a:gd name="connsiteX82" fmla="*/ 842837 w 1339053"/>
                <a:gd name="connsiteY82" fmla="*/ 1455511 h 6858000"/>
                <a:gd name="connsiteX83" fmla="*/ 877988 w 1339053"/>
                <a:gd name="connsiteY83" fmla="*/ 1634814 h 6858000"/>
                <a:gd name="connsiteX84" fmla="*/ 941063 w 1339053"/>
                <a:gd name="connsiteY84" fmla="*/ 1789731 h 6858000"/>
                <a:gd name="connsiteX85" fmla="*/ 980124 w 1339053"/>
                <a:gd name="connsiteY85" fmla="*/ 1857657 h 6858000"/>
                <a:gd name="connsiteX86" fmla="*/ 984484 w 1339053"/>
                <a:gd name="connsiteY86" fmla="*/ 1976384 h 6858000"/>
                <a:gd name="connsiteX87" fmla="*/ 1007189 w 1339053"/>
                <a:gd name="connsiteY87" fmla="*/ 2110650 h 6858000"/>
                <a:gd name="connsiteX88" fmla="*/ 1039893 w 1339053"/>
                <a:gd name="connsiteY88" fmla="*/ 2211041 h 6858000"/>
                <a:gd name="connsiteX89" fmla="*/ 1059162 w 1339053"/>
                <a:gd name="connsiteY89" fmla="*/ 2286682 h 6858000"/>
                <a:gd name="connsiteX90" fmla="*/ 1070522 w 1339053"/>
                <a:gd name="connsiteY90" fmla="*/ 2388667 h 6858000"/>
                <a:gd name="connsiteX91" fmla="*/ 1093939 w 1339053"/>
                <a:gd name="connsiteY91" fmla="*/ 2494653 h 6858000"/>
                <a:gd name="connsiteX92" fmla="*/ 1112007 w 1339053"/>
                <a:gd name="connsiteY92" fmla="*/ 2548197 h 6858000"/>
                <a:gd name="connsiteX93" fmla="*/ 1138346 w 1339053"/>
                <a:gd name="connsiteY93" fmla="*/ 2649163 h 6858000"/>
                <a:gd name="connsiteX94" fmla="*/ 1160337 w 1339053"/>
                <a:gd name="connsiteY94" fmla="*/ 2751608 h 6858000"/>
                <a:gd name="connsiteX95" fmla="*/ 1165737 w 1339053"/>
                <a:gd name="connsiteY95" fmla="*/ 2933012 h 6858000"/>
                <a:gd name="connsiteX96" fmla="*/ 1202029 w 1339053"/>
                <a:gd name="connsiteY96" fmla="*/ 3107873 h 6858000"/>
                <a:gd name="connsiteX97" fmla="*/ 1225692 w 1339053"/>
                <a:gd name="connsiteY97" fmla="*/ 3244974 h 6858000"/>
                <a:gd name="connsiteX98" fmla="*/ 1243916 w 1339053"/>
                <a:gd name="connsiteY98" fmla="*/ 3326221 h 6858000"/>
                <a:gd name="connsiteX99" fmla="*/ 1293067 w 1339053"/>
                <a:gd name="connsiteY99" fmla="*/ 3480219 h 6858000"/>
                <a:gd name="connsiteX100" fmla="*/ 1308071 w 1339053"/>
                <a:gd name="connsiteY100" fmla="*/ 3585182 h 6858000"/>
                <a:gd name="connsiteX101" fmla="*/ 1295962 w 1339053"/>
                <a:gd name="connsiteY101" fmla="*/ 3584708 h 6858000"/>
                <a:gd name="connsiteX102" fmla="*/ 1118893 w 1339053"/>
                <a:gd name="connsiteY102" fmla="*/ 3568330 h 6858000"/>
                <a:gd name="connsiteX103" fmla="*/ 1094179 w 1339053"/>
                <a:gd name="connsiteY103" fmla="*/ 3567566 h 6858000"/>
                <a:gd name="connsiteX104" fmla="*/ 922719 w 1339053"/>
                <a:gd name="connsiteY104" fmla="*/ 3516472 h 6858000"/>
                <a:gd name="connsiteX105" fmla="*/ 877028 w 1339053"/>
                <a:gd name="connsiteY105" fmla="*/ 3490955 h 6858000"/>
                <a:gd name="connsiteX106" fmla="*/ 850533 w 1339053"/>
                <a:gd name="connsiteY106" fmla="*/ 3481837 h 6858000"/>
                <a:gd name="connsiteX107" fmla="*/ 852113 w 1339053"/>
                <a:gd name="connsiteY107" fmla="*/ 3461170 h 6858000"/>
                <a:gd name="connsiteX108" fmla="*/ 831383 w 1339053"/>
                <a:gd name="connsiteY108" fmla="*/ 3399179 h 6858000"/>
                <a:gd name="connsiteX109" fmla="*/ 743141 w 1339053"/>
                <a:gd name="connsiteY109" fmla="*/ 3320580 h 6858000"/>
                <a:gd name="connsiteX110" fmla="*/ 713221 w 1339053"/>
                <a:gd name="connsiteY110" fmla="*/ 3251241 h 6858000"/>
                <a:gd name="connsiteX111" fmla="*/ 697098 w 1339053"/>
                <a:gd name="connsiteY111" fmla="*/ 3202528 h 6858000"/>
                <a:gd name="connsiteX112" fmla="*/ 664820 w 1339053"/>
                <a:gd name="connsiteY112" fmla="*/ 3154190 h 6858000"/>
                <a:gd name="connsiteX113" fmla="*/ 572501 w 1339053"/>
                <a:gd name="connsiteY113" fmla="*/ 3087312 h 6858000"/>
                <a:gd name="connsiteX114" fmla="*/ 497703 w 1339053"/>
                <a:gd name="connsiteY114" fmla="*/ 3005243 h 6858000"/>
                <a:gd name="connsiteX115" fmla="*/ 476984 w 1339053"/>
                <a:gd name="connsiteY115" fmla="*/ 2892751 h 6858000"/>
                <a:gd name="connsiteX116" fmla="*/ 468947 w 1339053"/>
                <a:gd name="connsiteY116" fmla="*/ 2824527 h 6858000"/>
                <a:gd name="connsiteX117" fmla="*/ 569138 w 1339053"/>
                <a:gd name="connsiteY117" fmla="*/ 2595026 h 6858000"/>
                <a:gd name="connsiteX118" fmla="*/ 645397 w 1339053"/>
                <a:gd name="connsiteY118" fmla="*/ 2440808 h 6858000"/>
                <a:gd name="connsiteX119" fmla="*/ 651820 w 1339053"/>
                <a:gd name="connsiteY119" fmla="*/ 2384384 h 6858000"/>
                <a:gd name="connsiteX120" fmla="*/ 612994 w 1339053"/>
                <a:gd name="connsiteY120" fmla="*/ 2207332 h 6858000"/>
                <a:gd name="connsiteX121" fmla="*/ 620894 w 1339053"/>
                <a:gd name="connsiteY121" fmla="*/ 2046679 h 6858000"/>
                <a:gd name="connsiteX122" fmla="*/ 644614 w 1339053"/>
                <a:gd name="connsiteY122" fmla="*/ 1931265 h 6858000"/>
                <a:gd name="connsiteX123" fmla="*/ 665994 w 1339053"/>
                <a:gd name="connsiteY123" fmla="*/ 1832337 h 6858000"/>
                <a:gd name="connsiteX124" fmla="*/ 678276 w 1339053"/>
                <a:gd name="connsiteY124" fmla="*/ 1709437 h 6858000"/>
                <a:gd name="connsiteX125" fmla="*/ 672955 w 1339053"/>
                <a:gd name="connsiteY125" fmla="*/ 1636123 h 6858000"/>
                <a:gd name="connsiteX126" fmla="*/ 668480 w 1339053"/>
                <a:gd name="connsiteY126" fmla="*/ 1520749 h 6858000"/>
                <a:gd name="connsiteX127" fmla="*/ 653920 w 1339053"/>
                <a:gd name="connsiteY127" fmla="*/ 1399437 h 6858000"/>
                <a:gd name="connsiteX128" fmla="*/ 612686 w 1339053"/>
                <a:gd name="connsiteY128" fmla="*/ 1296979 h 6858000"/>
                <a:gd name="connsiteX129" fmla="*/ 570220 w 1339053"/>
                <a:gd name="connsiteY129" fmla="*/ 1235618 h 6858000"/>
                <a:gd name="connsiteX130" fmla="*/ 529736 w 1339053"/>
                <a:gd name="connsiteY130" fmla="*/ 1081752 h 6858000"/>
                <a:gd name="connsiteX131" fmla="*/ 414305 w 1339053"/>
                <a:gd name="connsiteY131" fmla="*/ 918292 h 6858000"/>
                <a:gd name="connsiteX132" fmla="*/ 373924 w 1339053"/>
                <a:gd name="connsiteY132" fmla="*/ 825689 h 6858000"/>
                <a:gd name="connsiteX133" fmla="*/ 368949 w 1339053"/>
                <a:gd name="connsiteY133" fmla="*/ 778726 h 6858000"/>
                <a:gd name="connsiteX134" fmla="*/ 347020 w 1339053"/>
                <a:gd name="connsiteY134" fmla="*/ 694643 h 6858000"/>
                <a:gd name="connsiteX135" fmla="*/ 327478 w 1339053"/>
                <a:gd name="connsiteY135" fmla="*/ 642898 h 6858000"/>
                <a:gd name="connsiteX136" fmla="*/ 243468 w 1339053"/>
                <a:gd name="connsiteY136" fmla="*/ 491960 h 6858000"/>
                <a:gd name="connsiteX137" fmla="*/ 218930 w 1339053"/>
                <a:gd name="connsiteY137" fmla="*/ 446010 h 6858000"/>
                <a:gd name="connsiteX138" fmla="*/ 180614 w 1339053"/>
                <a:gd name="connsiteY138" fmla="*/ 354892 h 6858000"/>
                <a:gd name="connsiteX139" fmla="*/ 171988 w 1339053"/>
                <a:gd name="connsiteY139" fmla="*/ 317521 h 6858000"/>
                <a:gd name="connsiteX140" fmla="*/ 139875 w 1339053"/>
                <a:gd name="connsiteY140" fmla="*/ 246378 h 6858000"/>
                <a:gd name="connsiteX141" fmla="*/ 51499 w 1339053"/>
                <a:gd name="connsiteY141" fmla="*/ 73211 h 6858000"/>
                <a:gd name="connsiteX142" fmla="*/ 19690 w 1339053"/>
                <a:gd name="connsiteY142" fmla="*/ 3662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339053" h="6858000">
                  <a:moveTo>
                    <a:pt x="850532" y="3481838"/>
                  </a:moveTo>
                  <a:lnTo>
                    <a:pt x="877027" y="3490955"/>
                  </a:lnTo>
                  <a:cubicBezTo>
                    <a:pt x="892941" y="3497986"/>
                    <a:pt x="908176" y="3506416"/>
                    <a:pt x="922718" y="3516472"/>
                  </a:cubicBezTo>
                  <a:cubicBezTo>
                    <a:pt x="967062" y="3547282"/>
                    <a:pt x="1027547" y="3564030"/>
                    <a:pt x="1094179" y="3567567"/>
                  </a:cubicBezTo>
                  <a:cubicBezTo>
                    <a:pt x="1102515" y="3567965"/>
                    <a:pt x="1113434" y="3565936"/>
                    <a:pt x="1118891" y="3568331"/>
                  </a:cubicBezTo>
                  <a:cubicBezTo>
                    <a:pt x="1180628" y="3594888"/>
                    <a:pt x="1237753" y="3586304"/>
                    <a:pt x="1295961" y="3584709"/>
                  </a:cubicBezTo>
                  <a:lnTo>
                    <a:pt x="1308070" y="3585183"/>
                  </a:lnTo>
                  <a:lnTo>
                    <a:pt x="1325263" y="3705453"/>
                  </a:lnTo>
                  <a:cubicBezTo>
                    <a:pt x="1328254" y="3727679"/>
                    <a:pt x="1331526" y="3749922"/>
                    <a:pt x="1334107" y="3772268"/>
                  </a:cubicBezTo>
                  <a:lnTo>
                    <a:pt x="1338203" y="3831076"/>
                  </a:lnTo>
                  <a:lnTo>
                    <a:pt x="1338805" y="3839709"/>
                  </a:lnTo>
                  <a:cubicBezTo>
                    <a:pt x="1339996" y="3932341"/>
                    <a:pt x="1336568" y="4025809"/>
                    <a:pt x="1335635" y="4118635"/>
                  </a:cubicBezTo>
                  <a:cubicBezTo>
                    <a:pt x="1335202" y="4148976"/>
                    <a:pt x="1338805" y="4178868"/>
                    <a:pt x="1337171" y="4209403"/>
                  </a:cubicBezTo>
                  <a:cubicBezTo>
                    <a:pt x="1335445" y="4242449"/>
                    <a:pt x="1327565" y="4276129"/>
                    <a:pt x="1325840" y="4309174"/>
                  </a:cubicBezTo>
                  <a:cubicBezTo>
                    <a:pt x="1322853" y="4364122"/>
                    <a:pt x="1323899" y="4418621"/>
                    <a:pt x="1321122" y="4473630"/>
                  </a:cubicBezTo>
                  <a:cubicBezTo>
                    <a:pt x="1315632" y="4579723"/>
                    <a:pt x="1309019" y="4685750"/>
                    <a:pt x="1302196" y="4791709"/>
                  </a:cubicBezTo>
                  <a:cubicBezTo>
                    <a:pt x="1300696" y="4814383"/>
                    <a:pt x="1294244" y="4837504"/>
                    <a:pt x="1293239" y="4860048"/>
                  </a:cubicBezTo>
                  <a:cubicBezTo>
                    <a:pt x="1290785" y="4919957"/>
                    <a:pt x="1289660" y="4979994"/>
                    <a:pt x="1288829" y="5039837"/>
                  </a:cubicBezTo>
                  <a:cubicBezTo>
                    <a:pt x="1288401" y="5076103"/>
                    <a:pt x="1290512" y="5112310"/>
                    <a:pt x="1289584" y="5148703"/>
                  </a:cubicBezTo>
                  <a:cubicBezTo>
                    <a:pt x="1288845" y="5177820"/>
                    <a:pt x="1286193" y="5207193"/>
                    <a:pt x="1282205" y="5236435"/>
                  </a:cubicBezTo>
                  <a:cubicBezTo>
                    <a:pt x="1278784" y="5261619"/>
                    <a:pt x="1270649" y="5286477"/>
                    <a:pt x="1268145" y="5311662"/>
                  </a:cubicBezTo>
                  <a:cubicBezTo>
                    <a:pt x="1261308" y="5379812"/>
                    <a:pt x="1256387" y="5447703"/>
                    <a:pt x="1250547" y="5515595"/>
                  </a:cubicBezTo>
                  <a:cubicBezTo>
                    <a:pt x="1248113" y="5542776"/>
                    <a:pt x="1244054" y="5570023"/>
                    <a:pt x="1243323" y="5596885"/>
                  </a:cubicBezTo>
                  <a:cubicBezTo>
                    <a:pt x="1241082" y="5668709"/>
                    <a:pt x="1241668" y="5740276"/>
                    <a:pt x="1238303" y="5812036"/>
                  </a:cubicBezTo>
                  <a:cubicBezTo>
                    <a:pt x="1235508" y="5871554"/>
                    <a:pt x="1228259" y="5931392"/>
                    <a:pt x="1223551" y="5991171"/>
                  </a:cubicBezTo>
                  <a:cubicBezTo>
                    <a:pt x="1221675" y="6016549"/>
                    <a:pt x="1222415" y="6041609"/>
                    <a:pt x="1219699" y="6066726"/>
                  </a:cubicBezTo>
                  <a:cubicBezTo>
                    <a:pt x="1213776" y="6123024"/>
                    <a:pt x="1205938" y="6179576"/>
                    <a:pt x="1199935" y="6236130"/>
                  </a:cubicBezTo>
                  <a:cubicBezTo>
                    <a:pt x="1196614" y="6268403"/>
                    <a:pt x="1198425" y="6301127"/>
                    <a:pt x="1192857" y="6333267"/>
                  </a:cubicBezTo>
                  <a:cubicBezTo>
                    <a:pt x="1179603" y="6409590"/>
                    <a:pt x="1163470" y="6485591"/>
                    <a:pt x="1148174" y="6561849"/>
                  </a:cubicBezTo>
                  <a:cubicBezTo>
                    <a:pt x="1132370" y="6640486"/>
                    <a:pt x="1117066" y="6719000"/>
                    <a:pt x="1100424" y="6797385"/>
                  </a:cubicBezTo>
                  <a:lnTo>
                    <a:pt x="1085621" y="6858000"/>
                  </a:lnTo>
                  <a:lnTo>
                    <a:pt x="932341" y="6858000"/>
                  </a:lnTo>
                  <a:lnTo>
                    <a:pt x="944496" y="6829656"/>
                  </a:lnTo>
                  <a:cubicBezTo>
                    <a:pt x="964836" y="6776399"/>
                    <a:pt x="953622" y="6744439"/>
                    <a:pt x="913239" y="6720119"/>
                  </a:cubicBezTo>
                  <a:cubicBezTo>
                    <a:pt x="890880" y="6706443"/>
                    <a:pt x="866986" y="6690318"/>
                    <a:pt x="870682" y="6655346"/>
                  </a:cubicBezTo>
                  <a:cubicBezTo>
                    <a:pt x="876846" y="6598274"/>
                    <a:pt x="889503" y="6540954"/>
                    <a:pt x="846442" y="6498594"/>
                  </a:cubicBezTo>
                  <a:cubicBezTo>
                    <a:pt x="862273" y="6487399"/>
                    <a:pt x="871751" y="6480449"/>
                    <a:pt x="881150" y="6473756"/>
                  </a:cubicBezTo>
                  <a:cubicBezTo>
                    <a:pt x="907245" y="6455292"/>
                    <a:pt x="930705" y="6407516"/>
                    <a:pt x="922470" y="6377035"/>
                  </a:cubicBezTo>
                  <a:cubicBezTo>
                    <a:pt x="910652" y="6332192"/>
                    <a:pt x="925705" y="6299028"/>
                    <a:pt x="955039" y="6268585"/>
                  </a:cubicBezTo>
                  <a:cubicBezTo>
                    <a:pt x="1003777" y="6217606"/>
                    <a:pt x="1017630" y="6148240"/>
                    <a:pt x="1024350" y="6083443"/>
                  </a:cubicBezTo>
                  <a:cubicBezTo>
                    <a:pt x="1029590" y="6034553"/>
                    <a:pt x="1028255" y="5980246"/>
                    <a:pt x="999696" y="5938416"/>
                  </a:cubicBezTo>
                  <a:cubicBezTo>
                    <a:pt x="990505" y="5925141"/>
                    <a:pt x="991039" y="5901884"/>
                    <a:pt x="988342" y="5882426"/>
                  </a:cubicBezTo>
                  <a:cubicBezTo>
                    <a:pt x="986229" y="5866254"/>
                    <a:pt x="984774" y="5849442"/>
                    <a:pt x="985444" y="5832438"/>
                  </a:cubicBezTo>
                  <a:cubicBezTo>
                    <a:pt x="986010" y="5814273"/>
                    <a:pt x="985042" y="5793656"/>
                    <a:pt x="992016" y="5777751"/>
                  </a:cubicBezTo>
                  <a:cubicBezTo>
                    <a:pt x="1012886" y="5729456"/>
                    <a:pt x="1014467" y="5686488"/>
                    <a:pt x="995028" y="5641832"/>
                  </a:cubicBezTo>
                  <a:cubicBezTo>
                    <a:pt x="984984" y="5618696"/>
                    <a:pt x="974301" y="5585771"/>
                    <a:pt x="981247" y="5562522"/>
                  </a:cubicBezTo>
                  <a:cubicBezTo>
                    <a:pt x="998041" y="5505913"/>
                    <a:pt x="997454" y="5454379"/>
                    <a:pt x="995131" y="5398075"/>
                  </a:cubicBezTo>
                  <a:cubicBezTo>
                    <a:pt x="993724" y="5361807"/>
                    <a:pt x="997229" y="5322258"/>
                    <a:pt x="997379" y="5283928"/>
                  </a:cubicBezTo>
                  <a:cubicBezTo>
                    <a:pt x="997473" y="5239095"/>
                    <a:pt x="1006631" y="5193105"/>
                    <a:pt x="979617" y="5157396"/>
                  </a:cubicBezTo>
                  <a:cubicBezTo>
                    <a:pt x="976728" y="5153402"/>
                    <a:pt x="978724" y="5144705"/>
                    <a:pt x="976441" y="5139485"/>
                  </a:cubicBezTo>
                  <a:cubicBezTo>
                    <a:pt x="969619" y="5122991"/>
                    <a:pt x="964828" y="5102888"/>
                    <a:pt x="953793" y="5091862"/>
                  </a:cubicBezTo>
                  <a:cubicBezTo>
                    <a:pt x="921506" y="5059884"/>
                    <a:pt x="886609" y="5031900"/>
                    <a:pt x="853056" y="5001787"/>
                  </a:cubicBezTo>
                  <a:cubicBezTo>
                    <a:pt x="845882" y="4995337"/>
                    <a:pt x="836325" y="4988437"/>
                    <a:pt x="833979" y="4978966"/>
                  </a:cubicBezTo>
                  <a:cubicBezTo>
                    <a:pt x="820602" y="4924328"/>
                    <a:pt x="808509" y="4869239"/>
                    <a:pt x="796995" y="4813768"/>
                  </a:cubicBezTo>
                  <a:cubicBezTo>
                    <a:pt x="792418" y="4791474"/>
                    <a:pt x="803209" y="4777314"/>
                    <a:pt x="820590" y="4764057"/>
                  </a:cubicBezTo>
                  <a:cubicBezTo>
                    <a:pt x="837188" y="4751123"/>
                    <a:pt x="855398" y="4734452"/>
                    <a:pt x="864688" y="4714752"/>
                  </a:cubicBezTo>
                  <a:cubicBezTo>
                    <a:pt x="883062" y="4675275"/>
                    <a:pt x="897521" y="4632902"/>
                    <a:pt x="910485" y="4590911"/>
                  </a:cubicBezTo>
                  <a:cubicBezTo>
                    <a:pt x="915338" y="4575199"/>
                    <a:pt x="912978" y="4556131"/>
                    <a:pt x="911445" y="4539571"/>
                  </a:cubicBezTo>
                  <a:cubicBezTo>
                    <a:pt x="908527" y="4508200"/>
                    <a:pt x="900999" y="4477659"/>
                    <a:pt x="900285" y="4445837"/>
                  </a:cubicBezTo>
                  <a:cubicBezTo>
                    <a:pt x="899539" y="4408923"/>
                    <a:pt x="887958" y="4383340"/>
                    <a:pt x="863237" y="4364703"/>
                  </a:cubicBezTo>
                  <a:cubicBezTo>
                    <a:pt x="826431" y="4336971"/>
                    <a:pt x="808536" y="4292507"/>
                    <a:pt x="798070" y="4243284"/>
                  </a:cubicBezTo>
                  <a:cubicBezTo>
                    <a:pt x="784617" y="4180721"/>
                    <a:pt x="805728" y="4117545"/>
                    <a:pt x="817097" y="4054750"/>
                  </a:cubicBezTo>
                  <a:cubicBezTo>
                    <a:pt x="821537" y="4030724"/>
                    <a:pt x="826632" y="4006057"/>
                    <a:pt x="826251" y="3982801"/>
                  </a:cubicBezTo>
                  <a:cubicBezTo>
                    <a:pt x="825347" y="3916709"/>
                    <a:pt x="825150" y="3850833"/>
                    <a:pt x="836848" y="3784939"/>
                  </a:cubicBezTo>
                  <a:lnTo>
                    <a:pt x="841285" y="3766755"/>
                  </a:lnTo>
                  <a:lnTo>
                    <a:pt x="841284" y="3766755"/>
                  </a:lnTo>
                  <a:lnTo>
                    <a:pt x="852925" y="3719034"/>
                  </a:lnTo>
                  <a:cubicBezTo>
                    <a:pt x="855152" y="3711822"/>
                    <a:pt x="856753" y="3704413"/>
                    <a:pt x="857932" y="3696880"/>
                  </a:cubicBezTo>
                  <a:cubicBezTo>
                    <a:pt x="868683" y="3631632"/>
                    <a:pt x="885300" y="3565939"/>
                    <a:pt x="853534" y="3507036"/>
                  </a:cubicBezTo>
                  <a:cubicBezTo>
                    <a:pt x="850623" y="3501622"/>
                    <a:pt x="849992" y="3494020"/>
                    <a:pt x="850226" y="3485839"/>
                  </a:cubicBezTo>
                  <a:close/>
                  <a:moveTo>
                    <a:pt x="0" y="0"/>
                  </a:moveTo>
                  <a:lnTo>
                    <a:pt x="455609" y="0"/>
                  </a:lnTo>
                  <a:lnTo>
                    <a:pt x="459171" y="72395"/>
                  </a:lnTo>
                  <a:cubicBezTo>
                    <a:pt x="459671" y="92301"/>
                    <a:pt x="456894" y="113171"/>
                    <a:pt x="460041" y="131917"/>
                  </a:cubicBezTo>
                  <a:cubicBezTo>
                    <a:pt x="474213" y="218122"/>
                    <a:pt x="492031" y="302910"/>
                    <a:pt x="504421" y="389691"/>
                  </a:cubicBezTo>
                  <a:cubicBezTo>
                    <a:pt x="517349" y="479177"/>
                    <a:pt x="539516" y="562489"/>
                    <a:pt x="582097" y="634609"/>
                  </a:cubicBezTo>
                  <a:cubicBezTo>
                    <a:pt x="621686" y="701573"/>
                    <a:pt x="662589" y="767248"/>
                    <a:pt x="702468" y="834019"/>
                  </a:cubicBezTo>
                  <a:cubicBezTo>
                    <a:pt x="712587" y="850968"/>
                    <a:pt x="725536" y="867665"/>
                    <a:pt x="729203" y="887701"/>
                  </a:cubicBezTo>
                  <a:cubicBezTo>
                    <a:pt x="736973" y="929321"/>
                    <a:pt x="740155" y="973193"/>
                    <a:pt x="743787" y="1016355"/>
                  </a:cubicBezTo>
                  <a:cubicBezTo>
                    <a:pt x="746786" y="1053398"/>
                    <a:pt x="745800" y="1091467"/>
                    <a:pt x="750083" y="1128060"/>
                  </a:cubicBezTo>
                  <a:cubicBezTo>
                    <a:pt x="753428" y="1157309"/>
                    <a:pt x="762038" y="1185083"/>
                    <a:pt x="768866" y="1213431"/>
                  </a:cubicBezTo>
                  <a:cubicBezTo>
                    <a:pt x="774767" y="1238107"/>
                    <a:pt x="778357" y="1264327"/>
                    <a:pt x="787802" y="1286432"/>
                  </a:cubicBezTo>
                  <a:cubicBezTo>
                    <a:pt x="810582" y="1340304"/>
                    <a:pt x="832653" y="1394242"/>
                    <a:pt x="842837" y="1455511"/>
                  </a:cubicBezTo>
                  <a:cubicBezTo>
                    <a:pt x="853049" y="1515944"/>
                    <a:pt x="867276" y="1574511"/>
                    <a:pt x="877988" y="1634814"/>
                  </a:cubicBezTo>
                  <a:cubicBezTo>
                    <a:pt x="888390" y="1693895"/>
                    <a:pt x="902813" y="1748857"/>
                    <a:pt x="941063" y="1789731"/>
                  </a:cubicBezTo>
                  <a:cubicBezTo>
                    <a:pt x="957906" y="1807908"/>
                    <a:pt x="975122" y="1831564"/>
                    <a:pt x="980124" y="1857657"/>
                  </a:cubicBezTo>
                  <a:cubicBezTo>
                    <a:pt x="987207" y="1894833"/>
                    <a:pt x="980788" y="1937150"/>
                    <a:pt x="984484" y="1976384"/>
                  </a:cubicBezTo>
                  <a:cubicBezTo>
                    <a:pt x="988781" y="2022576"/>
                    <a:pt x="988793" y="2074493"/>
                    <a:pt x="1007189" y="2110650"/>
                  </a:cubicBezTo>
                  <a:cubicBezTo>
                    <a:pt x="1023612" y="2142809"/>
                    <a:pt x="1034723" y="2173610"/>
                    <a:pt x="1039893" y="2211041"/>
                  </a:cubicBezTo>
                  <a:cubicBezTo>
                    <a:pt x="1043484" y="2237261"/>
                    <a:pt x="1057690" y="2260269"/>
                    <a:pt x="1059162" y="2286682"/>
                  </a:cubicBezTo>
                  <a:cubicBezTo>
                    <a:pt x="1061252" y="2321469"/>
                    <a:pt x="1060754" y="2355740"/>
                    <a:pt x="1070522" y="2388667"/>
                  </a:cubicBezTo>
                  <a:cubicBezTo>
                    <a:pt x="1080600" y="2422815"/>
                    <a:pt x="1085513" y="2459602"/>
                    <a:pt x="1093939" y="2494653"/>
                  </a:cubicBezTo>
                  <a:cubicBezTo>
                    <a:pt x="1098500" y="2513273"/>
                    <a:pt x="1106866" y="2529964"/>
                    <a:pt x="1112007" y="2548197"/>
                  </a:cubicBezTo>
                  <a:cubicBezTo>
                    <a:pt x="1121409" y="2581573"/>
                    <a:pt x="1130232" y="2615336"/>
                    <a:pt x="1138346" y="2649163"/>
                  </a:cubicBezTo>
                  <a:cubicBezTo>
                    <a:pt x="1146465" y="2682988"/>
                    <a:pt x="1157699" y="2716368"/>
                    <a:pt x="1160337" y="2751608"/>
                  </a:cubicBezTo>
                  <a:cubicBezTo>
                    <a:pt x="1164714" y="2811646"/>
                    <a:pt x="1159211" y="2873999"/>
                    <a:pt x="1165737" y="2933012"/>
                  </a:cubicBezTo>
                  <a:cubicBezTo>
                    <a:pt x="1172445" y="2992925"/>
                    <a:pt x="1185964" y="3051556"/>
                    <a:pt x="1202029" y="3107873"/>
                  </a:cubicBezTo>
                  <a:cubicBezTo>
                    <a:pt x="1214635" y="3152396"/>
                    <a:pt x="1227749" y="3194534"/>
                    <a:pt x="1225692" y="3244974"/>
                  </a:cubicBezTo>
                  <a:cubicBezTo>
                    <a:pt x="1224565" y="3273123"/>
                    <a:pt x="1231196" y="3305079"/>
                    <a:pt x="1243916" y="3326221"/>
                  </a:cubicBezTo>
                  <a:cubicBezTo>
                    <a:pt x="1271701" y="3372044"/>
                    <a:pt x="1285247" y="3423911"/>
                    <a:pt x="1293067" y="3480219"/>
                  </a:cubicBezTo>
                  <a:lnTo>
                    <a:pt x="1308071" y="3585182"/>
                  </a:lnTo>
                  <a:lnTo>
                    <a:pt x="1295962" y="3584708"/>
                  </a:lnTo>
                  <a:cubicBezTo>
                    <a:pt x="1237754" y="3586303"/>
                    <a:pt x="1180629" y="3594888"/>
                    <a:pt x="1118893" y="3568330"/>
                  </a:cubicBezTo>
                  <a:cubicBezTo>
                    <a:pt x="1113435" y="3565936"/>
                    <a:pt x="1102517" y="3567964"/>
                    <a:pt x="1094179" y="3567566"/>
                  </a:cubicBezTo>
                  <a:cubicBezTo>
                    <a:pt x="1027548" y="3564029"/>
                    <a:pt x="967064" y="3547281"/>
                    <a:pt x="922719" y="3516472"/>
                  </a:cubicBezTo>
                  <a:cubicBezTo>
                    <a:pt x="908178" y="3506414"/>
                    <a:pt x="892942" y="3497984"/>
                    <a:pt x="877028" y="3490955"/>
                  </a:cubicBezTo>
                  <a:lnTo>
                    <a:pt x="850533" y="3481837"/>
                  </a:lnTo>
                  <a:lnTo>
                    <a:pt x="852113" y="3461170"/>
                  </a:lnTo>
                  <a:cubicBezTo>
                    <a:pt x="854391" y="3434500"/>
                    <a:pt x="848474" y="3414331"/>
                    <a:pt x="831383" y="3399179"/>
                  </a:cubicBezTo>
                  <a:cubicBezTo>
                    <a:pt x="801767" y="3373388"/>
                    <a:pt x="773654" y="3344957"/>
                    <a:pt x="743141" y="3320580"/>
                  </a:cubicBezTo>
                  <a:cubicBezTo>
                    <a:pt x="722236" y="3303685"/>
                    <a:pt x="714543" y="3281842"/>
                    <a:pt x="713221" y="3251241"/>
                  </a:cubicBezTo>
                  <a:cubicBezTo>
                    <a:pt x="712555" y="3234106"/>
                    <a:pt x="704768" y="3217029"/>
                    <a:pt x="697098" y="3202528"/>
                  </a:cubicBezTo>
                  <a:cubicBezTo>
                    <a:pt x="687845" y="3184997"/>
                    <a:pt x="672212" y="3172554"/>
                    <a:pt x="664820" y="3154190"/>
                  </a:cubicBezTo>
                  <a:cubicBezTo>
                    <a:pt x="646169" y="3109209"/>
                    <a:pt x="616744" y="3087991"/>
                    <a:pt x="572501" y="3087312"/>
                  </a:cubicBezTo>
                  <a:cubicBezTo>
                    <a:pt x="533259" y="3086763"/>
                    <a:pt x="493731" y="3044085"/>
                    <a:pt x="497703" y="3005243"/>
                  </a:cubicBezTo>
                  <a:cubicBezTo>
                    <a:pt x="502030" y="2962279"/>
                    <a:pt x="490540" y="2928257"/>
                    <a:pt x="476984" y="2892751"/>
                  </a:cubicBezTo>
                  <a:cubicBezTo>
                    <a:pt x="469363" y="2872905"/>
                    <a:pt x="465404" y="2847135"/>
                    <a:pt x="468947" y="2824527"/>
                  </a:cubicBezTo>
                  <a:cubicBezTo>
                    <a:pt x="482188" y="2738605"/>
                    <a:pt x="520979" y="2665650"/>
                    <a:pt x="569138" y="2595026"/>
                  </a:cubicBezTo>
                  <a:cubicBezTo>
                    <a:pt x="600577" y="2548865"/>
                    <a:pt x="622260" y="2493483"/>
                    <a:pt x="645397" y="2440808"/>
                  </a:cubicBezTo>
                  <a:cubicBezTo>
                    <a:pt x="652529" y="2424387"/>
                    <a:pt x="655029" y="2401457"/>
                    <a:pt x="651820" y="2384384"/>
                  </a:cubicBezTo>
                  <a:cubicBezTo>
                    <a:pt x="640949" y="2324596"/>
                    <a:pt x="629163" y="2264805"/>
                    <a:pt x="612994" y="2207332"/>
                  </a:cubicBezTo>
                  <a:cubicBezTo>
                    <a:pt x="597678" y="2153787"/>
                    <a:pt x="601053" y="2099808"/>
                    <a:pt x="620894" y="2046679"/>
                  </a:cubicBezTo>
                  <a:cubicBezTo>
                    <a:pt x="635367" y="2007977"/>
                    <a:pt x="641110" y="1970814"/>
                    <a:pt x="644614" y="1931265"/>
                  </a:cubicBezTo>
                  <a:cubicBezTo>
                    <a:pt x="647465" y="1898285"/>
                    <a:pt x="653360" y="1862859"/>
                    <a:pt x="665994" y="1832337"/>
                  </a:cubicBezTo>
                  <a:cubicBezTo>
                    <a:pt x="683779" y="1789578"/>
                    <a:pt x="688928" y="1751381"/>
                    <a:pt x="678276" y="1709437"/>
                  </a:cubicBezTo>
                  <a:cubicBezTo>
                    <a:pt x="672576" y="1687079"/>
                    <a:pt x="673987" y="1660990"/>
                    <a:pt x="672955" y="1636123"/>
                  </a:cubicBezTo>
                  <a:cubicBezTo>
                    <a:pt x="671272" y="1597795"/>
                    <a:pt x="671867" y="1558758"/>
                    <a:pt x="668480" y="1520749"/>
                  </a:cubicBezTo>
                  <a:cubicBezTo>
                    <a:pt x="665050" y="1479903"/>
                    <a:pt x="655019" y="1440408"/>
                    <a:pt x="653920" y="1399437"/>
                  </a:cubicBezTo>
                  <a:cubicBezTo>
                    <a:pt x="652652" y="1355309"/>
                    <a:pt x="639893" y="1323154"/>
                    <a:pt x="612686" y="1296979"/>
                  </a:cubicBezTo>
                  <a:cubicBezTo>
                    <a:pt x="595576" y="1280408"/>
                    <a:pt x="578401" y="1259588"/>
                    <a:pt x="570220" y="1235618"/>
                  </a:cubicBezTo>
                  <a:cubicBezTo>
                    <a:pt x="553631" y="1186194"/>
                    <a:pt x="545669" y="1131821"/>
                    <a:pt x="529736" y="1081752"/>
                  </a:cubicBezTo>
                  <a:cubicBezTo>
                    <a:pt x="507466" y="1011390"/>
                    <a:pt x="481332" y="944631"/>
                    <a:pt x="414305" y="918292"/>
                  </a:cubicBezTo>
                  <a:cubicBezTo>
                    <a:pt x="377314" y="903769"/>
                    <a:pt x="368843" y="874065"/>
                    <a:pt x="373924" y="825689"/>
                  </a:cubicBezTo>
                  <a:cubicBezTo>
                    <a:pt x="375689" y="809590"/>
                    <a:pt x="376722" y="786203"/>
                    <a:pt x="368949" y="778726"/>
                  </a:cubicBezTo>
                  <a:cubicBezTo>
                    <a:pt x="345838" y="756354"/>
                    <a:pt x="349308" y="725824"/>
                    <a:pt x="347020" y="694643"/>
                  </a:cubicBezTo>
                  <a:cubicBezTo>
                    <a:pt x="345704" y="675894"/>
                    <a:pt x="339306" y="651346"/>
                    <a:pt x="327478" y="642898"/>
                  </a:cubicBezTo>
                  <a:cubicBezTo>
                    <a:pt x="279698" y="608395"/>
                    <a:pt x="263590" y="549247"/>
                    <a:pt x="243468" y="491960"/>
                  </a:cubicBezTo>
                  <a:cubicBezTo>
                    <a:pt x="237433" y="475142"/>
                    <a:pt x="230250" y="456843"/>
                    <a:pt x="218930" y="446010"/>
                  </a:cubicBezTo>
                  <a:cubicBezTo>
                    <a:pt x="194433" y="422927"/>
                    <a:pt x="180036" y="395344"/>
                    <a:pt x="180614" y="354892"/>
                  </a:cubicBezTo>
                  <a:cubicBezTo>
                    <a:pt x="180923" y="342010"/>
                    <a:pt x="176523" y="328798"/>
                    <a:pt x="171988" y="317521"/>
                  </a:cubicBezTo>
                  <a:cubicBezTo>
                    <a:pt x="162052" y="293291"/>
                    <a:pt x="148442" y="271315"/>
                    <a:pt x="139875" y="246378"/>
                  </a:cubicBezTo>
                  <a:cubicBezTo>
                    <a:pt x="117577" y="182780"/>
                    <a:pt x="95749" y="119890"/>
                    <a:pt x="51499" y="73211"/>
                  </a:cubicBezTo>
                  <a:cubicBezTo>
                    <a:pt x="40691" y="61834"/>
                    <a:pt x="29467" y="49763"/>
                    <a:pt x="19690" y="36621"/>
                  </a:cubicBezTo>
                  <a:close/>
                </a:path>
              </a:pathLst>
            </a:custGeom>
            <a:blipFill dpi="0" rotWithShape="1">
              <a:blip r:embed="rId5">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pic>
        <p:nvPicPr>
          <p:cNvPr id="384" name="Google Shape;384;p4"/>
          <p:cNvPicPr preferRelativeResize="0"/>
          <p:nvPr/>
        </p:nvPicPr>
        <p:blipFill rotWithShape="1">
          <a:blip r:embed="rId6"/>
          <a:srcRect l="12955" r="9955"/>
          <a:stretch/>
        </p:blipFill>
        <p:spPr>
          <a:xfrm>
            <a:off x="8240079" y="-1"/>
            <a:ext cx="3951921" cy="6858000"/>
          </a:xfrm>
          <a:custGeom>
            <a:avLst/>
            <a:gdLst/>
            <a:ahLst/>
            <a:cxnLst/>
            <a:rect l="l" t="t" r="r" b="b"/>
            <a:pathLst>
              <a:path w="3951921" h="6858000">
                <a:moveTo>
                  <a:pt x="224707" y="0"/>
                </a:moveTo>
                <a:lnTo>
                  <a:pt x="3951921" y="0"/>
                </a:lnTo>
                <a:lnTo>
                  <a:pt x="3951921" y="6858000"/>
                </a:lnTo>
                <a:lnTo>
                  <a:pt x="886146" y="6858000"/>
                </a:lnTo>
                <a:lnTo>
                  <a:pt x="558800" y="5721062"/>
                </a:lnTo>
                <a:lnTo>
                  <a:pt x="0" y="2712496"/>
                </a:lnTo>
                <a:close/>
              </a:path>
            </a:pathLst>
          </a:custGeom>
          <a:noFill/>
        </p:spPr>
      </p:pic>
      <p:grpSp>
        <p:nvGrpSpPr>
          <p:cNvPr id="260" name="Group 259">
            <a:extLst>
              <a:ext uri="{FF2B5EF4-FFF2-40B4-BE49-F238E27FC236}">
                <a16:creationId xmlns:a16="http://schemas.microsoft.com/office/drawing/2014/main" id="{57B65906-47BE-4CEA-9E50-301890FFE47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8104360" y="0"/>
            <a:ext cx="1339053" cy="6858000"/>
            <a:chOff x="2748588" y="0"/>
            <a:chExt cx="1339053" cy="6858000"/>
          </a:xfrm>
          <a:effectLst>
            <a:outerShdw blurRad="381000" dist="152400" dir="10800000" algn="ctr" rotWithShape="0">
              <a:srgbClr val="000000">
                <a:alpha val="10000"/>
              </a:srgbClr>
            </a:outerShdw>
          </a:effectLst>
        </p:grpSpPr>
        <p:sp>
          <p:nvSpPr>
            <p:cNvPr id="261" name="Freeform: Shape 260">
              <a:extLst>
                <a:ext uri="{FF2B5EF4-FFF2-40B4-BE49-F238E27FC236}">
                  <a16:creationId xmlns:a16="http://schemas.microsoft.com/office/drawing/2014/main" id="{E9C1A977-5AC1-49DC-B315-CAB53CF6FF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748588" y="0"/>
              <a:ext cx="1339053" cy="6858000"/>
            </a:xfrm>
            <a:custGeom>
              <a:avLst/>
              <a:gdLst>
                <a:gd name="connsiteX0" fmla="*/ 850532 w 1339053"/>
                <a:gd name="connsiteY0" fmla="*/ 3481838 h 6858000"/>
                <a:gd name="connsiteX1" fmla="*/ 877027 w 1339053"/>
                <a:gd name="connsiteY1" fmla="*/ 3490955 h 6858000"/>
                <a:gd name="connsiteX2" fmla="*/ 922718 w 1339053"/>
                <a:gd name="connsiteY2" fmla="*/ 3516472 h 6858000"/>
                <a:gd name="connsiteX3" fmla="*/ 1094179 w 1339053"/>
                <a:gd name="connsiteY3" fmla="*/ 3567567 h 6858000"/>
                <a:gd name="connsiteX4" fmla="*/ 1118891 w 1339053"/>
                <a:gd name="connsiteY4" fmla="*/ 3568331 h 6858000"/>
                <a:gd name="connsiteX5" fmla="*/ 1295961 w 1339053"/>
                <a:gd name="connsiteY5" fmla="*/ 3584709 h 6858000"/>
                <a:gd name="connsiteX6" fmla="*/ 1308070 w 1339053"/>
                <a:gd name="connsiteY6" fmla="*/ 3585183 h 6858000"/>
                <a:gd name="connsiteX7" fmla="*/ 1325263 w 1339053"/>
                <a:gd name="connsiteY7" fmla="*/ 3705453 h 6858000"/>
                <a:gd name="connsiteX8" fmla="*/ 1334107 w 1339053"/>
                <a:gd name="connsiteY8" fmla="*/ 3772268 h 6858000"/>
                <a:gd name="connsiteX9" fmla="*/ 1338203 w 1339053"/>
                <a:gd name="connsiteY9" fmla="*/ 3831076 h 6858000"/>
                <a:gd name="connsiteX10" fmla="*/ 1338805 w 1339053"/>
                <a:gd name="connsiteY10" fmla="*/ 3839709 h 6858000"/>
                <a:gd name="connsiteX11" fmla="*/ 1335635 w 1339053"/>
                <a:gd name="connsiteY11" fmla="*/ 4118635 h 6858000"/>
                <a:gd name="connsiteX12" fmla="*/ 1337171 w 1339053"/>
                <a:gd name="connsiteY12" fmla="*/ 4209403 h 6858000"/>
                <a:gd name="connsiteX13" fmla="*/ 1325840 w 1339053"/>
                <a:gd name="connsiteY13" fmla="*/ 4309174 h 6858000"/>
                <a:gd name="connsiteX14" fmla="*/ 1321122 w 1339053"/>
                <a:gd name="connsiteY14" fmla="*/ 4473630 h 6858000"/>
                <a:gd name="connsiteX15" fmla="*/ 1302196 w 1339053"/>
                <a:gd name="connsiteY15" fmla="*/ 4791709 h 6858000"/>
                <a:gd name="connsiteX16" fmla="*/ 1293239 w 1339053"/>
                <a:gd name="connsiteY16" fmla="*/ 4860048 h 6858000"/>
                <a:gd name="connsiteX17" fmla="*/ 1288829 w 1339053"/>
                <a:gd name="connsiteY17" fmla="*/ 5039837 h 6858000"/>
                <a:gd name="connsiteX18" fmla="*/ 1289584 w 1339053"/>
                <a:gd name="connsiteY18" fmla="*/ 5148703 h 6858000"/>
                <a:gd name="connsiteX19" fmla="*/ 1282205 w 1339053"/>
                <a:gd name="connsiteY19" fmla="*/ 5236435 h 6858000"/>
                <a:gd name="connsiteX20" fmla="*/ 1268145 w 1339053"/>
                <a:gd name="connsiteY20" fmla="*/ 5311662 h 6858000"/>
                <a:gd name="connsiteX21" fmla="*/ 1250547 w 1339053"/>
                <a:gd name="connsiteY21" fmla="*/ 5515595 h 6858000"/>
                <a:gd name="connsiteX22" fmla="*/ 1243323 w 1339053"/>
                <a:gd name="connsiteY22" fmla="*/ 5596885 h 6858000"/>
                <a:gd name="connsiteX23" fmla="*/ 1238303 w 1339053"/>
                <a:gd name="connsiteY23" fmla="*/ 5812036 h 6858000"/>
                <a:gd name="connsiteX24" fmla="*/ 1223551 w 1339053"/>
                <a:gd name="connsiteY24" fmla="*/ 5991171 h 6858000"/>
                <a:gd name="connsiteX25" fmla="*/ 1219699 w 1339053"/>
                <a:gd name="connsiteY25" fmla="*/ 6066726 h 6858000"/>
                <a:gd name="connsiteX26" fmla="*/ 1199935 w 1339053"/>
                <a:gd name="connsiteY26" fmla="*/ 6236130 h 6858000"/>
                <a:gd name="connsiteX27" fmla="*/ 1192857 w 1339053"/>
                <a:gd name="connsiteY27" fmla="*/ 6333267 h 6858000"/>
                <a:gd name="connsiteX28" fmla="*/ 1148174 w 1339053"/>
                <a:gd name="connsiteY28" fmla="*/ 6561849 h 6858000"/>
                <a:gd name="connsiteX29" fmla="*/ 1100424 w 1339053"/>
                <a:gd name="connsiteY29" fmla="*/ 6797385 h 6858000"/>
                <a:gd name="connsiteX30" fmla="*/ 1085621 w 1339053"/>
                <a:gd name="connsiteY30" fmla="*/ 6858000 h 6858000"/>
                <a:gd name="connsiteX31" fmla="*/ 932341 w 1339053"/>
                <a:gd name="connsiteY31" fmla="*/ 6858000 h 6858000"/>
                <a:gd name="connsiteX32" fmla="*/ 944496 w 1339053"/>
                <a:gd name="connsiteY32" fmla="*/ 6829656 h 6858000"/>
                <a:gd name="connsiteX33" fmla="*/ 913239 w 1339053"/>
                <a:gd name="connsiteY33" fmla="*/ 6720119 h 6858000"/>
                <a:gd name="connsiteX34" fmla="*/ 870682 w 1339053"/>
                <a:gd name="connsiteY34" fmla="*/ 6655346 h 6858000"/>
                <a:gd name="connsiteX35" fmla="*/ 846442 w 1339053"/>
                <a:gd name="connsiteY35" fmla="*/ 6498594 h 6858000"/>
                <a:gd name="connsiteX36" fmla="*/ 881150 w 1339053"/>
                <a:gd name="connsiteY36" fmla="*/ 6473756 h 6858000"/>
                <a:gd name="connsiteX37" fmla="*/ 922470 w 1339053"/>
                <a:gd name="connsiteY37" fmla="*/ 6377035 h 6858000"/>
                <a:gd name="connsiteX38" fmla="*/ 955039 w 1339053"/>
                <a:gd name="connsiteY38" fmla="*/ 6268585 h 6858000"/>
                <a:gd name="connsiteX39" fmla="*/ 1024350 w 1339053"/>
                <a:gd name="connsiteY39" fmla="*/ 6083443 h 6858000"/>
                <a:gd name="connsiteX40" fmla="*/ 999696 w 1339053"/>
                <a:gd name="connsiteY40" fmla="*/ 5938416 h 6858000"/>
                <a:gd name="connsiteX41" fmla="*/ 988342 w 1339053"/>
                <a:gd name="connsiteY41" fmla="*/ 5882426 h 6858000"/>
                <a:gd name="connsiteX42" fmla="*/ 985444 w 1339053"/>
                <a:gd name="connsiteY42" fmla="*/ 5832438 h 6858000"/>
                <a:gd name="connsiteX43" fmla="*/ 992016 w 1339053"/>
                <a:gd name="connsiteY43" fmla="*/ 5777751 h 6858000"/>
                <a:gd name="connsiteX44" fmla="*/ 995028 w 1339053"/>
                <a:gd name="connsiteY44" fmla="*/ 5641832 h 6858000"/>
                <a:gd name="connsiteX45" fmla="*/ 981247 w 1339053"/>
                <a:gd name="connsiteY45" fmla="*/ 5562522 h 6858000"/>
                <a:gd name="connsiteX46" fmla="*/ 995131 w 1339053"/>
                <a:gd name="connsiteY46" fmla="*/ 5398075 h 6858000"/>
                <a:gd name="connsiteX47" fmla="*/ 997379 w 1339053"/>
                <a:gd name="connsiteY47" fmla="*/ 5283928 h 6858000"/>
                <a:gd name="connsiteX48" fmla="*/ 979617 w 1339053"/>
                <a:gd name="connsiteY48" fmla="*/ 5157396 h 6858000"/>
                <a:gd name="connsiteX49" fmla="*/ 976441 w 1339053"/>
                <a:gd name="connsiteY49" fmla="*/ 5139485 h 6858000"/>
                <a:gd name="connsiteX50" fmla="*/ 953793 w 1339053"/>
                <a:gd name="connsiteY50" fmla="*/ 5091862 h 6858000"/>
                <a:gd name="connsiteX51" fmla="*/ 853056 w 1339053"/>
                <a:gd name="connsiteY51" fmla="*/ 5001787 h 6858000"/>
                <a:gd name="connsiteX52" fmla="*/ 833979 w 1339053"/>
                <a:gd name="connsiteY52" fmla="*/ 4978966 h 6858000"/>
                <a:gd name="connsiteX53" fmla="*/ 796995 w 1339053"/>
                <a:gd name="connsiteY53" fmla="*/ 4813768 h 6858000"/>
                <a:gd name="connsiteX54" fmla="*/ 820590 w 1339053"/>
                <a:gd name="connsiteY54" fmla="*/ 4764057 h 6858000"/>
                <a:gd name="connsiteX55" fmla="*/ 864688 w 1339053"/>
                <a:gd name="connsiteY55" fmla="*/ 4714752 h 6858000"/>
                <a:gd name="connsiteX56" fmla="*/ 910485 w 1339053"/>
                <a:gd name="connsiteY56" fmla="*/ 4590911 h 6858000"/>
                <a:gd name="connsiteX57" fmla="*/ 911445 w 1339053"/>
                <a:gd name="connsiteY57" fmla="*/ 4539571 h 6858000"/>
                <a:gd name="connsiteX58" fmla="*/ 900285 w 1339053"/>
                <a:gd name="connsiteY58" fmla="*/ 4445837 h 6858000"/>
                <a:gd name="connsiteX59" fmla="*/ 863237 w 1339053"/>
                <a:gd name="connsiteY59" fmla="*/ 4364703 h 6858000"/>
                <a:gd name="connsiteX60" fmla="*/ 798070 w 1339053"/>
                <a:gd name="connsiteY60" fmla="*/ 4243284 h 6858000"/>
                <a:gd name="connsiteX61" fmla="*/ 817097 w 1339053"/>
                <a:gd name="connsiteY61" fmla="*/ 4054750 h 6858000"/>
                <a:gd name="connsiteX62" fmla="*/ 826251 w 1339053"/>
                <a:gd name="connsiteY62" fmla="*/ 3982801 h 6858000"/>
                <a:gd name="connsiteX63" fmla="*/ 836848 w 1339053"/>
                <a:gd name="connsiteY63" fmla="*/ 3784939 h 6858000"/>
                <a:gd name="connsiteX64" fmla="*/ 841285 w 1339053"/>
                <a:gd name="connsiteY64" fmla="*/ 3766755 h 6858000"/>
                <a:gd name="connsiteX65" fmla="*/ 841284 w 1339053"/>
                <a:gd name="connsiteY65" fmla="*/ 3766755 h 6858000"/>
                <a:gd name="connsiteX66" fmla="*/ 852925 w 1339053"/>
                <a:gd name="connsiteY66" fmla="*/ 3719034 h 6858000"/>
                <a:gd name="connsiteX67" fmla="*/ 857932 w 1339053"/>
                <a:gd name="connsiteY67" fmla="*/ 3696880 h 6858000"/>
                <a:gd name="connsiteX68" fmla="*/ 853534 w 1339053"/>
                <a:gd name="connsiteY68" fmla="*/ 3507036 h 6858000"/>
                <a:gd name="connsiteX69" fmla="*/ 850226 w 1339053"/>
                <a:gd name="connsiteY69" fmla="*/ 3485839 h 6858000"/>
                <a:gd name="connsiteX70" fmla="*/ 0 w 1339053"/>
                <a:gd name="connsiteY70" fmla="*/ 0 h 6858000"/>
                <a:gd name="connsiteX71" fmla="*/ 455609 w 1339053"/>
                <a:gd name="connsiteY71" fmla="*/ 0 h 6858000"/>
                <a:gd name="connsiteX72" fmla="*/ 459171 w 1339053"/>
                <a:gd name="connsiteY72" fmla="*/ 72395 h 6858000"/>
                <a:gd name="connsiteX73" fmla="*/ 460041 w 1339053"/>
                <a:gd name="connsiteY73" fmla="*/ 131917 h 6858000"/>
                <a:gd name="connsiteX74" fmla="*/ 504421 w 1339053"/>
                <a:gd name="connsiteY74" fmla="*/ 389691 h 6858000"/>
                <a:gd name="connsiteX75" fmla="*/ 582097 w 1339053"/>
                <a:gd name="connsiteY75" fmla="*/ 634609 h 6858000"/>
                <a:gd name="connsiteX76" fmla="*/ 702468 w 1339053"/>
                <a:gd name="connsiteY76" fmla="*/ 834019 h 6858000"/>
                <a:gd name="connsiteX77" fmla="*/ 729203 w 1339053"/>
                <a:gd name="connsiteY77" fmla="*/ 887701 h 6858000"/>
                <a:gd name="connsiteX78" fmla="*/ 743787 w 1339053"/>
                <a:gd name="connsiteY78" fmla="*/ 1016355 h 6858000"/>
                <a:gd name="connsiteX79" fmla="*/ 750083 w 1339053"/>
                <a:gd name="connsiteY79" fmla="*/ 1128060 h 6858000"/>
                <a:gd name="connsiteX80" fmla="*/ 768866 w 1339053"/>
                <a:gd name="connsiteY80" fmla="*/ 1213431 h 6858000"/>
                <a:gd name="connsiteX81" fmla="*/ 787802 w 1339053"/>
                <a:gd name="connsiteY81" fmla="*/ 1286432 h 6858000"/>
                <a:gd name="connsiteX82" fmla="*/ 842837 w 1339053"/>
                <a:gd name="connsiteY82" fmla="*/ 1455511 h 6858000"/>
                <a:gd name="connsiteX83" fmla="*/ 877988 w 1339053"/>
                <a:gd name="connsiteY83" fmla="*/ 1634814 h 6858000"/>
                <a:gd name="connsiteX84" fmla="*/ 941063 w 1339053"/>
                <a:gd name="connsiteY84" fmla="*/ 1789731 h 6858000"/>
                <a:gd name="connsiteX85" fmla="*/ 980124 w 1339053"/>
                <a:gd name="connsiteY85" fmla="*/ 1857657 h 6858000"/>
                <a:gd name="connsiteX86" fmla="*/ 984484 w 1339053"/>
                <a:gd name="connsiteY86" fmla="*/ 1976384 h 6858000"/>
                <a:gd name="connsiteX87" fmla="*/ 1007189 w 1339053"/>
                <a:gd name="connsiteY87" fmla="*/ 2110650 h 6858000"/>
                <a:gd name="connsiteX88" fmla="*/ 1039893 w 1339053"/>
                <a:gd name="connsiteY88" fmla="*/ 2211041 h 6858000"/>
                <a:gd name="connsiteX89" fmla="*/ 1059162 w 1339053"/>
                <a:gd name="connsiteY89" fmla="*/ 2286682 h 6858000"/>
                <a:gd name="connsiteX90" fmla="*/ 1070522 w 1339053"/>
                <a:gd name="connsiteY90" fmla="*/ 2388667 h 6858000"/>
                <a:gd name="connsiteX91" fmla="*/ 1093939 w 1339053"/>
                <a:gd name="connsiteY91" fmla="*/ 2494653 h 6858000"/>
                <a:gd name="connsiteX92" fmla="*/ 1112007 w 1339053"/>
                <a:gd name="connsiteY92" fmla="*/ 2548197 h 6858000"/>
                <a:gd name="connsiteX93" fmla="*/ 1138346 w 1339053"/>
                <a:gd name="connsiteY93" fmla="*/ 2649163 h 6858000"/>
                <a:gd name="connsiteX94" fmla="*/ 1160337 w 1339053"/>
                <a:gd name="connsiteY94" fmla="*/ 2751608 h 6858000"/>
                <a:gd name="connsiteX95" fmla="*/ 1165737 w 1339053"/>
                <a:gd name="connsiteY95" fmla="*/ 2933012 h 6858000"/>
                <a:gd name="connsiteX96" fmla="*/ 1202029 w 1339053"/>
                <a:gd name="connsiteY96" fmla="*/ 3107873 h 6858000"/>
                <a:gd name="connsiteX97" fmla="*/ 1225692 w 1339053"/>
                <a:gd name="connsiteY97" fmla="*/ 3244974 h 6858000"/>
                <a:gd name="connsiteX98" fmla="*/ 1243916 w 1339053"/>
                <a:gd name="connsiteY98" fmla="*/ 3326221 h 6858000"/>
                <a:gd name="connsiteX99" fmla="*/ 1293067 w 1339053"/>
                <a:gd name="connsiteY99" fmla="*/ 3480219 h 6858000"/>
                <a:gd name="connsiteX100" fmla="*/ 1308071 w 1339053"/>
                <a:gd name="connsiteY100" fmla="*/ 3585182 h 6858000"/>
                <a:gd name="connsiteX101" fmla="*/ 1295962 w 1339053"/>
                <a:gd name="connsiteY101" fmla="*/ 3584708 h 6858000"/>
                <a:gd name="connsiteX102" fmla="*/ 1118893 w 1339053"/>
                <a:gd name="connsiteY102" fmla="*/ 3568330 h 6858000"/>
                <a:gd name="connsiteX103" fmla="*/ 1094179 w 1339053"/>
                <a:gd name="connsiteY103" fmla="*/ 3567566 h 6858000"/>
                <a:gd name="connsiteX104" fmla="*/ 922719 w 1339053"/>
                <a:gd name="connsiteY104" fmla="*/ 3516472 h 6858000"/>
                <a:gd name="connsiteX105" fmla="*/ 877028 w 1339053"/>
                <a:gd name="connsiteY105" fmla="*/ 3490955 h 6858000"/>
                <a:gd name="connsiteX106" fmla="*/ 850533 w 1339053"/>
                <a:gd name="connsiteY106" fmla="*/ 3481837 h 6858000"/>
                <a:gd name="connsiteX107" fmla="*/ 852113 w 1339053"/>
                <a:gd name="connsiteY107" fmla="*/ 3461170 h 6858000"/>
                <a:gd name="connsiteX108" fmla="*/ 831383 w 1339053"/>
                <a:gd name="connsiteY108" fmla="*/ 3399179 h 6858000"/>
                <a:gd name="connsiteX109" fmla="*/ 743141 w 1339053"/>
                <a:gd name="connsiteY109" fmla="*/ 3320580 h 6858000"/>
                <a:gd name="connsiteX110" fmla="*/ 713221 w 1339053"/>
                <a:gd name="connsiteY110" fmla="*/ 3251241 h 6858000"/>
                <a:gd name="connsiteX111" fmla="*/ 697098 w 1339053"/>
                <a:gd name="connsiteY111" fmla="*/ 3202528 h 6858000"/>
                <a:gd name="connsiteX112" fmla="*/ 664820 w 1339053"/>
                <a:gd name="connsiteY112" fmla="*/ 3154190 h 6858000"/>
                <a:gd name="connsiteX113" fmla="*/ 572501 w 1339053"/>
                <a:gd name="connsiteY113" fmla="*/ 3087312 h 6858000"/>
                <a:gd name="connsiteX114" fmla="*/ 497703 w 1339053"/>
                <a:gd name="connsiteY114" fmla="*/ 3005243 h 6858000"/>
                <a:gd name="connsiteX115" fmla="*/ 476984 w 1339053"/>
                <a:gd name="connsiteY115" fmla="*/ 2892751 h 6858000"/>
                <a:gd name="connsiteX116" fmla="*/ 468947 w 1339053"/>
                <a:gd name="connsiteY116" fmla="*/ 2824527 h 6858000"/>
                <a:gd name="connsiteX117" fmla="*/ 569138 w 1339053"/>
                <a:gd name="connsiteY117" fmla="*/ 2595026 h 6858000"/>
                <a:gd name="connsiteX118" fmla="*/ 645397 w 1339053"/>
                <a:gd name="connsiteY118" fmla="*/ 2440808 h 6858000"/>
                <a:gd name="connsiteX119" fmla="*/ 651820 w 1339053"/>
                <a:gd name="connsiteY119" fmla="*/ 2384384 h 6858000"/>
                <a:gd name="connsiteX120" fmla="*/ 612994 w 1339053"/>
                <a:gd name="connsiteY120" fmla="*/ 2207332 h 6858000"/>
                <a:gd name="connsiteX121" fmla="*/ 620894 w 1339053"/>
                <a:gd name="connsiteY121" fmla="*/ 2046679 h 6858000"/>
                <a:gd name="connsiteX122" fmla="*/ 644614 w 1339053"/>
                <a:gd name="connsiteY122" fmla="*/ 1931265 h 6858000"/>
                <a:gd name="connsiteX123" fmla="*/ 665994 w 1339053"/>
                <a:gd name="connsiteY123" fmla="*/ 1832337 h 6858000"/>
                <a:gd name="connsiteX124" fmla="*/ 678276 w 1339053"/>
                <a:gd name="connsiteY124" fmla="*/ 1709437 h 6858000"/>
                <a:gd name="connsiteX125" fmla="*/ 672955 w 1339053"/>
                <a:gd name="connsiteY125" fmla="*/ 1636123 h 6858000"/>
                <a:gd name="connsiteX126" fmla="*/ 668480 w 1339053"/>
                <a:gd name="connsiteY126" fmla="*/ 1520749 h 6858000"/>
                <a:gd name="connsiteX127" fmla="*/ 653920 w 1339053"/>
                <a:gd name="connsiteY127" fmla="*/ 1399437 h 6858000"/>
                <a:gd name="connsiteX128" fmla="*/ 612686 w 1339053"/>
                <a:gd name="connsiteY128" fmla="*/ 1296979 h 6858000"/>
                <a:gd name="connsiteX129" fmla="*/ 570220 w 1339053"/>
                <a:gd name="connsiteY129" fmla="*/ 1235618 h 6858000"/>
                <a:gd name="connsiteX130" fmla="*/ 529736 w 1339053"/>
                <a:gd name="connsiteY130" fmla="*/ 1081752 h 6858000"/>
                <a:gd name="connsiteX131" fmla="*/ 414305 w 1339053"/>
                <a:gd name="connsiteY131" fmla="*/ 918292 h 6858000"/>
                <a:gd name="connsiteX132" fmla="*/ 373924 w 1339053"/>
                <a:gd name="connsiteY132" fmla="*/ 825689 h 6858000"/>
                <a:gd name="connsiteX133" fmla="*/ 368949 w 1339053"/>
                <a:gd name="connsiteY133" fmla="*/ 778726 h 6858000"/>
                <a:gd name="connsiteX134" fmla="*/ 347020 w 1339053"/>
                <a:gd name="connsiteY134" fmla="*/ 694643 h 6858000"/>
                <a:gd name="connsiteX135" fmla="*/ 327478 w 1339053"/>
                <a:gd name="connsiteY135" fmla="*/ 642898 h 6858000"/>
                <a:gd name="connsiteX136" fmla="*/ 243468 w 1339053"/>
                <a:gd name="connsiteY136" fmla="*/ 491960 h 6858000"/>
                <a:gd name="connsiteX137" fmla="*/ 218930 w 1339053"/>
                <a:gd name="connsiteY137" fmla="*/ 446010 h 6858000"/>
                <a:gd name="connsiteX138" fmla="*/ 180614 w 1339053"/>
                <a:gd name="connsiteY138" fmla="*/ 354892 h 6858000"/>
                <a:gd name="connsiteX139" fmla="*/ 171988 w 1339053"/>
                <a:gd name="connsiteY139" fmla="*/ 317521 h 6858000"/>
                <a:gd name="connsiteX140" fmla="*/ 139875 w 1339053"/>
                <a:gd name="connsiteY140" fmla="*/ 246378 h 6858000"/>
                <a:gd name="connsiteX141" fmla="*/ 51499 w 1339053"/>
                <a:gd name="connsiteY141" fmla="*/ 73211 h 6858000"/>
                <a:gd name="connsiteX142" fmla="*/ 19690 w 1339053"/>
                <a:gd name="connsiteY142" fmla="*/ 3662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339053" h="6858000">
                  <a:moveTo>
                    <a:pt x="850532" y="3481838"/>
                  </a:moveTo>
                  <a:lnTo>
                    <a:pt x="877027" y="3490955"/>
                  </a:lnTo>
                  <a:cubicBezTo>
                    <a:pt x="892941" y="3497986"/>
                    <a:pt x="908176" y="3506416"/>
                    <a:pt x="922718" y="3516472"/>
                  </a:cubicBezTo>
                  <a:cubicBezTo>
                    <a:pt x="967062" y="3547282"/>
                    <a:pt x="1027547" y="3564030"/>
                    <a:pt x="1094179" y="3567567"/>
                  </a:cubicBezTo>
                  <a:cubicBezTo>
                    <a:pt x="1102515" y="3567965"/>
                    <a:pt x="1113434" y="3565936"/>
                    <a:pt x="1118891" y="3568331"/>
                  </a:cubicBezTo>
                  <a:cubicBezTo>
                    <a:pt x="1180628" y="3594888"/>
                    <a:pt x="1237753" y="3586304"/>
                    <a:pt x="1295961" y="3584709"/>
                  </a:cubicBezTo>
                  <a:lnTo>
                    <a:pt x="1308070" y="3585183"/>
                  </a:lnTo>
                  <a:lnTo>
                    <a:pt x="1325263" y="3705453"/>
                  </a:lnTo>
                  <a:cubicBezTo>
                    <a:pt x="1328254" y="3727679"/>
                    <a:pt x="1331526" y="3749922"/>
                    <a:pt x="1334107" y="3772268"/>
                  </a:cubicBezTo>
                  <a:lnTo>
                    <a:pt x="1338203" y="3831076"/>
                  </a:lnTo>
                  <a:lnTo>
                    <a:pt x="1338805" y="3839709"/>
                  </a:lnTo>
                  <a:cubicBezTo>
                    <a:pt x="1339996" y="3932341"/>
                    <a:pt x="1336568" y="4025809"/>
                    <a:pt x="1335635" y="4118635"/>
                  </a:cubicBezTo>
                  <a:cubicBezTo>
                    <a:pt x="1335202" y="4148976"/>
                    <a:pt x="1338805" y="4178868"/>
                    <a:pt x="1337171" y="4209403"/>
                  </a:cubicBezTo>
                  <a:cubicBezTo>
                    <a:pt x="1335445" y="4242449"/>
                    <a:pt x="1327565" y="4276129"/>
                    <a:pt x="1325840" y="4309174"/>
                  </a:cubicBezTo>
                  <a:cubicBezTo>
                    <a:pt x="1322853" y="4364122"/>
                    <a:pt x="1323899" y="4418621"/>
                    <a:pt x="1321122" y="4473630"/>
                  </a:cubicBezTo>
                  <a:cubicBezTo>
                    <a:pt x="1315632" y="4579723"/>
                    <a:pt x="1309019" y="4685750"/>
                    <a:pt x="1302196" y="4791709"/>
                  </a:cubicBezTo>
                  <a:cubicBezTo>
                    <a:pt x="1300696" y="4814383"/>
                    <a:pt x="1294244" y="4837504"/>
                    <a:pt x="1293239" y="4860048"/>
                  </a:cubicBezTo>
                  <a:cubicBezTo>
                    <a:pt x="1290785" y="4919957"/>
                    <a:pt x="1289660" y="4979994"/>
                    <a:pt x="1288829" y="5039837"/>
                  </a:cubicBezTo>
                  <a:cubicBezTo>
                    <a:pt x="1288401" y="5076103"/>
                    <a:pt x="1290512" y="5112310"/>
                    <a:pt x="1289584" y="5148703"/>
                  </a:cubicBezTo>
                  <a:cubicBezTo>
                    <a:pt x="1288845" y="5177820"/>
                    <a:pt x="1286193" y="5207193"/>
                    <a:pt x="1282205" y="5236435"/>
                  </a:cubicBezTo>
                  <a:cubicBezTo>
                    <a:pt x="1278784" y="5261619"/>
                    <a:pt x="1270649" y="5286477"/>
                    <a:pt x="1268145" y="5311662"/>
                  </a:cubicBezTo>
                  <a:cubicBezTo>
                    <a:pt x="1261308" y="5379812"/>
                    <a:pt x="1256387" y="5447703"/>
                    <a:pt x="1250547" y="5515595"/>
                  </a:cubicBezTo>
                  <a:cubicBezTo>
                    <a:pt x="1248113" y="5542776"/>
                    <a:pt x="1244054" y="5570023"/>
                    <a:pt x="1243323" y="5596885"/>
                  </a:cubicBezTo>
                  <a:cubicBezTo>
                    <a:pt x="1241082" y="5668709"/>
                    <a:pt x="1241668" y="5740276"/>
                    <a:pt x="1238303" y="5812036"/>
                  </a:cubicBezTo>
                  <a:cubicBezTo>
                    <a:pt x="1235508" y="5871554"/>
                    <a:pt x="1228259" y="5931392"/>
                    <a:pt x="1223551" y="5991171"/>
                  </a:cubicBezTo>
                  <a:cubicBezTo>
                    <a:pt x="1221675" y="6016549"/>
                    <a:pt x="1222415" y="6041609"/>
                    <a:pt x="1219699" y="6066726"/>
                  </a:cubicBezTo>
                  <a:cubicBezTo>
                    <a:pt x="1213776" y="6123024"/>
                    <a:pt x="1205938" y="6179576"/>
                    <a:pt x="1199935" y="6236130"/>
                  </a:cubicBezTo>
                  <a:cubicBezTo>
                    <a:pt x="1196614" y="6268403"/>
                    <a:pt x="1198425" y="6301127"/>
                    <a:pt x="1192857" y="6333267"/>
                  </a:cubicBezTo>
                  <a:cubicBezTo>
                    <a:pt x="1179603" y="6409590"/>
                    <a:pt x="1163470" y="6485591"/>
                    <a:pt x="1148174" y="6561849"/>
                  </a:cubicBezTo>
                  <a:cubicBezTo>
                    <a:pt x="1132370" y="6640486"/>
                    <a:pt x="1117066" y="6719000"/>
                    <a:pt x="1100424" y="6797385"/>
                  </a:cubicBezTo>
                  <a:lnTo>
                    <a:pt x="1085621" y="6858000"/>
                  </a:lnTo>
                  <a:lnTo>
                    <a:pt x="932341" y="6858000"/>
                  </a:lnTo>
                  <a:lnTo>
                    <a:pt x="944496" y="6829656"/>
                  </a:lnTo>
                  <a:cubicBezTo>
                    <a:pt x="964836" y="6776399"/>
                    <a:pt x="953622" y="6744439"/>
                    <a:pt x="913239" y="6720119"/>
                  </a:cubicBezTo>
                  <a:cubicBezTo>
                    <a:pt x="890880" y="6706443"/>
                    <a:pt x="866986" y="6690318"/>
                    <a:pt x="870682" y="6655346"/>
                  </a:cubicBezTo>
                  <a:cubicBezTo>
                    <a:pt x="876846" y="6598274"/>
                    <a:pt x="889503" y="6540954"/>
                    <a:pt x="846442" y="6498594"/>
                  </a:cubicBezTo>
                  <a:cubicBezTo>
                    <a:pt x="862273" y="6487399"/>
                    <a:pt x="871751" y="6480449"/>
                    <a:pt x="881150" y="6473756"/>
                  </a:cubicBezTo>
                  <a:cubicBezTo>
                    <a:pt x="907245" y="6455292"/>
                    <a:pt x="930705" y="6407516"/>
                    <a:pt x="922470" y="6377035"/>
                  </a:cubicBezTo>
                  <a:cubicBezTo>
                    <a:pt x="910652" y="6332192"/>
                    <a:pt x="925705" y="6299028"/>
                    <a:pt x="955039" y="6268585"/>
                  </a:cubicBezTo>
                  <a:cubicBezTo>
                    <a:pt x="1003777" y="6217606"/>
                    <a:pt x="1017630" y="6148240"/>
                    <a:pt x="1024350" y="6083443"/>
                  </a:cubicBezTo>
                  <a:cubicBezTo>
                    <a:pt x="1029590" y="6034553"/>
                    <a:pt x="1028255" y="5980246"/>
                    <a:pt x="999696" y="5938416"/>
                  </a:cubicBezTo>
                  <a:cubicBezTo>
                    <a:pt x="990505" y="5925141"/>
                    <a:pt x="991039" y="5901884"/>
                    <a:pt x="988342" y="5882426"/>
                  </a:cubicBezTo>
                  <a:cubicBezTo>
                    <a:pt x="986229" y="5866254"/>
                    <a:pt x="984774" y="5849442"/>
                    <a:pt x="985444" y="5832438"/>
                  </a:cubicBezTo>
                  <a:cubicBezTo>
                    <a:pt x="986010" y="5814273"/>
                    <a:pt x="985042" y="5793656"/>
                    <a:pt x="992016" y="5777751"/>
                  </a:cubicBezTo>
                  <a:cubicBezTo>
                    <a:pt x="1012886" y="5729456"/>
                    <a:pt x="1014467" y="5686488"/>
                    <a:pt x="995028" y="5641832"/>
                  </a:cubicBezTo>
                  <a:cubicBezTo>
                    <a:pt x="984984" y="5618696"/>
                    <a:pt x="974301" y="5585771"/>
                    <a:pt x="981247" y="5562522"/>
                  </a:cubicBezTo>
                  <a:cubicBezTo>
                    <a:pt x="998041" y="5505913"/>
                    <a:pt x="997454" y="5454379"/>
                    <a:pt x="995131" y="5398075"/>
                  </a:cubicBezTo>
                  <a:cubicBezTo>
                    <a:pt x="993724" y="5361807"/>
                    <a:pt x="997229" y="5322258"/>
                    <a:pt x="997379" y="5283928"/>
                  </a:cubicBezTo>
                  <a:cubicBezTo>
                    <a:pt x="997473" y="5239095"/>
                    <a:pt x="1006631" y="5193105"/>
                    <a:pt x="979617" y="5157396"/>
                  </a:cubicBezTo>
                  <a:cubicBezTo>
                    <a:pt x="976728" y="5153402"/>
                    <a:pt x="978724" y="5144705"/>
                    <a:pt x="976441" y="5139485"/>
                  </a:cubicBezTo>
                  <a:cubicBezTo>
                    <a:pt x="969619" y="5122991"/>
                    <a:pt x="964828" y="5102888"/>
                    <a:pt x="953793" y="5091862"/>
                  </a:cubicBezTo>
                  <a:cubicBezTo>
                    <a:pt x="921506" y="5059884"/>
                    <a:pt x="886609" y="5031900"/>
                    <a:pt x="853056" y="5001787"/>
                  </a:cubicBezTo>
                  <a:cubicBezTo>
                    <a:pt x="845882" y="4995337"/>
                    <a:pt x="836325" y="4988437"/>
                    <a:pt x="833979" y="4978966"/>
                  </a:cubicBezTo>
                  <a:cubicBezTo>
                    <a:pt x="820602" y="4924328"/>
                    <a:pt x="808509" y="4869239"/>
                    <a:pt x="796995" y="4813768"/>
                  </a:cubicBezTo>
                  <a:cubicBezTo>
                    <a:pt x="792418" y="4791474"/>
                    <a:pt x="803209" y="4777314"/>
                    <a:pt x="820590" y="4764057"/>
                  </a:cubicBezTo>
                  <a:cubicBezTo>
                    <a:pt x="837188" y="4751123"/>
                    <a:pt x="855398" y="4734452"/>
                    <a:pt x="864688" y="4714752"/>
                  </a:cubicBezTo>
                  <a:cubicBezTo>
                    <a:pt x="883062" y="4675275"/>
                    <a:pt x="897521" y="4632902"/>
                    <a:pt x="910485" y="4590911"/>
                  </a:cubicBezTo>
                  <a:cubicBezTo>
                    <a:pt x="915338" y="4575199"/>
                    <a:pt x="912978" y="4556131"/>
                    <a:pt x="911445" y="4539571"/>
                  </a:cubicBezTo>
                  <a:cubicBezTo>
                    <a:pt x="908527" y="4508200"/>
                    <a:pt x="900999" y="4477659"/>
                    <a:pt x="900285" y="4445837"/>
                  </a:cubicBezTo>
                  <a:cubicBezTo>
                    <a:pt x="899539" y="4408923"/>
                    <a:pt x="887958" y="4383340"/>
                    <a:pt x="863237" y="4364703"/>
                  </a:cubicBezTo>
                  <a:cubicBezTo>
                    <a:pt x="826431" y="4336971"/>
                    <a:pt x="808536" y="4292507"/>
                    <a:pt x="798070" y="4243284"/>
                  </a:cubicBezTo>
                  <a:cubicBezTo>
                    <a:pt x="784617" y="4180721"/>
                    <a:pt x="805728" y="4117545"/>
                    <a:pt x="817097" y="4054750"/>
                  </a:cubicBezTo>
                  <a:cubicBezTo>
                    <a:pt x="821537" y="4030724"/>
                    <a:pt x="826632" y="4006057"/>
                    <a:pt x="826251" y="3982801"/>
                  </a:cubicBezTo>
                  <a:cubicBezTo>
                    <a:pt x="825347" y="3916709"/>
                    <a:pt x="825150" y="3850833"/>
                    <a:pt x="836848" y="3784939"/>
                  </a:cubicBezTo>
                  <a:lnTo>
                    <a:pt x="841285" y="3766755"/>
                  </a:lnTo>
                  <a:lnTo>
                    <a:pt x="841284" y="3766755"/>
                  </a:lnTo>
                  <a:lnTo>
                    <a:pt x="852925" y="3719034"/>
                  </a:lnTo>
                  <a:cubicBezTo>
                    <a:pt x="855152" y="3711822"/>
                    <a:pt x="856753" y="3704413"/>
                    <a:pt x="857932" y="3696880"/>
                  </a:cubicBezTo>
                  <a:cubicBezTo>
                    <a:pt x="868683" y="3631632"/>
                    <a:pt x="885300" y="3565939"/>
                    <a:pt x="853534" y="3507036"/>
                  </a:cubicBezTo>
                  <a:cubicBezTo>
                    <a:pt x="850623" y="3501622"/>
                    <a:pt x="849992" y="3494020"/>
                    <a:pt x="850226" y="3485839"/>
                  </a:cubicBezTo>
                  <a:close/>
                  <a:moveTo>
                    <a:pt x="0" y="0"/>
                  </a:moveTo>
                  <a:lnTo>
                    <a:pt x="455609" y="0"/>
                  </a:lnTo>
                  <a:lnTo>
                    <a:pt x="459171" y="72395"/>
                  </a:lnTo>
                  <a:cubicBezTo>
                    <a:pt x="459671" y="92301"/>
                    <a:pt x="456894" y="113171"/>
                    <a:pt x="460041" y="131917"/>
                  </a:cubicBezTo>
                  <a:cubicBezTo>
                    <a:pt x="474213" y="218122"/>
                    <a:pt x="492031" y="302910"/>
                    <a:pt x="504421" y="389691"/>
                  </a:cubicBezTo>
                  <a:cubicBezTo>
                    <a:pt x="517349" y="479177"/>
                    <a:pt x="539516" y="562489"/>
                    <a:pt x="582097" y="634609"/>
                  </a:cubicBezTo>
                  <a:cubicBezTo>
                    <a:pt x="621686" y="701573"/>
                    <a:pt x="662589" y="767248"/>
                    <a:pt x="702468" y="834019"/>
                  </a:cubicBezTo>
                  <a:cubicBezTo>
                    <a:pt x="712587" y="850968"/>
                    <a:pt x="725536" y="867665"/>
                    <a:pt x="729203" y="887701"/>
                  </a:cubicBezTo>
                  <a:cubicBezTo>
                    <a:pt x="736973" y="929321"/>
                    <a:pt x="740155" y="973193"/>
                    <a:pt x="743787" y="1016355"/>
                  </a:cubicBezTo>
                  <a:cubicBezTo>
                    <a:pt x="746786" y="1053398"/>
                    <a:pt x="745800" y="1091467"/>
                    <a:pt x="750083" y="1128060"/>
                  </a:cubicBezTo>
                  <a:cubicBezTo>
                    <a:pt x="753428" y="1157309"/>
                    <a:pt x="762038" y="1185083"/>
                    <a:pt x="768866" y="1213431"/>
                  </a:cubicBezTo>
                  <a:cubicBezTo>
                    <a:pt x="774767" y="1238107"/>
                    <a:pt x="778357" y="1264327"/>
                    <a:pt x="787802" y="1286432"/>
                  </a:cubicBezTo>
                  <a:cubicBezTo>
                    <a:pt x="810582" y="1340304"/>
                    <a:pt x="832653" y="1394242"/>
                    <a:pt x="842837" y="1455511"/>
                  </a:cubicBezTo>
                  <a:cubicBezTo>
                    <a:pt x="853049" y="1515944"/>
                    <a:pt x="867276" y="1574511"/>
                    <a:pt x="877988" y="1634814"/>
                  </a:cubicBezTo>
                  <a:cubicBezTo>
                    <a:pt x="888390" y="1693895"/>
                    <a:pt x="902813" y="1748857"/>
                    <a:pt x="941063" y="1789731"/>
                  </a:cubicBezTo>
                  <a:cubicBezTo>
                    <a:pt x="957906" y="1807908"/>
                    <a:pt x="975122" y="1831564"/>
                    <a:pt x="980124" y="1857657"/>
                  </a:cubicBezTo>
                  <a:cubicBezTo>
                    <a:pt x="987207" y="1894833"/>
                    <a:pt x="980788" y="1937150"/>
                    <a:pt x="984484" y="1976384"/>
                  </a:cubicBezTo>
                  <a:cubicBezTo>
                    <a:pt x="988781" y="2022576"/>
                    <a:pt x="988793" y="2074493"/>
                    <a:pt x="1007189" y="2110650"/>
                  </a:cubicBezTo>
                  <a:cubicBezTo>
                    <a:pt x="1023612" y="2142809"/>
                    <a:pt x="1034723" y="2173610"/>
                    <a:pt x="1039893" y="2211041"/>
                  </a:cubicBezTo>
                  <a:cubicBezTo>
                    <a:pt x="1043484" y="2237261"/>
                    <a:pt x="1057690" y="2260269"/>
                    <a:pt x="1059162" y="2286682"/>
                  </a:cubicBezTo>
                  <a:cubicBezTo>
                    <a:pt x="1061252" y="2321469"/>
                    <a:pt x="1060754" y="2355740"/>
                    <a:pt x="1070522" y="2388667"/>
                  </a:cubicBezTo>
                  <a:cubicBezTo>
                    <a:pt x="1080600" y="2422815"/>
                    <a:pt x="1085513" y="2459602"/>
                    <a:pt x="1093939" y="2494653"/>
                  </a:cubicBezTo>
                  <a:cubicBezTo>
                    <a:pt x="1098500" y="2513273"/>
                    <a:pt x="1106866" y="2529964"/>
                    <a:pt x="1112007" y="2548197"/>
                  </a:cubicBezTo>
                  <a:cubicBezTo>
                    <a:pt x="1121409" y="2581573"/>
                    <a:pt x="1130232" y="2615336"/>
                    <a:pt x="1138346" y="2649163"/>
                  </a:cubicBezTo>
                  <a:cubicBezTo>
                    <a:pt x="1146465" y="2682988"/>
                    <a:pt x="1157699" y="2716368"/>
                    <a:pt x="1160337" y="2751608"/>
                  </a:cubicBezTo>
                  <a:cubicBezTo>
                    <a:pt x="1164714" y="2811646"/>
                    <a:pt x="1159211" y="2873999"/>
                    <a:pt x="1165737" y="2933012"/>
                  </a:cubicBezTo>
                  <a:cubicBezTo>
                    <a:pt x="1172445" y="2992925"/>
                    <a:pt x="1185964" y="3051556"/>
                    <a:pt x="1202029" y="3107873"/>
                  </a:cubicBezTo>
                  <a:cubicBezTo>
                    <a:pt x="1214635" y="3152396"/>
                    <a:pt x="1227749" y="3194534"/>
                    <a:pt x="1225692" y="3244974"/>
                  </a:cubicBezTo>
                  <a:cubicBezTo>
                    <a:pt x="1224565" y="3273123"/>
                    <a:pt x="1231196" y="3305079"/>
                    <a:pt x="1243916" y="3326221"/>
                  </a:cubicBezTo>
                  <a:cubicBezTo>
                    <a:pt x="1271701" y="3372044"/>
                    <a:pt x="1285247" y="3423911"/>
                    <a:pt x="1293067" y="3480219"/>
                  </a:cubicBezTo>
                  <a:lnTo>
                    <a:pt x="1308071" y="3585182"/>
                  </a:lnTo>
                  <a:lnTo>
                    <a:pt x="1295962" y="3584708"/>
                  </a:lnTo>
                  <a:cubicBezTo>
                    <a:pt x="1237754" y="3586303"/>
                    <a:pt x="1180629" y="3594888"/>
                    <a:pt x="1118893" y="3568330"/>
                  </a:cubicBezTo>
                  <a:cubicBezTo>
                    <a:pt x="1113435" y="3565936"/>
                    <a:pt x="1102517" y="3567964"/>
                    <a:pt x="1094179" y="3567566"/>
                  </a:cubicBezTo>
                  <a:cubicBezTo>
                    <a:pt x="1027548" y="3564029"/>
                    <a:pt x="967064" y="3547281"/>
                    <a:pt x="922719" y="3516472"/>
                  </a:cubicBezTo>
                  <a:cubicBezTo>
                    <a:pt x="908178" y="3506414"/>
                    <a:pt x="892942" y="3497984"/>
                    <a:pt x="877028" y="3490955"/>
                  </a:cubicBezTo>
                  <a:lnTo>
                    <a:pt x="850533" y="3481837"/>
                  </a:lnTo>
                  <a:lnTo>
                    <a:pt x="852113" y="3461170"/>
                  </a:lnTo>
                  <a:cubicBezTo>
                    <a:pt x="854391" y="3434500"/>
                    <a:pt x="848474" y="3414331"/>
                    <a:pt x="831383" y="3399179"/>
                  </a:cubicBezTo>
                  <a:cubicBezTo>
                    <a:pt x="801767" y="3373388"/>
                    <a:pt x="773654" y="3344957"/>
                    <a:pt x="743141" y="3320580"/>
                  </a:cubicBezTo>
                  <a:cubicBezTo>
                    <a:pt x="722236" y="3303685"/>
                    <a:pt x="714543" y="3281842"/>
                    <a:pt x="713221" y="3251241"/>
                  </a:cubicBezTo>
                  <a:cubicBezTo>
                    <a:pt x="712555" y="3234106"/>
                    <a:pt x="704768" y="3217029"/>
                    <a:pt x="697098" y="3202528"/>
                  </a:cubicBezTo>
                  <a:cubicBezTo>
                    <a:pt x="687845" y="3184997"/>
                    <a:pt x="672212" y="3172554"/>
                    <a:pt x="664820" y="3154190"/>
                  </a:cubicBezTo>
                  <a:cubicBezTo>
                    <a:pt x="646169" y="3109209"/>
                    <a:pt x="616744" y="3087991"/>
                    <a:pt x="572501" y="3087312"/>
                  </a:cubicBezTo>
                  <a:cubicBezTo>
                    <a:pt x="533259" y="3086763"/>
                    <a:pt x="493731" y="3044085"/>
                    <a:pt x="497703" y="3005243"/>
                  </a:cubicBezTo>
                  <a:cubicBezTo>
                    <a:pt x="502030" y="2962279"/>
                    <a:pt x="490540" y="2928257"/>
                    <a:pt x="476984" y="2892751"/>
                  </a:cubicBezTo>
                  <a:cubicBezTo>
                    <a:pt x="469363" y="2872905"/>
                    <a:pt x="465404" y="2847135"/>
                    <a:pt x="468947" y="2824527"/>
                  </a:cubicBezTo>
                  <a:cubicBezTo>
                    <a:pt x="482188" y="2738605"/>
                    <a:pt x="520979" y="2665650"/>
                    <a:pt x="569138" y="2595026"/>
                  </a:cubicBezTo>
                  <a:cubicBezTo>
                    <a:pt x="600577" y="2548865"/>
                    <a:pt x="622260" y="2493483"/>
                    <a:pt x="645397" y="2440808"/>
                  </a:cubicBezTo>
                  <a:cubicBezTo>
                    <a:pt x="652529" y="2424387"/>
                    <a:pt x="655029" y="2401457"/>
                    <a:pt x="651820" y="2384384"/>
                  </a:cubicBezTo>
                  <a:cubicBezTo>
                    <a:pt x="640949" y="2324596"/>
                    <a:pt x="629163" y="2264805"/>
                    <a:pt x="612994" y="2207332"/>
                  </a:cubicBezTo>
                  <a:cubicBezTo>
                    <a:pt x="597678" y="2153787"/>
                    <a:pt x="601053" y="2099808"/>
                    <a:pt x="620894" y="2046679"/>
                  </a:cubicBezTo>
                  <a:cubicBezTo>
                    <a:pt x="635367" y="2007977"/>
                    <a:pt x="641110" y="1970814"/>
                    <a:pt x="644614" y="1931265"/>
                  </a:cubicBezTo>
                  <a:cubicBezTo>
                    <a:pt x="647465" y="1898285"/>
                    <a:pt x="653360" y="1862859"/>
                    <a:pt x="665994" y="1832337"/>
                  </a:cubicBezTo>
                  <a:cubicBezTo>
                    <a:pt x="683779" y="1789578"/>
                    <a:pt x="688928" y="1751381"/>
                    <a:pt x="678276" y="1709437"/>
                  </a:cubicBezTo>
                  <a:cubicBezTo>
                    <a:pt x="672576" y="1687079"/>
                    <a:pt x="673987" y="1660990"/>
                    <a:pt x="672955" y="1636123"/>
                  </a:cubicBezTo>
                  <a:cubicBezTo>
                    <a:pt x="671272" y="1597795"/>
                    <a:pt x="671867" y="1558758"/>
                    <a:pt x="668480" y="1520749"/>
                  </a:cubicBezTo>
                  <a:cubicBezTo>
                    <a:pt x="665050" y="1479903"/>
                    <a:pt x="655019" y="1440408"/>
                    <a:pt x="653920" y="1399437"/>
                  </a:cubicBezTo>
                  <a:cubicBezTo>
                    <a:pt x="652652" y="1355309"/>
                    <a:pt x="639893" y="1323154"/>
                    <a:pt x="612686" y="1296979"/>
                  </a:cubicBezTo>
                  <a:cubicBezTo>
                    <a:pt x="595576" y="1280408"/>
                    <a:pt x="578401" y="1259588"/>
                    <a:pt x="570220" y="1235618"/>
                  </a:cubicBezTo>
                  <a:cubicBezTo>
                    <a:pt x="553631" y="1186194"/>
                    <a:pt x="545669" y="1131821"/>
                    <a:pt x="529736" y="1081752"/>
                  </a:cubicBezTo>
                  <a:cubicBezTo>
                    <a:pt x="507466" y="1011390"/>
                    <a:pt x="481332" y="944631"/>
                    <a:pt x="414305" y="918292"/>
                  </a:cubicBezTo>
                  <a:cubicBezTo>
                    <a:pt x="377314" y="903769"/>
                    <a:pt x="368843" y="874065"/>
                    <a:pt x="373924" y="825689"/>
                  </a:cubicBezTo>
                  <a:cubicBezTo>
                    <a:pt x="375689" y="809590"/>
                    <a:pt x="376722" y="786203"/>
                    <a:pt x="368949" y="778726"/>
                  </a:cubicBezTo>
                  <a:cubicBezTo>
                    <a:pt x="345838" y="756354"/>
                    <a:pt x="349308" y="725824"/>
                    <a:pt x="347020" y="694643"/>
                  </a:cubicBezTo>
                  <a:cubicBezTo>
                    <a:pt x="345704" y="675894"/>
                    <a:pt x="339306" y="651346"/>
                    <a:pt x="327478" y="642898"/>
                  </a:cubicBezTo>
                  <a:cubicBezTo>
                    <a:pt x="279698" y="608395"/>
                    <a:pt x="263590" y="549247"/>
                    <a:pt x="243468" y="491960"/>
                  </a:cubicBezTo>
                  <a:cubicBezTo>
                    <a:pt x="237433" y="475142"/>
                    <a:pt x="230250" y="456843"/>
                    <a:pt x="218930" y="446010"/>
                  </a:cubicBezTo>
                  <a:cubicBezTo>
                    <a:pt x="194433" y="422927"/>
                    <a:pt x="180036" y="395344"/>
                    <a:pt x="180614" y="354892"/>
                  </a:cubicBezTo>
                  <a:cubicBezTo>
                    <a:pt x="180923" y="342010"/>
                    <a:pt x="176523" y="328798"/>
                    <a:pt x="171988" y="317521"/>
                  </a:cubicBezTo>
                  <a:cubicBezTo>
                    <a:pt x="162052" y="293291"/>
                    <a:pt x="148442" y="271315"/>
                    <a:pt x="139875" y="246378"/>
                  </a:cubicBezTo>
                  <a:cubicBezTo>
                    <a:pt x="117577" y="182780"/>
                    <a:pt x="95749" y="119890"/>
                    <a:pt x="51499" y="73211"/>
                  </a:cubicBezTo>
                  <a:cubicBezTo>
                    <a:pt x="40691" y="61834"/>
                    <a:pt x="29467" y="49763"/>
                    <a:pt x="19690" y="36621"/>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2" name="Freeform: Shape 261">
              <a:extLst>
                <a:ext uri="{FF2B5EF4-FFF2-40B4-BE49-F238E27FC236}">
                  <a16:creationId xmlns:a16="http://schemas.microsoft.com/office/drawing/2014/main" id="{2AEEAD2A-AA94-4108-8639-95E861AED1C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748588" y="0"/>
              <a:ext cx="1339053" cy="6858000"/>
            </a:xfrm>
            <a:custGeom>
              <a:avLst/>
              <a:gdLst>
                <a:gd name="connsiteX0" fmla="*/ 850532 w 1339053"/>
                <a:gd name="connsiteY0" fmla="*/ 3481838 h 6858000"/>
                <a:gd name="connsiteX1" fmla="*/ 877027 w 1339053"/>
                <a:gd name="connsiteY1" fmla="*/ 3490955 h 6858000"/>
                <a:gd name="connsiteX2" fmla="*/ 922718 w 1339053"/>
                <a:gd name="connsiteY2" fmla="*/ 3516472 h 6858000"/>
                <a:gd name="connsiteX3" fmla="*/ 1094179 w 1339053"/>
                <a:gd name="connsiteY3" fmla="*/ 3567567 h 6858000"/>
                <a:gd name="connsiteX4" fmla="*/ 1118891 w 1339053"/>
                <a:gd name="connsiteY4" fmla="*/ 3568331 h 6858000"/>
                <a:gd name="connsiteX5" fmla="*/ 1295961 w 1339053"/>
                <a:gd name="connsiteY5" fmla="*/ 3584709 h 6858000"/>
                <a:gd name="connsiteX6" fmla="*/ 1308070 w 1339053"/>
                <a:gd name="connsiteY6" fmla="*/ 3585183 h 6858000"/>
                <a:gd name="connsiteX7" fmla="*/ 1325263 w 1339053"/>
                <a:gd name="connsiteY7" fmla="*/ 3705453 h 6858000"/>
                <a:gd name="connsiteX8" fmla="*/ 1334107 w 1339053"/>
                <a:gd name="connsiteY8" fmla="*/ 3772268 h 6858000"/>
                <a:gd name="connsiteX9" fmla="*/ 1338203 w 1339053"/>
                <a:gd name="connsiteY9" fmla="*/ 3831076 h 6858000"/>
                <a:gd name="connsiteX10" fmla="*/ 1338805 w 1339053"/>
                <a:gd name="connsiteY10" fmla="*/ 3839709 h 6858000"/>
                <a:gd name="connsiteX11" fmla="*/ 1335635 w 1339053"/>
                <a:gd name="connsiteY11" fmla="*/ 4118635 h 6858000"/>
                <a:gd name="connsiteX12" fmla="*/ 1337171 w 1339053"/>
                <a:gd name="connsiteY12" fmla="*/ 4209403 h 6858000"/>
                <a:gd name="connsiteX13" fmla="*/ 1325840 w 1339053"/>
                <a:gd name="connsiteY13" fmla="*/ 4309174 h 6858000"/>
                <a:gd name="connsiteX14" fmla="*/ 1321122 w 1339053"/>
                <a:gd name="connsiteY14" fmla="*/ 4473630 h 6858000"/>
                <a:gd name="connsiteX15" fmla="*/ 1302196 w 1339053"/>
                <a:gd name="connsiteY15" fmla="*/ 4791709 h 6858000"/>
                <a:gd name="connsiteX16" fmla="*/ 1293239 w 1339053"/>
                <a:gd name="connsiteY16" fmla="*/ 4860048 h 6858000"/>
                <a:gd name="connsiteX17" fmla="*/ 1288829 w 1339053"/>
                <a:gd name="connsiteY17" fmla="*/ 5039837 h 6858000"/>
                <a:gd name="connsiteX18" fmla="*/ 1289584 w 1339053"/>
                <a:gd name="connsiteY18" fmla="*/ 5148703 h 6858000"/>
                <a:gd name="connsiteX19" fmla="*/ 1282205 w 1339053"/>
                <a:gd name="connsiteY19" fmla="*/ 5236435 h 6858000"/>
                <a:gd name="connsiteX20" fmla="*/ 1268145 w 1339053"/>
                <a:gd name="connsiteY20" fmla="*/ 5311662 h 6858000"/>
                <a:gd name="connsiteX21" fmla="*/ 1250547 w 1339053"/>
                <a:gd name="connsiteY21" fmla="*/ 5515595 h 6858000"/>
                <a:gd name="connsiteX22" fmla="*/ 1243323 w 1339053"/>
                <a:gd name="connsiteY22" fmla="*/ 5596885 h 6858000"/>
                <a:gd name="connsiteX23" fmla="*/ 1238303 w 1339053"/>
                <a:gd name="connsiteY23" fmla="*/ 5812036 h 6858000"/>
                <a:gd name="connsiteX24" fmla="*/ 1223551 w 1339053"/>
                <a:gd name="connsiteY24" fmla="*/ 5991171 h 6858000"/>
                <a:gd name="connsiteX25" fmla="*/ 1219699 w 1339053"/>
                <a:gd name="connsiteY25" fmla="*/ 6066726 h 6858000"/>
                <a:gd name="connsiteX26" fmla="*/ 1199935 w 1339053"/>
                <a:gd name="connsiteY26" fmla="*/ 6236130 h 6858000"/>
                <a:gd name="connsiteX27" fmla="*/ 1192857 w 1339053"/>
                <a:gd name="connsiteY27" fmla="*/ 6333267 h 6858000"/>
                <a:gd name="connsiteX28" fmla="*/ 1148174 w 1339053"/>
                <a:gd name="connsiteY28" fmla="*/ 6561849 h 6858000"/>
                <a:gd name="connsiteX29" fmla="*/ 1100424 w 1339053"/>
                <a:gd name="connsiteY29" fmla="*/ 6797385 h 6858000"/>
                <a:gd name="connsiteX30" fmla="*/ 1085621 w 1339053"/>
                <a:gd name="connsiteY30" fmla="*/ 6858000 h 6858000"/>
                <a:gd name="connsiteX31" fmla="*/ 932341 w 1339053"/>
                <a:gd name="connsiteY31" fmla="*/ 6858000 h 6858000"/>
                <a:gd name="connsiteX32" fmla="*/ 944496 w 1339053"/>
                <a:gd name="connsiteY32" fmla="*/ 6829656 h 6858000"/>
                <a:gd name="connsiteX33" fmla="*/ 913239 w 1339053"/>
                <a:gd name="connsiteY33" fmla="*/ 6720119 h 6858000"/>
                <a:gd name="connsiteX34" fmla="*/ 870682 w 1339053"/>
                <a:gd name="connsiteY34" fmla="*/ 6655346 h 6858000"/>
                <a:gd name="connsiteX35" fmla="*/ 846442 w 1339053"/>
                <a:gd name="connsiteY35" fmla="*/ 6498594 h 6858000"/>
                <a:gd name="connsiteX36" fmla="*/ 881150 w 1339053"/>
                <a:gd name="connsiteY36" fmla="*/ 6473756 h 6858000"/>
                <a:gd name="connsiteX37" fmla="*/ 922470 w 1339053"/>
                <a:gd name="connsiteY37" fmla="*/ 6377035 h 6858000"/>
                <a:gd name="connsiteX38" fmla="*/ 955039 w 1339053"/>
                <a:gd name="connsiteY38" fmla="*/ 6268585 h 6858000"/>
                <a:gd name="connsiteX39" fmla="*/ 1024350 w 1339053"/>
                <a:gd name="connsiteY39" fmla="*/ 6083443 h 6858000"/>
                <a:gd name="connsiteX40" fmla="*/ 999696 w 1339053"/>
                <a:gd name="connsiteY40" fmla="*/ 5938416 h 6858000"/>
                <a:gd name="connsiteX41" fmla="*/ 988342 w 1339053"/>
                <a:gd name="connsiteY41" fmla="*/ 5882426 h 6858000"/>
                <a:gd name="connsiteX42" fmla="*/ 985444 w 1339053"/>
                <a:gd name="connsiteY42" fmla="*/ 5832438 h 6858000"/>
                <a:gd name="connsiteX43" fmla="*/ 992016 w 1339053"/>
                <a:gd name="connsiteY43" fmla="*/ 5777751 h 6858000"/>
                <a:gd name="connsiteX44" fmla="*/ 995028 w 1339053"/>
                <a:gd name="connsiteY44" fmla="*/ 5641832 h 6858000"/>
                <a:gd name="connsiteX45" fmla="*/ 981247 w 1339053"/>
                <a:gd name="connsiteY45" fmla="*/ 5562522 h 6858000"/>
                <a:gd name="connsiteX46" fmla="*/ 995131 w 1339053"/>
                <a:gd name="connsiteY46" fmla="*/ 5398075 h 6858000"/>
                <a:gd name="connsiteX47" fmla="*/ 997379 w 1339053"/>
                <a:gd name="connsiteY47" fmla="*/ 5283928 h 6858000"/>
                <a:gd name="connsiteX48" fmla="*/ 979617 w 1339053"/>
                <a:gd name="connsiteY48" fmla="*/ 5157396 h 6858000"/>
                <a:gd name="connsiteX49" fmla="*/ 976441 w 1339053"/>
                <a:gd name="connsiteY49" fmla="*/ 5139485 h 6858000"/>
                <a:gd name="connsiteX50" fmla="*/ 953793 w 1339053"/>
                <a:gd name="connsiteY50" fmla="*/ 5091862 h 6858000"/>
                <a:gd name="connsiteX51" fmla="*/ 853056 w 1339053"/>
                <a:gd name="connsiteY51" fmla="*/ 5001787 h 6858000"/>
                <a:gd name="connsiteX52" fmla="*/ 833979 w 1339053"/>
                <a:gd name="connsiteY52" fmla="*/ 4978966 h 6858000"/>
                <a:gd name="connsiteX53" fmla="*/ 796995 w 1339053"/>
                <a:gd name="connsiteY53" fmla="*/ 4813768 h 6858000"/>
                <a:gd name="connsiteX54" fmla="*/ 820590 w 1339053"/>
                <a:gd name="connsiteY54" fmla="*/ 4764057 h 6858000"/>
                <a:gd name="connsiteX55" fmla="*/ 864688 w 1339053"/>
                <a:gd name="connsiteY55" fmla="*/ 4714752 h 6858000"/>
                <a:gd name="connsiteX56" fmla="*/ 910485 w 1339053"/>
                <a:gd name="connsiteY56" fmla="*/ 4590911 h 6858000"/>
                <a:gd name="connsiteX57" fmla="*/ 911445 w 1339053"/>
                <a:gd name="connsiteY57" fmla="*/ 4539571 h 6858000"/>
                <a:gd name="connsiteX58" fmla="*/ 900285 w 1339053"/>
                <a:gd name="connsiteY58" fmla="*/ 4445837 h 6858000"/>
                <a:gd name="connsiteX59" fmla="*/ 863237 w 1339053"/>
                <a:gd name="connsiteY59" fmla="*/ 4364703 h 6858000"/>
                <a:gd name="connsiteX60" fmla="*/ 798070 w 1339053"/>
                <a:gd name="connsiteY60" fmla="*/ 4243284 h 6858000"/>
                <a:gd name="connsiteX61" fmla="*/ 817097 w 1339053"/>
                <a:gd name="connsiteY61" fmla="*/ 4054750 h 6858000"/>
                <a:gd name="connsiteX62" fmla="*/ 826251 w 1339053"/>
                <a:gd name="connsiteY62" fmla="*/ 3982801 h 6858000"/>
                <a:gd name="connsiteX63" fmla="*/ 836848 w 1339053"/>
                <a:gd name="connsiteY63" fmla="*/ 3784939 h 6858000"/>
                <a:gd name="connsiteX64" fmla="*/ 841285 w 1339053"/>
                <a:gd name="connsiteY64" fmla="*/ 3766755 h 6858000"/>
                <a:gd name="connsiteX65" fmla="*/ 841284 w 1339053"/>
                <a:gd name="connsiteY65" fmla="*/ 3766755 h 6858000"/>
                <a:gd name="connsiteX66" fmla="*/ 852925 w 1339053"/>
                <a:gd name="connsiteY66" fmla="*/ 3719034 h 6858000"/>
                <a:gd name="connsiteX67" fmla="*/ 857932 w 1339053"/>
                <a:gd name="connsiteY67" fmla="*/ 3696880 h 6858000"/>
                <a:gd name="connsiteX68" fmla="*/ 853534 w 1339053"/>
                <a:gd name="connsiteY68" fmla="*/ 3507036 h 6858000"/>
                <a:gd name="connsiteX69" fmla="*/ 850226 w 1339053"/>
                <a:gd name="connsiteY69" fmla="*/ 3485839 h 6858000"/>
                <a:gd name="connsiteX70" fmla="*/ 0 w 1339053"/>
                <a:gd name="connsiteY70" fmla="*/ 0 h 6858000"/>
                <a:gd name="connsiteX71" fmla="*/ 455609 w 1339053"/>
                <a:gd name="connsiteY71" fmla="*/ 0 h 6858000"/>
                <a:gd name="connsiteX72" fmla="*/ 459171 w 1339053"/>
                <a:gd name="connsiteY72" fmla="*/ 72395 h 6858000"/>
                <a:gd name="connsiteX73" fmla="*/ 460041 w 1339053"/>
                <a:gd name="connsiteY73" fmla="*/ 131917 h 6858000"/>
                <a:gd name="connsiteX74" fmla="*/ 504421 w 1339053"/>
                <a:gd name="connsiteY74" fmla="*/ 389691 h 6858000"/>
                <a:gd name="connsiteX75" fmla="*/ 582097 w 1339053"/>
                <a:gd name="connsiteY75" fmla="*/ 634609 h 6858000"/>
                <a:gd name="connsiteX76" fmla="*/ 702468 w 1339053"/>
                <a:gd name="connsiteY76" fmla="*/ 834019 h 6858000"/>
                <a:gd name="connsiteX77" fmla="*/ 729203 w 1339053"/>
                <a:gd name="connsiteY77" fmla="*/ 887701 h 6858000"/>
                <a:gd name="connsiteX78" fmla="*/ 743787 w 1339053"/>
                <a:gd name="connsiteY78" fmla="*/ 1016355 h 6858000"/>
                <a:gd name="connsiteX79" fmla="*/ 750083 w 1339053"/>
                <a:gd name="connsiteY79" fmla="*/ 1128060 h 6858000"/>
                <a:gd name="connsiteX80" fmla="*/ 768866 w 1339053"/>
                <a:gd name="connsiteY80" fmla="*/ 1213431 h 6858000"/>
                <a:gd name="connsiteX81" fmla="*/ 787802 w 1339053"/>
                <a:gd name="connsiteY81" fmla="*/ 1286432 h 6858000"/>
                <a:gd name="connsiteX82" fmla="*/ 842837 w 1339053"/>
                <a:gd name="connsiteY82" fmla="*/ 1455511 h 6858000"/>
                <a:gd name="connsiteX83" fmla="*/ 877988 w 1339053"/>
                <a:gd name="connsiteY83" fmla="*/ 1634814 h 6858000"/>
                <a:gd name="connsiteX84" fmla="*/ 941063 w 1339053"/>
                <a:gd name="connsiteY84" fmla="*/ 1789731 h 6858000"/>
                <a:gd name="connsiteX85" fmla="*/ 980124 w 1339053"/>
                <a:gd name="connsiteY85" fmla="*/ 1857657 h 6858000"/>
                <a:gd name="connsiteX86" fmla="*/ 984484 w 1339053"/>
                <a:gd name="connsiteY86" fmla="*/ 1976384 h 6858000"/>
                <a:gd name="connsiteX87" fmla="*/ 1007189 w 1339053"/>
                <a:gd name="connsiteY87" fmla="*/ 2110650 h 6858000"/>
                <a:gd name="connsiteX88" fmla="*/ 1039893 w 1339053"/>
                <a:gd name="connsiteY88" fmla="*/ 2211041 h 6858000"/>
                <a:gd name="connsiteX89" fmla="*/ 1059162 w 1339053"/>
                <a:gd name="connsiteY89" fmla="*/ 2286682 h 6858000"/>
                <a:gd name="connsiteX90" fmla="*/ 1070522 w 1339053"/>
                <a:gd name="connsiteY90" fmla="*/ 2388667 h 6858000"/>
                <a:gd name="connsiteX91" fmla="*/ 1093939 w 1339053"/>
                <a:gd name="connsiteY91" fmla="*/ 2494653 h 6858000"/>
                <a:gd name="connsiteX92" fmla="*/ 1112007 w 1339053"/>
                <a:gd name="connsiteY92" fmla="*/ 2548197 h 6858000"/>
                <a:gd name="connsiteX93" fmla="*/ 1138346 w 1339053"/>
                <a:gd name="connsiteY93" fmla="*/ 2649163 h 6858000"/>
                <a:gd name="connsiteX94" fmla="*/ 1160337 w 1339053"/>
                <a:gd name="connsiteY94" fmla="*/ 2751608 h 6858000"/>
                <a:gd name="connsiteX95" fmla="*/ 1165737 w 1339053"/>
                <a:gd name="connsiteY95" fmla="*/ 2933012 h 6858000"/>
                <a:gd name="connsiteX96" fmla="*/ 1202029 w 1339053"/>
                <a:gd name="connsiteY96" fmla="*/ 3107873 h 6858000"/>
                <a:gd name="connsiteX97" fmla="*/ 1225692 w 1339053"/>
                <a:gd name="connsiteY97" fmla="*/ 3244974 h 6858000"/>
                <a:gd name="connsiteX98" fmla="*/ 1243916 w 1339053"/>
                <a:gd name="connsiteY98" fmla="*/ 3326221 h 6858000"/>
                <a:gd name="connsiteX99" fmla="*/ 1293067 w 1339053"/>
                <a:gd name="connsiteY99" fmla="*/ 3480219 h 6858000"/>
                <a:gd name="connsiteX100" fmla="*/ 1308071 w 1339053"/>
                <a:gd name="connsiteY100" fmla="*/ 3585182 h 6858000"/>
                <a:gd name="connsiteX101" fmla="*/ 1295962 w 1339053"/>
                <a:gd name="connsiteY101" fmla="*/ 3584708 h 6858000"/>
                <a:gd name="connsiteX102" fmla="*/ 1118893 w 1339053"/>
                <a:gd name="connsiteY102" fmla="*/ 3568330 h 6858000"/>
                <a:gd name="connsiteX103" fmla="*/ 1094179 w 1339053"/>
                <a:gd name="connsiteY103" fmla="*/ 3567566 h 6858000"/>
                <a:gd name="connsiteX104" fmla="*/ 922719 w 1339053"/>
                <a:gd name="connsiteY104" fmla="*/ 3516472 h 6858000"/>
                <a:gd name="connsiteX105" fmla="*/ 877028 w 1339053"/>
                <a:gd name="connsiteY105" fmla="*/ 3490955 h 6858000"/>
                <a:gd name="connsiteX106" fmla="*/ 850533 w 1339053"/>
                <a:gd name="connsiteY106" fmla="*/ 3481837 h 6858000"/>
                <a:gd name="connsiteX107" fmla="*/ 852113 w 1339053"/>
                <a:gd name="connsiteY107" fmla="*/ 3461170 h 6858000"/>
                <a:gd name="connsiteX108" fmla="*/ 831383 w 1339053"/>
                <a:gd name="connsiteY108" fmla="*/ 3399179 h 6858000"/>
                <a:gd name="connsiteX109" fmla="*/ 743141 w 1339053"/>
                <a:gd name="connsiteY109" fmla="*/ 3320580 h 6858000"/>
                <a:gd name="connsiteX110" fmla="*/ 713221 w 1339053"/>
                <a:gd name="connsiteY110" fmla="*/ 3251241 h 6858000"/>
                <a:gd name="connsiteX111" fmla="*/ 697098 w 1339053"/>
                <a:gd name="connsiteY111" fmla="*/ 3202528 h 6858000"/>
                <a:gd name="connsiteX112" fmla="*/ 664820 w 1339053"/>
                <a:gd name="connsiteY112" fmla="*/ 3154190 h 6858000"/>
                <a:gd name="connsiteX113" fmla="*/ 572501 w 1339053"/>
                <a:gd name="connsiteY113" fmla="*/ 3087312 h 6858000"/>
                <a:gd name="connsiteX114" fmla="*/ 497703 w 1339053"/>
                <a:gd name="connsiteY114" fmla="*/ 3005243 h 6858000"/>
                <a:gd name="connsiteX115" fmla="*/ 476984 w 1339053"/>
                <a:gd name="connsiteY115" fmla="*/ 2892751 h 6858000"/>
                <a:gd name="connsiteX116" fmla="*/ 468947 w 1339053"/>
                <a:gd name="connsiteY116" fmla="*/ 2824527 h 6858000"/>
                <a:gd name="connsiteX117" fmla="*/ 569138 w 1339053"/>
                <a:gd name="connsiteY117" fmla="*/ 2595026 h 6858000"/>
                <a:gd name="connsiteX118" fmla="*/ 645397 w 1339053"/>
                <a:gd name="connsiteY118" fmla="*/ 2440808 h 6858000"/>
                <a:gd name="connsiteX119" fmla="*/ 651820 w 1339053"/>
                <a:gd name="connsiteY119" fmla="*/ 2384384 h 6858000"/>
                <a:gd name="connsiteX120" fmla="*/ 612994 w 1339053"/>
                <a:gd name="connsiteY120" fmla="*/ 2207332 h 6858000"/>
                <a:gd name="connsiteX121" fmla="*/ 620894 w 1339053"/>
                <a:gd name="connsiteY121" fmla="*/ 2046679 h 6858000"/>
                <a:gd name="connsiteX122" fmla="*/ 644614 w 1339053"/>
                <a:gd name="connsiteY122" fmla="*/ 1931265 h 6858000"/>
                <a:gd name="connsiteX123" fmla="*/ 665994 w 1339053"/>
                <a:gd name="connsiteY123" fmla="*/ 1832337 h 6858000"/>
                <a:gd name="connsiteX124" fmla="*/ 678276 w 1339053"/>
                <a:gd name="connsiteY124" fmla="*/ 1709437 h 6858000"/>
                <a:gd name="connsiteX125" fmla="*/ 672955 w 1339053"/>
                <a:gd name="connsiteY125" fmla="*/ 1636123 h 6858000"/>
                <a:gd name="connsiteX126" fmla="*/ 668480 w 1339053"/>
                <a:gd name="connsiteY126" fmla="*/ 1520749 h 6858000"/>
                <a:gd name="connsiteX127" fmla="*/ 653920 w 1339053"/>
                <a:gd name="connsiteY127" fmla="*/ 1399437 h 6858000"/>
                <a:gd name="connsiteX128" fmla="*/ 612686 w 1339053"/>
                <a:gd name="connsiteY128" fmla="*/ 1296979 h 6858000"/>
                <a:gd name="connsiteX129" fmla="*/ 570220 w 1339053"/>
                <a:gd name="connsiteY129" fmla="*/ 1235618 h 6858000"/>
                <a:gd name="connsiteX130" fmla="*/ 529736 w 1339053"/>
                <a:gd name="connsiteY130" fmla="*/ 1081752 h 6858000"/>
                <a:gd name="connsiteX131" fmla="*/ 414305 w 1339053"/>
                <a:gd name="connsiteY131" fmla="*/ 918292 h 6858000"/>
                <a:gd name="connsiteX132" fmla="*/ 373924 w 1339053"/>
                <a:gd name="connsiteY132" fmla="*/ 825689 h 6858000"/>
                <a:gd name="connsiteX133" fmla="*/ 368949 w 1339053"/>
                <a:gd name="connsiteY133" fmla="*/ 778726 h 6858000"/>
                <a:gd name="connsiteX134" fmla="*/ 347020 w 1339053"/>
                <a:gd name="connsiteY134" fmla="*/ 694643 h 6858000"/>
                <a:gd name="connsiteX135" fmla="*/ 327478 w 1339053"/>
                <a:gd name="connsiteY135" fmla="*/ 642898 h 6858000"/>
                <a:gd name="connsiteX136" fmla="*/ 243468 w 1339053"/>
                <a:gd name="connsiteY136" fmla="*/ 491960 h 6858000"/>
                <a:gd name="connsiteX137" fmla="*/ 218930 w 1339053"/>
                <a:gd name="connsiteY137" fmla="*/ 446010 h 6858000"/>
                <a:gd name="connsiteX138" fmla="*/ 180614 w 1339053"/>
                <a:gd name="connsiteY138" fmla="*/ 354892 h 6858000"/>
                <a:gd name="connsiteX139" fmla="*/ 171988 w 1339053"/>
                <a:gd name="connsiteY139" fmla="*/ 317521 h 6858000"/>
                <a:gd name="connsiteX140" fmla="*/ 139875 w 1339053"/>
                <a:gd name="connsiteY140" fmla="*/ 246378 h 6858000"/>
                <a:gd name="connsiteX141" fmla="*/ 51499 w 1339053"/>
                <a:gd name="connsiteY141" fmla="*/ 73211 h 6858000"/>
                <a:gd name="connsiteX142" fmla="*/ 19690 w 1339053"/>
                <a:gd name="connsiteY142" fmla="*/ 3662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339053" h="6858000">
                  <a:moveTo>
                    <a:pt x="850532" y="3481838"/>
                  </a:moveTo>
                  <a:lnTo>
                    <a:pt x="877027" y="3490955"/>
                  </a:lnTo>
                  <a:cubicBezTo>
                    <a:pt x="892941" y="3497986"/>
                    <a:pt x="908176" y="3506416"/>
                    <a:pt x="922718" y="3516472"/>
                  </a:cubicBezTo>
                  <a:cubicBezTo>
                    <a:pt x="967062" y="3547282"/>
                    <a:pt x="1027547" y="3564030"/>
                    <a:pt x="1094179" y="3567567"/>
                  </a:cubicBezTo>
                  <a:cubicBezTo>
                    <a:pt x="1102515" y="3567965"/>
                    <a:pt x="1113434" y="3565936"/>
                    <a:pt x="1118891" y="3568331"/>
                  </a:cubicBezTo>
                  <a:cubicBezTo>
                    <a:pt x="1180628" y="3594888"/>
                    <a:pt x="1237753" y="3586304"/>
                    <a:pt x="1295961" y="3584709"/>
                  </a:cubicBezTo>
                  <a:lnTo>
                    <a:pt x="1308070" y="3585183"/>
                  </a:lnTo>
                  <a:lnTo>
                    <a:pt x="1325263" y="3705453"/>
                  </a:lnTo>
                  <a:cubicBezTo>
                    <a:pt x="1328254" y="3727679"/>
                    <a:pt x="1331526" y="3749922"/>
                    <a:pt x="1334107" y="3772268"/>
                  </a:cubicBezTo>
                  <a:lnTo>
                    <a:pt x="1338203" y="3831076"/>
                  </a:lnTo>
                  <a:lnTo>
                    <a:pt x="1338805" y="3839709"/>
                  </a:lnTo>
                  <a:cubicBezTo>
                    <a:pt x="1339996" y="3932341"/>
                    <a:pt x="1336568" y="4025809"/>
                    <a:pt x="1335635" y="4118635"/>
                  </a:cubicBezTo>
                  <a:cubicBezTo>
                    <a:pt x="1335202" y="4148976"/>
                    <a:pt x="1338805" y="4178868"/>
                    <a:pt x="1337171" y="4209403"/>
                  </a:cubicBezTo>
                  <a:cubicBezTo>
                    <a:pt x="1335445" y="4242449"/>
                    <a:pt x="1327565" y="4276129"/>
                    <a:pt x="1325840" y="4309174"/>
                  </a:cubicBezTo>
                  <a:cubicBezTo>
                    <a:pt x="1322853" y="4364122"/>
                    <a:pt x="1323899" y="4418621"/>
                    <a:pt x="1321122" y="4473630"/>
                  </a:cubicBezTo>
                  <a:cubicBezTo>
                    <a:pt x="1315632" y="4579723"/>
                    <a:pt x="1309019" y="4685750"/>
                    <a:pt x="1302196" y="4791709"/>
                  </a:cubicBezTo>
                  <a:cubicBezTo>
                    <a:pt x="1300696" y="4814383"/>
                    <a:pt x="1294244" y="4837504"/>
                    <a:pt x="1293239" y="4860048"/>
                  </a:cubicBezTo>
                  <a:cubicBezTo>
                    <a:pt x="1290785" y="4919957"/>
                    <a:pt x="1289660" y="4979994"/>
                    <a:pt x="1288829" y="5039837"/>
                  </a:cubicBezTo>
                  <a:cubicBezTo>
                    <a:pt x="1288401" y="5076103"/>
                    <a:pt x="1290512" y="5112310"/>
                    <a:pt x="1289584" y="5148703"/>
                  </a:cubicBezTo>
                  <a:cubicBezTo>
                    <a:pt x="1288845" y="5177820"/>
                    <a:pt x="1286193" y="5207193"/>
                    <a:pt x="1282205" y="5236435"/>
                  </a:cubicBezTo>
                  <a:cubicBezTo>
                    <a:pt x="1278784" y="5261619"/>
                    <a:pt x="1270649" y="5286477"/>
                    <a:pt x="1268145" y="5311662"/>
                  </a:cubicBezTo>
                  <a:cubicBezTo>
                    <a:pt x="1261308" y="5379812"/>
                    <a:pt x="1256387" y="5447703"/>
                    <a:pt x="1250547" y="5515595"/>
                  </a:cubicBezTo>
                  <a:cubicBezTo>
                    <a:pt x="1248113" y="5542776"/>
                    <a:pt x="1244054" y="5570023"/>
                    <a:pt x="1243323" y="5596885"/>
                  </a:cubicBezTo>
                  <a:cubicBezTo>
                    <a:pt x="1241082" y="5668709"/>
                    <a:pt x="1241668" y="5740276"/>
                    <a:pt x="1238303" y="5812036"/>
                  </a:cubicBezTo>
                  <a:cubicBezTo>
                    <a:pt x="1235508" y="5871554"/>
                    <a:pt x="1228259" y="5931392"/>
                    <a:pt x="1223551" y="5991171"/>
                  </a:cubicBezTo>
                  <a:cubicBezTo>
                    <a:pt x="1221675" y="6016549"/>
                    <a:pt x="1222415" y="6041609"/>
                    <a:pt x="1219699" y="6066726"/>
                  </a:cubicBezTo>
                  <a:cubicBezTo>
                    <a:pt x="1213776" y="6123024"/>
                    <a:pt x="1205938" y="6179576"/>
                    <a:pt x="1199935" y="6236130"/>
                  </a:cubicBezTo>
                  <a:cubicBezTo>
                    <a:pt x="1196614" y="6268403"/>
                    <a:pt x="1198425" y="6301127"/>
                    <a:pt x="1192857" y="6333267"/>
                  </a:cubicBezTo>
                  <a:cubicBezTo>
                    <a:pt x="1179603" y="6409590"/>
                    <a:pt x="1163470" y="6485591"/>
                    <a:pt x="1148174" y="6561849"/>
                  </a:cubicBezTo>
                  <a:cubicBezTo>
                    <a:pt x="1132370" y="6640486"/>
                    <a:pt x="1117066" y="6719000"/>
                    <a:pt x="1100424" y="6797385"/>
                  </a:cubicBezTo>
                  <a:lnTo>
                    <a:pt x="1085621" y="6858000"/>
                  </a:lnTo>
                  <a:lnTo>
                    <a:pt x="932341" y="6858000"/>
                  </a:lnTo>
                  <a:lnTo>
                    <a:pt x="944496" y="6829656"/>
                  </a:lnTo>
                  <a:cubicBezTo>
                    <a:pt x="964836" y="6776399"/>
                    <a:pt x="953622" y="6744439"/>
                    <a:pt x="913239" y="6720119"/>
                  </a:cubicBezTo>
                  <a:cubicBezTo>
                    <a:pt x="890880" y="6706443"/>
                    <a:pt x="866986" y="6690318"/>
                    <a:pt x="870682" y="6655346"/>
                  </a:cubicBezTo>
                  <a:cubicBezTo>
                    <a:pt x="876846" y="6598274"/>
                    <a:pt x="889503" y="6540954"/>
                    <a:pt x="846442" y="6498594"/>
                  </a:cubicBezTo>
                  <a:cubicBezTo>
                    <a:pt x="862273" y="6487399"/>
                    <a:pt x="871751" y="6480449"/>
                    <a:pt x="881150" y="6473756"/>
                  </a:cubicBezTo>
                  <a:cubicBezTo>
                    <a:pt x="907245" y="6455292"/>
                    <a:pt x="930705" y="6407516"/>
                    <a:pt x="922470" y="6377035"/>
                  </a:cubicBezTo>
                  <a:cubicBezTo>
                    <a:pt x="910652" y="6332192"/>
                    <a:pt x="925705" y="6299028"/>
                    <a:pt x="955039" y="6268585"/>
                  </a:cubicBezTo>
                  <a:cubicBezTo>
                    <a:pt x="1003777" y="6217606"/>
                    <a:pt x="1017630" y="6148240"/>
                    <a:pt x="1024350" y="6083443"/>
                  </a:cubicBezTo>
                  <a:cubicBezTo>
                    <a:pt x="1029590" y="6034553"/>
                    <a:pt x="1028255" y="5980246"/>
                    <a:pt x="999696" y="5938416"/>
                  </a:cubicBezTo>
                  <a:cubicBezTo>
                    <a:pt x="990505" y="5925141"/>
                    <a:pt x="991039" y="5901884"/>
                    <a:pt x="988342" y="5882426"/>
                  </a:cubicBezTo>
                  <a:cubicBezTo>
                    <a:pt x="986229" y="5866254"/>
                    <a:pt x="984774" y="5849442"/>
                    <a:pt x="985444" y="5832438"/>
                  </a:cubicBezTo>
                  <a:cubicBezTo>
                    <a:pt x="986010" y="5814273"/>
                    <a:pt x="985042" y="5793656"/>
                    <a:pt x="992016" y="5777751"/>
                  </a:cubicBezTo>
                  <a:cubicBezTo>
                    <a:pt x="1012886" y="5729456"/>
                    <a:pt x="1014467" y="5686488"/>
                    <a:pt x="995028" y="5641832"/>
                  </a:cubicBezTo>
                  <a:cubicBezTo>
                    <a:pt x="984984" y="5618696"/>
                    <a:pt x="974301" y="5585771"/>
                    <a:pt x="981247" y="5562522"/>
                  </a:cubicBezTo>
                  <a:cubicBezTo>
                    <a:pt x="998041" y="5505913"/>
                    <a:pt x="997454" y="5454379"/>
                    <a:pt x="995131" y="5398075"/>
                  </a:cubicBezTo>
                  <a:cubicBezTo>
                    <a:pt x="993724" y="5361807"/>
                    <a:pt x="997229" y="5322258"/>
                    <a:pt x="997379" y="5283928"/>
                  </a:cubicBezTo>
                  <a:cubicBezTo>
                    <a:pt x="997473" y="5239095"/>
                    <a:pt x="1006631" y="5193105"/>
                    <a:pt x="979617" y="5157396"/>
                  </a:cubicBezTo>
                  <a:cubicBezTo>
                    <a:pt x="976728" y="5153402"/>
                    <a:pt x="978724" y="5144705"/>
                    <a:pt x="976441" y="5139485"/>
                  </a:cubicBezTo>
                  <a:cubicBezTo>
                    <a:pt x="969619" y="5122991"/>
                    <a:pt x="964828" y="5102888"/>
                    <a:pt x="953793" y="5091862"/>
                  </a:cubicBezTo>
                  <a:cubicBezTo>
                    <a:pt x="921506" y="5059884"/>
                    <a:pt x="886609" y="5031900"/>
                    <a:pt x="853056" y="5001787"/>
                  </a:cubicBezTo>
                  <a:cubicBezTo>
                    <a:pt x="845882" y="4995337"/>
                    <a:pt x="836325" y="4988437"/>
                    <a:pt x="833979" y="4978966"/>
                  </a:cubicBezTo>
                  <a:cubicBezTo>
                    <a:pt x="820602" y="4924328"/>
                    <a:pt x="808509" y="4869239"/>
                    <a:pt x="796995" y="4813768"/>
                  </a:cubicBezTo>
                  <a:cubicBezTo>
                    <a:pt x="792418" y="4791474"/>
                    <a:pt x="803209" y="4777314"/>
                    <a:pt x="820590" y="4764057"/>
                  </a:cubicBezTo>
                  <a:cubicBezTo>
                    <a:pt x="837188" y="4751123"/>
                    <a:pt x="855398" y="4734452"/>
                    <a:pt x="864688" y="4714752"/>
                  </a:cubicBezTo>
                  <a:cubicBezTo>
                    <a:pt x="883062" y="4675275"/>
                    <a:pt x="897521" y="4632902"/>
                    <a:pt x="910485" y="4590911"/>
                  </a:cubicBezTo>
                  <a:cubicBezTo>
                    <a:pt x="915338" y="4575199"/>
                    <a:pt x="912978" y="4556131"/>
                    <a:pt x="911445" y="4539571"/>
                  </a:cubicBezTo>
                  <a:cubicBezTo>
                    <a:pt x="908527" y="4508200"/>
                    <a:pt x="900999" y="4477659"/>
                    <a:pt x="900285" y="4445837"/>
                  </a:cubicBezTo>
                  <a:cubicBezTo>
                    <a:pt x="899539" y="4408923"/>
                    <a:pt x="887958" y="4383340"/>
                    <a:pt x="863237" y="4364703"/>
                  </a:cubicBezTo>
                  <a:cubicBezTo>
                    <a:pt x="826431" y="4336971"/>
                    <a:pt x="808536" y="4292507"/>
                    <a:pt x="798070" y="4243284"/>
                  </a:cubicBezTo>
                  <a:cubicBezTo>
                    <a:pt x="784617" y="4180721"/>
                    <a:pt x="805728" y="4117545"/>
                    <a:pt x="817097" y="4054750"/>
                  </a:cubicBezTo>
                  <a:cubicBezTo>
                    <a:pt x="821537" y="4030724"/>
                    <a:pt x="826632" y="4006057"/>
                    <a:pt x="826251" y="3982801"/>
                  </a:cubicBezTo>
                  <a:cubicBezTo>
                    <a:pt x="825347" y="3916709"/>
                    <a:pt x="825150" y="3850833"/>
                    <a:pt x="836848" y="3784939"/>
                  </a:cubicBezTo>
                  <a:lnTo>
                    <a:pt x="841285" y="3766755"/>
                  </a:lnTo>
                  <a:lnTo>
                    <a:pt x="841284" y="3766755"/>
                  </a:lnTo>
                  <a:lnTo>
                    <a:pt x="852925" y="3719034"/>
                  </a:lnTo>
                  <a:cubicBezTo>
                    <a:pt x="855152" y="3711822"/>
                    <a:pt x="856753" y="3704413"/>
                    <a:pt x="857932" y="3696880"/>
                  </a:cubicBezTo>
                  <a:cubicBezTo>
                    <a:pt x="868683" y="3631632"/>
                    <a:pt x="885300" y="3565939"/>
                    <a:pt x="853534" y="3507036"/>
                  </a:cubicBezTo>
                  <a:cubicBezTo>
                    <a:pt x="850623" y="3501622"/>
                    <a:pt x="849992" y="3494020"/>
                    <a:pt x="850226" y="3485839"/>
                  </a:cubicBezTo>
                  <a:close/>
                  <a:moveTo>
                    <a:pt x="0" y="0"/>
                  </a:moveTo>
                  <a:lnTo>
                    <a:pt x="455609" y="0"/>
                  </a:lnTo>
                  <a:lnTo>
                    <a:pt x="459171" y="72395"/>
                  </a:lnTo>
                  <a:cubicBezTo>
                    <a:pt x="459671" y="92301"/>
                    <a:pt x="456894" y="113171"/>
                    <a:pt x="460041" y="131917"/>
                  </a:cubicBezTo>
                  <a:cubicBezTo>
                    <a:pt x="474213" y="218122"/>
                    <a:pt x="492031" y="302910"/>
                    <a:pt x="504421" y="389691"/>
                  </a:cubicBezTo>
                  <a:cubicBezTo>
                    <a:pt x="517349" y="479177"/>
                    <a:pt x="539516" y="562489"/>
                    <a:pt x="582097" y="634609"/>
                  </a:cubicBezTo>
                  <a:cubicBezTo>
                    <a:pt x="621686" y="701573"/>
                    <a:pt x="662589" y="767248"/>
                    <a:pt x="702468" y="834019"/>
                  </a:cubicBezTo>
                  <a:cubicBezTo>
                    <a:pt x="712587" y="850968"/>
                    <a:pt x="725536" y="867665"/>
                    <a:pt x="729203" y="887701"/>
                  </a:cubicBezTo>
                  <a:cubicBezTo>
                    <a:pt x="736973" y="929321"/>
                    <a:pt x="740155" y="973193"/>
                    <a:pt x="743787" y="1016355"/>
                  </a:cubicBezTo>
                  <a:cubicBezTo>
                    <a:pt x="746786" y="1053398"/>
                    <a:pt x="745800" y="1091467"/>
                    <a:pt x="750083" y="1128060"/>
                  </a:cubicBezTo>
                  <a:cubicBezTo>
                    <a:pt x="753428" y="1157309"/>
                    <a:pt x="762038" y="1185083"/>
                    <a:pt x="768866" y="1213431"/>
                  </a:cubicBezTo>
                  <a:cubicBezTo>
                    <a:pt x="774767" y="1238107"/>
                    <a:pt x="778357" y="1264327"/>
                    <a:pt x="787802" y="1286432"/>
                  </a:cubicBezTo>
                  <a:cubicBezTo>
                    <a:pt x="810582" y="1340304"/>
                    <a:pt x="832653" y="1394242"/>
                    <a:pt x="842837" y="1455511"/>
                  </a:cubicBezTo>
                  <a:cubicBezTo>
                    <a:pt x="853049" y="1515944"/>
                    <a:pt x="867276" y="1574511"/>
                    <a:pt x="877988" y="1634814"/>
                  </a:cubicBezTo>
                  <a:cubicBezTo>
                    <a:pt x="888390" y="1693895"/>
                    <a:pt x="902813" y="1748857"/>
                    <a:pt x="941063" y="1789731"/>
                  </a:cubicBezTo>
                  <a:cubicBezTo>
                    <a:pt x="957906" y="1807908"/>
                    <a:pt x="975122" y="1831564"/>
                    <a:pt x="980124" y="1857657"/>
                  </a:cubicBezTo>
                  <a:cubicBezTo>
                    <a:pt x="987207" y="1894833"/>
                    <a:pt x="980788" y="1937150"/>
                    <a:pt x="984484" y="1976384"/>
                  </a:cubicBezTo>
                  <a:cubicBezTo>
                    <a:pt x="988781" y="2022576"/>
                    <a:pt x="988793" y="2074493"/>
                    <a:pt x="1007189" y="2110650"/>
                  </a:cubicBezTo>
                  <a:cubicBezTo>
                    <a:pt x="1023612" y="2142809"/>
                    <a:pt x="1034723" y="2173610"/>
                    <a:pt x="1039893" y="2211041"/>
                  </a:cubicBezTo>
                  <a:cubicBezTo>
                    <a:pt x="1043484" y="2237261"/>
                    <a:pt x="1057690" y="2260269"/>
                    <a:pt x="1059162" y="2286682"/>
                  </a:cubicBezTo>
                  <a:cubicBezTo>
                    <a:pt x="1061252" y="2321469"/>
                    <a:pt x="1060754" y="2355740"/>
                    <a:pt x="1070522" y="2388667"/>
                  </a:cubicBezTo>
                  <a:cubicBezTo>
                    <a:pt x="1080600" y="2422815"/>
                    <a:pt x="1085513" y="2459602"/>
                    <a:pt x="1093939" y="2494653"/>
                  </a:cubicBezTo>
                  <a:cubicBezTo>
                    <a:pt x="1098500" y="2513273"/>
                    <a:pt x="1106866" y="2529964"/>
                    <a:pt x="1112007" y="2548197"/>
                  </a:cubicBezTo>
                  <a:cubicBezTo>
                    <a:pt x="1121409" y="2581573"/>
                    <a:pt x="1130232" y="2615336"/>
                    <a:pt x="1138346" y="2649163"/>
                  </a:cubicBezTo>
                  <a:cubicBezTo>
                    <a:pt x="1146465" y="2682988"/>
                    <a:pt x="1157699" y="2716368"/>
                    <a:pt x="1160337" y="2751608"/>
                  </a:cubicBezTo>
                  <a:cubicBezTo>
                    <a:pt x="1164714" y="2811646"/>
                    <a:pt x="1159211" y="2873999"/>
                    <a:pt x="1165737" y="2933012"/>
                  </a:cubicBezTo>
                  <a:cubicBezTo>
                    <a:pt x="1172445" y="2992925"/>
                    <a:pt x="1185964" y="3051556"/>
                    <a:pt x="1202029" y="3107873"/>
                  </a:cubicBezTo>
                  <a:cubicBezTo>
                    <a:pt x="1214635" y="3152396"/>
                    <a:pt x="1227749" y="3194534"/>
                    <a:pt x="1225692" y="3244974"/>
                  </a:cubicBezTo>
                  <a:cubicBezTo>
                    <a:pt x="1224565" y="3273123"/>
                    <a:pt x="1231196" y="3305079"/>
                    <a:pt x="1243916" y="3326221"/>
                  </a:cubicBezTo>
                  <a:cubicBezTo>
                    <a:pt x="1271701" y="3372044"/>
                    <a:pt x="1285247" y="3423911"/>
                    <a:pt x="1293067" y="3480219"/>
                  </a:cubicBezTo>
                  <a:lnTo>
                    <a:pt x="1308071" y="3585182"/>
                  </a:lnTo>
                  <a:lnTo>
                    <a:pt x="1295962" y="3584708"/>
                  </a:lnTo>
                  <a:cubicBezTo>
                    <a:pt x="1237754" y="3586303"/>
                    <a:pt x="1180629" y="3594888"/>
                    <a:pt x="1118893" y="3568330"/>
                  </a:cubicBezTo>
                  <a:cubicBezTo>
                    <a:pt x="1113435" y="3565936"/>
                    <a:pt x="1102517" y="3567964"/>
                    <a:pt x="1094179" y="3567566"/>
                  </a:cubicBezTo>
                  <a:cubicBezTo>
                    <a:pt x="1027548" y="3564029"/>
                    <a:pt x="967064" y="3547281"/>
                    <a:pt x="922719" y="3516472"/>
                  </a:cubicBezTo>
                  <a:cubicBezTo>
                    <a:pt x="908178" y="3506414"/>
                    <a:pt x="892942" y="3497984"/>
                    <a:pt x="877028" y="3490955"/>
                  </a:cubicBezTo>
                  <a:lnTo>
                    <a:pt x="850533" y="3481837"/>
                  </a:lnTo>
                  <a:lnTo>
                    <a:pt x="852113" y="3461170"/>
                  </a:lnTo>
                  <a:cubicBezTo>
                    <a:pt x="854391" y="3434500"/>
                    <a:pt x="848474" y="3414331"/>
                    <a:pt x="831383" y="3399179"/>
                  </a:cubicBezTo>
                  <a:cubicBezTo>
                    <a:pt x="801767" y="3373388"/>
                    <a:pt x="773654" y="3344957"/>
                    <a:pt x="743141" y="3320580"/>
                  </a:cubicBezTo>
                  <a:cubicBezTo>
                    <a:pt x="722236" y="3303685"/>
                    <a:pt x="714543" y="3281842"/>
                    <a:pt x="713221" y="3251241"/>
                  </a:cubicBezTo>
                  <a:cubicBezTo>
                    <a:pt x="712555" y="3234106"/>
                    <a:pt x="704768" y="3217029"/>
                    <a:pt x="697098" y="3202528"/>
                  </a:cubicBezTo>
                  <a:cubicBezTo>
                    <a:pt x="687845" y="3184997"/>
                    <a:pt x="672212" y="3172554"/>
                    <a:pt x="664820" y="3154190"/>
                  </a:cubicBezTo>
                  <a:cubicBezTo>
                    <a:pt x="646169" y="3109209"/>
                    <a:pt x="616744" y="3087991"/>
                    <a:pt x="572501" y="3087312"/>
                  </a:cubicBezTo>
                  <a:cubicBezTo>
                    <a:pt x="533259" y="3086763"/>
                    <a:pt x="493731" y="3044085"/>
                    <a:pt x="497703" y="3005243"/>
                  </a:cubicBezTo>
                  <a:cubicBezTo>
                    <a:pt x="502030" y="2962279"/>
                    <a:pt x="490540" y="2928257"/>
                    <a:pt x="476984" y="2892751"/>
                  </a:cubicBezTo>
                  <a:cubicBezTo>
                    <a:pt x="469363" y="2872905"/>
                    <a:pt x="465404" y="2847135"/>
                    <a:pt x="468947" y="2824527"/>
                  </a:cubicBezTo>
                  <a:cubicBezTo>
                    <a:pt x="482188" y="2738605"/>
                    <a:pt x="520979" y="2665650"/>
                    <a:pt x="569138" y="2595026"/>
                  </a:cubicBezTo>
                  <a:cubicBezTo>
                    <a:pt x="600577" y="2548865"/>
                    <a:pt x="622260" y="2493483"/>
                    <a:pt x="645397" y="2440808"/>
                  </a:cubicBezTo>
                  <a:cubicBezTo>
                    <a:pt x="652529" y="2424387"/>
                    <a:pt x="655029" y="2401457"/>
                    <a:pt x="651820" y="2384384"/>
                  </a:cubicBezTo>
                  <a:cubicBezTo>
                    <a:pt x="640949" y="2324596"/>
                    <a:pt x="629163" y="2264805"/>
                    <a:pt x="612994" y="2207332"/>
                  </a:cubicBezTo>
                  <a:cubicBezTo>
                    <a:pt x="597678" y="2153787"/>
                    <a:pt x="601053" y="2099808"/>
                    <a:pt x="620894" y="2046679"/>
                  </a:cubicBezTo>
                  <a:cubicBezTo>
                    <a:pt x="635367" y="2007977"/>
                    <a:pt x="641110" y="1970814"/>
                    <a:pt x="644614" y="1931265"/>
                  </a:cubicBezTo>
                  <a:cubicBezTo>
                    <a:pt x="647465" y="1898285"/>
                    <a:pt x="653360" y="1862859"/>
                    <a:pt x="665994" y="1832337"/>
                  </a:cubicBezTo>
                  <a:cubicBezTo>
                    <a:pt x="683779" y="1789578"/>
                    <a:pt x="688928" y="1751381"/>
                    <a:pt x="678276" y="1709437"/>
                  </a:cubicBezTo>
                  <a:cubicBezTo>
                    <a:pt x="672576" y="1687079"/>
                    <a:pt x="673987" y="1660990"/>
                    <a:pt x="672955" y="1636123"/>
                  </a:cubicBezTo>
                  <a:cubicBezTo>
                    <a:pt x="671272" y="1597795"/>
                    <a:pt x="671867" y="1558758"/>
                    <a:pt x="668480" y="1520749"/>
                  </a:cubicBezTo>
                  <a:cubicBezTo>
                    <a:pt x="665050" y="1479903"/>
                    <a:pt x="655019" y="1440408"/>
                    <a:pt x="653920" y="1399437"/>
                  </a:cubicBezTo>
                  <a:cubicBezTo>
                    <a:pt x="652652" y="1355309"/>
                    <a:pt x="639893" y="1323154"/>
                    <a:pt x="612686" y="1296979"/>
                  </a:cubicBezTo>
                  <a:cubicBezTo>
                    <a:pt x="595576" y="1280408"/>
                    <a:pt x="578401" y="1259588"/>
                    <a:pt x="570220" y="1235618"/>
                  </a:cubicBezTo>
                  <a:cubicBezTo>
                    <a:pt x="553631" y="1186194"/>
                    <a:pt x="545669" y="1131821"/>
                    <a:pt x="529736" y="1081752"/>
                  </a:cubicBezTo>
                  <a:cubicBezTo>
                    <a:pt x="507466" y="1011390"/>
                    <a:pt x="481332" y="944631"/>
                    <a:pt x="414305" y="918292"/>
                  </a:cubicBezTo>
                  <a:cubicBezTo>
                    <a:pt x="377314" y="903769"/>
                    <a:pt x="368843" y="874065"/>
                    <a:pt x="373924" y="825689"/>
                  </a:cubicBezTo>
                  <a:cubicBezTo>
                    <a:pt x="375689" y="809590"/>
                    <a:pt x="376722" y="786203"/>
                    <a:pt x="368949" y="778726"/>
                  </a:cubicBezTo>
                  <a:cubicBezTo>
                    <a:pt x="345838" y="756354"/>
                    <a:pt x="349308" y="725824"/>
                    <a:pt x="347020" y="694643"/>
                  </a:cubicBezTo>
                  <a:cubicBezTo>
                    <a:pt x="345704" y="675894"/>
                    <a:pt x="339306" y="651346"/>
                    <a:pt x="327478" y="642898"/>
                  </a:cubicBezTo>
                  <a:cubicBezTo>
                    <a:pt x="279698" y="608395"/>
                    <a:pt x="263590" y="549247"/>
                    <a:pt x="243468" y="491960"/>
                  </a:cubicBezTo>
                  <a:cubicBezTo>
                    <a:pt x="237433" y="475142"/>
                    <a:pt x="230250" y="456843"/>
                    <a:pt x="218930" y="446010"/>
                  </a:cubicBezTo>
                  <a:cubicBezTo>
                    <a:pt x="194433" y="422927"/>
                    <a:pt x="180036" y="395344"/>
                    <a:pt x="180614" y="354892"/>
                  </a:cubicBezTo>
                  <a:cubicBezTo>
                    <a:pt x="180923" y="342010"/>
                    <a:pt x="176523" y="328798"/>
                    <a:pt x="171988" y="317521"/>
                  </a:cubicBezTo>
                  <a:cubicBezTo>
                    <a:pt x="162052" y="293291"/>
                    <a:pt x="148442" y="271315"/>
                    <a:pt x="139875" y="246378"/>
                  </a:cubicBezTo>
                  <a:cubicBezTo>
                    <a:pt x="117577" y="182780"/>
                    <a:pt x="95749" y="119890"/>
                    <a:pt x="51499" y="73211"/>
                  </a:cubicBezTo>
                  <a:cubicBezTo>
                    <a:pt x="40691" y="61834"/>
                    <a:pt x="29467" y="49763"/>
                    <a:pt x="19690" y="36621"/>
                  </a:cubicBezTo>
                  <a:close/>
                </a:path>
              </a:pathLst>
            </a:custGeom>
            <a:blipFill dpi="0" rotWithShape="1">
              <a:blip r:embed="rId5">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16BEEDF-10A4-B442-99B2-0366927F9912}"/>
              </a:ext>
            </a:extLst>
          </p:cNvPr>
          <p:cNvSpPr>
            <a:spLocks noGrp="1"/>
          </p:cNvSpPr>
          <p:nvPr>
            <p:ph type="title"/>
          </p:nvPr>
        </p:nvSpPr>
        <p:spPr>
          <a:xfrm>
            <a:off x="4965430" y="629266"/>
            <a:ext cx="6586491" cy="1676603"/>
          </a:xfrm>
        </p:spPr>
        <p:txBody>
          <a:bodyPr>
            <a:normAutofit/>
          </a:bodyPr>
          <a:lstStyle/>
          <a:p>
            <a:r>
              <a:rPr lang="es-CL" sz="5400"/>
              <a:t>Codigo 1967</a:t>
            </a:r>
          </a:p>
        </p:txBody>
      </p:sp>
      <p:sp>
        <p:nvSpPr>
          <p:cNvPr id="3" name="Marcador de contenido 2">
            <a:extLst>
              <a:ext uri="{FF2B5EF4-FFF2-40B4-BE49-F238E27FC236}">
                <a16:creationId xmlns:a16="http://schemas.microsoft.com/office/drawing/2014/main" id="{6722D7D3-A175-124B-A65A-8CD0F40955B1}"/>
              </a:ext>
            </a:extLst>
          </p:cNvPr>
          <p:cNvSpPr>
            <a:spLocks noGrp="1"/>
          </p:cNvSpPr>
          <p:nvPr>
            <p:ph idx="1"/>
          </p:nvPr>
        </p:nvSpPr>
        <p:spPr>
          <a:xfrm>
            <a:off x="4965431" y="2438400"/>
            <a:ext cx="6586489" cy="3785419"/>
          </a:xfrm>
        </p:spPr>
        <p:txBody>
          <a:bodyPr>
            <a:normAutofit/>
          </a:bodyPr>
          <a:lstStyle/>
          <a:p>
            <a:pPr marL="0" lvl="0" indent="0">
              <a:spcBef>
                <a:spcPts val="0"/>
              </a:spcBef>
              <a:buClr>
                <a:schemeClr val="dk1"/>
              </a:buClr>
              <a:buSzPct val="100000"/>
              <a:buNone/>
            </a:pPr>
            <a:r>
              <a:rPr lang="en-US" sz="1300" b="1"/>
              <a:t>CARACTERÍSTICAS DEL DERECHO DE APROVECHAMIENTO.</a:t>
            </a:r>
            <a:endParaRPr lang="en-US" sz="1300"/>
          </a:p>
          <a:p>
            <a:pPr lvl="0" indent="-134620">
              <a:buClr>
                <a:schemeClr val="dk1"/>
              </a:buClr>
              <a:buSzPct val="100000"/>
              <a:buNone/>
            </a:pPr>
            <a:endParaRPr lang="en-US" sz="1300"/>
          </a:p>
          <a:p>
            <a:pPr marL="0" lvl="0" indent="0">
              <a:buClr>
                <a:schemeClr val="dk1"/>
              </a:buClr>
              <a:buSzPct val="100000"/>
              <a:buNone/>
            </a:pPr>
            <a:r>
              <a:rPr lang="en-US" sz="1300"/>
              <a:t>1. Derecho real administrativo:l derecho de aprovechamiento recae sobre bienes del Estado, bienes nacionales de uso público que su titular debe atenerse a las normas de derecho público.</a:t>
            </a:r>
          </a:p>
          <a:p>
            <a:pPr marL="0" lvl="0" indent="0">
              <a:buClr>
                <a:schemeClr val="dk1"/>
              </a:buClr>
              <a:buSzPct val="100000"/>
              <a:buNone/>
            </a:pPr>
            <a:r>
              <a:rPr lang="en-US" sz="1300"/>
              <a:t>2. No existen las facultades de gozar y disponer, como existen respecto de los derechos reales, solo derecho de uso</a:t>
            </a:r>
          </a:p>
          <a:p>
            <a:pPr marL="0" lvl="0" indent="0">
              <a:buClr>
                <a:schemeClr val="dk1"/>
              </a:buClr>
              <a:buSzPct val="100000"/>
              <a:buNone/>
            </a:pPr>
            <a:r>
              <a:rPr lang="en-US" sz="1300"/>
              <a:t>3. Todas las aguas pasaron a ser públicas</a:t>
            </a:r>
            <a:r>
              <a:rPr lang="en-US" sz="1300" b="1"/>
              <a:t>. Artículo 94 </a:t>
            </a:r>
            <a:r>
              <a:rPr lang="en-US" sz="1300"/>
              <a:t>" Todas las aguas del territorio nacional son bienes nacionales de uso público". </a:t>
            </a:r>
          </a:p>
          <a:p>
            <a:pPr marL="0" lvl="0" indent="0">
              <a:buClr>
                <a:srgbClr val="FFFF00"/>
              </a:buClr>
              <a:buSzPct val="100000"/>
              <a:buNone/>
            </a:pPr>
            <a:r>
              <a:rPr lang="en-US" sz="1300" i="1"/>
              <a:t>Para tal empresa, fue necesario la declaración de utilidad pública y expropiación de las aguas que hasta entonces eran de dominio particular</a:t>
            </a:r>
            <a:r>
              <a:rPr lang="en-US" sz="1300"/>
              <a:t>, </a:t>
            </a:r>
          </a:p>
          <a:p>
            <a:pPr marL="0" lvl="0" indent="0">
              <a:buClr>
                <a:schemeClr val="dk1"/>
              </a:buClr>
              <a:buSzPct val="100000"/>
              <a:buNone/>
            </a:pPr>
            <a:r>
              <a:rPr lang="en-US" sz="1300"/>
              <a:t>4. Caducidad :</a:t>
            </a:r>
            <a:r>
              <a:rPr lang="en-US" sz="1300">
                <a:latin typeface="Helvetica Neue"/>
                <a:ea typeface="Helvetica Neue"/>
                <a:cs typeface="Helvetica Neue"/>
                <a:sym typeface="Helvetica Neue"/>
              </a:rPr>
              <a:t> Causales imputables al titular; y,</a:t>
            </a:r>
            <a:endParaRPr lang="en-US" sz="1300"/>
          </a:p>
          <a:p>
            <a:pPr marL="0" lvl="0" indent="0">
              <a:buClr>
                <a:schemeClr val="dk1"/>
              </a:buClr>
              <a:buSzPct val="100000"/>
              <a:buNone/>
            </a:pPr>
            <a:r>
              <a:rPr lang="en-US" sz="1300">
                <a:latin typeface="Helvetica Neue"/>
                <a:ea typeface="Helvetica Neue"/>
                <a:cs typeface="Helvetica Neue"/>
                <a:sym typeface="Helvetica Neue"/>
              </a:rPr>
              <a:t>Causales no imputables al titular. Extinción del derecho son razones de interés público, relacionadas con el mejor empleo de las aguas.</a:t>
            </a:r>
            <a:endParaRPr lang="en-US" sz="1300"/>
          </a:p>
          <a:p>
            <a:endParaRPr lang="es-CL" sz="1300"/>
          </a:p>
        </p:txBody>
      </p:sp>
      <p:pic>
        <p:nvPicPr>
          <p:cNvPr id="9218" name="Picture 2">
            <a:extLst>
              <a:ext uri="{FF2B5EF4-FFF2-40B4-BE49-F238E27FC236}">
                <a16:creationId xmlns:a16="http://schemas.microsoft.com/office/drawing/2014/main" id="{8214D37B-7546-6343-9D7F-BB24226810E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025" r="1436"/>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42492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2F438C3-E24A-E943-8329-AAE072CCAE32}"/>
              </a:ext>
            </a:extLst>
          </p:cNvPr>
          <p:cNvSpPr>
            <a:spLocks noGrp="1"/>
          </p:cNvSpPr>
          <p:nvPr>
            <p:ph type="title"/>
          </p:nvPr>
        </p:nvSpPr>
        <p:spPr>
          <a:xfrm>
            <a:off x="4965430" y="629266"/>
            <a:ext cx="6586491" cy="1676603"/>
          </a:xfrm>
        </p:spPr>
        <p:txBody>
          <a:bodyPr>
            <a:normAutofit/>
          </a:bodyPr>
          <a:lstStyle/>
          <a:p>
            <a:r>
              <a:rPr lang="es-CL" sz="5400" dirty="0" err="1"/>
              <a:t>Codigo</a:t>
            </a:r>
            <a:r>
              <a:rPr lang="es-CL" sz="5400" dirty="0"/>
              <a:t> 1967</a:t>
            </a:r>
          </a:p>
        </p:txBody>
      </p:sp>
      <p:sp>
        <p:nvSpPr>
          <p:cNvPr id="3" name="Marcador de contenido 2">
            <a:extLst>
              <a:ext uri="{FF2B5EF4-FFF2-40B4-BE49-F238E27FC236}">
                <a16:creationId xmlns:a16="http://schemas.microsoft.com/office/drawing/2014/main" id="{A8664A55-B443-0841-A5F9-DD4E7B155A70}"/>
              </a:ext>
            </a:extLst>
          </p:cNvPr>
          <p:cNvSpPr>
            <a:spLocks noGrp="1"/>
          </p:cNvSpPr>
          <p:nvPr>
            <p:ph idx="1"/>
          </p:nvPr>
        </p:nvSpPr>
        <p:spPr>
          <a:xfrm>
            <a:off x="4965431" y="2438400"/>
            <a:ext cx="6586489" cy="3785419"/>
          </a:xfrm>
        </p:spPr>
        <p:txBody>
          <a:bodyPr>
            <a:normAutofit/>
          </a:bodyPr>
          <a:lstStyle/>
          <a:p>
            <a:pPr marL="0" lvl="0" indent="0">
              <a:spcBef>
                <a:spcPts val="0"/>
              </a:spcBef>
              <a:buNone/>
            </a:pPr>
            <a:r>
              <a:rPr lang="en-US" sz="1300" b="1" u="sng">
                <a:latin typeface="Source Sans Pro"/>
                <a:ea typeface="Source Sans Pro"/>
                <a:cs typeface="Source Sans Pro"/>
                <a:sym typeface="Source Sans Pro"/>
              </a:rPr>
              <a:t>Artículo 95°.- </a:t>
            </a:r>
            <a:r>
              <a:rPr lang="en-US" sz="1300">
                <a:latin typeface="Source Sans Pro"/>
                <a:ea typeface="Source Sans Pro"/>
                <a:cs typeface="Source Sans Pro"/>
                <a:sym typeface="Source Sans Pro"/>
              </a:rPr>
              <a:t>Para el solo efecto de incorporarlas al dominio público, decláranse de utilidad pública y exprópianse todas las aguas que, a la fecha de vigencia de la presente ley, sean de dominio particular.</a:t>
            </a:r>
            <a:endParaRPr lang="en-US" sz="1300"/>
          </a:p>
          <a:p>
            <a:pPr marL="0" lvl="0" indent="0">
              <a:spcBef>
                <a:spcPts val="0"/>
              </a:spcBef>
              <a:buNone/>
            </a:pPr>
            <a:r>
              <a:rPr lang="en-US" sz="1300">
                <a:latin typeface="Source Sans Pro"/>
                <a:ea typeface="Source Sans Pro"/>
                <a:cs typeface="Source Sans Pro"/>
                <a:sym typeface="Source Sans Pro"/>
              </a:rPr>
              <a:t>Los dueños de las aguas expropiadas continuarán usándolas en calidad de titulares de un derecho de aprovechamiento, de conformidad con las disposiciones de este Título y las del Código de Aguas, sin necesidad de obtener una merced.</a:t>
            </a:r>
            <a:endParaRPr lang="en-US" sz="1300"/>
          </a:p>
          <a:p>
            <a:pPr marL="0" lvl="0" indent="0">
              <a:spcBef>
                <a:spcPts val="0"/>
              </a:spcBef>
              <a:buNone/>
            </a:pPr>
            <a:r>
              <a:rPr lang="en-US" sz="1300">
                <a:latin typeface="Source Sans Pro"/>
                <a:ea typeface="Source Sans Pro"/>
                <a:cs typeface="Source Sans Pro"/>
                <a:sym typeface="Source Sans Pro"/>
              </a:rPr>
              <a:t>Las indemnizaciones que procedan se regularán de acuerdo con las normas del artículo 111° de esta ley.</a:t>
            </a:r>
            <a:endParaRPr lang="en-US" sz="1300"/>
          </a:p>
          <a:p>
            <a:pPr marL="0" lvl="0" indent="0">
              <a:spcBef>
                <a:spcPts val="0"/>
              </a:spcBef>
              <a:buNone/>
            </a:pPr>
            <a:endParaRPr lang="en-US" sz="1300">
              <a:latin typeface="Source Sans Pro"/>
              <a:ea typeface="Source Sans Pro"/>
              <a:cs typeface="Source Sans Pro"/>
              <a:sym typeface="Source Sans Pro"/>
            </a:endParaRPr>
          </a:p>
          <a:p>
            <a:pPr marL="0" lvl="0" indent="0">
              <a:spcBef>
                <a:spcPts val="0"/>
              </a:spcBef>
              <a:buNone/>
            </a:pPr>
            <a:r>
              <a:rPr lang="en-US" sz="1300" b="1" u="sng">
                <a:latin typeface="Source Sans Pro"/>
                <a:ea typeface="Source Sans Pro"/>
                <a:cs typeface="Source Sans Pro"/>
                <a:sym typeface="Source Sans Pro"/>
              </a:rPr>
              <a:t>Artículo 111°.- </a:t>
            </a:r>
            <a:r>
              <a:rPr lang="en-US" sz="1300">
                <a:latin typeface="Source Sans Pro"/>
                <a:ea typeface="Source Sans Pro"/>
                <a:cs typeface="Source Sans Pro"/>
                <a:sym typeface="Source Sans Pro"/>
              </a:rPr>
              <a:t>El titular de un derecho de aprovechamiento que fuere extinguido total o parcialmente de conformidad con el artículo 107° de la presente ley tendrán derecho a que se le indemnice el daño emergente.</a:t>
            </a:r>
            <a:endParaRPr lang="en-US" sz="1300"/>
          </a:p>
          <a:p>
            <a:pPr marL="0" lvl="0" indent="0">
              <a:spcBef>
                <a:spcPts val="0"/>
              </a:spcBef>
              <a:buNone/>
            </a:pPr>
            <a:r>
              <a:rPr lang="en-US" sz="1300">
                <a:latin typeface="Source Sans Pro"/>
                <a:ea typeface="Source Sans Pro"/>
                <a:cs typeface="Source Sans Pro"/>
                <a:sym typeface="Source Sans Pro"/>
              </a:rPr>
              <a:t>Tratándose de aguas para riego, dicha indemnización considerará exclusivamente el perjuicio ocasionado por la disminución de valor que experimente el predio por el hecho de destinarse al titular del derecho de aprovechamiento un volumen máximo anual de aguas inferior al que le correspondería recibir aplicando la tasa de uso racional y beneficioso al número de hectáreas que regaba con anterioridad a la extinción total o parcial de su derecho de aprovechamiento.</a:t>
            </a:r>
          </a:p>
          <a:p>
            <a:endParaRPr lang="es-CL" sz="1300"/>
          </a:p>
        </p:txBody>
      </p:sp>
      <p:pic>
        <p:nvPicPr>
          <p:cNvPr id="10242" name="Picture 2">
            <a:extLst>
              <a:ext uri="{FF2B5EF4-FFF2-40B4-BE49-F238E27FC236}">
                <a16:creationId xmlns:a16="http://schemas.microsoft.com/office/drawing/2014/main" id="{35903C1B-B555-2E4D-BAAE-7F7CDF1FF42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036"/>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93311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17843BB-664E-7849-8BEE-4709F109D4F4}"/>
              </a:ext>
            </a:extLst>
          </p:cNvPr>
          <p:cNvSpPr>
            <a:spLocks noGrp="1"/>
          </p:cNvSpPr>
          <p:nvPr>
            <p:ph type="title"/>
          </p:nvPr>
        </p:nvSpPr>
        <p:spPr>
          <a:xfrm>
            <a:off x="4965430" y="629266"/>
            <a:ext cx="6586491" cy="1676603"/>
          </a:xfrm>
        </p:spPr>
        <p:txBody>
          <a:bodyPr>
            <a:normAutofit/>
          </a:bodyPr>
          <a:lstStyle/>
          <a:p>
            <a:r>
              <a:rPr lang="es-CL" sz="5400"/>
              <a:t>Codigo 1981</a:t>
            </a:r>
          </a:p>
        </p:txBody>
      </p:sp>
      <p:sp>
        <p:nvSpPr>
          <p:cNvPr id="3" name="Marcador de contenido 2">
            <a:extLst>
              <a:ext uri="{FF2B5EF4-FFF2-40B4-BE49-F238E27FC236}">
                <a16:creationId xmlns:a16="http://schemas.microsoft.com/office/drawing/2014/main" id="{A4E30FAF-BEAC-144B-A8B3-19E899710007}"/>
              </a:ext>
            </a:extLst>
          </p:cNvPr>
          <p:cNvSpPr>
            <a:spLocks noGrp="1"/>
          </p:cNvSpPr>
          <p:nvPr>
            <p:ph idx="1"/>
          </p:nvPr>
        </p:nvSpPr>
        <p:spPr>
          <a:xfrm>
            <a:off x="4965431" y="2438400"/>
            <a:ext cx="6586489" cy="3785419"/>
          </a:xfrm>
        </p:spPr>
        <p:txBody>
          <a:bodyPr>
            <a:normAutofit/>
          </a:bodyPr>
          <a:lstStyle/>
          <a:p>
            <a:pPr marL="342900" lvl="0" indent="-342900">
              <a:buClr>
                <a:schemeClr val="dk1"/>
              </a:buClr>
              <a:buSzPts val="1800"/>
              <a:buFont typeface="Source Sans Pro"/>
              <a:buAutoNum type="arabicPeriod"/>
            </a:pPr>
            <a:r>
              <a:rPr lang="en-US" sz="1300">
                <a:latin typeface="Source Sans Pro"/>
                <a:ea typeface="Source Sans Pro"/>
                <a:cs typeface="Source Sans Pro"/>
                <a:sym typeface="Source Sans Pro"/>
              </a:rPr>
              <a:t>El Código de Aguas de 1981 contempla mecanismos para la regularización e inscripción de derechos adquiridos legítimamente bajo la vigencia de las leyes anteriores. </a:t>
            </a:r>
            <a:endParaRPr lang="en-US" sz="1300"/>
          </a:p>
          <a:p>
            <a:pPr marL="342900" lvl="0" indent="-342900">
              <a:buClr>
                <a:schemeClr val="dk1"/>
              </a:buClr>
              <a:buSzPts val="1800"/>
              <a:buFont typeface="Source Sans Pro"/>
              <a:buAutoNum type="arabicPeriod"/>
            </a:pPr>
            <a:r>
              <a:rPr lang="en-US" sz="1300">
                <a:latin typeface="Source Sans Pro"/>
                <a:ea typeface="Source Sans Pro"/>
                <a:cs typeface="Source Sans Pro"/>
                <a:sym typeface="Source Sans Pro"/>
              </a:rPr>
              <a:t>Define el recurso hídrico como “bien nacional de uso público” pero al mismo tiempo como “bien económico”. Autoriza la privatización del Agua a través de la concesión de derechos de aprovechamiento gratuitamente y a perpetuidad (no fija límites a la concesión de derechos de uso)</a:t>
            </a:r>
            <a:endParaRPr lang="en-US" sz="1300"/>
          </a:p>
          <a:p>
            <a:pPr marL="342900" lvl="0" indent="-342900">
              <a:buClr>
                <a:srgbClr val="FFFF00"/>
              </a:buClr>
              <a:buSzPts val="1800"/>
              <a:buFont typeface="Source Sans Pro"/>
              <a:buAutoNum type="arabicPeriod"/>
            </a:pPr>
            <a:r>
              <a:rPr lang="en-US" sz="1300">
                <a:latin typeface="Source Sans Pro"/>
                <a:ea typeface="Source Sans Pro"/>
                <a:cs typeface="Source Sans Pro"/>
                <a:sym typeface="Source Sans Pro"/>
              </a:rPr>
              <a:t> Separa la propiedad del agua del dominio de la tierra, permitiendo su libre compra y venta. </a:t>
            </a:r>
            <a:endParaRPr lang="en-US" sz="1300"/>
          </a:p>
          <a:p>
            <a:pPr marL="342900" lvl="0" indent="-342900">
              <a:buClr>
                <a:schemeClr val="dk1"/>
              </a:buClr>
              <a:buSzPts val="1800"/>
              <a:buFont typeface="Source Sans Pro"/>
              <a:buAutoNum type="arabicPeriod"/>
            </a:pPr>
            <a:r>
              <a:rPr lang="en-US" sz="1300">
                <a:latin typeface="Source Sans Pro"/>
                <a:ea typeface="Source Sans Pro"/>
                <a:cs typeface="Source Sans Pro"/>
                <a:sym typeface="Source Sans Pro"/>
              </a:rPr>
              <a:t>Establece un sistema de redistribución del agua a través de transacciones entre privados, creando así un Mercado del Agua, y favorece la concentración de la propiedad sobre este recurso. </a:t>
            </a:r>
            <a:endParaRPr lang="en-US" sz="1300"/>
          </a:p>
          <a:p>
            <a:pPr marL="342900" lvl="0" indent="-342900">
              <a:buClr>
                <a:schemeClr val="dk1"/>
              </a:buClr>
              <a:buSzPts val="1800"/>
              <a:buFont typeface="Source Sans Pro"/>
              <a:buAutoNum type="arabicPeriod"/>
            </a:pPr>
            <a:r>
              <a:rPr lang="en-US" sz="1300">
                <a:latin typeface="Source Sans Pro"/>
                <a:ea typeface="Source Sans Pro"/>
                <a:cs typeface="Source Sans Pro"/>
                <a:sym typeface="Source Sans Pro"/>
              </a:rPr>
              <a:t>El derecho de uso se otorga a los particulares según las disposiciones establecidas en el Artículo 5 del Código de Aguas. En la legislación chilena, dicho derecho es un bien jurídico definido como un derecho real; es decir, un derecho que recae sobre las aguas y consiste en el uso y goce de ellas por parte del titular</a:t>
            </a:r>
            <a:endParaRPr lang="en-US" sz="1300"/>
          </a:p>
          <a:p>
            <a:endParaRPr lang="es-CL" sz="1300"/>
          </a:p>
        </p:txBody>
      </p:sp>
      <p:pic>
        <p:nvPicPr>
          <p:cNvPr id="11266" name="Picture 2">
            <a:extLst>
              <a:ext uri="{FF2B5EF4-FFF2-40B4-BE49-F238E27FC236}">
                <a16:creationId xmlns:a16="http://schemas.microsoft.com/office/drawing/2014/main" id="{C07CFC5D-E2E3-2E4D-9142-5A2872FC174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722"/>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97313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9C732B6-E4E3-774B-8759-3C0265A0FEB2}"/>
              </a:ext>
            </a:extLst>
          </p:cNvPr>
          <p:cNvSpPr>
            <a:spLocks noGrp="1"/>
          </p:cNvSpPr>
          <p:nvPr>
            <p:ph type="title"/>
          </p:nvPr>
        </p:nvSpPr>
        <p:spPr>
          <a:xfrm>
            <a:off x="4965430" y="629266"/>
            <a:ext cx="6586491" cy="1676603"/>
          </a:xfrm>
        </p:spPr>
        <p:txBody>
          <a:bodyPr>
            <a:normAutofit/>
          </a:bodyPr>
          <a:lstStyle/>
          <a:p>
            <a:r>
              <a:rPr lang="es-CL" sz="5400"/>
              <a:t>Reforma 2005</a:t>
            </a:r>
          </a:p>
        </p:txBody>
      </p:sp>
      <p:sp>
        <p:nvSpPr>
          <p:cNvPr id="3" name="Marcador de contenido 2">
            <a:extLst>
              <a:ext uri="{FF2B5EF4-FFF2-40B4-BE49-F238E27FC236}">
                <a16:creationId xmlns:a16="http://schemas.microsoft.com/office/drawing/2014/main" id="{B2B50F58-03D6-AB4A-BD7B-3C12A2447DED}"/>
              </a:ext>
            </a:extLst>
          </p:cNvPr>
          <p:cNvSpPr>
            <a:spLocks noGrp="1"/>
          </p:cNvSpPr>
          <p:nvPr>
            <p:ph idx="1"/>
          </p:nvPr>
        </p:nvSpPr>
        <p:spPr>
          <a:xfrm>
            <a:off x="4965431" y="2438400"/>
            <a:ext cx="6586489" cy="3785419"/>
          </a:xfrm>
        </p:spPr>
        <p:txBody>
          <a:bodyPr>
            <a:normAutofit/>
          </a:bodyPr>
          <a:lstStyle/>
          <a:p>
            <a:pPr marL="0" lvl="0" indent="0">
              <a:spcBef>
                <a:spcPts val="0"/>
              </a:spcBef>
              <a:buClr>
                <a:schemeClr val="dk1"/>
              </a:buClr>
              <a:buSzPts val="1800"/>
              <a:buNone/>
            </a:pPr>
            <a:r>
              <a:rPr lang="en-US" sz="1700"/>
              <a:t>1. “</a:t>
            </a:r>
            <a:r>
              <a:rPr lang="en-US" sz="1700" u="sng"/>
              <a:t>Caudal ecológico mínimo</a:t>
            </a:r>
            <a:r>
              <a:rPr lang="en-US" sz="1700"/>
              <a:t>” como requisito para otorgar derechos de aguas (art. 129 bis 1).</a:t>
            </a:r>
          </a:p>
          <a:p>
            <a:pPr marL="0" lvl="0" indent="0">
              <a:buClr>
                <a:schemeClr val="dk1"/>
              </a:buClr>
              <a:buSzPts val="1800"/>
              <a:buNone/>
            </a:pPr>
            <a:r>
              <a:rPr lang="en-US" sz="1700"/>
              <a:t>2. Dirección General de Aguas (DGA) debe velar por la preservación de la naturaleza y la protección del medio ambiente, sin variar su dependencia del Ministerio de Obras Públicas</a:t>
            </a:r>
          </a:p>
          <a:p>
            <a:pPr marL="0" lvl="0" indent="0">
              <a:buClr>
                <a:schemeClr val="dk1"/>
              </a:buClr>
              <a:buSzPts val="1800"/>
              <a:buNone/>
            </a:pPr>
            <a:r>
              <a:rPr lang="en-US" sz="1700"/>
              <a:t>3. </a:t>
            </a:r>
            <a:r>
              <a:rPr lang="en-US" sz="1700" u="sng"/>
              <a:t>Pago de patente por el no uso del agua</a:t>
            </a:r>
            <a:r>
              <a:rPr lang="en-US" sz="1700"/>
              <a:t>, con el objetivo de desincentivar la mantención y concentración del recurso no utilizado. </a:t>
            </a:r>
          </a:p>
          <a:p>
            <a:pPr marL="0" lvl="0" indent="0">
              <a:buClr>
                <a:schemeClr val="dk1"/>
              </a:buClr>
              <a:buSzPts val="1800"/>
              <a:buNone/>
            </a:pPr>
            <a:r>
              <a:rPr lang="en-US" sz="1700"/>
              <a:t>4. cuando existan </a:t>
            </a:r>
            <a:r>
              <a:rPr lang="en-US" sz="1700" u="sng"/>
              <a:t>dos o más solicitudes de exploración de aguas subterráneas</a:t>
            </a:r>
            <a:r>
              <a:rPr lang="en-US" sz="1700"/>
              <a:t> sobre una misma extensión territorial de bienes nacionales, la DGA resolverá la adjudicación del área de exploración mediante la </a:t>
            </a:r>
            <a:r>
              <a:rPr lang="en-US" sz="1700" u="sng"/>
              <a:t>realización de un remate entre los solicitantes</a:t>
            </a:r>
          </a:p>
          <a:p>
            <a:endParaRPr lang="es-CL" sz="1700"/>
          </a:p>
        </p:txBody>
      </p:sp>
      <p:pic>
        <p:nvPicPr>
          <p:cNvPr id="12290" name="Picture 2">
            <a:extLst>
              <a:ext uri="{FF2B5EF4-FFF2-40B4-BE49-F238E27FC236}">
                <a16:creationId xmlns:a16="http://schemas.microsoft.com/office/drawing/2014/main" id="{C1202140-2372-D142-B0A9-BA030E5B8D5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073" r="1" b="622"/>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43283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92B9F7B-2C71-DF47-97FC-2797F6C6DD81}"/>
              </a:ext>
            </a:extLst>
          </p:cNvPr>
          <p:cNvSpPr>
            <a:spLocks noGrp="1"/>
          </p:cNvSpPr>
          <p:nvPr>
            <p:ph type="title"/>
          </p:nvPr>
        </p:nvSpPr>
        <p:spPr>
          <a:xfrm>
            <a:off x="4965430" y="629266"/>
            <a:ext cx="6586491" cy="1676603"/>
          </a:xfrm>
        </p:spPr>
        <p:txBody>
          <a:bodyPr>
            <a:normAutofit/>
          </a:bodyPr>
          <a:lstStyle/>
          <a:p>
            <a:r>
              <a:rPr lang="es-CL" sz="5400"/>
              <a:t>Reforma 2005</a:t>
            </a:r>
          </a:p>
        </p:txBody>
      </p:sp>
      <p:sp>
        <p:nvSpPr>
          <p:cNvPr id="3" name="Marcador de contenido 2">
            <a:extLst>
              <a:ext uri="{FF2B5EF4-FFF2-40B4-BE49-F238E27FC236}">
                <a16:creationId xmlns:a16="http://schemas.microsoft.com/office/drawing/2014/main" id="{076818F2-E29C-8441-A451-430197E71E7F}"/>
              </a:ext>
            </a:extLst>
          </p:cNvPr>
          <p:cNvSpPr>
            <a:spLocks noGrp="1"/>
          </p:cNvSpPr>
          <p:nvPr>
            <p:ph idx="1"/>
          </p:nvPr>
        </p:nvSpPr>
        <p:spPr>
          <a:xfrm>
            <a:off x="4965431" y="2438400"/>
            <a:ext cx="6586489" cy="3785419"/>
          </a:xfrm>
        </p:spPr>
        <p:txBody>
          <a:bodyPr>
            <a:normAutofit/>
          </a:bodyPr>
          <a:lstStyle/>
          <a:p>
            <a:pPr marL="0" lvl="0" indent="0">
              <a:spcBef>
                <a:spcPts val="0"/>
              </a:spcBef>
              <a:buNone/>
            </a:pPr>
            <a:r>
              <a:rPr lang="en-US" sz="2000" b="1">
                <a:latin typeface="Source Sans Pro"/>
                <a:ea typeface="Source Sans Pro"/>
                <a:cs typeface="Source Sans Pro"/>
                <a:sym typeface="Source Sans Pro"/>
              </a:rPr>
              <a:t>Artículo 129 bis 1</a:t>
            </a:r>
            <a:r>
              <a:rPr lang="en-US" sz="2000">
                <a:latin typeface="Source Sans Pro"/>
                <a:ea typeface="Source Sans Pro"/>
                <a:cs typeface="Source Sans Pro"/>
                <a:sym typeface="Source Sans Pro"/>
              </a:rPr>
              <a:t>.- Al constituir los derechos de aprovechamiento de aguas, la Dirección General de Aguas  velará por la preservación de la naturaleza y la</a:t>
            </a:r>
            <a:endParaRPr lang="en-US" sz="2000"/>
          </a:p>
          <a:p>
            <a:pPr marL="0" lvl="0" indent="0">
              <a:spcBef>
                <a:spcPts val="600"/>
              </a:spcBef>
              <a:buNone/>
            </a:pPr>
            <a:r>
              <a:rPr lang="en-US" sz="2000">
                <a:latin typeface="Source Sans Pro"/>
                <a:ea typeface="Source Sans Pro"/>
                <a:cs typeface="Source Sans Pro"/>
                <a:sym typeface="Source Sans Pro"/>
              </a:rPr>
              <a:t>protección del medio ambiente, debiendo para ello establecer un caudal ecológico mínimo, el cual sólo afectará a los nuevos derechos que se constituyan, para lo cual deberá considerar también las condiciones naturales pertinentes para cada fuente superficial.</a:t>
            </a:r>
            <a:endParaRPr lang="en-US" sz="2000"/>
          </a:p>
          <a:p>
            <a:pPr marL="0" lvl="0" indent="0">
              <a:spcBef>
                <a:spcPts val="600"/>
              </a:spcBef>
              <a:buNone/>
            </a:pPr>
            <a:r>
              <a:rPr lang="en-US" sz="2000">
                <a:latin typeface="Source Sans Pro"/>
                <a:ea typeface="Source Sans Pro"/>
                <a:cs typeface="Source Sans Pro"/>
                <a:sym typeface="Source Sans Pro"/>
              </a:rPr>
              <a:t>El caudal ecológico mínimo no podrá ser superior al veinte por ciento del caudal medio anual de la respectiva fuente superficial.</a:t>
            </a:r>
          </a:p>
          <a:p>
            <a:endParaRPr lang="es-CL" sz="2000"/>
          </a:p>
        </p:txBody>
      </p:sp>
      <p:pic>
        <p:nvPicPr>
          <p:cNvPr id="13314" name="Picture 2">
            <a:extLst>
              <a:ext uri="{FF2B5EF4-FFF2-40B4-BE49-F238E27FC236}">
                <a16:creationId xmlns:a16="http://schemas.microsoft.com/office/drawing/2014/main" id="{5CBF9B60-5E15-E543-A43F-0D20AEF87D2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073" r="1" b="622"/>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92864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92B9F7B-2C71-DF47-97FC-2797F6C6DD81}"/>
              </a:ext>
            </a:extLst>
          </p:cNvPr>
          <p:cNvSpPr>
            <a:spLocks noGrp="1"/>
          </p:cNvSpPr>
          <p:nvPr>
            <p:ph type="title"/>
          </p:nvPr>
        </p:nvSpPr>
        <p:spPr>
          <a:xfrm>
            <a:off x="4965430" y="629266"/>
            <a:ext cx="6586491" cy="1676603"/>
          </a:xfrm>
        </p:spPr>
        <p:txBody>
          <a:bodyPr>
            <a:normAutofit/>
          </a:bodyPr>
          <a:lstStyle/>
          <a:p>
            <a:r>
              <a:rPr lang="es-CL" sz="5400" dirty="0"/>
              <a:t>Reforma 2022</a:t>
            </a:r>
          </a:p>
        </p:txBody>
      </p:sp>
      <p:sp>
        <p:nvSpPr>
          <p:cNvPr id="3" name="Marcador de contenido 2">
            <a:extLst>
              <a:ext uri="{FF2B5EF4-FFF2-40B4-BE49-F238E27FC236}">
                <a16:creationId xmlns:a16="http://schemas.microsoft.com/office/drawing/2014/main" id="{076818F2-E29C-8441-A451-430197E71E7F}"/>
              </a:ext>
            </a:extLst>
          </p:cNvPr>
          <p:cNvSpPr>
            <a:spLocks noGrp="1"/>
          </p:cNvSpPr>
          <p:nvPr>
            <p:ph idx="1"/>
          </p:nvPr>
        </p:nvSpPr>
        <p:spPr>
          <a:xfrm>
            <a:off x="4965431" y="2438400"/>
            <a:ext cx="6586489" cy="3785419"/>
          </a:xfrm>
        </p:spPr>
        <p:txBody>
          <a:bodyPr>
            <a:normAutofit/>
          </a:bodyPr>
          <a:lstStyle/>
          <a:p>
            <a:r>
              <a:rPr lang="es-ES_tradnl" sz="2000" dirty="0"/>
              <a:t>1. Se consagra Derecho Humano al Agua </a:t>
            </a:r>
          </a:p>
          <a:p>
            <a:r>
              <a:rPr lang="es-ES_tradnl" sz="2000" dirty="0"/>
              <a:t>2. Centra preocupaciones en ciclo del agua y establece protecciones ecosistémicas </a:t>
            </a:r>
          </a:p>
          <a:p>
            <a:r>
              <a:rPr lang="es-ES_tradnl" sz="2000" dirty="0"/>
              <a:t>3. Aumento en funciones de la DGA</a:t>
            </a:r>
          </a:p>
          <a:p>
            <a:r>
              <a:rPr lang="es-ES_tradnl" sz="2000" dirty="0"/>
              <a:t>4. Modificación naturaleza de derechos de aprovechamiento</a:t>
            </a:r>
          </a:p>
          <a:p>
            <a:endParaRPr lang="es-CL" sz="2000" dirty="0"/>
          </a:p>
        </p:txBody>
      </p:sp>
      <p:pic>
        <p:nvPicPr>
          <p:cNvPr id="13314" name="Picture 2">
            <a:extLst>
              <a:ext uri="{FF2B5EF4-FFF2-40B4-BE49-F238E27FC236}">
                <a16:creationId xmlns:a16="http://schemas.microsoft.com/office/drawing/2014/main" id="{5CBF9B60-5E15-E543-A43F-0D20AEF87D2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073" r="1" b="622"/>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87133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588"/>
        <p:cNvGrpSpPr/>
        <p:nvPr/>
      </p:nvGrpSpPr>
      <p:grpSpPr>
        <a:xfrm>
          <a:off x="0" y="0"/>
          <a:ext cx="0" cy="0"/>
          <a:chOff x="0" y="0"/>
          <a:chExt cx="0" cy="0"/>
        </a:xfrm>
      </p:grpSpPr>
      <p:sp>
        <p:nvSpPr>
          <p:cNvPr id="82" name="Rectangle 81">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Freeform: Shape 83">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Freeform: Shape 89">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2" name="Isosceles Triangle 91">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Isosceles Triangle 93">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89" name="Google Shape;589;p15"/>
          <p:cNvGraphicFramePr/>
          <p:nvPr>
            <p:extLst>
              <p:ext uri="{D42A27DB-BD31-4B8C-83A1-F6EECF244321}">
                <p14:modId xmlns:p14="http://schemas.microsoft.com/office/powerpoint/2010/main" val="1888919049"/>
              </p:ext>
            </p:extLst>
          </p:nvPr>
        </p:nvGraphicFramePr>
        <p:xfrm>
          <a:off x="945727" y="643467"/>
          <a:ext cx="10300547" cy="5688409"/>
        </p:xfrm>
        <a:graphic>
          <a:graphicData uri="http://schemas.openxmlformats.org/drawingml/2006/table">
            <a:tbl>
              <a:tblPr firstRow="1" bandRow="1">
                <a:tableStyleId>{5C22544A-7EE6-4342-B048-85BDC9FD1C3A}</a:tableStyleId>
              </a:tblPr>
              <a:tblGrid>
                <a:gridCol w="3758529">
                  <a:extLst>
                    <a:ext uri="{9D8B030D-6E8A-4147-A177-3AD203B41FA5}">
                      <a16:colId xmlns:a16="http://schemas.microsoft.com/office/drawing/2014/main" val="20000"/>
                    </a:ext>
                  </a:extLst>
                </a:gridCol>
                <a:gridCol w="3143567">
                  <a:extLst>
                    <a:ext uri="{9D8B030D-6E8A-4147-A177-3AD203B41FA5}">
                      <a16:colId xmlns:a16="http://schemas.microsoft.com/office/drawing/2014/main" val="20001"/>
                    </a:ext>
                  </a:extLst>
                </a:gridCol>
                <a:gridCol w="3398451">
                  <a:extLst>
                    <a:ext uri="{9D8B030D-6E8A-4147-A177-3AD203B41FA5}">
                      <a16:colId xmlns:a16="http://schemas.microsoft.com/office/drawing/2014/main" val="20002"/>
                    </a:ext>
                  </a:extLst>
                </a:gridCol>
              </a:tblGrid>
              <a:tr h="479049">
                <a:tc>
                  <a:txBody>
                    <a:bodyPr/>
                    <a:lstStyle/>
                    <a:p>
                      <a:pPr marL="0" marR="0" lvl="0" indent="0" algn="ctr" rtl="0">
                        <a:spcBef>
                          <a:spcPts val="0"/>
                        </a:spcBef>
                        <a:spcAft>
                          <a:spcPts val="0"/>
                        </a:spcAft>
                        <a:buNone/>
                      </a:pPr>
                      <a:r>
                        <a:rPr lang="en-US" sz="2300" u="none" strike="noStrike" cap="none"/>
                        <a:t>1951</a:t>
                      </a:r>
                      <a:endParaRPr sz="1700"/>
                    </a:p>
                  </a:txBody>
                  <a:tcPr marL="88721" marR="88721" marT="44360" marB="44360"/>
                </a:tc>
                <a:tc>
                  <a:txBody>
                    <a:bodyPr/>
                    <a:lstStyle/>
                    <a:p>
                      <a:pPr marL="0" marR="0" lvl="0" indent="0" algn="ctr" rtl="0">
                        <a:spcBef>
                          <a:spcPts val="0"/>
                        </a:spcBef>
                        <a:spcAft>
                          <a:spcPts val="0"/>
                        </a:spcAft>
                        <a:buNone/>
                      </a:pPr>
                      <a:r>
                        <a:rPr lang="en-US" sz="2300" u="none" strike="noStrike" cap="none"/>
                        <a:t>1969</a:t>
                      </a:r>
                      <a:endParaRPr sz="1700"/>
                    </a:p>
                  </a:txBody>
                  <a:tcPr marL="88721" marR="88721" marT="44360" marB="44360"/>
                </a:tc>
                <a:tc>
                  <a:txBody>
                    <a:bodyPr/>
                    <a:lstStyle/>
                    <a:p>
                      <a:pPr marL="0" marR="0" lvl="0" indent="0" algn="ctr" rtl="0">
                        <a:spcBef>
                          <a:spcPts val="0"/>
                        </a:spcBef>
                        <a:spcAft>
                          <a:spcPts val="0"/>
                        </a:spcAft>
                        <a:buNone/>
                      </a:pPr>
                      <a:r>
                        <a:rPr lang="en-US" sz="2300" u="none" strike="noStrike" cap="none"/>
                        <a:t>1981</a:t>
                      </a:r>
                      <a:endParaRPr sz="1700"/>
                    </a:p>
                  </a:txBody>
                  <a:tcPr marL="88721" marR="88721" marT="44360" marB="44360"/>
                </a:tc>
                <a:extLst>
                  <a:ext uri="{0D108BD9-81ED-4DB2-BD59-A6C34878D82A}">
                    <a16:rowId xmlns:a16="http://schemas.microsoft.com/office/drawing/2014/main" val="10000"/>
                  </a:ext>
                </a:extLst>
              </a:tr>
              <a:tr h="5092017">
                <a:tc>
                  <a:txBody>
                    <a:bodyPr/>
                    <a:lstStyle/>
                    <a:p>
                      <a:pPr marL="0" marR="0" lvl="0" indent="0" algn="l" rtl="0">
                        <a:spcBef>
                          <a:spcPts val="0"/>
                        </a:spcBef>
                        <a:spcAft>
                          <a:spcPts val="0"/>
                        </a:spcAft>
                        <a:buNone/>
                      </a:pPr>
                      <a:endParaRPr sz="1600"/>
                    </a:p>
                    <a:p>
                      <a:pPr marL="0" marR="0" lvl="0" indent="0" algn="l" rtl="0">
                        <a:spcBef>
                          <a:spcPts val="0"/>
                        </a:spcBef>
                        <a:spcAft>
                          <a:spcPts val="0"/>
                        </a:spcAft>
                        <a:buNone/>
                      </a:pPr>
                      <a:endParaRPr sz="1600"/>
                    </a:p>
                    <a:p>
                      <a:pPr marL="0" marR="0" lvl="0" indent="0" algn="l" rtl="0">
                        <a:spcBef>
                          <a:spcPts val="0"/>
                        </a:spcBef>
                        <a:spcAft>
                          <a:spcPts val="0"/>
                        </a:spcAft>
                        <a:buNone/>
                      </a:pPr>
                      <a:r>
                        <a:rPr lang="en-US" sz="1600"/>
                        <a:t>Un código básico, no muy diferente al Código Civil: aguas privadas y públicas</a:t>
                      </a:r>
                      <a:endParaRPr sz="1700"/>
                    </a:p>
                    <a:p>
                      <a:pPr marL="0" marR="0" lvl="0" indent="0" algn="l" rtl="0">
                        <a:spcBef>
                          <a:spcPts val="0"/>
                        </a:spcBef>
                        <a:spcAft>
                          <a:spcPts val="0"/>
                        </a:spcAft>
                        <a:buNone/>
                      </a:pPr>
                      <a:endParaRPr sz="1600"/>
                    </a:p>
                    <a:p>
                      <a:pPr marL="0" marR="0" lvl="0" indent="0" algn="l" rtl="0">
                        <a:spcBef>
                          <a:spcPts val="0"/>
                        </a:spcBef>
                        <a:spcAft>
                          <a:spcPts val="0"/>
                        </a:spcAft>
                        <a:buNone/>
                      </a:pPr>
                      <a:r>
                        <a:rPr lang="en-US" sz="1600"/>
                        <a:t>Introduce concepto DAA</a:t>
                      </a:r>
                      <a:endParaRPr sz="1600"/>
                    </a:p>
                    <a:p>
                      <a:pPr marL="0" marR="0" lvl="0" indent="0" algn="l" rtl="0">
                        <a:spcBef>
                          <a:spcPts val="0"/>
                        </a:spcBef>
                        <a:spcAft>
                          <a:spcPts val="0"/>
                        </a:spcAft>
                        <a:buNone/>
                      </a:pPr>
                      <a:endParaRPr sz="1600"/>
                    </a:p>
                    <a:p>
                      <a:pPr marL="0" marR="0" lvl="0" indent="0" algn="l" rtl="0">
                        <a:spcBef>
                          <a:spcPts val="0"/>
                        </a:spcBef>
                        <a:spcAft>
                          <a:spcPts val="0"/>
                        </a:spcAft>
                        <a:buNone/>
                      </a:pPr>
                      <a:r>
                        <a:rPr lang="en-US" sz="1600"/>
                        <a:t>Centralizaría TODO en la DGA (Creada en 1969)</a:t>
                      </a:r>
                      <a:endParaRPr sz="1600"/>
                    </a:p>
                    <a:p>
                      <a:pPr marL="0" marR="0" lvl="0" indent="0" algn="l" rtl="0">
                        <a:spcBef>
                          <a:spcPts val="0"/>
                        </a:spcBef>
                        <a:spcAft>
                          <a:spcPts val="0"/>
                        </a:spcAft>
                        <a:buNone/>
                      </a:pPr>
                      <a:endParaRPr sz="1600"/>
                    </a:p>
                    <a:p>
                      <a:pPr marL="0" marR="0" lvl="0" indent="0" algn="just" rtl="0">
                        <a:spcBef>
                          <a:spcPts val="0"/>
                        </a:spcBef>
                        <a:spcAft>
                          <a:spcPts val="0"/>
                        </a:spcAft>
                        <a:buNone/>
                      </a:pPr>
                      <a:r>
                        <a:rPr lang="en-US" sz="1600"/>
                        <a:t>Usos prioritarios ante diversas solicitudes de mercedes de agua: agua potable, saneamiento, tren, elaboración salitre, riego, generación de energía eléctrica, fabricas etc.  </a:t>
                      </a:r>
                      <a:endParaRPr sz="1600"/>
                    </a:p>
                    <a:p>
                      <a:pPr marL="0" marR="0" lvl="0" indent="0" algn="just" rtl="0">
                        <a:spcBef>
                          <a:spcPts val="0"/>
                        </a:spcBef>
                        <a:spcAft>
                          <a:spcPts val="0"/>
                        </a:spcAft>
                        <a:buNone/>
                      </a:pPr>
                      <a:endParaRPr sz="1600"/>
                    </a:p>
                    <a:p>
                      <a:pPr marL="0" marR="0" lvl="0" indent="0" algn="just" rtl="0">
                        <a:spcBef>
                          <a:spcPts val="0"/>
                        </a:spcBef>
                        <a:spcAft>
                          <a:spcPts val="0"/>
                        </a:spcAft>
                        <a:buNone/>
                      </a:pPr>
                      <a:r>
                        <a:rPr lang="en-US" sz="1600"/>
                        <a:t>Obligación de Respetar el uso</a:t>
                      </a:r>
                      <a:endParaRPr sz="1700"/>
                    </a:p>
                    <a:p>
                      <a:pPr marL="0" marR="0" lvl="0" indent="0" algn="just" rtl="0">
                        <a:spcBef>
                          <a:spcPts val="0"/>
                        </a:spcBef>
                        <a:spcAft>
                          <a:spcPts val="0"/>
                        </a:spcAft>
                        <a:buNone/>
                      </a:pPr>
                      <a:endParaRPr sz="1600"/>
                    </a:p>
                    <a:p>
                      <a:pPr marL="0" marR="0" lvl="0" indent="0" algn="just" rtl="0">
                        <a:spcBef>
                          <a:spcPts val="0"/>
                        </a:spcBef>
                        <a:spcAft>
                          <a:spcPts val="0"/>
                        </a:spcAft>
                        <a:buNone/>
                      </a:pPr>
                      <a:r>
                        <a:rPr lang="en-US" sz="1600"/>
                        <a:t>Extinción: </a:t>
                      </a:r>
                      <a:endParaRPr sz="1700"/>
                    </a:p>
                    <a:p>
                      <a:pPr marL="0" marR="0" lvl="0" indent="0" algn="just" rtl="0">
                        <a:spcBef>
                          <a:spcPts val="0"/>
                        </a:spcBef>
                        <a:spcAft>
                          <a:spcPts val="0"/>
                        </a:spcAft>
                        <a:buNone/>
                      </a:pPr>
                      <a:r>
                        <a:rPr lang="en-US" sz="1600"/>
                        <a:t>1.- uso diferente</a:t>
                      </a:r>
                      <a:endParaRPr sz="1700"/>
                    </a:p>
                    <a:p>
                      <a:pPr marL="0" marR="0" lvl="0" indent="0" algn="just" rtl="0">
                        <a:spcBef>
                          <a:spcPts val="0"/>
                        </a:spcBef>
                        <a:spcAft>
                          <a:spcPts val="0"/>
                        </a:spcAft>
                        <a:buNone/>
                      </a:pPr>
                      <a:r>
                        <a:rPr lang="en-US" sz="1600"/>
                        <a:t>2.- no usar en 5 años</a:t>
                      </a:r>
                      <a:endParaRPr sz="1600"/>
                    </a:p>
                  </a:txBody>
                  <a:tcPr marL="88721" marR="88721" marT="44360" marB="44360"/>
                </a:tc>
                <a:tc>
                  <a:txBody>
                    <a:bodyPr/>
                    <a:lstStyle/>
                    <a:p>
                      <a:pPr marL="0" marR="0" lvl="0" indent="0" algn="l" rtl="0">
                        <a:spcBef>
                          <a:spcPts val="0"/>
                        </a:spcBef>
                        <a:spcAft>
                          <a:spcPts val="0"/>
                        </a:spcAft>
                        <a:buNone/>
                      </a:pPr>
                      <a:endParaRPr sz="1600"/>
                    </a:p>
                    <a:p>
                      <a:pPr marL="0" marR="0" lvl="0" indent="0" algn="l" rtl="0">
                        <a:spcBef>
                          <a:spcPts val="0"/>
                        </a:spcBef>
                        <a:spcAft>
                          <a:spcPts val="0"/>
                        </a:spcAft>
                        <a:buNone/>
                      </a:pPr>
                      <a:endParaRPr sz="1600"/>
                    </a:p>
                    <a:p>
                      <a:pPr marL="0" marR="0" lvl="0" indent="0" algn="l" rtl="0">
                        <a:spcBef>
                          <a:spcPts val="0"/>
                        </a:spcBef>
                        <a:spcAft>
                          <a:spcPts val="0"/>
                        </a:spcAft>
                        <a:buNone/>
                      </a:pPr>
                      <a:r>
                        <a:rPr lang="en-US" sz="1600"/>
                        <a:t>El Código de la Reforma agraria (1967): redistribuir el agua (todas bienes nacionales de uso público) para una mayor eficiencia (agua unida a la tierra</a:t>
                      </a:r>
                      <a:endParaRPr sz="1700"/>
                    </a:p>
                    <a:p>
                      <a:pPr marL="0" marR="0" lvl="0" indent="0" algn="l" rtl="0">
                        <a:spcBef>
                          <a:spcPts val="0"/>
                        </a:spcBef>
                        <a:spcAft>
                          <a:spcPts val="0"/>
                        </a:spcAft>
                        <a:buNone/>
                      </a:pPr>
                      <a:endParaRPr sz="1600"/>
                    </a:p>
                    <a:p>
                      <a:pPr marL="0" marR="0" lvl="0" indent="0" algn="l" rtl="0">
                        <a:spcBef>
                          <a:spcPts val="0"/>
                        </a:spcBef>
                        <a:spcAft>
                          <a:spcPts val="0"/>
                        </a:spcAft>
                        <a:buNone/>
                      </a:pPr>
                      <a:endParaRPr sz="1600"/>
                    </a:p>
                    <a:p>
                      <a:pPr marL="0" marR="0" lvl="0" indent="0" algn="l" rtl="0">
                        <a:spcBef>
                          <a:spcPts val="0"/>
                        </a:spcBef>
                        <a:spcAft>
                          <a:spcPts val="0"/>
                        </a:spcAft>
                        <a:buNone/>
                      </a:pPr>
                      <a:r>
                        <a:rPr lang="en-US" sz="1600"/>
                        <a:t>Usos prioritarios: agua potable, saneamiento, otros.</a:t>
                      </a:r>
                      <a:endParaRPr sz="1700"/>
                    </a:p>
                    <a:p>
                      <a:pPr marL="0" marR="0" lvl="0" indent="0" algn="l" rtl="0">
                        <a:spcBef>
                          <a:spcPts val="0"/>
                        </a:spcBef>
                        <a:spcAft>
                          <a:spcPts val="0"/>
                        </a:spcAft>
                        <a:buNone/>
                      </a:pPr>
                      <a:endParaRPr sz="1600"/>
                    </a:p>
                    <a:p>
                      <a:pPr marL="0" marR="0" lvl="0" indent="0" algn="l" rtl="0">
                        <a:spcBef>
                          <a:spcPts val="0"/>
                        </a:spcBef>
                        <a:spcAft>
                          <a:spcPts val="0"/>
                        </a:spcAft>
                        <a:buNone/>
                      </a:pPr>
                      <a:r>
                        <a:rPr lang="en-US" sz="1600"/>
                        <a:t>Obligación de respetar uso</a:t>
                      </a:r>
                      <a:endParaRPr sz="1700"/>
                    </a:p>
                    <a:p>
                      <a:pPr marL="0" marR="0" lvl="0" indent="0" algn="l" rtl="0">
                        <a:spcBef>
                          <a:spcPts val="0"/>
                        </a:spcBef>
                        <a:spcAft>
                          <a:spcPts val="0"/>
                        </a:spcAft>
                        <a:buNone/>
                      </a:pPr>
                      <a:endParaRPr sz="1600"/>
                    </a:p>
                    <a:p>
                      <a:pPr marL="0" marR="0" lvl="0" indent="0" algn="l" rtl="0">
                        <a:spcBef>
                          <a:spcPts val="0"/>
                        </a:spcBef>
                        <a:spcAft>
                          <a:spcPts val="0"/>
                        </a:spcAft>
                        <a:buNone/>
                      </a:pPr>
                      <a:r>
                        <a:rPr lang="en-US" sz="1600"/>
                        <a:t>Extinción: Muchas causales</a:t>
                      </a:r>
                      <a:endParaRPr sz="1700"/>
                    </a:p>
                    <a:p>
                      <a:pPr marL="0" marR="0" lvl="0" indent="0" algn="l" rtl="0">
                        <a:spcBef>
                          <a:spcPts val="0"/>
                        </a:spcBef>
                        <a:spcAft>
                          <a:spcPts val="0"/>
                        </a:spcAft>
                        <a:buNone/>
                      </a:pPr>
                      <a:r>
                        <a:rPr lang="en-US" sz="1600"/>
                        <a:t>1.- uso diferente</a:t>
                      </a:r>
                      <a:endParaRPr sz="1700"/>
                    </a:p>
                    <a:p>
                      <a:pPr marL="0" marR="0" lvl="0" indent="0" algn="l" rtl="0">
                        <a:spcBef>
                          <a:spcPts val="0"/>
                        </a:spcBef>
                        <a:spcAft>
                          <a:spcPts val="0"/>
                        </a:spcAft>
                        <a:buNone/>
                      </a:pPr>
                      <a:r>
                        <a:rPr lang="en-US" sz="1600"/>
                        <a:t>2.- no usar en dos años</a:t>
                      </a:r>
                      <a:endParaRPr sz="1700"/>
                    </a:p>
                  </a:txBody>
                  <a:tcPr marL="88721" marR="88721" marT="44360" marB="44360"/>
                </a:tc>
                <a:tc>
                  <a:txBody>
                    <a:bodyPr/>
                    <a:lstStyle/>
                    <a:p>
                      <a:pPr marL="0" marR="0" lvl="0" indent="0" algn="l" rtl="0">
                        <a:spcBef>
                          <a:spcPts val="0"/>
                        </a:spcBef>
                        <a:spcAft>
                          <a:spcPts val="0"/>
                        </a:spcAft>
                        <a:buNone/>
                      </a:pPr>
                      <a:endParaRPr sz="1600"/>
                    </a:p>
                    <a:p>
                      <a:pPr marL="0" marR="0" lvl="0" indent="0" algn="l" rtl="0">
                        <a:spcBef>
                          <a:spcPts val="0"/>
                        </a:spcBef>
                        <a:spcAft>
                          <a:spcPts val="0"/>
                        </a:spcAft>
                        <a:buNone/>
                      </a:pPr>
                      <a:endParaRPr sz="1600"/>
                    </a:p>
                    <a:p>
                      <a:pPr marL="0" marR="0" lvl="0" indent="0" algn="l" rtl="0">
                        <a:spcBef>
                          <a:spcPts val="0"/>
                        </a:spcBef>
                        <a:spcAft>
                          <a:spcPts val="0"/>
                        </a:spcAft>
                        <a:buNone/>
                      </a:pPr>
                      <a:r>
                        <a:rPr lang="en-US" sz="1600"/>
                        <a:t>El código del “mercado de las aguas”</a:t>
                      </a:r>
                      <a:endParaRPr sz="1700"/>
                    </a:p>
                    <a:p>
                      <a:pPr marL="0" marR="0" lvl="0" indent="0" algn="l" rtl="0">
                        <a:spcBef>
                          <a:spcPts val="0"/>
                        </a:spcBef>
                        <a:spcAft>
                          <a:spcPts val="0"/>
                        </a:spcAft>
                        <a:buNone/>
                      </a:pPr>
                      <a:endParaRPr sz="1600"/>
                    </a:p>
                    <a:p>
                      <a:pPr marL="0" marR="0" lvl="0" indent="0" algn="l" rtl="0">
                        <a:spcBef>
                          <a:spcPts val="0"/>
                        </a:spcBef>
                        <a:spcAft>
                          <a:spcPts val="0"/>
                        </a:spcAft>
                        <a:buNone/>
                      </a:pPr>
                      <a:endParaRPr sz="1600"/>
                    </a:p>
                    <a:p>
                      <a:pPr marL="0" marR="0" lvl="0" indent="0" algn="l" rtl="0">
                        <a:spcBef>
                          <a:spcPts val="0"/>
                        </a:spcBef>
                        <a:spcAft>
                          <a:spcPts val="0"/>
                        </a:spcAft>
                        <a:buNone/>
                      </a:pPr>
                      <a:r>
                        <a:rPr lang="en-US" sz="1600"/>
                        <a:t>Separó agua de la tierra</a:t>
                      </a:r>
                      <a:endParaRPr sz="1700"/>
                    </a:p>
                    <a:p>
                      <a:pPr marL="0" marR="0" lvl="0" indent="0" algn="l" rtl="0">
                        <a:spcBef>
                          <a:spcPts val="0"/>
                        </a:spcBef>
                        <a:spcAft>
                          <a:spcPts val="0"/>
                        </a:spcAft>
                        <a:buNone/>
                      </a:pPr>
                      <a:endParaRPr sz="1600"/>
                    </a:p>
                    <a:p>
                      <a:pPr marL="0" marR="0" lvl="0" indent="0" algn="l" rtl="0">
                        <a:spcBef>
                          <a:spcPts val="0"/>
                        </a:spcBef>
                        <a:spcAft>
                          <a:spcPts val="0"/>
                        </a:spcAft>
                        <a:buNone/>
                      </a:pPr>
                      <a:r>
                        <a:rPr lang="en-US" sz="1600"/>
                        <a:t>No usos prioritarios</a:t>
                      </a:r>
                      <a:endParaRPr sz="1700"/>
                    </a:p>
                    <a:p>
                      <a:pPr marL="0" marR="0" lvl="0" indent="0" algn="l" rtl="0">
                        <a:spcBef>
                          <a:spcPts val="0"/>
                        </a:spcBef>
                        <a:spcAft>
                          <a:spcPts val="0"/>
                        </a:spcAft>
                        <a:buNone/>
                      </a:pPr>
                      <a:endParaRPr sz="1600"/>
                    </a:p>
                    <a:p>
                      <a:pPr marL="0" marR="0" lvl="0" indent="0" algn="l" rtl="0">
                        <a:spcBef>
                          <a:spcPts val="0"/>
                        </a:spcBef>
                        <a:spcAft>
                          <a:spcPts val="0"/>
                        </a:spcAft>
                        <a:buNone/>
                      </a:pPr>
                      <a:r>
                        <a:rPr lang="en-US" sz="1600"/>
                        <a:t>No extinción. </a:t>
                      </a:r>
                      <a:endParaRPr sz="1600" b="1">
                        <a:solidFill>
                          <a:srgbClr val="FF0000"/>
                        </a:solidFill>
                      </a:endParaRPr>
                    </a:p>
                  </a:txBody>
                  <a:tcPr marL="88721" marR="88721" marT="44360" marB="44360"/>
                </a:tc>
                <a:extLst>
                  <a:ext uri="{0D108BD9-81ED-4DB2-BD59-A6C34878D82A}">
                    <a16:rowId xmlns:a16="http://schemas.microsoft.com/office/drawing/2014/main" val="10001"/>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AB8E8B-C611-9844-9114-C85E34CF3428}"/>
              </a:ext>
            </a:extLst>
          </p:cNvPr>
          <p:cNvSpPr>
            <a:spLocks noGrp="1"/>
          </p:cNvSpPr>
          <p:nvPr>
            <p:ph type="title"/>
          </p:nvPr>
        </p:nvSpPr>
        <p:spPr>
          <a:xfrm>
            <a:off x="4965430" y="629268"/>
            <a:ext cx="6586491" cy="1286160"/>
          </a:xfrm>
        </p:spPr>
        <p:txBody>
          <a:bodyPr anchor="b">
            <a:normAutofit/>
          </a:bodyPr>
          <a:lstStyle/>
          <a:p>
            <a:r>
              <a:rPr lang="es-CL" dirty="0"/>
              <a:t>Objetivos de la clase</a:t>
            </a:r>
          </a:p>
        </p:txBody>
      </p:sp>
      <p:sp>
        <p:nvSpPr>
          <p:cNvPr id="3" name="Marcador de contenido 2">
            <a:extLst>
              <a:ext uri="{FF2B5EF4-FFF2-40B4-BE49-F238E27FC236}">
                <a16:creationId xmlns:a16="http://schemas.microsoft.com/office/drawing/2014/main" id="{F1A85169-8102-8B45-8005-3DA8126406DA}"/>
              </a:ext>
            </a:extLst>
          </p:cNvPr>
          <p:cNvSpPr>
            <a:spLocks noGrp="1"/>
          </p:cNvSpPr>
          <p:nvPr>
            <p:ph idx="1"/>
          </p:nvPr>
        </p:nvSpPr>
        <p:spPr>
          <a:xfrm>
            <a:off x="4965431" y="2438400"/>
            <a:ext cx="6586489" cy="3785419"/>
          </a:xfrm>
        </p:spPr>
        <p:txBody>
          <a:bodyPr>
            <a:normAutofit/>
          </a:bodyPr>
          <a:lstStyle/>
          <a:p>
            <a:r>
              <a:rPr lang="es-CL" sz="2000"/>
              <a:t>Explorar la evolución del derecho de aguas en Chile </a:t>
            </a:r>
          </a:p>
          <a:p>
            <a:r>
              <a:rPr lang="es-CL" sz="2000"/>
              <a:t>Observar algunas instituciones esenciales en la continuidad regulatoria del agua</a:t>
            </a:r>
          </a:p>
        </p:txBody>
      </p:sp>
      <p:pic>
        <p:nvPicPr>
          <p:cNvPr id="2050" name="Picture 2">
            <a:extLst>
              <a:ext uri="{FF2B5EF4-FFF2-40B4-BE49-F238E27FC236}">
                <a16:creationId xmlns:a16="http://schemas.microsoft.com/office/drawing/2014/main" id="{8929A1B0-5846-4943-AFBE-D34D91E9548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92"/>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D0877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2971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354"/>
        <p:cNvGrpSpPr/>
        <p:nvPr/>
      </p:nvGrpSpPr>
      <p:grpSpPr>
        <a:xfrm>
          <a:off x="0" y="0"/>
          <a:ext cx="0" cy="0"/>
          <a:chOff x="0" y="0"/>
          <a:chExt cx="0" cy="0"/>
        </a:xfrm>
      </p:grpSpPr>
      <p:sp>
        <p:nvSpPr>
          <p:cNvPr id="73" name="Rectangle 72">
            <a:extLst>
              <a:ext uri="{FF2B5EF4-FFF2-40B4-BE49-F238E27FC236}">
                <a16:creationId xmlns:a16="http://schemas.microsoft.com/office/drawing/2014/main" id="{C0DB9C61-90E0-484F-8602-02F49EDC1B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6341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3F7ED563-E5DB-4937-BF78-7893C4DC9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3680" y="228036"/>
            <a:ext cx="11724640" cy="6377939"/>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355" name="Google Shape;355;p2"/>
          <p:cNvSpPr txBox="1">
            <a:spLocks noGrp="1"/>
          </p:cNvSpPr>
          <p:nvPr>
            <p:ph type="title"/>
          </p:nvPr>
        </p:nvSpPr>
        <p:spPr>
          <a:xfrm>
            <a:off x="871220" y="860028"/>
            <a:ext cx="6006192" cy="1324907"/>
          </a:xfrm>
          <a:prstGeom prst="rect">
            <a:avLst/>
          </a:prstGeom>
        </p:spPr>
        <p:txBody>
          <a:bodyPr spcFirstLastPara="1" lIns="91425" tIns="45700" rIns="91425" bIns="45700" anchorCtr="0">
            <a:normAutofit/>
          </a:bodyPr>
          <a:lstStyle/>
          <a:p>
            <a:pPr marL="0" lvl="0" indent="0" rtl="0">
              <a:spcBef>
                <a:spcPts val="0"/>
              </a:spcBef>
              <a:spcAft>
                <a:spcPts val="0"/>
              </a:spcAft>
              <a:buClr>
                <a:schemeClr val="dk1"/>
              </a:buClr>
              <a:buSzPts val="4400"/>
              <a:buFont typeface="Source Sans Pro"/>
              <a:buNone/>
            </a:pPr>
            <a:r>
              <a:rPr lang="en-US">
                <a:solidFill>
                  <a:srgbClr val="63414D"/>
                </a:solidFill>
              </a:rPr>
              <a:t>Bibliografía y videos</a:t>
            </a:r>
          </a:p>
        </p:txBody>
      </p:sp>
      <p:sp>
        <p:nvSpPr>
          <p:cNvPr id="356" name="Google Shape;356;p2"/>
          <p:cNvSpPr txBox="1">
            <a:spLocks noGrp="1"/>
          </p:cNvSpPr>
          <p:nvPr>
            <p:ph idx="1"/>
          </p:nvPr>
        </p:nvSpPr>
        <p:spPr>
          <a:xfrm>
            <a:off x="871220" y="2248823"/>
            <a:ext cx="6006192" cy="3928139"/>
          </a:xfrm>
          <a:prstGeom prst="rect">
            <a:avLst/>
          </a:prstGeom>
        </p:spPr>
        <p:txBody>
          <a:bodyPr spcFirstLastPara="1" lIns="91425" tIns="45700" rIns="91425" bIns="45700" anchorCtr="0">
            <a:normAutofit/>
          </a:bodyPr>
          <a:lstStyle/>
          <a:p>
            <a:pPr marL="228600" lvl="0" indent="-220027" rtl="0">
              <a:spcBef>
                <a:spcPts val="0"/>
              </a:spcBef>
              <a:spcAft>
                <a:spcPts val="0"/>
              </a:spcAft>
              <a:buClr>
                <a:schemeClr val="dk1"/>
              </a:buClr>
              <a:buSzPct val="100000"/>
              <a:buChar char="•"/>
            </a:pPr>
            <a:r>
              <a:rPr lang="en-US" sz="1500">
                <a:solidFill>
                  <a:srgbClr val="63414D"/>
                </a:solidFill>
                <a:latin typeface="Calibri"/>
                <a:ea typeface="Calibri"/>
                <a:cs typeface="Calibri"/>
                <a:sym typeface="Calibri"/>
              </a:rPr>
              <a:t>VERGARA, Alejandro, Derecho de Aguas, Editorial Jurídica, reimpresión, 2018. (capítulo 6: historia de la codificación del derecho de aguas, pp.192-236).</a:t>
            </a:r>
            <a:endParaRPr lang="en-US" sz="1500">
              <a:solidFill>
                <a:srgbClr val="63414D"/>
              </a:solidFill>
            </a:endParaRPr>
          </a:p>
          <a:p>
            <a:pPr marL="228600" lvl="0" indent="-220027" rtl="0">
              <a:spcBef>
                <a:spcPts val="1800"/>
              </a:spcBef>
              <a:spcAft>
                <a:spcPts val="0"/>
              </a:spcAft>
              <a:buClr>
                <a:schemeClr val="dk1"/>
              </a:buClr>
              <a:buSzPct val="100000"/>
              <a:buChar char="•"/>
            </a:pPr>
            <a:r>
              <a:rPr lang="en-US" sz="1500">
                <a:solidFill>
                  <a:srgbClr val="63414D"/>
                </a:solidFill>
                <a:latin typeface="Calibri"/>
                <a:ea typeface="Calibri"/>
                <a:cs typeface="Calibri"/>
                <a:sym typeface="Calibri"/>
              </a:rPr>
              <a:t> </a:t>
            </a:r>
            <a:r>
              <a:rPr lang="en-US" sz="1500" i="1">
                <a:solidFill>
                  <a:srgbClr val="63414D"/>
                </a:solidFill>
                <a:latin typeface="Calibri"/>
                <a:ea typeface="Calibri"/>
                <a:cs typeface="Calibri"/>
                <a:sym typeface="Calibri"/>
              </a:rPr>
              <a:t>Alternativa</a:t>
            </a:r>
            <a:r>
              <a:rPr lang="en-US" sz="1500">
                <a:solidFill>
                  <a:srgbClr val="63414D"/>
                </a:solidFill>
                <a:latin typeface="Calibri"/>
                <a:ea typeface="Calibri"/>
                <a:cs typeface="Calibri"/>
                <a:sym typeface="Calibri"/>
              </a:rPr>
              <a:t>: RIQUELME, Carolina: El derecho al uso privativo de las aguas en España y Chile, pp. 316-321.</a:t>
            </a:r>
            <a:endParaRPr lang="en-US" sz="1500">
              <a:solidFill>
                <a:srgbClr val="63414D"/>
              </a:solidFill>
            </a:endParaRPr>
          </a:p>
          <a:p>
            <a:pPr marL="228600" lvl="0" indent="-220027" rtl="0">
              <a:spcBef>
                <a:spcPts val="1800"/>
              </a:spcBef>
              <a:spcAft>
                <a:spcPts val="0"/>
              </a:spcAft>
              <a:buClr>
                <a:schemeClr val="dk1"/>
              </a:buClr>
              <a:buSzPct val="100000"/>
              <a:buChar char="•"/>
            </a:pPr>
            <a:r>
              <a:rPr lang="en-US" sz="1500">
                <a:solidFill>
                  <a:srgbClr val="63414D"/>
                </a:solidFill>
                <a:latin typeface="Calibri"/>
                <a:ea typeface="Calibri"/>
                <a:cs typeface="Calibri"/>
                <a:sym typeface="Calibri"/>
              </a:rPr>
              <a:t>Bauer, C. La ley del Péndulo, Actas de las Jornadas de Derecho Ambiental (2014).</a:t>
            </a:r>
            <a:endParaRPr lang="en-US" sz="1500">
              <a:solidFill>
                <a:srgbClr val="63414D"/>
              </a:solidFill>
            </a:endParaRPr>
          </a:p>
          <a:p>
            <a:pPr marL="228600" lvl="0" indent="-220027" rtl="0">
              <a:spcBef>
                <a:spcPts val="1800"/>
              </a:spcBef>
              <a:spcAft>
                <a:spcPts val="0"/>
              </a:spcAft>
              <a:buClr>
                <a:schemeClr val="dk1"/>
              </a:buClr>
              <a:buSzPct val="100000"/>
              <a:buChar char="•"/>
            </a:pPr>
            <a:r>
              <a:rPr lang="en-US" sz="1500">
                <a:solidFill>
                  <a:srgbClr val="63414D"/>
                </a:solidFill>
                <a:latin typeface="Calibri"/>
                <a:ea typeface="Calibri"/>
                <a:cs typeface="Calibri"/>
                <a:sym typeface="Calibri"/>
              </a:rPr>
              <a:t>Ríos y Riquelme (2020). La Constitución y la propiedad sobre recursos naturales estratégicos: yacimientos minerales y aguas.  En Muñoz y Ponce de León, “Conceptos para una nueva constitución”, DER Ediciones, 2020.</a:t>
            </a:r>
          </a:p>
          <a:p>
            <a:pPr marL="228600" lvl="0" indent="-220027" rtl="0">
              <a:spcBef>
                <a:spcPts val="1800"/>
              </a:spcBef>
              <a:spcAft>
                <a:spcPts val="0"/>
              </a:spcAft>
              <a:buSzPct val="100000"/>
              <a:buFont typeface="Calibri"/>
              <a:buChar char="•"/>
            </a:pPr>
            <a:r>
              <a:rPr lang="en-US" sz="1500">
                <a:solidFill>
                  <a:srgbClr val="63414D"/>
                </a:solidFill>
                <a:latin typeface="Calibri"/>
                <a:ea typeface="Calibri"/>
                <a:cs typeface="Calibri"/>
                <a:sym typeface="Calibri"/>
              </a:rPr>
              <a:t>Rivera y Vergara: “Usos y derechos consuetudinarios de aguas: su reconocimiento, subsistencia y ajuste” (en portal de biblio básica de la Escuela) 			 			</a:t>
            </a:r>
          </a:p>
          <a:p>
            <a:pPr marL="228600" lvl="0" indent="-114300" rtl="0">
              <a:spcBef>
                <a:spcPts val="1800"/>
              </a:spcBef>
              <a:spcAft>
                <a:spcPts val="0"/>
              </a:spcAft>
              <a:buClr>
                <a:schemeClr val="dk1"/>
              </a:buClr>
              <a:buSzPct val="100000"/>
              <a:buNone/>
            </a:pPr>
            <a:endParaRPr lang="en-US" sz="1500">
              <a:solidFill>
                <a:srgbClr val="63414D"/>
              </a:solidFill>
              <a:latin typeface="Calibri"/>
              <a:ea typeface="Calibri"/>
              <a:cs typeface="Calibri"/>
              <a:sym typeface="Calibri"/>
            </a:endParaRPr>
          </a:p>
          <a:p>
            <a:pPr marL="228600" lvl="0" indent="-114300" rtl="0">
              <a:spcBef>
                <a:spcPts val="1800"/>
              </a:spcBef>
              <a:spcAft>
                <a:spcPts val="0"/>
              </a:spcAft>
              <a:buClr>
                <a:schemeClr val="dk1"/>
              </a:buClr>
              <a:buSzPct val="100000"/>
              <a:buNone/>
            </a:pPr>
            <a:endParaRPr lang="en-US" sz="1500">
              <a:solidFill>
                <a:srgbClr val="63414D"/>
              </a:solidFill>
              <a:latin typeface="Calibri"/>
              <a:ea typeface="Calibri"/>
              <a:cs typeface="Calibri"/>
              <a:sym typeface="Calibri"/>
            </a:endParaRPr>
          </a:p>
          <a:p>
            <a:pPr marL="228600" lvl="0" indent="-50800" rtl="0">
              <a:spcBef>
                <a:spcPts val="1800"/>
              </a:spcBef>
              <a:spcAft>
                <a:spcPts val="0"/>
              </a:spcAft>
              <a:buClr>
                <a:schemeClr val="dk1"/>
              </a:buClr>
              <a:buSzPct val="100000"/>
              <a:buNone/>
            </a:pPr>
            <a:endParaRPr lang="en-US" sz="1500">
              <a:solidFill>
                <a:srgbClr val="63414D"/>
              </a:solidFill>
            </a:endParaRPr>
          </a:p>
        </p:txBody>
      </p:sp>
      <p:sp>
        <p:nvSpPr>
          <p:cNvPr id="77" name="Rectangle 76">
            <a:extLst>
              <a:ext uri="{FF2B5EF4-FFF2-40B4-BE49-F238E27FC236}">
                <a16:creationId xmlns:a16="http://schemas.microsoft.com/office/drawing/2014/main" id="{2306B647-FE95-4550-8350-3D2180C622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60466" y="699706"/>
            <a:ext cx="4114800" cy="5477256"/>
          </a:xfrm>
          <a:prstGeom prst="rect">
            <a:avLst/>
          </a:prstGeom>
          <a:solidFill>
            <a:srgbClr val="FFFFFF"/>
          </a:solidFill>
          <a:ln w="15875">
            <a:solidFill>
              <a:srgbClr val="6341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0241AB42-538B-0D49-A94C-E36005F5863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271" r="14246" b="1"/>
          <a:stretch/>
        </p:blipFill>
        <p:spPr bwMode="auto">
          <a:xfrm>
            <a:off x="7523826" y="862763"/>
            <a:ext cx="3788081" cy="51511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460B0EFB-53ED-4F35-B05D-F658EA021C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074" name="Picture 2">
            <a:extLst>
              <a:ext uri="{FF2B5EF4-FFF2-40B4-BE49-F238E27FC236}">
                <a16:creationId xmlns:a16="http://schemas.microsoft.com/office/drawing/2014/main" id="{0CE71B70-1889-7F40-A751-F2A73BA057D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73" r="3" b="3"/>
          <a:stretch/>
        </p:blipFill>
        <p:spPr bwMode="auto">
          <a:xfrm>
            <a:off x="-7366" y="10"/>
            <a:ext cx="4855591" cy="6857990"/>
          </a:xfrm>
          <a:custGeom>
            <a:avLst/>
            <a:gdLst/>
            <a:ahLst/>
            <a:cxnLst/>
            <a:rect l="l" t="t" r="r" b="b"/>
            <a:pathLst>
              <a:path w="4636517" h="6858000">
                <a:moveTo>
                  <a:pt x="0" y="0"/>
                </a:moveTo>
                <a:lnTo>
                  <a:pt x="4636517" y="0"/>
                </a:lnTo>
                <a:lnTo>
                  <a:pt x="4636517"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73" name="!!Arc">
            <a:extLst>
              <a:ext uri="{FF2B5EF4-FFF2-40B4-BE49-F238E27FC236}">
                <a16:creationId xmlns:a16="http://schemas.microsoft.com/office/drawing/2014/main" id="{835EF3DD-7D43-4A27-8967-A92FD8CC93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73531" y="407987"/>
            <a:ext cx="2987899" cy="2987899"/>
          </a:xfrm>
          <a:prstGeom prst="arc">
            <a:avLst>
              <a:gd name="adj1" fmla="val 16200000"/>
              <a:gd name="adj2" fmla="val 2563720"/>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14CB8CF6-7C8B-C440-936E-8D1063D5E4AD}"/>
              </a:ext>
            </a:extLst>
          </p:cNvPr>
          <p:cNvSpPr>
            <a:spLocks noGrp="1"/>
          </p:cNvSpPr>
          <p:nvPr>
            <p:ph type="title"/>
          </p:nvPr>
        </p:nvSpPr>
        <p:spPr>
          <a:xfrm>
            <a:off x="5827048" y="407987"/>
            <a:ext cx="5721484" cy="1325563"/>
          </a:xfrm>
        </p:spPr>
        <p:txBody>
          <a:bodyPr>
            <a:normAutofit/>
          </a:bodyPr>
          <a:lstStyle/>
          <a:p>
            <a:r>
              <a:rPr lang="es-CL" dirty="0"/>
              <a:t>Momentos regulatorios</a:t>
            </a:r>
          </a:p>
        </p:txBody>
      </p:sp>
      <p:sp>
        <p:nvSpPr>
          <p:cNvPr id="3" name="Marcador de texto 2">
            <a:extLst>
              <a:ext uri="{FF2B5EF4-FFF2-40B4-BE49-F238E27FC236}">
                <a16:creationId xmlns:a16="http://schemas.microsoft.com/office/drawing/2014/main" id="{1C1283E9-FA08-AF44-8E28-28A64239CDAD}"/>
              </a:ext>
            </a:extLst>
          </p:cNvPr>
          <p:cNvSpPr>
            <a:spLocks noGrp="1"/>
          </p:cNvSpPr>
          <p:nvPr>
            <p:ph idx="1"/>
          </p:nvPr>
        </p:nvSpPr>
        <p:spPr>
          <a:xfrm>
            <a:off x="5827048" y="1868487"/>
            <a:ext cx="5721484" cy="4351338"/>
          </a:xfrm>
        </p:spPr>
        <p:txBody>
          <a:bodyPr>
            <a:normAutofit/>
          </a:bodyPr>
          <a:lstStyle/>
          <a:p>
            <a:r>
              <a:rPr lang="es-CL" dirty="0"/>
              <a:t>1.- Hasta 1810- Leyes de Indias </a:t>
            </a:r>
          </a:p>
          <a:p>
            <a:r>
              <a:rPr lang="es-CL" dirty="0"/>
              <a:t>2.- de 1810 a 1951- Código Civil y normas especiales (ley de municipalidades 1854) </a:t>
            </a:r>
          </a:p>
          <a:p>
            <a:r>
              <a:rPr lang="es-CL" dirty="0"/>
              <a:t>3.- Códigos:</a:t>
            </a:r>
          </a:p>
          <a:p>
            <a:pPr lvl="1"/>
            <a:r>
              <a:rPr lang="es-CL" dirty="0"/>
              <a:t>1951</a:t>
            </a:r>
          </a:p>
          <a:p>
            <a:pPr lvl="1"/>
            <a:r>
              <a:rPr lang="es-CL" dirty="0"/>
              <a:t>1967</a:t>
            </a:r>
          </a:p>
          <a:p>
            <a:pPr lvl="1"/>
            <a:r>
              <a:rPr lang="es-CL" dirty="0"/>
              <a:t>(1979) </a:t>
            </a:r>
          </a:p>
          <a:p>
            <a:pPr lvl="1"/>
            <a:r>
              <a:rPr lang="es-CL" dirty="0"/>
              <a:t>1981</a:t>
            </a:r>
          </a:p>
        </p:txBody>
      </p:sp>
    </p:spTree>
    <p:extLst>
      <p:ext uri="{BB962C8B-B14F-4D97-AF65-F5344CB8AC3E}">
        <p14:creationId xmlns:p14="http://schemas.microsoft.com/office/powerpoint/2010/main" val="42754998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A4AFA85-3B66-6B4E-8BB8-EDED716EE8B9}"/>
              </a:ext>
            </a:extLst>
          </p:cNvPr>
          <p:cNvSpPr>
            <a:spLocks noGrp="1"/>
          </p:cNvSpPr>
          <p:nvPr>
            <p:ph type="title"/>
          </p:nvPr>
        </p:nvSpPr>
        <p:spPr>
          <a:xfrm>
            <a:off x="4965430" y="629268"/>
            <a:ext cx="6586491" cy="1286160"/>
          </a:xfrm>
        </p:spPr>
        <p:txBody>
          <a:bodyPr anchor="b">
            <a:normAutofit/>
          </a:bodyPr>
          <a:lstStyle/>
          <a:p>
            <a:r>
              <a:rPr lang="es-CL" dirty="0"/>
              <a:t>Primer momento</a:t>
            </a:r>
          </a:p>
        </p:txBody>
      </p:sp>
      <p:sp>
        <p:nvSpPr>
          <p:cNvPr id="3" name="Marcador de contenido 2">
            <a:extLst>
              <a:ext uri="{FF2B5EF4-FFF2-40B4-BE49-F238E27FC236}">
                <a16:creationId xmlns:a16="http://schemas.microsoft.com/office/drawing/2014/main" id="{D20165E6-266B-2A4D-9F11-6194CA4BA36D}"/>
              </a:ext>
            </a:extLst>
          </p:cNvPr>
          <p:cNvSpPr>
            <a:spLocks noGrp="1"/>
          </p:cNvSpPr>
          <p:nvPr>
            <p:ph idx="1"/>
          </p:nvPr>
        </p:nvSpPr>
        <p:spPr>
          <a:xfrm>
            <a:off x="4965431" y="2438400"/>
            <a:ext cx="6586489" cy="3785419"/>
          </a:xfrm>
        </p:spPr>
        <p:txBody>
          <a:bodyPr>
            <a:normAutofit/>
          </a:bodyPr>
          <a:lstStyle/>
          <a:p>
            <a:pPr marL="0" lvl="0" indent="0">
              <a:buClr>
                <a:schemeClr val="dk1"/>
              </a:buClr>
              <a:buSzPct val="100000"/>
              <a:buNone/>
            </a:pPr>
            <a:r>
              <a:rPr lang="en-US" sz="1100" b="1" u="sng">
                <a:latin typeface="Helvetica Neue"/>
                <a:ea typeface="Helvetica Neue"/>
                <a:cs typeface="Helvetica Neue"/>
                <a:sym typeface="Helvetica Neue"/>
              </a:rPr>
              <a:t>DEFINICIÓN DEL DERECHO DE AGUAS</a:t>
            </a:r>
            <a:endParaRPr lang="en-US" sz="1100"/>
          </a:p>
          <a:p>
            <a:pPr marL="0" lvl="0" indent="0">
              <a:buClr>
                <a:schemeClr val="dk1"/>
              </a:buClr>
              <a:buSzPct val="100000"/>
              <a:buNone/>
            </a:pPr>
            <a:r>
              <a:rPr lang="en-US" sz="1100" b="1" i="1">
                <a:latin typeface="Helvetica Neue"/>
                <a:ea typeface="Helvetica Neue"/>
                <a:cs typeface="Helvetica Neue"/>
                <a:sym typeface="Helvetica Neue"/>
              </a:rPr>
              <a:t>Artículo 12</a:t>
            </a:r>
            <a:r>
              <a:rPr lang="en-US" sz="1100">
                <a:latin typeface="Helvetica Neue"/>
                <a:ea typeface="Helvetica Neue"/>
                <a:cs typeface="Helvetica Neue"/>
                <a:sym typeface="Helvetica Neue"/>
              </a:rPr>
              <a:t>, el que señalaba: " El derecho de aprovechamiento es un derecho real que recae sobre las aguas de dominio público y que consiste en el uso, goce y disposición de ellas en conformidad a las reglas que prescribe este Código".</a:t>
            </a:r>
            <a:endParaRPr lang="en-US" sz="1100"/>
          </a:p>
          <a:p>
            <a:pPr marL="0" lvl="0" indent="0">
              <a:buClr>
                <a:schemeClr val="dk1"/>
              </a:buClr>
              <a:buSzPct val="100000"/>
              <a:buNone/>
            </a:pPr>
            <a:endParaRPr lang="en-US" sz="1100">
              <a:latin typeface="Helvetica Neue"/>
              <a:ea typeface="Helvetica Neue"/>
              <a:cs typeface="Helvetica Neue"/>
              <a:sym typeface="Helvetica Neue"/>
            </a:endParaRPr>
          </a:p>
          <a:p>
            <a:pPr marL="0" lvl="0" indent="0">
              <a:buClr>
                <a:srgbClr val="FFFF00"/>
              </a:buClr>
              <a:buSzPct val="100000"/>
              <a:buNone/>
            </a:pPr>
            <a:r>
              <a:rPr lang="en-US" sz="1100" i="1">
                <a:latin typeface="Helvetica Neue"/>
                <a:ea typeface="Helvetica Neue"/>
                <a:cs typeface="Helvetica Neue"/>
                <a:sym typeface="Helvetica Neue"/>
              </a:rPr>
              <a:t>Código Civil en su artículo 577, debe entenderse que es un derecho que tenemos sobre una cosa sin respecto de determinada persona.</a:t>
            </a:r>
          </a:p>
          <a:p>
            <a:pPr marL="0" lvl="0" indent="0">
              <a:buClr>
                <a:schemeClr val="dk1"/>
              </a:buClr>
              <a:buSzPct val="100000"/>
              <a:buNone/>
            </a:pPr>
            <a:endParaRPr lang="en-US" sz="1100" u="sng">
              <a:latin typeface="Helvetica Neue"/>
              <a:ea typeface="Helvetica Neue"/>
              <a:cs typeface="Helvetica Neue"/>
              <a:sym typeface="Helvetica Neue"/>
            </a:endParaRPr>
          </a:p>
          <a:p>
            <a:pPr marL="0" lvl="0" indent="0">
              <a:buClr>
                <a:schemeClr val="dk1"/>
              </a:buClr>
              <a:buSzPct val="100000"/>
              <a:buNone/>
            </a:pPr>
            <a:r>
              <a:rPr lang="en-US" sz="1100" b="1" u="sng">
                <a:latin typeface="Helvetica Neue"/>
                <a:ea typeface="Helvetica Neue"/>
                <a:cs typeface="Helvetica Neue"/>
                <a:sym typeface="Helvetica Neue"/>
              </a:rPr>
              <a:t>AMBITO DE APLICACIÓN</a:t>
            </a:r>
            <a:endParaRPr lang="en-US" sz="1100"/>
          </a:p>
          <a:p>
            <a:pPr marL="0" lvl="0" indent="0">
              <a:buClr>
                <a:schemeClr val="dk1"/>
              </a:buClr>
              <a:buSzPct val="100000"/>
              <a:buNone/>
            </a:pPr>
            <a:r>
              <a:rPr lang="en-US" sz="1100">
                <a:latin typeface="Helvetica Neue"/>
                <a:ea typeface="Helvetica Neue"/>
                <a:cs typeface="Helvetica Neue"/>
                <a:sym typeface="Helvetica Neue"/>
              </a:rPr>
              <a:t>El derecho se ejerce respecto de las </a:t>
            </a:r>
            <a:r>
              <a:rPr lang="en-US" sz="1100" b="1" u="sng">
                <a:latin typeface="Helvetica Neue"/>
                <a:ea typeface="Helvetica Neue"/>
                <a:cs typeface="Helvetica Neue"/>
                <a:sym typeface="Helvetica Neue"/>
              </a:rPr>
              <a:t>aguas públicas</a:t>
            </a:r>
            <a:endParaRPr lang="en-US" sz="1100">
              <a:latin typeface="Helvetica Neue"/>
              <a:ea typeface="Helvetica Neue"/>
              <a:cs typeface="Helvetica Neue"/>
              <a:sym typeface="Helvetica Neue"/>
            </a:endParaRPr>
          </a:p>
          <a:p>
            <a:pPr marL="0" lvl="0" indent="0">
              <a:buClr>
                <a:schemeClr val="dk1"/>
              </a:buClr>
              <a:buSzPct val="100000"/>
              <a:buNone/>
            </a:pPr>
            <a:r>
              <a:rPr lang="en-US" sz="1100">
                <a:latin typeface="Helvetica Neue"/>
                <a:ea typeface="Helvetica Neue"/>
                <a:cs typeface="Helvetica Neue"/>
                <a:sym typeface="Helvetica Neue"/>
              </a:rPr>
              <a:t>Código Civil. Las aguas de dominio privado, muy minoritarias, eran: las vertientes que nacen, corren y mueren dentro de una misma heredad; los lagos no navegables por buques de más de cien toneladas; ciertas aguas subterráneas y los derrames de aguas. </a:t>
            </a:r>
            <a:endParaRPr lang="en-US" sz="1100"/>
          </a:p>
          <a:p>
            <a:pPr marL="0" lvl="0" indent="0">
              <a:buClr>
                <a:schemeClr val="dk1"/>
              </a:buClr>
              <a:buSzPct val="100000"/>
              <a:buNone/>
            </a:pPr>
            <a:r>
              <a:rPr lang="en-US" sz="1100" b="1" i="1">
                <a:latin typeface="Helvetica Neue"/>
                <a:ea typeface="Helvetica Neue"/>
                <a:cs typeface="Helvetica Neue"/>
                <a:sym typeface="Helvetica Neue"/>
              </a:rPr>
              <a:t>La idea era reducir el campo de las aguas de dominio privado, aumentando las que deben ser de control por parte del Estado.</a:t>
            </a:r>
            <a:endParaRPr lang="en-US" sz="1100" b="1" i="1"/>
          </a:p>
          <a:p>
            <a:endParaRPr lang="es-CL" sz="1100"/>
          </a:p>
        </p:txBody>
      </p:sp>
      <p:pic>
        <p:nvPicPr>
          <p:cNvPr id="4100" name="Picture 4">
            <a:extLst>
              <a:ext uri="{FF2B5EF4-FFF2-40B4-BE49-F238E27FC236}">
                <a16:creationId xmlns:a16="http://schemas.microsoft.com/office/drawing/2014/main" id="{F2B6BF66-14C9-FA40-9957-B848E870C66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98" r="14578"/>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73" name="Straight Connector 72">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35299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416"/>
        <p:cNvGrpSpPr/>
        <p:nvPr/>
      </p:nvGrpSpPr>
      <p:grpSpPr>
        <a:xfrm>
          <a:off x="0" y="0"/>
          <a:ext cx="0" cy="0"/>
          <a:chOff x="0" y="0"/>
          <a:chExt cx="0" cy="0"/>
        </a:xfrm>
      </p:grpSpPr>
      <p:sp>
        <p:nvSpPr>
          <p:cNvPr id="418" name="Google Shape;418;p6"/>
          <p:cNvSpPr txBox="1"/>
          <p:nvPr/>
        </p:nvSpPr>
        <p:spPr>
          <a:xfrm>
            <a:off x="4965431" y="2438400"/>
            <a:ext cx="6586489" cy="3785419"/>
          </a:xfrm>
          <a:prstGeom prst="rect">
            <a:avLst/>
          </a:prstGeom>
        </p:spPr>
        <p:txBody>
          <a:bodyPr spcFirstLastPara="1" vert="horz" lIns="91440" tIns="45720" rIns="91440" bIns="45720" rtlCol="0" anchorCtr="0">
            <a:normAutofit/>
          </a:bodyPr>
          <a:lstStyle/>
          <a:p>
            <a:pPr marL="0" marR="0" lvl="0" indent="-228600" defTabSz="914400">
              <a:lnSpc>
                <a:spcPct val="90000"/>
              </a:lnSpc>
              <a:spcBef>
                <a:spcPts val="0"/>
              </a:spcBef>
              <a:spcAft>
                <a:spcPts val="600"/>
              </a:spcAft>
              <a:buFont typeface="Arial" panose="020B0604020202020204" pitchFamily="34" charset="0"/>
              <a:buChar char="•"/>
            </a:pPr>
            <a:r>
              <a:rPr lang="en-US" sz="1700">
                <a:sym typeface="Source Sans Pro"/>
              </a:rPr>
              <a:t>El Mensaje del Código señalaba: " En lo que atañe al dominio de ellas se mantiene y precisa el sistema del Código Civil, instituyendo al Estado como dueño de todas las aguas y de la energía o fuerza motriz que producen, salvo excepciones de escasa importancia; pero se les otorga a los particulares el "aprovechamiento de aquellas".</a:t>
            </a:r>
            <a:endParaRPr lang="en-US" sz="1700"/>
          </a:p>
          <a:p>
            <a:pPr marL="0" marR="0" lvl="0" indent="-228600" defTabSz="914400">
              <a:lnSpc>
                <a:spcPct val="90000"/>
              </a:lnSpc>
              <a:spcBef>
                <a:spcPts val="0"/>
              </a:spcBef>
              <a:spcAft>
                <a:spcPts val="600"/>
              </a:spcAft>
              <a:buFont typeface="Arial" panose="020B0604020202020204" pitchFamily="34" charset="0"/>
              <a:buChar char="•"/>
            </a:pPr>
            <a:endParaRPr lang="en-US" sz="1700">
              <a:sym typeface="Source Sans Pro"/>
            </a:endParaRPr>
          </a:p>
          <a:p>
            <a:pPr marL="0" marR="0" lvl="0" indent="-228600" defTabSz="914400">
              <a:lnSpc>
                <a:spcPct val="90000"/>
              </a:lnSpc>
              <a:spcBef>
                <a:spcPts val="0"/>
              </a:spcBef>
              <a:spcAft>
                <a:spcPts val="600"/>
              </a:spcAft>
              <a:buFont typeface="Arial" panose="020B0604020202020204" pitchFamily="34" charset="0"/>
              <a:buChar char="•"/>
            </a:pPr>
            <a:r>
              <a:rPr lang="en-US" sz="1700" b="1" i="0" u="none" strike="noStrike">
                <a:sym typeface="Source Sans Pro"/>
              </a:rPr>
              <a:t>Las aguas de dominio público eran las siguientes:</a:t>
            </a:r>
            <a:endParaRPr lang="en-US" sz="1700"/>
          </a:p>
          <a:p>
            <a:pPr marL="0" marR="0" lvl="0" indent="-228600" defTabSz="914400">
              <a:lnSpc>
                <a:spcPct val="90000"/>
              </a:lnSpc>
              <a:spcBef>
                <a:spcPts val="0"/>
              </a:spcBef>
              <a:spcAft>
                <a:spcPts val="600"/>
              </a:spcAft>
              <a:buFont typeface="Arial" panose="020B0604020202020204" pitchFamily="34" charset="0"/>
              <a:buChar char="•"/>
            </a:pPr>
            <a:r>
              <a:rPr lang="en-US" sz="1700" b="0" i="0" u="none" strike="noStrike">
                <a:sym typeface="Source Sans Pro"/>
              </a:rPr>
              <a:t>1. - Aguas que corren por cauces naturales y lagos navegables por buques de</a:t>
            </a:r>
            <a:endParaRPr lang="en-US" sz="1700"/>
          </a:p>
          <a:p>
            <a:pPr marL="0" marR="0" lvl="0" indent="-228600" defTabSz="914400">
              <a:lnSpc>
                <a:spcPct val="90000"/>
              </a:lnSpc>
              <a:spcBef>
                <a:spcPts val="0"/>
              </a:spcBef>
              <a:spcAft>
                <a:spcPts val="600"/>
              </a:spcAft>
              <a:buFont typeface="Arial" panose="020B0604020202020204" pitchFamily="34" charset="0"/>
              <a:buChar char="•"/>
            </a:pPr>
            <a:r>
              <a:rPr lang="en-US" sz="1700" b="0" i="0" u="none" strike="noStrike">
                <a:sym typeface="Source Sans Pro"/>
              </a:rPr>
              <a:t>más de cien toneladas.</a:t>
            </a:r>
            <a:endParaRPr lang="en-US" sz="1700"/>
          </a:p>
          <a:p>
            <a:pPr marL="0" marR="0" lvl="0" indent="-228600" defTabSz="914400">
              <a:lnSpc>
                <a:spcPct val="90000"/>
              </a:lnSpc>
              <a:spcBef>
                <a:spcPts val="0"/>
              </a:spcBef>
              <a:spcAft>
                <a:spcPts val="600"/>
              </a:spcAft>
              <a:buFont typeface="Arial" panose="020B0604020202020204" pitchFamily="34" charset="0"/>
              <a:buChar char="•"/>
            </a:pPr>
            <a:r>
              <a:rPr lang="en-US" sz="1700" b="0" i="0" u="none" strike="noStrike">
                <a:sym typeface="Source Sans Pro"/>
              </a:rPr>
              <a:t>2. - Aguas que corren por cauces artificiales.</a:t>
            </a:r>
            <a:endParaRPr lang="en-US" sz="1700">
              <a:sym typeface="Source Sans Pro"/>
            </a:endParaRPr>
          </a:p>
          <a:p>
            <a:pPr marL="0" marR="0" lvl="0" indent="-228600" defTabSz="914400">
              <a:lnSpc>
                <a:spcPct val="90000"/>
              </a:lnSpc>
              <a:spcBef>
                <a:spcPts val="0"/>
              </a:spcBef>
              <a:spcAft>
                <a:spcPts val="600"/>
              </a:spcAft>
              <a:buFont typeface="Arial" panose="020B0604020202020204" pitchFamily="34" charset="0"/>
              <a:buChar char="•"/>
            </a:pPr>
            <a:r>
              <a:rPr lang="en-US" sz="1700" b="0" i="0" u="none" strike="noStrike">
                <a:sym typeface="Source Sans Pro"/>
              </a:rPr>
              <a:t>3. - Aguas subterráneas.</a:t>
            </a:r>
            <a:endParaRPr lang="en-US" sz="1700"/>
          </a:p>
          <a:p>
            <a:pPr marL="0" marR="0" lvl="0" indent="-228600" defTabSz="914400">
              <a:lnSpc>
                <a:spcPct val="90000"/>
              </a:lnSpc>
              <a:spcBef>
                <a:spcPts val="0"/>
              </a:spcBef>
              <a:spcAft>
                <a:spcPts val="600"/>
              </a:spcAft>
              <a:buFont typeface="Arial" panose="020B0604020202020204" pitchFamily="34" charset="0"/>
              <a:buChar char="•"/>
            </a:pPr>
            <a:r>
              <a:rPr lang="en-US" sz="1700" b="0" i="0" u="none" strike="noStrike">
                <a:sym typeface="Source Sans Pro"/>
              </a:rPr>
              <a:t>4. - Mar territorial.</a:t>
            </a:r>
            <a:endParaRPr lang="en-US" sz="1700">
              <a:sym typeface="Source Sans Pro"/>
            </a:endParaRPr>
          </a:p>
        </p:txBody>
      </p:sp>
      <p:pic>
        <p:nvPicPr>
          <p:cNvPr id="5122" name="Picture 2">
            <a:extLst>
              <a:ext uri="{FF2B5EF4-FFF2-40B4-BE49-F238E27FC236}">
                <a16:creationId xmlns:a16="http://schemas.microsoft.com/office/drawing/2014/main" id="{27637088-5858-E647-B753-A8DB421C6FD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7088"/>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72" name="Straight Connector 71">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BCC06D"/>
            </a:solidFill>
          </a:ln>
        </p:spPr>
        <p:style>
          <a:lnRef idx="1">
            <a:schemeClr val="accent1"/>
          </a:lnRef>
          <a:fillRef idx="0">
            <a:schemeClr val="accent1"/>
          </a:fillRef>
          <a:effectRef idx="0">
            <a:schemeClr val="accent1"/>
          </a:effectRef>
          <a:fontRef idx="minor">
            <a:schemeClr val="tx1"/>
          </a:fontRef>
        </p:style>
      </p:cxnSp>
      <p:sp>
        <p:nvSpPr>
          <p:cNvPr id="6" name="Título 1">
            <a:extLst>
              <a:ext uri="{FF2B5EF4-FFF2-40B4-BE49-F238E27FC236}">
                <a16:creationId xmlns:a16="http://schemas.microsoft.com/office/drawing/2014/main" id="{BF993E62-AE71-FE45-8AEA-3B20DE28E765}"/>
              </a:ext>
            </a:extLst>
          </p:cNvPr>
          <p:cNvSpPr>
            <a:spLocks noGrp="1"/>
          </p:cNvSpPr>
          <p:nvPr>
            <p:ph type="title"/>
          </p:nvPr>
        </p:nvSpPr>
        <p:spPr>
          <a:xfrm>
            <a:off x="4965430" y="629268"/>
            <a:ext cx="6586491" cy="1286160"/>
          </a:xfrm>
        </p:spPr>
        <p:txBody>
          <a:bodyPr anchor="b">
            <a:normAutofit/>
          </a:bodyPr>
          <a:lstStyle/>
          <a:p>
            <a:r>
              <a:rPr lang="es-CL" dirty="0"/>
              <a:t>Código 1951</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id="{658005F8-AE61-EE4F-BD35-0253383EBFC2}"/>
              </a:ext>
            </a:extLst>
          </p:cNvPr>
          <p:cNvSpPr>
            <a:spLocks noGrp="1"/>
          </p:cNvSpPr>
          <p:nvPr>
            <p:ph type="title"/>
          </p:nvPr>
        </p:nvSpPr>
        <p:spPr>
          <a:xfrm>
            <a:off x="4965430" y="629268"/>
            <a:ext cx="6586491" cy="1286160"/>
          </a:xfrm>
        </p:spPr>
        <p:txBody>
          <a:bodyPr anchor="b">
            <a:normAutofit/>
          </a:bodyPr>
          <a:lstStyle/>
          <a:p>
            <a:r>
              <a:rPr lang="es-CL" dirty="0"/>
              <a:t>Código 1951</a:t>
            </a:r>
          </a:p>
        </p:txBody>
      </p:sp>
      <p:sp>
        <p:nvSpPr>
          <p:cNvPr id="3" name="Marcador de contenido 2">
            <a:extLst>
              <a:ext uri="{FF2B5EF4-FFF2-40B4-BE49-F238E27FC236}">
                <a16:creationId xmlns:a16="http://schemas.microsoft.com/office/drawing/2014/main" id="{393B90DF-5F7D-CF4F-9A74-863879AA12FD}"/>
              </a:ext>
            </a:extLst>
          </p:cNvPr>
          <p:cNvSpPr>
            <a:spLocks noGrp="1"/>
          </p:cNvSpPr>
          <p:nvPr>
            <p:ph idx="1"/>
          </p:nvPr>
        </p:nvSpPr>
        <p:spPr>
          <a:xfrm>
            <a:off x="4965431" y="2438400"/>
            <a:ext cx="6586489" cy="3785419"/>
          </a:xfrm>
        </p:spPr>
        <p:txBody>
          <a:bodyPr>
            <a:normAutofit/>
          </a:bodyPr>
          <a:lstStyle/>
          <a:p>
            <a:pPr marL="0" lvl="0" indent="0">
              <a:spcBef>
                <a:spcPts val="0"/>
              </a:spcBef>
              <a:buClr>
                <a:schemeClr val="dk1"/>
              </a:buClr>
              <a:buSzPts val="2000"/>
              <a:buNone/>
            </a:pPr>
            <a:r>
              <a:rPr lang="en-US" sz="2000" b="1" u="sng"/>
              <a:t>MODO DE ADQUIRIR EL DERECHO:</a:t>
            </a:r>
            <a:endParaRPr lang="en-US" sz="2000"/>
          </a:p>
          <a:p>
            <a:pPr marL="0" lvl="0" indent="0">
              <a:buClr>
                <a:schemeClr val="dk1"/>
              </a:buClr>
              <a:buSzPts val="2000"/>
              <a:buNone/>
            </a:pPr>
            <a:r>
              <a:rPr lang="en-US" sz="2000"/>
              <a:t>Respecto de las </a:t>
            </a:r>
            <a:r>
              <a:rPr lang="en-US" sz="2000" b="1" u="sng"/>
              <a:t>aguas de dominio del Estado</a:t>
            </a:r>
            <a:r>
              <a:rPr lang="en-US" sz="2000"/>
              <a:t>, los particulares podían adquirir derechos de aprovechamiento a través de una merced</a:t>
            </a:r>
          </a:p>
          <a:p>
            <a:pPr marL="0" lvl="0" indent="0">
              <a:buClr>
                <a:schemeClr val="dk1"/>
              </a:buClr>
              <a:buSzPts val="2000"/>
              <a:buNone/>
            </a:pPr>
            <a:r>
              <a:rPr lang="en-US" sz="2000" b="1" u="sng"/>
              <a:t>Artículo 23</a:t>
            </a:r>
            <a:r>
              <a:rPr lang="en-US" sz="2000"/>
              <a:t>, que disponía: " El derecho de aprovechamiento sólo se puede adquirir en virtud de una merced concedida por el Presidente de la República en la forma que establece este Código...". </a:t>
            </a:r>
          </a:p>
          <a:p>
            <a:pPr marL="0" lvl="0" indent="0">
              <a:buClr>
                <a:srgbClr val="FFFF00"/>
              </a:buClr>
              <a:buSzPts val="2000"/>
              <a:buNone/>
            </a:pPr>
            <a:r>
              <a:rPr lang="en-US" sz="2000"/>
              <a:t>Este derecho de aprovechamiento consistía en las facultades de </a:t>
            </a:r>
            <a:r>
              <a:rPr lang="en-US" sz="2000" b="1" u="sng"/>
              <a:t>uso, goce y disposición de las aguas</a:t>
            </a:r>
            <a:r>
              <a:rPr lang="en-US" sz="2000"/>
              <a:t>, lo que hizo que se asimilara al derecho de propiedad.</a:t>
            </a:r>
          </a:p>
          <a:p>
            <a:endParaRPr lang="es-CL" sz="2000"/>
          </a:p>
        </p:txBody>
      </p:sp>
      <p:pic>
        <p:nvPicPr>
          <p:cNvPr id="6146" name="Picture 2" descr="Inspiración para río mágico">
            <a:extLst>
              <a:ext uri="{FF2B5EF4-FFF2-40B4-BE49-F238E27FC236}">
                <a16:creationId xmlns:a16="http://schemas.microsoft.com/office/drawing/2014/main" id="{22BE9F08-A9E4-FF4F-93FA-43564556315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061" r="-2" b="-2"/>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A7876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55332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19F828B-766B-974E-BBA6-39B871FF4991}"/>
              </a:ext>
            </a:extLst>
          </p:cNvPr>
          <p:cNvSpPr>
            <a:spLocks noGrp="1"/>
          </p:cNvSpPr>
          <p:nvPr>
            <p:ph type="title"/>
          </p:nvPr>
        </p:nvSpPr>
        <p:spPr>
          <a:xfrm>
            <a:off x="4965430" y="629268"/>
            <a:ext cx="6586491" cy="1286160"/>
          </a:xfrm>
        </p:spPr>
        <p:txBody>
          <a:bodyPr vert="horz" lIns="91440" tIns="45720" rIns="91440" bIns="45720" rtlCol="0" anchor="b">
            <a:normAutofit/>
          </a:bodyPr>
          <a:lstStyle/>
          <a:p>
            <a:r>
              <a:rPr lang="en-US"/>
              <a:t>Codigo 1951</a:t>
            </a:r>
          </a:p>
        </p:txBody>
      </p:sp>
      <p:sp>
        <p:nvSpPr>
          <p:cNvPr id="4" name="Rectángulo 3">
            <a:extLst>
              <a:ext uri="{FF2B5EF4-FFF2-40B4-BE49-F238E27FC236}">
                <a16:creationId xmlns:a16="http://schemas.microsoft.com/office/drawing/2014/main" id="{435339B0-0B41-264C-BA65-B5BBF5AD7926}"/>
              </a:ext>
            </a:extLst>
          </p:cNvPr>
          <p:cNvSpPr/>
          <p:nvPr/>
        </p:nvSpPr>
        <p:spPr>
          <a:xfrm>
            <a:off x="4965431" y="2438400"/>
            <a:ext cx="6586489" cy="3785419"/>
          </a:xfrm>
          <a:prstGeom prst="rect">
            <a:avLst/>
          </a:prstGeom>
        </p:spPr>
        <p:txBody>
          <a:bodyPr vert="horz" lIns="91440" tIns="45720" rIns="91440" bIns="45720" rtlCol="0">
            <a:normAutofit/>
          </a:bodyPr>
          <a:lstStyle/>
          <a:p>
            <a:pPr lvl="0" indent="-228600" defTabSz="914400">
              <a:lnSpc>
                <a:spcPct val="90000"/>
              </a:lnSpc>
              <a:buClr>
                <a:schemeClr val="dk1"/>
              </a:buClr>
              <a:buSzPts val="2000"/>
              <a:buFont typeface="Arial" panose="020B0604020202020204" pitchFamily="34" charset="0"/>
              <a:buChar char="•"/>
            </a:pPr>
            <a:r>
              <a:rPr lang="en-US" sz="1700" b="1"/>
              <a:t>CARACTERÍSTICAS DEL DERECHO DEL APROVECHAMIENTO.</a:t>
            </a:r>
            <a:endParaRPr lang="en-US" sz="1700"/>
          </a:p>
          <a:p>
            <a:pPr marL="342900" lvl="0" indent="-228600" defTabSz="914400">
              <a:lnSpc>
                <a:spcPct val="90000"/>
              </a:lnSpc>
              <a:spcBef>
                <a:spcPts val="1000"/>
              </a:spcBef>
              <a:buClr>
                <a:schemeClr val="dk1"/>
              </a:buClr>
              <a:buSzPts val="2000"/>
              <a:buFont typeface="Arial" panose="020B0604020202020204" pitchFamily="34" charset="0"/>
              <a:buChar char="•"/>
            </a:pPr>
            <a:r>
              <a:rPr lang="en-US" sz="1700"/>
              <a:t>Derecho real. </a:t>
            </a:r>
          </a:p>
          <a:p>
            <a:pPr marL="342900" lvl="0" indent="-228600" defTabSz="914400">
              <a:lnSpc>
                <a:spcPct val="90000"/>
              </a:lnSpc>
              <a:spcBef>
                <a:spcPts val="1000"/>
              </a:spcBef>
              <a:buClr>
                <a:schemeClr val="dk1"/>
              </a:buClr>
              <a:buSzPts val="2000"/>
              <a:buFont typeface="Arial" panose="020B0604020202020204" pitchFamily="34" charset="0"/>
              <a:buChar char="•"/>
            </a:pPr>
            <a:r>
              <a:rPr lang="en-US" sz="1700"/>
              <a:t>Derecho gratuito.</a:t>
            </a:r>
          </a:p>
          <a:p>
            <a:pPr marL="342900" lvl="0" indent="-228600" defTabSz="914400">
              <a:lnSpc>
                <a:spcPct val="90000"/>
              </a:lnSpc>
              <a:spcBef>
                <a:spcPts val="1000"/>
              </a:spcBef>
              <a:buClr>
                <a:schemeClr val="dk1"/>
              </a:buClr>
              <a:buSzPts val="2000"/>
              <a:buFont typeface="Arial" panose="020B0604020202020204" pitchFamily="34" charset="0"/>
              <a:buChar char="•"/>
            </a:pPr>
            <a:r>
              <a:rPr lang="en-US" sz="1700"/>
              <a:t>Derecho temporal o perpetuo</a:t>
            </a:r>
          </a:p>
          <a:p>
            <a:pPr marL="342900" lvl="0" indent="-228600" defTabSz="914400">
              <a:lnSpc>
                <a:spcPct val="90000"/>
              </a:lnSpc>
              <a:spcBef>
                <a:spcPts val="1000"/>
              </a:spcBef>
              <a:buClr>
                <a:schemeClr val="dk1"/>
              </a:buClr>
              <a:buSzPts val="2000"/>
              <a:buFont typeface="Arial" panose="020B0604020202020204" pitchFamily="34" charset="0"/>
              <a:buChar char="•"/>
            </a:pPr>
            <a:r>
              <a:rPr lang="en-US" sz="1700"/>
              <a:t> Derecho de libre comercio.</a:t>
            </a:r>
          </a:p>
          <a:p>
            <a:pPr marL="342900" lvl="0" indent="-228600" defTabSz="914400">
              <a:lnSpc>
                <a:spcPct val="90000"/>
              </a:lnSpc>
              <a:spcBef>
                <a:spcPts val="1000"/>
              </a:spcBef>
              <a:buClr>
                <a:schemeClr val="dk1"/>
              </a:buClr>
              <a:buSzPts val="2000"/>
              <a:buFont typeface="Arial" panose="020B0604020202020204" pitchFamily="34" charset="0"/>
              <a:buChar char="•"/>
            </a:pPr>
            <a:r>
              <a:rPr lang="en-US" sz="1700"/>
              <a:t>No era un derecho de libre aplicación, pues sólo se podía utilizar para los fines para los cuales había sido concedido. </a:t>
            </a:r>
          </a:p>
          <a:p>
            <a:pPr marL="342900" lvl="0" indent="-228600" defTabSz="914400">
              <a:lnSpc>
                <a:spcPct val="90000"/>
              </a:lnSpc>
              <a:spcBef>
                <a:spcPts val="1000"/>
              </a:spcBef>
              <a:buClr>
                <a:schemeClr val="dk1"/>
              </a:buClr>
              <a:buSzPts val="2000"/>
              <a:buFont typeface="Arial" panose="020B0604020202020204" pitchFamily="34" charset="0"/>
              <a:buChar char="•"/>
            </a:pPr>
            <a:r>
              <a:rPr lang="en-US" sz="1700"/>
              <a:t>El derecho es originario y, por lo tanto, no era susceptible de adquirirse por prescripción.</a:t>
            </a:r>
          </a:p>
          <a:p>
            <a:pPr marL="342900" lvl="0" indent="-228600" defTabSz="914400">
              <a:lnSpc>
                <a:spcPct val="90000"/>
              </a:lnSpc>
              <a:spcBef>
                <a:spcPts val="1000"/>
              </a:spcBef>
              <a:buClr>
                <a:schemeClr val="dk1"/>
              </a:buClr>
              <a:buSzPts val="2000"/>
              <a:buFont typeface="Arial" panose="020B0604020202020204" pitchFamily="34" charset="0"/>
              <a:buChar char="•"/>
            </a:pPr>
            <a:r>
              <a:rPr lang="en-US" sz="1700"/>
              <a:t>El derecho de aprovechamiento estaba sujeto a causales de caducidad, esto es, podía extinguirse en los casos contemplados en la ley por el incumplimiento de las obligaciones legales de su titular.</a:t>
            </a:r>
          </a:p>
        </p:txBody>
      </p:sp>
      <p:pic>
        <p:nvPicPr>
          <p:cNvPr id="7170" name="Picture 2">
            <a:extLst>
              <a:ext uri="{FF2B5EF4-FFF2-40B4-BE49-F238E27FC236}">
                <a16:creationId xmlns:a16="http://schemas.microsoft.com/office/drawing/2014/main" id="{3E8407F1-E1F2-7341-B943-766416A26FB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45" r="6991"/>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D64D2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85719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460"/>
        <p:cNvGrpSpPr/>
        <p:nvPr/>
      </p:nvGrpSpPr>
      <p:grpSpPr>
        <a:xfrm>
          <a:off x="0" y="0"/>
          <a:ext cx="0" cy="0"/>
          <a:chOff x="0" y="0"/>
          <a:chExt cx="0" cy="0"/>
        </a:xfrm>
      </p:grpSpPr>
      <p:sp>
        <p:nvSpPr>
          <p:cNvPr id="461" name="Google Shape;461;p9"/>
          <p:cNvSpPr txBox="1">
            <a:spLocks noGrp="1"/>
          </p:cNvSpPr>
          <p:nvPr>
            <p:ph type="title"/>
          </p:nvPr>
        </p:nvSpPr>
        <p:spPr>
          <a:xfrm>
            <a:off x="4965430" y="629268"/>
            <a:ext cx="6586491" cy="1286160"/>
          </a:xfrm>
          <a:prstGeom prst="rect">
            <a:avLst/>
          </a:prstGeom>
        </p:spPr>
        <p:txBody>
          <a:bodyPr spcFirstLastPara="1" lIns="91425" tIns="45700" rIns="91425" bIns="45700" anchor="b" anchorCtr="0">
            <a:normAutofit/>
          </a:bodyPr>
          <a:lstStyle/>
          <a:p>
            <a:pPr marL="0" lvl="0" indent="0" rtl="0">
              <a:spcBef>
                <a:spcPts val="0"/>
              </a:spcBef>
              <a:spcAft>
                <a:spcPts val="0"/>
              </a:spcAft>
              <a:buClr>
                <a:schemeClr val="dk1"/>
              </a:buClr>
              <a:buSzPts val="4400"/>
              <a:buFont typeface="Source Sans Pro"/>
              <a:buNone/>
            </a:pPr>
            <a:r>
              <a:rPr lang="es-CL" dirty="0" err="1"/>
              <a:t>Codigo</a:t>
            </a:r>
            <a:r>
              <a:rPr lang="es-CL" dirty="0"/>
              <a:t> 1951</a:t>
            </a:r>
          </a:p>
        </p:txBody>
      </p:sp>
      <p:sp>
        <p:nvSpPr>
          <p:cNvPr id="462" name="Google Shape;462;p9"/>
          <p:cNvSpPr txBox="1">
            <a:spLocks noGrp="1"/>
          </p:cNvSpPr>
          <p:nvPr>
            <p:ph idx="1"/>
          </p:nvPr>
        </p:nvSpPr>
        <p:spPr>
          <a:xfrm>
            <a:off x="4965431" y="2438400"/>
            <a:ext cx="6586489" cy="3785419"/>
          </a:xfrm>
          <a:prstGeom prst="rect">
            <a:avLst/>
          </a:prstGeom>
        </p:spPr>
        <p:txBody>
          <a:bodyPr spcFirstLastPara="1" lIns="91425" tIns="45700" rIns="91425" bIns="45700" anchorCtr="0">
            <a:normAutofit/>
          </a:bodyPr>
          <a:lstStyle/>
          <a:p>
            <a:pPr marL="0" marR="0" lvl="0" indent="0" rtl="0">
              <a:spcBef>
                <a:spcPts val="0"/>
              </a:spcBef>
              <a:spcAft>
                <a:spcPts val="600"/>
              </a:spcAft>
              <a:buNone/>
            </a:pPr>
            <a:r>
              <a:rPr lang="en-US" sz="2000" b="0" i="0" u="none" strike="noStrike">
                <a:latin typeface="Courier"/>
                <a:ea typeface="Courier"/>
                <a:cs typeface="Courier"/>
                <a:sym typeface="Courier"/>
              </a:rPr>
              <a:t>Artículo 280. Toda merced que no se ejercitare en todo o en parte durante cinco años consecutivos podrá declararse caducada en el todo o en la parte no ejercitada.</a:t>
            </a:r>
            <a:endParaRPr lang="en-US" sz="2000"/>
          </a:p>
          <a:p>
            <a:pPr marL="0" marR="0" lvl="0" indent="0" rtl="0">
              <a:spcBef>
                <a:spcPts val="0"/>
              </a:spcBef>
              <a:spcAft>
                <a:spcPts val="600"/>
              </a:spcAft>
              <a:buNone/>
            </a:pPr>
            <a:r>
              <a:rPr lang="en-US" sz="2000" b="0" i="0" u="none" strike="noStrike">
                <a:latin typeface="Courier"/>
                <a:ea typeface="Courier"/>
                <a:cs typeface="Courier"/>
                <a:sym typeface="Courier"/>
              </a:rPr>
              <a:t>Corresponderá al Presidente de la República declarar la caducidad.</a:t>
            </a:r>
            <a:endParaRPr lang="en-US" sz="2000"/>
          </a:p>
          <a:p>
            <a:pPr marL="0" marR="0" lvl="0" indent="0" rtl="0">
              <a:spcBef>
                <a:spcPts val="0"/>
              </a:spcBef>
              <a:spcAft>
                <a:spcPts val="600"/>
              </a:spcAft>
              <a:buNone/>
            </a:pPr>
            <a:r>
              <a:rPr lang="en-US" sz="2000" b="0" i="0" u="none" strike="noStrike">
                <a:latin typeface="Courier"/>
                <a:ea typeface="Courier"/>
                <a:cs typeface="Courier"/>
                <a:sym typeface="Courier"/>
              </a:rPr>
              <a:t>Serán aplicables en este caso los incisos segundo, cuarto y quinto del artículo 41.</a:t>
            </a:r>
            <a:endParaRPr lang="en-US" sz="2000"/>
          </a:p>
        </p:txBody>
      </p:sp>
      <p:pic>
        <p:nvPicPr>
          <p:cNvPr id="8194" name="Picture 2">
            <a:extLst>
              <a:ext uri="{FF2B5EF4-FFF2-40B4-BE49-F238E27FC236}">
                <a16:creationId xmlns:a16="http://schemas.microsoft.com/office/drawing/2014/main" id="{E37107CF-93B7-E548-9773-D0501A9DC75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265" r="11798"/>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135" name="Straight Connector 134">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F1B3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232</TotalTime>
  <Words>1710</Words>
  <Application>Microsoft Macintosh PowerPoint</Application>
  <PresentationFormat>Panorámica</PresentationFormat>
  <Paragraphs>132</Paragraphs>
  <Slides>16</Slides>
  <Notes>5</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16</vt:i4>
      </vt:variant>
    </vt:vector>
  </HeadingPairs>
  <TitlesOfParts>
    <vt:vector size="23" baseType="lpstr">
      <vt:lpstr>Arial</vt:lpstr>
      <vt:lpstr>Calibri Light</vt:lpstr>
      <vt:lpstr>Helvetica Neue</vt:lpstr>
      <vt:lpstr>Source Sans Pro</vt:lpstr>
      <vt:lpstr>Courier</vt:lpstr>
      <vt:lpstr>Calibri</vt:lpstr>
      <vt:lpstr>Tema de Office</vt:lpstr>
      <vt:lpstr>CÓDIGOS DE AGUAS EN CHILE</vt:lpstr>
      <vt:lpstr>Objetivos de la clase</vt:lpstr>
      <vt:lpstr>Bibliografía y videos</vt:lpstr>
      <vt:lpstr>Momentos regulatorios</vt:lpstr>
      <vt:lpstr>Primer momento</vt:lpstr>
      <vt:lpstr>Código 1951</vt:lpstr>
      <vt:lpstr>Código 1951</vt:lpstr>
      <vt:lpstr>Codigo 1951</vt:lpstr>
      <vt:lpstr>Codigo 1951</vt:lpstr>
      <vt:lpstr>Codigo 1967</vt:lpstr>
      <vt:lpstr>Codigo 1967</vt:lpstr>
      <vt:lpstr>Codigo 1981</vt:lpstr>
      <vt:lpstr>Reforma 2005</vt:lpstr>
      <vt:lpstr>Reforma 2005</vt:lpstr>
      <vt:lpstr>Reforma 2022</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CURSO DE DERECHO DE AGUAS  </dc:title>
  <dc:creator>pilar moraga</dc:creator>
  <cp:lastModifiedBy>Ezio Simone Costa Cordella (eziocosta)</cp:lastModifiedBy>
  <cp:revision>5</cp:revision>
  <dcterms:created xsi:type="dcterms:W3CDTF">2020-08-31T13:50:04Z</dcterms:created>
  <dcterms:modified xsi:type="dcterms:W3CDTF">2022-08-24T19:47:16Z</dcterms:modified>
</cp:coreProperties>
</file>