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embeddedFontLst>
    <p:embeddedFont>
      <p:font typeface="Source Sans Pro"/>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6" roundtripDataSignature="AMtx7miz1effVUtxNgSGpeJAHcF5UBma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SourceSansPro-regular.fntdata"/><Relationship Id="rId21" Type="http://schemas.openxmlformats.org/officeDocument/2006/relationships/slide" Target="slides/slide17.xml"/><Relationship Id="rId24" Type="http://schemas.openxmlformats.org/officeDocument/2006/relationships/font" Target="fonts/SourceSansPro-italic.fntdata"/><Relationship Id="rId23" Type="http://schemas.openxmlformats.org/officeDocument/2006/relationships/font" Target="fonts/SourceSansPro-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customschemas.google.com/relationships/presentationmetadata" Target="metadata"/><Relationship Id="rId25" Type="http://schemas.openxmlformats.org/officeDocument/2006/relationships/font" Target="fonts/SourceSansPro-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CL"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2" name="Google Shape;50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1" name="Google Shape;51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0" name="Google Shape;52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9" name="Google Shape;52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8" name="Google Shape;53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7" name="Google Shape;54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6" name="Google Shape;55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5" name="Google Shape;56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3" name="Google Shape;35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9" name="Google Shape;35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4" name="Google Shape;36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8" name="Google Shape;42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3" name="Google Shape;44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2" name="Google Shape;45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3" name="Google Shape;48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3" name="Google Shape;49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Source Sans Pro"/>
              <a:buNone/>
              <a:defRPr b="1" sz="6000" cap="none">
                <a:latin typeface="Source Sans Pro"/>
                <a:ea typeface="Source Sans Pro"/>
                <a:cs typeface="Source Sans Pro"/>
                <a:sym typeface="Source Sans Pr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cap="none"/>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grpSp>
        <p:nvGrpSpPr>
          <p:cNvPr id="18" name="Google Shape;18;p21"/>
          <p:cNvGrpSpPr/>
          <p:nvPr/>
        </p:nvGrpSpPr>
        <p:grpSpPr>
          <a:xfrm>
            <a:off x="10999564" y="5987064"/>
            <a:ext cx="1054465" cy="469689"/>
            <a:chOff x="9841624" y="4115729"/>
            <a:chExt cx="602169" cy="268223"/>
          </a:xfrm>
        </p:grpSpPr>
        <p:sp>
          <p:nvSpPr>
            <p:cNvPr id="19" name="Google Shape;19;p21"/>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 name="Google Shape;20;p21"/>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 name="Google Shape;21;p21"/>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 name="Google Shape;22;p21"/>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 name="Google Shape;23;p21"/>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24" name="Google Shape;24;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27" name="Google Shape;27;p21"/>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28" name="Shape 128"/>
        <p:cNvGrpSpPr/>
        <p:nvPr/>
      </p:nvGrpSpPr>
      <p:grpSpPr>
        <a:xfrm>
          <a:off x="0" y="0"/>
          <a:ext cx="0" cy="0"/>
          <a:chOff x="0" y="0"/>
          <a:chExt cx="0" cy="0"/>
        </a:xfrm>
      </p:grpSpPr>
      <p:sp>
        <p:nvSpPr>
          <p:cNvPr id="129" name="Google Shape;129;p3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Source Sans Pro"/>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30"/>
          <p:cNvSpPr/>
          <p:nvPr>
            <p:ph idx="2" type="pic"/>
          </p:nvPr>
        </p:nvSpPr>
        <p:spPr>
          <a:xfrm>
            <a:off x="5183188" y="987425"/>
            <a:ext cx="6172200" cy="4873625"/>
          </a:xfrm>
          <a:prstGeom prst="rect">
            <a:avLst/>
          </a:prstGeom>
          <a:noFill/>
          <a:ln>
            <a:noFill/>
          </a:ln>
        </p:spPr>
      </p:sp>
      <p:sp>
        <p:nvSpPr>
          <p:cNvPr id="131" name="Google Shape;131;p3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32" name="Google Shape;132;p30"/>
          <p:cNvGrpSpPr/>
          <p:nvPr/>
        </p:nvGrpSpPr>
        <p:grpSpPr>
          <a:xfrm>
            <a:off x="10999564" y="5987064"/>
            <a:ext cx="1054465" cy="469689"/>
            <a:chOff x="9841624" y="4115729"/>
            <a:chExt cx="602169" cy="268223"/>
          </a:xfrm>
        </p:grpSpPr>
        <p:sp>
          <p:nvSpPr>
            <p:cNvPr id="133" name="Google Shape;133;p30"/>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34" name="Google Shape;134;p30"/>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35" name="Google Shape;135;p30"/>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36" name="Google Shape;136;p30"/>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37" name="Google Shape;137;p30"/>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138" name="Google Shape;138;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41" name="Google Shape;141;p30"/>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2" name="Shape 142"/>
        <p:cNvGrpSpPr/>
        <p:nvPr/>
      </p:nvGrpSpPr>
      <p:grpSpPr>
        <a:xfrm>
          <a:off x="0" y="0"/>
          <a:ext cx="0" cy="0"/>
          <a:chOff x="0" y="0"/>
          <a:chExt cx="0" cy="0"/>
        </a:xfrm>
      </p:grpSpPr>
      <p:sp>
        <p:nvSpPr>
          <p:cNvPr id="143" name="Google Shape;143;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4" name="Google Shape;144;p3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45" name="Google Shape;145;p31"/>
          <p:cNvGrpSpPr/>
          <p:nvPr/>
        </p:nvGrpSpPr>
        <p:grpSpPr>
          <a:xfrm>
            <a:off x="10999564" y="5987064"/>
            <a:ext cx="1054465" cy="469689"/>
            <a:chOff x="9841624" y="4115729"/>
            <a:chExt cx="602169" cy="268223"/>
          </a:xfrm>
        </p:grpSpPr>
        <p:sp>
          <p:nvSpPr>
            <p:cNvPr id="146" name="Google Shape;146;p31"/>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47" name="Google Shape;147;p31"/>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48" name="Google Shape;148;p31"/>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49" name="Google Shape;149;p31"/>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50" name="Google Shape;150;p31"/>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151" name="Google Shape;151;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 name="Google Shape;152;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3" name="Google Shape;153;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54" name="Google Shape;154;p31"/>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5" name="Shape 155"/>
        <p:cNvGrpSpPr/>
        <p:nvPr/>
      </p:nvGrpSpPr>
      <p:grpSpPr>
        <a:xfrm>
          <a:off x="0" y="0"/>
          <a:ext cx="0" cy="0"/>
          <a:chOff x="0" y="0"/>
          <a:chExt cx="0" cy="0"/>
        </a:xfrm>
      </p:grpSpPr>
      <p:sp>
        <p:nvSpPr>
          <p:cNvPr id="156" name="Google Shape;156;p3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3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58" name="Google Shape;158;p32"/>
          <p:cNvGrpSpPr/>
          <p:nvPr/>
        </p:nvGrpSpPr>
        <p:grpSpPr>
          <a:xfrm>
            <a:off x="10999564" y="5987064"/>
            <a:ext cx="1054465" cy="469689"/>
            <a:chOff x="9841624" y="4115729"/>
            <a:chExt cx="602169" cy="268223"/>
          </a:xfrm>
        </p:grpSpPr>
        <p:sp>
          <p:nvSpPr>
            <p:cNvPr id="159" name="Google Shape;159;p32"/>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60" name="Google Shape;160;p32"/>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61" name="Google Shape;161;p32"/>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62" name="Google Shape;162;p32"/>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63" name="Google Shape;163;p32"/>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164" name="Google Shape;164;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5" name="Google Shape;165;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6" name="Google Shape;16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67" name="Google Shape;167;p32"/>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8" name="Shape 28"/>
        <p:cNvGrpSpPr/>
        <p:nvPr/>
      </p:nvGrpSpPr>
      <p:grpSpPr>
        <a:xfrm>
          <a:off x="0" y="0"/>
          <a:ext cx="0" cy="0"/>
          <a:chOff x="0" y="0"/>
          <a:chExt cx="0" cy="0"/>
        </a:xfrm>
      </p:grpSpPr>
      <p:sp>
        <p:nvSpPr>
          <p:cNvPr id="29" name="Google Shape;29;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1" name="Google Shape;31;p22"/>
          <p:cNvGrpSpPr/>
          <p:nvPr/>
        </p:nvGrpSpPr>
        <p:grpSpPr>
          <a:xfrm>
            <a:off x="10999564" y="5987064"/>
            <a:ext cx="1054465" cy="469689"/>
            <a:chOff x="9841624" y="4115729"/>
            <a:chExt cx="602169" cy="268223"/>
          </a:xfrm>
        </p:grpSpPr>
        <p:sp>
          <p:nvSpPr>
            <p:cNvPr id="32" name="Google Shape;32;p22"/>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 name="Google Shape;33;p22"/>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 name="Google Shape;34;p22"/>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5" name="Google Shape;35;p22"/>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6" name="Google Shape;36;p22"/>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37" name="Google Shape;3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40" name="Google Shape;40;p22"/>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p:cSld name="Título y objetos">
    <p:spTree>
      <p:nvGrpSpPr>
        <p:cNvPr id="41" name="Shape 41"/>
        <p:cNvGrpSpPr/>
        <p:nvPr/>
      </p:nvGrpSpPr>
      <p:grpSpPr>
        <a:xfrm>
          <a:off x="0" y="0"/>
          <a:ext cx="0" cy="0"/>
          <a:chOff x="0" y="0"/>
          <a:chExt cx="0" cy="0"/>
        </a:xfrm>
      </p:grpSpPr>
      <p:pic>
        <p:nvPicPr>
          <p:cNvPr descr="Droplets-SD-Content-R1d.png" id="42" name="Google Shape;42;p23"/>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43" name="Google Shape;43;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23"/>
          <p:cNvSpPr txBox="1"/>
          <p:nvPr>
            <p:ph idx="1" type="body"/>
          </p:nvPr>
        </p:nvSpPr>
        <p:spPr>
          <a:xfrm>
            <a:off x="913773" y="2367094"/>
            <a:ext cx="10363827" cy="34241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8" name="Shape 48"/>
        <p:cNvGrpSpPr/>
        <p:nvPr/>
      </p:nvGrpSpPr>
      <p:grpSpPr>
        <a:xfrm>
          <a:off x="0" y="0"/>
          <a:ext cx="0" cy="0"/>
          <a:chOff x="0" y="0"/>
          <a:chExt cx="0" cy="0"/>
        </a:xfrm>
      </p:grpSpPr>
      <p:sp>
        <p:nvSpPr>
          <p:cNvPr id="49" name="Google Shape;49;p2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Source Sans Pro"/>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chemeClr val="dk1"/>
              </a:buClr>
              <a:buSzPts val="2000"/>
              <a:buNone/>
              <a:defRPr sz="2000">
                <a:solidFill>
                  <a:schemeClr val="dk1"/>
                </a:solidFill>
              </a:defRPr>
            </a:lvl2pPr>
            <a:lvl3pPr indent="-228600" lvl="2" marL="1371600" algn="l">
              <a:lnSpc>
                <a:spcPct val="90000"/>
              </a:lnSpc>
              <a:spcBef>
                <a:spcPts val="500"/>
              </a:spcBef>
              <a:spcAft>
                <a:spcPts val="0"/>
              </a:spcAft>
              <a:buClr>
                <a:schemeClr val="dk1"/>
              </a:buClr>
              <a:buSzPts val="1800"/>
              <a:buNone/>
              <a:defRPr sz="1800">
                <a:solidFill>
                  <a:schemeClr val="dk1"/>
                </a:solidFill>
              </a:defRPr>
            </a:lvl3pPr>
            <a:lvl4pPr indent="-228600" lvl="3" marL="1828800" algn="l">
              <a:lnSpc>
                <a:spcPct val="90000"/>
              </a:lnSpc>
              <a:spcBef>
                <a:spcPts val="500"/>
              </a:spcBef>
              <a:spcAft>
                <a:spcPts val="0"/>
              </a:spcAft>
              <a:buClr>
                <a:schemeClr val="dk1"/>
              </a:buClr>
              <a:buSzPts val="1600"/>
              <a:buNone/>
              <a:defRPr sz="1600">
                <a:solidFill>
                  <a:schemeClr val="dk1"/>
                </a:solidFill>
              </a:defRPr>
            </a:lvl4pPr>
            <a:lvl5pPr indent="-228600" lvl="4" marL="2286000" algn="l">
              <a:lnSpc>
                <a:spcPct val="90000"/>
              </a:lnSpc>
              <a:spcBef>
                <a:spcPts val="500"/>
              </a:spcBef>
              <a:spcAft>
                <a:spcPts val="0"/>
              </a:spcAft>
              <a:buClr>
                <a:schemeClr val="dk1"/>
              </a:buClr>
              <a:buSzPts val="1600"/>
              <a:buNone/>
              <a:defRPr sz="1600">
                <a:solidFill>
                  <a:schemeClr val="dk1"/>
                </a:solidFill>
              </a:defRPr>
            </a:lvl5pPr>
            <a:lvl6pPr indent="-228600" lvl="5" marL="2743200" algn="l">
              <a:lnSpc>
                <a:spcPct val="90000"/>
              </a:lnSpc>
              <a:spcBef>
                <a:spcPts val="500"/>
              </a:spcBef>
              <a:spcAft>
                <a:spcPts val="0"/>
              </a:spcAft>
              <a:buClr>
                <a:schemeClr val="dk1"/>
              </a:buClr>
              <a:buSzPts val="1600"/>
              <a:buNone/>
              <a:defRPr sz="1600">
                <a:solidFill>
                  <a:schemeClr val="dk1"/>
                </a:solidFill>
              </a:defRPr>
            </a:lvl6pPr>
            <a:lvl7pPr indent="-228600" lvl="6" marL="3200400" algn="l">
              <a:lnSpc>
                <a:spcPct val="90000"/>
              </a:lnSpc>
              <a:spcBef>
                <a:spcPts val="500"/>
              </a:spcBef>
              <a:spcAft>
                <a:spcPts val="0"/>
              </a:spcAft>
              <a:buClr>
                <a:schemeClr val="dk1"/>
              </a:buClr>
              <a:buSzPts val="1600"/>
              <a:buNone/>
              <a:defRPr sz="1600">
                <a:solidFill>
                  <a:schemeClr val="dk1"/>
                </a:solidFill>
              </a:defRPr>
            </a:lvl7pPr>
            <a:lvl8pPr indent="-228600" lvl="7" marL="3657600" algn="l">
              <a:lnSpc>
                <a:spcPct val="90000"/>
              </a:lnSpc>
              <a:spcBef>
                <a:spcPts val="500"/>
              </a:spcBef>
              <a:spcAft>
                <a:spcPts val="0"/>
              </a:spcAft>
              <a:buClr>
                <a:schemeClr val="dk1"/>
              </a:buClr>
              <a:buSzPts val="1600"/>
              <a:buNone/>
              <a:defRPr sz="1600">
                <a:solidFill>
                  <a:schemeClr val="dk1"/>
                </a:solidFill>
              </a:defRPr>
            </a:lvl8pPr>
            <a:lvl9pPr indent="-228600" lvl="8" marL="4114800" algn="l">
              <a:lnSpc>
                <a:spcPct val="90000"/>
              </a:lnSpc>
              <a:spcBef>
                <a:spcPts val="500"/>
              </a:spcBef>
              <a:spcAft>
                <a:spcPts val="0"/>
              </a:spcAft>
              <a:buClr>
                <a:schemeClr val="dk1"/>
              </a:buClr>
              <a:buSzPts val="1600"/>
              <a:buNone/>
              <a:defRPr sz="1600">
                <a:solidFill>
                  <a:schemeClr val="dk1"/>
                </a:solidFill>
              </a:defRPr>
            </a:lvl9pPr>
          </a:lstStyle>
          <a:p/>
        </p:txBody>
      </p:sp>
      <p:grpSp>
        <p:nvGrpSpPr>
          <p:cNvPr id="51" name="Google Shape;51;p24"/>
          <p:cNvGrpSpPr/>
          <p:nvPr/>
        </p:nvGrpSpPr>
        <p:grpSpPr>
          <a:xfrm>
            <a:off x="10999564" y="5987064"/>
            <a:ext cx="1054465" cy="469689"/>
            <a:chOff x="9841624" y="4115729"/>
            <a:chExt cx="602169" cy="268223"/>
          </a:xfrm>
        </p:grpSpPr>
        <p:sp>
          <p:nvSpPr>
            <p:cNvPr id="52" name="Google Shape;52;p24"/>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53" name="Google Shape;53;p24"/>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54" name="Google Shape;54;p24"/>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55" name="Google Shape;55;p24"/>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56" name="Google Shape;56;p24"/>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57" name="Google Shape;57;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60" name="Google Shape;60;p24"/>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1" name="Shape 61"/>
        <p:cNvGrpSpPr/>
        <p:nvPr/>
      </p:nvGrpSpPr>
      <p:grpSpPr>
        <a:xfrm>
          <a:off x="0" y="0"/>
          <a:ext cx="0" cy="0"/>
          <a:chOff x="0" y="0"/>
          <a:chExt cx="0" cy="0"/>
        </a:xfrm>
      </p:grpSpPr>
      <p:sp>
        <p:nvSpPr>
          <p:cNvPr id="62" name="Google Shape;62;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65" name="Google Shape;65;p25"/>
          <p:cNvGrpSpPr/>
          <p:nvPr/>
        </p:nvGrpSpPr>
        <p:grpSpPr>
          <a:xfrm>
            <a:off x="10999564" y="5987064"/>
            <a:ext cx="1054465" cy="469689"/>
            <a:chOff x="9841624" y="4115729"/>
            <a:chExt cx="602169" cy="268223"/>
          </a:xfrm>
        </p:grpSpPr>
        <p:sp>
          <p:nvSpPr>
            <p:cNvPr id="66" name="Google Shape;66;p25"/>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67" name="Google Shape;67;p25"/>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68" name="Google Shape;68;p25"/>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69" name="Google Shape;69;p25"/>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70" name="Google Shape;70;p25"/>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71" name="Google Shape;7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74" name="Google Shape;74;p25"/>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5" name="Shape 75"/>
        <p:cNvGrpSpPr/>
        <p:nvPr/>
      </p:nvGrpSpPr>
      <p:grpSpPr>
        <a:xfrm>
          <a:off x="0" y="0"/>
          <a:ext cx="0" cy="0"/>
          <a:chOff x="0" y="0"/>
          <a:chExt cx="0" cy="0"/>
        </a:xfrm>
      </p:grpSpPr>
      <p:sp>
        <p:nvSpPr>
          <p:cNvPr id="76" name="Google Shape;76;p2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8" name="Google Shape;78;p2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0" name="Google Shape;80;p2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1" name="Google Shape;81;p26"/>
          <p:cNvGrpSpPr/>
          <p:nvPr/>
        </p:nvGrpSpPr>
        <p:grpSpPr>
          <a:xfrm>
            <a:off x="10999564" y="5987064"/>
            <a:ext cx="1054465" cy="469689"/>
            <a:chOff x="9841624" y="4115729"/>
            <a:chExt cx="602169" cy="268223"/>
          </a:xfrm>
        </p:grpSpPr>
        <p:sp>
          <p:nvSpPr>
            <p:cNvPr id="82" name="Google Shape;82;p26"/>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83" name="Google Shape;83;p26"/>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84" name="Google Shape;84;p26"/>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85" name="Google Shape;85;p26"/>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86" name="Google Shape;86;p26"/>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87" name="Google Shape;87;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90" name="Google Shape;90;p26"/>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1" name="Shape 91"/>
        <p:cNvGrpSpPr/>
        <p:nvPr/>
      </p:nvGrpSpPr>
      <p:grpSpPr>
        <a:xfrm>
          <a:off x="0" y="0"/>
          <a:ext cx="0" cy="0"/>
          <a:chOff x="0" y="0"/>
          <a:chExt cx="0" cy="0"/>
        </a:xfrm>
      </p:grpSpPr>
      <p:sp>
        <p:nvSpPr>
          <p:cNvPr id="92" name="Google Shape;92;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93" name="Google Shape;93;p27"/>
          <p:cNvGrpSpPr/>
          <p:nvPr/>
        </p:nvGrpSpPr>
        <p:grpSpPr>
          <a:xfrm>
            <a:off x="10999564" y="5987064"/>
            <a:ext cx="1054465" cy="469689"/>
            <a:chOff x="9841624" y="4115729"/>
            <a:chExt cx="602169" cy="268223"/>
          </a:xfrm>
        </p:grpSpPr>
        <p:sp>
          <p:nvSpPr>
            <p:cNvPr id="94" name="Google Shape;94;p27"/>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95" name="Google Shape;95;p27"/>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96" name="Google Shape;96;p27"/>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97" name="Google Shape;97;p27"/>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98" name="Google Shape;98;p27"/>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99" name="Google Shape;99;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02" name="Google Shape;102;p27"/>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3" name="Shape 103"/>
        <p:cNvGrpSpPr/>
        <p:nvPr/>
      </p:nvGrpSpPr>
      <p:grpSpPr>
        <a:xfrm>
          <a:off x="0" y="0"/>
          <a:ext cx="0" cy="0"/>
          <a:chOff x="0" y="0"/>
          <a:chExt cx="0" cy="0"/>
        </a:xfrm>
      </p:grpSpPr>
      <p:grpSp>
        <p:nvGrpSpPr>
          <p:cNvPr id="104" name="Google Shape;104;p28"/>
          <p:cNvGrpSpPr/>
          <p:nvPr/>
        </p:nvGrpSpPr>
        <p:grpSpPr>
          <a:xfrm>
            <a:off x="10999564" y="5987064"/>
            <a:ext cx="1054465" cy="469689"/>
            <a:chOff x="9841624" y="4115729"/>
            <a:chExt cx="602169" cy="268223"/>
          </a:xfrm>
        </p:grpSpPr>
        <p:sp>
          <p:nvSpPr>
            <p:cNvPr id="105" name="Google Shape;105;p28"/>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06" name="Google Shape;106;p28"/>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07" name="Google Shape;107;p28"/>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08" name="Google Shape;108;p28"/>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09" name="Google Shape;109;p28"/>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110" name="Google Shape;110;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13" name="Google Shape;113;p28"/>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14" name="Shape 114"/>
        <p:cNvGrpSpPr/>
        <p:nvPr/>
      </p:nvGrpSpPr>
      <p:grpSpPr>
        <a:xfrm>
          <a:off x="0" y="0"/>
          <a:ext cx="0" cy="0"/>
          <a:chOff x="0" y="0"/>
          <a:chExt cx="0" cy="0"/>
        </a:xfrm>
      </p:grpSpPr>
      <p:sp>
        <p:nvSpPr>
          <p:cNvPr id="115" name="Google Shape;115;p2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Source Sans Pro"/>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2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17" name="Google Shape;117;p2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18" name="Google Shape;118;p29"/>
          <p:cNvGrpSpPr/>
          <p:nvPr/>
        </p:nvGrpSpPr>
        <p:grpSpPr>
          <a:xfrm>
            <a:off x="10999564" y="5987064"/>
            <a:ext cx="1054465" cy="469689"/>
            <a:chOff x="9841624" y="4115729"/>
            <a:chExt cx="602169" cy="268223"/>
          </a:xfrm>
        </p:grpSpPr>
        <p:sp>
          <p:nvSpPr>
            <p:cNvPr id="119" name="Google Shape;119;p29"/>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20" name="Google Shape;120;p29"/>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21" name="Google Shape;121;p29"/>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22" name="Google Shape;122;p29"/>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23" name="Google Shape;123;p29"/>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124" name="Google Shape;124;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
        <p:nvSpPr>
          <p:cNvPr id="127" name="Google Shape;127;p29"/>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Source Sans Pro"/>
              <a:buNone/>
              <a:defRPr b="0" i="0" sz="4400" u="none" cap="none" strike="noStrike">
                <a:solidFill>
                  <a:schemeClr val="dk1"/>
                </a:solidFill>
                <a:latin typeface="Source Sans Pro"/>
                <a:ea typeface="Source Sans Pro"/>
                <a:cs typeface="Source Sans Pro"/>
                <a:sym typeface="Source Sans Pro"/>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Source Sans Pro"/>
                <a:ea typeface="Source Sans Pro"/>
                <a:cs typeface="Source Sans Pro"/>
                <a:sym typeface="Source Sans Pr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Source Sans Pro"/>
                <a:ea typeface="Source Sans Pro"/>
                <a:cs typeface="Source Sans Pro"/>
                <a:sym typeface="Source Sans Pr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Source Sans Pro"/>
                <a:ea typeface="Source Sans Pro"/>
                <a:cs typeface="Source Sans Pro"/>
                <a:sym typeface="Source Sans Pr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Source Sans Pro"/>
                <a:ea typeface="Source Sans Pro"/>
                <a:cs typeface="Source Sans Pro"/>
                <a:sym typeface="Source Sans Pro"/>
              </a:defRPr>
            </a:lvl9pPr>
          </a:lstStyle>
          <a:p/>
        </p:txBody>
      </p:sp>
      <p:sp>
        <p:nvSpPr>
          <p:cNvPr id="12" name="Google Shape;12;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200" u="none" cap="none" strike="noStrike">
                <a:solidFill>
                  <a:schemeClr val="dk1"/>
                </a:solidFill>
                <a:latin typeface="Source Sans Pro"/>
                <a:ea typeface="Source Sans Pro"/>
                <a:cs typeface="Source Sans Pro"/>
                <a:sym typeface="Source Sans Pro"/>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9pPr>
          </a:lstStyle>
          <a:p/>
        </p:txBody>
      </p:sp>
      <p:sp>
        <p:nvSpPr>
          <p:cNvPr id="13" name="Google Shape;13;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1" i="0" sz="1200" u="none" cap="none" strike="noStrike">
                <a:solidFill>
                  <a:schemeClr val="dk1"/>
                </a:solidFill>
                <a:latin typeface="Source Sans Pro"/>
                <a:ea typeface="Source Sans Pro"/>
                <a:cs typeface="Source Sans Pro"/>
                <a:sym typeface="Source Sans Pro"/>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Source Sans Pro"/>
                <a:ea typeface="Source Sans Pro"/>
                <a:cs typeface="Source Sans Pro"/>
                <a:sym typeface="Source Sans Pro"/>
              </a:defRPr>
            </a:lvl9pPr>
          </a:lstStyle>
          <a:p/>
        </p:txBody>
      </p:sp>
      <p:sp>
        <p:nvSpPr>
          <p:cNvPr id="14" name="Google Shape;1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dk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s-CL"/>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bibliotecadigital.uchile.cl/discovery/fulldisplay?docid=alma991002684229703936&amp;context=L&amp;vid=56UDC_INST:56UDC_INST&amp;lang=es&amp;search_scope=MyInst_and_CI&amp;adaptor=Local%20Search%20Engine&amp;tab=Everything&amp;query=any,contains,usos%20y%20derechos%20consuetudinarios%20de%20aguas&amp;offset=0" TargetMode="External"/><Relationship Id="rId4" Type="http://schemas.openxmlformats.org/officeDocument/2006/relationships/hyperlink" Target="https://www.eldesconcierto.cl/2016/08/17/videocodigo-de-aguas-el-agua-como-derecho-o-propiedad/" TargetMode="External"/><Relationship Id="rId5" Type="http://schemas.openxmlformats.org/officeDocument/2006/relationships/hyperlink" Target="https://www.tvu.cl/prensa/2019/03/22/chile-es-destacado-como-el-unico-pais-que-privatizo-el-derecho-humano-de-acceso-al-agua.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1" name="Shape 171"/>
        <p:cNvGrpSpPr/>
        <p:nvPr/>
      </p:nvGrpSpPr>
      <p:grpSpPr>
        <a:xfrm>
          <a:off x="0" y="0"/>
          <a:ext cx="0" cy="0"/>
          <a:chOff x="0" y="0"/>
          <a:chExt cx="0" cy="0"/>
        </a:xfrm>
      </p:grpSpPr>
      <p:sp>
        <p:nvSpPr>
          <p:cNvPr id="172" name="Google Shape;172;p1"/>
          <p:cNvSpPr/>
          <p:nvPr/>
        </p:nvSpPr>
        <p:spPr>
          <a:xfrm>
            <a:off x="0" y="3741"/>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173" name="Google Shape;173;p1"/>
          <p:cNvSpPr txBox="1"/>
          <p:nvPr>
            <p:ph type="ctrTitle"/>
          </p:nvPr>
        </p:nvSpPr>
        <p:spPr>
          <a:xfrm>
            <a:off x="735703" y="507238"/>
            <a:ext cx="3522504" cy="3845891"/>
          </a:xfrm>
          <a:prstGeom prst="rect">
            <a:avLst/>
          </a:prstGeom>
          <a:noFill/>
          <a:ln>
            <a:noFill/>
          </a:ln>
        </p:spPr>
        <p:txBody>
          <a:bodyPr anchorCtr="0" anchor="b"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Source Sans Pro"/>
              <a:buNone/>
            </a:pPr>
            <a:br>
              <a:rPr lang="es-CL" sz="6000"/>
            </a:br>
            <a:br>
              <a:rPr lang="es-CL" sz="6000"/>
            </a:br>
            <a:br>
              <a:rPr lang="es-CL" sz="6000"/>
            </a:br>
            <a:r>
              <a:rPr lang="es-CL" sz="4000"/>
              <a:t>CURSO DE DERECHO DE AGUAS </a:t>
            </a:r>
            <a:br>
              <a:rPr lang="es-CL" sz="6000"/>
            </a:br>
            <a:endParaRPr/>
          </a:p>
        </p:txBody>
      </p:sp>
      <p:sp>
        <p:nvSpPr>
          <p:cNvPr id="174" name="Google Shape;174;p1"/>
          <p:cNvSpPr txBox="1"/>
          <p:nvPr>
            <p:ph idx="1" type="subTitle"/>
          </p:nvPr>
        </p:nvSpPr>
        <p:spPr>
          <a:xfrm>
            <a:off x="735703" y="4445204"/>
            <a:ext cx="3522504" cy="178112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300"/>
              <a:buNone/>
            </a:pPr>
            <a:r>
              <a:t/>
            </a:r>
            <a:endParaRPr/>
          </a:p>
          <a:p>
            <a:pPr indent="0" lvl="0" marL="0" rtl="0" algn="l">
              <a:lnSpc>
                <a:spcPct val="90000"/>
              </a:lnSpc>
              <a:spcBef>
                <a:spcPts val="1000"/>
              </a:spcBef>
              <a:spcAft>
                <a:spcPts val="0"/>
              </a:spcAft>
              <a:buClr>
                <a:schemeClr val="dk1"/>
              </a:buClr>
              <a:buSzPts val="1300"/>
              <a:buNone/>
            </a:pPr>
            <a:r>
              <a:rPr lang="es-CL" sz="1300"/>
              <a:t>PROF. EZIO COSTA</a:t>
            </a:r>
            <a:endParaRPr/>
          </a:p>
          <a:p>
            <a:pPr indent="0" lvl="0" marL="0" rtl="0" algn="l">
              <a:lnSpc>
                <a:spcPct val="90000"/>
              </a:lnSpc>
              <a:spcBef>
                <a:spcPts val="1000"/>
              </a:spcBef>
              <a:spcAft>
                <a:spcPts val="0"/>
              </a:spcAft>
              <a:buClr>
                <a:schemeClr val="dk1"/>
              </a:buClr>
              <a:buSzPts val="1300"/>
              <a:buNone/>
            </a:pPr>
            <a:r>
              <a:rPr lang="es-CL" sz="1300"/>
              <a:t>DEPARTAMENTO DE DERECHO ECONÓMICO</a:t>
            </a:r>
            <a:endParaRPr/>
          </a:p>
        </p:txBody>
      </p:sp>
      <p:pic>
        <p:nvPicPr>
          <p:cNvPr descr="Un edificio de fondo&#10;&#10;Descripción generada automáticamente" id="175" name="Google Shape;175;p1"/>
          <p:cNvPicPr preferRelativeResize="0"/>
          <p:nvPr/>
        </p:nvPicPr>
        <p:blipFill rotWithShape="1">
          <a:blip r:embed="rId3">
            <a:alphaModFix/>
          </a:blip>
          <a:srcRect b="-1" l="10054" r="15040" t="0"/>
          <a:stretch/>
        </p:blipFill>
        <p:spPr>
          <a:xfrm>
            <a:off x="5467894" y="590861"/>
            <a:ext cx="5290998" cy="5290998"/>
          </a:xfrm>
          <a:custGeom>
            <a:rect b="b" l="l" r="r" t="t"/>
            <a:pathLst>
              <a:path extrusionOk="0" h="5290998" w="5290998">
                <a:moveTo>
                  <a:pt x="2645499" y="0"/>
                </a:moveTo>
                <a:cubicBezTo>
                  <a:pt x="4106568" y="0"/>
                  <a:pt x="5290998" y="1184430"/>
                  <a:pt x="5290998" y="2645499"/>
                </a:cubicBezTo>
                <a:cubicBezTo>
                  <a:pt x="5290998" y="4106568"/>
                  <a:pt x="4106568" y="5290998"/>
                  <a:pt x="2645499" y="5290998"/>
                </a:cubicBezTo>
                <a:cubicBezTo>
                  <a:pt x="1184430" y="5290998"/>
                  <a:pt x="0" y="4106568"/>
                  <a:pt x="0" y="2645499"/>
                </a:cubicBezTo>
                <a:cubicBezTo>
                  <a:pt x="0" y="1184430"/>
                  <a:pt x="1184430" y="0"/>
                  <a:pt x="2645499" y="0"/>
                </a:cubicBezTo>
                <a:close/>
              </a:path>
            </a:pathLst>
          </a:custGeom>
          <a:noFill/>
          <a:ln>
            <a:noFill/>
          </a:ln>
        </p:spPr>
      </p:pic>
      <p:sp>
        <p:nvSpPr>
          <p:cNvPr id="176" name="Google Shape;176;p1"/>
          <p:cNvSpPr/>
          <p:nvPr/>
        </p:nvSpPr>
        <p:spPr>
          <a:xfrm>
            <a:off x="10458925" y="823301"/>
            <a:ext cx="413564" cy="413564"/>
          </a:xfrm>
          <a:custGeom>
            <a:rect b="b" l="l" r="r" t="t"/>
            <a:pathLst>
              <a:path extrusionOk="0" h="807148" w="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177" name="Google Shape;177;p1"/>
          <p:cNvSpPr/>
          <p:nvPr/>
        </p:nvSpPr>
        <p:spPr>
          <a:xfrm>
            <a:off x="10458925" y="823301"/>
            <a:ext cx="413564" cy="413564"/>
          </a:xfrm>
          <a:custGeom>
            <a:rect b="b" l="l" r="r" t="t"/>
            <a:pathLst>
              <a:path extrusionOk="0" h="807148" w="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3">
              <a:alpha val="20000"/>
            </a:schemeClr>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nvGrpSpPr>
          <p:cNvPr id="178" name="Google Shape;178;p1"/>
          <p:cNvGrpSpPr/>
          <p:nvPr/>
        </p:nvGrpSpPr>
        <p:grpSpPr>
          <a:xfrm>
            <a:off x="4370622" y="1755501"/>
            <a:ext cx="1598829" cy="531293"/>
            <a:chOff x="2504802" y="1755501"/>
            <a:chExt cx="1598829" cy="531293"/>
          </a:xfrm>
        </p:grpSpPr>
        <p:sp>
          <p:nvSpPr>
            <p:cNvPr id="179" name="Google Shape;179;p1"/>
            <p:cNvSpPr/>
            <p:nvPr/>
          </p:nvSpPr>
          <p:spPr>
            <a:xfrm>
              <a:off x="2504802" y="2113855"/>
              <a:ext cx="1598614" cy="172939"/>
            </a:xfrm>
            <a:custGeom>
              <a:rect b="b" l="l" r="r" t="t"/>
              <a:pathLst>
                <a:path extrusionOk="0" h="172939" w="1598614">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0" name="Google Shape;180;p1"/>
            <p:cNvSpPr/>
            <p:nvPr/>
          </p:nvSpPr>
          <p:spPr>
            <a:xfrm>
              <a:off x="2504802" y="1755501"/>
              <a:ext cx="1598829" cy="172724"/>
            </a:xfrm>
            <a:custGeom>
              <a:rect b="b" l="l" r="r" t="t"/>
              <a:pathLst>
                <a:path extrusionOk="0" h="172724" w="1598829">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grpSp>
        <p:nvGrpSpPr>
          <p:cNvPr id="181" name="Google Shape;181;p1"/>
          <p:cNvGrpSpPr/>
          <p:nvPr/>
        </p:nvGrpSpPr>
        <p:grpSpPr>
          <a:xfrm>
            <a:off x="10035287" y="3429061"/>
            <a:ext cx="1861483" cy="1861513"/>
            <a:chOff x="5734037" y="3067039"/>
            <a:chExt cx="724483" cy="724489"/>
          </a:xfrm>
        </p:grpSpPr>
        <p:sp>
          <p:nvSpPr>
            <p:cNvPr id="182" name="Google Shape;182;p1"/>
            <p:cNvSpPr/>
            <p:nvPr/>
          </p:nvSpPr>
          <p:spPr>
            <a:xfrm>
              <a:off x="5734038" y="3067039"/>
              <a:ext cx="14192" cy="14097"/>
            </a:xfrm>
            <a:custGeom>
              <a:rect b="b" l="l" r="r" t="t"/>
              <a:pathLst>
                <a:path extrusionOk="0" h="14097" w="14192">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3" name="Google Shape;183;p1"/>
            <p:cNvSpPr/>
            <p:nvPr/>
          </p:nvSpPr>
          <p:spPr>
            <a:xfrm>
              <a:off x="5793283" y="3067039"/>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4" name="Google Shape;184;p1"/>
            <p:cNvSpPr/>
            <p:nvPr/>
          </p:nvSpPr>
          <p:spPr>
            <a:xfrm>
              <a:off x="5852433"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5" name="Google Shape;185;p1"/>
            <p:cNvSpPr/>
            <p:nvPr/>
          </p:nvSpPr>
          <p:spPr>
            <a:xfrm>
              <a:off x="5911678"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6" name="Google Shape;186;p1"/>
            <p:cNvSpPr/>
            <p:nvPr/>
          </p:nvSpPr>
          <p:spPr>
            <a:xfrm>
              <a:off x="5970828"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7" name="Google Shape;187;p1"/>
            <p:cNvSpPr/>
            <p:nvPr/>
          </p:nvSpPr>
          <p:spPr>
            <a:xfrm>
              <a:off x="6030074" y="3067039"/>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8" name="Google Shape;188;p1"/>
            <p:cNvSpPr/>
            <p:nvPr/>
          </p:nvSpPr>
          <p:spPr>
            <a:xfrm>
              <a:off x="6089224"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89" name="Google Shape;189;p1"/>
            <p:cNvSpPr/>
            <p:nvPr/>
          </p:nvSpPr>
          <p:spPr>
            <a:xfrm>
              <a:off x="5734038" y="3126284"/>
              <a:ext cx="14192" cy="14097"/>
            </a:xfrm>
            <a:custGeom>
              <a:rect b="b" l="l" r="r" t="t"/>
              <a:pathLst>
                <a:path extrusionOk="0" h="14097" w="14192">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0" name="Google Shape;190;p1"/>
            <p:cNvSpPr/>
            <p:nvPr/>
          </p:nvSpPr>
          <p:spPr>
            <a:xfrm>
              <a:off x="5793283" y="3126282"/>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1" name="Google Shape;191;p1"/>
            <p:cNvSpPr/>
            <p:nvPr/>
          </p:nvSpPr>
          <p:spPr>
            <a:xfrm>
              <a:off x="5852433" y="312628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2" name="Google Shape;192;p1"/>
            <p:cNvSpPr/>
            <p:nvPr/>
          </p:nvSpPr>
          <p:spPr>
            <a:xfrm>
              <a:off x="5911678" y="312628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3" name="Google Shape;193;p1"/>
            <p:cNvSpPr/>
            <p:nvPr/>
          </p:nvSpPr>
          <p:spPr>
            <a:xfrm>
              <a:off x="5970828" y="312628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4" name="Google Shape;194;p1"/>
            <p:cNvSpPr/>
            <p:nvPr/>
          </p:nvSpPr>
          <p:spPr>
            <a:xfrm>
              <a:off x="6030073" y="3126284"/>
              <a:ext cx="14097" cy="14097"/>
            </a:xfrm>
            <a:custGeom>
              <a:rect b="b" l="l" r="r" t="t"/>
              <a:pathLst>
                <a:path extrusionOk="0" h="14097" w="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5" name="Google Shape;195;p1"/>
            <p:cNvSpPr/>
            <p:nvPr/>
          </p:nvSpPr>
          <p:spPr>
            <a:xfrm>
              <a:off x="6089224" y="312628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6" name="Google Shape;196;p1"/>
            <p:cNvSpPr/>
            <p:nvPr/>
          </p:nvSpPr>
          <p:spPr>
            <a:xfrm>
              <a:off x="5734038" y="3185434"/>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7" name="Google Shape;197;p1"/>
            <p:cNvSpPr/>
            <p:nvPr/>
          </p:nvSpPr>
          <p:spPr>
            <a:xfrm>
              <a:off x="5793283" y="3185434"/>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8" name="Google Shape;198;p1"/>
            <p:cNvSpPr/>
            <p:nvPr/>
          </p:nvSpPr>
          <p:spPr>
            <a:xfrm>
              <a:off x="5852433" y="318543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199" name="Google Shape;199;p1"/>
            <p:cNvSpPr/>
            <p:nvPr/>
          </p:nvSpPr>
          <p:spPr>
            <a:xfrm>
              <a:off x="5911678" y="318543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0" name="Google Shape;200;p1"/>
            <p:cNvSpPr/>
            <p:nvPr/>
          </p:nvSpPr>
          <p:spPr>
            <a:xfrm>
              <a:off x="5970828" y="318543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1" name="Google Shape;201;p1"/>
            <p:cNvSpPr/>
            <p:nvPr/>
          </p:nvSpPr>
          <p:spPr>
            <a:xfrm>
              <a:off x="6030074" y="3185434"/>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2" name="Google Shape;202;p1"/>
            <p:cNvSpPr/>
            <p:nvPr/>
          </p:nvSpPr>
          <p:spPr>
            <a:xfrm>
              <a:off x="6089224" y="318543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3" name="Google Shape;203;p1"/>
            <p:cNvSpPr/>
            <p:nvPr/>
          </p:nvSpPr>
          <p:spPr>
            <a:xfrm>
              <a:off x="5734038" y="3244679"/>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4" name="Google Shape;204;p1"/>
            <p:cNvSpPr/>
            <p:nvPr/>
          </p:nvSpPr>
          <p:spPr>
            <a:xfrm>
              <a:off x="5793283" y="3244677"/>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5" name="Google Shape;205;p1"/>
            <p:cNvSpPr/>
            <p:nvPr/>
          </p:nvSpPr>
          <p:spPr>
            <a:xfrm>
              <a:off x="5852433" y="3244677"/>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6" name="Google Shape;206;p1"/>
            <p:cNvSpPr/>
            <p:nvPr/>
          </p:nvSpPr>
          <p:spPr>
            <a:xfrm>
              <a:off x="5911678" y="3244677"/>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7" name="Google Shape;207;p1"/>
            <p:cNvSpPr/>
            <p:nvPr/>
          </p:nvSpPr>
          <p:spPr>
            <a:xfrm>
              <a:off x="5970828" y="3244677"/>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8" name="Google Shape;208;p1"/>
            <p:cNvSpPr/>
            <p:nvPr/>
          </p:nvSpPr>
          <p:spPr>
            <a:xfrm>
              <a:off x="6030073" y="3244679"/>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09" name="Google Shape;209;p1"/>
            <p:cNvSpPr/>
            <p:nvPr/>
          </p:nvSpPr>
          <p:spPr>
            <a:xfrm>
              <a:off x="6089224" y="3244677"/>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0" name="Google Shape;210;p1"/>
            <p:cNvSpPr/>
            <p:nvPr/>
          </p:nvSpPr>
          <p:spPr>
            <a:xfrm>
              <a:off x="5734038" y="3303829"/>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1" name="Google Shape;211;p1"/>
            <p:cNvSpPr/>
            <p:nvPr/>
          </p:nvSpPr>
          <p:spPr>
            <a:xfrm>
              <a:off x="5793283" y="3303829"/>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2" name="Google Shape;212;p1"/>
            <p:cNvSpPr/>
            <p:nvPr/>
          </p:nvSpPr>
          <p:spPr>
            <a:xfrm>
              <a:off x="5852433"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3" name="Google Shape;213;p1"/>
            <p:cNvSpPr/>
            <p:nvPr/>
          </p:nvSpPr>
          <p:spPr>
            <a:xfrm>
              <a:off x="5911678"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4" name="Google Shape;214;p1"/>
            <p:cNvSpPr/>
            <p:nvPr/>
          </p:nvSpPr>
          <p:spPr>
            <a:xfrm>
              <a:off x="5970828"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5" name="Google Shape;215;p1"/>
            <p:cNvSpPr/>
            <p:nvPr/>
          </p:nvSpPr>
          <p:spPr>
            <a:xfrm>
              <a:off x="6030073" y="3303829"/>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6" name="Google Shape;216;p1"/>
            <p:cNvSpPr/>
            <p:nvPr/>
          </p:nvSpPr>
          <p:spPr>
            <a:xfrm>
              <a:off x="6089224"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7" name="Google Shape;217;p1"/>
            <p:cNvSpPr/>
            <p:nvPr/>
          </p:nvSpPr>
          <p:spPr>
            <a:xfrm>
              <a:off x="5734038" y="3363074"/>
              <a:ext cx="14192" cy="14097"/>
            </a:xfrm>
            <a:custGeom>
              <a:rect b="b" l="l" r="r" t="t"/>
              <a:pathLst>
                <a:path extrusionOk="0" h="14097"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8" name="Google Shape;218;p1"/>
            <p:cNvSpPr/>
            <p:nvPr/>
          </p:nvSpPr>
          <p:spPr>
            <a:xfrm>
              <a:off x="5793283" y="3363072"/>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19" name="Google Shape;219;p1"/>
            <p:cNvSpPr/>
            <p:nvPr/>
          </p:nvSpPr>
          <p:spPr>
            <a:xfrm>
              <a:off x="5852433"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0" name="Google Shape;220;p1"/>
            <p:cNvSpPr/>
            <p:nvPr/>
          </p:nvSpPr>
          <p:spPr>
            <a:xfrm>
              <a:off x="5911678"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1" name="Google Shape;221;p1"/>
            <p:cNvSpPr/>
            <p:nvPr/>
          </p:nvSpPr>
          <p:spPr>
            <a:xfrm>
              <a:off x="5970828"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2" name="Google Shape;222;p1"/>
            <p:cNvSpPr/>
            <p:nvPr/>
          </p:nvSpPr>
          <p:spPr>
            <a:xfrm>
              <a:off x="6030073" y="3363074"/>
              <a:ext cx="14097" cy="14097"/>
            </a:xfrm>
            <a:custGeom>
              <a:rect b="b" l="l" r="r" t="t"/>
              <a:pathLst>
                <a:path extrusionOk="0" h="14097"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3" name="Google Shape;223;p1"/>
            <p:cNvSpPr/>
            <p:nvPr/>
          </p:nvSpPr>
          <p:spPr>
            <a:xfrm>
              <a:off x="6089224"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4" name="Google Shape;224;p1"/>
            <p:cNvSpPr/>
            <p:nvPr/>
          </p:nvSpPr>
          <p:spPr>
            <a:xfrm>
              <a:off x="5734038" y="3422225"/>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5" name="Google Shape;225;p1"/>
            <p:cNvSpPr/>
            <p:nvPr/>
          </p:nvSpPr>
          <p:spPr>
            <a:xfrm>
              <a:off x="5793283" y="3422225"/>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6" name="Google Shape;226;p1"/>
            <p:cNvSpPr/>
            <p:nvPr/>
          </p:nvSpPr>
          <p:spPr>
            <a:xfrm>
              <a:off x="5852433"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7" name="Google Shape;227;p1"/>
            <p:cNvSpPr/>
            <p:nvPr/>
          </p:nvSpPr>
          <p:spPr>
            <a:xfrm>
              <a:off x="5911678"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8" name="Google Shape;228;p1"/>
            <p:cNvSpPr/>
            <p:nvPr/>
          </p:nvSpPr>
          <p:spPr>
            <a:xfrm>
              <a:off x="5970828"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29" name="Google Shape;229;p1"/>
            <p:cNvSpPr/>
            <p:nvPr/>
          </p:nvSpPr>
          <p:spPr>
            <a:xfrm>
              <a:off x="6030073" y="3422225"/>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0" name="Google Shape;230;p1"/>
            <p:cNvSpPr/>
            <p:nvPr/>
          </p:nvSpPr>
          <p:spPr>
            <a:xfrm>
              <a:off x="6089224"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1" name="Google Shape;231;p1"/>
            <p:cNvSpPr/>
            <p:nvPr/>
          </p:nvSpPr>
          <p:spPr>
            <a:xfrm>
              <a:off x="6148469" y="3067039"/>
              <a:ext cx="14097" cy="14097"/>
            </a:xfrm>
            <a:custGeom>
              <a:rect b="b" l="l" r="r" t="t"/>
              <a:pathLst>
                <a:path extrusionOk="0" h="14097" w="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2" name="Google Shape;232;p1"/>
            <p:cNvSpPr/>
            <p:nvPr/>
          </p:nvSpPr>
          <p:spPr>
            <a:xfrm>
              <a:off x="6207620"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3" name="Google Shape;233;p1"/>
            <p:cNvSpPr/>
            <p:nvPr/>
          </p:nvSpPr>
          <p:spPr>
            <a:xfrm>
              <a:off x="6266865" y="3067039"/>
              <a:ext cx="14096" cy="14097"/>
            </a:xfrm>
            <a:custGeom>
              <a:rect b="b" l="l" r="r" t="t"/>
              <a:pathLst>
                <a:path extrusionOk="0" h="14097" w="14096">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4" name="Google Shape;234;p1"/>
            <p:cNvSpPr/>
            <p:nvPr/>
          </p:nvSpPr>
          <p:spPr>
            <a:xfrm>
              <a:off x="6326014"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5" name="Google Shape;235;p1"/>
            <p:cNvSpPr/>
            <p:nvPr/>
          </p:nvSpPr>
          <p:spPr>
            <a:xfrm>
              <a:off x="6385260" y="3067039"/>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6" name="Google Shape;236;p1"/>
            <p:cNvSpPr/>
            <p:nvPr/>
          </p:nvSpPr>
          <p:spPr>
            <a:xfrm>
              <a:off x="6444410" y="3067039"/>
              <a:ext cx="14096" cy="14097"/>
            </a:xfrm>
            <a:custGeom>
              <a:rect b="b" l="l" r="r" t="t"/>
              <a:pathLst>
                <a:path extrusionOk="0" h="14097" w="14096">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7" name="Google Shape;237;p1"/>
            <p:cNvSpPr/>
            <p:nvPr/>
          </p:nvSpPr>
          <p:spPr>
            <a:xfrm>
              <a:off x="6148469" y="3126281"/>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8" name="Google Shape;238;p1"/>
            <p:cNvSpPr/>
            <p:nvPr/>
          </p:nvSpPr>
          <p:spPr>
            <a:xfrm>
              <a:off x="6207620" y="3126281"/>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39" name="Google Shape;239;p1"/>
            <p:cNvSpPr/>
            <p:nvPr/>
          </p:nvSpPr>
          <p:spPr>
            <a:xfrm>
              <a:off x="6266865" y="3126281"/>
              <a:ext cx="14096" cy="14099"/>
            </a:xfrm>
            <a:custGeom>
              <a:rect b="b" l="l" r="r" t="t"/>
              <a:pathLst>
                <a:path extrusionOk="0" h="14099" w="14096">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0" name="Google Shape;240;p1"/>
            <p:cNvSpPr/>
            <p:nvPr/>
          </p:nvSpPr>
          <p:spPr>
            <a:xfrm>
              <a:off x="6326014" y="3126281"/>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1" name="Google Shape;241;p1"/>
            <p:cNvSpPr/>
            <p:nvPr/>
          </p:nvSpPr>
          <p:spPr>
            <a:xfrm>
              <a:off x="6385260" y="3126281"/>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2" name="Google Shape;242;p1"/>
            <p:cNvSpPr/>
            <p:nvPr/>
          </p:nvSpPr>
          <p:spPr>
            <a:xfrm>
              <a:off x="6444410" y="3126283"/>
              <a:ext cx="14096" cy="14097"/>
            </a:xfrm>
            <a:custGeom>
              <a:rect b="b" l="l" r="r" t="t"/>
              <a:pathLst>
                <a:path extrusionOk="0" h="14097"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3" name="Google Shape;243;p1"/>
            <p:cNvSpPr/>
            <p:nvPr/>
          </p:nvSpPr>
          <p:spPr>
            <a:xfrm>
              <a:off x="6148469" y="3185433"/>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4" name="Google Shape;244;p1"/>
            <p:cNvSpPr/>
            <p:nvPr/>
          </p:nvSpPr>
          <p:spPr>
            <a:xfrm>
              <a:off x="6207620" y="3185433"/>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5" name="Google Shape;245;p1"/>
            <p:cNvSpPr/>
            <p:nvPr/>
          </p:nvSpPr>
          <p:spPr>
            <a:xfrm>
              <a:off x="6266865" y="3185433"/>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6" name="Google Shape;246;p1"/>
            <p:cNvSpPr/>
            <p:nvPr/>
          </p:nvSpPr>
          <p:spPr>
            <a:xfrm>
              <a:off x="6326014" y="3185433"/>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7" name="Google Shape;247;p1"/>
            <p:cNvSpPr/>
            <p:nvPr/>
          </p:nvSpPr>
          <p:spPr>
            <a:xfrm>
              <a:off x="6385260" y="3185433"/>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8" name="Google Shape;248;p1"/>
            <p:cNvSpPr/>
            <p:nvPr/>
          </p:nvSpPr>
          <p:spPr>
            <a:xfrm>
              <a:off x="6444410" y="3185432"/>
              <a:ext cx="14096" cy="14097"/>
            </a:xfrm>
            <a:custGeom>
              <a:rect b="b" l="l" r="r" t="t"/>
              <a:pathLst>
                <a:path extrusionOk="0" h="14097" w="14096">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49" name="Google Shape;249;p1"/>
            <p:cNvSpPr/>
            <p:nvPr/>
          </p:nvSpPr>
          <p:spPr>
            <a:xfrm>
              <a:off x="6148469" y="3244676"/>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0" name="Google Shape;250;p1"/>
            <p:cNvSpPr/>
            <p:nvPr/>
          </p:nvSpPr>
          <p:spPr>
            <a:xfrm>
              <a:off x="6207620" y="3244676"/>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1" name="Google Shape;251;p1"/>
            <p:cNvSpPr/>
            <p:nvPr/>
          </p:nvSpPr>
          <p:spPr>
            <a:xfrm>
              <a:off x="6266865" y="3244676"/>
              <a:ext cx="14096" cy="14099"/>
            </a:xfrm>
            <a:custGeom>
              <a:rect b="b" l="l" r="r" t="t"/>
              <a:pathLst>
                <a:path extrusionOk="0" h="14099" w="14096">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2" name="Google Shape;252;p1"/>
            <p:cNvSpPr/>
            <p:nvPr/>
          </p:nvSpPr>
          <p:spPr>
            <a:xfrm>
              <a:off x="6326014" y="3244676"/>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3" name="Google Shape;253;p1"/>
            <p:cNvSpPr/>
            <p:nvPr/>
          </p:nvSpPr>
          <p:spPr>
            <a:xfrm>
              <a:off x="6385260" y="3244676"/>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4" name="Google Shape;254;p1"/>
            <p:cNvSpPr/>
            <p:nvPr/>
          </p:nvSpPr>
          <p:spPr>
            <a:xfrm>
              <a:off x="6444410" y="324467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5" name="Google Shape;255;p1"/>
            <p:cNvSpPr/>
            <p:nvPr/>
          </p:nvSpPr>
          <p:spPr>
            <a:xfrm>
              <a:off x="6148469" y="3303829"/>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6" name="Google Shape;256;p1"/>
            <p:cNvSpPr/>
            <p:nvPr/>
          </p:nvSpPr>
          <p:spPr>
            <a:xfrm>
              <a:off x="6207620"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7" name="Google Shape;257;p1"/>
            <p:cNvSpPr/>
            <p:nvPr/>
          </p:nvSpPr>
          <p:spPr>
            <a:xfrm>
              <a:off x="6266865" y="3303829"/>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8" name="Google Shape;258;p1"/>
            <p:cNvSpPr/>
            <p:nvPr/>
          </p:nvSpPr>
          <p:spPr>
            <a:xfrm>
              <a:off x="6326014"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59" name="Google Shape;259;p1"/>
            <p:cNvSpPr/>
            <p:nvPr/>
          </p:nvSpPr>
          <p:spPr>
            <a:xfrm>
              <a:off x="6385260"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0" name="Google Shape;260;p1"/>
            <p:cNvSpPr/>
            <p:nvPr/>
          </p:nvSpPr>
          <p:spPr>
            <a:xfrm>
              <a:off x="6444410" y="3303829"/>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1" name="Google Shape;261;p1"/>
            <p:cNvSpPr/>
            <p:nvPr/>
          </p:nvSpPr>
          <p:spPr>
            <a:xfrm>
              <a:off x="6148469" y="3363072"/>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2" name="Google Shape;262;p1"/>
            <p:cNvSpPr/>
            <p:nvPr/>
          </p:nvSpPr>
          <p:spPr>
            <a:xfrm>
              <a:off x="6207620"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3" name="Google Shape;263;p1"/>
            <p:cNvSpPr/>
            <p:nvPr/>
          </p:nvSpPr>
          <p:spPr>
            <a:xfrm>
              <a:off x="6266865" y="3363072"/>
              <a:ext cx="14096" cy="14099"/>
            </a:xfrm>
            <a:custGeom>
              <a:rect b="b" l="l" r="r" t="t"/>
              <a:pathLst>
                <a:path extrusionOk="0" h="14099" w="14096">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4" name="Google Shape;264;p1"/>
            <p:cNvSpPr/>
            <p:nvPr/>
          </p:nvSpPr>
          <p:spPr>
            <a:xfrm>
              <a:off x="6326014"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5" name="Google Shape;265;p1"/>
            <p:cNvSpPr/>
            <p:nvPr/>
          </p:nvSpPr>
          <p:spPr>
            <a:xfrm>
              <a:off x="6385260" y="3363072"/>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6" name="Google Shape;266;p1"/>
            <p:cNvSpPr/>
            <p:nvPr/>
          </p:nvSpPr>
          <p:spPr>
            <a:xfrm>
              <a:off x="6444410" y="3363074"/>
              <a:ext cx="14096" cy="14097"/>
            </a:xfrm>
            <a:custGeom>
              <a:rect b="b" l="l" r="r" t="t"/>
              <a:pathLst>
                <a:path extrusionOk="0" h="14097"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7" name="Google Shape;267;p1"/>
            <p:cNvSpPr/>
            <p:nvPr/>
          </p:nvSpPr>
          <p:spPr>
            <a:xfrm>
              <a:off x="6148469" y="3422225"/>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8" name="Google Shape;268;p1"/>
            <p:cNvSpPr/>
            <p:nvPr/>
          </p:nvSpPr>
          <p:spPr>
            <a:xfrm>
              <a:off x="6207620"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69" name="Google Shape;269;p1"/>
            <p:cNvSpPr/>
            <p:nvPr/>
          </p:nvSpPr>
          <p:spPr>
            <a:xfrm>
              <a:off x="6266865" y="3422225"/>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0" name="Google Shape;270;p1"/>
            <p:cNvSpPr/>
            <p:nvPr/>
          </p:nvSpPr>
          <p:spPr>
            <a:xfrm>
              <a:off x="6326014"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1" name="Google Shape;271;p1"/>
            <p:cNvSpPr/>
            <p:nvPr/>
          </p:nvSpPr>
          <p:spPr>
            <a:xfrm>
              <a:off x="6385260" y="342222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2" name="Google Shape;272;p1"/>
            <p:cNvSpPr/>
            <p:nvPr/>
          </p:nvSpPr>
          <p:spPr>
            <a:xfrm>
              <a:off x="6444410" y="342222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3" name="Google Shape;273;p1"/>
            <p:cNvSpPr/>
            <p:nvPr/>
          </p:nvSpPr>
          <p:spPr>
            <a:xfrm>
              <a:off x="5734038" y="3481374"/>
              <a:ext cx="14192" cy="14096"/>
            </a:xfrm>
            <a:custGeom>
              <a:rect b="b" l="l" r="r" t="t"/>
              <a:pathLst>
                <a:path extrusionOk="0" h="14096" w="14192">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4" name="Google Shape;274;p1"/>
            <p:cNvSpPr/>
            <p:nvPr/>
          </p:nvSpPr>
          <p:spPr>
            <a:xfrm>
              <a:off x="5793283" y="3481374"/>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5" name="Google Shape;275;p1"/>
            <p:cNvSpPr/>
            <p:nvPr/>
          </p:nvSpPr>
          <p:spPr>
            <a:xfrm>
              <a:off x="5852433"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6" name="Google Shape;276;p1"/>
            <p:cNvSpPr/>
            <p:nvPr/>
          </p:nvSpPr>
          <p:spPr>
            <a:xfrm>
              <a:off x="5911678"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7" name="Google Shape;277;p1"/>
            <p:cNvSpPr/>
            <p:nvPr/>
          </p:nvSpPr>
          <p:spPr>
            <a:xfrm>
              <a:off x="5970828"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8" name="Google Shape;278;p1"/>
            <p:cNvSpPr/>
            <p:nvPr/>
          </p:nvSpPr>
          <p:spPr>
            <a:xfrm>
              <a:off x="6030074" y="3481374"/>
              <a:ext cx="14097" cy="14097"/>
            </a:xfrm>
            <a:custGeom>
              <a:rect b="b" l="l" r="r" t="t"/>
              <a:pathLst>
                <a:path extrusionOk="0" h="14097" w="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79" name="Google Shape;279;p1"/>
            <p:cNvSpPr/>
            <p:nvPr/>
          </p:nvSpPr>
          <p:spPr>
            <a:xfrm>
              <a:off x="6089224"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0" name="Google Shape;280;p1"/>
            <p:cNvSpPr/>
            <p:nvPr/>
          </p:nvSpPr>
          <p:spPr>
            <a:xfrm>
              <a:off x="5734038" y="3540620"/>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1" name="Google Shape;281;p1"/>
            <p:cNvSpPr/>
            <p:nvPr/>
          </p:nvSpPr>
          <p:spPr>
            <a:xfrm>
              <a:off x="5793283" y="3540620"/>
              <a:ext cx="14097" cy="14097"/>
            </a:xfrm>
            <a:custGeom>
              <a:rect b="b" l="l" r="r" t="t"/>
              <a:pathLst>
                <a:path extrusionOk="0" h="14097" w="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2" name="Google Shape;282;p1"/>
            <p:cNvSpPr/>
            <p:nvPr/>
          </p:nvSpPr>
          <p:spPr>
            <a:xfrm>
              <a:off x="5852433" y="354062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3" name="Google Shape;283;p1"/>
            <p:cNvSpPr/>
            <p:nvPr/>
          </p:nvSpPr>
          <p:spPr>
            <a:xfrm>
              <a:off x="5911678" y="354062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4" name="Google Shape;284;p1"/>
            <p:cNvSpPr/>
            <p:nvPr/>
          </p:nvSpPr>
          <p:spPr>
            <a:xfrm>
              <a:off x="5970828" y="354062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5" name="Google Shape;285;p1"/>
            <p:cNvSpPr/>
            <p:nvPr/>
          </p:nvSpPr>
          <p:spPr>
            <a:xfrm>
              <a:off x="6030074" y="3540620"/>
              <a:ext cx="14097" cy="14097"/>
            </a:xfrm>
            <a:custGeom>
              <a:rect b="b" l="l" r="r" t="t"/>
              <a:pathLst>
                <a:path extrusionOk="0" h="14097" w="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6" name="Google Shape;286;p1"/>
            <p:cNvSpPr/>
            <p:nvPr/>
          </p:nvSpPr>
          <p:spPr>
            <a:xfrm>
              <a:off x="6089224" y="354062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7" name="Google Shape;287;p1"/>
            <p:cNvSpPr/>
            <p:nvPr/>
          </p:nvSpPr>
          <p:spPr>
            <a:xfrm>
              <a:off x="5734038" y="3599770"/>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8" name="Google Shape;288;p1"/>
            <p:cNvSpPr/>
            <p:nvPr/>
          </p:nvSpPr>
          <p:spPr>
            <a:xfrm>
              <a:off x="5793283" y="3599770"/>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89" name="Google Shape;289;p1"/>
            <p:cNvSpPr/>
            <p:nvPr/>
          </p:nvSpPr>
          <p:spPr>
            <a:xfrm>
              <a:off x="5852433" y="359977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0" name="Google Shape;290;p1"/>
            <p:cNvSpPr/>
            <p:nvPr/>
          </p:nvSpPr>
          <p:spPr>
            <a:xfrm>
              <a:off x="5911678" y="359977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1" name="Google Shape;291;p1"/>
            <p:cNvSpPr/>
            <p:nvPr/>
          </p:nvSpPr>
          <p:spPr>
            <a:xfrm>
              <a:off x="5970828" y="359977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2" name="Google Shape;292;p1"/>
            <p:cNvSpPr/>
            <p:nvPr/>
          </p:nvSpPr>
          <p:spPr>
            <a:xfrm>
              <a:off x="6030073" y="3599770"/>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3" name="Google Shape;293;p1"/>
            <p:cNvSpPr/>
            <p:nvPr/>
          </p:nvSpPr>
          <p:spPr>
            <a:xfrm>
              <a:off x="6089224" y="359977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4" name="Google Shape;294;p1"/>
            <p:cNvSpPr/>
            <p:nvPr/>
          </p:nvSpPr>
          <p:spPr>
            <a:xfrm>
              <a:off x="5734037" y="3659014"/>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5" name="Google Shape;295;p1"/>
            <p:cNvSpPr/>
            <p:nvPr/>
          </p:nvSpPr>
          <p:spPr>
            <a:xfrm>
              <a:off x="5793282" y="3659014"/>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6" name="Google Shape;296;p1"/>
            <p:cNvSpPr/>
            <p:nvPr/>
          </p:nvSpPr>
          <p:spPr>
            <a:xfrm>
              <a:off x="5852432" y="365901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7" name="Google Shape;297;p1"/>
            <p:cNvSpPr/>
            <p:nvPr/>
          </p:nvSpPr>
          <p:spPr>
            <a:xfrm>
              <a:off x="5911678" y="365901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8" name="Google Shape;298;p1"/>
            <p:cNvSpPr/>
            <p:nvPr/>
          </p:nvSpPr>
          <p:spPr>
            <a:xfrm>
              <a:off x="5970828" y="365901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299" name="Google Shape;299;p1"/>
            <p:cNvSpPr/>
            <p:nvPr/>
          </p:nvSpPr>
          <p:spPr>
            <a:xfrm>
              <a:off x="6030073" y="3659014"/>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0" name="Google Shape;300;p1"/>
            <p:cNvSpPr/>
            <p:nvPr/>
          </p:nvSpPr>
          <p:spPr>
            <a:xfrm>
              <a:off x="6089224" y="3659014"/>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1" name="Google Shape;301;p1"/>
            <p:cNvSpPr/>
            <p:nvPr/>
          </p:nvSpPr>
          <p:spPr>
            <a:xfrm>
              <a:off x="5734039" y="3718165"/>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2" name="Google Shape;302;p1"/>
            <p:cNvSpPr/>
            <p:nvPr/>
          </p:nvSpPr>
          <p:spPr>
            <a:xfrm>
              <a:off x="5793284" y="3718165"/>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3" name="Google Shape;303;p1"/>
            <p:cNvSpPr/>
            <p:nvPr/>
          </p:nvSpPr>
          <p:spPr>
            <a:xfrm>
              <a:off x="5852434" y="371816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4" name="Google Shape;304;p1"/>
            <p:cNvSpPr/>
            <p:nvPr/>
          </p:nvSpPr>
          <p:spPr>
            <a:xfrm>
              <a:off x="5911679" y="371816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5" name="Google Shape;305;p1"/>
            <p:cNvSpPr/>
            <p:nvPr/>
          </p:nvSpPr>
          <p:spPr>
            <a:xfrm>
              <a:off x="5970829" y="371816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6" name="Google Shape;306;p1"/>
            <p:cNvSpPr/>
            <p:nvPr/>
          </p:nvSpPr>
          <p:spPr>
            <a:xfrm>
              <a:off x="6030074" y="3718165"/>
              <a:ext cx="14097" cy="14096"/>
            </a:xfrm>
            <a:custGeom>
              <a:rect b="b" l="l" r="r" t="t"/>
              <a:pathLst>
                <a:path extrusionOk="0" h="14096" w="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7" name="Google Shape;307;p1"/>
            <p:cNvSpPr/>
            <p:nvPr/>
          </p:nvSpPr>
          <p:spPr>
            <a:xfrm>
              <a:off x="6089225" y="3718165"/>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8" name="Google Shape;308;p1"/>
            <p:cNvSpPr/>
            <p:nvPr/>
          </p:nvSpPr>
          <p:spPr>
            <a:xfrm>
              <a:off x="5734040" y="3777410"/>
              <a:ext cx="14192" cy="14096"/>
            </a:xfrm>
            <a:custGeom>
              <a:rect b="b" l="l" r="r" t="t"/>
              <a:pathLst>
                <a:path extrusionOk="0" h="14096" w="14192">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09" name="Google Shape;309;p1"/>
            <p:cNvSpPr/>
            <p:nvPr/>
          </p:nvSpPr>
          <p:spPr>
            <a:xfrm>
              <a:off x="5793285" y="3777410"/>
              <a:ext cx="14097" cy="14096"/>
            </a:xfrm>
            <a:custGeom>
              <a:rect b="b" l="l" r="r" t="t"/>
              <a:pathLst>
                <a:path extrusionOk="0" h="14096" w="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0" name="Google Shape;310;p1"/>
            <p:cNvSpPr/>
            <p:nvPr/>
          </p:nvSpPr>
          <p:spPr>
            <a:xfrm>
              <a:off x="5852436" y="3777408"/>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1" name="Google Shape;311;p1"/>
            <p:cNvSpPr/>
            <p:nvPr/>
          </p:nvSpPr>
          <p:spPr>
            <a:xfrm>
              <a:off x="5911683" y="3777408"/>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2" name="Google Shape;312;p1"/>
            <p:cNvSpPr/>
            <p:nvPr/>
          </p:nvSpPr>
          <p:spPr>
            <a:xfrm>
              <a:off x="5970835" y="3777408"/>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3" name="Google Shape;313;p1"/>
            <p:cNvSpPr/>
            <p:nvPr/>
          </p:nvSpPr>
          <p:spPr>
            <a:xfrm>
              <a:off x="6030082" y="3777410"/>
              <a:ext cx="14097" cy="14096"/>
            </a:xfrm>
            <a:custGeom>
              <a:rect b="b" l="l" r="r" t="t"/>
              <a:pathLst>
                <a:path extrusionOk="0" h="14096" w="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4" name="Google Shape;314;p1"/>
            <p:cNvSpPr/>
            <p:nvPr/>
          </p:nvSpPr>
          <p:spPr>
            <a:xfrm>
              <a:off x="6089231" y="3777408"/>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5" name="Google Shape;315;p1"/>
            <p:cNvSpPr/>
            <p:nvPr/>
          </p:nvSpPr>
          <p:spPr>
            <a:xfrm>
              <a:off x="6148476" y="3481374"/>
              <a:ext cx="14097" cy="14096"/>
            </a:xfrm>
            <a:custGeom>
              <a:rect b="b" l="l" r="r" t="t"/>
              <a:pathLst>
                <a:path extrusionOk="0" h="14096" w="14097">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6" name="Google Shape;316;p1"/>
            <p:cNvSpPr/>
            <p:nvPr/>
          </p:nvSpPr>
          <p:spPr>
            <a:xfrm>
              <a:off x="6207627"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7" name="Google Shape;317;p1"/>
            <p:cNvSpPr/>
            <p:nvPr/>
          </p:nvSpPr>
          <p:spPr>
            <a:xfrm>
              <a:off x="6266872" y="3481374"/>
              <a:ext cx="14096" cy="14096"/>
            </a:xfrm>
            <a:custGeom>
              <a:rect b="b" l="l" r="r" t="t"/>
              <a:pathLst>
                <a:path extrusionOk="0" h="14096" w="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8" name="Google Shape;318;p1"/>
            <p:cNvSpPr/>
            <p:nvPr/>
          </p:nvSpPr>
          <p:spPr>
            <a:xfrm>
              <a:off x="6326022"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19" name="Google Shape;319;p1"/>
            <p:cNvSpPr/>
            <p:nvPr/>
          </p:nvSpPr>
          <p:spPr>
            <a:xfrm>
              <a:off x="6385268" y="3481374"/>
              <a:ext cx="14096" cy="14096"/>
            </a:xfrm>
            <a:custGeom>
              <a:rect b="b" l="l" r="r" t="t"/>
              <a:pathLst>
                <a:path extrusionOk="0" h="14096" w="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0" name="Google Shape;320;p1"/>
            <p:cNvSpPr/>
            <p:nvPr/>
          </p:nvSpPr>
          <p:spPr>
            <a:xfrm>
              <a:off x="6444417" y="3481373"/>
              <a:ext cx="14096" cy="14097"/>
            </a:xfrm>
            <a:custGeom>
              <a:rect b="b" l="l" r="r" t="t"/>
              <a:pathLst>
                <a:path extrusionOk="0" h="14097" w="14096">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1" name="Google Shape;321;p1"/>
            <p:cNvSpPr/>
            <p:nvPr/>
          </p:nvSpPr>
          <p:spPr>
            <a:xfrm>
              <a:off x="6148476" y="3540622"/>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2" name="Google Shape;322;p1"/>
            <p:cNvSpPr/>
            <p:nvPr/>
          </p:nvSpPr>
          <p:spPr>
            <a:xfrm>
              <a:off x="6207627" y="3540623"/>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3" name="Google Shape;323;p1"/>
            <p:cNvSpPr/>
            <p:nvPr/>
          </p:nvSpPr>
          <p:spPr>
            <a:xfrm>
              <a:off x="6266872" y="3540626"/>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4" name="Google Shape;324;p1"/>
            <p:cNvSpPr/>
            <p:nvPr/>
          </p:nvSpPr>
          <p:spPr>
            <a:xfrm>
              <a:off x="6326022" y="3540627"/>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5" name="Google Shape;325;p1"/>
            <p:cNvSpPr/>
            <p:nvPr/>
          </p:nvSpPr>
          <p:spPr>
            <a:xfrm>
              <a:off x="6385268" y="354063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6" name="Google Shape;326;p1"/>
            <p:cNvSpPr/>
            <p:nvPr/>
          </p:nvSpPr>
          <p:spPr>
            <a:xfrm>
              <a:off x="6444417" y="3540631"/>
              <a:ext cx="14096" cy="14097"/>
            </a:xfrm>
            <a:custGeom>
              <a:rect b="b" l="l" r="r" t="t"/>
              <a:pathLst>
                <a:path extrusionOk="0" h="14097" w="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7" name="Google Shape;327;p1"/>
            <p:cNvSpPr/>
            <p:nvPr/>
          </p:nvSpPr>
          <p:spPr>
            <a:xfrm>
              <a:off x="6148476" y="3599781"/>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8" name="Google Shape;328;p1"/>
            <p:cNvSpPr/>
            <p:nvPr/>
          </p:nvSpPr>
          <p:spPr>
            <a:xfrm>
              <a:off x="6207627" y="3599781"/>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29" name="Google Shape;329;p1"/>
            <p:cNvSpPr/>
            <p:nvPr/>
          </p:nvSpPr>
          <p:spPr>
            <a:xfrm>
              <a:off x="6266872" y="3599781"/>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0" name="Google Shape;330;p1"/>
            <p:cNvSpPr/>
            <p:nvPr/>
          </p:nvSpPr>
          <p:spPr>
            <a:xfrm>
              <a:off x="6326022" y="3599781"/>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1" name="Google Shape;331;p1"/>
            <p:cNvSpPr/>
            <p:nvPr/>
          </p:nvSpPr>
          <p:spPr>
            <a:xfrm>
              <a:off x="6385268" y="3599780"/>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2" name="Google Shape;332;p1"/>
            <p:cNvSpPr/>
            <p:nvPr/>
          </p:nvSpPr>
          <p:spPr>
            <a:xfrm>
              <a:off x="6444417" y="3599782"/>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3" name="Google Shape;333;p1"/>
            <p:cNvSpPr/>
            <p:nvPr/>
          </p:nvSpPr>
          <p:spPr>
            <a:xfrm>
              <a:off x="6148476" y="3659026"/>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4" name="Google Shape;334;p1"/>
            <p:cNvSpPr/>
            <p:nvPr/>
          </p:nvSpPr>
          <p:spPr>
            <a:xfrm>
              <a:off x="6207627" y="3659026"/>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5" name="Google Shape;335;p1"/>
            <p:cNvSpPr/>
            <p:nvPr/>
          </p:nvSpPr>
          <p:spPr>
            <a:xfrm>
              <a:off x="6266872" y="3659026"/>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6" name="Google Shape;336;p1"/>
            <p:cNvSpPr/>
            <p:nvPr/>
          </p:nvSpPr>
          <p:spPr>
            <a:xfrm>
              <a:off x="6326022" y="3659026"/>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7" name="Google Shape;337;p1"/>
            <p:cNvSpPr/>
            <p:nvPr/>
          </p:nvSpPr>
          <p:spPr>
            <a:xfrm>
              <a:off x="6385268" y="3659026"/>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8" name="Google Shape;338;p1"/>
            <p:cNvSpPr/>
            <p:nvPr/>
          </p:nvSpPr>
          <p:spPr>
            <a:xfrm>
              <a:off x="6444417" y="3659026"/>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39" name="Google Shape;339;p1"/>
            <p:cNvSpPr/>
            <p:nvPr/>
          </p:nvSpPr>
          <p:spPr>
            <a:xfrm>
              <a:off x="6148476" y="3718177"/>
              <a:ext cx="14097" cy="14096"/>
            </a:xfrm>
            <a:custGeom>
              <a:rect b="b" l="l" r="r" t="t"/>
              <a:pathLst>
                <a:path extrusionOk="0" h="14096" w="14097">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0" name="Google Shape;340;p1"/>
            <p:cNvSpPr/>
            <p:nvPr/>
          </p:nvSpPr>
          <p:spPr>
            <a:xfrm>
              <a:off x="6207627" y="3718177"/>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1" name="Google Shape;341;p1"/>
            <p:cNvSpPr/>
            <p:nvPr/>
          </p:nvSpPr>
          <p:spPr>
            <a:xfrm>
              <a:off x="6266872" y="3718177"/>
              <a:ext cx="14096" cy="14096"/>
            </a:xfrm>
            <a:custGeom>
              <a:rect b="b" l="l" r="r" t="t"/>
              <a:pathLst>
                <a:path extrusionOk="0" h="14096" w="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2" name="Google Shape;342;p1"/>
            <p:cNvSpPr/>
            <p:nvPr/>
          </p:nvSpPr>
          <p:spPr>
            <a:xfrm>
              <a:off x="6326022" y="3718177"/>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3" name="Google Shape;343;p1"/>
            <p:cNvSpPr/>
            <p:nvPr/>
          </p:nvSpPr>
          <p:spPr>
            <a:xfrm>
              <a:off x="6385268" y="3718172"/>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4" name="Google Shape;344;p1"/>
            <p:cNvSpPr/>
            <p:nvPr/>
          </p:nvSpPr>
          <p:spPr>
            <a:xfrm>
              <a:off x="6444417" y="3718176"/>
              <a:ext cx="14096" cy="14096"/>
            </a:xfrm>
            <a:custGeom>
              <a:rect b="b" l="l" r="r" t="t"/>
              <a:pathLst>
                <a:path extrusionOk="0" h="14096" w="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5" name="Google Shape;345;p1"/>
            <p:cNvSpPr/>
            <p:nvPr/>
          </p:nvSpPr>
          <p:spPr>
            <a:xfrm>
              <a:off x="6148472" y="3777419"/>
              <a:ext cx="14097" cy="14099"/>
            </a:xfrm>
            <a:custGeom>
              <a:rect b="b" l="l" r="r" t="t"/>
              <a:pathLst>
                <a:path extrusionOk="0" h="14099" w="14097">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6" name="Google Shape;346;p1"/>
            <p:cNvSpPr/>
            <p:nvPr/>
          </p:nvSpPr>
          <p:spPr>
            <a:xfrm>
              <a:off x="6207622" y="3777419"/>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7" name="Google Shape;347;p1"/>
            <p:cNvSpPr/>
            <p:nvPr/>
          </p:nvSpPr>
          <p:spPr>
            <a:xfrm>
              <a:off x="6266868" y="3777419"/>
              <a:ext cx="14096" cy="14099"/>
            </a:xfrm>
            <a:custGeom>
              <a:rect b="b" l="l" r="r" t="t"/>
              <a:pathLst>
                <a:path extrusionOk="0" h="14099" w="14096">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8" name="Google Shape;348;p1"/>
            <p:cNvSpPr/>
            <p:nvPr/>
          </p:nvSpPr>
          <p:spPr>
            <a:xfrm>
              <a:off x="6326024" y="3777383"/>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49" name="Google Shape;349;p1"/>
            <p:cNvSpPr/>
            <p:nvPr/>
          </p:nvSpPr>
          <p:spPr>
            <a:xfrm>
              <a:off x="6385287" y="3777429"/>
              <a:ext cx="14096" cy="14099"/>
            </a:xfrm>
            <a:custGeom>
              <a:rect b="b" l="l" r="r" t="t"/>
              <a:pathLst>
                <a:path extrusionOk="0" h="14099" w="14096">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50" name="Google Shape;350;p1"/>
            <p:cNvSpPr/>
            <p:nvPr/>
          </p:nvSpPr>
          <p:spPr>
            <a:xfrm>
              <a:off x="6444424" y="3777424"/>
              <a:ext cx="14096" cy="14096"/>
            </a:xfrm>
            <a:custGeom>
              <a:rect b="b" l="l" r="r" t="t"/>
              <a:pathLst>
                <a:path extrusionOk="0" h="14096" w="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12"/>
          <p:cNvSpPr txBox="1"/>
          <p:nvPr>
            <p:ph type="title"/>
          </p:nvPr>
        </p:nvSpPr>
        <p:spPr>
          <a:xfrm>
            <a:off x="1625600" y="365125"/>
            <a:ext cx="9728200" cy="104803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Source Sans Pro"/>
              <a:buNone/>
            </a:pPr>
            <a:r>
              <a:t/>
            </a:r>
            <a:endParaRPr b="1"/>
          </a:p>
        </p:txBody>
      </p:sp>
      <p:pic>
        <p:nvPicPr>
          <p:cNvPr id="505" name="Google Shape;505;p12"/>
          <p:cNvPicPr preferRelativeResize="0"/>
          <p:nvPr>
            <p:ph idx="4294967295" type="body"/>
          </p:nvPr>
        </p:nvPicPr>
        <p:blipFill rotWithShape="1">
          <a:blip r:embed="rId3">
            <a:alphaModFix/>
          </a:blip>
          <a:srcRect b="0" l="0" r="0" t="0"/>
          <a:stretch/>
        </p:blipFill>
        <p:spPr>
          <a:xfrm>
            <a:off x="1981200" y="1251886"/>
            <a:ext cx="8229600" cy="4871755"/>
          </a:xfrm>
          <a:prstGeom prst="rect">
            <a:avLst/>
          </a:prstGeom>
          <a:noFill/>
          <a:ln>
            <a:noFill/>
          </a:ln>
        </p:spPr>
      </p:pic>
      <p:grpSp>
        <p:nvGrpSpPr>
          <p:cNvPr id="506" name="Google Shape;506;p12"/>
          <p:cNvGrpSpPr/>
          <p:nvPr/>
        </p:nvGrpSpPr>
        <p:grpSpPr>
          <a:xfrm>
            <a:off x="8948592" y="421751"/>
            <a:ext cx="1984472" cy="1048039"/>
            <a:chOff x="7702368" y="2718906"/>
            <a:chExt cx="2716187" cy="1629712"/>
          </a:xfrm>
        </p:grpSpPr>
        <p:sp>
          <p:nvSpPr>
            <p:cNvPr id="507" name="Google Shape;507;p12"/>
            <p:cNvSpPr/>
            <p:nvPr/>
          </p:nvSpPr>
          <p:spPr>
            <a:xfrm>
              <a:off x="7702368"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12"/>
            <p:cNvSpPr txBox="1"/>
            <p:nvPr/>
          </p:nvSpPr>
          <p:spPr>
            <a:xfrm>
              <a:off x="7750101"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3. Resolución DGA</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Source Sans Pro"/>
              <a:buNone/>
            </a:pPr>
            <a:r>
              <a:rPr lang="es-CL"/>
              <a:t>Resolución</a:t>
            </a:r>
            <a:endParaRPr/>
          </a:p>
        </p:txBody>
      </p:sp>
      <p:pic>
        <p:nvPicPr>
          <p:cNvPr id="514" name="Google Shape;514;p13"/>
          <p:cNvPicPr preferRelativeResize="0"/>
          <p:nvPr>
            <p:ph idx="4294967295" type="body"/>
          </p:nvPr>
        </p:nvPicPr>
        <p:blipFill rotWithShape="1">
          <a:blip r:embed="rId3">
            <a:alphaModFix/>
          </a:blip>
          <a:srcRect b="0" l="0" r="0" t="0"/>
          <a:stretch/>
        </p:blipFill>
        <p:spPr>
          <a:xfrm>
            <a:off x="1585552" y="116632"/>
            <a:ext cx="8902936" cy="6480720"/>
          </a:xfrm>
          <a:prstGeom prst="rect">
            <a:avLst/>
          </a:prstGeom>
          <a:noFill/>
          <a:ln>
            <a:noFill/>
          </a:ln>
        </p:spPr>
      </p:pic>
      <p:grpSp>
        <p:nvGrpSpPr>
          <p:cNvPr id="515" name="Google Shape;515;p13"/>
          <p:cNvGrpSpPr/>
          <p:nvPr/>
        </p:nvGrpSpPr>
        <p:grpSpPr>
          <a:xfrm>
            <a:off x="9801984" y="116632"/>
            <a:ext cx="1984472" cy="1048039"/>
            <a:chOff x="7702368" y="2718906"/>
            <a:chExt cx="2716187" cy="1629712"/>
          </a:xfrm>
        </p:grpSpPr>
        <p:sp>
          <p:nvSpPr>
            <p:cNvPr id="516" name="Google Shape;516;p13"/>
            <p:cNvSpPr/>
            <p:nvPr/>
          </p:nvSpPr>
          <p:spPr>
            <a:xfrm>
              <a:off x="7702368"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13"/>
            <p:cNvSpPr txBox="1"/>
            <p:nvPr/>
          </p:nvSpPr>
          <p:spPr>
            <a:xfrm>
              <a:off x="7750101"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3. Resolución DGA</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14"/>
          <p:cNvSpPr txBox="1"/>
          <p:nvPr>
            <p:ph type="title"/>
          </p:nvPr>
        </p:nvSpPr>
        <p:spPr>
          <a:xfrm>
            <a:off x="1981200" y="152400"/>
            <a:ext cx="8229600" cy="39628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Source Sans Pro"/>
              <a:buNone/>
            </a:pPr>
            <a:r>
              <a:t/>
            </a:r>
            <a:endParaRPr/>
          </a:p>
        </p:txBody>
      </p:sp>
      <p:pic>
        <p:nvPicPr>
          <p:cNvPr id="523" name="Google Shape;523;p14"/>
          <p:cNvPicPr preferRelativeResize="0"/>
          <p:nvPr>
            <p:ph idx="4294967295" type="body"/>
          </p:nvPr>
        </p:nvPicPr>
        <p:blipFill rotWithShape="1">
          <a:blip r:embed="rId3">
            <a:alphaModFix/>
          </a:blip>
          <a:srcRect b="0" l="0" r="0" t="0"/>
          <a:stretch/>
        </p:blipFill>
        <p:spPr>
          <a:xfrm>
            <a:off x="2063552" y="620689"/>
            <a:ext cx="8064896" cy="5535637"/>
          </a:xfrm>
          <a:prstGeom prst="rect">
            <a:avLst/>
          </a:prstGeom>
          <a:noFill/>
          <a:ln>
            <a:noFill/>
          </a:ln>
        </p:spPr>
      </p:pic>
      <p:grpSp>
        <p:nvGrpSpPr>
          <p:cNvPr id="524" name="Google Shape;524;p14"/>
          <p:cNvGrpSpPr/>
          <p:nvPr/>
        </p:nvGrpSpPr>
        <p:grpSpPr>
          <a:xfrm>
            <a:off x="9812658" y="177654"/>
            <a:ext cx="1984472" cy="1048039"/>
            <a:chOff x="7702368" y="2718906"/>
            <a:chExt cx="2716187" cy="1629712"/>
          </a:xfrm>
        </p:grpSpPr>
        <p:sp>
          <p:nvSpPr>
            <p:cNvPr id="525" name="Google Shape;525;p14"/>
            <p:cNvSpPr/>
            <p:nvPr/>
          </p:nvSpPr>
          <p:spPr>
            <a:xfrm>
              <a:off x="7702368"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14"/>
            <p:cNvSpPr txBox="1"/>
            <p:nvPr/>
          </p:nvSpPr>
          <p:spPr>
            <a:xfrm>
              <a:off x="7750101"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3. Resolución DGA</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15"/>
          <p:cNvSpPr txBox="1"/>
          <p:nvPr>
            <p:ph type="title"/>
          </p:nvPr>
        </p:nvSpPr>
        <p:spPr>
          <a:xfrm>
            <a:off x="1955246" y="731703"/>
            <a:ext cx="8281508" cy="61230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00"/>
              </a:buClr>
              <a:buSzPts val="2400"/>
              <a:buFont typeface="Source Sans Pro"/>
              <a:buNone/>
            </a:pPr>
            <a:r>
              <a:rPr b="1" lang="es-CL" sz="2400">
                <a:solidFill>
                  <a:srgbClr val="FFFF00"/>
                </a:solidFill>
              </a:rPr>
              <a:t>Acto administrativo de concesión (Art.149)</a:t>
            </a:r>
            <a:endParaRPr/>
          </a:p>
        </p:txBody>
      </p:sp>
      <p:sp>
        <p:nvSpPr>
          <p:cNvPr id="532" name="Google Shape;532;p15"/>
          <p:cNvSpPr txBox="1"/>
          <p:nvPr>
            <p:ph idx="4294967295" type="body"/>
          </p:nvPr>
        </p:nvSpPr>
        <p:spPr>
          <a:xfrm>
            <a:off x="627725" y="1450100"/>
            <a:ext cx="10887000" cy="51474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0"/>
              </a:spcBef>
              <a:spcAft>
                <a:spcPts val="0"/>
              </a:spcAft>
              <a:buClr>
                <a:schemeClr val="dk1"/>
              </a:buClr>
              <a:buSzPct val="100000"/>
              <a:buNone/>
            </a:pPr>
            <a:r>
              <a:rPr lang="es-CL" sz="2900"/>
              <a:t>El acto administrativo en cuya virtud se constituye el derecho contendrá:</a:t>
            </a:r>
            <a:endParaRPr/>
          </a:p>
          <a:p>
            <a:pPr indent="0" lvl="0" marL="0" rtl="0" algn="l">
              <a:lnSpc>
                <a:spcPct val="90000"/>
              </a:lnSpc>
              <a:spcBef>
                <a:spcPts val="1000"/>
              </a:spcBef>
              <a:spcAft>
                <a:spcPts val="0"/>
              </a:spcAft>
              <a:buClr>
                <a:schemeClr val="dk1"/>
              </a:buClr>
              <a:buSzPct val="100000"/>
              <a:buNone/>
            </a:pPr>
            <a:r>
              <a:t/>
            </a:r>
            <a:endParaRPr sz="2900"/>
          </a:p>
          <a:p>
            <a:pPr indent="-200977" lvl="0" marL="228600" rtl="0" algn="l">
              <a:lnSpc>
                <a:spcPct val="90000"/>
              </a:lnSpc>
              <a:spcBef>
                <a:spcPts val="1000"/>
              </a:spcBef>
              <a:spcAft>
                <a:spcPts val="0"/>
              </a:spcAft>
              <a:buClr>
                <a:schemeClr val="dk1"/>
              </a:buClr>
              <a:buSzPct val="100000"/>
              <a:buFont typeface="Noto Sans Symbols"/>
              <a:buChar char="❑"/>
            </a:pPr>
            <a:r>
              <a:rPr lang="es-CL" sz="2900"/>
              <a:t>El nombre del titular y antecedentes para individualizarlo;</a:t>
            </a:r>
            <a:endParaRPr/>
          </a:p>
          <a:p>
            <a:pPr indent="-200977" lvl="0" marL="228600" rtl="0" algn="l">
              <a:lnSpc>
                <a:spcPct val="90000"/>
              </a:lnSpc>
              <a:spcBef>
                <a:spcPts val="1000"/>
              </a:spcBef>
              <a:spcAft>
                <a:spcPts val="0"/>
              </a:spcAft>
              <a:buClr>
                <a:schemeClr val="dk1"/>
              </a:buClr>
              <a:buSzPct val="100000"/>
              <a:buFont typeface="Noto Sans Symbols"/>
              <a:buChar char="❑"/>
            </a:pPr>
            <a:r>
              <a:rPr lang="es-CL" sz="2900"/>
              <a:t>El nombre del álveo, , acuífero o Sector Hidrogeológico de Aprovechamiento Común y/o o individualización de la comuna en que se encuentre la captación de las aguas subterráneas que se necesita aprovechar y el área de protección;</a:t>
            </a:r>
            <a:endParaRPr/>
          </a:p>
          <a:p>
            <a:pPr indent="-200977" lvl="0" marL="228600" rtl="0" algn="l">
              <a:lnSpc>
                <a:spcPct val="90000"/>
              </a:lnSpc>
              <a:spcBef>
                <a:spcPts val="1000"/>
              </a:spcBef>
              <a:spcAft>
                <a:spcPts val="0"/>
              </a:spcAft>
              <a:buClr>
                <a:schemeClr val="dk1"/>
              </a:buClr>
              <a:buSzPct val="100000"/>
              <a:buFont typeface="Noto Sans Symbols"/>
              <a:buChar char="❑"/>
            </a:pPr>
            <a:r>
              <a:rPr lang="es-CL" sz="2900"/>
              <a:t>La cantidad de agua que se autoriza extraer  o la cantidad que se autorice a no extraer de conformidad con lo dispuesto en el artículo 129 bis 1 A.;</a:t>
            </a:r>
            <a:endParaRPr/>
          </a:p>
          <a:p>
            <a:pPr indent="-200977" lvl="0" marL="228600" rtl="0" algn="l">
              <a:lnSpc>
                <a:spcPct val="90000"/>
              </a:lnSpc>
              <a:spcBef>
                <a:spcPts val="1000"/>
              </a:spcBef>
              <a:spcAft>
                <a:spcPts val="0"/>
              </a:spcAft>
              <a:buClr>
                <a:schemeClr val="dk1"/>
              </a:buClr>
              <a:buSzPct val="100000"/>
              <a:buFont typeface="Noto Sans Symbols"/>
              <a:buChar char="❑"/>
            </a:pPr>
            <a:r>
              <a:rPr lang="es-CL" sz="2900"/>
              <a:t>El o los puntos precisos donde se captará el agua y el modo de extraerla. En el caso de lo dispuesto en el artículo 129 bis 1 A, los puntos de la fuente natural donde se realizará el aprovechamiento.;</a:t>
            </a:r>
            <a:endParaRPr/>
          </a:p>
          <a:p>
            <a:pPr indent="-200977" lvl="0" marL="228600" rtl="0" algn="l">
              <a:lnSpc>
                <a:spcPct val="90000"/>
              </a:lnSpc>
              <a:spcBef>
                <a:spcPts val="1000"/>
              </a:spcBef>
              <a:spcAft>
                <a:spcPts val="0"/>
              </a:spcAft>
              <a:buSzPct val="100000"/>
              <a:buFont typeface="Noto Sans Symbols"/>
              <a:buChar char="❑"/>
            </a:pPr>
            <a:r>
              <a:rPr lang="es-CL" sz="2900"/>
              <a:t>La distancia, el desnivel y la distancia entre el punto de captación y el punto de restitución de las aguas si se trata de usos no consuntivos.;</a:t>
            </a:r>
            <a:endParaRPr sz="2900"/>
          </a:p>
          <a:p>
            <a:pPr indent="-200977" lvl="0" marL="228600" rtl="0" algn="l">
              <a:lnSpc>
                <a:spcPct val="90000"/>
              </a:lnSpc>
              <a:spcBef>
                <a:spcPts val="1000"/>
              </a:spcBef>
              <a:spcAft>
                <a:spcPts val="0"/>
              </a:spcAft>
              <a:buSzPct val="100000"/>
              <a:buChar char="❑"/>
            </a:pPr>
            <a:r>
              <a:rPr lang="es-CL" sz="2900"/>
              <a:t>El uso específico, como el dispuesto para el caso de las concesiones sobre aguas reservadas.</a:t>
            </a:r>
            <a:endParaRPr sz="2900"/>
          </a:p>
          <a:p>
            <a:pPr indent="-200977" lvl="0" marL="228600" rtl="0" algn="l">
              <a:lnSpc>
                <a:spcPct val="90000"/>
              </a:lnSpc>
              <a:spcBef>
                <a:spcPts val="1000"/>
              </a:spcBef>
              <a:spcAft>
                <a:spcPts val="0"/>
              </a:spcAft>
              <a:buSzPct val="100000"/>
              <a:buChar char="❑"/>
            </a:pPr>
            <a:r>
              <a:rPr lang="es-CL" sz="2900"/>
              <a:t>La extensión temporal del derecho de aprovechamiento</a:t>
            </a:r>
            <a:endParaRPr sz="2900"/>
          </a:p>
          <a:p>
            <a:pPr indent="-200977" lvl="0" marL="228600" rtl="0" algn="l">
              <a:lnSpc>
                <a:spcPct val="90000"/>
              </a:lnSpc>
              <a:spcBef>
                <a:spcPts val="1000"/>
              </a:spcBef>
              <a:spcAft>
                <a:spcPts val="0"/>
              </a:spcAft>
              <a:buClr>
                <a:schemeClr val="dk1"/>
              </a:buClr>
              <a:buSzPct val="100000"/>
              <a:buFont typeface="Noto Sans Symbols"/>
              <a:buChar char="❑"/>
            </a:pPr>
            <a:r>
              <a:rPr lang="es-CL" sz="2900"/>
              <a:t>Si el derecho es consuntivo o no consuntivo, de ejercicio permanente o eventual, continuo o discontinuo  o alternado con otras personas, y</a:t>
            </a:r>
            <a:endParaRPr/>
          </a:p>
          <a:p>
            <a:pPr indent="0" lvl="0" marL="0" rtl="0" algn="l">
              <a:lnSpc>
                <a:spcPct val="90000"/>
              </a:lnSpc>
              <a:spcBef>
                <a:spcPts val="1000"/>
              </a:spcBef>
              <a:spcAft>
                <a:spcPts val="0"/>
              </a:spcAft>
              <a:buClr>
                <a:schemeClr val="dk1"/>
              </a:buClr>
              <a:buSzPct val="100000"/>
              <a:buNone/>
            </a:pPr>
            <a:r>
              <a:t/>
            </a:r>
            <a:endParaRPr>
              <a:solidFill>
                <a:srgbClr val="0000FF"/>
              </a:solidFill>
            </a:endParaRPr>
          </a:p>
          <a:p>
            <a:pPr indent="0" lvl="0" marL="0" rtl="0" algn="l">
              <a:lnSpc>
                <a:spcPct val="90000"/>
              </a:lnSpc>
              <a:spcBef>
                <a:spcPts val="1000"/>
              </a:spcBef>
              <a:spcAft>
                <a:spcPts val="0"/>
              </a:spcAft>
              <a:buClr>
                <a:schemeClr val="dk1"/>
              </a:buClr>
              <a:buSzPct val="100000"/>
              <a:buNone/>
            </a:pPr>
            <a:r>
              <a:t/>
            </a:r>
            <a:endParaRPr/>
          </a:p>
          <a:p>
            <a:pPr indent="0" lvl="0" marL="0" rtl="0" algn="ctr">
              <a:lnSpc>
                <a:spcPct val="90000"/>
              </a:lnSpc>
              <a:spcBef>
                <a:spcPts val="1000"/>
              </a:spcBef>
              <a:spcAft>
                <a:spcPts val="0"/>
              </a:spcAft>
              <a:buClr>
                <a:srgbClr val="FF0000"/>
              </a:buClr>
              <a:buSzPct val="100000"/>
              <a:buNone/>
            </a:pPr>
            <a:r>
              <a:rPr b="1" i="1" lang="es-CL" sz="2900">
                <a:solidFill>
                  <a:srgbClr val="FF0000"/>
                </a:solidFill>
              </a:rPr>
              <a:t>El DAA constituido según esta norma, no queda condicionado a un determinado uso y su titular o los sucesores en el dominio a cualquier título podrán destinarlo a los fines que estimen pertinentes.</a:t>
            </a:r>
            <a:endParaRPr/>
          </a:p>
        </p:txBody>
      </p:sp>
      <p:grpSp>
        <p:nvGrpSpPr>
          <p:cNvPr id="533" name="Google Shape;533;p15"/>
          <p:cNvGrpSpPr/>
          <p:nvPr/>
        </p:nvGrpSpPr>
        <p:grpSpPr>
          <a:xfrm>
            <a:off x="9647340" y="238872"/>
            <a:ext cx="1867025" cy="1211236"/>
            <a:chOff x="3899706" y="2718906"/>
            <a:chExt cx="2716187" cy="1629712"/>
          </a:xfrm>
        </p:grpSpPr>
        <p:sp>
          <p:nvSpPr>
            <p:cNvPr id="534" name="Google Shape;534;p15"/>
            <p:cNvSpPr/>
            <p:nvPr/>
          </p:nvSpPr>
          <p:spPr>
            <a:xfrm>
              <a:off x="3899706"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p15"/>
            <p:cNvSpPr txBox="1"/>
            <p:nvPr/>
          </p:nvSpPr>
          <p:spPr>
            <a:xfrm>
              <a:off x="3947439"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4. Inscripción</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16"/>
          <p:cNvSpPr txBox="1"/>
          <p:nvPr>
            <p:ph type="title"/>
          </p:nvPr>
        </p:nvSpPr>
        <p:spPr>
          <a:xfrm>
            <a:off x="1667508" y="998403"/>
            <a:ext cx="8856984" cy="828328"/>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FFF00"/>
              </a:buClr>
              <a:buSzPts val="2000"/>
              <a:buFont typeface="Source Sans Pro"/>
              <a:buNone/>
            </a:pPr>
            <a:r>
              <a:rPr b="1" lang="es-CL" sz="2000">
                <a:solidFill>
                  <a:srgbClr val="FFFF00"/>
                </a:solidFill>
              </a:rPr>
              <a:t>Inscripción en Registro de Propiedad de Aguas del Conservador de Bienes Raíces</a:t>
            </a:r>
            <a:endParaRPr/>
          </a:p>
        </p:txBody>
      </p:sp>
      <p:grpSp>
        <p:nvGrpSpPr>
          <p:cNvPr id="541" name="Google Shape;541;p16"/>
          <p:cNvGrpSpPr/>
          <p:nvPr/>
        </p:nvGrpSpPr>
        <p:grpSpPr>
          <a:xfrm>
            <a:off x="10210800" y="275645"/>
            <a:ext cx="1632134" cy="1136922"/>
            <a:chOff x="3899706" y="2718906"/>
            <a:chExt cx="2716187" cy="1629712"/>
          </a:xfrm>
        </p:grpSpPr>
        <p:sp>
          <p:nvSpPr>
            <p:cNvPr id="542" name="Google Shape;542;p16"/>
            <p:cNvSpPr/>
            <p:nvPr/>
          </p:nvSpPr>
          <p:spPr>
            <a:xfrm>
              <a:off x="3899706"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16"/>
            <p:cNvSpPr txBox="1"/>
            <p:nvPr/>
          </p:nvSpPr>
          <p:spPr>
            <a:xfrm>
              <a:off x="3947439"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4. Inscripción</a:t>
              </a:r>
              <a:endParaRPr b="0" i="0" sz="1400" u="none" cap="none" strike="noStrike">
                <a:solidFill>
                  <a:srgbClr val="000000"/>
                </a:solidFill>
                <a:latin typeface="Arial"/>
                <a:ea typeface="Arial"/>
                <a:cs typeface="Arial"/>
                <a:sym typeface="Arial"/>
              </a:endParaRPr>
            </a:p>
          </p:txBody>
        </p:sp>
      </p:grpSp>
      <p:sp>
        <p:nvSpPr>
          <p:cNvPr id="544" name="Google Shape;544;p16"/>
          <p:cNvSpPr txBox="1"/>
          <p:nvPr>
            <p:ph idx="4294967295" type="body"/>
          </p:nvPr>
        </p:nvSpPr>
        <p:spPr>
          <a:xfrm>
            <a:off x="772250" y="1904300"/>
            <a:ext cx="10680600" cy="4548900"/>
          </a:xfrm>
          <a:prstGeom prst="rect">
            <a:avLst/>
          </a:prstGeom>
          <a:noFill/>
          <a:ln>
            <a:noFill/>
          </a:ln>
        </p:spPr>
        <p:txBody>
          <a:bodyPr anchorCtr="0" anchor="t" bIns="45700" lIns="91425" spcFirstLastPara="1" rIns="91425" wrap="square" tIns="45700">
            <a:normAutofit fontScale="62500" lnSpcReduction="20000"/>
          </a:bodyPr>
          <a:lstStyle/>
          <a:p>
            <a:pPr indent="-201930" lvl="0" marL="228600" rtl="0" algn="just">
              <a:lnSpc>
                <a:spcPct val="90000"/>
              </a:lnSpc>
              <a:spcBef>
                <a:spcPts val="0"/>
              </a:spcBef>
              <a:spcAft>
                <a:spcPts val="0"/>
              </a:spcAft>
              <a:buClr>
                <a:srgbClr val="FFFF00"/>
              </a:buClr>
              <a:buSzPct val="100000"/>
              <a:buChar char="•"/>
            </a:pPr>
            <a:r>
              <a:rPr b="1" lang="es-CL">
                <a:solidFill>
                  <a:srgbClr val="FFFF00"/>
                </a:solidFill>
              </a:rPr>
              <a:t>¿Qué hacer con el acto administrativo de concesión? </a:t>
            </a:r>
            <a:endParaRPr/>
          </a:p>
          <a:p>
            <a:pPr indent="0" lvl="0" marL="0" rtl="0" algn="just">
              <a:lnSpc>
                <a:spcPct val="90000"/>
              </a:lnSpc>
              <a:spcBef>
                <a:spcPts val="1000"/>
              </a:spcBef>
              <a:spcAft>
                <a:spcPts val="0"/>
              </a:spcAft>
              <a:buSzPct val="160000"/>
              <a:buNone/>
            </a:pPr>
            <a:r>
              <a:rPr lang="es-CL"/>
              <a:t>Previo a dictarse el acto administrativo de constitución del derecho, la Dirección General de Aguas requerirá al interesado que deposite los fondos necesarios para que la Dirección proceda a solicitar la inscripción de la resolución que otorga el derecho. Consignados los recursos, la Dirección General de Aguas dictará la resolución correspondiente, la que, una vez que quede firme y ejecutoriada, procederá a inscribirla, mediante copia autorizada, dentro de los quince días siguientes, en el Conservador de Bienes Raíces y en el Catastro Público de Aguas al que se re (Art. 150)</a:t>
            </a:r>
            <a:endParaRPr/>
          </a:p>
          <a:p>
            <a:pPr indent="-201930" lvl="0" marL="228600" rtl="0" algn="just">
              <a:lnSpc>
                <a:spcPct val="90000"/>
              </a:lnSpc>
              <a:spcBef>
                <a:spcPts val="1000"/>
              </a:spcBef>
              <a:spcAft>
                <a:spcPts val="0"/>
              </a:spcAft>
              <a:buClr>
                <a:schemeClr val="dk1"/>
              </a:buClr>
              <a:buSzPct val="100000"/>
              <a:buChar char="•"/>
            </a:pPr>
            <a:r>
              <a:rPr b="1" lang="es-CL"/>
              <a:t>¿</a:t>
            </a:r>
            <a:r>
              <a:rPr b="1" lang="es-CL">
                <a:solidFill>
                  <a:srgbClr val="FFFF00"/>
                </a:solidFill>
              </a:rPr>
              <a:t>Cuál Conservador?</a:t>
            </a:r>
            <a:endParaRPr/>
          </a:p>
          <a:p>
            <a:pPr indent="0" lvl="0" marL="0" rtl="0" algn="just">
              <a:lnSpc>
                <a:spcPct val="90000"/>
              </a:lnSpc>
              <a:spcBef>
                <a:spcPts val="1000"/>
              </a:spcBef>
              <a:spcAft>
                <a:spcPts val="0"/>
              </a:spcAft>
              <a:buClr>
                <a:schemeClr val="dk1"/>
              </a:buClr>
              <a:buSzPct val="100000"/>
              <a:buNone/>
            </a:pPr>
            <a:r>
              <a:rPr lang="es-CL"/>
              <a:t>El con competencia donde se encuentre ubicada la bocatoma del canal matriz en el cauce natural/ si es sobre aguas embalsadas o subterráneas donde se encuentre ubicado el embalse o el pozo respectivo</a:t>
            </a:r>
            <a:endParaRPr/>
          </a:p>
          <a:p>
            <a:pPr indent="-201930" lvl="0" marL="228600" rtl="0" algn="just">
              <a:lnSpc>
                <a:spcPct val="90000"/>
              </a:lnSpc>
              <a:spcBef>
                <a:spcPts val="1000"/>
              </a:spcBef>
              <a:spcAft>
                <a:spcPts val="0"/>
              </a:spcAft>
              <a:buClr>
                <a:srgbClr val="FFFF00"/>
              </a:buClr>
              <a:buSzPct val="100000"/>
              <a:buChar char="•"/>
            </a:pPr>
            <a:r>
              <a:rPr b="1" lang="es-CL">
                <a:solidFill>
                  <a:srgbClr val="FFFF00"/>
                </a:solidFill>
              </a:rPr>
              <a:t>¿Qué debe decir la inscripción?</a:t>
            </a:r>
            <a:endParaRPr/>
          </a:p>
          <a:p>
            <a:pPr indent="0" lvl="0" marL="0" rtl="0" algn="just">
              <a:lnSpc>
                <a:spcPct val="90000"/>
              </a:lnSpc>
              <a:spcBef>
                <a:spcPts val="1000"/>
              </a:spcBef>
              <a:spcAft>
                <a:spcPts val="0"/>
              </a:spcAft>
              <a:buClr>
                <a:schemeClr val="dk1"/>
              </a:buClr>
              <a:buSzPct val="100000"/>
              <a:buNone/>
            </a:pPr>
            <a:r>
              <a:rPr lang="es-CL"/>
              <a:t>1) Indicar el nombre de fuente natural de agua.</a:t>
            </a:r>
            <a:endParaRPr/>
          </a:p>
          <a:p>
            <a:pPr indent="0" lvl="0" marL="0" rtl="0" algn="just">
              <a:lnSpc>
                <a:spcPct val="90000"/>
              </a:lnSpc>
              <a:spcBef>
                <a:spcPts val="1000"/>
              </a:spcBef>
              <a:spcAft>
                <a:spcPts val="0"/>
              </a:spcAft>
              <a:buClr>
                <a:schemeClr val="dk1"/>
              </a:buClr>
              <a:buSzPct val="100000"/>
              <a:buNone/>
            </a:pPr>
            <a:r>
              <a:rPr lang="es-CL"/>
              <a:t>2) Dotación de agua definida en unidades de volumen por tiempo.</a:t>
            </a:r>
            <a:endParaRPr/>
          </a:p>
          <a:p>
            <a:pPr indent="0" lvl="0" marL="0" rtl="0" algn="just">
              <a:lnSpc>
                <a:spcPct val="90000"/>
              </a:lnSpc>
              <a:spcBef>
                <a:spcPts val="1000"/>
              </a:spcBef>
              <a:spcAft>
                <a:spcPts val="0"/>
              </a:spcAft>
              <a:buClr>
                <a:schemeClr val="dk1"/>
              </a:buClr>
              <a:buSzPct val="100000"/>
              <a:buNone/>
            </a:pPr>
            <a:r>
              <a:rPr lang="es-CL"/>
              <a:t>3) Un punto de toma o captación especificado.</a:t>
            </a:r>
            <a:endParaRPr/>
          </a:p>
          <a:p>
            <a:pPr indent="0" lvl="0" marL="0" rtl="0" algn="just">
              <a:lnSpc>
                <a:spcPct val="90000"/>
              </a:lnSpc>
              <a:spcBef>
                <a:spcPts val="1000"/>
              </a:spcBef>
              <a:spcAft>
                <a:spcPts val="0"/>
              </a:spcAft>
              <a:buClr>
                <a:schemeClr val="dk1"/>
              </a:buClr>
              <a:buSzPct val="100000"/>
              <a:buNone/>
            </a:pPr>
            <a:r>
              <a:t/>
            </a:r>
            <a:endParaRPr b="1"/>
          </a:p>
          <a:p>
            <a:pPr indent="-90804" lvl="0" marL="228600" rtl="0" algn="just">
              <a:lnSpc>
                <a:spcPct val="90000"/>
              </a:lnSpc>
              <a:spcBef>
                <a:spcPts val="1000"/>
              </a:spcBef>
              <a:spcAft>
                <a:spcPts val="0"/>
              </a:spcAft>
              <a:buClr>
                <a:schemeClr val="dk1"/>
              </a:buClr>
              <a:buSzPct val="100000"/>
              <a:buNone/>
            </a:pPr>
            <a:r>
              <a:t/>
            </a:r>
            <a:endParaRPr b="1"/>
          </a:p>
          <a:p>
            <a:pPr indent="-90804"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pic>
        <p:nvPicPr>
          <p:cNvPr id="549" name="Google Shape;549;p17"/>
          <p:cNvPicPr preferRelativeResize="0"/>
          <p:nvPr/>
        </p:nvPicPr>
        <p:blipFill rotWithShape="1">
          <a:blip r:embed="rId3">
            <a:alphaModFix/>
          </a:blip>
          <a:srcRect b="0" l="0" r="0" t="0"/>
          <a:stretch/>
        </p:blipFill>
        <p:spPr>
          <a:xfrm>
            <a:off x="1919536" y="260648"/>
            <a:ext cx="4320480" cy="5688632"/>
          </a:xfrm>
          <a:prstGeom prst="rect">
            <a:avLst/>
          </a:prstGeom>
          <a:noFill/>
          <a:ln>
            <a:noFill/>
          </a:ln>
        </p:spPr>
      </p:pic>
      <p:pic>
        <p:nvPicPr>
          <p:cNvPr id="550" name="Google Shape;550;p17"/>
          <p:cNvPicPr preferRelativeResize="0"/>
          <p:nvPr/>
        </p:nvPicPr>
        <p:blipFill rotWithShape="1">
          <a:blip r:embed="rId4">
            <a:alphaModFix/>
          </a:blip>
          <a:srcRect b="0" l="0" r="0" t="0"/>
          <a:stretch/>
        </p:blipFill>
        <p:spPr>
          <a:xfrm>
            <a:off x="6384032" y="980728"/>
            <a:ext cx="3744416" cy="3888432"/>
          </a:xfrm>
          <a:prstGeom prst="rect">
            <a:avLst/>
          </a:prstGeom>
          <a:noFill/>
          <a:ln>
            <a:noFill/>
          </a:ln>
        </p:spPr>
      </p:pic>
      <p:grpSp>
        <p:nvGrpSpPr>
          <p:cNvPr id="551" name="Google Shape;551;p17"/>
          <p:cNvGrpSpPr/>
          <p:nvPr/>
        </p:nvGrpSpPr>
        <p:grpSpPr>
          <a:xfrm>
            <a:off x="10210800" y="275645"/>
            <a:ext cx="1632134" cy="1136922"/>
            <a:chOff x="3899706" y="2718906"/>
            <a:chExt cx="2716187" cy="1629712"/>
          </a:xfrm>
        </p:grpSpPr>
        <p:sp>
          <p:nvSpPr>
            <p:cNvPr id="552" name="Google Shape;552;p17"/>
            <p:cNvSpPr/>
            <p:nvPr/>
          </p:nvSpPr>
          <p:spPr>
            <a:xfrm>
              <a:off x="3899706"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3" name="Google Shape;553;p17"/>
            <p:cNvSpPr txBox="1"/>
            <p:nvPr/>
          </p:nvSpPr>
          <p:spPr>
            <a:xfrm>
              <a:off x="3947439"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4. Inscripción</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18"/>
          <p:cNvSpPr txBox="1"/>
          <p:nvPr>
            <p:ph type="title"/>
          </p:nvPr>
        </p:nvSpPr>
        <p:spPr>
          <a:xfrm>
            <a:off x="1676400" y="1581528"/>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Source Sans Pro"/>
              <a:buNone/>
            </a:pPr>
            <a:r>
              <a:rPr lang="es-CL"/>
              <a:t>Importancia de la Inscripción en el Conservador de Bienes Raíces</a:t>
            </a:r>
            <a:endParaRPr/>
          </a:p>
        </p:txBody>
      </p:sp>
      <p:sp>
        <p:nvSpPr>
          <p:cNvPr id="559" name="Google Shape;559;p18"/>
          <p:cNvSpPr txBox="1"/>
          <p:nvPr>
            <p:ph idx="4294967295" type="body"/>
          </p:nvPr>
        </p:nvSpPr>
        <p:spPr>
          <a:xfrm>
            <a:off x="1981200" y="2111930"/>
            <a:ext cx="8229600" cy="452596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None/>
            </a:pPr>
            <a:r>
              <a:t/>
            </a:r>
            <a:endParaRPr/>
          </a:p>
          <a:p>
            <a:pPr indent="0" lvl="0" marL="0" rtl="0" algn="ctr">
              <a:lnSpc>
                <a:spcPct val="90000"/>
              </a:lnSpc>
              <a:spcBef>
                <a:spcPts val="1000"/>
              </a:spcBef>
              <a:spcAft>
                <a:spcPts val="0"/>
              </a:spcAft>
              <a:buClr>
                <a:schemeClr val="dk1"/>
              </a:buClr>
              <a:buSzPts val="2800"/>
              <a:buNone/>
            </a:pPr>
            <a:r>
              <a:t/>
            </a:r>
            <a:endParaRPr/>
          </a:p>
          <a:p>
            <a:pPr indent="0" lvl="0" marL="0" rtl="0" algn="ctr">
              <a:lnSpc>
                <a:spcPct val="90000"/>
              </a:lnSpc>
              <a:spcBef>
                <a:spcPts val="1000"/>
              </a:spcBef>
              <a:spcAft>
                <a:spcPts val="0"/>
              </a:spcAft>
              <a:buClr>
                <a:schemeClr val="dk1"/>
              </a:buClr>
              <a:buSzPts val="2800"/>
              <a:buNone/>
            </a:pPr>
            <a:r>
              <a:rPr lang="es-CL"/>
              <a:t>El derecho de aprovechamiento se constituye originariamente por acto de autoridad. </a:t>
            </a:r>
            <a:endParaRPr/>
          </a:p>
          <a:p>
            <a:pPr indent="0" lvl="0" marL="0" rtl="0" algn="ctr">
              <a:lnSpc>
                <a:spcPct val="90000"/>
              </a:lnSpc>
              <a:spcBef>
                <a:spcPts val="1000"/>
              </a:spcBef>
              <a:spcAft>
                <a:spcPts val="0"/>
              </a:spcAft>
              <a:buClr>
                <a:srgbClr val="FFFF00"/>
              </a:buClr>
              <a:buSzPts val="2800"/>
              <a:buNone/>
            </a:pPr>
            <a:r>
              <a:rPr lang="es-CL">
                <a:solidFill>
                  <a:srgbClr val="FFFF00"/>
                </a:solidFill>
              </a:rPr>
              <a:t>La posesión de los derechos así constituidos</a:t>
            </a:r>
            <a:endParaRPr/>
          </a:p>
          <a:p>
            <a:pPr indent="0" lvl="0" marL="0" rtl="0" algn="ctr">
              <a:lnSpc>
                <a:spcPct val="90000"/>
              </a:lnSpc>
              <a:spcBef>
                <a:spcPts val="1000"/>
              </a:spcBef>
              <a:spcAft>
                <a:spcPts val="0"/>
              </a:spcAft>
              <a:buClr>
                <a:srgbClr val="FFFF00"/>
              </a:buClr>
              <a:buSzPts val="2800"/>
              <a:buNone/>
            </a:pPr>
            <a:r>
              <a:rPr b="1" lang="es-CL">
                <a:solidFill>
                  <a:srgbClr val="FFFF00"/>
                </a:solidFill>
              </a:rPr>
              <a:t> se adquiere por la competente inscripción</a:t>
            </a:r>
            <a:r>
              <a:rPr lang="es-CL">
                <a:solidFill>
                  <a:srgbClr val="FFFF00"/>
                </a:solidFill>
              </a:rPr>
              <a:t>.</a:t>
            </a:r>
            <a:endParaRPr/>
          </a:p>
          <a:p>
            <a:pPr indent="0" lvl="0" marL="0" rtl="0" algn="ctr">
              <a:lnSpc>
                <a:spcPct val="90000"/>
              </a:lnSpc>
              <a:spcBef>
                <a:spcPts val="1000"/>
              </a:spcBef>
              <a:spcAft>
                <a:spcPts val="0"/>
              </a:spcAft>
              <a:buClr>
                <a:schemeClr val="dk1"/>
              </a:buClr>
              <a:buSzPts val="2800"/>
              <a:buNone/>
            </a:pPr>
            <a:r>
              <a:t/>
            </a:r>
            <a:endParaRPr>
              <a:solidFill>
                <a:srgbClr val="FFFF00"/>
              </a:solidFill>
            </a:endParaRPr>
          </a:p>
          <a:p>
            <a:pPr indent="0" lvl="0" marL="0" rtl="0" algn="ctr">
              <a:lnSpc>
                <a:spcPct val="90000"/>
              </a:lnSpc>
              <a:spcBef>
                <a:spcPts val="1000"/>
              </a:spcBef>
              <a:spcAft>
                <a:spcPts val="0"/>
              </a:spcAft>
              <a:buClr>
                <a:srgbClr val="FFFF00"/>
              </a:buClr>
              <a:buSzPts val="2800"/>
              <a:buNone/>
            </a:pPr>
            <a:r>
              <a:rPr lang="es-CL">
                <a:solidFill>
                  <a:srgbClr val="FFFF00"/>
                </a:solidFill>
              </a:rPr>
              <a:t>Art. 20 inc. 1° Código de Aguas</a:t>
            </a:r>
            <a:endParaRPr/>
          </a:p>
        </p:txBody>
      </p:sp>
      <p:grpSp>
        <p:nvGrpSpPr>
          <p:cNvPr id="560" name="Google Shape;560;p18"/>
          <p:cNvGrpSpPr/>
          <p:nvPr/>
        </p:nvGrpSpPr>
        <p:grpSpPr>
          <a:xfrm>
            <a:off x="10210800" y="275645"/>
            <a:ext cx="1632134" cy="1136922"/>
            <a:chOff x="3899706" y="2718906"/>
            <a:chExt cx="2716187" cy="1629712"/>
          </a:xfrm>
        </p:grpSpPr>
        <p:sp>
          <p:nvSpPr>
            <p:cNvPr id="561" name="Google Shape;561;p18"/>
            <p:cNvSpPr/>
            <p:nvPr/>
          </p:nvSpPr>
          <p:spPr>
            <a:xfrm>
              <a:off x="3899706" y="2718906"/>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18"/>
            <p:cNvSpPr txBox="1"/>
            <p:nvPr/>
          </p:nvSpPr>
          <p:spPr>
            <a:xfrm>
              <a:off x="3947439" y="2766639"/>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4. Inscripción</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Source Sans Pro"/>
              <a:buNone/>
            </a:pPr>
            <a:r>
              <a:t/>
            </a:r>
            <a:endParaRPr/>
          </a:p>
        </p:txBody>
      </p:sp>
      <p:sp>
        <p:nvSpPr>
          <p:cNvPr id="568" name="Google Shape;568;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569" name="Google Shape;569;p19"/>
          <p:cNvPicPr preferRelativeResize="0"/>
          <p:nvPr/>
        </p:nvPicPr>
        <p:blipFill rotWithShape="1">
          <a:blip r:embed="rId3">
            <a:alphaModFix/>
          </a:blip>
          <a:srcRect b="0" l="0" r="0" t="0"/>
          <a:stretch/>
        </p:blipFill>
        <p:spPr>
          <a:xfrm>
            <a:off x="838200" y="317541"/>
            <a:ext cx="9894456" cy="617533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Source Sans Pro"/>
              <a:buNone/>
            </a:pPr>
            <a:br>
              <a:rPr lang="es-CL" sz="3600"/>
            </a:br>
            <a:r>
              <a:rPr lang="es-CL" sz="3600"/>
              <a:t>Bibliografía y videos</a:t>
            </a:r>
            <a:br>
              <a:rPr lang="es-CL" sz="3600"/>
            </a:br>
            <a:r>
              <a:rPr lang="es-CL" sz="2700"/>
              <a:t>Los Derechos de Aprovechamiento de Aguas: Naturaleza y características</a:t>
            </a:r>
            <a:br>
              <a:rPr lang="es-CL" sz="4400">
                <a:latin typeface="Calibri"/>
                <a:ea typeface="Calibri"/>
                <a:cs typeface="Calibri"/>
                <a:sym typeface="Calibri"/>
              </a:rPr>
            </a:br>
            <a:endParaRPr/>
          </a:p>
        </p:txBody>
      </p:sp>
      <p:sp>
        <p:nvSpPr>
          <p:cNvPr id="356" name="Google Shape;356;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s-CL" sz="1800"/>
              <a:t>Rivera Bravo, Daniela Pilar,  U</a:t>
            </a:r>
            <a:r>
              <a:rPr lang="es-CL" sz="1800" u="sng">
                <a:solidFill>
                  <a:schemeClr val="hlink"/>
                </a:solidFill>
                <a:hlinkClick r:id="rId3"/>
              </a:rPr>
              <a:t>sos y derechos consuetudinarios de aguas : su reconocimiento, subsistencia y ajuste</a:t>
            </a:r>
            <a:r>
              <a:rPr lang="es-CL" sz="1800"/>
              <a:t>, 1a. ed.; 2013</a:t>
            </a:r>
            <a:endParaRPr/>
          </a:p>
          <a:p>
            <a:pPr indent="-228600" lvl="0" marL="228600" rtl="0" algn="l">
              <a:lnSpc>
                <a:spcPct val="90000"/>
              </a:lnSpc>
              <a:spcBef>
                <a:spcPts val="1000"/>
              </a:spcBef>
              <a:spcAft>
                <a:spcPts val="0"/>
              </a:spcAft>
              <a:buClr>
                <a:schemeClr val="dk1"/>
              </a:buClr>
              <a:buSzPct val="100000"/>
              <a:buChar char="•"/>
            </a:pPr>
            <a:r>
              <a:rPr lang="es-CL" sz="1800"/>
              <a:t>Vergara Blanco, Alejandro, Derechos de  Aguas, 1998.</a:t>
            </a:r>
            <a:endParaRPr/>
          </a:p>
          <a:p>
            <a:pPr indent="-228600" lvl="0" marL="228600" rtl="0" algn="l">
              <a:lnSpc>
                <a:spcPct val="107000"/>
              </a:lnSpc>
              <a:spcBef>
                <a:spcPts val="1000"/>
              </a:spcBef>
              <a:spcAft>
                <a:spcPts val="0"/>
              </a:spcAft>
              <a:buClr>
                <a:schemeClr val="dk1"/>
              </a:buClr>
              <a:buSzPct val="100000"/>
              <a:buChar char="•"/>
            </a:pPr>
            <a:r>
              <a:rPr lang="es-CL" sz="1800"/>
              <a:t>https://dga.mop.gob.cl/orientacionalpublico/guias/Guias%20para%20presentacion%20de%20solicitudes/Guia%20Solicitud%20ND%20Superficial%20ver%20enero%202018.pdf</a:t>
            </a:r>
            <a:endParaRPr/>
          </a:p>
          <a:p>
            <a:pPr indent="0" lvl="0" marL="0" rtl="0" algn="l">
              <a:lnSpc>
                <a:spcPct val="107000"/>
              </a:lnSpc>
              <a:spcBef>
                <a:spcPts val="1800"/>
              </a:spcBef>
              <a:spcAft>
                <a:spcPts val="0"/>
              </a:spcAft>
              <a:buClr>
                <a:schemeClr val="dk1"/>
              </a:buClr>
              <a:buSzPct val="100000"/>
              <a:buNone/>
            </a:pPr>
            <a:r>
              <a:rPr lang="es-CL" sz="1800"/>
              <a:t> Videos</a:t>
            </a:r>
            <a:endParaRPr/>
          </a:p>
          <a:p>
            <a:pPr indent="-228600" lvl="0" marL="228600" rtl="0" algn="l">
              <a:lnSpc>
                <a:spcPct val="107000"/>
              </a:lnSpc>
              <a:spcBef>
                <a:spcPts val="1800"/>
              </a:spcBef>
              <a:spcAft>
                <a:spcPts val="0"/>
              </a:spcAft>
              <a:buClr>
                <a:schemeClr val="dk1"/>
              </a:buClr>
              <a:buSzPct val="100000"/>
              <a:buChar char="•"/>
            </a:pPr>
            <a:r>
              <a:rPr lang="es-CL" sz="1800">
                <a:latin typeface="Calibri"/>
                <a:ea typeface="Calibri"/>
                <a:cs typeface="Calibri"/>
                <a:sym typeface="Calibri"/>
              </a:rPr>
              <a:t>https://www.t13.cl/videos/politica/polemica-cambios-derechos-agua</a:t>
            </a:r>
            <a:endParaRPr/>
          </a:p>
          <a:p>
            <a:pPr indent="-228600" lvl="0" marL="228600" rtl="0" algn="l">
              <a:lnSpc>
                <a:spcPct val="107000"/>
              </a:lnSpc>
              <a:spcBef>
                <a:spcPts val="1800"/>
              </a:spcBef>
              <a:spcAft>
                <a:spcPts val="0"/>
              </a:spcAft>
              <a:buClr>
                <a:schemeClr val="dk1"/>
              </a:buClr>
              <a:buSzPct val="100000"/>
              <a:buChar char="•"/>
            </a:pPr>
            <a:r>
              <a:rPr lang="es-CL" sz="1800" u="sng">
                <a:solidFill>
                  <a:schemeClr val="hlink"/>
                </a:solidFill>
                <a:hlinkClick r:id="rId4"/>
              </a:rPr>
              <a:t>https://www.eldesconcierto.cl/2016/08/17/videocodigo-de-aguas-el-agua-como-derecho-o-propiedad/</a:t>
            </a:r>
            <a:endParaRPr sz="1800"/>
          </a:p>
          <a:p>
            <a:pPr indent="-228600" lvl="0" marL="228600" rtl="0" algn="l">
              <a:lnSpc>
                <a:spcPct val="107000"/>
              </a:lnSpc>
              <a:spcBef>
                <a:spcPts val="1800"/>
              </a:spcBef>
              <a:spcAft>
                <a:spcPts val="0"/>
              </a:spcAft>
              <a:buClr>
                <a:schemeClr val="dk1"/>
              </a:buClr>
              <a:buSzPct val="100000"/>
              <a:buChar char="•"/>
            </a:pPr>
            <a:r>
              <a:rPr lang="es-CL" sz="1800" u="sng">
                <a:solidFill>
                  <a:schemeClr val="hlink"/>
                </a:solidFill>
                <a:hlinkClick r:id="rId5"/>
              </a:rPr>
              <a:t>https://www.tvu.cl/prensa/2019/03/22/chile-es-destacado-como-el-unico-pais-que-privatizo-el-derecho-humano-de-acceso-al-agua.html</a:t>
            </a:r>
            <a:endParaRPr sz="1800"/>
          </a:p>
          <a:p>
            <a:pPr indent="-228600" lvl="0" marL="228600" rtl="0" algn="l">
              <a:lnSpc>
                <a:spcPct val="107000"/>
              </a:lnSpc>
              <a:spcBef>
                <a:spcPts val="1800"/>
              </a:spcBef>
              <a:spcAft>
                <a:spcPts val="0"/>
              </a:spcAft>
              <a:buClr>
                <a:schemeClr val="dk1"/>
              </a:buClr>
              <a:buSzPct val="100000"/>
              <a:buChar char="•"/>
            </a:pPr>
            <a:r>
              <a:rPr lang="es-CL" sz="1800"/>
              <a:t>https://www.diarioconstitucional.cl/videos/sobre-la-reforma-al-codigo-de-aguas/</a:t>
            </a:r>
            <a:endParaRPr/>
          </a:p>
          <a:p>
            <a:pPr indent="-122872" lvl="0" marL="228600" rtl="0" algn="l">
              <a:lnSpc>
                <a:spcPct val="107000"/>
              </a:lnSpc>
              <a:spcBef>
                <a:spcPts val="1800"/>
              </a:spcBef>
              <a:spcAft>
                <a:spcPts val="0"/>
              </a:spcAft>
              <a:buClr>
                <a:schemeClr val="dk1"/>
              </a:buClr>
              <a:buSzPct val="100000"/>
              <a:buNone/>
            </a:pPr>
            <a:r>
              <a:t/>
            </a:r>
            <a:endParaRPr sz="1800">
              <a:latin typeface="Calibri"/>
              <a:ea typeface="Calibri"/>
              <a:cs typeface="Calibri"/>
              <a:sym typeface="Calibri"/>
            </a:endParaRPr>
          </a:p>
          <a:p>
            <a:pPr indent="-122872" lvl="0" marL="228600" rtl="0" algn="l">
              <a:lnSpc>
                <a:spcPct val="107000"/>
              </a:lnSpc>
              <a:spcBef>
                <a:spcPts val="1800"/>
              </a:spcBef>
              <a:spcAft>
                <a:spcPts val="0"/>
              </a:spcAft>
              <a:buClr>
                <a:schemeClr val="dk1"/>
              </a:buClr>
              <a:buSzPct val="100000"/>
              <a:buNone/>
            </a:pPr>
            <a:r>
              <a:t/>
            </a:r>
            <a:endParaRPr sz="1800">
              <a:latin typeface="Calibri"/>
              <a:ea typeface="Calibri"/>
              <a:cs typeface="Calibri"/>
              <a:sym typeface="Calibri"/>
            </a:endParaRPr>
          </a:p>
          <a:p>
            <a:pPr indent="-64135" lvl="0" marL="228600" rtl="0" algn="l">
              <a:lnSpc>
                <a:spcPct val="90000"/>
              </a:lnSpc>
              <a:spcBef>
                <a:spcPts val="1800"/>
              </a:spcBef>
              <a:spcAft>
                <a:spcPts val="0"/>
              </a:spcAft>
              <a:buClr>
                <a:schemeClr val="dk1"/>
              </a:buClr>
              <a:buSzPct val="1000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5"/>
          <p:cNvPicPr preferRelativeResize="0"/>
          <p:nvPr/>
        </p:nvPicPr>
        <p:blipFill rotWithShape="1">
          <a:blip r:embed="rId3">
            <a:alphaModFix/>
          </a:blip>
          <a:srcRect b="0" l="0" r="0" t="0"/>
          <a:stretch/>
        </p:blipFill>
        <p:spPr>
          <a:xfrm>
            <a:off x="1114096" y="210207"/>
            <a:ext cx="8513379" cy="664779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5" name="Shape 365"/>
        <p:cNvGrpSpPr/>
        <p:nvPr/>
      </p:nvGrpSpPr>
      <p:grpSpPr>
        <a:xfrm>
          <a:off x="0" y="0"/>
          <a:ext cx="0" cy="0"/>
          <a:chOff x="0" y="0"/>
          <a:chExt cx="0" cy="0"/>
        </a:xfrm>
      </p:grpSpPr>
      <p:sp>
        <p:nvSpPr>
          <p:cNvPr id="366" name="Google Shape;366;p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pic>
        <p:nvPicPr>
          <p:cNvPr descr="Solicitud derecho de agua | Diario El Huemul" id="367" name="Google Shape;367;p6"/>
          <p:cNvPicPr preferRelativeResize="0"/>
          <p:nvPr/>
        </p:nvPicPr>
        <p:blipFill rotWithShape="1">
          <a:blip r:embed="rId3">
            <a:alphaModFix/>
          </a:blip>
          <a:srcRect b="1" l="21630" r="27785" t="0"/>
          <a:stretch/>
        </p:blipFill>
        <p:spPr>
          <a:xfrm>
            <a:off x="2511713" y="3104705"/>
            <a:ext cx="3634674" cy="3217333"/>
          </a:xfrm>
          <a:prstGeom prst="rect">
            <a:avLst/>
          </a:prstGeom>
          <a:noFill/>
          <a:ln>
            <a:noFill/>
          </a:ln>
        </p:spPr>
      </p:pic>
      <p:grpSp>
        <p:nvGrpSpPr>
          <p:cNvPr id="368" name="Google Shape;368;p6"/>
          <p:cNvGrpSpPr/>
          <p:nvPr/>
        </p:nvGrpSpPr>
        <p:grpSpPr>
          <a:xfrm>
            <a:off x="785511" y="805742"/>
            <a:ext cx="3647770" cy="3193211"/>
            <a:chOff x="1674895" y="1345036"/>
            <a:chExt cx="5428610" cy="4210939"/>
          </a:xfrm>
        </p:grpSpPr>
        <p:sp>
          <p:nvSpPr>
            <p:cNvPr id="369" name="Google Shape;369;p6"/>
            <p:cNvSpPr/>
            <p:nvPr/>
          </p:nvSpPr>
          <p:spPr>
            <a:xfrm>
              <a:off x="1674895" y="1345036"/>
              <a:ext cx="5428610" cy="4210939"/>
            </a:xfrm>
            <a:prstGeom prst="rect">
              <a:avLst/>
            </a:prstGeom>
            <a:solidFill>
              <a:srgbClr val="FFFFFF"/>
            </a:solidFill>
            <a:ln cap="flat" cmpd="sng" w="2857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370" name="Google Shape;370;p6"/>
            <p:cNvSpPr/>
            <p:nvPr/>
          </p:nvSpPr>
          <p:spPr>
            <a:xfrm>
              <a:off x="1674895" y="1345036"/>
              <a:ext cx="5428610" cy="4210939"/>
            </a:xfrm>
            <a:prstGeom prst="rect">
              <a:avLst/>
            </a:prstGeom>
            <a:solidFill>
              <a:schemeClr val="accent3">
                <a:alpha val="20000"/>
              </a:schemeClr>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sp>
        <p:nvSpPr>
          <p:cNvPr id="371" name="Google Shape;371;p6"/>
          <p:cNvSpPr/>
          <p:nvPr/>
        </p:nvSpPr>
        <p:spPr>
          <a:xfrm>
            <a:off x="695315" y="685805"/>
            <a:ext cx="3624947" cy="3193211"/>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372" name="Google Shape;372;p6"/>
          <p:cNvSpPr txBox="1"/>
          <p:nvPr>
            <p:ph type="title"/>
          </p:nvPr>
        </p:nvSpPr>
        <p:spPr>
          <a:xfrm>
            <a:off x="740584" y="859808"/>
            <a:ext cx="3543197" cy="2878986"/>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3700"/>
              <a:buFont typeface="Source Sans Pro"/>
              <a:buNone/>
            </a:pPr>
            <a:r>
              <a:rPr lang="es-CL" sz="3700"/>
              <a:t>CONSTITUCIÓN DE DERECHOS DE AGUAS</a:t>
            </a:r>
            <a:endParaRPr/>
          </a:p>
        </p:txBody>
      </p:sp>
      <p:grpSp>
        <p:nvGrpSpPr>
          <p:cNvPr id="373" name="Google Shape;373;p6"/>
          <p:cNvGrpSpPr/>
          <p:nvPr/>
        </p:nvGrpSpPr>
        <p:grpSpPr>
          <a:xfrm>
            <a:off x="0" y="117004"/>
            <a:ext cx="1370098" cy="508993"/>
            <a:chOff x="2267504" y="2540250"/>
            <a:chExt cx="1990951" cy="739640"/>
          </a:xfrm>
        </p:grpSpPr>
        <p:sp>
          <p:nvSpPr>
            <p:cNvPr id="374" name="Google Shape;374;p6"/>
            <p:cNvSpPr/>
            <p:nvPr/>
          </p:nvSpPr>
          <p:spPr>
            <a:xfrm>
              <a:off x="2267504" y="2540250"/>
              <a:ext cx="1990951" cy="286230"/>
            </a:xfrm>
            <a:custGeom>
              <a:rect b="b" l="l" r="r" t="t"/>
              <a:pathLst>
                <a:path extrusionOk="0" h="286230" w="1990951">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75" name="Google Shape;375;p6"/>
            <p:cNvSpPr/>
            <p:nvPr/>
          </p:nvSpPr>
          <p:spPr>
            <a:xfrm>
              <a:off x="2267504" y="2993660"/>
              <a:ext cx="1990951" cy="286230"/>
            </a:xfrm>
            <a:custGeom>
              <a:rect b="b" l="l" r="r" t="t"/>
              <a:pathLst>
                <a:path extrusionOk="0" h="286230" w="1990951">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grpSp>
        <p:nvGrpSpPr>
          <p:cNvPr id="376" name="Google Shape;376;p6"/>
          <p:cNvGrpSpPr/>
          <p:nvPr/>
        </p:nvGrpSpPr>
        <p:grpSpPr>
          <a:xfrm>
            <a:off x="0" y="117004"/>
            <a:ext cx="1370098" cy="508993"/>
            <a:chOff x="2267504" y="2540250"/>
            <a:chExt cx="1990951" cy="739640"/>
          </a:xfrm>
        </p:grpSpPr>
        <p:sp>
          <p:nvSpPr>
            <p:cNvPr id="377" name="Google Shape;377;p6"/>
            <p:cNvSpPr/>
            <p:nvPr/>
          </p:nvSpPr>
          <p:spPr>
            <a:xfrm>
              <a:off x="2267504" y="2540250"/>
              <a:ext cx="1990951" cy="286230"/>
            </a:xfrm>
            <a:custGeom>
              <a:rect b="b" l="l" r="r" t="t"/>
              <a:pathLst>
                <a:path extrusionOk="0" h="286230" w="1990951">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solidFill>
              <a:schemeClr val="dk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78" name="Google Shape;378;p6"/>
            <p:cNvSpPr/>
            <p:nvPr/>
          </p:nvSpPr>
          <p:spPr>
            <a:xfrm>
              <a:off x="2267504" y="2993660"/>
              <a:ext cx="1990951" cy="286230"/>
            </a:xfrm>
            <a:custGeom>
              <a:rect b="b" l="l" r="r" t="t"/>
              <a:pathLst>
                <a:path extrusionOk="0" h="286230" w="1990951">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solidFill>
              <a:schemeClr val="dk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grpSp>
        <p:nvGrpSpPr>
          <p:cNvPr id="379" name="Google Shape;379;p6"/>
          <p:cNvGrpSpPr/>
          <p:nvPr/>
        </p:nvGrpSpPr>
        <p:grpSpPr>
          <a:xfrm>
            <a:off x="4689048" y="2445529"/>
            <a:ext cx="849365" cy="849366"/>
            <a:chOff x="5829300" y="3162300"/>
            <a:chExt cx="532256" cy="532257"/>
          </a:xfrm>
        </p:grpSpPr>
        <p:sp>
          <p:nvSpPr>
            <p:cNvPr id="380" name="Google Shape;380;p6"/>
            <p:cNvSpPr/>
            <p:nvPr/>
          </p:nvSpPr>
          <p:spPr>
            <a:xfrm>
              <a:off x="5859208" y="3192208"/>
              <a:ext cx="112966" cy="112966"/>
            </a:xfrm>
            <a:custGeom>
              <a:rect b="b" l="l" r="r" t="t"/>
              <a:pathLst>
                <a:path extrusionOk="0" h="112966" w="112966">
                  <a:moveTo>
                    <a:pt x="112967" y="0"/>
                  </a:moveTo>
                  <a:lnTo>
                    <a:pt x="0" y="112967"/>
                  </a:lnTo>
                  <a:cubicBezTo>
                    <a:pt x="25356" y="64747"/>
                    <a:pt x="64747" y="25356"/>
                    <a:pt x="112967"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1" name="Google Shape;381;p6"/>
            <p:cNvSpPr/>
            <p:nvPr/>
          </p:nvSpPr>
          <p:spPr>
            <a:xfrm>
              <a:off x="5831205" y="3164205"/>
              <a:ext cx="230314" cy="230314"/>
            </a:xfrm>
            <a:custGeom>
              <a:rect b="b" l="l" r="r" t="t"/>
              <a:pathLst>
                <a:path extrusionOk="0" h="230314" w="230314">
                  <a:moveTo>
                    <a:pt x="230314" y="0"/>
                  </a:moveTo>
                  <a:lnTo>
                    <a:pt x="0" y="230314"/>
                  </a:lnTo>
                  <a:cubicBezTo>
                    <a:pt x="953" y="223361"/>
                    <a:pt x="2095" y="216408"/>
                    <a:pt x="3524" y="209550"/>
                  </a:cubicBezTo>
                  <a:lnTo>
                    <a:pt x="209550" y="3524"/>
                  </a:lnTo>
                  <a:cubicBezTo>
                    <a:pt x="216408" y="2095"/>
                    <a:pt x="223361" y="953"/>
                    <a:pt x="230314" y="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2" name="Google Shape;382;p6"/>
            <p:cNvSpPr/>
            <p:nvPr/>
          </p:nvSpPr>
          <p:spPr>
            <a:xfrm>
              <a:off x="5829300" y="3162300"/>
              <a:ext cx="294131" cy="294131"/>
            </a:xfrm>
            <a:custGeom>
              <a:rect b="b" l="l" r="r" t="t"/>
              <a:pathLst>
                <a:path extrusionOk="0" h="294131" w="294131">
                  <a:moveTo>
                    <a:pt x="294132" y="1238"/>
                  </a:moveTo>
                  <a:lnTo>
                    <a:pt x="1238" y="294132"/>
                  </a:lnTo>
                  <a:cubicBezTo>
                    <a:pt x="667" y="288893"/>
                    <a:pt x="0" y="283559"/>
                    <a:pt x="0" y="278225"/>
                  </a:cubicBezTo>
                  <a:lnTo>
                    <a:pt x="278225" y="0"/>
                  </a:lnTo>
                  <a:cubicBezTo>
                    <a:pt x="283559" y="0"/>
                    <a:pt x="288893" y="667"/>
                    <a:pt x="294132" y="123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3" name="Google Shape;383;p6"/>
            <p:cNvSpPr/>
            <p:nvPr/>
          </p:nvSpPr>
          <p:spPr>
            <a:xfrm>
              <a:off x="5837205" y="3170110"/>
              <a:ext cx="337184" cy="337280"/>
            </a:xfrm>
            <a:custGeom>
              <a:rect b="b" l="l" r="r" t="t"/>
              <a:pathLst>
                <a:path extrusionOk="0" h="337280" w="337184">
                  <a:moveTo>
                    <a:pt x="337185" y="3905"/>
                  </a:moveTo>
                  <a:lnTo>
                    <a:pt x="3810" y="337280"/>
                  </a:lnTo>
                  <a:cubicBezTo>
                    <a:pt x="2381" y="332899"/>
                    <a:pt x="1143" y="328422"/>
                    <a:pt x="0" y="323850"/>
                  </a:cubicBezTo>
                  <a:lnTo>
                    <a:pt x="323850" y="0"/>
                  </a:lnTo>
                  <a:cubicBezTo>
                    <a:pt x="328327" y="1715"/>
                    <a:pt x="332804" y="2477"/>
                    <a:pt x="337185" y="390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4" name="Google Shape;384;p6"/>
            <p:cNvSpPr/>
            <p:nvPr/>
          </p:nvSpPr>
          <p:spPr>
            <a:xfrm>
              <a:off x="5853207" y="3186207"/>
              <a:ext cx="364617" cy="364617"/>
            </a:xfrm>
            <a:custGeom>
              <a:rect b="b" l="l" r="r" t="t"/>
              <a:pathLst>
                <a:path extrusionOk="0" h="364617" w="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5" name="Google Shape;385;p6"/>
            <p:cNvSpPr/>
            <p:nvPr/>
          </p:nvSpPr>
          <p:spPr>
            <a:xfrm>
              <a:off x="5875305" y="3208305"/>
              <a:ext cx="380238" cy="380238"/>
            </a:xfrm>
            <a:custGeom>
              <a:rect b="b" l="l" r="r" t="t"/>
              <a:pathLst>
                <a:path extrusionOk="0" h="380238" w="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6" name="Google Shape;386;p6"/>
            <p:cNvSpPr/>
            <p:nvPr/>
          </p:nvSpPr>
          <p:spPr>
            <a:xfrm>
              <a:off x="5902832" y="3235832"/>
              <a:ext cx="385191" cy="385191"/>
            </a:xfrm>
            <a:custGeom>
              <a:rect b="b" l="l" r="r" t="t"/>
              <a:pathLst>
                <a:path extrusionOk="0" h="385191" w="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7" name="Google Shape;387;p6"/>
            <p:cNvSpPr/>
            <p:nvPr/>
          </p:nvSpPr>
          <p:spPr>
            <a:xfrm>
              <a:off x="5935789" y="3268313"/>
              <a:ext cx="379761" cy="380237"/>
            </a:xfrm>
            <a:custGeom>
              <a:rect b="b" l="l" r="r" t="t"/>
              <a:pathLst>
                <a:path extrusionOk="0" h="380237" w="379761">
                  <a:moveTo>
                    <a:pt x="372428" y="0"/>
                  </a:moveTo>
                  <a:cubicBezTo>
                    <a:pt x="374999" y="3239"/>
                    <a:pt x="377381" y="6572"/>
                    <a:pt x="379762" y="9525"/>
                  </a:cubicBezTo>
                  <a:lnTo>
                    <a:pt x="9525" y="380238"/>
                  </a:lnTo>
                  <a:cubicBezTo>
                    <a:pt x="6096" y="377857"/>
                    <a:pt x="2762" y="375476"/>
                    <a:pt x="0" y="37290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8" name="Google Shape;388;p6"/>
            <p:cNvSpPr/>
            <p:nvPr/>
          </p:nvSpPr>
          <p:spPr>
            <a:xfrm>
              <a:off x="5972841" y="3305841"/>
              <a:ext cx="364807" cy="364807"/>
            </a:xfrm>
            <a:custGeom>
              <a:rect b="b" l="l" r="r" t="t"/>
              <a:pathLst>
                <a:path extrusionOk="0" h="364807" w="364807">
                  <a:moveTo>
                    <a:pt x="359188" y="0"/>
                  </a:moveTo>
                  <a:cubicBezTo>
                    <a:pt x="361188" y="3905"/>
                    <a:pt x="362998" y="7715"/>
                    <a:pt x="364808" y="11621"/>
                  </a:cubicBezTo>
                  <a:lnTo>
                    <a:pt x="11621" y="364808"/>
                  </a:lnTo>
                  <a:cubicBezTo>
                    <a:pt x="7715" y="362998"/>
                    <a:pt x="3905" y="361188"/>
                    <a:pt x="0" y="35918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89" name="Google Shape;389;p6"/>
            <p:cNvSpPr/>
            <p:nvPr/>
          </p:nvSpPr>
          <p:spPr>
            <a:xfrm>
              <a:off x="6016370" y="3349466"/>
              <a:ext cx="337280" cy="337280"/>
            </a:xfrm>
            <a:custGeom>
              <a:rect b="b" l="l" r="r" t="t"/>
              <a:pathLst>
                <a:path extrusionOk="0" h="337280" w="337280">
                  <a:moveTo>
                    <a:pt x="333470" y="0"/>
                  </a:moveTo>
                  <a:cubicBezTo>
                    <a:pt x="334899" y="4382"/>
                    <a:pt x="336137" y="8858"/>
                    <a:pt x="337280" y="13430"/>
                  </a:cubicBezTo>
                  <a:lnTo>
                    <a:pt x="13430" y="337280"/>
                  </a:lnTo>
                  <a:cubicBezTo>
                    <a:pt x="8858" y="336137"/>
                    <a:pt x="4382" y="334899"/>
                    <a:pt x="0" y="333470"/>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0" name="Google Shape;390;p6"/>
            <p:cNvSpPr/>
            <p:nvPr/>
          </p:nvSpPr>
          <p:spPr>
            <a:xfrm>
              <a:off x="6067329" y="3400425"/>
              <a:ext cx="294227" cy="294132"/>
            </a:xfrm>
            <a:custGeom>
              <a:rect b="b" l="l" r="r" t="t"/>
              <a:pathLst>
                <a:path extrusionOk="0" h="294132" w="294227">
                  <a:moveTo>
                    <a:pt x="292989" y="0"/>
                  </a:moveTo>
                  <a:cubicBezTo>
                    <a:pt x="293561" y="5334"/>
                    <a:pt x="293942" y="10668"/>
                    <a:pt x="294227" y="15907"/>
                  </a:cubicBezTo>
                  <a:lnTo>
                    <a:pt x="15907" y="294132"/>
                  </a:lnTo>
                  <a:cubicBezTo>
                    <a:pt x="10668" y="294132"/>
                    <a:pt x="5334" y="293465"/>
                    <a:pt x="0" y="292894"/>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1" name="Google Shape;391;p6"/>
            <p:cNvSpPr/>
            <p:nvPr/>
          </p:nvSpPr>
          <p:spPr>
            <a:xfrm>
              <a:off x="6129337" y="3462337"/>
              <a:ext cx="230314" cy="230314"/>
            </a:xfrm>
            <a:custGeom>
              <a:rect b="b" l="l" r="r" t="t"/>
              <a:pathLst>
                <a:path extrusionOk="0" h="230314" w="230314">
                  <a:moveTo>
                    <a:pt x="230315" y="0"/>
                  </a:moveTo>
                  <a:cubicBezTo>
                    <a:pt x="229457" y="6953"/>
                    <a:pt x="228314" y="13716"/>
                    <a:pt x="226886" y="20574"/>
                  </a:cubicBezTo>
                  <a:lnTo>
                    <a:pt x="20669" y="226790"/>
                  </a:lnTo>
                  <a:cubicBezTo>
                    <a:pt x="13811" y="228314"/>
                    <a:pt x="6953" y="229457"/>
                    <a:pt x="0" y="230315"/>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2" name="Google Shape;392;p6"/>
            <p:cNvSpPr/>
            <p:nvPr/>
          </p:nvSpPr>
          <p:spPr>
            <a:xfrm>
              <a:off x="6218682" y="3551682"/>
              <a:ext cx="112871" cy="112871"/>
            </a:xfrm>
            <a:custGeom>
              <a:rect b="b" l="l" r="r" t="t"/>
              <a:pathLst>
                <a:path extrusionOk="0" h="112871" w="112871">
                  <a:moveTo>
                    <a:pt x="112871" y="0"/>
                  </a:moveTo>
                  <a:cubicBezTo>
                    <a:pt x="87618" y="48239"/>
                    <a:pt x="48239" y="87618"/>
                    <a:pt x="0" y="112871"/>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grpSp>
        <p:nvGrpSpPr>
          <p:cNvPr id="393" name="Google Shape;393;p6"/>
          <p:cNvGrpSpPr/>
          <p:nvPr/>
        </p:nvGrpSpPr>
        <p:grpSpPr>
          <a:xfrm>
            <a:off x="4689048" y="2445529"/>
            <a:ext cx="849365" cy="849366"/>
            <a:chOff x="5829300" y="3162300"/>
            <a:chExt cx="532256" cy="532257"/>
          </a:xfrm>
        </p:grpSpPr>
        <p:sp>
          <p:nvSpPr>
            <p:cNvPr id="394" name="Google Shape;394;p6"/>
            <p:cNvSpPr/>
            <p:nvPr/>
          </p:nvSpPr>
          <p:spPr>
            <a:xfrm>
              <a:off x="5859208" y="3192208"/>
              <a:ext cx="112966" cy="112966"/>
            </a:xfrm>
            <a:custGeom>
              <a:rect b="b" l="l" r="r" t="t"/>
              <a:pathLst>
                <a:path extrusionOk="0" h="112966" w="112966">
                  <a:moveTo>
                    <a:pt x="112967" y="0"/>
                  </a:moveTo>
                  <a:lnTo>
                    <a:pt x="0" y="112967"/>
                  </a:lnTo>
                  <a:cubicBezTo>
                    <a:pt x="25356" y="64747"/>
                    <a:pt x="64747" y="25356"/>
                    <a:pt x="112967"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5" name="Google Shape;395;p6"/>
            <p:cNvSpPr/>
            <p:nvPr/>
          </p:nvSpPr>
          <p:spPr>
            <a:xfrm>
              <a:off x="5831205" y="3164205"/>
              <a:ext cx="230314" cy="230314"/>
            </a:xfrm>
            <a:custGeom>
              <a:rect b="b" l="l" r="r" t="t"/>
              <a:pathLst>
                <a:path extrusionOk="0" h="230314" w="230314">
                  <a:moveTo>
                    <a:pt x="230314" y="0"/>
                  </a:moveTo>
                  <a:lnTo>
                    <a:pt x="0" y="230314"/>
                  </a:lnTo>
                  <a:cubicBezTo>
                    <a:pt x="953" y="223361"/>
                    <a:pt x="2095" y="216408"/>
                    <a:pt x="3524" y="209550"/>
                  </a:cubicBezTo>
                  <a:lnTo>
                    <a:pt x="209550" y="3524"/>
                  </a:lnTo>
                  <a:cubicBezTo>
                    <a:pt x="216408" y="2095"/>
                    <a:pt x="223361" y="953"/>
                    <a:pt x="230314"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6" name="Google Shape;396;p6"/>
            <p:cNvSpPr/>
            <p:nvPr/>
          </p:nvSpPr>
          <p:spPr>
            <a:xfrm>
              <a:off x="5829300" y="3162300"/>
              <a:ext cx="294131" cy="294131"/>
            </a:xfrm>
            <a:custGeom>
              <a:rect b="b" l="l" r="r" t="t"/>
              <a:pathLst>
                <a:path extrusionOk="0" h="294131" w="294131">
                  <a:moveTo>
                    <a:pt x="294132" y="1238"/>
                  </a:moveTo>
                  <a:lnTo>
                    <a:pt x="1238" y="294132"/>
                  </a:lnTo>
                  <a:cubicBezTo>
                    <a:pt x="667" y="288893"/>
                    <a:pt x="0" y="283559"/>
                    <a:pt x="0" y="278225"/>
                  </a:cubicBezTo>
                  <a:lnTo>
                    <a:pt x="278225" y="0"/>
                  </a:lnTo>
                  <a:cubicBezTo>
                    <a:pt x="283559" y="0"/>
                    <a:pt x="288893" y="667"/>
                    <a:pt x="294132" y="123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7" name="Google Shape;397;p6"/>
            <p:cNvSpPr/>
            <p:nvPr/>
          </p:nvSpPr>
          <p:spPr>
            <a:xfrm>
              <a:off x="5837205" y="3170110"/>
              <a:ext cx="337184" cy="337280"/>
            </a:xfrm>
            <a:custGeom>
              <a:rect b="b" l="l" r="r" t="t"/>
              <a:pathLst>
                <a:path extrusionOk="0" h="337280" w="337184">
                  <a:moveTo>
                    <a:pt x="337185" y="3905"/>
                  </a:moveTo>
                  <a:lnTo>
                    <a:pt x="3810" y="337280"/>
                  </a:lnTo>
                  <a:cubicBezTo>
                    <a:pt x="2381" y="332899"/>
                    <a:pt x="1143" y="328422"/>
                    <a:pt x="0" y="323850"/>
                  </a:cubicBezTo>
                  <a:lnTo>
                    <a:pt x="323850" y="0"/>
                  </a:lnTo>
                  <a:cubicBezTo>
                    <a:pt x="328327" y="1715"/>
                    <a:pt x="332804" y="2477"/>
                    <a:pt x="337185" y="390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8" name="Google Shape;398;p6"/>
            <p:cNvSpPr/>
            <p:nvPr/>
          </p:nvSpPr>
          <p:spPr>
            <a:xfrm>
              <a:off x="5853207" y="3186207"/>
              <a:ext cx="364617" cy="364617"/>
            </a:xfrm>
            <a:custGeom>
              <a:rect b="b" l="l" r="r" t="t"/>
              <a:pathLst>
                <a:path extrusionOk="0" h="364617" w="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399" name="Google Shape;399;p6"/>
            <p:cNvSpPr/>
            <p:nvPr/>
          </p:nvSpPr>
          <p:spPr>
            <a:xfrm>
              <a:off x="5875305" y="3208305"/>
              <a:ext cx="380238" cy="380238"/>
            </a:xfrm>
            <a:custGeom>
              <a:rect b="b" l="l" r="r" t="t"/>
              <a:pathLst>
                <a:path extrusionOk="0" h="380238" w="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0" name="Google Shape;400;p6"/>
            <p:cNvSpPr/>
            <p:nvPr/>
          </p:nvSpPr>
          <p:spPr>
            <a:xfrm>
              <a:off x="5902832" y="3235832"/>
              <a:ext cx="385191" cy="385191"/>
            </a:xfrm>
            <a:custGeom>
              <a:rect b="b" l="l" r="r" t="t"/>
              <a:pathLst>
                <a:path extrusionOk="0" h="385191" w="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1" name="Google Shape;401;p6"/>
            <p:cNvSpPr/>
            <p:nvPr/>
          </p:nvSpPr>
          <p:spPr>
            <a:xfrm>
              <a:off x="5935789" y="3268313"/>
              <a:ext cx="379761" cy="380237"/>
            </a:xfrm>
            <a:custGeom>
              <a:rect b="b" l="l" r="r" t="t"/>
              <a:pathLst>
                <a:path extrusionOk="0" h="380237" w="379761">
                  <a:moveTo>
                    <a:pt x="372428" y="0"/>
                  </a:moveTo>
                  <a:cubicBezTo>
                    <a:pt x="374999" y="3239"/>
                    <a:pt x="377381" y="6572"/>
                    <a:pt x="379762" y="9525"/>
                  </a:cubicBezTo>
                  <a:lnTo>
                    <a:pt x="9525" y="380238"/>
                  </a:lnTo>
                  <a:cubicBezTo>
                    <a:pt x="6096" y="377857"/>
                    <a:pt x="2762" y="375476"/>
                    <a:pt x="0" y="37290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2" name="Google Shape;402;p6"/>
            <p:cNvSpPr/>
            <p:nvPr/>
          </p:nvSpPr>
          <p:spPr>
            <a:xfrm>
              <a:off x="5972841" y="3305841"/>
              <a:ext cx="364807" cy="364807"/>
            </a:xfrm>
            <a:custGeom>
              <a:rect b="b" l="l" r="r" t="t"/>
              <a:pathLst>
                <a:path extrusionOk="0" h="364807" w="364807">
                  <a:moveTo>
                    <a:pt x="359188" y="0"/>
                  </a:moveTo>
                  <a:cubicBezTo>
                    <a:pt x="361188" y="3905"/>
                    <a:pt x="362998" y="7715"/>
                    <a:pt x="364808" y="11621"/>
                  </a:cubicBezTo>
                  <a:lnTo>
                    <a:pt x="11621" y="364808"/>
                  </a:lnTo>
                  <a:cubicBezTo>
                    <a:pt x="7715" y="362998"/>
                    <a:pt x="3905" y="361188"/>
                    <a:pt x="0" y="35918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3" name="Google Shape;403;p6"/>
            <p:cNvSpPr/>
            <p:nvPr/>
          </p:nvSpPr>
          <p:spPr>
            <a:xfrm>
              <a:off x="6016370" y="3349466"/>
              <a:ext cx="337280" cy="337280"/>
            </a:xfrm>
            <a:custGeom>
              <a:rect b="b" l="l" r="r" t="t"/>
              <a:pathLst>
                <a:path extrusionOk="0" h="337280" w="337280">
                  <a:moveTo>
                    <a:pt x="333470" y="0"/>
                  </a:moveTo>
                  <a:cubicBezTo>
                    <a:pt x="334899" y="4382"/>
                    <a:pt x="336137" y="8858"/>
                    <a:pt x="337280" y="13430"/>
                  </a:cubicBezTo>
                  <a:lnTo>
                    <a:pt x="13430" y="337280"/>
                  </a:lnTo>
                  <a:cubicBezTo>
                    <a:pt x="8858" y="336137"/>
                    <a:pt x="4382" y="334899"/>
                    <a:pt x="0" y="33347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4" name="Google Shape;404;p6"/>
            <p:cNvSpPr/>
            <p:nvPr/>
          </p:nvSpPr>
          <p:spPr>
            <a:xfrm>
              <a:off x="6067329" y="3400425"/>
              <a:ext cx="294227" cy="294132"/>
            </a:xfrm>
            <a:custGeom>
              <a:rect b="b" l="l" r="r" t="t"/>
              <a:pathLst>
                <a:path extrusionOk="0" h="294132" w="294227">
                  <a:moveTo>
                    <a:pt x="292989" y="0"/>
                  </a:moveTo>
                  <a:cubicBezTo>
                    <a:pt x="293561" y="5334"/>
                    <a:pt x="293942" y="10668"/>
                    <a:pt x="294227" y="15907"/>
                  </a:cubicBezTo>
                  <a:lnTo>
                    <a:pt x="15907" y="294132"/>
                  </a:lnTo>
                  <a:cubicBezTo>
                    <a:pt x="10668" y="294132"/>
                    <a:pt x="5334" y="293465"/>
                    <a:pt x="0" y="29289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5" name="Google Shape;405;p6"/>
            <p:cNvSpPr/>
            <p:nvPr/>
          </p:nvSpPr>
          <p:spPr>
            <a:xfrm>
              <a:off x="6129337" y="3462337"/>
              <a:ext cx="230314" cy="230314"/>
            </a:xfrm>
            <a:custGeom>
              <a:rect b="b" l="l" r="r" t="t"/>
              <a:pathLst>
                <a:path extrusionOk="0" h="230314" w="230314">
                  <a:moveTo>
                    <a:pt x="230315" y="0"/>
                  </a:moveTo>
                  <a:cubicBezTo>
                    <a:pt x="229457" y="6953"/>
                    <a:pt x="228314" y="13716"/>
                    <a:pt x="226886" y="20574"/>
                  </a:cubicBezTo>
                  <a:lnTo>
                    <a:pt x="20669" y="226790"/>
                  </a:lnTo>
                  <a:cubicBezTo>
                    <a:pt x="13811" y="228314"/>
                    <a:pt x="6953" y="229457"/>
                    <a:pt x="0" y="23031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06" name="Google Shape;406;p6"/>
            <p:cNvSpPr/>
            <p:nvPr/>
          </p:nvSpPr>
          <p:spPr>
            <a:xfrm>
              <a:off x="6218682" y="3551682"/>
              <a:ext cx="112871" cy="112871"/>
            </a:xfrm>
            <a:custGeom>
              <a:rect b="b" l="l" r="r" t="t"/>
              <a:pathLst>
                <a:path extrusionOk="0" h="112871" w="112871">
                  <a:moveTo>
                    <a:pt x="112871" y="0"/>
                  </a:moveTo>
                  <a:cubicBezTo>
                    <a:pt x="87618" y="48239"/>
                    <a:pt x="48239" y="87618"/>
                    <a:pt x="0" y="11287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grpSp>
        <p:nvGrpSpPr>
          <p:cNvPr id="407" name="Google Shape;407;p6"/>
          <p:cNvGrpSpPr/>
          <p:nvPr/>
        </p:nvGrpSpPr>
        <p:grpSpPr>
          <a:xfrm>
            <a:off x="6959200" y="1133939"/>
            <a:ext cx="4010909" cy="4345151"/>
            <a:chOff x="481930" y="3093"/>
            <a:chExt cx="4010909" cy="4345151"/>
          </a:xfrm>
        </p:grpSpPr>
        <p:sp>
          <p:nvSpPr>
            <p:cNvPr id="408" name="Google Shape;408;p6"/>
            <p:cNvSpPr/>
            <p:nvPr/>
          </p:nvSpPr>
          <p:spPr>
            <a:xfrm>
              <a:off x="481930" y="3093"/>
              <a:ext cx="1671212" cy="1002727"/>
            </a:xfrm>
            <a:prstGeom prst="roundRect">
              <a:avLst>
                <a:gd fmla="val 10000" name="adj"/>
              </a:avLst>
            </a:prstGeom>
            <a:solidFill>
              <a:srgbClr val="1CB7D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6"/>
            <p:cNvSpPr txBox="1"/>
            <p:nvPr/>
          </p:nvSpPr>
          <p:spPr>
            <a:xfrm>
              <a:off x="511299" y="32462"/>
              <a:ext cx="1612474" cy="943989"/>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lt1"/>
                </a:buClr>
                <a:buSzPts val="2100"/>
                <a:buFont typeface="Source Sans Pro"/>
                <a:buNone/>
              </a:pPr>
              <a:r>
                <a:rPr b="0" i="0" lang="es-CL" sz="2100" u="none" cap="none" strike="noStrike">
                  <a:solidFill>
                    <a:schemeClr val="lt1"/>
                  </a:solidFill>
                  <a:latin typeface="Source Sans Pro"/>
                  <a:ea typeface="Source Sans Pro"/>
                  <a:cs typeface="Source Sans Pro"/>
                  <a:sym typeface="Source Sans Pro"/>
                </a:rPr>
                <a:t>1.Solicitud</a:t>
              </a:r>
              <a:endParaRPr b="0" i="0" sz="1400" u="none" cap="none" strike="noStrike">
                <a:solidFill>
                  <a:srgbClr val="000000"/>
                </a:solidFill>
                <a:latin typeface="Arial"/>
                <a:ea typeface="Arial"/>
                <a:cs typeface="Arial"/>
                <a:sym typeface="Arial"/>
              </a:endParaRPr>
            </a:p>
          </p:txBody>
        </p:sp>
        <p:sp>
          <p:nvSpPr>
            <p:cNvPr id="410" name="Google Shape;410;p6"/>
            <p:cNvSpPr/>
            <p:nvPr/>
          </p:nvSpPr>
          <p:spPr>
            <a:xfrm>
              <a:off x="2300209" y="297226"/>
              <a:ext cx="354296" cy="414460"/>
            </a:xfrm>
            <a:prstGeom prst="rightArrow">
              <a:avLst>
                <a:gd fmla="val 60000" name="adj1"/>
                <a:gd fmla="val 50000" name="adj2"/>
              </a:avLst>
            </a:prstGeom>
            <a:solidFill>
              <a:srgbClr val="1CB7D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6"/>
            <p:cNvSpPr txBox="1"/>
            <p:nvPr/>
          </p:nvSpPr>
          <p:spPr>
            <a:xfrm>
              <a:off x="2300209" y="380118"/>
              <a:ext cx="248007" cy="24867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700"/>
                <a:buFont typeface="Source Sans Pro"/>
                <a:buNone/>
              </a:pPr>
              <a:r>
                <a:t/>
              </a:r>
              <a:endParaRPr b="0" i="0" sz="1700" u="none" cap="none" strike="noStrike">
                <a:solidFill>
                  <a:schemeClr val="lt1"/>
                </a:solidFill>
                <a:latin typeface="Source Sans Pro"/>
                <a:ea typeface="Source Sans Pro"/>
                <a:cs typeface="Source Sans Pro"/>
                <a:sym typeface="Source Sans Pro"/>
              </a:endParaRPr>
            </a:p>
          </p:txBody>
        </p:sp>
        <p:sp>
          <p:nvSpPr>
            <p:cNvPr id="412" name="Google Shape;412;p6"/>
            <p:cNvSpPr/>
            <p:nvPr/>
          </p:nvSpPr>
          <p:spPr>
            <a:xfrm>
              <a:off x="2821627" y="3093"/>
              <a:ext cx="1671212" cy="1002727"/>
            </a:xfrm>
            <a:prstGeom prst="roundRect">
              <a:avLst>
                <a:gd fmla="val 10000" name="adj"/>
              </a:avLst>
            </a:prstGeom>
            <a:solidFill>
              <a:srgbClr val="1DCEC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6"/>
            <p:cNvSpPr txBox="1"/>
            <p:nvPr/>
          </p:nvSpPr>
          <p:spPr>
            <a:xfrm>
              <a:off x="2850996" y="32462"/>
              <a:ext cx="1612474" cy="943989"/>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lt1"/>
                </a:buClr>
                <a:buSzPts val="2100"/>
                <a:buFont typeface="Source Sans Pro"/>
                <a:buNone/>
              </a:pPr>
              <a:r>
                <a:rPr b="0" i="0" lang="es-CL" sz="2100" u="none" cap="none" strike="noStrike">
                  <a:solidFill>
                    <a:schemeClr val="lt1"/>
                  </a:solidFill>
                  <a:latin typeface="Source Sans Pro"/>
                  <a:ea typeface="Source Sans Pro"/>
                  <a:cs typeface="Source Sans Pro"/>
                  <a:sym typeface="Source Sans Pro"/>
                </a:rPr>
                <a:t>2.Publicidad</a:t>
              </a:r>
              <a:endParaRPr b="0" i="0" sz="1400" u="none" cap="none" strike="noStrike">
                <a:solidFill>
                  <a:srgbClr val="000000"/>
                </a:solidFill>
                <a:latin typeface="Arial"/>
                <a:ea typeface="Arial"/>
                <a:cs typeface="Arial"/>
                <a:sym typeface="Arial"/>
              </a:endParaRPr>
            </a:p>
          </p:txBody>
        </p:sp>
        <p:sp>
          <p:nvSpPr>
            <p:cNvPr id="414" name="Google Shape;414;p6"/>
            <p:cNvSpPr/>
            <p:nvPr/>
          </p:nvSpPr>
          <p:spPr>
            <a:xfrm rot="5400000">
              <a:off x="3480085" y="1122805"/>
              <a:ext cx="354296" cy="414460"/>
            </a:xfrm>
            <a:prstGeom prst="rightArrow">
              <a:avLst>
                <a:gd fmla="val 60000" name="adj1"/>
                <a:gd fmla="val 50000" name="adj2"/>
              </a:avLst>
            </a:prstGeom>
            <a:solidFill>
              <a:srgbClr val="1DCDB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6"/>
            <p:cNvSpPr txBox="1"/>
            <p:nvPr/>
          </p:nvSpPr>
          <p:spPr>
            <a:xfrm>
              <a:off x="3532896" y="1152887"/>
              <a:ext cx="248676" cy="248007"/>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700"/>
                <a:buFont typeface="Source Sans Pro"/>
                <a:buNone/>
              </a:pPr>
              <a:r>
                <a:t/>
              </a:r>
              <a:endParaRPr b="0" i="0" sz="1700" u="none" cap="none" strike="noStrike">
                <a:solidFill>
                  <a:schemeClr val="lt1"/>
                </a:solidFill>
                <a:latin typeface="Source Sans Pro"/>
                <a:ea typeface="Source Sans Pro"/>
                <a:cs typeface="Source Sans Pro"/>
                <a:sym typeface="Source Sans Pro"/>
              </a:endParaRPr>
            </a:p>
          </p:txBody>
        </p:sp>
        <p:sp>
          <p:nvSpPr>
            <p:cNvPr id="416" name="Google Shape;416;p6"/>
            <p:cNvSpPr/>
            <p:nvPr/>
          </p:nvSpPr>
          <p:spPr>
            <a:xfrm>
              <a:off x="2821627" y="1674305"/>
              <a:ext cx="1671212" cy="1002727"/>
            </a:xfrm>
            <a:prstGeom prst="roundRect">
              <a:avLst>
                <a:gd fmla="val 10000" name="adj"/>
              </a:avLst>
            </a:prstGeom>
            <a:solidFill>
              <a:srgbClr val="7F7F7F"/>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6"/>
            <p:cNvSpPr txBox="1"/>
            <p:nvPr/>
          </p:nvSpPr>
          <p:spPr>
            <a:xfrm>
              <a:off x="2850996" y="1703674"/>
              <a:ext cx="1612474" cy="943989"/>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lt1"/>
                </a:buClr>
                <a:buSzPts val="2100"/>
                <a:buFont typeface="Source Sans Pro"/>
                <a:buNone/>
              </a:pPr>
              <a:r>
                <a:rPr b="0" i="0" lang="es-CL" sz="2100" u="none" cap="none" strike="noStrike">
                  <a:solidFill>
                    <a:schemeClr val="lt1"/>
                  </a:solidFill>
                  <a:latin typeface="Source Sans Pro"/>
                  <a:ea typeface="Source Sans Pro"/>
                  <a:cs typeface="Source Sans Pro"/>
                  <a:sym typeface="Source Sans Pro"/>
                </a:rPr>
                <a:t>Oposición</a:t>
              </a:r>
              <a:endParaRPr b="0" i="0" sz="1400" u="none" cap="none" strike="noStrike">
                <a:solidFill>
                  <a:srgbClr val="000000"/>
                </a:solidFill>
                <a:latin typeface="Arial"/>
                <a:ea typeface="Arial"/>
                <a:cs typeface="Arial"/>
                <a:sym typeface="Arial"/>
              </a:endParaRPr>
            </a:p>
          </p:txBody>
        </p:sp>
        <p:sp>
          <p:nvSpPr>
            <p:cNvPr id="418" name="Google Shape;418;p6"/>
            <p:cNvSpPr/>
            <p:nvPr/>
          </p:nvSpPr>
          <p:spPr>
            <a:xfrm rot="10800000">
              <a:off x="2320264" y="1968438"/>
              <a:ext cx="354296" cy="414460"/>
            </a:xfrm>
            <a:prstGeom prst="rightArrow">
              <a:avLst>
                <a:gd fmla="val 60000" name="adj1"/>
                <a:gd fmla="val 50000" name="adj2"/>
              </a:avLst>
            </a:prstGeom>
            <a:solidFill>
              <a:srgbClr val="1EC89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6"/>
            <p:cNvSpPr txBox="1"/>
            <p:nvPr/>
          </p:nvSpPr>
          <p:spPr>
            <a:xfrm>
              <a:off x="2426553" y="2051330"/>
              <a:ext cx="248007" cy="24867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700"/>
                <a:buFont typeface="Source Sans Pro"/>
                <a:buNone/>
              </a:pPr>
              <a:r>
                <a:t/>
              </a:r>
              <a:endParaRPr b="0" i="0" sz="1700" u="none" cap="none" strike="noStrike">
                <a:solidFill>
                  <a:schemeClr val="lt1"/>
                </a:solidFill>
                <a:latin typeface="Source Sans Pro"/>
                <a:ea typeface="Source Sans Pro"/>
                <a:cs typeface="Source Sans Pro"/>
                <a:sym typeface="Source Sans Pro"/>
              </a:endParaRPr>
            </a:p>
          </p:txBody>
        </p:sp>
        <p:sp>
          <p:nvSpPr>
            <p:cNvPr id="420" name="Google Shape;420;p6"/>
            <p:cNvSpPr/>
            <p:nvPr/>
          </p:nvSpPr>
          <p:spPr>
            <a:xfrm>
              <a:off x="481930" y="1674305"/>
              <a:ext cx="1671212" cy="1002727"/>
            </a:xfrm>
            <a:prstGeom prst="roundRect">
              <a:avLst>
                <a:gd fmla="val 10000" name="adj"/>
              </a:avLst>
            </a:prstGeom>
            <a:solidFill>
              <a:srgbClr val="1EC78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6"/>
            <p:cNvSpPr txBox="1"/>
            <p:nvPr/>
          </p:nvSpPr>
          <p:spPr>
            <a:xfrm>
              <a:off x="511299" y="1703674"/>
              <a:ext cx="1612474" cy="943989"/>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lt1"/>
                </a:buClr>
                <a:buSzPts val="2100"/>
                <a:buFont typeface="Source Sans Pro"/>
                <a:buNone/>
              </a:pPr>
              <a:r>
                <a:rPr b="0" i="0" lang="es-CL" sz="2100" u="none" cap="none" strike="noStrike">
                  <a:solidFill>
                    <a:schemeClr val="lt1"/>
                  </a:solidFill>
                  <a:latin typeface="Source Sans Pro"/>
                  <a:ea typeface="Source Sans Pro"/>
                  <a:cs typeface="Source Sans Pro"/>
                  <a:sym typeface="Source Sans Pro"/>
                </a:rPr>
                <a:t>3.Resolución DGA</a:t>
              </a:r>
              <a:endParaRPr b="0" i="0" sz="1400" u="none" cap="none" strike="noStrike">
                <a:solidFill>
                  <a:srgbClr val="000000"/>
                </a:solidFill>
                <a:latin typeface="Arial"/>
                <a:ea typeface="Arial"/>
                <a:cs typeface="Arial"/>
                <a:sym typeface="Arial"/>
              </a:endParaRPr>
            </a:p>
          </p:txBody>
        </p:sp>
        <p:sp>
          <p:nvSpPr>
            <p:cNvPr id="422" name="Google Shape;422;p6"/>
            <p:cNvSpPr/>
            <p:nvPr/>
          </p:nvSpPr>
          <p:spPr>
            <a:xfrm rot="5400000">
              <a:off x="1140388" y="2794017"/>
              <a:ext cx="354296" cy="414460"/>
            </a:xfrm>
            <a:prstGeom prst="rightArrow">
              <a:avLst>
                <a:gd fmla="val 60000" name="adj1"/>
                <a:gd fmla="val 50000" name="adj2"/>
              </a:avLst>
            </a:prstGeom>
            <a:solidFill>
              <a:srgbClr val="1FC36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6"/>
            <p:cNvSpPr txBox="1"/>
            <p:nvPr/>
          </p:nvSpPr>
          <p:spPr>
            <a:xfrm>
              <a:off x="1193199" y="2824099"/>
              <a:ext cx="248676" cy="248007"/>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chemeClr val="dk1"/>
                </a:buClr>
                <a:buSzPts val="1700"/>
                <a:buFont typeface="Source Sans Pro"/>
                <a:buNone/>
              </a:pPr>
              <a:r>
                <a:t/>
              </a:r>
              <a:endParaRPr b="0" i="0" sz="1700" u="none" cap="none" strike="noStrike">
                <a:solidFill>
                  <a:schemeClr val="lt1"/>
                </a:solidFill>
                <a:latin typeface="Source Sans Pro"/>
                <a:ea typeface="Source Sans Pro"/>
                <a:cs typeface="Source Sans Pro"/>
                <a:sym typeface="Source Sans Pro"/>
              </a:endParaRPr>
            </a:p>
          </p:txBody>
        </p:sp>
        <p:sp>
          <p:nvSpPr>
            <p:cNvPr id="424" name="Google Shape;424;p6"/>
            <p:cNvSpPr/>
            <p:nvPr/>
          </p:nvSpPr>
          <p:spPr>
            <a:xfrm>
              <a:off x="481930" y="3345517"/>
              <a:ext cx="1671212" cy="1002727"/>
            </a:xfrm>
            <a:prstGeom prst="roundRect">
              <a:avLst>
                <a:gd fmla="val 10000" name="adj"/>
              </a:avLst>
            </a:prstGeom>
            <a:solidFill>
              <a:srgbClr val="1FC36A"/>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6"/>
            <p:cNvSpPr txBox="1"/>
            <p:nvPr/>
          </p:nvSpPr>
          <p:spPr>
            <a:xfrm>
              <a:off x="511299" y="3374886"/>
              <a:ext cx="1612474" cy="943989"/>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lt1"/>
                </a:buClr>
                <a:buSzPts val="2100"/>
                <a:buFont typeface="Source Sans Pro"/>
                <a:buNone/>
              </a:pPr>
              <a:r>
                <a:rPr b="0" i="0" lang="es-CL" sz="2100" u="none" cap="none" strike="noStrike">
                  <a:solidFill>
                    <a:schemeClr val="lt1"/>
                  </a:solidFill>
                  <a:latin typeface="Source Sans Pro"/>
                  <a:ea typeface="Source Sans Pro"/>
                  <a:cs typeface="Source Sans Pro"/>
                  <a:sym typeface="Source Sans Pro"/>
                </a:rPr>
                <a:t>4. Inscripción</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7"/>
          <p:cNvSpPr txBox="1"/>
          <p:nvPr>
            <p:ph type="title"/>
          </p:nvPr>
        </p:nvSpPr>
        <p:spPr>
          <a:xfrm>
            <a:off x="838200" y="365125"/>
            <a:ext cx="10515600" cy="88483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Source Sans Pro"/>
              <a:buNone/>
            </a:pPr>
            <a:r>
              <a:rPr lang="es-CL" sz="3600"/>
              <a:t>CONSTITUCIÓN DE DERECHOS DE AGUAS</a:t>
            </a:r>
            <a:endParaRPr/>
          </a:p>
        </p:txBody>
      </p:sp>
      <p:sp>
        <p:nvSpPr>
          <p:cNvPr id="431" name="Google Shape;431;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432" name="Google Shape;432;p7"/>
          <p:cNvPicPr preferRelativeResize="0"/>
          <p:nvPr/>
        </p:nvPicPr>
        <p:blipFill rotWithShape="1">
          <a:blip r:embed="rId3">
            <a:alphaModFix/>
          </a:blip>
          <a:srcRect b="0" l="0" r="0" t="0"/>
          <a:stretch/>
        </p:blipFill>
        <p:spPr>
          <a:xfrm>
            <a:off x="125889" y="1620622"/>
            <a:ext cx="5302868" cy="4556342"/>
          </a:xfrm>
          <a:prstGeom prst="rect">
            <a:avLst/>
          </a:prstGeom>
          <a:noFill/>
          <a:ln>
            <a:noFill/>
          </a:ln>
        </p:spPr>
      </p:pic>
      <p:pic>
        <p:nvPicPr>
          <p:cNvPr id="433" name="Google Shape;433;p7"/>
          <p:cNvPicPr preferRelativeResize="0"/>
          <p:nvPr/>
        </p:nvPicPr>
        <p:blipFill rotWithShape="1">
          <a:blip r:embed="rId4">
            <a:alphaModFix/>
          </a:blip>
          <a:srcRect b="0" l="0" r="0" t="0"/>
          <a:stretch/>
        </p:blipFill>
        <p:spPr>
          <a:xfrm>
            <a:off x="5843821" y="1825624"/>
            <a:ext cx="5507183" cy="3570215"/>
          </a:xfrm>
          <a:prstGeom prst="rect">
            <a:avLst/>
          </a:prstGeom>
          <a:noFill/>
          <a:ln>
            <a:noFill/>
          </a:ln>
        </p:spPr>
      </p:pic>
      <p:sp>
        <p:nvSpPr>
          <p:cNvPr id="434" name="Google Shape;434;p7"/>
          <p:cNvSpPr txBox="1"/>
          <p:nvPr/>
        </p:nvSpPr>
        <p:spPr>
          <a:xfrm>
            <a:off x="3047301" y="3246431"/>
            <a:ext cx="609460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s-CL" sz="1800" u="none" cap="none" strike="noStrike">
                <a:solidFill>
                  <a:schemeClr val="dk1"/>
                </a:solidFill>
                <a:latin typeface="Source Sans Pro"/>
                <a:ea typeface="Source Sans Pro"/>
                <a:cs typeface="Source Sans Pro"/>
                <a:sym typeface="Source Sans Pro"/>
              </a:rPr>
              <a:t>Solicitud</a:t>
            </a:r>
            <a:endParaRPr b="0" i="0" sz="1400" u="none" cap="none" strike="noStrike">
              <a:solidFill>
                <a:srgbClr val="000000"/>
              </a:solidFill>
              <a:latin typeface="Arial"/>
              <a:ea typeface="Arial"/>
              <a:cs typeface="Arial"/>
              <a:sym typeface="Arial"/>
            </a:endParaRPr>
          </a:p>
        </p:txBody>
      </p:sp>
      <p:grpSp>
        <p:nvGrpSpPr>
          <p:cNvPr id="435" name="Google Shape;435;p7"/>
          <p:cNvGrpSpPr/>
          <p:nvPr/>
        </p:nvGrpSpPr>
        <p:grpSpPr>
          <a:xfrm>
            <a:off x="3944040" y="1308277"/>
            <a:ext cx="1505299" cy="733711"/>
            <a:chOff x="97043" y="2718"/>
            <a:chExt cx="2716187" cy="1629712"/>
          </a:xfrm>
        </p:grpSpPr>
        <p:sp>
          <p:nvSpPr>
            <p:cNvPr id="436" name="Google Shape;436;p7"/>
            <p:cNvSpPr/>
            <p:nvPr/>
          </p:nvSpPr>
          <p:spPr>
            <a:xfrm>
              <a:off x="97043"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7"/>
            <p:cNvSpPr txBox="1"/>
            <p:nvPr/>
          </p:nvSpPr>
          <p:spPr>
            <a:xfrm>
              <a:off x="144776"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1. Solicitud</a:t>
              </a:r>
              <a:endParaRPr b="0" i="0" sz="1400" u="none" cap="none" strike="noStrike">
                <a:solidFill>
                  <a:srgbClr val="000000"/>
                </a:solidFill>
                <a:latin typeface="Arial"/>
                <a:ea typeface="Arial"/>
                <a:cs typeface="Arial"/>
                <a:sym typeface="Arial"/>
              </a:endParaRPr>
            </a:p>
          </p:txBody>
        </p:sp>
      </p:grpSp>
      <p:grpSp>
        <p:nvGrpSpPr>
          <p:cNvPr id="438" name="Google Shape;438;p7"/>
          <p:cNvGrpSpPr/>
          <p:nvPr/>
        </p:nvGrpSpPr>
        <p:grpSpPr>
          <a:xfrm>
            <a:off x="10201013" y="1318712"/>
            <a:ext cx="1748581" cy="809457"/>
            <a:chOff x="3899706" y="2718"/>
            <a:chExt cx="2716187" cy="1629712"/>
          </a:xfrm>
        </p:grpSpPr>
        <p:sp>
          <p:nvSpPr>
            <p:cNvPr id="439" name="Google Shape;439;p7"/>
            <p:cNvSpPr/>
            <p:nvPr/>
          </p:nvSpPr>
          <p:spPr>
            <a:xfrm>
              <a:off x="3899706"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7"/>
            <p:cNvSpPr txBox="1"/>
            <p:nvPr/>
          </p:nvSpPr>
          <p:spPr>
            <a:xfrm>
              <a:off x="3947439"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2. Publicidad</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8"/>
          <p:cNvSpPr txBox="1"/>
          <p:nvPr>
            <p:ph type="title"/>
          </p:nvPr>
        </p:nvSpPr>
        <p:spPr>
          <a:xfrm>
            <a:off x="1775520" y="116633"/>
            <a:ext cx="8712968" cy="129614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00"/>
              </a:buClr>
              <a:buSzPts val="2400"/>
              <a:buFont typeface="Source Sans Pro"/>
              <a:buNone/>
            </a:pPr>
            <a:r>
              <a:rPr b="1" lang="es-CL" sz="2400">
                <a:solidFill>
                  <a:srgbClr val="FFFF00"/>
                </a:solidFill>
              </a:rPr>
              <a:t>Consejos prácticos para la solicitud:</a:t>
            </a:r>
            <a:endParaRPr/>
          </a:p>
        </p:txBody>
      </p:sp>
      <p:sp>
        <p:nvSpPr>
          <p:cNvPr id="446" name="Google Shape;446;p8"/>
          <p:cNvSpPr txBox="1"/>
          <p:nvPr>
            <p:ph idx="4294967295" type="body"/>
          </p:nvPr>
        </p:nvSpPr>
        <p:spPr>
          <a:xfrm>
            <a:off x="1775520" y="1412776"/>
            <a:ext cx="8712968" cy="4896544"/>
          </a:xfrm>
          <a:prstGeom prst="rect">
            <a:avLst/>
          </a:prstGeom>
          <a:noFill/>
          <a:ln>
            <a:noFill/>
          </a:ln>
        </p:spPr>
        <p:txBody>
          <a:bodyPr anchorCtr="0" anchor="t" bIns="45700" lIns="91425" spcFirstLastPara="1" rIns="91425" wrap="square" tIns="45700">
            <a:normAutofit fontScale="62500"/>
          </a:bodyPr>
          <a:lstStyle/>
          <a:p>
            <a:pPr indent="-501015" lvl="0" marL="514350" rtl="0" algn="just">
              <a:lnSpc>
                <a:spcPct val="90000"/>
              </a:lnSpc>
              <a:spcBef>
                <a:spcPts val="0"/>
              </a:spcBef>
              <a:spcAft>
                <a:spcPts val="0"/>
              </a:spcAft>
              <a:buClr>
                <a:srgbClr val="FFFF00"/>
              </a:buClr>
              <a:buSzPct val="100000"/>
              <a:buFont typeface="Source Sans Pro"/>
              <a:buAutoNum type="arabicPeriod"/>
            </a:pPr>
            <a:r>
              <a:rPr lang="es-CL" cap="none">
                <a:solidFill>
                  <a:srgbClr val="FFFF00"/>
                </a:solidFill>
              </a:rPr>
              <a:t>Se dirige la solicitud al </a:t>
            </a:r>
            <a:r>
              <a:rPr b="1" lang="es-CL" cap="none">
                <a:solidFill>
                  <a:srgbClr val="FFFF00"/>
                </a:solidFill>
              </a:rPr>
              <a:t>sr. Director general de aguas</a:t>
            </a:r>
            <a:r>
              <a:rPr lang="es-CL" cap="none">
                <a:solidFill>
                  <a:srgbClr val="FFFF00"/>
                </a:solidFill>
              </a:rPr>
              <a:t> </a:t>
            </a:r>
            <a:r>
              <a:rPr lang="es-CL" cap="none">
                <a:solidFill>
                  <a:srgbClr val="0000FF"/>
                </a:solidFill>
              </a:rPr>
              <a:t>(</a:t>
            </a:r>
            <a:r>
              <a:rPr lang="es-CL" cap="none"/>
              <a:t>oficina de partes de la DGA de la provincia en que se encuentra ubicado el punto de captación de las aguas. Si no existe la citada oficina, deberá presentarse ante el gobernador provincial respectivo. )</a:t>
            </a:r>
            <a:endParaRPr/>
          </a:p>
          <a:p>
            <a:pPr indent="-501015" lvl="0" marL="514350" rtl="0" algn="just">
              <a:lnSpc>
                <a:spcPct val="90000"/>
              </a:lnSpc>
              <a:spcBef>
                <a:spcPts val="1000"/>
              </a:spcBef>
              <a:spcAft>
                <a:spcPts val="0"/>
              </a:spcAft>
              <a:buClr>
                <a:srgbClr val="FFFF00"/>
              </a:buClr>
              <a:buSzPct val="100000"/>
              <a:buFont typeface="Source Sans Pro"/>
              <a:buAutoNum type="arabicPeriod"/>
            </a:pPr>
            <a:r>
              <a:rPr lang="es-CL" cap="none">
                <a:solidFill>
                  <a:srgbClr val="FFFF00"/>
                </a:solidFill>
              </a:rPr>
              <a:t>Presentar dos ejemplares </a:t>
            </a:r>
            <a:r>
              <a:rPr lang="es-CL" cap="none"/>
              <a:t>de la solicitud </a:t>
            </a:r>
            <a:endParaRPr/>
          </a:p>
          <a:p>
            <a:pPr indent="-501015" lvl="0" marL="514350" rtl="0" algn="just">
              <a:lnSpc>
                <a:spcPct val="90000"/>
              </a:lnSpc>
              <a:spcBef>
                <a:spcPts val="1000"/>
              </a:spcBef>
              <a:spcAft>
                <a:spcPts val="0"/>
              </a:spcAft>
              <a:buClr>
                <a:srgbClr val="FFFF00"/>
              </a:buClr>
              <a:buSzPct val="100000"/>
              <a:buFont typeface="Source Sans Pro"/>
              <a:buAutoNum type="arabicPeriod"/>
            </a:pPr>
            <a:r>
              <a:rPr lang="es-CL" cap="none">
                <a:solidFill>
                  <a:srgbClr val="FFFF00"/>
                </a:solidFill>
              </a:rPr>
              <a:t>Un plano de ubicación</a:t>
            </a:r>
            <a:r>
              <a:rPr lang="es-CL">
                <a:solidFill>
                  <a:srgbClr val="FFFF00"/>
                </a:solidFill>
              </a:rPr>
              <a:t>, en conjunto con señalar coordenadas UTM con indicación del datum y huso, y complementariamente, en los casos que fuere posible, una relación de los puntos de referencia permanentes y conocidos;</a:t>
            </a:r>
            <a:endParaRPr>
              <a:solidFill>
                <a:srgbClr val="FFFF00"/>
              </a:solidFill>
            </a:endParaRPr>
          </a:p>
          <a:p>
            <a:pPr indent="-501015" lvl="0" marL="514350" rtl="0" algn="just">
              <a:lnSpc>
                <a:spcPct val="90000"/>
              </a:lnSpc>
              <a:spcBef>
                <a:spcPts val="1000"/>
              </a:spcBef>
              <a:spcAft>
                <a:spcPts val="0"/>
              </a:spcAft>
              <a:buClr>
                <a:schemeClr val="dk1"/>
              </a:buClr>
              <a:buSzPct val="100000"/>
              <a:buFont typeface="Source Sans Pro"/>
              <a:buAutoNum type="arabicPeriod"/>
            </a:pPr>
            <a:r>
              <a:rPr lang="es-CL" cap="none"/>
              <a:t>Un ejemplar de la </a:t>
            </a:r>
            <a:r>
              <a:rPr lang="es-CL" cap="none">
                <a:solidFill>
                  <a:srgbClr val="FFFF00"/>
                </a:solidFill>
              </a:rPr>
              <a:t>carpeta de antecedentes legales y/o técnicos, si corresponde anexarlo y fotocopia de cédula de identidad.</a:t>
            </a:r>
            <a:endParaRPr/>
          </a:p>
          <a:p>
            <a:pPr indent="-501015" lvl="0" marL="514350" rtl="0" algn="just">
              <a:lnSpc>
                <a:spcPct val="90000"/>
              </a:lnSpc>
              <a:spcBef>
                <a:spcPts val="1000"/>
              </a:spcBef>
              <a:spcAft>
                <a:spcPts val="0"/>
              </a:spcAft>
              <a:buClr>
                <a:schemeClr val="dk1"/>
              </a:buClr>
              <a:buSzPct val="100000"/>
              <a:buFont typeface="Source Sans Pro"/>
              <a:buAutoNum type="arabicPeriod"/>
            </a:pPr>
            <a:r>
              <a:rPr lang="es-CL" cap="none"/>
              <a:t>En hojas separadas </a:t>
            </a:r>
            <a:r>
              <a:rPr lang="es-CL" cap="none">
                <a:solidFill>
                  <a:srgbClr val="FFFF00"/>
                </a:solidFill>
              </a:rPr>
              <a:t>seis extractos de la solicitud</a:t>
            </a:r>
            <a:r>
              <a:rPr lang="es-CL" cap="none"/>
              <a:t>, para ser timbradas en dga y posterior presentación en las oficinas de los diarios en que se realizarán las publicaciones.</a:t>
            </a:r>
            <a:endParaRPr/>
          </a:p>
          <a:p>
            <a:pPr indent="-498664" lvl="0" marL="514350" rtl="0" algn="just">
              <a:lnSpc>
                <a:spcPct val="90000"/>
              </a:lnSpc>
              <a:spcBef>
                <a:spcPts val="1000"/>
              </a:spcBef>
              <a:spcAft>
                <a:spcPts val="0"/>
              </a:spcAft>
              <a:buClr>
                <a:schemeClr val="dk1"/>
              </a:buClr>
              <a:buSzPct val="100000"/>
              <a:buFont typeface="Source Sans Pro"/>
              <a:buAutoNum type="arabicPeriod"/>
            </a:pPr>
            <a:r>
              <a:rPr lang="es-CL" sz="3300"/>
              <a:t>El trámite ante la DGA es gratuito, salvo que de conformidad a lo señalado en el artículo 135 del Código de Aguas, la dirección estimase </a:t>
            </a:r>
            <a:r>
              <a:rPr b="1" lang="es-CL" sz="3300">
                <a:solidFill>
                  <a:srgbClr val="FFFF00"/>
                </a:solidFill>
              </a:rPr>
              <a:t>necesario realizar inspección ocular</a:t>
            </a:r>
            <a:r>
              <a:rPr lang="es-CL" sz="3300">
                <a:solidFill>
                  <a:srgbClr val="FFFF00"/>
                </a:solidFill>
              </a:rPr>
              <a:t>, </a:t>
            </a:r>
            <a:r>
              <a:rPr lang="es-CL" sz="3300"/>
              <a:t>en cuyo caso determinará la suma que el/la interesado/a deberá consignar para cubrir los gastos de esta diligencia, lo cual le será comunicado por escrito. </a:t>
            </a:r>
            <a:endParaRPr/>
          </a:p>
        </p:txBody>
      </p:sp>
      <p:grpSp>
        <p:nvGrpSpPr>
          <p:cNvPr id="447" name="Google Shape;447;p8"/>
          <p:cNvGrpSpPr/>
          <p:nvPr/>
        </p:nvGrpSpPr>
        <p:grpSpPr>
          <a:xfrm>
            <a:off x="9693286" y="397849"/>
            <a:ext cx="1590403" cy="733711"/>
            <a:chOff x="97043" y="2718"/>
            <a:chExt cx="2716187" cy="1629712"/>
          </a:xfrm>
        </p:grpSpPr>
        <p:sp>
          <p:nvSpPr>
            <p:cNvPr id="448" name="Google Shape;448;p8"/>
            <p:cNvSpPr/>
            <p:nvPr/>
          </p:nvSpPr>
          <p:spPr>
            <a:xfrm>
              <a:off x="97043"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p8"/>
            <p:cNvSpPr txBox="1"/>
            <p:nvPr/>
          </p:nvSpPr>
          <p:spPr>
            <a:xfrm>
              <a:off x="144776"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1. Solicitud</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3" name="Shape 453"/>
        <p:cNvGrpSpPr/>
        <p:nvPr/>
      </p:nvGrpSpPr>
      <p:grpSpPr>
        <a:xfrm>
          <a:off x="0" y="0"/>
          <a:ext cx="0" cy="0"/>
          <a:chOff x="0" y="0"/>
          <a:chExt cx="0" cy="0"/>
        </a:xfrm>
      </p:grpSpPr>
      <p:grpSp>
        <p:nvGrpSpPr>
          <p:cNvPr id="454" name="Google Shape;454;p9"/>
          <p:cNvGrpSpPr/>
          <p:nvPr/>
        </p:nvGrpSpPr>
        <p:grpSpPr>
          <a:xfrm>
            <a:off x="10999576" y="5987064"/>
            <a:ext cx="1054465" cy="469689"/>
            <a:chOff x="9841624" y="4115729"/>
            <a:chExt cx="602169" cy="268223"/>
          </a:xfrm>
        </p:grpSpPr>
        <p:sp>
          <p:nvSpPr>
            <p:cNvPr id="455" name="Google Shape;455;p9"/>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56" name="Google Shape;456;p9"/>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57" name="Google Shape;457;p9"/>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58" name="Google Shape;458;p9"/>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59" name="Google Shape;459;p9"/>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460" name="Google Shape;460;p9"/>
          <p:cNvSpPr/>
          <p:nvPr/>
        </p:nvSpPr>
        <p:spPr>
          <a:xfrm>
            <a:off x="320736" y="652894"/>
            <a:ext cx="319941" cy="319941"/>
          </a:xfrm>
          <a:prstGeom prst="ellipse">
            <a:avLst/>
          </a:prstGeom>
          <a:solidFill>
            <a:srgbClr val="CDF7E0"/>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461" name="Google Shape;461;p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nvGrpSpPr>
          <p:cNvPr id="462" name="Google Shape;462;p9"/>
          <p:cNvGrpSpPr/>
          <p:nvPr/>
        </p:nvGrpSpPr>
        <p:grpSpPr>
          <a:xfrm>
            <a:off x="566550" y="555675"/>
            <a:ext cx="4860256" cy="5696169"/>
            <a:chOff x="1481312" y="743744"/>
            <a:chExt cx="4860256" cy="4589316"/>
          </a:xfrm>
        </p:grpSpPr>
        <p:sp>
          <p:nvSpPr>
            <p:cNvPr id="463" name="Google Shape;463;p9"/>
            <p:cNvSpPr/>
            <p:nvPr/>
          </p:nvSpPr>
          <p:spPr>
            <a:xfrm>
              <a:off x="1481312" y="743744"/>
              <a:ext cx="4860256" cy="45893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Source Sans Pro"/>
                <a:ea typeface="Source Sans Pro"/>
                <a:cs typeface="Source Sans Pro"/>
                <a:sym typeface="Source Sans Pro"/>
              </a:endParaRPr>
            </a:p>
          </p:txBody>
        </p:sp>
        <p:sp>
          <p:nvSpPr>
            <p:cNvPr id="464" name="Google Shape;464;p9"/>
            <p:cNvSpPr/>
            <p:nvPr/>
          </p:nvSpPr>
          <p:spPr>
            <a:xfrm>
              <a:off x="1481312" y="743744"/>
              <a:ext cx="4860256" cy="4589316"/>
            </a:xfrm>
            <a:prstGeom prst="rect">
              <a:avLst/>
            </a:prstGeom>
            <a:solidFill>
              <a:schemeClr val="accent3">
                <a:alpha val="20000"/>
              </a:schemeClr>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sp>
        <p:nvSpPr>
          <p:cNvPr id="465" name="Google Shape;465;p9"/>
          <p:cNvSpPr/>
          <p:nvPr/>
        </p:nvSpPr>
        <p:spPr>
          <a:xfrm>
            <a:off x="464967" y="460296"/>
            <a:ext cx="4860256" cy="5696169"/>
          </a:xfrm>
          <a:prstGeom prst="rect">
            <a:avLst/>
          </a:prstGeom>
          <a:solidFill>
            <a:schemeClr val="lt1"/>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466" name="Google Shape;466;p9"/>
          <p:cNvSpPr txBox="1"/>
          <p:nvPr>
            <p:ph type="title"/>
          </p:nvPr>
        </p:nvSpPr>
        <p:spPr>
          <a:xfrm>
            <a:off x="677119" y="810623"/>
            <a:ext cx="4601638" cy="3570162"/>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2800"/>
              <a:buFont typeface="Source Sans Pro"/>
              <a:buNone/>
            </a:pPr>
            <a:r>
              <a:rPr b="1" lang="es-CL" sz="2800" cap="none"/>
              <a:t>MEMOIRIA EXPLICATIVA, CAUDALES MÁXIMOS</a:t>
            </a:r>
            <a:endParaRPr/>
          </a:p>
        </p:txBody>
      </p:sp>
      <p:pic>
        <p:nvPicPr>
          <p:cNvPr id="467" name="Google Shape;467;p9"/>
          <p:cNvPicPr preferRelativeResize="0"/>
          <p:nvPr>
            <p:ph idx="1" type="body"/>
          </p:nvPr>
        </p:nvPicPr>
        <p:blipFill rotWithShape="1">
          <a:blip r:embed="rId3">
            <a:alphaModFix/>
          </a:blip>
          <a:srcRect b="423" l="0" r="-3" t="0"/>
          <a:stretch/>
        </p:blipFill>
        <p:spPr>
          <a:xfrm>
            <a:off x="6318428" y="460296"/>
            <a:ext cx="4833901" cy="5696169"/>
          </a:xfrm>
          <a:prstGeom prst="rect">
            <a:avLst/>
          </a:prstGeom>
          <a:noFill/>
          <a:ln>
            <a:noFill/>
          </a:ln>
        </p:spPr>
      </p:pic>
      <p:sp>
        <p:nvSpPr>
          <p:cNvPr id="468" name="Google Shape;468;p9"/>
          <p:cNvSpPr/>
          <p:nvPr/>
        </p:nvSpPr>
        <p:spPr>
          <a:xfrm>
            <a:off x="10762917" y="937735"/>
            <a:ext cx="891066" cy="891066"/>
          </a:xfrm>
          <a:custGeom>
            <a:rect b="b" l="l" r="r" t="t"/>
            <a:pathLst>
              <a:path extrusionOk="0" h="807148" w="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FFFFFF"/>
          </a:solidFill>
          <a:ln cap="flat" cmpd="sng" w="2857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469" name="Google Shape;469;p9"/>
          <p:cNvSpPr/>
          <p:nvPr/>
        </p:nvSpPr>
        <p:spPr>
          <a:xfrm>
            <a:off x="10762917" y="937735"/>
            <a:ext cx="891066" cy="891066"/>
          </a:xfrm>
          <a:custGeom>
            <a:rect b="b" l="l" r="r" t="t"/>
            <a:pathLst>
              <a:path extrusionOk="0" h="807148" w="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chemeClr val="accent1">
              <a:alpha val="20000"/>
            </a:schemeClr>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nvGrpSpPr>
          <p:cNvPr id="470" name="Google Shape;470;p9"/>
          <p:cNvGrpSpPr/>
          <p:nvPr/>
        </p:nvGrpSpPr>
        <p:grpSpPr>
          <a:xfrm>
            <a:off x="5858306" y="2360859"/>
            <a:ext cx="1054465" cy="469689"/>
            <a:chOff x="9841624" y="4115729"/>
            <a:chExt cx="602169" cy="268223"/>
          </a:xfrm>
        </p:grpSpPr>
        <p:sp>
          <p:nvSpPr>
            <p:cNvPr id="471" name="Google Shape;471;p9"/>
            <p:cNvSpPr/>
            <p:nvPr/>
          </p:nvSpPr>
          <p:spPr>
            <a:xfrm>
              <a:off x="9841624"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72" name="Google Shape;472;p9"/>
            <p:cNvSpPr/>
            <p:nvPr/>
          </p:nvSpPr>
          <p:spPr>
            <a:xfrm>
              <a:off x="9941445" y="4115729"/>
              <a:ext cx="202882" cy="268223"/>
            </a:xfrm>
            <a:custGeom>
              <a:rect b="b" l="l" r="r" t="t"/>
              <a:pathLst>
                <a:path extrusionOk="0" h="268223" w="202882">
                  <a:moveTo>
                    <a:pt x="20765"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73" name="Google Shape;473;p9"/>
            <p:cNvSpPr/>
            <p:nvPr/>
          </p:nvSpPr>
          <p:spPr>
            <a:xfrm>
              <a:off x="10041267"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74" name="Google Shape;474;p9"/>
            <p:cNvSpPr/>
            <p:nvPr/>
          </p:nvSpPr>
          <p:spPr>
            <a:xfrm>
              <a:off x="10141090"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sp>
          <p:nvSpPr>
            <p:cNvPr id="475" name="Google Shape;475;p9"/>
            <p:cNvSpPr/>
            <p:nvPr/>
          </p:nvSpPr>
          <p:spPr>
            <a:xfrm>
              <a:off x="10240911" y="4115729"/>
              <a:ext cx="202882" cy="268223"/>
            </a:xfrm>
            <a:custGeom>
              <a:rect b="b" l="l" r="r" t="t"/>
              <a:pathLst>
                <a:path extrusionOk="0" h="268223" w="202882">
                  <a:moveTo>
                    <a:pt x="20669" y="268224"/>
                  </a:moveTo>
                  <a:lnTo>
                    <a:pt x="0" y="268224"/>
                  </a:lnTo>
                  <a:lnTo>
                    <a:pt x="182118" y="0"/>
                  </a:lnTo>
                  <a:lnTo>
                    <a:pt x="202883" y="0"/>
                  </a:lnTo>
                  <a:close/>
                </a:path>
              </a:pathLst>
            </a:custGeom>
            <a:solidFill>
              <a:schemeClr val="dk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Source Sans Pro"/>
                <a:ea typeface="Source Sans Pro"/>
                <a:cs typeface="Source Sans Pro"/>
                <a:sym typeface="Source Sans Pro"/>
              </a:endParaRPr>
            </a:p>
          </p:txBody>
        </p:sp>
      </p:grpSp>
      <p:sp>
        <p:nvSpPr>
          <p:cNvPr id="476" name="Google Shape;476;p9"/>
          <p:cNvSpPr/>
          <p:nvPr/>
        </p:nvSpPr>
        <p:spPr>
          <a:xfrm>
            <a:off x="6162610" y="5308473"/>
            <a:ext cx="445835" cy="445835"/>
          </a:xfrm>
          <a:prstGeom prst="ellipse">
            <a:avLst/>
          </a:prstGeom>
          <a:solidFill>
            <a:srgbClr val="FFFFFF"/>
          </a:solidFill>
          <a:ln cap="flat" cmpd="sng" w="28575">
            <a:solidFill>
              <a:srgbClr val="FFFFF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sp>
        <p:nvSpPr>
          <p:cNvPr id="477" name="Google Shape;477;p9"/>
          <p:cNvSpPr/>
          <p:nvPr/>
        </p:nvSpPr>
        <p:spPr>
          <a:xfrm>
            <a:off x="6162610" y="5308473"/>
            <a:ext cx="445835" cy="445835"/>
          </a:xfrm>
          <a:prstGeom prst="ellipse">
            <a:avLst/>
          </a:prstGeom>
          <a:solidFill>
            <a:schemeClr val="accent1">
              <a:alpha val="20000"/>
            </a:schemeClr>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Source Sans Pro"/>
              <a:ea typeface="Source Sans Pro"/>
              <a:cs typeface="Source Sans Pro"/>
              <a:sym typeface="Source Sans Pro"/>
            </a:endParaRPr>
          </a:p>
        </p:txBody>
      </p:sp>
      <p:grpSp>
        <p:nvGrpSpPr>
          <p:cNvPr id="478" name="Google Shape;478;p9"/>
          <p:cNvGrpSpPr/>
          <p:nvPr/>
        </p:nvGrpSpPr>
        <p:grpSpPr>
          <a:xfrm>
            <a:off x="10352016" y="5789609"/>
            <a:ext cx="1578052" cy="733711"/>
            <a:chOff x="97043" y="2718"/>
            <a:chExt cx="2716187" cy="1629712"/>
          </a:xfrm>
        </p:grpSpPr>
        <p:sp>
          <p:nvSpPr>
            <p:cNvPr id="479" name="Google Shape;479;p9"/>
            <p:cNvSpPr/>
            <p:nvPr/>
          </p:nvSpPr>
          <p:spPr>
            <a:xfrm>
              <a:off x="97043"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p9"/>
            <p:cNvSpPr txBox="1"/>
            <p:nvPr/>
          </p:nvSpPr>
          <p:spPr>
            <a:xfrm>
              <a:off x="144776"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1. Solicitud</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Source Sans Pro"/>
              <a:buNone/>
            </a:pPr>
            <a:r>
              <a:t/>
            </a:r>
            <a:endParaRPr/>
          </a:p>
        </p:txBody>
      </p:sp>
      <p:sp>
        <p:nvSpPr>
          <p:cNvPr id="486" name="Google Shape;486;p10"/>
          <p:cNvSpPr txBox="1"/>
          <p:nvPr>
            <p:ph idx="1" type="body"/>
          </p:nvPr>
        </p:nvSpPr>
        <p:spPr>
          <a:xfrm>
            <a:off x="913773" y="2367094"/>
            <a:ext cx="10363827" cy="3424107"/>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487" name="Google Shape;487;p10"/>
          <p:cNvPicPr preferRelativeResize="0"/>
          <p:nvPr/>
        </p:nvPicPr>
        <p:blipFill rotWithShape="1">
          <a:blip r:embed="rId3">
            <a:alphaModFix/>
          </a:blip>
          <a:srcRect b="0" l="0" r="0" t="0"/>
          <a:stretch/>
        </p:blipFill>
        <p:spPr>
          <a:xfrm>
            <a:off x="1105197" y="365125"/>
            <a:ext cx="9980977" cy="6216038"/>
          </a:xfrm>
          <a:prstGeom prst="rect">
            <a:avLst/>
          </a:prstGeom>
          <a:noFill/>
          <a:ln>
            <a:noFill/>
          </a:ln>
        </p:spPr>
      </p:pic>
      <p:grpSp>
        <p:nvGrpSpPr>
          <p:cNvPr id="488" name="Google Shape;488;p10"/>
          <p:cNvGrpSpPr/>
          <p:nvPr/>
        </p:nvGrpSpPr>
        <p:grpSpPr>
          <a:xfrm>
            <a:off x="8670194" y="5167696"/>
            <a:ext cx="1883156" cy="733711"/>
            <a:chOff x="97043" y="2718"/>
            <a:chExt cx="2716187" cy="1629712"/>
          </a:xfrm>
        </p:grpSpPr>
        <p:sp>
          <p:nvSpPr>
            <p:cNvPr id="489" name="Google Shape;489;p10"/>
            <p:cNvSpPr/>
            <p:nvPr/>
          </p:nvSpPr>
          <p:spPr>
            <a:xfrm>
              <a:off x="97043"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10"/>
            <p:cNvSpPr txBox="1"/>
            <p:nvPr/>
          </p:nvSpPr>
          <p:spPr>
            <a:xfrm>
              <a:off x="144776"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1. Solicitud</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11"/>
          <p:cNvSpPr txBox="1"/>
          <p:nvPr>
            <p:ph idx="4294967295" type="body"/>
          </p:nvPr>
        </p:nvSpPr>
        <p:spPr>
          <a:xfrm>
            <a:off x="1089990" y="1968358"/>
            <a:ext cx="9309652" cy="4090695"/>
          </a:xfrm>
          <a:prstGeom prst="rect">
            <a:avLst/>
          </a:prstGeom>
          <a:noFill/>
          <a:ln>
            <a:noFill/>
          </a:ln>
        </p:spPr>
        <p:txBody>
          <a:bodyPr anchorCtr="0" anchor="t" bIns="45700" lIns="91425" spcFirstLastPara="1" rIns="91425" wrap="square" tIns="45700">
            <a:noAutofit/>
          </a:bodyPr>
          <a:lstStyle/>
          <a:p>
            <a:pPr indent="-228600" lvl="0" marL="228600" rtl="0" algn="just">
              <a:lnSpc>
                <a:spcPct val="90000"/>
              </a:lnSpc>
              <a:spcBef>
                <a:spcPts val="0"/>
              </a:spcBef>
              <a:spcAft>
                <a:spcPts val="0"/>
              </a:spcAft>
              <a:buClr>
                <a:schemeClr val="dk1"/>
              </a:buClr>
              <a:buSzPts val="2000"/>
              <a:buFont typeface="Noto Sans Symbols"/>
              <a:buChar char="❑"/>
            </a:pPr>
            <a:r>
              <a:rPr lang="es-CL" sz="2000"/>
              <a:t>Copia de la solicitud presentada debe publicarse íntegramente o en un extracto </a:t>
            </a:r>
            <a:endParaRPr/>
          </a:p>
          <a:p>
            <a:pPr indent="-228600" lvl="0" marL="228600" rtl="0" algn="just">
              <a:lnSpc>
                <a:spcPct val="90000"/>
              </a:lnSpc>
              <a:spcBef>
                <a:spcPts val="1000"/>
              </a:spcBef>
              <a:spcAft>
                <a:spcPts val="0"/>
              </a:spcAft>
              <a:buClr>
                <a:schemeClr val="dk1"/>
              </a:buClr>
              <a:buSzPts val="2000"/>
              <a:buFont typeface="Noto Sans Symbols"/>
              <a:buChar char="❑"/>
            </a:pPr>
            <a:r>
              <a:rPr lang="es-CL" sz="2000"/>
              <a:t>El extracto contendrá, a lo menos, datos necesarios para su acertada inteligencia.</a:t>
            </a:r>
            <a:endParaRPr/>
          </a:p>
          <a:p>
            <a:pPr indent="-228600" lvl="0" marL="228600" rtl="0" algn="just">
              <a:lnSpc>
                <a:spcPct val="90000"/>
              </a:lnSpc>
              <a:spcBef>
                <a:spcPts val="1000"/>
              </a:spcBef>
              <a:spcAft>
                <a:spcPts val="0"/>
              </a:spcAft>
              <a:buClr>
                <a:schemeClr val="dk1"/>
              </a:buClr>
              <a:buSzPts val="2000"/>
              <a:buFont typeface="Noto Sans Symbols"/>
              <a:buChar char="❑"/>
            </a:pPr>
            <a:r>
              <a:rPr lang="es-CL" sz="2000" u="sng"/>
              <a:t>Plazo de publicación</a:t>
            </a:r>
            <a:r>
              <a:rPr lang="es-CL" sz="2000"/>
              <a:t>: </a:t>
            </a:r>
            <a:r>
              <a:rPr lang="es-CL" sz="2000">
                <a:solidFill>
                  <a:srgbClr val="FFC000"/>
                </a:solidFill>
              </a:rPr>
              <a:t>dentro de los 30 días siguientes a la fecha de su presentación por </a:t>
            </a:r>
            <a:r>
              <a:rPr lang="es-CL" sz="2000">
                <a:solidFill>
                  <a:srgbClr val="FFFF00"/>
                </a:solidFill>
              </a:rPr>
              <a:t>una sola vez en el DOF</a:t>
            </a:r>
            <a:r>
              <a:rPr lang="es-CL" sz="2000">
                <a:solidFill>
                  <a:srgbClr val="FF0000"/>
                </a:solidFill>
              </a:rPr>
              <a:t>, </a:t>
            </a:r>
            <a:r>
              <a:rPr lang="es-CL" sz="2000">
                <a:solidFill>
                  <a:srgbClr val="FFC000"/>
                </a:solidFill>
              </a:rPr>
              <a:t>el día 1 ó 15 de cada mes, o el primer día hábil siguiente si ellos fueren feriados, y, además,</a:t>
            </a:r>
            <a:r>
              <a:rPr lang="es-CL" sz="2000">
                <a:solidFill>
                  <a:srgbClr val="FF0000"/>
                </a:solidFill>
              </a:rPr>
              <a:t> </a:t>
            </a:r>
            <a:r>
              <a:rPr lang="es-CL" sz="2000">
                <a:solidFill>
                  <a:srgbClr val="FFFF00"/>
                </a:solidFill>
              </a:rPr>
              <a:t>en forma destacada en un diario de Santiago. </a:t>
            </a:r>
            <a:endParaRPr/>
          </a:p>
          <a:p>
            <a:pPr indent="-228600" lvl="0" marL="228600" rtl="0" algn="just">
              <a:lnSpc>
                <a:spcPct val="90000"/>
              </a:lnSpc>
              <a:spcBef>
                <a:spcPts val="1000"/>
              </a:spcBef>
              <a:spcAft>
                <a:spcPts val="0"/>
              </a:spcAft>
              <a:buClr>
                <a:schemeClr val="dk1"/>
              </a:buClr>
              <a:buSzPts val="2000"/>
              <a:buFont typeface="Noto Sans Symbols"/>
              <a:buChar char="❑"/>
            </a:pPr>
            <a:r>
              <a:rPr lang="es-CL" sz="2000"/>
              <a:t>Las presentaciones que no correspondan a RM, se publicarán, </a:t>
            </a:r>
            <a:r>
              <a:rPr lang="es-CL" sz="2000">
                <a:solidFill>
                  <a:srgbClr val="FFFF00"/>
                </a:solidFill>
              </a:rPr>
              <a:t>además, en un diario de la provincia respectiva, y si no lo hay, en uno de la capital de la región correspondiente. </a:t>
            </a:r>
            <a:endParaRPr/>
          </a:p>
          <a:p>
            <a:pPr indent="-228600" lvl="0" marL="228600" rtl="0" algn="just">
              <a:lnSpc>
                <a:spcPct val="90000"/>
              </a:lnSpc>
              <a:spcBef>
                <a:spcPts val="1000"/>
              </a:spcBef>
              <a:spcAft>
                <a:spcPts val="0"/>
              </a:spcAft>
              <a:buClr>
                <a:schemeClr val="dk1"/>
              </a:buClr>
              <a:buSzPts val="2000"/>
              <a:buFont typeface="Noto Sans Symbols"/>
              <a:buChar char="❑"/>
            </a:pPr>
            <a:r>
              <a:rPr lang="es-CL" sz="2000"/>
              <a:t>Las publicaciones deberán acompañarse al expediente, en original o fotocopia autorizada ante Notario/a, en que conste la fecha de publicación y el medio periodístico en que se realizaron. </a:t>
            </a:r>
            <a:endParaRPr/>
          </a:p>
        </p:txBody>
      </p:sp>
      <p:sp>
        <p:nvSpPr>
          <p:cNvPr id="496" name="Google Shape;496;p11"/>
          <p:cNvSpPr txBox="1"/>
          <p:nvPr>
            <p:ph type="title"/>
          </p:nvPr>
        </p:nvSpPr>
        <p:spPr>
          <a:xfrm>
            <a:off x="1048377" y="669234"/>
            <a:ext cx="9309652" cy="990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Source Sans Pro"/>
              <a:buNone/>
            </a:pPr>
            <a:r>
              <a:rPr lang="es-CL" sz="3200"/>
              <a:t>¿LA PARTICIPACIÓN CIUDADANA? </a:t>
            </a:r>
            <a:br>
              <a:rPr lang="es-CL" sz="3200"/>
            </a:br>
            <a:r>
              <a:rPr lang="es-CL" sz="3200"/>
              <a:t>Publicación de la solicitud</a:t>
            </a:r>
            <a:endParaRPr/>
          </a:p>
        </p:txBody>
      </p:sp>
      <p:grpSp>
        <p:nvGrpSpPr>
          <p:cNvPr id="497" name="Google Shape;497;p11"/>
          <p:cNvGrpSpPr/>
          <p:nvPr/>
        </p:nvGrpSpPr>
        <p:grpSpPr>
          <a:xfrm>
            <a:off x="9580228" y="360711"/>
            <a:ext cx="1948971" cy="1048658"/>
            <a:chOff x="3899706" y="2718"/>
            <a:chExt cx="2716187" cy="1629712"/>
          </a:xfrm>
        </p:grpSpPr>
        <p:sp>
          <p:nvSpPr>
            <p:cNvPr id="498" name="Google Shape;498;p11"/>
            <p:cNvSpPr/>
            <p:nvPr/>
          </p:nvSpPr>
          <p:spPr>
            <a:xfrm>
              <a:off x="3899706" y="2718"/>
              <a:ext cx="2716187" cy="1629712"/>
            </a:xfrm>
            <a:prstGeom prst="roundRect">
              <a:avLst>
                <a:gd fmla="val 10000" name="adj"/>
              </a:avLst>
            </a:prstGeom>
            <a:solidFill>
              <a:srgbClr val="FFFF00"/>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11"/>
            <p:cNvSpPr txBox="1"/>
            <p:nvPr/>
          </p:nvSpPr>
          <p:spPr>
            <a:xfrm>
              <a:off x="3947439" y="50451"/>
              <a:ext cx="2620721" cy="1534246"/>
            </a:xfrm>
            <a:prstGeom prst="rect">
              <a:avLst/>
            </a:prstGeom>
            <a:noFill/>
            <a:ln>
              <a:noFill/>
            </a:ln>
          </p:spPr>
          <p:txBody>
            <a:bodyPr anchorCtr="0" anchor="ctr" bIns="148575" lIns="148575" spcFirstLastPara="1" rIns="148575" wrap="square" tIns="148575">
              <a:noAutofit/>
            </a:bodyPr>
            <a:lstStyle/>
            <a:p>
              <a:pPr indent="0" lvl="0" marL="0" marR="0" rtl="0" algn="ctr">
                <a:lnSpc>
                  <a:spcPct val="90000"/>
                </a:lnSpc>
                <a:spcBef>
                  <a:spcPts val="0"/>
                </a:spcBef>
                <a:spcAft>
                  <a:spcPts val="0"/>
                </a:spcAft>
                <a:buClr>
                  <a:schemeClr val="lt1"/>
                </a:buClr>
                <a:buSzPts val="1600"/>
                <a:buFont typeface="Source Sans Pro"/>
                <a:buNone/>
              </a:pPr>
              <a:r>
                <a:rPr b="1" i="0" lang="es-CL" sz="1600" u="none" cap="none" strike="noStrike">
                  <a:solidFill>
                    <a:schemeClr val="lt1"/>
                  </a:solidFill>
                  <a:latin typeface="Source Sans Pro"/>
                  <a:ea typeface="Source Sans Pro"/>
                  <a:cs typeface="Source Sans Pro"/>
                  <a:sym typeface="Source Sans Pro"/>
                </a:rPr>
                <a:t>2. Publicidad</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nkyShapesDarkVTI">
  <a:themeElements>
    <a:clrScheme name="Custom 4">
      <a:dk1>
        <a:srgbClr val="FFFFFF"/>
      </a:dk1>
      <a:lt1>
        <a:srgbClr val="000000"/>
      </a:lt1>
      <a:dk2>
        <a:srgbClr val="F3FFF8"/>
      </a:dk2>
      <a:lt2>
        <a:srgbClr val="2D2D2D"/>
      </a:lt2>
      <a:accent1>
        <a:srgbClr val="FF80BD"/>
      </a:accent1>
      <a:accent2>
        <a:srgbClr val="1EB9D3"/>
      </a:accent2>
      <a:accent3>
        <a:srgbClr val="21C46B"/>
      </a:accent3>
      <a:accent4>
        <a:srgbClr val="EA9600"/>
      </a:accent4>
      <a:accent5>
        <a:srgbClr val="F43B56"/>
      </a:accent5>
      <a:accent6>
        <a:srgbClr val="4B56E8"/>
      </a:accent6>
      <a:hlink>
        <a:srgbClr val="8F61FF"/>
      </a:hlink>
      <a:folHlink>
        <a:srgbClr val="F90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2020-10-19T12:33:58Z</dcterms:created>
  <dc:creator>pilar moraga</dc:creator>
</cp:coreProperties>
</file>