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1"/>
  </p:sldMasterIdLst>
  <p:notesMasterIdLst>
    <p:notesMasterId r:id="rId25"/>
  </p:notesMasterIdLst>
  <p:sldIdLst>
    <p:sldId id="256" r:id="rId2"/>
    <p:sldId id="616" r:id="rId3"/>
    <p:sldId id="631" r:id="rId4"/>
    <p:sldId id="632" r:id="rId5"/>
    <p:sldId id="633" r:id="rId6"/>
    <p:sldId id="634" r:id="rId7"/>
    <p:sldId id="635" r:id="rId8"/>
    <p:sldId id="636" r:id="rId9"/>
    <p:sldId id="550" r:id="rId10"/>
    <p:sldId id="551" r:id="rId11"/>
    <p:sldId id="552" r:id="rId12"/>
    <p:sldId id="553" r:id="rId13"/>
    <p:sldId id="270" r:id="rId14"/>
    <p:sldId id="271" r:id="rId15"/>
    <p:sldId id="272" r:id="rId16"/>
    <p:sldId id="274" r:id="rId17"/>
    <p:sldId id="275" r:id="rId18"/>
    <p:sldId id="276" r:id="rId19"/>
    <p:sldId id="273" r:id="rId20"/>
    <p:sldId id="277" r:id="rId21"/>
    <p:sldId id="278" r:id="rId22"/>
    <p:sldId id="279" r:id="rId23"/>
    <p:sldId id="637" r:id="rId24"/>
  </p:sldIdLst>
  <p:sldSz cx="12192000" cy="6858000"/>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2" autoAdjust="0"/>
    <p:restoredTop sz="94660"/>
  </p:normalViewPr>
  <p:slideViewPr>
    <p:cSldViewPr snapToGrid="0">
      <p:cViewPr varScale="1">
        <p:scale>
          <a:sx n="117" d="100"/>
          <a:sy n="117" d="100"/>
        </p:scale>
        <p:origin x="208" y="3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67EE5B-36CE-410A-93D5-0B7D906B138D}" type="datetimeFigureOut">
              <a:rPr lang="es-CL" smtClean="0"/>
              <a:t>17-10-22</a:t>
            </a:fld>
            <a:endParaRPr lang="es-C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B8524B-36B0-4A29-B98F-D8BA4664C910}" type="slidenum">
              <a:rPr lang="es-CL" smtClean="0"/>
              <a:t>‹Nº›</a:t>
            </a:fld>
            <a:endParaRPr lang="es-CL"/>
          </a:p>
        </p:txBody>
      </p:sp>
    </p:spTree>
    <p:extLst>
      <p:ext uri="{BB962C8B-B14F-4D97-AF65-F5344CB8AC3E}">
        <p14:creationId xmlns:p14="http://schemas.microsoft.com/office/powerpoint/2010/main" val="25994172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368480A-B2E9-E8DE-EBEC-C2C52B66835D}"/>
              </a:ext>
            </a:extLst>
          </p:cNvPr>
          <p:cNvSpPr>
            <a:spLocks noGrp="1"/>
          </p:cNvSpPr>
          <p:nvPr>
            <p:ph type="ctrTitle"/>
          </p:nvPr>
        </p:nvSpPr>
        <p:spPr>
          <a:xfrm>
            <a:off x="1524000" y="1122363"/>
            <a:ext cx="9144000" cy="2387600"/>
          </a:xfrm>
        </p:spPr>
        <p:txBody>
          <a:bodyPr anchor="b"/>
          <a:lstStyle>
            <a:lvl1pPr algn="ctr">
              <a:defRPr sz="6000"/>
            </a:lvl1pPr>
          </a:lstStyle>
          <a:p>
            <a:r>
              <a:rPr lang="es-MX"/>
              <a:t>Haz clic para modificar el estilo de título del patrón</a:t>
            </a:r>
            <a:endParaRPr lang="es-ES_tradnl"/>
          </a:p>
        </p:txBody>
      </p:sp>
      <p:sp>
        <p:nvSpPr>
          <p:cNvPr id="3" name="Subtítulo 2">
            <a:extLst>
              <a:ext uri="{FF2B5EF4-FFF2-40B4-BE49-F238E27FC236}">
                <a16:creationId xmlns:a16="http://schemas.microsoft.com/office/drawing/2014/main" id="{E9667387-8753-B75B-D7AC-82C71AE328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a:t>Haz clic para editar el estilo de subtítulo del patrón</a:t>
            </a:r>
            <a:endParaRPr lang="es-ES_tradnl"/>
          </a:p>
        </p:txBody>
      </p:sp>
      <p:sp>
        <p:nvSpPr>
          <p:cNvPr id="4" name="Marcador de fecha 3">
            <a:extLst>
              <a:ext uri="{FF2B5EF4-FFF2-40B4-BE49-F238E27FC236}">
                <a16:creationId xmlns:a16="http://schemas.microsoft.com/office/drawing/2014/main" id="{16490414-2E5A-E232-3B82-543630150267}"/>
              </a:ext>
            </a:extLst>
          </p:cNvPr>
          <p:cNvSpPr>
            <a:spLocks noGrp="1"/>
          </p:cNvSpPr>
          <p:nvPr>
            <p:ph type="dt" sz="half" idx="10"/>
          </p:nvPr>
        </p:nvSpPr>
        <p:spPr/>
        <p:txBody>
          <a:bodyPr/>
          <a:lstStyle/>
          <a:p>
            <a:fld id="{5ECD8B30-1B71-45A1-8314-D59C86F581E1}" type="datetime1">
              <a:rPr lang="en-US" smtClean="0"/>
              <a:pPr/>
              <a:t>10/17/22</a:t>
            </a:fld>
            <a:endParaRPr lang="en-US" b="1" dirty="0"/>
          </a:p>
        </p:txBody>
      </p:sp>
      <p:sp>
        <p:nvSpPr>
          <p:cNvPr id="5" name="Marcador de pie de página 4">
            <a:extLst>
              <a:ext uri="{FF2B5EF4-FFF2-40B4-BE49-F238E27FC236}">
                <a16:creationId xmlns:a16="http://schemas.microsoft.com/office/drawing/2014/main" id="{25E1B886-62F5-A415-D75A-AC6C74DFECEB}"/>
              </a:ext>
            </a:extLst>
          </p:cNvPr>
          <p:cNvSpPr>
            <a:spLocks noGrp="1"/>
          </p:cNvSpPr>
          <p:nvPr>
            <p:ph type="ftr" sz="quarter" idx="11"/>
          </p:nvPr>
        </p:nvSpPr>
        <p:spPr/>
        <p:txBody>
          <a:bodyPr/>
          <a:lstStyle/>
          <a:p>
            <a:r>
              <a:rPr lang="en-US"/>
              <a:t>Sample Footer Text</a:t>
            </a:r>
            <a:endParaRPr lang="en-US" b="1" dirty="0"/>
          </a:p>
        </p:txBody>
      </p:sp>
      <p:sp>
        <p:nvSpPr>
          <p:cNvPr id="6" name="Marcador de número de diapositiva 5">
            <a:extLst>
              <a:ext uri="{FF2B5EF4-FFF2-40B4-BE49-F238E27FC236}">
                <a16:creationId xmlns:a16="http://schemas.microsoft.com/office/drawing/2014/main" id="{67DF2597-131A-1F08-F910-FDD0E4F1ED48}"/>
              </a:ext>
            </a:extLst>
          </p:cNvPr>
          <p:cNvSpPr>
            <a:spLocks noGrp="1"/>
          </p:cNvSpPr>
          <p:nvPr>
            <p:ph type="sldNum" sz="quarter" idx="12"/>
          </p:nvPr>
        </p:nvSpPr>
        <p:spPr/>
        <p:txBody>
          <a:bodyPr/>
          <a:lstStyle/>
          <a:p>
            <a:fld id="{F3450C42-9A0B-4425-92C2-70FCF7C45734}" type="slidenum">
              <a:rPr lang="en-US" smtClean="0"/>
              <a:pPr/>
              <a:t>‹Nº›</a:t>
            </a:fld>
            <a:endParaRPr lang="en-US" b="1" dirty="0"/>
          </a:p>
        </p:txBody>
      </p:sp>
    </p:spTree>
    <p:extLst>
      <p:ext uri="{BB962C8B-B14F-4D97-AF65-F5344CB8AC3E}">
        <p14:creationId xmlns:p14="http://schemas.microsoft.com/office/powerpoint/2010/main" val="3248147455"/>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EF9BCAA-F7DB-D97F-D3B7-B562058A3E5A}"/>
              </a:ext>
            </a:extLst>
          </p:cNvPr>
          <p:cNvSpPr>
            <a:spLocks noGrp="1"/>
          </p:cNvSpPr>
          <p:nvPr>
            <p:ph type="title"/>
          </p:nvPr>
        </p:nvSpPr>
        <p:spPr/>
        <p:txBody>
          <a:bodyPr/>
          <a:lstStyle/>
          <a:p>
            <a:r>
              <a:rPr lang="es-MX"/>
              <a:t>Haz clic para modificar el estilo de título del patrón</a:t>
            </a:r>
            <a:endParaRPr lang="es-ES_tradnl"/>
          </a:p>
        </p:txBody>
      </p:sp>
      <p:sp>
        <p:nvSpPr>
          <p:cNvPr id="3" name="Marcador de texto vertical 2">
            <a:extLst>
              <a:ext uri="{FF2B5EF4-FFF2-40B4-BE49-F238E27FC236}">
                <a16:creationId xmlns:a16="http://schemas.microsoft.com/office/drawing/2014/main" id="{89E8D8C9-02FF-FEAB-EAF8-B1C869A4662E}"/>
              </a:ext>
            </a:extLst>
          </p:cNvPr>
          <p:cNvSpPr>
            <a:spLocks noGrp="1"/>
          </p:cNvSpPr>
          <p:nvPr>
            <p:ph type="body" orient="vert" idx="1"/>
          </p:nvPr>
        </p:nvSpPr>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4" name="Marcador de fecha 3">
            <a:extLst>
              <a:ext uri="{FF2B5EF4-FFF2-40B4-BE49-F238E27FC236}">
                <a16:creationId xmlns:a16="http://schemas.microsoft.com/office/drawing/2014/main" id="{0D4110DA-3346-23AA-12C3-F65A8342D117}"/>
              </a:ext>
            </a:extLst>
          </p:cNvPr>
          <p:cNvSpPr>
            <a:spLocks noGrp="1"/>
          </p:cNvSpPr>
          <p:nvPr>
            <p:ph type="dt" sz="half" idx="10"/>
          </p:nvPr>
        </p:nvSpPr>
        <p:spPr/>
        <p:txBody>
          <a:bodyPr/>
          <a:lstStyle/>
          <a:p>
            <a:fld id="{5ECD8B30-1B71-45A1-8314-D59C86F581E1}" type="datetime1">
              <a:rPr lang="en-US" smtClean="0"/>
              <a:pPr/>
              <a:t>10/17/22</a:t>
            </a:fld>
            <a:endParaRPr lang="en-US" b="1" dirty="0"/>
          </a:p>
        </p:txBody>
      </p:sp>
      <p:sp>
        <p:nvSpPr>
          <p:cNvPr id="5" name="Marcador de pie de página 4">
            <a:extLst>
              <a:ext uri="{FF2B5EF4-FFF2-40B4-BE49-F238E27FC236}">
                <a16:creationId xmlns:a16="http://schemas.microsoft.com/office/drawing/2014/main" id="{1B49ED40-1F16-B7C1-AD1C-000B2314220D}"/>
              </a:ext>
            </a:extLst>
          </p:cNvPr>
          <p:cNvSpPr>
            <a:spLocks noGrp="1"/>
          </p:cNvSpPr>
          <p:nvPr>
            <p:ph type="ftr" sz="quarter" idx="11"/>
          </p:nvPr>
        </p:nvSpPr>
        <p:spPr/>
        <p:txBody>
          <a:bodyPr/>
          <a:lstStyle/>
          <a:p>
            <a:r>
              <a:rPr lang="en-US"/>
              <a:t>Sample Footer Text</a:t>
            </a:r>
            <a:endParaRPr lang="en-US" b="1" dirty="0"/>
          </a:p>
        </p:txBody>
      </p:sp>
      <p:sp>
        <p:nvSpPr>
          <p:cNvPr id="6" name="Marcador de número de diapositiva 5">
            <a:extLst>
              <a:ext uri="{FF2B5EF4-FFF2-40B4-BE49-F238E27FC236}">
                <a16:creationId xmlns:a16="http://schemas.microsoft.com/office/drawing/2014/main" id="{8CDC6EA3-58B2-03E3-8F5C-7D3B19A92BFE}"/>
              </a:ext>
            </a:extLst>
          </p:cNvPr>
          <p:cNvSpPr>
            <a:spLocks noGrp="1"/>
          </p:cNvSpPr>
          <p:nvPr>
            <p:ph type="sldNum" sz="quarter" idx="12"/>
          </p:nvPr>
        </p:nvSpPr>
        <p:spPr/>
        <p:txBody>
          <a:bodyPr/>
          <a:lstStyle/>
          <a:p>
            <a:fld id="{F3450C42-9A0B-4425-92C2-70FCF7C45734}" type="slidenum">
              <a:rPr lang="en-US" smtClean="0"/>
              <a:pPr/>
              <a:t>‹Nº›</a:t>
            </a:fld>
            <a:endParaRPr lang="en-US" b="1" dirty="0"/>
          </a:p>
        </p:txBody>
      </p:sp>
    </p:spTree>
    <p:extLst>
      <p:ext uri="{BB962C8B-B14F-4D97-AF65-F5344CB8AC3E}">
        <p14:creationId xmlns:p14="http://schemas.microsoft.com/office/powerpoint/2010/main" val="3659658407"/>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03B4CA39-DEB3-D024-F0C0-2B9B2CD50AB7}"/>
              </a:ext>
            </a:extLst>
          </p:cNvPr>
          <p:cNvSpPr>
            <a:spLocks noGrp="1"/>
          </p:cNvSpPr>
          <p:nvPr>
            <p:ph type="title" orient="vert"/>
          </p:nvPr>
        </p:nvSpPr>
        <p:spPr>
          <a:xfrm>
            <a:off x="8724900" y="365125"/>
            <a:ext cx="2628900" cy="5811838"/>
          </a:xfrm>
        </p:spPr>
        <p:txBody>
          <a:bodyPr vert="eaVert"/>
          <a:lstStyle/>
          <a:p>
            <a:r>
              <a:rPr lang="es-MX"/>
              <a:t>Haz clic para modificar el estilo de título del patrón</a:t>
            </a:r>
            <a:endParaRPr lang="es-ES_tradnl"/>
          </a:p>
        </p:txBody>
      </p:sp>
      <p:sp>
        <p:nvSpPr>
          <p:cNvPr id="3" name="Marcador de texto vertical 2">
            <a:extLst>
              <a:ext uri="{FF2B5EF4-FFF2-40B4-BE49-F238E27FC236}">
                <a16:creationId xmlns:a16="http://schemas.microsoft.com/office/drawing/2014/main" id="{3F70F975-0378-EEAC-677C-C89C0ED89A50}"/>
              </a:ext>
            </a:extLst>
          </p:cNvPr>
          <p:cNvSpPr>
            <a:spLocks noGrp="1"/>
          </p:cNvSpPr>
          <p:nvPr>
            <p:ph type="body" orient="vert" idx="1"/>
          </p:nvPr>
        </p:nvSpPr>
        <p:spPr>
          <a:xfrm>
            <a:off x="838200" y="365125"/>
            <a:ext cx="7734300" cy="5811838"/>
          </a:xfrm>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4" name="Marcador de fecha 3">
            <a:extLst>
              <a:ext uri="{FF2B5EF4-FFF2-40B4-BE49-F238E27FC236}">
                <a16:creationId xmlns:a16="http://schemas.microsoft.com/office/drawing/2014/main" id="{587BC5C4-D012-781F-2A66-3F91F593BD52}"/>
              </a:ext>
            </a:extLst>
          </p:cNvPr>
          <p:cNvSpPr>
            <a:spLocks noGrp="1"/>
          </p:cNvSpPr>
          <p:nvPr>
            <p:ph type="dt" sz="half" idx="10"/>
          </p:nvPr>
        </p:nvSpPr>
        <p:spPr/>
        <p:txBody>
          <a:bodyPr/>
          <a:lstStyle/>
          <a:p>
            <a:fld id="{5ECD8B30-1B71-45A1-8314-D59C86F581E1}" type="datetime1">
              <a:rPr lang="en-US" smtClean="0"/>
              <a:pPr/>
              <a:t>10/17/22</a:t>
            </a:fld>
            <a:endParaRPr lang="en-US" b="1" dirty="0"/>
          </a:p>
        </p:txBody>
      </p:sp>
      <p:sp>
        <p:nvSpPr>
          <p:cNvPr id="5" name="Marcador de pie de página 4">
            <a:extLst>
              <a:ext uri="{FF2B5EF4-FFF2-40B4-BE49-F238E27FC236}">
                <a16:creationId xmlns:a16="http://schemas.microsoft.com/office/drawing/2014/main" id="{CF4EBD91-E0B9-9BA4-3490-FE5AEBB6224D}"/>
              </a:ext>
            </a:extLst>
          </p:cNvPr>
          <p:cNvSpPr>
            <a:spLocks noGrp="1"/>
          </p:cNvSpPr>
          <p:nvPr>
            <p:ph type="ftr" sz="quarter" idx="11"/>
          </p:nvPr>
        </p:nvSpPr>
        <p:spPr/>
        <p:txBody>
          <a:bodyPr/>
          <a:lstStyle/>
          <a:p>
            <a:r>
              <a:rPr lang="en-US"/>
              <a:t>Sample Footer Text</a:t>
            </a:r>
            <a:endParaRPr lang="en-US" b="1" dirty="0"/>
          </a:p>
        </p:txBody>
      </p:sp>
      <p:sp>
        <p:nvSpPr>
          <p:cNvPr id="6" name="Marcador de número de diapositiva 5">
            <a:extLst>
              <a:ext uri="{FF2B5EF4-FFF2-40B4-BE49-F238E27FC236}">
                <a16:creationId xmlns:a16="http://schemas.microsoft.com/office/drawing/2014/main" id="{1E025DB7-FD80-87CB-F896-DD3DFE1FF0B2}"/>
              </a:ext>
            </a:extLst>
          </p:cNvPr>
          <p:cNvSpPr>
            <a:spLocks noGrp="1"/>
          </p:cNvSpPr>
          <p:nvPr>
            <p:ph type="sldNum" sz="quarter" idx="12"/>
          </p:nvPr>
        </p:nvSpPr>
        <p:spPr/>
        <p:txBody>
          <a:bodyPr/>
          <a:lstStyle/>
          <a:p>
            <a:fld id="{F3450C42-9A0B-4425-92C2-70FCF7C45734}" type="slidenum">
              <a:rPr lang="en-US" smtClean="0"/>
              <a:pPr/>
              <a:t>‹Nº›</a:t>
            </a:fld>
            <a:endParaRPr lang="en-US" b="1" dirty="0"/>
          </a:p>
        </p:txBody>
      </p:sp>
    </p:spTree>
    <p:extLst>
      <p:ext uri="{BB962C8B-B14F-4D97-AF65-F5344CB8AC3E}">
        <p14:creationId xmlns:p14="http://schemas.microsoft.com/office/powerpoint/2010/main" val="3886719460"/>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12" name="Content Placeholder 2"/>
          <p:cNvSpPr>
            <a:spLocks noGrp="1"/>
          </p:cNvSpPr>
          <p:nvPr>
            <p:ph sz="quarter" idx="13"/>
          </p:nvPr>
        </p:nvSpPr>
        <p:spPr>
          <a:xfrm>
            <a:off x="913773" y="2367094"/>
            <a:ext cx="10363827" cy="3424107"/>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fld id="{C10BB69F-EBB4-49D8-9608-99363C9BE412}" type="datetimeFigureOut">
              <a:rPr lang="es-CL" smtClean="0"/>
              <a:t>17-10-22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530C642B-0E5D-4313-8C39-75DB7DC42826}" type="slidenum">
              <a:rPr lang="es-CL" smtClean="0"/>
              <a:t>‹Nº›</a:t>
            </a:fld>
            <a:endParaRPr lang="es-CL"/>
          </a:p>
        </p:txBody>
      </p:sp>
    </p:spTree>
    <p:extLst>
      <p:ext uri="{BB962C8B-B14F-4D97-AF65-F5344CB8AC3E}">
        <p14:creationId xmlns:p14="http://schemas.microsoft.com/office/powerpoint/2010/main" val="34183065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1FA414-B0B0-B698-F03F-B7C4004F336A}"/>
              </a:ext>
            </a:extLst>
          </p:cNvPr>
          <p:cNvSpPr>
            <a:spLocks noGrp="1"/>
          </p:cNvSpPr>
          <p:nvPr>
            <p:ph type="title"/>
          </p:nvPr>
        </p:nvSpPr>
        <p:spPr/>
        <p:txBody>
          <a:bodyPr/>
          <a:lstStyle/>
          <a:p>
            <a:r>
              <a:rPr lang="es-MX"/>
              <a:t>Haz clic para modificar el estilo de título del patrón</a:t>
            </a:r>
            <a:endParaRPr lang="es-ES_tradnl"/>
          </a:p>
        </p:txBody>
      </p:sp>
      <p:sp>
        <p:nvSpPr>
          <p:cNvPr id="3" name="Marcador de contenido 2">
            <a:extLst>
              <a:ext uri="{FF2B5EF4-FFF2-40B4-BE49-F238E27FC236}">
                <a16:creationId xmlns:a16="http://schemas.microsoft.com/office/drawing/2014/main" id="{97E65467-FEE3-E959-3445-AC7D1651061D}"/>
              </a:ext>
            </a:extLst>
          </p:cNvPr>
          <p:cNvSpPr>
            <a:spLocks noGrp="1"/>
          </p:cNvSpPr>
          <p:nvPr>
            <p:ph idx="1"/>
          </p:nvPr>
        </p:nvSpPr>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4" name="Marcador de fecha 3">
            <a:extLst>
              <a:ext uri="{FF2B5EF4-FFF2-40B4-BE49-F238E27FC236}">
                <a16:creationId xmlns:a16="http://schemas.microsoft.com/office/drawing/2014/main" id="{4D6A563D-DF9E-752A-3F30-4C38C0609E02}"/>
              </a:ext>
            </a:extLst>
          </p:cNvPr>
          <p:cNvSpPr>
            <a:spLocks noGrp="1"/>
          </p:cNvSpPr>
          <p:nvPr>
            <p:ph type="dt" sz="half" idx="10"/>
          </p:nvPr>
        </p:nvSpPr>
        <p:spPr/>
        <p:txBody>
          <a:bodyPr/>
          <a:lstStyle/>
          <a:p>
            <a:fld id="{5ECD8B30-1B71-45A1-8314-D59C86F581E1}" type="datetime1">
              <a:rPr lang="en-US" smtClean="0"/>
              <a:pPr/>
              <a:t>10/17/22</a:t>
            </a:fld>
            <a:endParaRPr lang="en-US" b="1" dirty="0"/>
          </a:p>
        </p:txBody>
      </p:sp>
      <p:sp>
        <p:nvSpPr>
          <p:cNvPr id="5" name="Marcador de pie de página 4">
            <a:extLst>
              <a:ext uri="{FF2B5EF4-FFF2-40B4-BE49-F238E27FC236}">
                <a16:creationId xmlns:a16="http://schemas.microsoft.com/office/drawing/2014/main" id="{E89E7F34-4EFA-190D-ED17-F41B95A14FF2}"/>
              </a:ext>
            </a:extLst>
          </p:cNvPr>
          <p:cNvSpPr>
            <a:spLocks noGrp="1"/>
          </p:cNvSpPr>
          <p:nvPr>
            <p:ph type="ftr" sz="quarter" idx="11"/>
          </p:nvPr>
        </p:nvSpPr>
        <p:spPr/>
        <p:txBody>
          <a:bodyPr/>
          <a:lstStyle/>
          <a:p>
            <a:r>
              <a:rPr lang="en-US"/>
              <a:t>Sample Footer Text</a:t>
            </a:r>
            <a:endParaRPr lang="en-US" b="1" dirty="0"/>
          </a:p>
        </p:txBody>
      </p:sp>
      <p:sp>
        <p:nvSpPr>
          <p:cNvPr id="6" name="Marcador de número de diapositiva 5">
            <a:extLst>
              <a:ext uri="{FF2B5EF4-FFF2-40B4-BE49-F238E27FC236}">
                <a16:creationId xmlns:a16="http://schemas.microsoft.com/office/drawing/2014/main" id="{D6D56A25-A2F6-5047-7291-229C1E670F02}"/>
              </a:ext>
            </a:extLst>
          </p:cNvPr>
          <p:cNvSpPr>
            <a:spLocks noGrp="1"/>
          </p:cNvSpPr>
          <p:nvPr>
            <p:ph type="sldNum" sz="quarter" idx="12"/>
          </p:nvPr>
        </p:nvSpPr>
        <p:spPr/>
        <p:txBody>
          <a:bodyPr/>
          <a:lstStyle/>
          <a:p>
            <a:fld id="{F3450C42-9A0B-4425-92C2-70FCF7C45734}" type="slidenum">
              <a:rPr lang="en-US" smtClean="0"/>
              <a:pPr/>
              <a:t>‹Nº›</a:t>
            </a:fld>
            <a:endParaRPr lang="en-US" b="1" dirty="0"/>
          </a:p>
        </p:txBody>
      </p:sp>
    </p:spTree>
    <p:extLst>
      <p:ext uri="{BB962C8B-B14F-4D97-AF65-F5344CB8AC3E}">
        <p14:creationId xmlns:p14="http://schemas.microsoft.com/office/powerpoint/2010/main" val="4108782781"/>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8ECF27-9C75-75CD-59A7-593D97AB24FC}"/>
              </a:ext>
            </a:extLst>
          </p:cNvPr>
          <p:cNvSpPr>
            <a:spLocks noGrp="1"/>
          </p:cNvSpPr>
          <p:nvPr>
            <p:ph type="title"/>
          </p:nvPr>
        </p:nvSpPr>
        <p:spPr>
          <a:xfrm>
            <a:off x="831850" y="1709738"/>
            <a:ext cx="10515600" cy="2852737"/>
          </a:xfrm>
        </p:spPr>
        <p:txBody>
          <a:bodyPr anchor="b"/>
          <a:lstStyle>
            <a:lvl1pPr>
              <a:defRPr sz="6000"/>
            </a:lvl1pPr>
          </a:lstStyle>
          <a:p>
            <a:r>
              <a:rPr lang="es-MX"/>
              <a:t>Haz clic para modificar el estilo de título del patrón</a:t>
            </a:r>
            <a:endParaRPr lang="es-ES_tradnl"/>
          </a:p>
        </p:txBody>
      </p:sp>
      <p:sp>
        <p:nvSpPr>
          <p:cNvPr id="3" name="Marcador de texto 2">
            <a:extLst>
              <a:ext uri="{FF2B5EF4-FFF2-40B4-BE49-F238E27FC236}">
                <a16:creationId xmlns:a16="http://schemas.microsoft.com/office/drawing/2014/main" id="{243F861C-FD58-7519-6A1E-C49A5E07F79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Haga clic para modificar los estilos de texto del patrón</a:t>
            </a:r>
          </a:p>
        </p:txBody>
      </p:sp>
      <p:sp>
        <p:nvSpPr>
          <p:cNvPr id="4" name="Marcador de fecha 3">
            <a:extLst>
              <a:ext uri="{FF2B5EF4-FFF2-40B4-BE49-F238E27FC236}">
                <a16:creationId xmlns:a16="http://schemas.microsoft.com/office/drawing/2014/main" id="{F78A6878-5FE7-E52F-E7F7-D9759CC00771}"/>
              </a:ext>
            </a:extLst>
          </p:cNvPr>
          <p:cNvSpPr>
            <a:spLocks noGrp="1"/>
          </p:cNvSpPr>
          <p:nvPr>
            <p:ph type="dt" sz="half" idx="10"/>
          </p:nvPr>
        </p:nvSpPr>
        <p:spPr/>
        <p:txBody>
          <a:bodyPr/>
          <a:lstStyle/>
          <a:p>
            <a:fld id="{5ECD8B30-1B71-45A1-8314-D59C86F581E1}" type="datetime1">
              <a:rPr lang="en-US" smtClean="0"/>
              <a:pPr/>
              <a:t>10/17/22</a:t>
            </a:fld>
            <a:endParaRPr lang="en-US" b="1" dirty="0"/>
          </a:p>
        </p:txBody>
      </p:sp>
      <p:sp>
        <p:nvSpPr>
          <p:cNvPr id="5" name="Marcador de pie de página 4">
            <a:extLst>
              <a:ext uri="{FF2B5EF4-FFF2-40B4-BE49-F238E27FC236}">
                <a16:creationId xmlns:a16="http://schemas.microsoft.com/office/drawing/2014/main" id="{9B7CEEA7-8063-4B7B-49EB-04D1142CE77E}"/>
              </a:ext>
            </a:extLst>
          </p:cNvPr>
          <p:cNvSpPr>
            <a:spLocks noGrp="1"/>
          </p:cNvSpPr>
          <p:nvPr>
            <p:ph type="ftr" sz="quarter" idx="11"/>
          </p:nvPr>
        </p:nvSpPr>
        <p:spPr/>
        <p:txBody>
          <a:bodyPr/>
          <a:lstStyle/>
          <a:p>
            <a:r>
              <a:rPr lang="en-US"/>
              <a:t>Sample Footer Text</a:t>
            </a:r>
            <a:endParaRPr lang="en-US" b="1" dirty="0"/>
          </a:p>
        </p:txBody>
      </p:sp>
      <p:sp>
        <p:nvSpPr>
          <p:cNvPr id="6" name="Marcador de número de diapositiva 5">
            <a:extLst>
              <a:ext uri="{FF2B5EF4-FFF2-40B4-BE49-F238E27FC236}">
                <a16:creationId xmlns:a16="http://schemas.microsoft.com/office/drawing/2014/main" id="{B69B3EA2-BE85-66F0-DA8F-13E7F023957B}"/>
              </a:ext>
            </a:extLst>
          </p:cNvPr>
          <p:cNvSpPr>
            <a:spLocks noGrp="1"/>
          </p:cNvSpPr>
          <p:nvPr>
            <p:ph type="sldNum" sz="quarter" idx="12"/>
          </p:nvPr>
        </p:nvSpPr>
        <p:spPr/>
        <p:txBody>
          <a:bodyPr/>
          <a:lstStyle/>
          <a:p>
            <a:fld id="{F3450C42-9A0B-4425-92C2-70FCF7C45734}" type="slidenum">
              <a:rPr lang="en-US" smtClean="0"/>
              <a:pPr/>
              <a:t>‹Nº›</a:t>
            </a:fld>
            <a:endParaRPr lang="en-US" b="1" dirty="0"/>
          </a:p>
        </p:txBody>
      </p:sp>
    </p:spTree>
    <p:extLst>
      <p:ext uri="{BB962C8B-B14F-4D97-AF65-F5344CB8AC3E}">
        <p14:creationId xmlns:p14="http://schemas.microsoft.com/office/powerpoint/2010/main" val="15322600"/>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DC8275F-CC21-82C3-066D-9C05DBA5857C}"/>
              </a:ext>
            </a:extLst>
          </p:cNvPr>
          <p:cNvSpPr>
            <a:spLocks noGrp="1"/>
          </p:cNvSpPr>
          <p:nvPr>
            <p:ph type="title"/>
          </p:nvPr>
        </p:nvSpPr>
        <p:spPr/>
        <p:txBody>
          <a:bodyPr/>
          <a:lstStyle/>
          <a:p>
            <a:r>
              <a:rPr lang="es-MX"/>
              <a:t>Haz clic para modificar el estilo de título del patrón</a:t>
            </a:r>
            <a:endParaRPr lang="es-ES_tradnl"/>
          </a:p>
        </p:txBody>
      </p:sp>
      <p:sp>
        <p:nvSpPr>
          <p:cNvPr id="3" name="Marcador de contenido 2">
            <a:extLst>
              <a:ext uri="{FF2B5EF4-FFF2-40B4-BE49-F238E27FC236}">
                <a16:creationId xmlns:a16="http://schemas.microsoft.com/office/drawing/2014/main" id="{B728D4AB-5B05-D85B-5F98-3FA34AA06230}"/>
              </a:ext>
            </a:extLst>
          </p:cNvPr>
          <p:cNvSpPr>
            <a:spLocks noGrp="1"/>
          </p:cNvSpPr>
          <p:nvPr>
            <p:ph sz="half" idx="1"/>
          </p:nvPr>
        </p:nvSpPr>
        <p:spPr>
          <a:xfrm>
            <a:off x="838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4" name="Marcador de contenido 3">
            <a:extLst>
              <a:ext uri="{FF2B5EF4-FFF2-40B4-BE49-F238E27FC236}">
                <a16:creationId xmlns:a16="http://schemas.microsoft.com/office/drawing/2014/main" id="{0EDB23B7-F278-195F-180E-0C0BDDDF876E}"/>
              </a:ext>
            </a:extLst>
          </p:cNvPr>
          <p:cNvSpPr>
            <a:spLocks noGrp="1"/>
          </p:cNvSpPr>
          <p:nvPr>
            <p:ph sz="half" idx="2"/>
          </p:nvPr>
        </p:nvSpPr>
        <p:spPr>
          <a:xfrm>
            <a:off x="6172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5" name="Marcador de fecha 4">
            <a:extLst>
              <a:ext uri="{FF2B5EF4-FFF2-40B4-BE49-F238E27FC236}">
                <a16:creationId xmlns:a16="http://schemas.microsoft.com/office/drawing/2014/main" id="{9179F64D-08E3-9FA5-5F82-3EF4DC3D063E}"/>
              </a:ext>
            </a:extLst>
          </p:cNvPr>
          <p:cNvSpPr>
            <a:spLocks noGrp="1"/>
          </p:cNvSpPr>
          <p:nvPr>
            <p:ph type="dt" sz="half" idx="10"/>
          </p:nvPr>
        </p:nvSpPr>
        <p:spPr/>
        <p:txBody>
          <a:bodyPr/>
          <a:lstStyle/>
          <a:p>
            <a:fld id="{5ECD8B30-1B71-45A1-8314-D59C86F581E1}" type="datetime1">
              <a:rPr lang="en-US" smtClean="0"/>
              <a:pPr/>
              <a:t>10/17/22</a:t>
            </a:fld>
            <a:endParaRPr lang="en-US" b="1" dirty="0"/>
          </a:p>
        </p:txBody>
      </p:sp>
      <p:sp>
        <p:nvSpPr>
          <p:cNvPr id="6" name="Marcador de pie de página 5">
            <a:extLst>
              <a:ext uri="{FF2B5EF4-FFF2-40B4-BE49-F238E27FC236}">
                <a16:creationId xmlns:a16="http://schemas.microsoft.com/office/drawing/2014/main" id="{8688339D-7A00-71B2-BCC5-0F7CB568D6AF}"/>
              </a:ext>
            </a:extLst>
          </p:cNvPr>
          <p:cNvSpPr>
            <a:spLocks noGrp="1"/>
          </p:cNvSpPr>
          <p:nvPr>
            <p:ph type="ftr" sz="quarter" idx="11"/>
          </p:nvPr>
        </p:nvSpPr>
        <p:spPr/>
        <p:txBody>
          <a:bodyPr/>
          <a:lstStyle/>
          <a:p>
            <a:r>
              <a:rPr lang="en-US"/>
              <a:t>Sample Footer Text</a:t>
            </a:r>
            <a:endParaRPr lang="en-US" b="1" dirty="0"/>
          </a:p>
        </p:txBody>
      </p:sp>
      <p:sp>
        <p:nvSpPr>
          <p:cNvPr id="7" name="Marcador de número de diapositiva 6">
            <a:extLst>
              <a:ext uri="{FF2B5EF4-FFF2-40B4-BE49-F238E27FC236}">
                <a16:creationId xmlns:a16="http://schemas.microsoft.com/office/drawing/2014/main" id="{0F4B8C15-E922-BDA9-CF08-E8E5740D71FC}"/>
              </a:ext>
            </a:extLst>
          </p:cNvPr>
          <p:cNvSpPr>
            <a:spLocks noGrp="1"/>
          </p:cNvSpPr>
          <p:nvPr>
            <p:ph type="sldNum" sz="quarter" idx="12"/>
          </p:nvPr>
        </p:nvSpPr>
        <p:spPr/>
        <p:txBody>
          <a:bodyPr/>
          <a:lstStyle/>
          <a:p>
            <a:fld id="{F3450C42-9A0B-4425-92C2-70FCF7C45734}" type="slidenum">
              <a:rPr lang="en-US" smtClean="0"/>
              <a:pPr/>
              <a:t>‹Nº›</a:t>
            </a:fld>
            <a:endParaRPr lang="en-US" b="1" dirty="0"/>
          </a:p>
        </p:txBody>
      </p:sp>
    </p:spTree>
    <p:extLst>
      <p:ext uri="{BB962C8B-B14F-4D97-AF65-F5344CB8AC3E}">
        <p14:creationId xmlns:p14="http://schemas.microsoft.com/office/powerpoint/2010/main" val="664172532"/>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D6FB341-9576-36A9-7642-DEAAAC0B62E9}"/>
              </a:ext>
            </a:extLst>
          </p:cNvPr>
          <p:cNvSpPr>
            <a:spLocks noGrp="1"/>
          </p:cNvSpPr>
          <p:nvPr>
            <p:ph type="title"/>
          </p:nvPr>
        </p:nvSpPr>
        <p:spPr>
          <a:xfrm>
            <a:off x="839788" y="365125"/>
            <a:ext cx="10515600" cy="1325563"/>
          </a:xfrm>
        </p:spPr>
        <p:txBody>
          <a:bodyPr/>
          <a:lstStyle/>
          <a:p>
            <a:r>
              <a:rPr lang="es-MX"/>
              <a:t>Haz clic para modificar el estilo de título del patrón</a:t>
            </a:r>
            <a:endParaRPr lang="es-ES_tradnl"/>
          </a:p>
        </p:txBody>
      </p:sp>
      <p:sp>
        <p:nvSpPr>
          <p:cNvPr id="3" name="Marcador de texto 2">
            <a:extLst>
              <a:ext uri="{FF2B5EF4-FFF2-40B4-BE49-F238E27FC236}">
                <a16:creationId xmlns:a16="http://schemas.microsoft.com/office/drawing/2014/main" id="{9FA8BB4E-578A-E550-445E-D0BCE2FFE7D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4" name="Marcador de contenido 3">
            <a:extLst>
              <a:ext uri="{FF2B5EF4-FFF2-40B4-BE49-F238E27FC236}">
                <a16:creationId xmlns:a16="http://schemas.microsoft.com/office/drawing/2014/main" id="{E4545F5A-976F-CA3E-7F52-00AFAB575C21}"/>
              </a:ext>
            </a:extLst>
          </p:cNvPr>
          <p:cNvSpPr>
            <a:spLocks noGrp="1"/>
          </p:cNvSpPr>
          <p:nvPr>
            <p:ph sz="half" idx="2"/>
          </p:nvPr>
        </p:nvSpPr>
        <p:spPr>
          <a:xfrm>
            <a:off x="839788" y="2505075"/>
            <a:ext cx="5157787"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5" name="Marcador de texto 4">
            <a:extLst>
              <a:ext uri="{FF2B5EF4-FFF2-40B4-BE49-F238E27FC236}">
                <a16:creationId xmlns:a16="http://schemas.microsoft.com/office/drawing/2014/main" id="{46CD3482-46B8-E191-7BAA-7F06A9B1C7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6" name="Marcador de contenido 5">
            <a:extLst>
              <a:ext uri="{FF2B5EF4-FFF2-40B4-BE49-F238E27FC236}">
                <a16:creationId xmlns:a16="http://schemas.microsoft.com/office/drawing/2014/main" id="{827290DE-1353-CB76-6251-29A6E90EE116}"/>
              </a:ext>
            </a:extLst>
          </p:cNvPr>
          <p:cNvSpPr>
            <a:spLocks noGrp="1"/>
          </p:cNvSpPr>
          <p:nvPr>
            <p:ph sz="quarter" idx="4"/>
          </p:nvPr>
        </p:nvSpPr>
        <p:spPr>
          <a:xfrm>
            <a:off x="6172200" y="2505075"/>
            <a:ext cx="5183188"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7" name="Marcador de fecha 6">
            <a:extLst>
              <a:ext uri="{FF2B5EF4-FFF2-40B4-BE49-F238E27FC236}">
                <a16:creationId xmlns:a16="http://schemas.microsoft.com/office/drawing/2014/main" id="{6A71EBCD-C199-FDC5-41BC-ADB529444B84}"/>
              </a:ext>
            </a:extLst>
          </p:cNvPr>
          <p:cNvSpPr>
            <a:spLocks noGrp="1"/>
          </p:cNvSpPr>
          <p:nvPr>
            <p:ph type="dt" sz="half" idx="10"/>
          </p:nvPr>
        </p:nvSpPr>
        <p:spPr/>
        <p:txBody>
          <a:bodyPr/>
          <a:lstStyle/>
          <a:p>
            <a:fld id="{5ECD8B30-1B71-45A1-8314-D59C86F581E1}" type="datetime1">
              <a:rPr lang="en-US" smtClean="0"/>
              <a:pPr/>
              <a:t>10/17/22</a:t>
            </a:fld>
            <a:endParaRPr lang="en-US" b="1" dirty="0"/>
          </a:p>
        </p:txBody>
      </p:sp>
      <p:sp>
        <p:nvSpPr>
          <p:cNvPr id="8" name="Marcador de pie de página 7">
            <a:extLst>
              <a:ext uri="{FF2B5EF4-FFF2-40B4-BE49-F238E27FC236}">
                <a16:creationId xmlns:a16="http://schemas.microsoft.com/office/drawing/2014/main" id="{4D7DE38C-3963-53D1-8546-0DF725239C72}"/>
              </a:ext>
            </a:extLst>
          </p:cNvPr>
          <p:cNvSpPr>
            <a:spLocks noGrp="1"/>
          </p:cNvSpPr>
          <p:nvPr>
            <p:ph type="ftr" sz="quarter" idx="11"/>
          </p:nvPr>
        </p:nvSpPr>
        <p:spPr/>
        <p:txBody>
          <a:bodyPr/>
          <a:lstStyle/>
          <a:p>
            <a:r>
              <a:rPr lang="en-US"/>
              <a:t>Sample Footer Text</a:t>
            </a:r>
            <a:endParaRPr lang="en-US" b="1" dirty="0"/>
          </a:p>
        </p:txBody>
      </p:sp>
      <p:sp>
        <p:nvSpPr>
          <p:cNvPr id="9" name="Marcador de número de diapositiva 8">
            <a:extLst>
              <a:ext uri="{FF2B5EF4-FFF2-40B4-BE49-F238E27FC236}">
                <a16:creationId xmlns:a16="http://schemas.microsoft.com/office/drawing/2014/main" id="{75F2A2EA-0F17-2153-FDDD-793AE4C92F1D}"/>
              </a:ext>
            </a:extLst>
          </p:cNvPr>
          <p:cNvSpPr>
            <a:spLocks noGrp="1"/>
          </p:cNvSpPr>
          <p:nvPr>
            <p:ph type="sldNum" sz="quarter" idx="12"/>
          </p:nvPr>
        </p:nvSpPr>
        <p:spPr/>
        <p:txBody>
          <a:bodyPr/>
          <a:lstStyle/>
          <a:p>
            <a:fld id="{F3450C42-9A0B-4425-92C2-70FCF7C45734}" type="slidenum">
              <a:rPr lang="en-US" smtClean="0"/>
              <a:pPr/>
              <a:t>‹Nº›</a:t>
            </a:fld>
            <a:endParaRPr lang="en-US" b="1" dirty="0"/>
          </a:p>
        </p:txBody>
      </p:sp>
    </p:spTree>
    <p:extLst>
      <p:ext uri="{BB962C8B-B14F-4D97-AF65-F5344CB8AC3E}">
        <p14:creationId xmlns:p14="http://schemas.microsoft.com/office/powerpoint/2010/main" val="1034276995"/>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4C7B5C-BAAD-C5F1-8014-BB6321A99390}"/>
              </a:ext>
            </a:extLst>
          </p:cNvPr>
          <p:cNvSpPr>
            <a:spLocks noGrp="1"/>
          </p:cNvSpPr>
          <p:nvPr>
            <p:ph type="title"/>
          </p:nvPr>
        </p:nvSpPr>
        <p:spPr/>
        <p:txBody>
          <a:bodyPr/>
          <a:lstStyle/>
          <a:p>
            <a:r>
              <a:rPr lang="es-MX"/>
              <a:t>Haz clic para modificar el estilo de título del patrón</a:t>
            </a:r>
            <a:endParaRPr lang="es-ES_tradnl"/>
          </a:p>
        </p:txBody>
      </p:sp>
      <p:sp>
        <p:nvSpPr>
          <p:cNvPr id="3" name="Marcador de fecha 2">
            <a:extLst>
              <a:ext uri="{FF2B5EF4-FFF2-40B4-BE49-F238E27FC236}">
                <a16:creationId xmlns:a16="http://schemas.microsoft.com/office/drawing/2014/main" id="{7504FC23-6225-3262-CEC2-6409D22051A3}"/>
              </a:ext>
            </a:extLst>
          </p:cNvPr>
          <p:cNvSpPr>
            <a:spLocks noGrp="1"/>
          </p:cNvSpPr>
          <p:nvPr>
            <p:ph type="dt" sz="half" idx="10"/>
          </p:nvPr>
        </p:nvSpPr>
        <p:spPr/>
        <p:txBody>
          <a:bodyPr/>
          <a:lstStyle/>
          <a:p>
            <a:fld id="{5ECD8B30-1B71-45A1-8314-D59C86F581E1}" type="datetime1">
              <a:rPr lang="en-US" smtClean="0"/>
              <a:pPr/>
              <a:t>10/17/22</a:t>
            </a:fld>
            <a:endParaRPr lang="en-US" b="1" dirty="0"/>
          </a:p>
        </p:txBody>
      </p:sp>
      <p:sp>
        <p:nvSpPr>
          <p:cNvPr id="4" name="Marcador de pie de página 3">
            <a:extLst>
              <a:ext uri="{FF2B5EF4-FFF2-40B4-BE49-F238E27FC236}">
                <a16:creationId xmlns:a16="http://schemas.microsoft.com/office/drawing/2014/main" id="{63726A9C-B7AD-CBFA-A578-2B455999669D}"/>
              </a:ext>
            </a:extLst>
          </p:cNvPr>
          <p:cNvSpPr>
            <a:spLocks noGrp="1"/>
          </p:cNvSpPr>
          <p:nvPr>
            <p:ph type="ftr" sz="quarter" idx="11"/>
          </p:nvPr>
        </p:nvSpPr>
        <p:spPr/>
        <p:txBody>
          <a:bodyPr/>
          <a:lstStyle/>
          <a:p>
            <a:r>
              <a:rPr lang="en-US"/>
              <a:t>Sample Footer Text</a:t>
            </a:r>
            <a:endParaRPr lang="en-US" b="1" dirty="0"/>
          </a:p>
        </p:txBody>
      </p:sp>
      <p:sp>
        <p:nvSpPr>
          <p:cNvPr id="5" name="Marcador de número de diapositiva 4">
            <a:extLst>
              <a:ext uri="{FF2B5EF4-FFF2-40B4-BE49-F238E27FC236}">
                <a16:creationId xmlns:a16="http://schemas.microsoft.com/office/drawing/2014/main" id="{EA87F6B9-1C00-E303-4F50-35B86C0BCBFB}"/>
              </a:ext>
            </a:extLst>
          </p:cNvPr>
          <p:cNvSpPr>
            <a:spLocks noGrp="1"/>
          </p:cNvSpPr>
          <p:nvPr>
            <p:ph type="sldNum" sz="quarter" idx="12"/>
          </p:nvPr>
        </p:nvSpPr>
        <p:spPr/>
        <p:txBody>
          <a:bodyPr/>
          <a:lstStyle/>
          <a:p>
            <a:fld id="{F3450C42-9A0B-4425-92C2-70FCF7C45734}" type="slidenum">
              <a:rPr lang="en-US" smtClean="0"/>
              <a:pPr/>
              <a:t>‹Nº›</a:t>
            </a:fld>
            <a:endParaRPr lang="en-US" b="1" dirty="0"/>
          </a:p>
        </p:txBody>
      </p:sp>
    </p:spTree>
    <p:extLst>
      <p:ext uri="{BB962C8B-B14F-4D97-AF65-F5344CB8AC3E}">
        <p14:creationId xmlns:p14="http://schemas.microsoft.com/office/powerpoint/2010/main" val="356076455"/>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3EDF1F79-E6DD-C681-B48B-7E7D779EA476}"/>
              </a:ext>
            </a:extLst>
          </p:cNvPr>
          <p:cNvSpPr>
            <a:spLocks noGrp="1"/>
          </p:cNvSpPr>
          <p:nvPr>
            <p:ph type="dt" sz="half" idx="10"/>
          </p:nvPr>
        </p:nvSpPr>
        <p:spPr/>
        <p:txBody>
          <a:bodyPr/>
          <a:lstStyle/>
          <a:p>
            <a:fld id="{5ECD8B30-1B71-45A1-8314-D59C86F581E1}" type="datetime1">
              <a:rPr lang="en-US" smtClean="0"/>
              <a:pPr/>
              <a:t>10/17/22</a:t>
            </a:fld>
            <a:endParaRPr lang="en-US" b="1" dirty="0"/>
          </a:p>
        </p:txBody>
      </p:sp>
      <p:sp>
        <p:nvSpPr>
          <p:cNvPr id="3" name="Marcador de pie de página 2">
            <a:extLst>
              <a:ext uri="{FF2B5EF4-FFF2-40B4-BE49-F238E27FC236}">
                <a16:creationId xmlns:a16="http://schemas.microsoft.com/office/drawing/2014/main" id="{909CC166-092A-C402-BAF6-C1416588A9D9}"/>
              </a:ext>
            </a:extLst>
          </p:cNvPr>
          <p:cNvSpPr>
            <a:spLocks noGrp="1"/>
          </p:cNvSpPr>
          <p:nvPr>
            <p:ph type="ftr" sz="quarter" idx="11"/>
          </p:nvPr>
        </p:nvSpPr>
        <p:spPr/>
        <p:txBody>
          <a:bodyPr/>
          <a:lstStyle/>
          <a:p>
            <a:r>
              <a:rPr lang="en-US"/>
              <a:t>Sample Footer Text</a:t>
            </a:r>
            <a:endParaRPr lang="en-US" b="1" dirty="0"/>
          </a:p>
        </p:txBody>
      </p:sp>
      <p:sp>
        <p:nvSpPr>
          <p:cNvPr id="4" name="Marcador de número de diapositiva 3">
            <a:extLst>
              <a:ext uri="{FF2B5EF4-FFF2-40B4-BE49-F238E27FC236}">
                <a16:creationId xmlns:a16="http://schemas.microsoft.com/office/drawing/2014/main" id="{6359EEB0-FB78-5A8D-611C-7E9A445CB6C7}"/>
              </a:ext>
            </a:extLst>
          </p:cNvPr>
          <p:cNvSpPr>
            <a:spLocks noGrp="1"/>
          </p:cNvSpPr>
          <p:nvPr>
            <p:ph type="sldNum" sz="quarter" idx="12"/>
          </p:nvPr>
        </p:nvSpPr>
        <p:spPr/>
        <p:txBody>
          <a:bodyPr/>
          <a:lstStyle/>
          <a:p>
            <a:fld id="{F3450C42-9A0B-4425-92C2-70FCF7C45734}" type="slidenum">
              <a:rPr lang="en-US" smtClean="0"/>
              <a:pPr/>
              <a:t>‹Nº›</a:t>
            </a:fld>
            <a:endParaRPr lang="en-US" b="1" dirty="0"/>
          </a:p>
        </p:txBody>
      </p:sp>
    </p:spTree>
    <p:extLst>
      <p:ext uri="{BB962C8B-B14F-4D97-AF65-F5344CB8AC3E}">
        <p14:creationId xmlns:p14="http://schemas.microsoft.com/office/powerpoint/2010/main" val="2494087469"/>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DB1E87-088B-A893-9C5C-B61732C1A5FF}"/>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ES_tradnl"/>
          </a:p>
        </p:txBody>
      </p:sp>
      <p:sp>
        <p:nvSpPr>
          <p:cNvPr id="3" name="Marcador de contenido 2">
            <a:extLst>
              <a:ext uri="{FF2B5EF4-FFF2-40B4-BE49-F238E27FC236}">
                <a16:creationId xmlns:a16="http://schemas.microsoft.com/office/drawing/2014/main" id="{0373CD94-3CAA-B226-2213-9C5514C6F53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4" name="Marcador de texto 3">
            <a:extLst>
              <a:ext uri="{FF2B5EF4-FFF2-40B4-BE49-F238E27FC236}">
                <a16:creationId xmlns:a16="http://schemas.microsoft.com/office/drawing/2014/main" id="{DC86332E-9BFA-F849-9515-42B919FE7E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5EBAA5B5-CD7F-8BD8-23B7-7619CC9061C8}"/>
              </a:ext>
            </a:extLst>
          </p:cNvPr>
          <p:cNvSpPr>
            <a:spLocks noGrp="1"/>
          </p:cNvSpPr>
          <p:nvPr>
            <p:ph type="dt" sz="half" idx="10"/>
          </p:nvPr>
        </p:nvSpPr>
        <p:spPr/>
        <p:txBody>
          <a:bodyPr/>
          <a:lstStyle/>
          <a:p>
            <a:fld id="{5ECD8B30-1B71-45A1-8314-D59C86F581E1}" type="datetime1">
              <a:rPr lang="en-US" smtClean="0"/>
              <a:pPr/>
              <a:t>10/17/22</a:t>
            </a:fld>
            <a:endParaRPr lang="en-US" b="1" dirty="0"/>
          </a:p>
        </p:txBody>
      </p:sp>
      <p:sp>
        <p:nvSpPr>
          <p:cNvPr id="6" name="Marcador de pie de página 5">
            <a:extLst>
              <a:ext uri="{FF2B5EF4-FFF2-40B4-BE49-F238E27FC236}">
                <a16:creationId xmlns:a16="http://schemas.microsoft.com/office/drawing/2014/main" id="{0394153C-3A89-58F7-EF0F-8C98BE478F1A}"/>
              </a:ext>
            </a:extLst>
          </p:cNvPr>
          <p:cNvSpPr>
            <a:spLocks noGrp="1"/>
          </p:cNvSpPr>
          <p:nvPr>
            <p:ph type="ftr" sz="quarter" idx="11"/>
          </p:nvPr>
        </p:nvSpPr>
        <p:spPr/>
        <p:txBody>
          <a:bodyPr/>
          <a:lstStyle/>
          <a:p>
            <a:r>
              <a:rPr lang="en-US"/>
              <a:t>Sample Footer Text</a:t>
            </a:r>
            <a:endParaRPr lang="en-US" b="1" dirty="0"/>
          </a:p>
        </p:txBody>
      </p:sp>
      <p:sp>
        <p:nvSpPr>
          <p:cNvPr id="7" name="Marcador de número de diapositiva 6">
            <a:extLst>
              <a:ext uri="{FF2B5EF4-FFF2-40B4-BE49-F238E27FC236}">
                <a16:creationId xmlns:a16="http://schemas.microsoft.com/office/drawing/2014/main" id="{9078DABC-E378-ADC8-9F89-40C793802802}"/>
              </a:ext>
            </a:extLst>
          </p:cNvPr>
          <p:cNvSpPr>
            <a:spLocks noGrp="1"/>
          </p:cNvSpPr>
          <p:nvPr>
            <p:ph type="sldNum" sz="quarter" idx="12"/>
          </p:nvPr>
        </p:nvSpPr>
        <p:spPr/>
        <p:txBody>
          <a:bodyPr/>
          <a:lstStyle/>
          <a:p>
            <a:fld id="{F3450C42-9A0B-4425-92C2-70FCF7C45734}" type="slidenum">
              <a:rPr lang="en-US" smtClean="0"/>
              <a:pPr/>
              <a:t>‹Nº›</a:t>
            </a:fld>
            <a:endParaRPr lang="en-US" b="1" dirty="0"/>
          </a:p>
        </p:txBody>
      </p:sp>
    </p:spTree>
    <p:extLst>
      <p:ext uri="{BB962C8B-B14F-4D97-AF65-F5344CB8AC3E}">
        <p14:creationId xmlns:p14="http://schemas.microsoft.com/office/powerpoint/2010/main" val="2456561412"/>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EBB911-72A7-FA78-7978-E9D5D4086212}"/>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ES_tradnl"/>
          </a:p>
        </p:txBody>
      </p:sp>
      <p:sp>
        <p:nvSpPr>
          <p:cNvPr id="3" name="Marcador de posición de imagen 2">
            <a:extLst>
              <a:ext uri="{FF2B5EF4-FFF2-40B4-BE49-F238E27FC236}">
                <a16:creationId xmlns:a16="http://schemas.microsoft.com/office/drawing/2014/main" id="{F1F21843-073F-DA7E-4890-CD41FC892BD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Marcador de texto 3">
            <a:extLst>
              <a:ext uri="{FF2B5EF4-FFF2-40B4-BE49-F238E27FC236}">
                <a16:creationId xmlns:a16="http://schemas.microsoft.com/office/drawing/2014/main" id="{A48C455E-5773-0A74-CA15-1A08C36BC8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514C15D9-6049-5686-7FA9-2155A510D1E9}"/>
              </a:ext>
            </a:extLst>
          </p:cNvPr>
          <p:cNvSpPr>
            <a:spLocks noGrp="1"/>
          </p:cNvSpPr>
          <p:nvPr>
            <p:ph type="dt" sz="half" idx="10"/>
          </p:nvPr>
        </p:nvSpPr>
        <p:spPr/>
        <p:txBody>
          <a:bodyPr/>
          <a:lstStyle/>
          <a:p>
            <a:fld id="{5ECD8B30-1B71-45A1-8314-D59C86F581E1}" type="datetime1">
              <a:rPr lang="en-US" smtClean="0"/>
              <a:pPr/>
              <a:t>10/17/22</a:t>
            </a:fld>
            <a:endParaRPr lang="en-US" b="1" dirty="0"/>
          </a:p>
        </p:txBody>
      </p:sp>
      <p:sp>
        <p:nvSpPr>
          <p:cNvPr id="6" name="Marcador de pie de página 5">
            <a:extLst>
              <a:ext uri="{FF2B5EF4-FFF2-40B4-BE49-F238E27FC236}">
                <a16:creationId xmlns:a16="http://schemas.microsoft.com/office/drawing/2014/main" id="{F2BC6E53-EBB6-C052-AF1C-CBDA7B11E8D4}"/>
              </a:ext>
            </a:extLst>
          </p:cNvPr>
          <p:cNvSpPr>
            <a:spLocks noGrp="1"/>
          </p:cNvSpPr>
          <p:nvPr>
            <p:ph type="ftr" sz="quarter" idx="11"/>
          </p:nvPr>
        </p:nvSpPr>
        <p:spPr/>
        <p:txBody>
          <a:bodyPr/>
          <a:lstStyle/>
          <a:p>
            <a:r>
              <a:rPr lang="en-US"/>
              <a:t>Sample Footer Text</a:t>
            </a:r>
            <a:endParaRPr lang="en-US" b="1" dirty="0"/>
          </a:p>
        </p:txBody>
      </p:sp>
      <p:sp>
        <p:nvSpPr>
          <p:cNvPr id="7" name="Marcador de número de diapositiva 6">
            <a:extLst>
              <a:ext uri="{FF2B5EF4-FFF2-40B4-BE49-F238E27FC236}">
                <a16:creationId xmlns:a16="http://schemas.microsoft.com/office/drawing/2014/main" id="{C5E72B50-96E8-33C2-3534-6323E8C82CEA}"/>
              </a:ext>
            </a:extLst>
          </p:cNvPr>
          <p:cNvSpPr>
            <a:spLocks noGrp="1"/>
          </p:cNvSpPr>
          <p:nvPr>
            <p:ph type="sldNum" sz="quarter" idx="12"/>
          </p:nvPr>
        </p:nvSpPr>
        <p:spPr/>
        <p:txBody>
          <a:bodyPr/>
          <a:lstStyle/>
          <a:p>
            <a:fld id="{F3450C42-9A0B-4425-92C2-70FCF7C45734}" type="slidenum">
              <a:rPr lang="en-US" smtClean="0"/>
              <a:pPr/>
              <a:t>‹Nº›</a:t>
            </a:fld>
            <a:endParaRPr lang="en-US" b="1" dirty="0"/>
          </a:p>
        </p:txBody>
      </p:sp>
    </p:spTree>
    <p:extLst>
      <p:ext uri="{BB962C8B-B14F-4D97-AF65-F5344CB8AC3E}">
        <p14:creationId xmlns:p14="http://schemas.microsoft.com/office/powerpoint/2010/main" val="1559159719"/>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9299AAB-9963-C5B9-949D-3A723B3F0B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MX"/>
              <a:t>Haz clic para modificar el estilo de título del patrón</a:t>
            </a:r>
            <a:endParaRPr lang="es-ES_tradnl"/>
          </a:p>
        </p:txBody>
      </p:sp>
      <p:sp>
        <p:nvSpPr>
          <p:cNvPr id="3" name="Marcador de texto 2">
            <a:extLst>
              <a:ext uri="{FF2B5EF4-FFF2-40B4-BE49-F238E27FC236}">
                <a16:creationId xmlns:a16="http://schemas.microsoft.com/office/drawing/2014/main" id="{B064AADB-8F24-8A63-3665-8C2FC2BC6BD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4" name="Marcador de fecha 3">
            <a:extLst>
              <a:ext uri="{FF2B5EF4-FFF2-40B4-BE49-F238E27FC236}">
                <a16:creationId xmlns:a16="http://schemas.microsoft.com/office/drawing/2014/main" id="{26142722-4938-9B90-1257-B5C7009250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CD8B30-1B71-45A1-8314-D59C86F581E1}" type="datetime1">
              <a:rPr lang="en-US" smtClean="0"/>
              <a:pPr/>
              <a:t>10/17/22</a:t>
            </a:fld>
            <a:endParaRPr lang="en-US" b="1" dirty="0"/>
          </a:p>
        </p:txBody>
      </p:sp>
      <p:sp>
        <p:nvSpPr>
          <p:cNvPr id="5" name="Marcador de pie de página 4">
            <a:extLst>
              <a:ext uri="{FF2B5EF4-FFF2-40B4-BE49-F238E27FC236}">
                <a16:creationId xmlns:a16="http://schemas.microsoft.com/office/drawing/2014/main" id="{12B0847D-733F-85D4-CF91-8D07828A5A2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Sample Footer Text</a:t>
            </a:r>
            <a:endParaRPr lang="en-US" b="1" dirty="0"/>
          </a:p>
        </p:txBody>
      </p:sp>
      <p:sp>
        <p:nvSpPr>
          <p:cNvPr id="6" name="Marcador de número de diapositiva 5">
            <a:extLst>
              <a:ext uri="{FF2B5EF4-FFF2-40B4-BE49-F238E27FC236}">
                <a16:creationId xmlns:a16="http://schemas.microsoft.com/office/drawing/2014/main" id="{7748869C-3876-00A1-1867-735059F8866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450C42-9A0B-4425-92C2-70FCF7C45734}" type="slidenum">
              <a:rPr lang="en-US" smtClean="0"/>
              <a:pPr/>
              <a:t>‹Nº›</a:t>
            </a:fld>
            <a:endParaRPr lang="en-US" b="1" dirty="0"/>
          </a:p>
        </p:txBody>
      </p:sp>
    </p:spTree>
    <p:extLst>
      <p:ext uri="{BB962C8B-B14F-4D97-AF65-F5344CB8AC3E}">
        <p14:creationId xmlns:p14="http://schemas.microsoft.com/office/powerpoint/2010/main" val="828834344"/>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31" name="Group 1030">
            <a:extLst>
              <a:ext uri="{FF2B5EF4-FFF2-40B4-BE49-F238E27FC236}">
                <a16:creationId xmlns:a16="http://schemas.microsoft.com/office/drawing/2014/main" id="{0A18D471-708A-40E6-B998-65CD717785B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0"/>
            <a:ext cx="12191996" cy="6858000"/>
            <a:chOff x="1" y="0"/>
            <a:chExt cx="12191996" cy="6858000"/>
          </a:xfrm>
        </p:grpSpPr>
        <p:sp>
          <p:nvSpPr>
            <p:cNvPr id="1032" name="Rectangle 1031">
              <a:extLst>
                <a:ext uri="{FF2B5EF4-FFF2-40B4-BE49-F238E27FC236}">
                  <a16:creationId xmlns:a16="http://schemas.microsoft.com/office/drawing/2014/main" id="{2BA89D80-A205-4952-A46F-A135B693B8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ltGray">
            <a:xfrm>
              <a:off x="1" y="0"/>
              <a:ext cx="12191996" cy="6858000"/>
            </a:xfrm>
            <a:prstGeom prst="rect">
              <a:avLst/>
            </a:prstGeom>
            <a:solidFill>
              <a:schemeClr val="tx1"/>
            </a:solidFill>
            <a:ln w="0">
              <a:noFill/>
              <a:prstDash val="solid"/>
              <a:round/>
              <a:headEnd/>
              <a:tailEnd/>
            </a:ln>
          </p:spPr>
          <p:txBody>
            <a:bodyPr rtlCol="0" anchor="ctr"/>
            <a:lstStyle/>
            <a:p>
              <a:pPr algn="ctr" defTabSz="457200"/>
              <a:endParaRPr lang="en-US">
                <a:solidFill>
                  <a:schemeClr val="tx1"/>
                </a:solidFill>
              </a:endParaRPr>
            </a:p>
          </p:txBody>
        </p:sp>
        <p:sp>
          <p:nvSpPr>
            <p:cNvPr id="1033" name="Rectangle 1032">
              <a:extLst>
                <a:ext uri="{FF2B5EF4-FFF2-40B4-BE49-F238E27FC236}">
                  <a16:creationId xmlns:a16="http://schemas.microsoft.com/office/drawing/2014/main" id="{FFF73490-1CDC-4DA0-A5DC-3F4139460B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ltGray">
            <a:xfrm>
              <a:off x="1" y="0"/>
              <a:ext cx="12191996" cy="6858000"/>
            </a:xfrm>
            <a:prstGeom prst="rect">
              <a:avLst/>
            </a:prstGeom>
            <a:solidFill>
              <a:schemeClr val="accent1">
                <a:lumMod val="50000"/>
                <a:alpha val="25000"/>
              </a:schemeClr>
            </a:solidFill>
            <a:ln w="0">
              <a:noFill/>
              <a:prstDash val="solid"/>
              <a:round/>
              <a:headEnd/>
              <a:tailEnd/>
            </a:ln>
          </p:spPr>
          <p:txBody>
            <a:bodyPr rtlCol="0" anchor="ctr"/>
            <a:lstStyle/>
            <a:p>
              <a:pPr algn="ctr" defTabSz="457200"/>
              <a:endParaRPr lang="en-US" dirty="0">
                <a:solidFill>
                  <a:schemeClr val="tx1"/>
                </a:solidFill>
              </a:endParaRPr>
            </a:p>
          </p:txBody>
        </p:sp>
      </p:grpSp>
      <p:sp>
        <p:nvSpPr>
          <p:cNvPr id="2" name="Título 1">
            <a:extLst>
              <a:ext uri="{FF2B5EF4-FFF2-40B4-BE49-F238E27FC236}">
                <a16:creationId xmlns:a16="http://schemas.microsoft.com/office/drawing/2014/main" id="{A3463C75-913A-42B6-B6E9-F15E7E9117E1}"/>
              </a:ext>
            </a:extLst>
          </p:cNvPr>
          <p:cNvSpPr>
            <a:spLocks noGrp="1"/>
          </p:cNvSpPr>
          <p:nvPr>
            <p:ph type="ctrTitle"/>
          </p:nvPr>
        </p:nvSpPr>
        <p:spPr>
          <a:xfrm>
            <a:off x="761261" y="776436"/>
            <a:ext cx="5282519" cy="4504620"/>
          </a:xfrm>
        </p:spPr>
        <p:txBody>
          <a:bodyPr anchor="ctr">
            <a:normAutofit/>
          </a:bodyPr>
          <a:lstStyle/>
          <a:p>
            <a:br>
              <a:rPr lang="es-CL" sz="4800">
                <a:solidFill>
                  <a:schemeClr val="bg1"/>
                </a:solidFill>
              </a:rPr>
            </a:br>
            <a:br>
              <a:rPr lang="es-CL" sz="4800">
                <a:solidFill>
                  <a:schemeClr val="bg1"/>
                </a:solidFill>
              </a:rPr>
            </a:br>
            <a:br>
              <a:rPr lang="es-CL" sz="4800">
                <a:solidFill>
                  <a:schemeClr val="bg1"/>
                </a:solidFill>
              </a:rPr>
            </a:br>
            <a:r>
              <a:rPr lang="es-CL" sz="4800">
                <a:solidFill>
                  <a:schemeClr val="bg1"/>
                </a:solidFill>
              </a:rPr>
              <a:t>Institucionalidade las aguas en Chile</a:t>
            </a:r>
            <a:br>
              <a:rPr lang="es-CL" sz="4800">
                <a:solidFill>
                  <a:schemeClr val="bg1"/>
                </a:solidFill>
              </a:rPr>
            </a:br>
            <a:endParaRPr lang="es-CL" sz="4800">
              <a:solidFill>
                <a:schemeClr val="bg1"/>
              </a:solidFill>
            </a:endParaRPr>
          </a:p>
        </p:txBody>
      </p:sp>
      <p:sp>
        <p:nvSpPr>
          <p:cNvPr id="3" name="Subtítulo 2">
            <a:extLst>
              <a:ext uri="{FF2B5EF4-FFF2-40B4-BE49-F238E27FC236}">
                <a16:creationId xmlns:a16="http://schemas.microsoft.com/office/drawing/2014/main" id="{A874EE83-E48F-43A1-8C9E-927EAF52BDD3}"/>
              </a:ext>
            </a:extLst>
          </p:cNvPr>
          <p:cNvSpPr>
            <a:spLocks noGrp="1"/>
          </p:cNvSpPr>
          <p:nvPr>
            <p:ph type="subTitle" idx="1"/>
          </p:nvPr>
        </p:nvSpPr>
        <p:spPr>
          <a:xfrm>
            <a:off x="759604" y="5394178"/>
            <a:ext cx="5284040" cy="783686"/>
          </a:xfrm>
        </p:spPr>
        <p:txBody>
          <a:bodyPr>
            <a:normAutofit/>
          </a:bodyPr>
          <a:lstStyle/>
          <a:p>
            <a:r>
              <a:rPr lang="es-CL" sz="2000">
                <a:solidFill>
                  <a:schemeClr val="bg1"/>
                </a:solidFill>
              </a:rPr>
              <a:t>Prof. Ezio Costa</a:t>
            </a:r>
          </a:p>
          <a:p>
            <a:r>
              <a:rPr lang="es-CL" sz="2000">
                <a:solidFill>
                  <a:schemeClr val="bg1"/>
                </a:solidFill>
              </a:rPr>
              <a:t>Departamento de Derecho Económico</a:t>
            </a:r>
          </a:p>
        </p:txBody>
      </p:sp>
      <p:sp>
        <p:nvSpPr>
          <p:cNvPr id="1035" name="Freeform: Shape 1034">
            <a:extLst>
              <a:ext uri="{FF2B5EF4-FFF2-40B4-BE49-F238E27FC236}">
                <a16:creationId xmlns:a16="http://schemas.microsoft.com/office/drawing/2014/main" id="{79D730AC-06E5-4840-86DF-F67855B1DB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66174" y="0"/>
            <a:ext cx="5282519" cy="6858000"/>
          </a:xfrm>
          <a:custGeom>
            <a:avLst/>
            <a:gdLst>
              <a:gd name="connsiteX0" fmla="*/ 189795 w 5282519"/>
              <a:gd name="connsiteY0" fmla="*/ 0 h 6858000"/>
              <a:gd name="connsiteX1" fmla="*/ 5282519 w 5282519"/>
              <a:gd name="connsiteY1" fmla="*/ 0 h 6858000"/>
              <a:gd name="connsiteX2" fmla="*/ 5282519 w 5282519"/>
              <a:gd name="connsiteY2" fmla="*/ 6858000 h 6858000"/>
              <a:gd name="connsiteX3" fmla="*/ 189795 w 5282519"/>
              <a:gd name="connsiteY3" fmla="*/ 6858000 h 6858000"/>
              <a:gd name="connsiteX4" fmla="*/ 184756 w 5282519"/>
              <a:gd name="connsiteY4" fmla="*/ 6791325 h 6858000"/>
              <a:gd name="connsiteX5" fmla="*/ 176358 w 5282519"/>
              <a:gd name="connsiteY5" fmla="*/ 6735762 h 6858000"/>
              <a:gd name="connsiteX6" fmla="*/ 166281 w 5282519"/>
              <a:gd name="connsiteY6" fmla="*/ 6683375 h 6858000"/>
              <a:gd name="connsiteX7" fmla="*/ 149485 w 5282519"/>
              <a:gd name="connsiteY7" fmla="*/ 6640512 h 6858000"/>
              <a:gd name="connsiteX8" fmla="*/ 132689 w 5282519"/>
              <a:gd name="connsiteY8" fmla="*/ 6597650 h 6858000"/>
              <a:gd name="connsiteX9" fmla="*/ 112534 w 5282519"/>
              <a:gd name="connsiteY9" fmla="*/ 6561137 h 6858000"/>
              <a:gd name="connsiteX10" fmla="*/ 92379 w 5282519"/>
              <a:gd name="connsiteY10" fmla="*/ 6523037 h 6858000"/>
              <a:gd name="connsiteX11" fmla="*/ 73903 w 5282519"/>
              <a:gd name="connsiteY11" fmla="*/ 6488112 h 6858000"/>
              <a:gd name="connsiteX12" fmla="*/ 55427 w 5282519"/>
              <a:gd name="connsiteY12" fmla="*/ 6448425 h 6858000"/>
              <a:gd name="connsiteX13" fmla="*/ 38632 w 5282519"/>
              <a:gd name="connsiteY13" fmla="*/ 6407150 h 6858000"/>
              <a:gd name="connsiteX14" fmla="*/ 23515 w 5282519"/>
              <a:gd name="connsiteY14" fmla="*/ 6361112 h 6858000"/>
              <a:gd name="connsiteX15" fmla="*/ 11758 w 5282519"/>
              <a:gd name="connsiteY15" fmla="*/ 6311900 h 6858000"/>
              <a:gd name="connsiteX16" fmla="*/ 3359 w 5282519"/>
              <a:gd name="connsiteY16" fmla="*/ 6251575 h 6858000"/>
              <a:gd name="connsiteX17" fmla="*/ 0 w 5282519"/>
              <a:gd name="connsiteY17" fmla="*/ 6183312 h 6858000"/>
              <a:gd name="connsiteX18" fmla="*/ 3359 w 5282519"/>
              <a:gd name="connsiteY18" fmla="*/ 6113462 h 6858000"/>
              <a:gd name="connsiteX19" fmla="*/ 11758 w 5282519"/>
              <a:gd name="connsiteY19" fmla="*/ 6056312 h 6858000"/>
              <a:gd name="connsiteX20" fmla="*/ 23515 w 5282519"/>
              <a:gd name="connsiteY20" fmla="*/ 6003925 h 6858000"/>
              <a:gd name="connsiteX21" fmla="*/ 38632 w 5282519"/>
              <a:gd name="connsiteY21" fmla="*/ 5956300 h 6858000"/>
              <a:gd name="connsiteX22" fmla="*/ 55427 w 5282519"/>
              <a:gd name="connsiteY22" fmla="*/ 5915025 h 6858000"/>
              <a:gd name="connsiteX23" fmla="*/ 75583 w 5282519"/>
              <a:gd name="connsiteY23" fmla="*/ 5876925 h 6858000"/>
              <a:gd name="connsiteX24" fmla="*/ 95738 w 5282519"/>
              <a:gd name="connsiteY24" fmla="*/ 5840412 h 6858000"/>
              <a:gd name="connsiteX25" fmla="*/ 115893 w 5282519"/>
              <a:gd name="connsiteY25" fmla="*/ 5802312 h 6858000"/>
              <a:gd name="connsiteX26" fmla="*/ 134368 w 5282519"/>
              <a:gd name="connsiteY26" fmla="*/ 5762625 h 6858000"/>
              <a:gd name="connsiteX27" fmla="*/ 152844 w 5282519"/>
              <a:gd name="connsiteY27" fmla="*/ 5721350 h 6858000"/>
              <a:gd name="connsiteX28" fmla="*/ 167960 w 5282519"/>
              <a:gd name="connsiteY28" fmla="*/ 5675312 h 6858000"/>
              <a:gd name="connsiteX29" fmla="*/ 178038 w 5282519"/>
              <a:gd name="connsiteY29" fmla="*/ 5622925 h 6858000"/>
              <a:gd name="connsiteX30" fmla="*/ 188115 w 5282519"/>
              <a:gd name="connsiteY30" fmla="*/ 5562600 h 6858000"/>
              <a:gd name="connsiteX31" fmla="*/ 189795 w 5282519"/>
              <a:gd name="connsiteY31" fmla="*/ 5494337 h 6858000"/>
              <a:gd name="connsiteX32" fmla="*/ 188115 w 5282519"/>
              <a:gd name="connsiteY32" fmla="*/ 5426075 h 6858000"/>
              <a:gd name="connsiteX33" fmla="*/ 178038 w 5282519"/>
              <a:gd name="connsiteY33" fmla="*/ 5365750 h 6858000"/>
              <a:gd name="connsiteX34" fmla="*/ 167960 w 5282519"/>
              <a:gd name="connsiteY34" fmla="*/ 5313362 h 6858000"/>
              <a:gd name="connsiteX35" fmla="*/ 152844 w 5282519"/>
              <a:gd name="connsiteY35" fmla="*/ 5268912 h 6858000"/>
              <a:gd name="connsiteX36" fmla="*/ 134368 w 5282519"/>
              <a:gd name="connsiteY36" fmla="*/ 5226050 h 6858000"/>
              <a:gd name="connsiteX37" fmla="*/ 115893 w 5282519"/>
              <a:gd name="connsiteY37" fmla="*/ 5186362 h 6858000"/>
              <a:gd name="connsiteX38" fmla="*/ 95738 w 5282519"/>
              <a:gd name="connsiteY38" fmla="*/ 5149850 h 6858000"/>
              <a:gd name="connsiteX39" fmla="*/ 75583 w 5282519"/>
              <a:gd name="connsiteY39" fmla="*/ 5114925 h 6858000"/>
              <a:gd name="connsiteX40" fmla="*/ 55427 w 5282519"/>
              <a:gd name="connsiteY40" fmla="*/ 5075237 h 6858000"/>
              <a:gd name="connsiteX41" fmla="*/ 38632 w 5282519"/>
              <a:gd name="connsiteY41" fmla="*/ 5033962 h 6858000"/>
              <a:gd name="connsiteX42" fmla="*/ 23515 w 5282519"/>
              <a:gd name="connsiteY42" fmla="*/ 4987925 h 6858000"/>
              <a:gd name="connsiteX43" fmla="*/ 11758 w 5282519"/>
              <a:gd name="connsiteY43" fmla="*/ 4935537 h 6858000"/>
              <a:gd name="connsiteX44" fmla="*/ 3359 w 5282519"/>
              <a:gd name="connsiteY44" fmla="*/ 4875212 h 6858000"/>
              <a:gd name="connsiteX45" fmla="*/ 0 w 5282519"/>
              <a:gd name="connsiteY45" fmla="*/ 4806950 h 6858000"/>
              <a:gd name="connsiteX46" fmla="*/ 3359 w 5282519"/>
              <a:gd name="connsiteY46" fmla="*/ 4738687 h 6858000"/>
              <a:gd name="connsiteX47" fmla="*/ 11758 w 5282519"/>
              <a:gd name="connsiteY47" fmla="*/ 4678362 h 6858000"/>
              <a:gd name="connsiteX48" fmla="*/ 23515 w 5282519"/>
              <a:gd name="connsiteY48" fmla="*/ 4625975 h 6858000"/>
              <a:gd name="connsiteX49" fmla="*/ 38632 w 5282519"/>
              <a:gd name="connsiteY49" fmla="*/ 4579937 h 6858000"/>
              <a:gd name="connsiteX50" fmla="*/ 55427 w 5282519"/>
              <a:gd name="connsiteY50" fmla="*/ 4537075 h 6858000"/>
              <a:gd name="connsiteX51" fmla="*/ 75583 w 5282519"/>
              <a:gd name="connsiteY51" fmla="*/ 4498975 h 6858000"/>
              <a:gd name="connsiteX52" fmla="*/ 115893 w 5282519"/>
              <a:gd name="connsiteY52" fmla="*/ 4424362 h 6858000"/>
              <a:gd name="connsiteX53" fmla="*/ 134368 w 5282519"/>
              <a:gd name="connsiteY53" fmla="*/ 4386262 h 6858000"/>
              <a:gd name="connsiteX54" fmla="*/ 152844 w 5282519"/>
              <a:gd name="connsiteY54" fmla="*/ 4343400 h 6858000"/>
              <a:gd name="connsiteX55" fmla="*/ 167960 w 5282519"/>
              <a:gd name="connsiteY55" fmla="*/ 4297362 h 6858000"/>
              <a:gd name="connsiteX56" fmla="*/ 178038 w 5282519"/>
              <a:gd name="connsiteY56" fmla="*/ 4244975 h 6858000"/>
              <a:gd name="connsiteX57" fmla="*/ 188115 w 5282519"/>
              <a:gd name="connsiteY57" fmla="*/ 4186237 h 6858000"/>
              <a:gd name="connsiteX58" fmla="*/ 189795 w 5282519"/>
              <a:gd name="connsiteY58" fmla="*/ 4116387 h 6858000"/>
              <a:gd name="connsiteX59" fmla="*/ 188115 w 5282519"/>
              <a:gd name="connsiteY59" fmla="*/ 4048125 h 6858000"/>
              <a:gd name="connsiteX60" fmla="*/ 178038 w 5282519"/>
              <a:gd name="connsiteY60" fmla="*/ 3987800 h 6858000"/>
              <a:gd name="connsiteX61" fmla="*/ 167960 w 5282519"/>
              <a:gd name="connsiteY61" fmla="*/ 3935412 h 6858000"/>
              <a:gd name="connsiteX62" fmla="*/ 152844 w 5282519"/>
              <a:gd name="connsiteY62" fmla="*/ 3890962 h 6858000"/>
              <a:gd name="connsiteX63" fmla="*/ 134368 w 5282519"/>
              <a:gd name="connsiteY63" fmla="*/ 3848100 h 6858000"/>
              <a:gd name="connsiteX64" fmla="*/ 115893 w 5282519"/>
              <a:gd name="connsiteY64" fmla="*/ 3811587 h 6858000"/>
              <a:gd name="connsiteX65" fmla="*/ 75583 w 5282519"/>
              <a:gd name="connsiteY65" fmla="*/ 3736975 h 6858000"/>
              <a:gd name="connsiteX66" fmla="*/ 55427 w 5282519"/>
              <a:gd name="connsiteY66" fmla="*/ 3697287 h 6858000"/>
              <a:gd name="connsiteX67" fmla="*/ 38632 w 5282519"/>
              <a:gd name="connsiteY67" fmla="*/ 3656012 h 6858000"/>
              <a:gd name="connsiteX68" fmla="*/ 23515 w 5282519"/>
              <a:gd name="connsiteY68" fmla="*/ 3609975 h 6858000"/>
              <a:gd name="connsiteX69" fmla="*/ 11758 w 5282519"/>
              <a:gd name="connsiteY69" fmla="*/ 3557587 h 6858000"/>
              <a:gd name="connsiteX70" fmla="*/ 3359 w 5282519"/>
              <a:gd name="connsiteY70" fmla="*/ 3497262 h 6858000"/>
              <a:gd name="connsiteX71" fmla="*/ 0 w 5282519"/>
              <a:gd name="connsiteY71" fmla="*/ 3427412 h 6858000"/>
              <a:gd name="connsiteX72" fmla="*/ 3359 w 5282519"/>
              <a:gd name="connsiteY72" fmla="*/ 3360737 h 6858000"/>
              <a:gd name="connsiteX73" fmla="*/ 11758 w 5282519"/>
              <a:gd name="connsiteY73" fmla="*/ 3300412 h 6858000"/>
              <a:gd name="connsiteX74" fmla="*/ 23515 w 5282519"/>
              <a:gd name="connsiteY74" fmla="*/ 3248025 h 6858000"/>
              <a:gd name="connsiteX75" fmla="*/ 38632 w 5282519"/>
              <a:gd name="connsiteY75" fmla="*/ 3201987 h 6858000"/>
              <a:gd name="connsiteX76" fmla="*/ 55427 w 5282519"/>
              <a:gd name="connsiteY76" fmla="*/ 3160712 h 6858000"/>
              <a:gd name="connsiteX77" fmla="*/ 75583 w 5282519"/>
              <a:gd name="connsiteY77" fmla="*/ 3121025 h 6858000"/>
              <a:gd name="connsiteX78" fmla="*/ 95738 w 5282519"/>
              <a:gd name="connsiteY78" fmla="*/ 3084512 h 6858000"/>
              <a:gd name="connsiteX79" fmla="*/ 115893 w 5282519"/>
              <a:gd name="connsiteY79" fmla="*/ 3046412 h 6858000"/>
              <a:gd name="connsiteX80" fmla="*/ 134368 w 5282519"/>
              <a:gd name="connsiteY80" fmla="*/ 3009900 h 6858000"/>
              <a:gd name="connsiteX81" fmla="*/ 152844 w 5282519"/>
              <a:gd name="connsiteY81" fmla="*/ 2967037 h 6858000"/>
              <a:gd name="connsiteX82" fmla="*/ 167960 w 5282519"/>
              <a:gd name="connsiteY82" fmla="*/ 2922587 h 6858000"/>
              <a:gd name="connsiteX83" fmla="*/ 178038 w 5282519"/>
              <a:gd name="connsiteY83" fmla="*/ 2868612 h 6858000"/>
              <a:gd name="connsiteX84" fmla="*/ 188115 w 5282519"/>
              <a:gd name="connsiteY84" fmla="*/ 2809875 h 6858000"/>
              <a:gd name="connsiteX85" fmla="*/ 189795 w 5282519"/>
              <a:gd name="connsiteY85" fmla="*/ 2741612 h 6858000"/>
              <a:gd name="connsiteX86" fmla="*/ 188115 w 5282519"/>
              <a:gd name="connsiteY86" fmla="*/ 2671762 h 6858000"/>
              <a:gd name="connsiteX87" fmla="*/ 178038 w 5282519"/>
              <a:gd name="connsiteY87" fmla="*/ 2613025 h 6858000"/>
              <a:gd name="connsiteX88" fmla="*/ 167960 w 5282519"/>
              <a:gd name="connsiteY88" fmla="*/ 2560637 h 6858000"/>
              <a:gd name="connsiteX89" fmla="*/ 152844 w 5282519"/>
              <a:gd name="connsiteY89" fmla="*/ 2513012 h 6858000"/>
              <a:gd name="connsiteX90" fmla="*/ 134368 w 5282519"/>
              <a:gd name="connsiteY90" fmla="*/ 2471737 h 6858000"/>
              <a:gd name="connsiteX91" fmla="*/ 115893 w 5282519"/>
              <a:gd name="connsiteY91" fmla="*/ 2433637 h 6858000"/>
              <a:gd name="connsiteX92" fmla="*/ 95738 w 5282519"/>
              <a:gd name="connsiteY92" fmla="*/ 2395537 h 6858000"/>
              <a:gd name="connsiteX93" fmla="*/ 75583 w 5282519"/>
              <a:gd name="connsiteY93" fmla="*/ 2359025 h 6858000"/>
              <a:gd name="connsiteX94" fmla="*/ 55427 w 5282519"/>
              <a:gd name="connsiteY94" fmla="*/ 2319337 h 6858000"/>
              <a:gd name="connsiteX95" fmla="*/ 38632 w 5282519"/>
              <a:gd name="connsiteY95" fmla="*/ 2278062 h 6858000"/>
              <a:gd name="connsiteX96" fmla="*/ 23515 w 5282519"/>
              <a:gd name="connsiteY96" fmla="*/ 2232025 h 6858000"/>
              <a:gd name="connsiteX97" fmla="*/ 11758 w 5282519"/>
              <a:gd name="connsiteY97" fmla="*/ 2179637 h 6858000"/>
              <a:gd name="connsiteX98" fmla="*/ 3359 w 5282519"/>
              <a:gd name="connsiteY98" fmla="*/ 2119312 h 6858000"/>
              <a:gd name="connsiteX99" fmla="*/ 0 w 5282519"/>
              <a:gd name="connsiteY99" fmla="*/ 2051050 h 6858000"/>
              <a:gd name="connsiteX100" fmla="*/ 3359 w 5282519"/>
              <a:gd name="connsiteY100" fmla="*/ 1982787 h 6858000"/>
              <a:gd name="connsiteX101" fmla="*/ 11758 w 5282519"/>
              <a:gd name="connsiteY101" fmla="*/ 1922462 h 6858000"/>
              <a:gd name="connsiteX102" fmla="*/ 23515 w 5282519"/>
              <a:gd name="connsiteY102" fmla="*/ 1870075 h 6858000"/>
              <a:gd name="connsiteX103" fmla="*/ 38632 w 5282519"/>
              <a:gd name="connsiteY103" fmla="*/ 1824037 h 6858000"/>
              <a:gd name="connsiteX104" fmla="*/ 55427 w 5282519"/>
              <a:gd name="connsiteY104" fmla="*/ 1782762 h 6858000"/>
              <a:gd name="connsiteX105" fmla="*/ 75583 w 5282519"/>
              <a:gd name="connsiteY105" fmla="*/ 1743075 h 6858000"/>
              <a:gd name="connsiteX106" fmla="*/ 95738 w 5282519"/>
              <a:gd name="connsiteY106" fmla="*/ 1708150 h 6858000"/>
              <a:gd name="connsiteX107" fmla="*/ 115893 w 5282519"/>
              <a:gd name="connsiteY107" fmla="*/ 1671637 h 6858000"/>
              <a:gd name="connsiteX108" fmla="*/ 134368 w 5282519"/>
              <a:gd name="connsiteY108" fmla="*/ 1631950 h 6858000"/>
              <a:gd name="connsiteX109" fmla="*/ 152844 w 5282519"/>
              <a:gd name="connsiteY109" fmla="*/ 1589087 h 6858000"/>
              <a:gd name="connsiteX110" fmla="*/ 167960 w 5282519"/>
              <a:gd name="connsiteY110" fmla="*/ 1544637 h 6858000"/>
              <a:gd name="connsiteX111" fmla="*/ 178038 w 5282519"/>
              <a:gd name="connsiteY111" fmla="*/ 1492250 h 6858000"/>
              <a:gd name="connsiteX112" fmla="*/ 188115 w 5282519"/>
              <a:gd name="connsiteY112" fmla="*/ 1431925 h 6858000"/>
              <a:gd name="connsiteX113" fmla="*/ 189795 w 5282519"/>
              <a:gd name="connsiteY113" fmla="*/ 1363662 h 6858000"/>
              <a:gd name="connsiteX114" fmla="*/ 188115 w 5282519"/>
              <a:gd name="connsiteY114" fmla="*/ 1295400 h 6858000"/>
              <a:gd name="connsiteX115" fmla="*/ 178038 w 5282519"/>
              <a:gd name="connsiteY115" fmla="*/ 1235075 h 6858000"/>
              <a:gd name="connsiteX116" fmla="*/ 167960 w 5282519"/>
              <a:gd name="connsiteY116" fmla="*/ 1182687 h 6858000"/>
              <a:gd name="connsiteX117" fmla="*/ 152844 w 5282519"/>
              <a:gd name="connsiteY117" fmla="*/ 1136650 h 6858000"/>
              <a:gd name="connsiteX118" fmla="*/ 134368 w 5282519"/>
              <a:gd name="connsiteY118" fmla="*/ 1095375 h 6858000"/>
              <a:gd name="connsiteX119" fmla="*/ 115893 w 5282519"/>
              <a:gd name="connsiteY119" fmla="*/ 1055687 h 6858000"/>
              <a:gd name="connsiteX120" fmla="*/ 95738 w 5282519"/>
              <a:gd name="connsiteY120" fmla="*/ 1017587 h 6858000"/>
              <a:gd name="connsiteX121" fmla="*/ 75583 w 5282519"/>
              <a:gd name="connsiteY121" fmla="*/ 981075 h 6858000"/>
              <a:gd name="connsiteX122" fmla="*/ 55427 w 5282519"/>
              <a:gd name="connsiteY122" fmla="*/ 942975 h 6858000"/>
              <a:gd name="connsiteX123" fmla="*/ 38632 w 5282519"/>
              <a:gd name="connsiteY123" fmla="*/ 901700 h 6858000"/>
              <a:gd name="connsiteX124" fmla="*/ 23515 w 5282519"/>
              <a:gd name="connsiteY124" fmla="*/ 854075 h 6858000"/>
              <a:gd name="connsiteX125" fmla="*/ 11758 w 5282519"/>
              <a:gd name="connsiteY125" fmla="*/ 801687 h 6858000"/>
              <a:gd name="connsiteX126" fmla="*/ 3359 w 5282519"/>
              <a:gd name="connsiteY126" fmla="*/ 744537 h 6858000"/>
              <a:gd name="connsiteX127" fmla="*/ 0 w 5282519"/>
              <a:gd name="connsiteY127" fmla="*/ 673100 h 6858000"/>
              <a:gd name="connsiteX128" fmla="*/ 3359 w 5282519"/>
              <a:gd name="connsiteY128" fmla="*/ 606425 h 6858000"/>
              <a:gd name="connsiteX129" fmla="*/ 11758 w 5282519"/>
              <a:gd name="connsiteY129" fmla="*/ 546100 h 6858000"/>
              <a:gd name="connsiteX130" fmla="*/ 23515 w 5282519"/>
              <a:gd name="connsiteY130" fmla="*/ 496887 h 6858000"/>
              <a:gd name="connsiteX131" fmla="*/ 38632 w 5282519"/>
              <a:gd name="connsiteY131" fmla="*/ 450850 h 6858000"/>
              <a:gd name="connsiteX132" fmla="*/ 55427 w 5282519"/>
              <a:gd name="connsiteY132" fmla="*/ 409575 h 6858000"/>
              <a:gd name="connsiteX133" fmla="*/ 73903 w 5282519"/>
              <a:gd name="connsiteY133" fmla="*/ 369887 h 6858000"/>
              <a:gd name="connsiteX134" fmla="*/ 92379 w 5282519"/>
              <a:gd name="connsiteY134" fmla="*/ 334962 h 6858000"/>
              <a:gd name="connsiteX135" fmla="*/ 112534 w 5282519"/>
              <a:gd name="connsiteY135" fmla="*/ 296862 h 6858000"/>
              <a:gd name="connsiteX136" fmla="*/ 132689 w 5282519"/>
              <a:gd name="connsiteY136" fmla="*/ 260350 h 6858000"/>
              <a:gd name="connsiteX137" fmla="*/ 149485 w 5282519"/>
              <a:gd name="connsiteY137" fmla="*/ 217487 h 6858000"/>
              <a:gd name="connsiteX138" fmla="*/ 166281 w 5282519"/>
              <a:gd name="connsiteY138" fmla="*/ 174625 h 6858000"/>
              <a:gd name="connsiteX139" fmla="*/ 176358 w 5282519"/>
              <a:gd name="connsiteY139" fmla="*/ 122237 h 6858000"/>
              <a:gd name="connsiteX140" fmla="*/ 184756 w 5282519"/>
              <a:gd name="connsiteY140" fmla="*/ 6667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5282519" h="6858000">
                <a:moveTo>
                  <a:pt x="189795" y="0"/>
                </a:moveTo>
                <a:lnTo>
                  <a:pt x="5282519" y="0"/>
                </a:lnTo>
                <a:lnTo>
                  <a:pt x="5282519" y="6858000"/>
                </a:lnTo>
                <a:lnTo>
                  <a:pt x="189795" y="6858000"/>
                </a:lnTo>
                <a:lnTo>
                  <a:pt x="184756" y="6791325"/>
                </a:lnTo>
                <a:lnTo>
                  <a:pt x="176358" y="6735762"/>
                </a:lnTo>
                <a:lnTo>
                  <a:pt x="166281" y="6683375"/>
                </a:lnTo>
                <a:lnTo>
                  <a:pt x="149485" y="6640512"/>
                </a:lnTo>
                <a:lnTo>
                  <a:pt x="132689" y="6597650"/>
                </a:lnTo>
                <a:lnTo>
                  <a:pt x="112534" y="6561137"/>
                </a:lnTo>
                <a:lnTo>
                  <a:pt x="92379" y="6523037"/>
                </a:lnTo>
                <a:lnTo>
                  <a:pt x="73903" y="6488112"/>
                </a:lnTo>
                <a:lnTo>
                  <a:pt x="55427" y="6448425"/>
                </a:lnTo>
                <a:lnTo>
                  <a:pt x="38632" y="6407150"/>
                </a:lnTo>
                <a:lnTo>
                  <a:pt x="23515" y="6361112"/>
                </a:lnTo>
                <a:lnTo>
                  <a:pt x="11758" y="6311900"/>
                </a:lnTo>
                <a:lnTo>
                  <a:pt x="3359" y="6251575"/>
                </a:lnTo>
                <a:lnTo>
                  <a:pt x="0" y="6183312"/>
                </a:lnTo>
                <a:lnTo>
                  <a:pt x="3359" y="6113462"/>
                </a:lnTo>
                <a:lnTo>
                  <a:pt x="11758" y="6056312"/>
                </a:lnTo>
                <a:lnTo>
                  <a:pt x="23515" y="6003925"/>
                </a:lnTo>
                <a:lnTo>
                  <a:pt x="38632" y="5956300"/>
                </a:lnTo>
                <a:lnTo>
                  <a:pt x="55427" y="5915025"/>
                </a:lnTo>
                <a:lnTo>
                  <a:pt x="75583" y="5876925"/>
                </a:lnTo>
                <a:lnTo>
                  <a:pt x="95738" y="5840412"/>
                </a:lnTo>
                <a:lnTo>
                  <a:pt x="115893" y="5802312"/>
                </a:lnTo>
                <a:lnTo>
                  <a:pt x="134368" y="5762625"/>
                </a:lnTo>
                <a:lnTo>
                  <a:pt x="152844" y="5721350"/>
                </a:lnTo>
                <a:lnTo>
                  <a:pt x="167960" y="5675312"/>
                </a:lnTo>
                <a:lnTo>
                  <a:pt x="178038" y="5622925"/>
                </a:lnTo>
                <a:lnTo>
                  <a:pt x="188115" y="5562600"/>
                </a:lnTo>
                <a:lnTo>
                  <a:pt x="189795" y="5494337"/>
                </a:lnTo>
                <a:lnTo>
                  <a:pt x="188115" y="5426075"/>
                </a:lnTo>
                <a:lnTo>
                  <a:pt x="178038" y="5365750"/>
                </a:lnTo>
                <a:lnTo>
                  <a:pt x="167960" y="5313362"/>
                </a:lnTo>
                <a:lnTo>
                  <a:pt x="152844" y="5268912"/>
                </a:lnTo>
                <a:lnTo>
                  <a:pt x="134368" y="5226050"/>
                </a:lnTo>
                <a:lnTo>
                  <a:pt x="115893" y="5186362"/>
                </a:lnTo>
                <a:lnTo>
                  <a:pt x="95738" y="5149850"/>
                </a:lnTo>
                <a:lnTo>
                  <a:pt x="75583" y="5114925"/>
                </a:lnTo>
                <a:lnTo>
                  <a:pt x="55427" y="5075237"/>
                </a:lnTo>
                <a:lnTo>
                  <a:pt x="38632" y="5033962"/>
                </a:lnTo>
                <a:lnTo>
                  <a:pt x="23515" y="4987925"/>
                </a:lnTo>
                <a:lnTo>
                  <a:pt x="11758" y="4935537"/>
                </a:lnTo>
                <a:lnTo>
                  <a:pt x="3359" y="4875212"/>
                </a:lnTo>
                <a:lnTo>
                  <a:pt x="0" y="4806950"/>
                </a:lnTo>
                <a:lnTo>
                  <a:pt x="3359" y="4738687"/>
                </a:lnTo>
                <a:lnTo>
                  <a:pt x="11758" y="4678362"/>
                </a:lnTo>
                <a:lnTo>
                  <a:pt x="23515" y="4625975"/>
                </a:lnTo>
                <a:lnTo>
                  <a:pt x="38632" y="4579937"/>
                </a:lnTo>
                <a:lnTo>
                  <a:pt x="55427" y="4537075"/>
                </a:lnTo>
                <a:lnTo>
                  <a:pt x="75583" y="4498975"/>
                </a:lnTo>
                <a:lnTo>
                  <a:pt x="115893" y="4424362"/>
                </a:lnTo>
                <a:lnTo>
                  <a:pt x="134368" y="4386262"/>
                </a:lnTo>
                <a:lnTo>
                  <a:pt x="152844" y="4343400"/>
                </a:lnTo>
                <a:lnTo>
                  <a:pt x="167960" y="4297362"/>
                </a:lnTo>
                <a:lnTo>
                  <a:pt x="178038" y="4244975"/>
                </a:lnTo>
                <a:lnTo>
                  <a:pt x="188115" y="4186237"/>
                </a:lnTo>
                <a:lnTo>
                  <a:pt x="189795" y="4116387"/>
                </a:lnTo>
                <a:lnTo>
                  <a:pt x="188115" y="4048125"/>
                </a:lnTo>
                <a:lnTo>
                  <a:pt x="178038" y="3987800"/>
                </a:lnTo>
                <a:lnTo>
                  <a:pt x="167960" y="3935412"/>
                </a:lnTo>
                <a:lnTo>
                  <a:pt x="152844" y="3890962"/>
                </a:lnTo>
                <a:lnTo>
                  <a:pt x="134368" y="3848100"/>
                </a:lnTo>
                <a:lnTo>
                  <a:pt x="115893" y="3811587"/>
                </a:lnTo>
                <a:lnTo>
                  <a:pt x="75583" y="3736975"/>
                </a:lnTo>
                <a:lnTo>
                  <a:pt x="55427" y="3697287"/>
                </a:lnTo>
                <a:lnTo>
                  <a:pt x="38632" y="3656012"/>
                </a:lnTo>
                <a:lnTo>
                  <a:pt x="23515" y="3609975"/>
                </a:lnTo>
                <a:lnTo>
                  <a:pt x="11758" y="3557587"/>
                </a:lnTo>
                <a:lnTo>
                  <a:pt x="3359" y="3497262"/>
                </a:lnTo>
                <a:lnTo>
                  <a:pt x="0" y="3427412"/>
                </a:lnTo>
                <a:lnTo>
                  <a:pt x="3359" y="3360737"/>
                </a:lnTo>
                <a:lnTo>
                  <a:pt x="11758" y="3300412"/>
                </a:lnTo>
                <a:lnTo>
                  <a:pt x="23515" y="3248025"/>
                </a:lnTo>
                <a:lnTo>
                  <a:pt x="38632" y="3201987"/>
                </a:lnTo>
                <a:lnTo>
                  <a:pt x="55427" y="3160712"/>
                </a:lnTo>
                <a:lnTo>
                  <a:pt x="75583" y="3121025"/>
                </a:lnTo>
                <a:lnTo>
                  <a:pt x="95738" y="3084512"/>
                </a:lnTo>
                <a:lnTo>
                  <a:pt x="115893" y="3046412"/>
                </a:lnTo>
                <a:lnTo>
                  <a:pt x="134368" y="3009900"/>
                </a:lnTo>
                <a:lnTo>
                  <a:pt x="152844" y="2967037"/>
                </a:lnTo>
                <a:lnTo>
                  <a:pt x="167960" y="2922587"/>
                </a:lnTo>
                <a:lnTo>
                  <a:pt x="178038" y="2868612"/>
                </a:lnTo>
                <a:lnTo>
                  <a:pt x="188115" y="2809875"/>
                </a:lnTo>
                <a:lnTo>
                  <a:pt x="189795" y="2741612"/>
                </a:lnTo>
                <a:lnTo>
                  <a:pt x="188115" y="2671762"/>
                </a:lnTo>
                <a:lnTo>
                  <a:pt x="178038" y="2613025"/>
                </a:lnTo>
                <a:lnTo>
                  <a:pt x="167960" y="2560637"/>
                </a:lnTo>
                <a:lnTo>
                  <a:pt x="152844" y="2513012"/>
                </a:lnTo>
                <a:lnTo>
                  <a:pt x="134368" y="2471737"/>
                </a:lnTo>
                <a:lnTo>
                  <a:pt x="115893" y="2433637"/>
                </a:lnTo>
                <a:lnTo>
                  <a:pt x="95738" y="2395537"/>
                </a:lnTo>
                <a:lnTo>
                  <a:pt x="75583" y="2359025"/>
                </a:lnTo>
                <a:lnTo>
                  <a:pt x="55427" y="2319337"/>
                </a:lnTo>
                <a:lnTo>
                  <a:pt x="38632" y="2278062"/>
                </a:lnTo>
                <a:lnTo>
                  <a:pt x="23515" y="2232025"/>
                </a:lnTo>
                <a:lnTo>
                  <a:pt x="11758" y="2179637"/>
                </a:lnTo>
                <a:lnTo>
                  <a:pt x="3359" y="2119312"/>
                </a:lnTo>
                <a:lnTo>
                  <a:pt x="0" y="2051050"/>
                </a:lnTo>
                <a:lnTo>
                  <a:pt x="3359" y="1982787"/>
                </a:lnTo>
                <a:lnTo>
                  <a:pt x="11758" y="1922462"/>
                </a:lnTo>
                <a:lnTo>
                  <a:pt x="23515" y="1870075"/>
                </a:lnTo>
                <a:lnTo>
                  <a:pt x="38632" y="1824037"/>
                </a:lnTo>
                <a:lnTo>
                  <a:pt x="55427" y="1782762"/>
                </a:lnTo>
                <a:lnTo>
                  <a:pt x="75583" y="1743075"/>
                </a:lnTo>
                <a:lnTo>
                  <a:pt x="95738" y="1708150"/>
                </a:lnTo>
                <a:lnTo>
                  <a:pt x="115893" y="1671637"/>
                </a:lnTo>
                <a:lnTo>
                  <a:pt x="134368" y="1631950"/>
                </a:lnTo>
                <a:lnTo>
                  <a:pt x="152844" y="1589087"/>
                </a:lnTo>
                <a:lnTo>
                  <a:pt x="167960" y="1544637"/>
                </a:lnTo>
                <a:lnTo>
                  <a:pt x="178038" y="1492250"/>
                </a:lnTo>
                <a:lnTo>
                  <a:pt x="188115" y="1431925"/>
                </a:lnTo>
                <a:lnTo>
                  <a:pt x="189795" y="1363662"/>
                </a:lnTo>
                <a:lnTo>
                  <a:pt x="188115" y="1295400"/>
                </a:lnTo>
                <a:lnTo>
                  <a:pt x="178038" y="1235075"/>
                </a:lnTo>
                <a:lnTo>
                  <a:pt x="167960" y="1182687"/>
                </a:lnTo>
                <a:lnTo>
                  <a:pt x="152844" y="1136650"/>
                </a:lnTo>
                <a:lnTo>
                  <a:pt x="134368" y="1095375"/>
                </a:lnTo>
                <a:lnTo>
                  <a:pt x="115893" y="1055687"/>
                </a:lnTo>
                <a:lnTo>
                  <a:pt x="95738" y="1017587"/>
                </a:lnTo>
                <a:lnTo>
                  <a:pt x="75583" y="981075"/>
                </a:lnTo>
                <a:lnTo>
                  <a:pt x="55427" y="942975"/>
                </a:lnTo>
                <a:lnTo>
                  <a:pt x="38632" y="901700"/>
                </a:lnTo>
                <a:lnTo>
                  <a:pt x="23515" y="854075"/>
                </a:lnTo>
                <a:lnTo>
                  <a:pt x="11758" y="801687"/>
                </a:lnTo>
                <a:lnTo>
                  <a:pt x="3359" y="744537"/>
                </a:lnTo>
                <a:lnTo>
                  <a:pt x="0" y="673100"/>
                </a:lnTo>
                <a:lnTo>
                  <a:pt x="3359" y="606425"/>
                </a:lnTo>
                <a:lnTo>
                  <a:pt x="11758" y="546100"/>
                </a:lnTo>
                <a:lnTo>
                  <a:pt x="23515" y="496887"/>
                </a:lnTo>
                <a:lnTo>
                  <a:pt x="38632" y="450850"/>
                </a:lnTo>
                <a:lnTo>
                  <a:pt x="55427" y="409575"/>
                </a:lnTo>
                <a:lnTo>
                  <a:pt x="73903" y="369887"/>
                </a:lnTo>
                <a:lnTo>
                  <a:pt x="92379" y="334962"/>
                </a:lnTo>
                <a:lnTo>
                  <a:pt x="112534" y="296862"/>
                </a:lnTo>
                <a:lnTo>
                  <a:pt x="132689" y="260350"/>
                </a:lnTo>
                <a:lnTo>
                  <a:pt x="149485" y="217487"/>
                </a:lnTo>
                <a:lnTo>
                  <a:pt x="166281" y="174625"/>
                </a:lnTo>
                <a:lnTo>
                  <a:pt x="176358" y="122237"/>
                </a:lnTo>
                <a:lnTo>
                  <a:pt x="184756" y="66675"/>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026" name="Picture 2">
            <a:extLst>
              <a:ext uri="{FF2B5EF4-FFF2-40B4-BE49-F238E27FC236}">
                <a16:creationId xmlns:a16="http://schemas.microsoft.com/office/drawing/2014/main" id="{376E462B-F4A9-085C-7B75-A6541D14791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26974"/>
          <a:stretch/>
        </p:blipFill>
        <p:spPr bwMode="auto">
          <a:xfrm>
            <a:off x="6909481" y="10"/>
            <a:ext cx="5282519" cy="6857990"/>
          </a:xfrm>
          <a:custGeom>
            <a:avLst/>
            <a:gdLst/>
            <a:ahLst/>
            <a:cxnLst/>
            <a:rect l="l" t="t" r="r" b="b"/>
            <a:pathLst>
              <a:path w="5282519" h="6858000">
                <a:moveTo>
                  <a:pt x="189795" y="0"/>
                </a:moveTo>
                <a:lnTo>
                  <a:pt x="5282519" y="0"/>
                </a:lnTo>
                <a:lnTo>
                  <a:pt x="5282519" y="6858000"/>
                </a:lnTo>
                <a:lnTo>
                  <a:pt x="189795" y="6858000"/>
                </a:lnTo>
                <a:lnTo>
                  <a:pt x="184756" y="6791325"/>
                </a:lnTo>
                <a:lnTo>
                  <a:pt x="176358" y="6735762"/>
                </a:lnTo>
                <a:lnTo>
                  <a:pt x="166281" y="6683375"/>
                </a:lnTo>
                <a:lnTo>
                  <a:pt x="149485" y="6640512"/>
                </a:lnTo>
                <a:lnTo>
                  <a:pt x="132689" y="6597650"/>
                </a:lnTo>
                <a:lnTo>
                  <a:pt x="112534" y="6561137"/>
                </a:lnTo>
                <a:lnTo>
                  <a:pt x="92379" y="6523037"/>
                </a:lnTo>
                <a:lnTo>
                  <a:pt x="73903" y="6488112"/>
                </a:lnTo>
                <a:lnTo>
                  <a:pt x="55427" y="6448425"/>
                </a:lnTo>
                <a:lnTo>
                  <a:pt x="38632" y="6407150"/>
                </a:lnTo>
                <a:lnTo>
                  <a:pt x="23515" y="6361112"/>
                </a:lnTo>
                <a:lnTo>
                  <a:pt x="11758" y="6311900"/>
                </a:lnTo>
                <a:lnTo>
                  <a:pt x="3359" y="6251575"/>
                </a:lnTo>
                <a:lnTo>
                  <a:pt x="0" y="6183312"/>
                </a:lnTo>
                <a:lnTo>
                  <a:pt x="3359" y="6113462"/>
                </a:lnTo>
                <a:lnTo>
                  <a:pt x="11758" y="6056312"/>
                </a:lnTo>
                <a:lnTo>
                  <a:pt x="23515" y="6003925"/>
                </a:lnTo>
                <a:lnTo>
                  <a:pt x="38632" y="5956300"/>
                </a:lnTo>
                <a:lnTo>
                  <a:pt x="55427" y="5915025"/>
                </a:lnTo>
                <a:lnTo>
                  <a:pt x="75583" y="5876925"/>
                </a:lnTo>
                <a:lnTo>
                  <a:pt x="95738" y="5840412"/>
                </a:lnTo>
                <a:lnTo>
                  <a:pt x="115893" y="5802312"/>
                </a:lnTo>
                <a:lnTo>
                  <a:pt x="134368" y="5762625"/>
                </a:lnTo>
                <a:lnTo>
                  <a:pt x="152844" y="5721350"/>
                </a:lnTo>
                <a:lnTo>
                  <a:pt x="167960" y="5675312"/>
                </a:lnTo>
                <a:lnTo>
                  <a:pt x="178038" y="5622925"/>
                </a:lnTo>
                <a:lnTo>
                  <a:pt x="188115" y="5562600"/>
                </a:lnTo>
                <a:lnTo>
                  <a:pt x="189795" y="5494337"/>
                </a:lnTo>
                <a:lnTo>
                  <a:pt x="188115" y="5426075"/>
                </a:lnTo>
                <a:lnTo>
                  <a:pt x="178038" y="5365750"/>
                </a:lnTo>
                <a:lnTo>
                  <a:pt x="167960" y="5313362"/>
                </a:lnTo>
                <a:lnTo>
                  <a:pt x="152844" y="5268912"/>
                </a:lnTo>
                <a:lnTo>
                  <a:pt x="134368" y="5226050"/>
                </a:lnTo>
                <a:lnTo>
                  <a:pt x="115893" y="5186362"/>
                </a:lnTo>
                <a:lnTo>
                  <a:pt x="95738" y="5149850"/>
                </a:lnTo>
                <a:lnTo>
                  <a:pt x="75583" y="5114925"/>
                </a:lnTo>
                <a:lnTo>
                  <a:pt x="55427" y="5075237"/>
                </a:lnTo>
                <a:lnTo>
                  <a:pt x="38632" y="5033962"/>
                </a:lnTo>
                <a:lnTo>
                  <a:pt x="23515" y="4987925"/>
                </a:lnTo>
                <a:lnTo>
                  <a:pt x="11758" y="4935537"/>
                </a:lnTo>
                <a:lnTo>
                  <a:pt x="3359" y="4875212"/>
                </a:lnTo>
                <a:lnTo>
                  <a:pt x="0" y="4806950"/>
                </a:lnTo>
                <a:lnTo>
                  <a:pt x="3359" y="4738687"/>
                </a:lnTo>
                <a:lnTo>
                  <a:pt x="11758" y="4678362"/>
                </a:lnTo>
                <a:lnTo>
                  <a:pt x="23515" y="4625975"/>
                </a:lnTo>
                <a:lnTo>
                  <a:pt x="38632" y="4579937"/>
                </a:lnTo>
                <a:lnTo>
                  <a:pt x="55427" y="4537075"/>
                </a:lnTo>
                <a:lnTo>
                  <a:pt x="75583" y="4498975"/>
                </a:lnTo>
                <a:lnTo>
                  <a:pt x="115893" y="4424362"/>
                </a:lnTo>
                <a:lnTo>
                  <a:pt x="134368" y="4386262"/>
                </a:lnTo>
                <a:lnTo>
                  <a:pt x="152844" y="4343400"/>
                </a:lnTo>
                <a:lnTo>
                  <a:pt x="167960" y="4297362"/>
                </a:lnTo>
                <a:lnTo>
                  <a:pt x="178038" y="4244975"/>
                </a:lnTo>
                <a:lnTo>
                  <a:pt x="188115" y="4186237"/>
                </a:lnTo>
                <a:lnTo>
                  <a:pt x="189795" y="4116387"/>
                </a:lnTo>
                <a:lnTo>
                  <a:pt x="188115" y="4048125"/>
                </a:lnTo>
                <a:lnTo>
                  <a:pt x="178038" y="3987800"/>
                </a:lnTo>
                <a:lnTo>
                  <a:pt x="167960" y="3935412"/>
                </a:lnTo>
                <a:lnTo>
                  <a:pt x="152844" y="3890962"/>
                </a:lnTo>
                <a:lnTo>
                  <a:pt x="134368" y="3848100"/>
                </a:lnTo>
                <a:lnTo>
                  <a:pt x="115893" y="3811587"/>
                </a:lnTo>
                <a:lnTo>
                  <a:pt x="75583" y="3736975"/>
                </a:lnTo>
                <a:lnTo>
                  <a:pt x="55427" y="3697287"/>
                </a:lnTo>
                <a:lnTo>
                  <a:pt x="38632" y="3656012"/>
                </a:lnTo>
                <a:lnTo>
                  <a:pt x="23515" y="3609975"/>
                </a:lnTo>
                <a:lnTo>
                  <a:pt x="11758" y="3557587"/>
                </a:lnTo>
                <a:lnTo>
                  <a:pt x="3359" y="3497262"/>
                </a:lnTo>
                <a:lnTo>
                  <a:pt x="0" y="3427412"/>
                </a:lnTo>
                <a:lnTo>
                  <a:pt x="3359" y="3360737"/>
                </a:lnTo>
                <a:lnTo>
                  <a:pt x="11758" y="3300412"/>
                </a:lnTo>
                <a:lnTo>
                  <a:pt x="23515" y="3248025"/>
                </a:lnTo>
                <a:lnTo>
                  <a:pt x="38632" y="3201987"/>
                </a:lnTo>
                <a:lnTo>
                  <a:pt x="55427" y="3160712"/>
                </a:lnTo>
                <a:lnTo>
                  <a:pt x="75583" y="3121025"/>
                </a:lnTo>
                <a:lnTo>
                  <a:pt x="95738" y="3084512"/>
                </a:lnTo>
                <a:lnTo>
                  <a:pt x="115893" y="3046412"/>
                </a:lnTo>
                <a:lnTo>
                  <a:pt x="134368" y="3009900"/>
                </a:lnTo>
                <a:lnTo>
                  <a:pt x="152844" y="2967037"/>
                </a:lnTo>
                <a:lnTo>
                  <a:pt x="167960" y="2922587"/>
                </a:lnTo>
                <a:lnTo>
                  <a:pt x="178038" y="2868612"/>
                </a:lnTo>
                <a:lnTo>
                  <a:pt x="188115" y="2809875"/>
                </a:lnTo>
                <a:lnTo>
                  <a:pt x="189795" y="2741612"/>
                </a:lnTo>
                <a:lnTo>
                  <a:pt x="188115" y="2671762"/>
                </a:lnTo>
                <a:lnTo>
                  <a:pt x="178038" y="2613025"/>
                </a:lnTo>
                <a:lnTo>
                  <a:pt x="167960" y="2560637"/>
                </a:lnTo>
                <a:lnTo>
                  <a:pt x="152844" y="2513012"/>
                </a:lnTo>
                <a:lnTo>
                  <a:pt x="134368" y="2471737"/>
                </a:lnTo>
                <a:lnTo>
                  <a:pt x="115893" y="2433637"/>
                </a:lnTo>
                <a:lnTo>
                  <a:pt x="95738" y="2395537"/>
                </a:lnTo>
                <a:lnTo>
                  <a:pt x="75583" y="2359025"/>
                </a:lnTo>
                <a:lnTo>
                  <a:pt x="55427" y="2319337"/>
                </a:lnTo>
                <a:lnTo>
                  <a:pt x="38632" y="2278062"/>
                </a:lnTo>
                <a:lnTo>
                  <a:pt x="23515" y="2232025"/>
                </a:lnTo>
                <a:lnTo>
                  <a:pt x="11758" y="2179637"/>
                </a:lnTo>
                <a:lnTo>
                  <a:pt x="3359" y="2119312"/>
                </a:lnTo>
                <a:lnTo>
                  <a:pt x="0" y="2051050"/>
                </a:lnTo>
                <a:lnTo>
                  <a:pt x="3359" y="1982787"/>
                </a:lnTo>
                <a:lnTo>
                  <a:pt x="11758" y="1922462"/>
                </a:lnTo>
                <a:lnTo>
                  <a:pt x="23515" y="1870075"/>
                </a:lnTo>
                <a:lnTo>
                  <a:pt x="38632" y="1824037"/>
                </a:lnTo>
                <a:lnTo>
                  <a:pt x="55427" y="1782762"/>
                </a:lnTo>
                <a:lnTo>
                  <a:pt x="75583" y="1743075"/>
                </a:lnTo>
                <a:lnTo>
                  <a:pt x="95738" y="1708150"/>
                </a:lnTo>
                <a:lnTo>
                  <a:pt x="115893" y="1671637"/>
                </a:lnTo>
                <a:lnTo>
                  <a:pt x="134368" y="1631950"/>
                </a:lnTo>
                <a:lnTo>
                  <a:pt x="152844" y="1589087"/>
                </a:lnTo>
                <a:lnTo>
                  <a:pt x="167960" y="1544637"/>
                </a:lnTo>
                <a:lnTo>
                  <a:pt x="178038" y="1492250"/>
                </a:lnTo>
                <a:lnTo>
                  <a:pt x="188115" y="1431925"/>
                </a:lnTo>
                <a:lnTo>
                  <a:pt x="189795" y="1363662"/>
                </a:lnTo>
                <a:lnTo>
                  <a:pt x="188115" y="1295400"/>
                </a:lnTo>
                <a:lnTo>
                  <a:pt x="178038" y="1235075"/>
                </a:lnTo>
                <a:lnTo>
                  <a:pt x="167960" y="1182687"/>
                </a:lnTo>
                <a:lnTo>
                  <a:pt x="152844" y="1136650"/>
                </a:lnTo>
                <a:lnTo>
                  <a:pt x="134368" y="1095375"/>
                </a:lnTo>
                <a:lnTo>
                  <a:pt x="115893" y="1055687"/>
                </a:lnTo>
                <a:lnTo>
                  <a:pt x="95738" y="1017587"/>
                </a:lnTo>
                <a:lnTo>
                  <a:pt x="75583" y="981075"/>
                </a:lnTo>
                <a:lnTo>
                  <a:pt x="55427" y="942975"/>
                </a:lnTo>
                <a:lnTo>
                  <a:pt x="38632" y="901700"/>
                </a:lnTo>
                <a:lnTo>
                  <a:pt x="23515" y="854075"/>
                </a:lnTo>
                <a:lnTo>
                  <a:pt x="11758" y="801687"/>
                </a:lnTo>
                <a:lnTo>
                  <a:pt x="3359" y="744537"/>
                </a:lnTo>
                <a:lnTo>
                  <a:pt x="0" y="673100"/>
                </a:lnTo>
                <a:lnTo>
                  <a:pt x="3359" y="606425"/>
                </a:lnTo>
                <a:lnTo>
                  <a:pt x="11758" y="546100"/>
                </a:lnTo>
                <a:lnTo>
                  <a:pt x="23515" y="496887"/>
                </a:lnTo>
                <a:lnTo>
                  <a:pt x="38632" y="450850"/>
                </a:lnTo>
                <a:lnTo>
                  <a:pt x="55427" y="409575"/>
                </a:lnTo>
                <a:lnTo>
                  <a:pt x="73903" y="369887"/>
                </a:lnTo>
                <a:lnTo>
                  <a:pt x="92379" y="334962"/>
                </a:lnTo>
                <a:lnTo>
                  <a:pt x="112534" y="296862"/>
                </a:lnTo>
                <a:lnTo>
                  <a:pt x="132689" y="260350"/>
                </a:lnTo>
                <a:lnTo>
                  <a:pt x="149485" y="217487"/>
                </a:lnTo>
                <a:lnTo>
                  <a:pt x="166281" y="174625"/>
                </a:lnTo>
                <a:lnTo>
                  <a:pt x="176358" y="122237"/>
                </a:lnTo>
                <a:lnTo>
                  <a:pt x="184756" y="66675"/>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83685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23" name="Rectangle 92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1 Título"/>
          <p:cNvSpPr>
            <a:spLocks noGrp="1"/>
          </p:cNvSpPr>
          <p:nvPr>
            <p:ph type="title"/>
          </p:nvPr>
        </p:nvSpPr>
        <p:spPr>
          <a:xfrm>
            <a:off x="572493" y="238539"/>
            <a:ext cx="11018520" cy="1434415"/>
          </a:xfrm>
        </p:spPr>
        <p:txBody>
          <a:bodyPr anchor="b">
            <a:normAutofit/>
          </a:bodyPr>
          <a:lstStyle/>
          <a:p>
            <a:r>
              <a:rPr lang="es-CL" sz="4600" b="1"/>
              <a:t>SERVICIO DE EVALUACION AMBIENTAL</a:t>
            </a:r>
          </a:p>
        </p:txBody>
      </p:sp>
      <p:sp>
        <p:nvSpPr>
          <p:cNvPr id="92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2 Marcador de contenido"/>
          <p:cNvSpPr>
            <a:spLocks noGrp="1"/>
          </p:cNvSpPr>
          <p:nvPr>
            <p:ph sz="quarter" idx="13"/>
          </p:nvPr>
        </p:nvSpPr>
        <p:spPr>
          <a:xfrm>
            <a:off x="572493" y="2071316"/>
            <a:ext cx="6713552" cy="4119172"/>
          </a:xfrm>
        </p:spPr>
        <p:txBody>
          <a:bodyPr anchor="t">
            <a:normAutofit/>
          </a:bodyPr>
          <a:lstStyle/>
          <a:p>
            <a:pPr marL="0" indent="0">
              <a:buNone/>
            </a:pPr>
            <a:endParaRPr lang="es-CL" sz="1400"/>
          </a:p>
          <a:p>
            <a:pPr marL="428625" indent="-428625">
              <a:buAutoNum type="romanLcParenR"/>
            </a:pPr>
            <a:r>
              <a:rPr lang="es-CL" sz="1400" cap="none"/>
              <a:t>Coodina el SEIA en proyectos como acueductos, embalses o tranques y sifones que deban someterse a la autorización establecida en el artículo 294 del C.A. </a:t>
            </a:r>
            <a:r>
              <a:rPr lang="es-CL" sz="1400"/>
              <a:t>(Embalses de capacidad superior a 50 mil mts3 o cuyo muro tenga más de 5m. De altura;  acueductos que conduzcan más de 2 mts3/seg; acueductos que conduzcan más de medio mt3/seg, que se proyecten próximos a zonas urbanas, y cuya distancia al extremo más cercano del límite urbano sea inferior a un kilómetro y la cota de fondo sea superior a 10 metros sobre la cota de dicho límite, y sifones y canoas que crucen cauces naturales.), </a:t>
            </a:r>
            <a:r>
              <a:rPr lang="es-CL" sz="1400" cap="none"/>
              <a:t>Presas, drenajes, desecación, dragado, defensa o alteración, significativos, de cuerpos o cursos naturales de aguas, incluyendo a los glaciares que se encuentren incorporados como tales en un inventario público a cargo de la DGA, proyectos de extracción de áridos o greda con dimensiones industriales, proyectos de saneamiento ambiental, tales como sistemas de alcantarillado y agua potable, plantas de tratamiento de agua.</a:t>
            </a:r>
          </a:p>
          <a:p>
            <a:pPr marL="428625" indent="-428625">
              <a:buAutoNum type="romanLcParenR"/>
            </a:pPr>
            <a:r>
              <a:rPr lang="es-CL" sz="1400" cap="none"/>
              <a:t>Exigir EIA cuando el proyecto o actividad genera o presenta efectos adversos significativos sobre la cantidad y calidad de los recursos naturales como agua.</a:t>
            </a:r>
          </a:p>
          <a:p>
            <a:pPr marL="0" indent="0">
              <a:buNone/>
            </a:pPr>
            <a:r>
              <a:rPr lang="es-CL" sz="1400"/>
              <a:t>V. Delgado, UDEC</a:t>
            </a:r>
            <a:endParaRPr lang="es-CL" sz="1400" cap="none"/>
          </a:p>
          <a:p>
            <a:pPr marL="0" indent="0">
              <a:buNone/>
            </a:pPr>
            <a:endParaRPr lang="es-CL" sz="1400" cap="none"/>
          </a:p>
        </p:txBody>
      </p:sp>
      <p:pic>
        <p:nvPicPr>
          <p:cNvPr id="9218" name="Picture 2" descr="A Corneta">
            <a:extLst>
              <a:ext uri="{FF2B5EF4-FFF2-40B4-BE49-F238E27FC236}">
                <a16:creationId xmlns:a16="http://schemas.microsoft.com/office/drawing/2014/main" id="{98874452-CCC5-9432-6C7E-8C97944B09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3" b="21874"/>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01030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1 Título"/>
          <p:cNvSpPr>
            <a:spLocks noGrp="1"/>
          </p:cNvSpPr>
          <p:nvPr>
            <p:ph type="title"/>
          </p:nvPr>
        </p:nvSpPr>
        <p:spPr>
          <a:xfrm>
            <a:off x="4965430" y="629266"/>
            <a:ext cx="6586491" cy="1676603"/>
          </a:xfrm>
        </p:spPr>
        <p:txBody>
          <a:bodyPr>
            <a:normAutofit/>
          </a:bodyPr>
          <a:lstStyle/>
          <a:p>
            <a:r>
              <a:rPr lang="es-CL" sz="3800" b="1"/>
              <a:t>SERVICIO DE EVALUACION AMBIENTAL</a:t>
            </a:r>
          </a:p>
        </p:txBody>
      </p:sp>
      <p:sp>
        <p:nvSpPr>
          <p:cNvPr id="3" name="2 Marcador de contenido"/>
          <p:cNvSpPr>
            <a:spLocks noGrp="1"/>
          </p:cNvSpPr>
          <p:nvPr>
            <p:ph sz="quarter" idx="13"/>
          </p:nvPr>
        </p:nvSpPr>
        <p:spPr>
          <a:xfrm>
            <a:off x="4965431" y="2438400"/>
            <a:ext cx="6586489" cy="3785419"/>
          </a:xfrm>
        </p:spPr>
        <p:txBody>
          <a:bodyPr>
            <a:normAutofit/>
          </a:bodyPr>
          <a:lstStyle/>
          <a:p>
            <a:pPr marL="0" indent="0">
              <a:buNone/>
            </a:pPr>
            <a:r>
              <a:rPr lang="es-CL" sz="1300" cap="none"/>
              <a:t>Permisos ambientales sectoriales: </a:t>
            </a:r>
          </a:p>
          <a:p>
            <a:pPr marL="0" indent="0">
              <a:buNone/>
            </a:pPr>
            <a:endParaRPr lang="es-CL" sz="1300" cap="none"/>
          </a:p>
          <a:p>
            <a:pPr marL="457200" indent="-457200">
              <a:buFont typeface="+mj-lt"/>
              <a:buAutoNum type="arabicPeriod"/>
            </a:pPr>
            <a:r>
              <a:rPr lang="es-CL" sz="1300" cap="none"/>
              <a:t>Para el vertimiento en las aguas sometidas a jurisdicción nacional desde naves, aeronaves, artefactos navales, construcciones y obras portuarias; </a:t>
            </a:r>
          </a:p>
          <a:p>
            <a:pPr marL="457200" indent="-457200">
              <a:buFont typeface="+mj-lt"/>
              <a:buAutoNum type="arabicPeriod"/>
            </a:pPr>
            <a:r>
              <a:rPr lang="es-CL" sz="1300" cap="none"/>
              <a:t>Para la instalación de plantas de tratamiento de instalaciones terrestres de recepción de mezclas oleosas cuyas aguas tratadas sean descargadas en las aguas sometidas a la jurisdicción nacional; </a:t>
            </a:r>
          </a:p>
          <a:p>
            <a:pPr marL="457200" indent="-457200">
              <a:buFont typeface="+mj-lt"/>
              <a:buAutoNum type="arabicPeriod"/>
            </a:pPr>
            <a:r>
              <a:rPr lang="es-CL" sz="1300" cap="none"/>
              <a:t>Para introducir o descargar materias, energía o sustancias nocivas o peligrosas de cualquier especie a las aguas sometidas a la jurisdicción nacional; </a:t>
            </a:r>
          </a:p>
          <a:p>
            <a:pPr marL="457200" indent="-457200">
              <a:buFont typeface="+mj-lt"/>
              <a:buAutoNum type="arabicPeriod"/>
            </a:pPr>
            <a:r>
              <a:rPr lang="es-CL" sz="1300" cap="none"/>
              <a:t>Para la ejecución de labores mineras en sitios donde se han alumbrado aguas subterráneas en terrenos particulares o en aquellos lugares cuya explotación pueda afectar un caudal o la calidad natural del agua, entre otros.</a:t>
            </a:r>
          </a:p>
          <a:p>
            <a:pPr marL="0" indent="0">
              <a:buNone/>
            </a:pPr>
            <a:endParaRPr lang="es-CL" sz="1300" cap="none"/>
          </a:p>
          <a:p>
            <a:pPr marL="0" indent="0">
              <a:buNone/>
            </a:pPr>
            <a:r>
              <a:rPr lang="es-CL" sz="1300" cap="none"/>
              <a:t>Otros</a:t>
            </a:r>
            <a:r>
              <a:rPr lang="mr-IN" sz="1300" cap="none"/>
              <a:t>…</a:t>
            </a:r>
            <a:endParaRPr lang="es-CL" sz="1300" cap="none"/>
          </a:p>
          <a:p>
            <a:pPr marL="0" indent="0">
              <a:buNone/>
            </a:pPr>
            <a:r>
              <a:rPr lang="es-CL" sz="1300"/>
              <a:t>V. Delgado, UDEC</a:t>
            </a:r>
            <a:endParaRPr lang="es-CL" sz="1300" cap="none"/>
          </a:p>
          <a:p>
            <a:pPr marL="0" indent="0">
              <a:buNone/>
            </a:pPr>
            <a:endParaRPr lang="es-CL" sz="1300" cap="none"/>
          </a:p>
          <a:p>
            <a:pPr marL="0" indent="0">
              <a:buNone/>
            </a:pPr>
            <a:endParaRPr lang="es-CL" sz="1300" cap="none"/>
          </a:p>
          <a:p>
            <a:pPr marL="428625" indent="-428625">
              <a:buAutoNum type="romanLcParenR"/>
            </a:pPr>
            <a:endParaRPr lang="es-CL" sz="1300" cap="none"/>
          </a:p>
          <a:p>
            <a:pPr marL="428625" indent="-428625">
              <a:buAutoNum type="romanLcParenR"/>
            </a:pPr>
            <a:endParaRPr lang="es-CL" sz="1300" cap="none"/>
          </a:p>
        </p:txBody>
      </p:sp>
      <p:pic>
        <p:nvPicPr>
          <p:cNvPr id="2" name="Picture 2" descr="A Corneta">
            <a:extLst>
              <a:ext uri="{FF2B5EF4-FFF2-40B4-BE49-F238E27FC236}">
                <a16:creationId xmlns:a16="http://schemas.microsoft.com/office/drawing/2014/main" id="{4304880B-239C-95BB-AA19-464A0E1788E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033" r="5034" b="1"/>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2600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47" name="Rectangle 10246">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ítulo 4">
            <a:extLst>
              <a:ext uri="{FF2B5EF4-FFF2-40B4-BE49-F238E27FC236}">
                <a16:creationId xmlns:a16="http://schemas.microsoft.com/office/drawing/2014/main" id="{C7EEA135-E90D-4050-A985-D22274F116B9}"/>
              </a:ext>
            </a:extLst>
          </p:cNvPr>
          <p:cNvSpPr>
            <a:spLocks noGrp="1"/>
          </p:cNvSpPr>
          <p:nvPr>
            <p:ph type="title"/>
          </p:nvPr>
        </p:nvSpPr>
        <p:spPr>
          <a:xfrm>
            <a:off x="836679" y="723898"/>
            <a:ext cx="6002110" cy="1495425"/>
          </a:xfrm>
        </p:spPr>
        <p:txBody>
          <a:bodyPr>
            <a:normAutofit/>
          </a:bodyPr>
          <a:lstStyle/>
          <a:p>
            <a:r>
              <a:rPr lang="es-CL" sz="4000"/>
              <a:t>SUPERINTENDENCIA DE MEDIO AMBIENTE</a:t>
            </a:r>
          </a:p>
        </p:txBody>
      </p:sp>
      <p:sp>
        <p:nvSpPr>
          <p:cNvPr id="3" name="2 Marcador de contenido"/>
          <p:cNvSpPr>
            <a:spLocks noGrp="1"/>
          </p:cNvSpPr>
          <p:nvPr>
            <p:ph sz="quarter" idx="13"/>
          </p:nvPr>
        </p:nvSpPr>
        <p:spPr>
          <a:xfrm>
            <a:off x="836680" y="2405067"/>
            <a:ext cx="6002110" cy="3729034"/>
          </a:xfrm>
        </p:spPr>
        <p:txBody>
          <a:bodyPr>
            <a:normAutofit/>
          </a:bodyPr>
          <a:lstStyle/>
          <a:p>
            <a:pPr marL="428625" indent="-428625">
              <a:buAutoNum type="romanUcParenR"/>
            </a:pPr>
            <a:r>
              <a:rPr lang="es-CL" sz="1300"/>
              <a:t>RCA</a:t>
            </a:r>
          </a:p>
          <a:p>
            <a:pPr marL="428625" indent="-428625">
              <a:buAutoNum type="romanUcParenR"/>
            </a:pPr>
            <a:r>
              <a:rPr lang="es-CL" sz="1300"/>
              <a:t>Normas de Emisión</a:t>
            </a:r>
          </a:p>
          <a:p>
            <a:pPr marL="428625" indent="-428625">
              <a:buAutoNum type="romanUcParenR"/>
            </a:pPr>
            <a:r>
              <a:rPr lang="es-CL" sz="1300"/>
              <a:t>Normas de Calidad</a:t>
            </a:r>
          </a:p>
          <a:p>
            <a:pPr marL="428625" indent="-428625">
              <a:buAutoNum type="romanUcParenR"/>
            </a:pPr>
            <a:r>
              <a:rPr lang="es-CL" sz="1300"/>
              <a:t>Proyectos sin RCA, debiendo ingresar al SEIA.</a:t>
            </a:r>
          </a:p>
          <a:p>
            <a:pPr marL="428625" indent="-428625">
              <a:buAutoNum type="romanUcParenR"/>
            </a:pPr>
            <a:r>
              <a:rPr lang="es-CL" sz="1300"/>
              <a:t>PDA y PPA</a:t>
            </a:r>
          </a:p>
          <a:p>
            <a:pPr marL="0" indent="0">
              <a:buNone/>
            </a:pPr>
            <a:endParaRPr lang="es-CL" sz="1300"/>
          </a:p>
          <a:p>
            <a:pPr marL="0" indent="0">
              <a:buNone/>
            </a:pPr>
            <a:r>
              <a:rPr lang="es-CL" sz="1300"/>
              <a:t>Y sanciona con :</a:t>
            </a:r>
          </a:p>
          <a:p>
            <a:pPr marL="0" indent="0">
              <a:buNone/>
            </a:pPr>
            <a:r>
              <a:rPr lang="es-CL" sz="1300"/>
              <a:t>     a) Amonestación por escrito.</a:t>
            </a:r>
          </a:p>
          <a:p>
            <a:pPr marL="0" indent="0">
              <a:buNone/>
            </a:pPr>
            <a:r>
              <a:rPr lang="es-CL" sz="1300"/>
              <a:t>     b) Multa de 1 a 10,000 UTA.</a:t>
            </a:r>
          </a:p>
          <a:p>
            <a:pPr marL="0" indent="0">
              <a:buNone/>
            </a:pPr>
            <a:r>
              <a:rPr lang="es-CL" sz="1300"/>
              <a:t>     c) Clausura temporal o definitiva.</a:t>
            </a:r>
          </a:p>
          <a:p>
            <a:pPr marL="0" indent="0">
              <a:buNone/>
            </a:pPr>
            <a:r>
              <a:rPr lang="es-CL" sz="1300"/>
              <a:t>     d) Revocación de RCA.</a:t>
            </a:r>
          </a:p>
          <a:p>
            <a:pPr marL="0" indent="0">
              <a:buNone/>
            </a:pPr>
            <a:r>
              <a:rPr lang="es-CL" sz="1300"/>
              <a:t>V. Delgado, UDEC</a:t>
            </a:r>
            <a:endParaRPr lang="es-CL" sz="1300" cap="none"/>
          </a:p>
          <a:p>
            <a:pPr marL="0" indent="0">
              <a:buNone/>
            </a:pPr>
            <a:endParaRPr lang="es-CL" sz="1300"/>
          </a:p>
          <a:p>
            <a:pPr marL="0" indent="0">
              <a:buNone/>
            </a:pPr>
            <a:endParaRPr lang="es-CL" sz="1300"/>
          </a:p>
        </p:txBody>
      </p:sp>
      <p:pic>
        <p:nvPicPr>
          <p:cNvPr id="10242" name="Picture 2" descr="Esto contiene una imagen de: Cérebro.">
            <a:extLst>
              <a:ext uri="{FF2B5EF4-FFF2-40B4-BE49-F238E27FC236}">
                <a16:creationId xmlns:a16="http://schemas.microsoft.com/office/drawing/2014/main" id="{7032AC9E-90BE-F7B0-77EC-6DBEA18F44D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3141" b="1"/>
          <a:stretch/>
        </p:blipFill>
        <p:spPr bwMode="auto">
          <a:xfrm>
            <a:off x="7199440" y="10"/>
            <a:ext cx="4992560"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4477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1 Título"/>
          <p:cNvSpPr txBox="1">
            <a:spLocks noGrp="1"/>
          </p:cNvSpPr>
          <p:nvPr>
            <p:ph type="title"/>
          </p:nvPr>
        </p:nvSpPr>
        <p:spPr>
          <a:xfrm>
            <a:off x="630936" y="640080"/>
            <a:ext cx="4818888" cy="1481328"/>
          </a:xfrm>
          <a:prstGeom prst="rect">
            <a:avLst/>
          </a:prstGeom>
        </p:spPr>
        <p:txBody>
          <a:bodyPr vert="horz" lIns="91440" tIns="45720" rIns="91440" bIns="45720" rtlCol="0" anchor="b">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3400" b="1"/>
              <a:t>DESAFÍOS INSTITUCIONALES</a:t>
            </a:r>
            <a:endParaRPr lang="es-ES" sz="3400"/>
          </a:p>
        </p:txBody>
      </p:sp>
      <p:sp>
        <p:nvSpPr>
          <p:cNvPr id="12"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2 Marcador de contenido"/>
          <p:cNvSpPr>
            <a:spLocks noGrp="1"/>
          </p:cNvSpPr>
          <p:nvPr>
            <p:ph idx="1"/>
          </p:nvPr>
        </p:nvSpPr>
        <p:spPr>
          <a:xfrm>
            <a:off x="630936" y="2660904"/>
            <a:ext cx="4818888" cy="3547872"/>
          </a:xfrm>
        </p:spPr>
        <p:txBody>
          <a:bodyPr anchor="t">
            <a:normAutofit/>
          </a:bodyPr>
          <a:lstStyle/>
          <a:p>
            <a:endParaRPr lang="es-ES" sz="2200"/>
          </a:p>
          <a:p>
            <a:pPr marL="0" indent="0">
              <a:buNone/>
            </a:pPr>
            <a:endParaRPr lang="es-ES" sz="2200"/>
          </a:p>
          <a:p>
            <a:pPr marL="0" indent="0">
              <a:buNone/>
            </a:pPr>
            <a:r>
              <a:rPr lang="es-ES" sz="2200"/>
              <a:t>https://www.24horas.cl/programas/entrevistas/gobierno-estudia-establecer-nueva-institucionalidad-sobre-el-agua-3593286</a:t>
            </a:r>
          </a:p>
          <a:p>
            <a:pPr marL="0" indent="0">
              <a:buNone/>
            </a:pPr>
            <a:endParaRPr lang="es-ES" sz="2200"/>
          </a:p>
        </p:txBody>
      </p:sp>
      <p:pic>
        <p:nvPicPr>
          <p:cNvPr id="5" name="Imagen 4">
            <a:extLst>
              <a:ext uri="{FF2B5EF4-FFF2-40B4-BE49-F238E27FC236}">
                <a16:creationId xmlns:a16="http://schemas.microsoft.com/office/drawing/2014/main" id="{ADA4B0E2-02CD-497C-87BE-DD71B7454C1F}"/>
              </a:ext>
            </a:extLst>
          </p:cNvPr>
          <p:cNvPicPr>
            <a:picLocks noChangeAspect="1"/>
          </p:cNvPicPr>
          <p:nvPr/>
        </p:nvPicPr>
        <p:blipFill>
          <a:blip r:embed="rId2"/>
          <a:stretch>
            <a:fillRect/>
          </a:stretch>
        </p:blipFill>
        <p:spPr>
          <a:xfrm>
            <a:off x="6688036" y="640080"/>
            <a:ext cx="4280992" cy="5577840"/>
          </a:xfrm>
          <a:prstGeom prst="rect">
            <a:avLst/>
          </a:prstGeom>
        </p:spPr>
      </p:pic>
    </p:spTree>
    <p:extLst>
      <p:ext uri="{BB962C8B-B14F-4D97-AF65-F5344CB8AC3E}">
        <p14:creationId xmlns:p14="http://schemas.microsoft.com/office/powerpoint/2010/main" val="32362084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295" name="Rectangle 12294">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1 Título"/>
          <p:cNvSpPr txBox="1">
            <a:spLocks noGrp="1"/>
          </p:cNvSpPr>
          <p:nvPr>
            <p:ph type="title"/>
          </p:nvPr>
        </p:nvSpPr>
        <p:spPr>
          <a:xfrm>
            <a:off x="5297762" y="329184"/>
            <a:ext cx="6251110" cy="1783080"/>
          </a:xfrm>
          <a:prstGeom prst="rect">
            <a:avLst/>
          </a:prstGeom>
        </p:spPr>
        <p:txBody>
          <a:bodyPr vert="horz" lIns="91440" tIns="45720" rIns="91440" bIns="45720" rtlCol="0" anchor="b">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3800" b="1"/>
              <a:t>Desafíos-Aspectos Institucionales</a:t>
            </a:r>
            <a:br>
              <a:rPr lang="es-ES" sz="3800" b="1"/>
            </a:br>
            <a:endParaRPr lang="es-ES" sz="3800"/>
          </a:p>
        </p:txBody>
      </p:sp>
      <p:pic>
        <p:nvPicPr>
          <p:cNvPr id="12290" name="Picture 2" descr="☆ Artist Marcel Caram ☆">
            <a:extLst>
              <a:ext uri="{FF2B5EF4-FFF2-40B4-BE49-F238E27FC236}">
                <a16:creationId xmlns:a16="http://schemas.microsoft.com/office/drawing/2014/main" id="{2A0DD88D-6125-7DD2-01E3-63497F61B1B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22" r="1467"/>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12297"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2 Marcador de contenido"/>
          <p:cNvSpPr>
            <a:spLocks noGrp="1"/>
          </p:cNvSpPr>
          <p:nvPr>
            <p:ph idx="1"/>
          </p:nvPr>
        </p:nvSpPr>
        <p:spPr>
          <a:xfrm>
            <a:off x="5297762" y="2411523"/>
            <a:ext cx="6251110" cy="4117293"/>
          </a:xfrm>
        </p:spPr>
        <p:txBody>
          <a:bodyPr>
            <a:normAutofit fontScale="85000" lnSpcReduction="20000"/>
          </a:bodyPr>
          <a:lstStyle/>
          <a:p>
            <a:pPr marL="0" indent="0">
              <a:buNone/>
            </a:pPr>
            <a:r>
              <a:rPr lang="es-ES" sz="1600" b="1" i="1" dirty="0">
                <a:effectLst>
                  <a:outerShdw blurRad="38100" dist="38100" dir="2700000" algn="tl">
                    <a:srgbClr val="000000">
                      <a:alpha val="43137"/>
                    </a:srgbClr>
                  </a:outerShdw>
                </a:effectLst>
              </a:rPr>
              <a:t>PRIMERO</a:t>
            </a:r>
          </a:p>
          <a:p>
            <a:pPr marL="0" indent="0">
              <a:buNone/>
            </a:pPr>
            <a:r>
              <a:rPr lang="es-ES" sz="1600" b="1" dirty="0"/>
              <a:t>Fortalecer la DGA</a:t>
            </a:r>
          </a:p>
          <a:p>
            <a:endParaRPr lang="es-ES" sz="1600" dirty="0"/>
          </a:p>
          <a:p>
            <a:pPr marL="0" indent="0">
              <a:buNone/>
            </a:pPr>
            <a:r>
              <a:rPr lang="es-ES" sz="1600" dirty="0"/>
              <a:t>La DGA es responsable de ejecutar un amplio número de tareas que forman la columna vertebral del sistema de la gestión de los recursos hídricos de Chile. </a:t>
            </a:r>
          </a:p>
          <a:p>
            <a:pPr marL="0" indent="0">
              <a:buNone/>
            </a:pPr>
            <a:endParaRPr lang="es-ES" sz="1600" dirty="0"/>
          </a:p>
          <a:p>
            <a:pPr marL="0" indent="0">
              <a:buNone/>
            </a:pPr>
            <a:r>
              <a:rPr lang="es-ES" sz="1600" dirty="0"/>
              <a:t>En parte debido a la creciente competencia por los recursos hídricos que incrementa la complejidad en muchas tareas, la DGA necesita ser fortalecida en sus capacidades para que pueda llevar a cabo sus funciones actuales de forma adecuada. </a:t>
            </a:r>
          </a:p>
          <a:p>
            <a:pPr marL="0" indent="0">
              <a:buNone/>
            </a:pPr>
            <a:endParaRPr lang="es-ES" sz="1600" dirty="0"/>
          </a:p>
          <a:p>
            <a:pPr marL="0" indent="0">
              <a:buNone/>
            </a:pPr>
            <a:r>
              <a:rPr lang="es-ES" sz="1600" dirty="0"/>
              <a:t>Durante 2010-14 se está realizando un programa para el fortalecimiento institucional que incluye un incremento significativo en su presupuesto y personal. </a:t>
            </a:r>
          </a:p>
          <a:p>
            <a:pPr marL="0" indent="0">
              <a:buNone/>
            </a:pPr>
            <a:endParaRPr lang="es-CL" sz="900" dirty="0"/>
          </a:p>
          <a:p>
            <a:pPr marL="0" indent="0">
              <a:buNone/>
            </a:pPr>
            <a:r>
              <a:rPr lang="es-CL" sz="900" dirty="0"/>
              <a:t>V. Delgado, UDEC</a:t>
            </a:r>
            <a:endParaRPr lang="es-CL" sz="900" cap="none" dirty="0"/>
          </a:p>
          <a:p>
            <a:pPr marL="0" indent="0">
              <a:buNone/>
            </a:pPr>
            <a:endParaRPr lang="es-ES" sz="900" dirty="0"/>
          </a:p>
          <a:p>
            <a:pPr marL="0" indent="0">
              <a:buNone/>
            </a:pPr>
            <a:r>
              <a:rPr lang="es-ES" sz="900" b="1" dirty="0"/>
              <a:t> </a:t>
            </a:r>
            <a:endParaRPr lang="es-ES" sz="900" dirty="0"/>
          </a:p>
          <a:p>
            <a:pPr marL="0" indent="0">
              <a:buNone/>
            </a:pPr>
            <a:endParaRPr lang="es-ES" sz="900" dirty="0"/>
          </a:p>
        </p:txBody>
      </p:sp>
    </p:spTree>
    <p:extLst>
      <p:ext uri="{BB962C8B-B14F-4D97-AF65-F5344CB8AC3E}">
        <p14:creationId xmlns:p14="http://schemas.microsoft.com/office/powerpoint/2010/main" val="27116929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323" name="Rectangle 13318">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1 Título"/>
          <p:cNvSpPr>
            <a:spLocks noGrp="1"/>
          </p:cNvSpPr>
          <p:nvPr>
            <p:ph type="title"/>
          </p:nvPr>
        </p:nvSpPr>
        <p:spPr>
          <a:xfrm>
            <a:off x="836679" y="723898"/>
            <a:ext cx="6002110" cy="1495425"/>
          </a:xfrm>
        </p:spPr>
        <p:txBody>
          <a:bodyPr>
            <a:normAutofit/>
          </a:bodyPr>
          <a:lstStyle/>
          <a:p>
            <a:br>
              <a:rPr lang="es-ES" sz="4000" b="1"/>
            </a:br>
            <a:endParaRPr lang="es-ES" sz="4000"/>
          </a:p>
        </p:txBody>
      </p:sp>
      <p:sp>
        <p:nvSpPr>
          <p:cNvPr id="3" name="2 Marcador de contenido"/>
          <p:cNvSpPr>
            <a:spLocks noGrp="1"/>
          </p:cNvSpPr>
          <p:nvPr>
            <p:ph idx="1"/>
          </p:nvPr>
        </p:nvSpPr>
        <p:spPr>
          <a:xfrm>
            <a:off x="836680" y="149902"/>
            <a:ext cx="6002110" cy="5984199"/>
          </a:xfrm>
        </p:spPr>
        <p:txBody>
          <a:bodyPr>
            <a:normAutofit/>
          </a:bodyPr>
          <a:lstStyle/>
          <a:p>
            <a:endParaRPr lang="es-ES" sz="1600" dirty="0"/>
          </a:p>
          <a:p>
            <a:pPr marL="0" indent="0">
              <a:buNone/>
            </a:pPr>
            <a:r>
              <a:rPr lang="es-ES" sz="1600" dirty="0"/>
              <a:t>Además de la insuficiencia de recursos, la DGA también se enfrenta a otros problemas: </a:t>
            </a:r>
          </a:p>
          <a:p>
            <a:pPr marL="571500" indent="-571500">
              <a:buAutoNum type="romanLcParenBoth"/>
            </a:pPr>
            <a:r>
              <a:rPr lang="es-ES" sz="1600" dirty="0"/>
              <a:t>la DGA puede a veces </a:t>
            </a:r>
            <a:r>
              <a:rPr lang="es-ES" sz="1600" b="1" dirty="0"/>
              <a:t>no tener suficiente autonomía </a:t>
            </a:r>
            <a:r>
              <a:rPr lang="es-ES" sz="1600" dirty="0"/>
              <a:t>para tomar decisiones difíciles; p.ej., la DGA no cuenta con fuentes independientes de financiamiento, o medidas para evitar la remoción arbitraria de su titular; </a:t>
            </a:r>
          </a:p>
          <a:p>
            <a:pPr marL="571500" indent="-571500">
              <a:buAutoNum type="romanLcParenBoth"/>
            </a:pPr>
            <a:r>
              <a:rPr lang="es-ES" sz="1600" b="1" dirty="0"/>
              <a:t>la autoridad de la DGA puede ser insuficiente </a:t>
            </a:r>
            <a:r>
              <a:rPr lang="es-ES" sz="1600" dirty="0"/>
              <a:t>considerando que tiene que entenderse y negociar con ministerios, organismos de regulación, gobiernos locales e importantes compañías privadas; </a:t>
            </a:r>
          </a:p>
          <a:p>
            <a:pPr marL="571500" indent="-571500">
              <a:buAutoNum type="romanLcParenBoth"/>
            </a:pPr>
            <a:r>
              <a:rPr lang="es-ES" sz="1600" b="1" dirty="0"/>
              <a:t>la presencia a nivel local no es adecuada </a:t>
            </a:r>
            <a:r>
              <a:rPr lang="es-ES" sz="1600" dirty="0"/>
              <a:t>para supervisar y proporcionar apoyo técnico a las organizaciones de usuarios, y para una buena administración de las aguas; </a:t>
            </a:r>
          </a:p>
          <a:p>
            <a:pPr marL="571500" indent="-571500">
              <a:buAutoNum type="romanLcParenBoth"/>
            </a:pPr>
            <a:r>
              <a:rPr lang="es-ES" sz="1600" dirty="0"/>
              <a:t>Finalmente, existe un </a:t>
            </a:r>
            <a:r>
              <a:rPr lang="es-ES" sz="1600" b="1" dirty="0"/>
              <a:t>grado de conflictividad </a:t>
            </a:r>
            <a:r>
              <a:rPr lang="es-ES" sz="1600" dirty="0"/>
              <a:t>entre los usuarios de agua y la DGA y en la Administración misma que distraen las actividades y los recursos de la DGA, obstaculizando el ejercicio adecuado de sus funciones. La inexistencia de un reglamento general de aguas o de varios reglamentos particularizados por temas o áreas contribuye a la conflictividad entre la DGA y los usuarios </a:t>
            </a:r>
          </a:p>
          <a:p>
            <a:pPr marL="0" indent="0">
              <a:buNone/>
            </a:pPr>
            <a:r>
              <a:rPr lang="es-CL" sz="1600" dirty="0"/>
              <a:t>V. Delgado, UDEC</a:t>
            </a:r>
            <a:endParaRPr lang="es-ES" sz="1600" dirty="0"/>
          </a:p>
        </p:txBody>
      </p:sp>
      <p:pic>
        <p:nvPicPr>
          <p:cNvPr id="13314" name="Picture 2" descr="☆ Artist Marcel Caram ☆">
            <a:extLst>
              <a:ext uri="{FF2B5EF4-FFF2-40B4-BE49-F238E27FC236}">
                <a16:creationId xmlns:a16="http://schemas.microsoft.com/office/drawing/2014/main" id="{BE95CE98-E0F9-2440-8F5B-39F519D980A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896" b="1044"/>
          <a:stretch/>
        </p:blipFill>
        <p:spPr bwMode="auto">
          <a:xfrm>
            <a:off x="7199440" y="10"/>
            <a:ext cx="4992560"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83892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343" name="Rectangle 1434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338" name="Picture 2" descr="Fragmentos. | by Marcel Caram">
            <a:extLst>
              <a:ext uri="{FF2B5EF4-FFF2-40B4-BE49-F238E27FC236}">
                <a16:creationId xmlns:a16="http://schemas.microsoft.com/office/drawing/2014/main" id="{AD011138-F38D-FFCB-4C75-E9E7ECC932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92" r="13581" b="-1"/>
          <a:stretch/>
        </p:blipFill>
        <p:spPr bwMode="auto">
          <a:xfrm>
            <a:off x="-1" y="891540"/>
            <a:ext cx="5776079" cy="5071110"/>
          </a:xfrm>
          <a:prstGeom prst="rect">
            <a:avLst/>
          </a:prstGeom>
          <a:noFill/>
          <a:effectLst>
            <a:outerShdw blurRad="406400" dist="317500" dir="5400000" sx="89000" sy="89000" rotWithShape="0">
              <a:prstClr val="black">
                <a:alpha val="15000"/>
              </a:prstClr>
            </a:outerShdw>
          </a:effectLst>
          <a:extLst>
            <a:ext uri="{909E8E84-426E-40DD-AFC4-6F175D3DCCD1}">
              <a14:hiddenFill xmlns:a14="http://schemas.microsoft.com/office/drawing/2010/main">
                <a:solidFill>
                  <a:srgbClr val="FFFFFF"/>
                </a:solidFill>
              </a14:hiddenFill>
            </a:ext>
          </a:extLst>
        </p:spPr>
      </p:pic>
      <p:sp>
        <p:nvSpPr>
          <p:cNvPr id="3" name="2 Marcador de contenido"/>
          <p:cNvSpPr>
            <a:spLocks noGrp="1"/>
          </p:cNvSpPr>
          <p:nvPr>
            <p:ph idx="1"/>
          </p:nvPr>
        </p:nvSpPr>
        <p:spPr>
          <a:xfrm>
            <a:off x="6257089" y="239843"/>
            <a:ext cx="5224521" cy="6237157"/>
          </a:xfrm>
        </p:spPr>
        <p:txBody>
          <a:bodyPr>
            <a:normAutofit fontScale="85000" lnSpcReduction="20000"/>
          </a:bodyPr>
          <a:lstStyle/>
          <a:p>
            <a:pPr marL="0" indent="0">
              <a:buNone/>
            </a:pPr>
            <a:r>
              <a:rPr lang="es-ES" sz="1600" b="1" i="1" dirty="0">
                <a:effectLst>
                  <a:outerShdw blurRad="38100" dist="38100" dir="2700000" algn="tl">
                    <a:srgbClr val="000000">
                      <a:alpha val="43137"/>
                    </a:srgbClr>
                  </a:outerShdw>
                </a:effectLst>
              </a:rPr>
              <a:t>SEGUNDO</a:t>
            </a:r>
          </a:p>
          <a:p>
            <a:pPr marL="0" indent="0">
              <a:buNone/>
            </a:pPr>
            <a:r>
              <a:rPr lang="es-ES" sz="1600" b="1" dirty="0"/>
              <a:t>Fortalecer las organizaciones de usuarios </a:t>
            </a:r>
          </a:p>
          <a:p>
            <a:endParaRPr lang="es-ES" sz="1600" dirty="0"/>
          </a:p>
          <a:p>
            <a:pPr marL="0" indent="0">
              <a:buNone/>
            </a:pPr>
            <a:r>
              <a:rPr lang="es-ES" sz="1600" b="1" dirty="0"/>
              <a:t>Entre los problemas institucionales de las </a:t>
            </a:r>
            <a:r>
              <a:rPr lang="es-ES" sz="1600" b="1" dirty="0" err="1"/>
              <a:t>JdV</a:t>
            </a:r>
            <a:r>
              <a:rPr lang="es-ES" sz="1600" b="1" dirty="0"/>
              <a:t> está su limitada organización, capacitación y profesionalización. </a:t>
            </a:r>
          </a:p>
          <a:p>
            <a:pPr marL="0" indent="0">
              <a:buNone/>
            </a:pPr>
            <a:r>
              <a:rPr lang="es-ES" sz="1600" b="1" dirty="0"/>
              <a:t>-</a:t>
            </a:r>
            <a:r>
              <a:rPr lang="es-ES" sz="1600" dirty="0"/>
              <a:t>Menos de la mitad de las </a:t>
            </a:r>
            <a:r>
              <a:rPr lang="es-ES" sz="1600" dirty="0" err="1"/>
              <a:t>JdV</a:t>
            </a:r>
            <a:r>
              <a:rPr lang="es-ES" sz="1600" dirty="0"/>
              <a:t> están registradas en el Archivo Público de la DGA. </a:t>
            </a:r>
          </a:p>
          <a:p>
            <a:pPr marL="0" indent="0">
              <a:buNone/>
            </a:pPr>
            <a:r>
              <a:rPr lang="es-ES" sz="1600" dirty="0"/>
              <a:t>-En la mayoría de las cuencas y subcuencas no se han formado </a:t>
            </a:r>
            <a:r>
              <a:rPr lang="es-ES" sz="1600" dirty="0" err="1"/>
              <a:t>JdV</a:t>
            </a:r>
            <a:r>
              <a:rPr lang="es-ES" sz="1600" dirty="0"/>
              <a:t>. </a:t>
            </a:r>
          </a:p>
          <a:p>
            <a:pPr marL="0" indent="0">
              <a:buNone/>
            </a:pPr>
            <a:r>
              <a:rPr lang="es-ES" sz="1600" dirty="0"/>
              <a:t>-Donde existen, a menudo no representan al conjunto de los usuarios o hay poca participación en su toma de decisiones. </a:t>
            </a:r>
          </a:p>
          <a:p>
            <a:pPr marL="0" indent="0">
              <a:buNone/>
            </a:pPr>
            <a:endParaRPr lang="es-ES" sz="1600" dirty="0"/>
          </a:p>
          <a:p>
            <a:pPr marL="0" indent="0">
              <a:buNone/>
            </a:pPr>
            <a:r>
              <a:rPr lang="es-ES" sz="1600" dirty="0"/>
              <a:t>Esta situación crea una </a:t>
            </a:r>
            <a:r>
              <a:rPr lang="es-ES" sz="1600" b="1" dirty="0"/>
              <a:t>serie de problemas para la DGA</a:t>
            </a:r>
            <a:r>
              <a:rPr lang="es-ES" sz="1600" dirty="0"/>
              <a:t>. </a:t>
            </a:r>
          </a:p>
          <a:p>
            <a:pPr marL="0" indent="0">
              <a:buNone/>
            </a:pPr>
            <a:r>
              <a:rPr lang="es-ES" sz="1600" dirty="0"/>
              <a:t>Cuando no hay </a:t>
            </a:r>
            <a:r>
              <a:rPr lang="es-ES" sz="1600" dirty="0" err="1"/>
              <a:t>JdV</a:t>
            </a:r>
            <a:r>
              <a:rPr lang="es-ES" sz="1600" dirty="0"/>
              <a:t>, la DGA es responsable de la administración de las aguas, pero la DGA no tiene, en general, la representación local suficiente para cumplir con esta responsabilidad.</a:t>
            </a:r>
          </a:p>
          <a:p>
            <a:pPr marL="0" indent="0">
              <a:buNone/>
            </a:pPr>
            <a:endParaRPr lang="es-ES" sz="1600" dirty="0"/>
          </a:p>
          <a:p>
            <a:pPr marL="0" indent="0">
              <a:buNone/>
            </a:pPr>
            <a:r>
              <a:rPr lang="es-ES" sz="1600" dirty="0"/>
              <a:t>Si la </a:t>
            </a:r>
            <a:r>
              <a:rPr lang="es-ES" sz="1600" dirty="0" err="1"/>
              <a:t>JdV</a:t>
            </a:r>
            <a:r>
              <a:rPr lang="es-ES" sz="1600" dirty="0"/>
              <a:t> no está registrada, la DGA no puede ejercer a su respecto las facultades de fiscalización relativas a la distribución de las aguas. </a:t>
            </a:r>
          </a:p>
          <a:p>
            <a:pPr marL="0" indent="0">
              <a:buNone/>
            </a:pPr>
            <a:endParaRPr lang="es-ES" sz="1600" dirty="0"/>
          </a:p>
          <a:p>
            <a:pPr marL="0" indent="0">
              <a:buNone/>
            </a:pPr>
            <a:r>
              <a:rPr lang="es-ES" sz="1600" dirty="0"/>
              <a:t>Cuando la </a:t>
            </a:r>
            <a:r>
              <a:rPr lang="es-ES" sz="1600" dirty="0" err="1"/>
              <a:t>JdV</a:t>
            </a:r>
            <a:r>
              <a:rPr lang="es-ES" sz="1600" dirty="0"/>
              <a:t> ignora alguna de sus atribuciones, como el intercambio de información con la DGA respecto a la gestión de la red monitoreo de aguas, la gestión de los cauces naturales puede quedar seriamente afectada. </a:t>
            </a:r>
          </a:p>
          <a:p>
            <a:pPr marL="0" indent="0">
              <a:buNone/>
            </a:pPr>
            <a:endParaRPr lang="es-ES" sz="1600" dirty="0"/>
          </a:p>
          <a:p>
            <a:pPr marL="0" indent="0">
              <a:buNone/>
            </a:pPr>
            <a:r>
              <a:rPr lang="es-CL" sz="1600" dirty="0"/>
              <a:t>V. Delgado, UDEC</a:t>
            </a:r>
            <a:endParaRPr lang="es-CL" sz="1600" cap="none" dirty="0"/>
          </a:p>
          <a:p>
            <a:pPr marL="0" indent="0">
              <a:buNone/>
            </a:pPr>
            <a:endParaRPr lang="es-ES" sz="500" dirty="0"/>
          </a:p>
          <a:p>
            <a:pPr marL="0" indent="0">
              <a:buNone/>
            </a:pPr>
            <a:endParaRPr lang="es-ES" sz="500" dirty="0"/>
          </a:p>
          <a:p>
            <a:pPr marL="0" indent="0">
              <a:buNone/>
            </a:pPr>
            <a:endParaRPr lang="es-ES" sz="500" dirty="0"/>
          </a:p>
          <a:p>
            <a:pPr marL="0" indent="0">
              <a:buNone/>
            </a:pPr>
            <a:endParaRPr lang="es-ES" sz="500" dirty="0"/>
          </a:p>
        </p:txBody>
      </p:sp>
    </p:spTree>
    <p:extLst>
      <p:ext uri="{BB962C8B-B14F-4D97-AF65-F5344CB8AC3E}">
        <p14:creationId xmlns:p14="http://schemas.microsoft.com/office/powerpoint/2010/main" val="30522694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367" name="Rectangle 15366">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2 Marcador de contenido"/>
          <p:cNvSpPr>
            <a:spLocks noGrp="1"/>
          </p:cNvSpPr>
          <p:nvPr>
            <p:ph idx="1"/>
          </p:nvPr>
        </p:nvSpPr>
        <p:spPr>
          <a:xfrm>
            <a:off x="836680" y="464695"/>
            <a:ext cx="6002110" cy="5669406"/>
          </a:xfrm>
        </p:spPr>
        <p:txBody>
          <a:bodyPr>
            <a:noAutofit/>
          </a:bodyPr>
          <a:lstStyle/>
          <a:p>
            <a:pPr marL="0" indent="0">
              <a:buNone/>
            </a:pPr>
            <a:r>
              <a:rPr lang="es-ES" sz="1400" b="1" i="1" dirty="0">
                <a:effectLst>
                  <a:outerShdw blurRad="38100" dist="38100" dir="2700000" algn="tl">
                    <a:srgbClr val="000000">
                      <a:alpha val="43137"/>
                    </a:srgbClr>
                  </a:outerShdw>
                </a:effectLst>
              </a:rPr>
              <a:t>TERCERO</a:t>
            </a:r>
          </a:p>
          <a:p>
            <a:pPr marL="0" indent="0">
              <a:buNone/>
            </a:pPr>
            <a:r>
              <a:rPr lang="es-ES" sz="1400" b="1" dirty="0"/>
              <a:t>Mejorar los sistemas de información y comunicación. </a:t>
            </a:r>
          </a:p>
          <a:p>
            <a:pPr marL="0" indent="0">
              <a:buNone/>
            </a:pPr>
            <a:r>
              <a:rPr lang="es-ES" sz="1400" dirty="0"/>
              <a:t>Para el sector del agua de Chile, hay gran cantidad de datos, estudios e informes de sectores. Muchos de ellos se difunden siguiendo el principio ―Gobierno Transparente‖ en los sitios Web de numerosas entidades administrativas, académicas y empresariales. A pesar de ello </a:t>
            </a:r>
            <a:r>
              <a:rPr lang="es-ES" sz="1400" b="1" dirty="0"/>
              <a:t>hay deficiencias en la cobertura, calidad y accesibilidad de diferentes tipos de información. </a:t>
            </a:r>
            <a:endParaRPr lang="es-ES" sz="1400" dirty="0"/>
          </a:p>
          <a:p>
            <a:pPr marL="0" indent="0">
              <a:buNone/>
            </a:pPr>
            <a:r>
              <a:rPr lang="es-ES" sz="1400" dirty="0"/>
              <a:t>En cuanto a los aspectos físicos de las aguas, </a:t>
            </a:r>
            <a:r>
              <a:rPr lang="es-ES" sz="1400" b="1" dirty="0"/>
              <a:t>hay deficiencias en la información respecto a su cantidad y calidad. Hay datos limitados en disponibilidad de aguas superficiales por cuenca y usos principales por sector y usuario, incluyendo flujos de retorno. Incluso más limitada es la disponibilidad de datos de aguas subterráneas y sus usos. </a:t>
            </a:r>
            <a:endParaRPr lang="es-ES" sz="1400" dirty="0"/>
          </a:p>
          <a:p>
            <a:pPr marL="0" indent="0">
              <a:buNone/>
            </a:pPr>
            <a:r>
              <a:rPr lang="es-ES" sz="1400" dirty="0"/>
              <a:t>La falta de involucramiento generalizada de muchas </a:t>
            </a:r>
            <a:r>
              <a:rPr lang="es-ES" sz="1400" dirty="0" err="1"/>
              <a:t>JdV</a:t>
            </a:r>
            <a:r>
              <a:rPr lang="es-ES" sz="1400" dirty="0"/>
              <a:t> en los temas de aguas subterráneas contribuye a agravar el problema. Se ha estudiado la calidad de las aguas en algunas secciones de ríos, pero es difícil encontrar datos sobre la calidad ambiental del agua por cuencas y por fuentes de contaminación y sobre deterioro de los cuerpos y recursos hídricos. Aunque la DGA es responsable de recopilar información sobre la calidad, ésta no tiene atribuciones para controlar la contaminación. La información en ciertos aspectos institucionales tampoco es fácilmente accesible, como la que se refiere a las estructuras, prácticas y gestiones de las organizaciones de usuarios; o con respecto a los conflictos de agua, disputas y denuncias.  </a:t>
            </a:r>
          </a:p>
          <a:p>
            <a:pPr marL="0" indent="0">
              <a:buNone/>
            </a:pPr>
            <a:endParaRPr lang="es-ES" sz="1400" dirty="0"/>
          </a:p>
          <a:p>
            <a:pPr marL="0" indent="0">
              <a:buNone/>
            </a:pPr>
            <a:r>
              <a:rPr lang="es-CL" sz="1400" dirty="0"/>
              <a:t>V. Delgado, UDEC</a:t>
            </a:r>
            <a:endParaRPr lang="es-CL" sz="1400" cap="none" dirty="0"/>
          </a:p>
          <a:p>
            <a:pPr marL="0" indent="0">
              <a:buNone/>
            </a:pPr>
            <a:endParaRPr lang="es-ES" sz="1400" dirty="0"/>
          </a:p>
          <a:p>
            <a:pPr marL="0" indent="0">
              <a:buNone/>
            </a:pPr>
            <a:endParaRPr lang="es-ES" sz="1400" dirty="0"/>
          </a:p>
          <a:p>
            <a:pPr marL="0" indent="0">
              <a:buNone/>
            </a:pPr>
            <a:endParaRPr lang="es-ES" sz="1400" dirty="0"/>
          </a:p>
        </p:txBody>
      </p:sp>
      <p:pic>
        <p:nvPicPr>
          <p:cNvPr id="15362" name="Picture 2" descr="Ovo de Vidro. by Marcel Caram">
            <a:extLst>
              <a:ext uri="{FF2B5EF4-FFF2-40B4-BE49-F238E27FC236}">
                <a16:creationId xmlns:a16="http://schemas.microsoft.com/office/drawing/2014/main" id="{20EE6569-8F1F-27AC-723A-EE3508A8DD8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830" b="-2"/>
          <a:stretch/>
        </p:blipFill>
        <p:spPr bwMode="auto">
          <a:xfrm>
            <a:off x="7199440" y="10"/>
            <a:ext cx="4992560"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09640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965431" y="209862"/>
            <a:ext cx="6586489" cy="6013957"/>
          </a:xfrm>
        </p:spPr>
        <p:txBody>
          <a:bodyPr>
            <a:normAutofit fontScale="92500" lnSpcReduction="10000"/>
          </a:bodyPr>
          <a:lstStyle/>
          <a:p>
            <a:pPr marL="0" indent="0">
              <a:buNone/>
            </a:pPr>
            <a:r>
              <a:rPr lang="es-ES" sz="1400" b="1" i="1" dirty="0">
                <a:effectLst>
                  <a:outerShdw blurRad="38100" dist="38100" dir="2700000" algn="tl">
                    <a:srgbClr val="000000">
                      <a:alpha val="43137"/>
                    </a:srgbClr>
                  </a:outerShdw>
                </a:effectLst>
              </a:rPr>
              <a:t>CUARTO</a:t>
            </a:r>
          </a:p>
          <a:p>
            <a:pPr marL="0" indent="0">
              <a:buNone/>
            </a:pPr>
            <a:r>
              <a:rPr lang="pt-BR" sz="1400" b="1" dirty="0" err="1"/>
              <a:t>Coordinar</a:t>
            </a:r>
            <a:r>
              <a:rPr lang="pt-BR" sz="1400" b="1" dirty="0"/>
              <a:t> </a:t>
            </a:r>
            <a:r>
              <a:rPr lang="pt-BR" sz="1400" b="1" dirty="0" err="1"/>
              <a:t>intra</a:t>
            </a:r>
            <a:r>
              <a:rPr lang="pt-BR" sz="1400" b="1" dirty="0"/>
              <a:t> e </a:t>
            </a:r>
            <a:r>
              <a:rPr lang="pt-BR" sz="1400" b="1" dirty="0" err="1"/>
              <a:t>inter</a:t>
            </a:r>
            <a:r>
              <a:rPr lang="pt-BR" sz="1400" b="1" dirty="0"/>
              <a:t> </a:t>
            </a:r>
            <a:r>
              <a:rPr lang="pt-BR" sz="1400" b="1" dirty="0" err="1"/>
              <a:t>sectorialmente</a:t>
            </a:r>
            <a:r>
              <a:rPr lang="pt-BR" sz="1400" b="1" dirty="0"/>
              <a:t> </a:t>
            </a:r>
          </a:p>
          <a:p>
            <a:endParaRPr lang="es-ES" sz="1400" dirty="0"/>
          </a:p>
          <a:p>
            <a:pPr marL="0" indent="0">
              <a:buNone/>
            </a:pPr>
            <a:r>
              <a:rPr lang="es-ES" sz="1400" dirty="0"/>
              <a:t>Las características particulares del agua, incluyendo su movilidad, su suministro incierto y variable, y las grandes interdependencias entre sus usuarios provocan la pregunta de cómo coordinarse mejor entre las diferentes entidades del sector, pero también con entidades de sectores usuarios de agua y sus respectivas leyes, actividades, y planes. </a:t>
            </a:r>
          </a:p>
          <a:p>
            <a:pPr marL="0" indent="0">
              <a:buNone/>
            </a:pPr>
            <a:endParaRPr lang="es-ES" sz="1400" dirty="0"/>
          </a:p>
          <a:p>
            <a:pPr marL="0" indent="0">
              <a:buNone/>
            </a:pPr>
            <a:r>
              <a:rPr lang="es-ES" sz="1400" dirty="0"/>
              <a:t>Una dificultad particular de los arreglos institucionales de Chile es que la DGA, el órgano con la responsabilidad principal de la supervisión de la GRH del país, tiene menor jerarquía institucional que, p.ej., el nuevo MMA responsable de la calidad de aguas. </a:t>
            </a:r>
          </a:p>
          <a:p>
            <a:pPr marL="0" indent="0">
              <a:buNone/>
            </a:pPr>
            <a:endParaRPr lang="es-ES" sz="1400" dirty="0"/>
          </a:p>
          <a:p>
            <a:pPr marL="0" indent="0">
              <a:buNone/>
            </a:pPr>
            <a:r>
              <a:rPr lang="es-ES" sz="1400" dirty="0"/>
              <a:t>Otro problema se encuentra en el área legal, donde el Código de Aguas no entra necesariamente en conflicto con las leyes principales de otros sectores como el eléctrico o la minería, pero se podría considerar secundario y facilitar la puesta en vigor de las otras leyes. </a:t>
            </a:r>
          </a:p>
          <a:p>
            <a:endParaRPr lang="es-ES" sz="1400" dirty="0"/>
          </a:p>
          <a:p>
            <a:pPr marL="0" indent="0">
              <a:buNone/>
            </a:pPr>
            <a:r>
              <a:rPr lang="es-ES" sz="1400" dirty="0"/>
              <a:t>Otro punto es la falta de claridad procedimental sobre cómo se reparten y desarrollan las distintas funciones necesarias asociadas a la gestión del riesgo hidrológico. La aplicación práctica del concepto de dominio público hidráulico y de las labores de policía para la protección del mismo resultan difusos. </a:t>
            </a:r>
            <a:r>
              <a:rPr lang="es-ES" sz="1400" b="1" dirty="0"/>
              <a:t>Así, si bien existe el concepto de deslinde, éste no comprende una determinada distancia a partir de las riberas de los cauces y no está claro cómo se ejerce la fundamental labor de protección de los mismos ante agresiones de cualquier tipo </a:t>
            </a:r>
          </a:p>
          <a:p>
            <a:pPr marL="0" indent="0">
              <a:buNone/>
            </a:pPr>
            <a:r>
              <a:rPr lang="es-CL" sz="1400" dirty="0"/>
              <a:t>V. Delgado, UDEC</a:t>
            </a:r>
            <a:endParaRPr lang="es-CL" sz="1400" cap="none" dirty="0"/>
          </a:p>
          <a:p>
            <a:pPr marL="0" indent="0">
              <a:buNone/>
            </a:pPr>
            <a:endParaRPr lang="es-ES" sz="800" b="1" dirty="0"/>
          </a:p>
          <a:p>
            <a:pPr marL="0" indent="0">
              <a:buNone/>
            </a:pPr>
            <a:endParaRPr lang="es-ES" sz="800" dirty="0"/>
          </a:p>
          <a:p>
            <a:pPr marL="0" indent="0">
              <a:buNone/>
            </a:pPr>
            <a:endParaRPr lang="es-ES" sz="800" dirty="0"/>
          </a:p>
        </p:txBody>
      </p:sp>
      <p:pic>
        <p:nvPicPr>
          <p:cNvPr id="16386" name="Picture 2" descr="Esto contiene una imagen de: ‘Os Condenados’ by Marcel Caram">
            <a:extLst>
              <a:ext uri="{FF2B5EF4-FFF2-40B4-BE49-F238E27FC236}">
                <a16:creationId xmlns:a16="http://schemas.microsoft.com/office/drawing/2014/main" id="{8B7BE172-22B9-B023-B6DF-1D50FA256F4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0067" b="1"/>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66683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415" name="Rectangle 17414">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2 Marcador de contenido"/>
          <p:cNvSpPr>
            <a:spLocks noGrp="1"/>
          </p:cNvSpPr>
          <p:nvPr>
            <p:ph idx="1"/>
          </p:nvPr>
        </p:nvSpPr>
        <p:spPr>
          <a:xfrm>
            <a:off x="836680" y="269823"/>
            <a:ext cx="6002110" cy="5864278"/>
          </a:xfrm>
        </p:spPr>
        <p:txBody>
          <a:bodyPr>
            <a:noAutofit/>
          </a:bodyPr>
          <a:lstStyle/>
          <a:p>
            <a:pPr marL="0" indent="0">
              <a:buNone/>
            </a:pPr>
            <a:r>
              <a:rPr lang="es-ES" sz="1400" b="1" i="1" dirty="0">
                <a:effectLst>
                  <a:outerShdw blurRad="38100" dist="38100" dir="2700000" algn="tl">
                    <a:srgbClr val="000000">
                      <a:alpha val="43137"/>
                    </a:srgbClr>
                  </a:outerShdw>
                </a:effectLst>
              </a:rPr>
              <a:t>QUINTO</a:t>
            </a:r>
          </a:p>
          <a:p>
            <a:pPr marL="0" indent="0">
              <a:buNone/>
            </a:pPr>
            <a:r>
              <a:rPr lang="es-ES" sz="1400" b="1" dirty="0"/>
              <a:t>Integrar la gestión de cuencas y fomentar la participación de los grupos interesados </a:t>
            </a:r>
            <a:endParaRPr lang="es-ES" sz="1400" dirty="0"/>
          </a:p>
          <a:p>
            <a:endParaRPr lang="es-ES" sz="1400" dirty="0"/>
          </a:p>
          <a:p>
            <a:pPr marL="0" indent="0">
              <a:buNone/>
            </a:pPr>
            <a:r>
              <a:rPr lang="es-ES" sz="1400" dirty="0"/>
              <a:t>A pesar de que la DGA debe llevar a cabo la planificación hidrológica, </a:t>
            </a:r>
            <a:r>
              <a:rPr lang="es-ES" sz="1400" b="1" dirty="0"/>
              <a:t>la actual planificación se reduce a la determinación de la disponibilidad de agua, con el fin de otorgar nuevos derechos y declarar zonas de restricción o prohibición. </a:t>
            </a:r>
          </a:p>
          <a:p>
            <a:pPr marL="0" indent="0">
              <a:buNone/>
            </a:pPr>
            <a:endParaRPr lang="es-ES" sz="1400" b="1" dirty="0"/>
          </a:p>
          <a:p>
            <a:pPr marL="0" indent="0">
              <a:buNone/>
            </a:pPr>
            <a:r>
              <a:rPr lang="es-ES" sz="1400" dirty="0"/>
              <a:t>Aunque en el pasado se desarrollaron algunos instrumentos orientativos con estos fines (como planes de cuenca), éstos no tuvieron un carácter normativo, y no hay evidencia de que se hayan utilizado para tomar decisiones en materia de gestión del recurso. </a:t>
            </a:r>
          </a:p>
          <a:p>
            <a:pPr marL="0" indent="0">
              <a:buNone/>
            </a:pPr>
            <a:endParaRPr lang="es-ES" sz="1400" dirty="0"/>
          </a:p>
          <a:p>
            <a:pPr marL="0" indent="0">
              <a:buNone/>
            </a:pPr>
            <a:r>
              <a:rPr lang="es-ES" sz="1400" b="1" dirty="0"/>
              <a:t>La única contribución a una función de tipo planificador con visión a largo plazo </a:t>
            </a:r>
            <a:r>
              <a:rPr lang="es-ES" sz="1400" dirty="0"/>
              <a:t>por parte de la DGA sería su participación en los estudios de Evaluación de Impacto Ambiental (EIA), mediante la determinación del impacto del proyecto a estudiar en la disponibilidad de agua, impactos en los cauces, el caudal ecológico y, </a:t>
            </a:r>
            <a:r>
              <a:rPr lang="es-ES" sz="1400" b="1" dirty="0"/>
              <a:t>en teoría también</a:t>
            </a:r>
            <a:r>
              <a:rPr lang="es-ES" sz="1400" dirty="0"/>
              <a:t>, en la calidad del recurso. </a:t>
            </a:r>
          </a:p>
          <a:p>
            <a:pPr marL="0" indent="0">
              <a:buNone/>
            </a:pPr>
            <a:endParaRPr lang="es-ES" sz="1400" dirty="0"/>
          </a:p>
          <a:p>
            <a:pPr marL="0" indent="0">
              <a:buNone/>
            </a:pPr>
            <a:r>
              <a:rPr lang="es-ES" sz="1400" b="1" dirty="0"/>
              <a:t>La función planificadora no se encuentra entre las responsabilidades de las </a:t>
            </a:r>
            <a:r>
              <a:rPr lang="es-ES" sz="1400" b="1" dirty="0" err="1"/>
              <a:t>JdV</a:t>
            </a:r>
            <a:r>
              <a:rPr lang="es-ES" sz="1400" b="1" dirty="0"/>
              <a:t>. </a:t>
            </a:r>
          </a:p>
          <a:p>
            <a:pPr marL="0" indent="0">
              <a:buNone/>
            </a:pPr>
            <a:r>
              <a:rPr lang="es-CL" sz="1400" dirty="0"/>
              <a:t>V. Delgado, UDEC</a:t>
            </a:r>
            <a:endParaRPr lang="es-CL" sz="1400" cap="none" dirty="0"/>
          </a:p>
          <a:p>
            <a:pPr marL="0" indent="0">
              <a:buNone/>
            </a:pPr>
            <a:endParaRPr lang="es-ES" sz="1400" b="1" dirty="0"/>
          </a:p>
          <a:p>
            <a:pPr marL="0" indent="0">
              <a:buNone/>
            </a:pPr>
            <a:endParaRPr lang="es-ES" sz="1400" dirty="0"/>
          </a:p>
        </p:txBody>
      </p:sp>
      <p:pic>
        <p:nvPicPr>
          <p:cNvPr id="17410" name="Picture 2" descr="Esto contiene una imagen de: Что такое сюрреализм в искусстве и кто такие сюрреалисты?">
            <a:extLst>
              <a:ext uri="{FF2B5EF4-FFF2-40B4-BE49-F238E27FC236}">
                <a16:creationId xmlns:a16="http://schemas.microsoft.com/office/drawing/2014/main" id="{A0F0FD0B-9761-36DE-5CD3-F906EB48C83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591" r="4644"/>
          <a:stretch/>
        </p:blipFill>
        <p:spPr bwMode="auto">
          <a:xfrm>
            <a:off x="7199440" y="10"/>
            <a:ext cx="4992560"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4817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8AD08BA-30FD-4F2B-80F0-2BB026629BF4}"/>
              </a:ext>
            </a:extLst>
          </p:cNvPr>
          <p:cNvSpPr>
            <a:spLocks noGrp="1"/>
          </p:cNvSpPr>
          <p:nvPr>
            <p:ph type="title"/>
          </p:nvPr>
        </p:nvSpPr>
        <p:spPr/>
        <p:txBody>
          <a:bodyPr/>
          <a:lstStyle/>
          <a:p>
            <a:r>
              <a:rPr lang="es-CL" dirty="0"/>
              <a:t>MARCO INSTITUCIONAL DEL AGUA II</a:t>
            </a:r>
          </a:p>
        </p:txBody>
      </p:sp>
      <p:pic>
        <p:nvPicPr>
          <p:cNvPr id="5" name="Marcador de contenido 4">
            <a:extLst>
              <a:ext uri="{FF2B5EF4-FFF2-40B4-BE49-F238E27FC236}">
                <a16:creationId xmlns:a16="http://schemas.microsoft.com/office/drawing/2014/main" id="{2F2075FE-8706-407B-B727-011CDE30DDA5}"/>
              </a:ext>
            </a:extLst>
          </p:cNvPr>
          <p:cNvPicPr>
            <a:picLocks noGrp="1" noChangeAspect="1"/>
          </p:cNvPicPr>
          <p:nvPr>
            <p:ph idx="1"/>
          </p:nvPr>
        </p:nvPicPr>
        <p:blipFill>
          <a:blip r:embed="rId2"/>
          <a:stretch>
            <a:fillRect/>
          </a:stretch>
        </p:blipFill>
        <p:spPr>
          <a:xfrm>
            <a:off x="838200" y="1378633"/>
            <a:ext cx="8393937" cy="5234427"/>
          </a:xfrm>
        </p:spPr>
      </p:pic>
      <p:sp>
        <p:nvSpPr>
          <p:cNvPr id="6" name="Diagrama de flujo: conector 5">
            <a:extLst>
              <a:ext uri="{FF2B5EF4-FFF2-40B4-BE49-F238E27FC236}">
                <a16:creationId xmlns:a16="http://schemas.microsoft.com/office/drawing/2014/main" id="{E7575DED-9729-41EA-B82B-26199EABCDA3}"/>
              </a:ext>
            </a:extLst>
          </p:cNvPr>
          <p:cNvSpPr/>
          <p:nvPr/>
        </p:nvSpPr>
        <p:spPr>
          <a:xfrm>
            <a:off x="1114812" y="3538646"/>
            <a:ext cx="457200" cy="457200"/>
          </a:xfrm>
          <a:prstGeom prst="flowChartConnector">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ln w="38100">
                <a:solidFill>
                  <a:srgbClr val="FF0000"/>
                </a:solidFill>
              </a:ln>
              <a:noFill/>
            </a:endParaRPr>
          </a:p>
        </p:txBody>
      </p:sp>
      <p:sp>
        <p:nvSpPr>
          <p:cNvPr id="9" name="Diagrama de flujo: conector 8">
            <a:extLst>
              <a:ext uri="{FF2B5EF4-FFF2-40B4-BE49-F238E27FC236}">
                <a16:creationId xmlns:a16="http://schemas.microsoft.com/office/drawing/2014/main" id="{9CF02A83-AA8F-4DEC-930A-565EE284DB1A}"/>
              </a:ext>
            </a:extLst>
          </p:cNvPr>
          <p:cNvSpPr/>
          <p:nvPr/>
        </p:nvSpPr>
        <p:spPr>
          <a:xfrm>
            <a:off x="980661" y="4731026"/>
            <a:ext cx="2570922" cy="457200"/>
          </a:xfrm>
          <a:prstGeom prst="flowChartConnector">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ln w="38100">
                <a:solidFill>
                  <a:srgbClr val="FF0000"/>
                </a:solidFill>
              </a:ln>
              <a:noFill/>
            </a:endParaRPr>
          </a:p>
        </p:txBody>
      </p:sp>
      <p:pic>
        <p:nvPicPr>
          <p:cNvPr id="11" name="Imagen 10">
            <a:extLst>
              <a:ext uri="{FF2B5EF4-FFF2-40B4-BE49-F238E27FC236}">
                <a16:creationId xmlns:a16="http://schemas.microsoft.com/office/drawing/2014/main" id="{FE4AB953-2D8D-4E5C-B0E2-CB84F9069768}"/>
              </a:ext>
            </a:extLst>
          </p:cNvPr>
          <p:cNvPicPr>
            <a:picLocks noChangeAspect="1"/>
          </p:cNvPicPr>
          <p:nvPr/>
        </p:nvPicPr>
        <p:blipFill>
          <a:blip r:embed="rId3"/>
          <a:stretch>
            <a:fillRect/>
          </a:stretch>
        </p:blipFill>
        <p:spPr>
          <a:xfrm>
            <a:off x="1308598" y="5599943"/>
            <a:ext cx="487722" cy="487722"/>
          </a:xfrm>
          <a:prstGeom prst="rect">
            <a:avLst/>
          </a:prstGeom>
        </p:spPr>
      </p:pic>
      <p:sp>
        <p:nvSpPr>
          <p:cNvPr id="13" name="Diagrama de flujo: conector 12">
            <a:extLst>
              <a:ext uri="{FF2B5EF4-FFF2-40B4-BE49-F238E27FC236}">
                <a16:creationId xmlns:a16="http://schemas.microsoft.com/office/drawing/2014/main" id="{4242DDD1-997A-40AD-A305-B393AC0B3041}"/>
              </a:ext>
            </a:extLst>
          </p:cNvPr>
          <p:cNvSpPr/>
          <p:nvPr/>
        </p:nvSpPr>
        <p:spPr>
          <a:xfrm>
            <a:off x="2169667" y="5599943"/>
            <a:ext cx="457200" cy="457200"/>
          </a:xfrm>
          <a:prstGeom prst="flowChartConnector">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ln w="38100">
                <a:solidFill>
                  <a:srgbClr val="FF0000"/>
                </a:solidFill>
              </a:ln>
              <a:noFill/>
            </a:endParaRPr>
          </a:p>
        </p:txBody>
      </p:sp>
      <p:sp>
        <p:nvSpPr>
          <p:cNvPr id="15" name="Diagrama de flujo: conector 14">
            <a:extLst>
              <a:ext uri="{FF2B5EF4-FFF2-40B4-BE49-F238E27FC236}">
                <a16:creationId xmlns:a16="http://schemas.microsoft.com/office/drawing/2014/main" id="{F6DEA597-BB58-47A2-A336-3BCF31D31A64}"/>
              </a:ext>
            </a:extLst>
          </p:cNvPr>
          <p:cNvSpPr/>
          <p:nvPr/>
        </p:nvSpPr>
        <p:spPr>
          <a:xfrm>
            <a:off x="3076134" y="5573596"/>
            <a:ext cx="457200" cy="457200"/>
          </a:xfrm>
          <a:prstGeom prst="flowChartConnector">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ln w="38100">
                <a:solidFill>
                  <a:srgbClr val="FF0000"/>
                </a:solidFill>
              </a:ln>
              <a:noFill/>
            </a:endParaRPr>
          </a:p>
        </p:txBody>
      </p:sp>
      <p:sp>
        <p:nvSpPr>
          <p:cNvPr id="17" name="Diagrama de flujo: conector 16">
            <a:extLst>
              <a:ext uri="{FF2B5EF4-FFF2-40B4-BE49-F238E27FC236}">
                <a16:creationId xmlns:a16="http://schemas.microsoft.com/office/drawing/2014/main" id="{E687A56C-39C8-47DB-8E35-2402E87567D8}"/>
              </a:ext>
            </a:extLst>
          </p:cNvPr>
          <p:cNvSpPr/>
          <p:nvPr/>
        </p:nvSpPr>
        <p:spPr>
          <a:xfrm>
            <a:off x="3957211" y="5573596"/>
            <a:ext cx="457200" cy="457200"/>
          </a:xfrm>
          <a:prstGeom prst="flowChartConnector">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ln w="38100">
                <a:solidFill>
                  <a:srgbClr val="FF0000"/>
                </a:solidFill>
              </a:ln>
              <a:noFill/>
            </a:endParaRPr>
          </a:p>
        </p:txBody>
      </p:sp>
      <p:sp>
        <p:nvSpPr>
          <p:cNvPr id="20" name="Diagrama de flujo: conector 19">
            <a:extLst>
              <a:ext uri="{FF2B5EF4-FFF2-40B4-BE49-F238E27FC236}">
                <a16:creationId xmlns:a16="http://schemas.microsoft.com/office/drawing/2014/main" id="{1F90BCF5-812F-4B7F-A0E0-6CA8DF3B0E25}"/>
              </a:ext>
            </a:extLst>
          </p:cNvPr>
          <p:cNvSpPr/>
          <p:nvPr/>
        </p:nvSpPr>
        <p:spPr>
          <a:xfrm>
            <a:off x="1620024" y="3594968"/>
            <a:ext cx="457200" cy="457200"/>
          </a:xfrm>
          <a:prstGeom prst="flowChartConnector">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2" name="Diagrama de flujo: conector 21">
            <a:extLst>
              <a:ext uri="{FF2B5EF4-FFF2-40B4-BE49-F238E27FC236}">
                <a16:creationId xmlns:a16="http://schemas.microsoft.com/office/drawing/2014/main" id="{42ADD19B-5AB4-4DBE-B6E0-C10953C0F388}"/>
              </a:ext>
            </a:extLst>
          </p:cNvPr>
          <p:cNvSpPr/>
          <p:nvPr/>
        </p:nvSpPr>
        <p:spPr>
          <a:xfrm>
            <a:off x="1129639" y="4117056"/>
            <a:ext cx="457200" cy="457200"/>
          </a:xfrm>
          <a:prstGeom prst="flowChartConnector">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4" name="Diagrama de flujo: conector 23">
            <a:extLst>
              <a:ext uri="{FF2B5EF4-FFF2-40B4-BE49-F238E27FC236}">
                <a16:creationId xmlns:a16="http://schemas.microsoft.com/office/drawing/2014/main" id="{269A6D0D-EB44-4D11-833C-DC83D7A8062B}"/>
              </a:ext>
            </a:extLst>
          </p:cNvPr>
          <p:cNvSpPr/>
          <p:nvPr/>
        </p:nvSpPr>
        <p:spPr>
          <a:xfrm>
            <a:off x="7749100" y="3648860"/>
            <a:ext cx="457200" cy="457200"/>
          </a:xfrm>
          <a:prstGeom prst="flowChartConnector">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6" name="Diagrama de flujo: conector 25">
            <a:extLst>
              <a:ext uri="{FF2B5EF4-FFF2-40B4-BE49-F238E27FC236}">
                <a16:creationId xmlns:a16="http://schemas.microsoft.com/office/drawing/2014/main" id="{3E7B2002-816C-4E29-90C6-404B0BDAAA66}"/>
              </a:ext>
            </a:extLst>
          </p:cNvPr>
          <p:cNvSpPr/>
          <p:nvPr/>
        </p:nvSpPr>
        <p:spPr>
          <a:xfrm>
            <a:off x="7749100" y="4086182"/>
            <a:ext cx="457200" cy="457200"/>
          </a:xfrm>
          <a:prstGeom prst="flowChartConnector">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8" name="Diagrama de flujo: conector 27">
            <a:extLst>
              <a:ext uri="{FF2B5EF4-FFF2-40B4-BE49-F238E27FC236}">
                <a16:creationId xmlns:a16="http://schemas.microsoft.com/office/drawing/2014/main" id="{3C113F28-51C1-4E2C-B630-7B148E78590E}"/>
              </a:ext>
            </a:extLst>
          </p:cNvPr>
          <p:cNvSpPr/>
          <p:nvPr/>
        </p:nvSpPr>
        <p:spPr>
          <a:xfrm>
            <a:off x="7749100" y="2704196"/>
            <a:ext cx="457200" cy="457200"/>
          </a:xfrm>
          <a:prstGeom prst="flowChartConnector">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32" name="Diagrama de flujo: conector 31">
            <a:extLst>
              <a:ext uri="{FF2B5EF4-FFF2-40B4-BE49-F238E27FC236}">
                <a16:creationId xmlns:a16="http://schemas.microsoft.com/office/drawing/2014/main" id="{F7E3CD8D-8D8F-4EF9-B16E-84D820846666}"/>
              </a:ext>
            </a:extLst>
          </p:cNvPr>
          <p:cNvSpPr/>
          <p:nvPr/>
        </p:nvSpPr>
        <p:spPr>
          <a:xfrm>
            <a:off x="2196063" y="4105918"/>
            <a:ext cx="457200" cy="457200"/>
          </a:xfrm>
          <a:prstGeom prst="flowChartConnector">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28983023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439" name="Rectangle 18438">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1 Título"/>
          <p:cNvSpPr>
            <a:spLocks noGrp="1"/>
          </p:cNvSpPr>
          <p:nvPr>
            <p:ph type="title"/>
          </p:nvPr>
        </p:nvSpPr>
        <p:spPr>
          <a:xfrm>
            <a:off x="836679" y="723899"/>
            <a:ext cx="6002110" cy="306052"/>
          </a:xfrm>
        </p:spPr>
        <p:txBody>
          <a:bodyPr>
            <a:normAutofit fontScale="90000"/>
          </a:bodyPr>
          <a:lstStyle/>
          <a:p>
            <a:r>
              <a:rPr lang="es-ES" sz="1900" b="1" i="1" dirty="0">
                <a:effectLst>
                  <a:outerShdw blurRad="38100" dist="38100" dir="2700000" algn="tl">
                    <a:srgbClr val="000000">
                      <a:alpha val="43137"/>
                    </a:srgbClr>
                  </a:outerShdw>
                </a:effectLst>
              </a:rPr>
              <a:t>QUINTO</a:t>
            </a:r>
            <a:br>
              <a:rPr lang="es-ES" sz="1900" b="1" i="1" dirty="0">
                <a:effectLst>
                  <a:outerShdw blurRad="38100" dist="38100" dir="2700000" algn="tl">
                    <a:srgbClr val="000000">
                      <a:alpha val="43137"/>
                    </a:srgbClr>
                  </a:outerShdw>
                </a:effectLst>
              </a:rPr>
            </a:br>
            <a:r>
              <a:rPr lang="es-ES" sz="1900" b="1" dirty="0"/>
              <a:t>Integrar la gestión de cuencas y fomentar la participación de los grupos interesados </a:t>
            </a:r>
            <a:br>
              <a:rPr lang="es-ES" sz="1900" dirty="0"/>
            </a:br>
            <a:endParaRPr lang="es-ES" sz="1900" dirty="0"/>
          </a:p>
        </p:txBody>
      </p:sp>
      <p:sp>
        <p:nvSpPr>
          <p:cNvPr id="3" name="2 Marcador de contenido"/>
          <p:cNvSpPr>
            <a:spLocks noGrp="1"/>
          </p:cNvSpPr>
          <p:nvPr>
            <p:ph idx="1"/>
          </p:nvPr>
        </p:nvSpPr>
        <p:spPr>
          <a:xfrm>
            <a:off x="836680" y="1029951"/>
            <a:ext cx="6002110" cy="5685642"/>
          </a:xfrm>
        </p:spPr>
        <p:txBody>
          <a:bodyPr>
            <a:noAutofit/>
          </a:bodyPr>
          <a:lstStyle/>
          <a:p>
            <a:endParaRPr lang="es-ES" sz="1200" dirty="0"/>
          </a:p>
          <a:p>
            <a:pPr marL="0" indent="0">
              <a:buNone/>
            </a:pPr>
            <a:r>
              <a:rPr lang="es-ES" sz="1200" b="1" dirty="0"/>
              <a:t>Un enfoque de cuenca como unidad de análisis, planificación y gestión es a menudo necesario para evitar el riesgo de que se incrementen las externalidades por un inadecuado manejo del recurso. </a:t>
            </a:r>
            <a:r>
              <a:rPr lang="es-ES" sz="1200" dirty="0"/>
              <a:t>No sólo eso; a veces es ventajoso si todos los grupos interesados tienen la oportunidad de involucrarse a nivel de cuenca. </a:t>
            </a:r>
          </a:p>
          <a:p>
            <a:pPr marL="0" indent="0">
              <a:buNone/>
            </a:pPr>
            <a:r>
              <a:rPr lang="es-ES" sz="1200" dirty="0"/>
              <a:t>En Chile el único acercamiento a este enfoque lo constituye el hecho de que unas pocas </a:t>
            </a:r>
            <a:r>
              <a:rPr lang="es-ES" sz="1200" dirty="0" err="1"/>
              <a:t>JdV</a:t>
            </a:r>
            <a:r>
              <a:rPr lang="es-ES" sz="1200" dirty="0"/>
              <a:t> tienen toda una cuenca bajo su jurisdicción. </a:t>
            </a:r>
          </a:p>
          <a:p>
            <a:pPr marL="0" indent="0">
              <a:buNone/>
            </a:pPr>
            <a:r>
              <a:rPr lang="es-ES" sz="1200" dirty="0"/>
              <a:t>Sin embargo, las </a:t>
            </a:r>
            <a:r>
              <a:rPr lang="es-ES" sz="1200" dirty="0" err="1"/>
              <a:t>JdV</a:t>
            </a:r>
            <a:r>
              <a:rPr lang="es-ES" sz="1200" dirty="0"/>
              <a:t> normalmente no representan a todos los usuarios, particularmente si en una cuenca no sólo hay usos consuntivos sino también usos no consuntivos. </a:t>
            </a:r>
          </a:p>
          <a:p>
            <a:pPr marL="0" indent="0">
              <a:buNone/>
            </a:pPr>
            <a:r>
              <a:rPr lang="es-ES" sz="1200" dirty="0"/>
              <a:t>La participación tradicional en los </a:t>
            </a:r>
            <a:r>
              <a:rPr lang="es-ES" sz="1200" dirty="0" err="1"/>
              <a:t>JdV</a:t>
            </a:r>
            <a:r>
              <a:rPr lang="es-ES" sz="1200" dirty="0"/>
              <a:t> de los regantes es a través de sus asociaciones de </a:t>
            </a:r>
            <a:r>
              <a:rPr lang="es-ES" sz="1200" dirty="0" err="1"/>
              <a:t>canalistas</a:t>
            </a:r>
            <a:r>
              <a:rPr lang="es-ES" sz="1200" dirty="0"/>
              <a:t> y comunidades de usuarios, o directamente en los casos de algunos grandes fundos con sus propias bocatomas. </a:t>
            </a:r>
          </a:p>
          <a:p>
            <a:pPr marL="0" indent="0">
              <a:buNone/>
            </a:pPr>
            <a:r>
              <a:rPr lang="es-ES" sz="1200" dirty="0"/>
              <a:t>A menudo a los regantes no les interesa que los usuarios de usos no consuntivos se incorporen a la </a:t>
            </a:r>
            <a:r>
              <a:rPr lang="es-ES" sz="1200" dirty="0" err="1"/>
              <a:t>JdV</a:t>
            </a:r>
            <a:r>
              <a:rPr lang="es-ES" sz="1200" dirty="0"/>
              <a:t> ya que de hacerlo su poder de voto sería importante debido a los grandes volúmenes asignados a estos usos. </a:t>
            </a:r>
            <a:endParaRPr lang="es-ES" sz="1200" b="1" dirty="0"/>
          </a:p>
          <a:p>
            <a:pPr marL="0" indent="0">
              <a:buNone/>
            </a:pPr>
            <a:r>
              <a:rPr lang="es-ES" sz="1200" b="1" dirty="0"/>
              <a:t>Un acercamiento más inclusivo de la GRH a nivel de Cuenca (o grupo de cuencas, considerando el gran número de éstas de Chile) tiene posibilidades de convertirse en una creciente necesidad a medida que la competencia por el agua crezca y, concomitantemente, las interdependencias entre los usuarios se intensifique </a:t>
            </a:r>
          </a:p>
          <a:p>
            <a:pPr marL="0" indent="0">
              <a:buNone/>
            </a:pPr>
            <a:r>
              <a:rPr lang="es-CL" sz="1200" dirty="0"/>
              <a:t>V. Delgado, UDEC</a:t>
            </a:r>
            <a:endParaRPr lang="es-CL" sz="1200" cap="none" dirty="0"/>
          </a:p>
          <a:p>
            <a:pPr marL="0" indent="0">
              <a:buNone/>
            </a:pPr>
            <a:endParaRPr lang="es-ES" sz="1200" b="1" dirty="0"/>
          </a:p>
          <a:p>
            <a:pPr marL="0" indent="0">
              <a:buNone/>
            </a:pPr>
            <a:endParaRPr lang="es-ES" sz="1200" dirty="0"/>
          </a:p>
        </p:txBody>
      </p:sp>
      <p:pic>
        <p:nvPicPr>
          <p:cNvPr id="18434" name="Picture 2" descr="Marcel Caram - actualités">
            <a:extLst>
              <a:ext uri="{FF2B5EF4-FFF2-40B4-BE49-F238E27FC236}">
                <a16:creationId xmlns:a16="http://schemas.microsoft.com/office/drawing/2014/main" id="{EF9F9C47-FA71-D4C9-6F68-63605216F90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3141" b="1"/>
          <a:stretch/>
        </p:blipFill>
        <p:spPr bwMode="auto">
          <a:xfrm>
            <a:off x="7199440" y="10"/>
            <a:ext cx="4992560"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19356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468" name="Rectangle 19462">
            <a:extLst>
              <a:ext uri="{FF2B5EF4-FFF2-40B4-BE49-F238E27FC236}">
                <a16:creationId xmlns:a16="http://schemas.microsoft.com/office/drawing/2014/main" id="{09821A95-4AEC-48B6-A584-7555C90566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469" name="Group 19464">
            <a:extLst>
              <a:ext uri="{FF2B5EF4-FFF2-40B4-BE49-F238E27FC236}">
                <a16:creationId xmlns:a16="http://schemas.microsoft.com/office/drawing/2014/main" id="{69996FAB-012A-4B0F-A158-D21B9D459FF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885825" cy="6858000"/>
            <a:chOff x="0" y="0"/>
            <a:chExt cx="885825" cy="6858000"/>
          </a:xfrm>
        </p:grpSpPr>
        <p:sp>
          <p:nvSpPr>
            <p:cNvPr id="19466" name="Freeform 6">
              <a:extLst>
                <a:ext uri="{FF2B5EF4-FFF2-40B4-BE49-F238E27FC236}">
                  <a16:creationId xmlns:a16="http://schemas.microsoft.com/office/drawing/2014/main" id="{E1CDEC00-6E40-4AC1-B45A-15954C78D5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rgbClr val="FFFFFF"/>
            </a:solidFill>
            <a:ln w="0">
              <a:noFill/>
              <a:prstDash val="solid"/>
              <a:round/>
              <a:headEnd/>
              <a:tailEnd/>
            </a:ln>
          </p:spPr>
        </p:sp>
        <p:sp>
          <p:nvSpPr>
            <p:cNvPr id="19467" name="Freeform 6">
              <a:extLst>
                <a:ext uri="{FF2B5EF4-FFF2-40B4-BE49-F238E27FC236}">
                  <a16:creationId xmlns:a16="http://schemas.microsoft.com/office/drawing/2014/main" id="{8BF78D31-BD66-4296-ABEF-9492C42226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lumMod val="50000"/>
                <a:alpha val="25000"/>
              </a:schemeClr>
            </a:solidFill>
            <a:ln w="0">
              <a:noFill/>
              <a:prstDash val="solid"/>
              <a:round/>
              <a:headEnd/>
              <a:tailEnd/>
            </a:ln>
          </p:spPr>
          <p:txBody>
            <a:bodyPr/>
            <a:lstStyle/>
            <a:p>
              <a:endParaRPr lang="en-US" dirty="0"/>
            </a:p>
          </p:txBody>
        </p:sp>
      </p:grpSp>
      <p:sp>
        <p:nvSpPr>
          <p:cNvPr id="3" name="2 Marcador de contenido"/>
          <p:cNvSpPr>
            <a:spLocks noGrp="1"/>
          </p:cNvSpPr>
          <p:nvPr>
            <p:ph idx="1"/>
          </p:nvPr>
        </p:nvSpPr>
        <p:spPr>
          <a:xfrm>
            <a:off x="1251678" y="134911"/>
            <a:ext cx="6015897" cy="5995890"/>
          </a:xfrm>
        </p:spPr>
        <p:txBody>
          <a:bodyPr>
            <a:normAutofit/>
          </a:bodyPr>
          <a:lstStyle/>
          <a:p>
            <a:pPr marL="0" indent="0">
              <a:buNone/>
            </a:pPr>
            <a:r>
              <a:rPr lang="es-ES" sz="1400" b="1" i="1" dirty="0">
                <a:solidFill>
                  <a:schemeClr val="tx1">
                    <a:alpha val="60000"/>
                  </a:schemeClr>
                </a:solidFill>
                <a:effectLst>
                  <a:outerShdw blurRad="38100" dist="38100" dir="2700000" algn="tl">
                    <a:srgbClr val="000000">
                      <a:alpha val="43137"/>
                    </a:srgbClr>
                  </a:outerShdw>
                </a:effectLst>
              </a:rPr>
              <a:t>SEXTO</a:t>
            </a:r>
          </a:p>
          <a:p>
            <a:pPr marL="0" indent="0">
              <a:buNone/>
            </a:pPr>
            <a:r>
              <a:rPr lang="es-ES" sz="1400" b="1" dirty="0">
                <a:solidFill>
                  <a:schemeClr val="tx1">
                    <a:alpha val="60000"/>
                  </a:schemeClr>
                </a:solidFill>
              </a:rPr>
              <a:t>Mejorar la resolución de conflictos </a:t>
            </a:r>
          </a:p>
          <a:p>
            <a:endParaRPr lang="es-ES" sz="1400" dirty="0">
              <a:solidFill>
                <a:schemeClr val="tx1">
                  <a:alpha val="60000"/>
                </a:schemeClr>
              </a:solidFill>
            </a:endParaRPr>
          </a:p>
          <a:p>
            <a:pPr marL="0" indent="0">
              <a:buNone/>
            </a:pPr>
            <a:r>
              <a:rPr lang="es-ES" sz="1400" dirty="0">
                <a:solidFill>
                  <a:schemeClr val="tx1">
                    <a:alpha val="60000"/>
                  </a:schemeClr>
                </a:solidFill>
              </a:rPr>
              <a:t>Dado el </a:t>
            </a:r>
            <a:r>
              <a:rPr lang="es-ES" sz="1400" b="1" dirty="0">
                <a:solidFill>
                  <a:schemeClr val="tx1">
                    <a:alpha val="60000"/>
                  </a:schemeClr>
                </a:solidFill>
              </a:rPr>
              <a:t>notable grado de conflictividad </a:t>
            </a:r>
            <a:r>
              <a:rPr lang="es-ES" sz="1400" dirty="0">
                <a:solidFill>
                  <a:schemeClr val="tx1">
                    <a:alpha val="60000"/>
                  </a:schemeClr>
                </a:solidFill>
              </a:rPr>
              <a:t>entre particulares o usuarios de agua y entre éstos y la DGA, y que esta conflictividad podría aumentar en el futuro por la presión creciente sobre el recurso hídrico, es fundamental contar con un buen sistema de resolución de conflictos. </a:t>
            </a:r>
          </a:p>
          <a:p>
            <a:pPr marL="0" indent="0">
              <a:buNone/>
            </a:pPr>
            <a:endParaRPr lang="es-ES" sz="1400" dirty="0">
              <a:solidFill>
                <a:schemeClr val="tx1">
                  <a:alpha val="60000"/>
                </a:schemeClr>
              </a:solidFill>
            </a:endParaRPr>
          </a:p>
          <a:p>
            <a:pPr marL="0" indent="0">
              <a:buNone/>
            </a:pPr>
            <a:r>
              <a:rPr lang="es-ES" sz="1400" dirty="0">
                <a:solidFill>
                  <a:schemeClr val="tx1">
                    <a:alpha val="60000"/>
                  </a:schemeClr>
                </a:solidFill>
              </a:rPr>
              <a:t>Sin embargo, queda claro que el hecho de que </a:t>
            </a:r>
            <a:r>
              <a:rPr lang="es-ES" sz="1400" b="1" dirty="0">
                <a:solidFill>
                  <a:schemeClr val="tx1">
                    <a:alpha val="60000"/>
                  </a:schemeClr>
                </a:solidFill>
              </a:rPr>
              <a:t>un gran número de conflictos lleguen a instancias de los tribunales ordinarios</a:t>
            </a:r>
            <a:r>
              <a:rPr lang="es-ES" sz="1400" dirty="0">
                <a:solidFill>
                  <a:schemeClr val="tx1">
                    <a:alpha val="60000"/>
                  </a:schemeClr>
                </a:solidFill>
              </a:rPr>
              <a:t>, </a:t>
            </a:r>
            <a:r>
              <a:rPr lang="es-ES" sz="1400" b="1" dirty="0">
                <a:solidFill>
                  <a:schemeClr val="tx1">
                    <a:alpha val="60000"/>
                  </a:schemeClr>
                </a:solidFill>
              </a:rPr>
              <a:t>los cuales no están cualificados para actuar en esta materia</a:t>
            </a:r>
            <a:r>
              <a:rPr lang="es-ES" sz="1400" dirty="0">
                <a:solidFill>
                  <a:schemeClr val="tx1">
                    <a:alpha val="60000"/>
                  </a:schemeClr>
                </a:solidFill>
              </a:rPr>
              <a:t>, es un indicador de que el actual sistema de resolución de conflictos en la gestión del agua no resulta adecuado. </a:t>
            </a:r>
          </a:p>
          <a:p>
            <a:pPr marL="0" indent="0">
              <a:buNone/>
            </a:pPr>
            <a:endParaRPr lang="es-ES" sz="1400" dirty="0">
              <a:solidFill>
                <a:schemeClr val="tx1">
                  <a:alpha val="60000"/>
                </a:schemeClr>
              </a:solidFill>
            </a:endParaRPr>
          </a:p>
          <a:p>
            <a:pPr marL="0" indent="0">
              <a:buNone/>
            </a:pPr>
            <a:r>
              <a:rPr lang="es-ES" sz="1400" dirty="0">
                <a:solidFill>
                  <a:schemeClr val="tx1">
                    <a:alpha val="60000"/>
                  </a:schemeClr>
                </a:solidFill>
              </a:rPr>
              <a:t>En ese sentido, es posible que los recién creados </a:t>
            </a:r>
            <a:r>
              <a:rPr lang="es-ES" sz="1400" b="1" dirty="0">
                <a:solidFill>
                  <a:schemeClr val="tx1">
                    <a:alpha val="60000"/>
                  </a:schemeClr>
                </a:solidFill>
              </a:rPr>
              <a:t>tribunales ambientales </a:t>
            </a:r>
            <a:r>
              <a:rPr lang="es-ES" sz="1400" dirty="0">
                <a:solidFill>
                  <a:schemeClr val="tx1">
                    <a:alpha val="60000"/>
                  </a:schemeClr>
                </a:solidFill>
              </a:rPr>
              <a:t>puedan contribuir a solucionar este problema para los asuntos y conflictos asociados a la gestión de la </a:t>
            </a:r>
            <a:r>
              <a:rPr lang="es-ES" sz="1400" u="sng" dirty="0">
                <a:solidFill>
                  <a:schemeClr val="tx1">
                    <a:alpha val="60000"/>
                  </a:schemeClr>
                </a:solidFill>
              </a:rPr>
              <a:t>calidad del agua </a:t>
            </a:r>
            <a:r>
              <a:rPr lang="es-ES" sz="1400" dirty="0">
                <a:solidFill>
                  <a:schemeClr val="tx1">
                    <a:alpha val="60000"/>
                  </a:schemeClr>
                </a:solidFill>
              </a:rPr>
              <a:t>y al SEIA. </a:t>
            </a:r>
          </a:p>
          <a:p>
            <a:pPr marL="0" indent="0">
              <a:buNone/>
            </a:pPr>
            <a:r>
              <a:rPr lang="es-ES" sz="1400" dirty="0">
                <a:solidFill>
                  <a:schemeClr val="tx1">
                    <a:alpha val="60000"/>
                  </a:schemeClr>
                </a:solidFill>
              </a:rPr>
              <a:t>Salvo estos casos, el ámbito de los TA es distinto a los problemas y conflictos en materia de aguas. Si se quiere dar una solución realmente especializada a estos problemas debe crearse una entidad particularmente pensada y enfocada hacia estos asuntos. </a:t>
            </a:r>
          </a:p>
          <a:p>
            <a:pPr marL="0" indent="0">
              <a:buNone/>
            </a:pPr>
            <a:r>
              <a:rPr lang="es-CL" sz="1400" dirty="0">
                <a:solidFill>
                  <a:schemeClr val="tx1">
                    <a:alpha val="60000"/>
                  </a:schemeClr>
                </a:solidFill>
              </a:rPr>
              <a:t>V. Delgado, UDEC</a:t>
            </a:r>
            <a:endParaRPr lang="es-CL" sz="1400" cap="none" dirty="0">
              <a:solidFill>
                <a:schemeClr val="tx1">
                  <a:alpha val="60000"/>
                </a:schemeClr>
              </a:solidFill>
            </a:endParaRPr>
          </a:p>
          <a:p>
            <a:pPr marL="0" indent="0">
              <a:buNone/>
            </a:pPr>
            <a:endParaRPr lang="es-ES" sz="1000" dirty="0">
              <a:solidFill>
                <a:schemeClr val="tx1">
                  <a:alpha val="60000"/>
                </a:schemeClr>
              </a:solidFill>
            </a:endParaRPr>
          </a:p>
          <a:p>
            <a:pPr marL="0" indent="0">
              <a:buNone/>
            </a:pPr>
            <a:endParaRPr lang="es-ES" sz="1000" dirty="0">
              <a:solidFill>
                <a:schemeClr val="tx1">
                  <a:alpha val="60000"/>
                </a:schemeClr>
              </a:solidFill>
            </a:endParaRPr>
          </a:p>
          <a:p>
            <a:pPr marL="0" indent="0">
              <a:buNone/>
            </a:pPr>
            <a:endParaRPr lang="es-ES" sz="1000" dirty="0">
              <a:solidFill>
                <a:schemeClr val="tx1">
                  <a:alpha val="60000"/>
                </a:schemeClr>
              </a:solidFill>
            </a:endParaRPr>
          </a:p>
        </p:txBody>
      </p:sp>
      <p:pic>
        <p:nvPicPr>
          <p:cNvPr id="19458" name="Picture 2" descr="Esto contiene una imagen de: ‘Os Leitores’ by Marcel Caram">
            <a:extLst>
              <a:ext uri="{FF2B5EF4-FFF2-40B4-BE49-F238E27FC236}">
                <a16:creationId xmlns:a16="http://schemas.microsoft.com/office/drawing/2014/main" id="{D05B9B5C-6B9B-0C9A-18CB-E8364308580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323" r="14253" b="1"/>
          <a:stretch/>
        </p:blipFill>
        <p:spPr bwMode="auto">
          <a:xfrm>
            <a:off x="7754811" y="2197353"/>
            <a:ext cx="3860171" cy="3855489"/>
          </a:xfrm>
          <a:custGeom>
            <a:avLst/>
            <a:gdLst/>
            <a:ahLst/>
            <a:cxnLst/>
            <a:rect l="l" t="t" r="r" b="b"/>
            <a:pathLst>
              <a:path w="3860171" h="3855489">
                <a:moveTo>
                  <a:pt x="1930086" y="0"/>
                </a:moveTo>
                <a:lnTo>
                  <a:pt x="1967540" y="3511"/>
                </a:lnTo>
                <a:lnTo>
                  <a:pt x="2003824" y="12875"/>
                </a:lnTo>
                <a:lnTo>
                  <a:pt x="2038938" y="26920"/>
                </a:lnTo>
                <a:lnTo>
                  <a:pt x="2075222" y="44477"/>
                </a:lnTo>
                <a:lnTo>
                  <a:pt x="2109166" y="64375"/>
                </a:lnTo>
                <a:lnTo>
                  <a:pt x="2144279" y="85443"/>
                </a:lnTo>
                <a:lnTo>
                  <a:pt x="2179393" y="104171"/>
                </a:lnTo>
                <a:lnTo>
                  <a:pt x="2214507" y="122898"/>
                </a:lnTo>
                <a:lnTo>
                  <a:pt x="2248450" y="136943"/>
                </a:lnTo>
                <a:lnTo>
                  <a:pt x="2285905" y="146307"/>
                </a:lnTo>
                <a:lnTo>
                  <a:pt x="2322189" y="150989"/>
                </a:lnTo>
                <a:lnTo>
                  <a:pt x="2360814" y="150989"/>
                </a:lnTo>
                <a:lnTo>
                  <a:pt x="2400610" y="148648"/>
                </a:lnTo>
                <a:lnTo>
                  <a:pt x="2440405" y="143966"/>
                </a:lnTo>
                <a:lnTo>
                  <a:pt x="2480201" y="138114"/>
                </a:lnTo>
                <a:lnTo>
                  <a:pt x="2519996" y="133432"/>
                </a:lnTo>
                <a:lnTo>
                  <a:pt x="2559792" y="129921"/>
                </a:lnTo>
                <a:lnTo>
                  <a:pt x="2597247" y="131091"/>
                </a:lnTo>
                <a:lnTo>
                  <a:pt x="2633531" y="135773"/>
                </a:lnTo>
                <a:lnTo>
                  <a:pt x="2668644" y="146307"/>
                </a:lnTo>
                <a:lnTo>
                  <a:pt x="2697906" y="161523"/>
                </a:lnTo>
                <a:lnTo>
                  <a:pt x="2725997" y="181421"/>
                </a:lnTo>
                <a:lnTo>
                  <a:pt x="2750577" y="204830"/>
                </a:lnTo>
                <a:lnTo>
                  <a:pt x="2775156" y="231750"/>
                </a:lnTo>
                <a:lnTo>
                  <a:pt x="2797395" y="259841"/>
                </a:lnTo>
                <a:lnTo>
                  <a:pt x="2819634" y="289103"/>
                </a:lnTo>
                <a:lnTo>
                  <a:pt x="2841872" y="318364"/>
                </a:lnTo>
                <a:lnTo>
                  <a:pt x="2864111" y="346455"/>
                </a:lnTo>
                <a:lnTo>
                  <a:pt x="2887520" y="373376"/>
                </a:lnTo>
                <a:lnTo>
                  <a:pt x="2914441" y="396785"/>
                </a:lnTo>
                <a:lnTo>
                  <a:pt x="2940191" y="417853"/>
                </a:lnTo>
                <a:lnTo>
                  <a:pt x="2969452" y="434240"/>
                </a:lnTo>
                <a:lnTo>
                  <a:pt x="3001055" y="448285"/>
                </a:lnTo>
                <a:lnTo>
                  <a:pt x="3034998" y="459990"/>
                </a:lnTo>
                <a:lnTo>
                  <a:pt x="3070112" y="470524"/>
                </a:lnTo>
                <a:lnTo>
                  <a:pt x="3105226" y="479888"/>
                </a:lnTo>
                <a:lnTo>
                  <a:pt x="3141510" y="489251"/>
                </a:lnTo>
                <a:lnTo>
                  <a:pt x="3175453" y="499785"/>
                </a:lnTo>
                <a:lnTo>
                  <a:pt x="3209396" y="511490"/>
                </a:lnTo>
                <a:lnTo>
                  <a:pt x="3240999" y="525535"/>
                </a:lnTo>
                <a:lnTo>
                  <a:pt x="3269090" y="543092"/>
                </a:lnTo>
                <a:lnTo>
                  <a:pt x="3294840" y="564161"/>
                </a:lnTo>
                <a:lnTo>
                  <a:pt x="3315908" y="589911"/>
                </a:lnTo>
                <a:lnTo>
                  <a:pt x="3333465" y="618002"/>
                </a:lnTo>
                <a:lnTo>
                  <a:pt x="3347510" y="649604"/>
                </a:lnTo>
                <a:lnTo>
                  <a:pt x="3359215" y="683547"/>
                </a:lnTo>
                <a:lnTo>
                  <a:pt x="3369749" y="717491"/>
                </a:lnTo>
                <a:lnTo>
                  <a:pt x="3379113" y="753775"/>
                </a:lnTo>
                <a:lnTo>
                  <a:pt x="3388476" y="788889"/>
                </a:lnTo>
                <a:lnTo>
                  <a:pt x="3399010" y="824002"/>
                </a:lnTo>
                <a:lnTo>
                  <a:pt x="3410715" y="857946"/>
                </a:lnTo>
                <a:lnTo>
                  <a:pt x="3424760" y="889548"/>
                </a:lnTo>
                <a:lnTo>
                  <a:pt x="3441147" y="918809"/>
                </a:lnTo>
                <a:lnTo>
                  <a:pt x="3462215" y="944560"/>
                </a:lnTo>
                <a:lnTo>
                  <a:pt x="3485624" y="971480"/>
                </a:lnTo>
                <a:lnTo>
                  <a:pt x="3512545" y="994889"/>
                </a:lnTo>
                <a:lnTo>
                  <a:pt x="3540636" y="1017128"/>
                </a:lnTo>
                <a:lnTo>
                  <a:pt x="3571068" y="1039367"/>
                </a:lnTo>
                <a:lnTo>
                  <a:pt x="3600329" y="1061605"/>
                </a:lnTo>
                <a:lnTo>
                  <a:pt x="3628420" y="1083844"/>
                </a:lnTo>
                <a:lnTo>
                  <a:pt x="3655341" y="1108424"/>
                </a:lnTo>
                <a:lnTo>
                  <a:pt x="3678750" y="1133003"/>
                </a:lnTo>
                <a:lnTo>
                  <a:pt x="3698648" y="1161094"/>
                </a:lnTo>
                <a:lnTo>
                  <a:pt x="3713864" y="1190356"/>
                </a:lnTo>
                <a:lnTo>
                  <a:pt x="3724398" y="1225469"/>
                </a:lnTo>
                <a:lnTo>
                  <a:pt x="3729080" y="1261754"/>
                </a:lnTo>
                <a:lnTo>
                  <a:pt x="3730250" y="1299208"/>
                </a:lnTo>
                <a:lnTo>
                  <a:pt x="3726739" y="1339004"/>
                </a:lnTo>
                <a:lnTo>
                  <a:pt x="3722057" y="1378799"/>
                </a:lnTo>
                <a:lnTo>
                  <a:pt x="3716205" y="1418595"/>
                </a:lnTo>
                <a:lnTo>
                  <a:pt x="3711523" y="1458391"/>
                </a:lnTo>
                <a:lnTo>
                  <a:pt x="3709182" y="1498186"/>
                </a:lnTo>
                <a:lnTo>
                  <a:pt x="3709182" y="1536811"/>
                </a:lnTo>
                <a:lnTo>
                  <a:pt x="3713864" y="1573096"/>
                </a:lnTo>
                <a:lnTo>
                  <a:pt x="3723228" y="1609380"/>
                </a:lnTo>
                <a:lnTo>
                  <a:pt x="3737273" y="1643323"/>
                </a:lnTo>
                <a:lnTo>
                  <a:pt x="3756000" y="1678437"/>
                </a:lnTo>
                <a:lnTo>
                  <a:pt x="3774728" y="1713550"/>
                </a:lnTo>
                <a:lnTo>
                  <a:pt x="3795796" y="1748664"/>
                </a:lnTo>
                <a:lnTo>
                  <a:pt x="3815694" y="1782608"/>
                </a:lnTo>
                <a:lnTo>
                  <a:pt x="3833250" y="1818892"/>
                </a:lnTo>
                <a:lnTo>
                  <a:pt x="3847296" y="1854005"/>
                </a:lnTo>
                <a:lnTo>
                  <a:pt x="3856660" y="1890290"/>
                </a:lnTo>
                <a:lnTo>
                  <a:pt x="3860171" y="1927744"/>
                </a:lnTo>
                <a:lnTo>
                  <a:pt x="3856660" y="1965199"/>
                </a:lnTo>
                <a:lnTo>
                  <a:pt x="3847296" y="2001483"/>
                </a:lnTo>
                <a:lnTo>
                  <a:pt x="3833250" y="2036597"/>
                </a:lnTo>
                <a:lnTo>
                  <a:pt x="3815694" y="2072881"/>
                </a:lnTo>
                <a:lnTo>
                  <a:pt x="3795796" y="2106824"/>
                </a:lnTo>
                <a:lnTo>
                  <a:pt x="3774728" y="2141938"/>
                </a:lnTo>
                <a:lnTo>
                  <a:pt x="3756000" y="2177052"/>
                </a:lnTo>
                <a:lnTo>
                  <a:pt x="3737273" y="2212166"/>
                </a:lnTo>
                <a:lnTo>
                  <a:pt x="3723228" y="2246109"/>
                </a:lnTo>
                <a:lnTo>
                  <a:pt x="3713864" y="2282393"/>
                </a:lnTo>
                <a:lnTo>
                  <a:pt x="3709182" y="2318677"/>
                </a:lnTo>
                <a:lnTo>
                  <a:pt x="3709182" y="2357302"/>
                </a:lnTo>
                <a:lnTo>
                  <a:pt x="3711523" y="2397098"/>
                </a:lnTo>
                <a:lnTo>
                  <a:pt x="3716205" y="2436894"/>
                </a:lnTo>
                <a:lnTo>
                  <a:pt x="3722057" y="2476689"/>
                </a:lnTo>
                <a:lnTo>
                  <a:pt x="3726739" y="2516485"/>
                </a:lnTo>
                <a:lnTo>
                  <a:pt x="3730250" y="2556280"/>
                </a:lnTo>
                <a:lnTo>
                  <a:pt x="3729080" y="2593735"/>
                </a:lnTo>
                <a:lnTo>
                  <a:pt x="3724398" y="2630019"/>
                </a:lnTo>
                <a:lnTo>
                  <a:pt x="3713864" y="2665133"/>
                </a:lnTo>
                <a:lnTo>
                  <a:pt x="3698648" y="2694394"/>
                </a:lnTo>
                <a:lnTo>
                  <a:pt x="3678750" y="2722485"/>
                </a:lnTo>
                <a:lnTo>
                  <a:pt x="3655341" y="2747065"/>
                </a:lnTo>
                <a:lnTo>
                  <a:pt x="3628420" y="2771645"/>
                </a:lnTo>
                <a:lnTo>
                  <a:pt x="3600329" y="2793883"/>
                </a:lnTo>
                <a:lnTo>
                  <a:pt x="3571068" y="2816122"/>
                </a:lnTo>
                <a:lnTo>
                  <a:pt x="3540636" y="2838361"/>
                </a:lnTo>
                <a:lnTo>
                  <a:pt x="3512545" y="2860599"/>
                </a:lnTo>
                <a:lnTo>
                  <a:pt x="3485624" y="2884009"/>
                </a:lnTo>
                <a:lnTo>
                  <a:pt x="3462215" y="2910929"/>
                </a:lnTo>
                <a:lnTo>
                  <a:pt x="3441147" y="2936679"/>
                </a:lnTo>
                <a:lnTo>
                  <a:pt x="3424760" y="2965941"/>
                </a:lnTo>
                <a:lnTo>
                  <a:pt x="3410715" y="2997543"/>
                </a:lnTo>
                <a:lnTo>
                  <a:pt x="3399010" y="3031486"/>
                </a:lnTo>
                <a:lnTo>
                  <a:pt x="3388476" y="3066600"/>
                </a:lnTo>
                <a:lnTo>
                  <a:pt x="3379113" y="3101714"/>
                </a:lnTo>
                <a:lnTo>
                  <a:pt x="3369749" y="3137998"/>
                </a:lnTo>
                <a:lnTo>
                  <a:pt x="3359215" y="3171941"/>
                </a:lnTo>
                <a:lnTo>
                  <a:pt x="3347510" y="3205885"/>
                </a:lnTo>
                <a:lnTo>
                  <a:pt x="3333465" y="3237487"/>
                </a:lnTo>
                <a:lnTo>
                  <a:pt x="3315908" y="3265578"/>
                </a:lnTo>
                <a:lnTo>
                  <a:pt x="3294840" y="3291328"/>
                </a:lnTo>
                <a:lnTo>
                  <a:pt x="3269090" y="3312396"/>
                </a:lnTo>
                <a:lnTo>
                  <a:pt x="3240999" y="3329953"/>
                </a:lnTo>
                <a:lnTo>
                  <a:pt x="3209396" y="3343999"/>
                </a:lnTo>
                <a:lnTo>
                  <a:pt x="3175453" y="3355703"/>
                </a:lnTo>
                <a:lnTo>
                  <a:pt x="3141510" y="3366237"/>
                </a:lnTo>
                <a:lnTo>
                  <a:pt x="3105226" y="3375601"/>
                </a:lnTo>
                <a:lnTo>
                  <a:pt x="3070112" y="3384965"/>
                </a:lnTo>
                <a:lnTo>
                  <a:pt x="3034998" y="3395499"/>
                </a:lnTo>
                <a:lnTo>
                  <a:pt x="3001055" y="3407203"/>
                </a:lnTo>
                <a:lnTo>
                  <a:pt x="2969452" y="3421249"/>
                </a:lnTo>
                <a:lnTo>
                  <a:pt x="2940191" y="3437635"/>
                </a:lnTo>
                <a:lnTo>
                  <a:pt x="2914441" y="3458704"/>
                </a:lnTo>
                <a:lnTo>
                  <a:pt x="2887520" y="3482113"/>
                </a:lnTo>
                <a:lnTo>
                  <a:pt x="2864111" y="3509033"/>
                </a:lnTo>
                <a:lnTo>
                  <a:pt x="2841872" y="3537124"/>
                </a:lnTo>
                <a:lnTo>
                  <a:pt x="2819634" y="3566386"/>
                </a:lnTo>
                <a:lnTo>
                  <a:pt x="2797395" y="3595647"/>
                </a:lnTo>
                <a:lnTo>
                  <a:pt x="2775156" y="3623738"/>
                </a:lnTo>
                <a:lnTo>
                  <a:pt x="2750577" y="3650659"/>
                </a:lnTo>
                <a:lnTo>
                  <a:pt x="2725997" y="3674068"/>
                </a:lnTo>
                <a:lnTo>
                  <a:pt x="2697906" y="3693966"/>
                </a:lnTo>
                <a:lnTo>
                  <a:pt x="2668644" y="3709182"/>
                </a:lnTo>
                <a:lnTo>
                  <a:pt x="2633531" y="3719716"/>
                </a:lnTo>
                <a:lnTo>
                  <a:pt x="2597247" y="3724398"/>
                </a:lnTo>
                <a:lnTo>
                  <a:pt x="2559792" y="3725568"/>
                </a:lnTo>
                <a:lnTo>
                  <a:pt x="2519996" y="3722057"/>
                </a:lnTo>
                <a:lnTo>
                  <a:pt x="2480201" y="3717375"/>
                </a:lnTo>
                <a:lnTo>
                  <a:pt x="2440405" y="3711523"/>
                </a:lnTo>
                <a:lnTo>
                  <a:pt x="2400610" y="3706841"/>
                </a:lnTo>
                <a:lnTo>
                  <a:pt x="2360814" y="3704500"/>
                </a:lnTo>
                <a:lnTo>
                  <a:pt x="2322189" y="3704500"/>
                </a:lnTo>
                <a:lnTo>
                  <a:pt x="2285905" y="3709182"/>
                </a:lnTo>
                <a:lnTo>
                  <a:pt x="2248450" y="3718545"/>
                </a:lnTo>
                <a:lnTo>
                  <a:pt x="2214507" y="3732591"/>
                </a:lnTo>
                <a:lnTo>
                  <a:pt x="2179393" y="3751318"/>
                </a:lnTo>
                <a:lnTo>
                  <a:pt x="2144279" y="3770045"/>
                </a:lnTo>
                <a:lnTo>
                  <a:pt x="2109166" y="3791114"/>
                </a:lnTo>
                <a:lnTo>
                  <a:pt x="2075222" y="3811011"/>
                </a:lnTo>
                <a:lnTo>
                  <a:pt x="2038938" y="3828568"/>
                </a:lnTo>
                <a:lnTo>
                  <a:pt x="2003824" y="3842614"/>
                </a:lnTo>
                <a:lnTo>
                  <a:pt x="1967540" y="3851978"/>
                </a:lnTo>
                <a:lnTo>
                  <a:pt x="1930086" y="3855489"/>
                </a:lnTo>
                <a:lnTo>
                  <a:pt x="1892631" y="3851978"/>
                </a:lnTo>
                <a:lnTo>
                  <a:pt x="1856347" y="3842614"/>
                </a:lnTo>
                <a:lnTo>
                  <a:pt x="1821233" y="3828568"/>
                </a:lnTo>
                <a:lnTo>
                  <a:pt x="1784949" y="3811011"/>
                </a:lnTo>
                <a:lnTo>
                  <a:pt x="1751005" y="3791114"/>
                </a:lnTo>
                <a:lnTo>
                  <a:pt x="1715892" y="3770045"/>
                </a:lnTo>
                <a:lnTo>
                  <a:pt x="1680778" y="3751318"/>
                </a:lnTo>
                <a:lnTo>
                  <a:pt x="1645664" y="3732591"/>
                </a:lnTo>
                <a:lnTo>
                  <a:pt x="1610550" y="3718545"/>
                </a:lnTo>
                <a:lnTo>
                  <a:pt x="1574266" y="3709182"/>
                </a:lnTo>
                <a:lnTo>
                  <a:pt x="1537982" y="3704500"/>
                </a:lnTo>
                <a:lnTo>
                  <a:pt x="1499357" y="3704500"/>
                </a:lnTo>
                <a:lnTo>
                  <a:pt x="1459561" y="3706841"/>
                </a:lnTo>
                <a:lnTo>
                  <a:pt x="1419766" y="3711523"/>
                </a:lnTo>
                <a:lnTo>
                  <a:pt x="1379970" y="3717375"/>
                </a:lnTo>
                <a:lnTo>
                  <a:pt x="1340175" y="3722057"/>
                </a:lnTo>
                <a:lnTo>
                  <a:pt x="1300379" y="3725568"/>
                </a:lnTo>
                <a:lnTo>
                  <a:pt x="1262924" y="3724398"/>
                </a:lnTo>
                <a:lnTo>
                  <a:pt x="1226640" y="3719716"/>
                </a:lnTo>
                <a:lnTo>
                  <a:pt x="1191526" y="3709182"/>
                </a:lnTo>
                <a:lnTo>
                  <a:pt x="1162265" y="3693966"/>
                </a:lnTo>
                <a:lnTo>
                  <a:pt x="1134174" y="3674068"/>
                </a:lnTo>
                <a:lnTo>
                  <a:pt x="1109594" y="3650659"/>
                </a:lnTo>
                <a:lnTo>
                  <a:pt x="1085015" y="3623738"/>
                </a:lnTo>
                <a:lnTo>
                  <a:pt x="1062776" y="3595647"/>
                </a:lnTo>
                <a:lnTo>
                  <a:pt x="1040537" y="3566386"/>
                </a:lnTo>
                <a:lnTo>
                  <a:pt x="1018299" y="3537124"/>
                </a:lnTo>
                <a:lnTo>
                  <a:pt x="996060" y="3509033"/>
                </a:lnTo>
                <a:lnTo>
                  <a:pt x="972651" y="3482113"/>
                </a:lnTo>
                <a:lnTo>
                  <a:pt x="945730" y="3458704"/>
                </a:lnTo>
                <a:lnTo>
                  <a:pt x="919980" y="3437635"/>
                </a:lnTo>
                <a:lnTo>
                  <a:pt x="890719" y="3421249"/>
                </a:lnTo>
                <a:lnTo>
                  <a:pt x="859116" y="3407203"/>
                </a:lnTo>
                <a:lnTo>
                  <a:pt x="825173" y="3395499"/>
                </a:lnTo>
                <a:lnTo>
                  <a:pt x="790059" y="3384965"/>
                </a:lnTo>
                <a:lnTo>
                  <a:pt x="754946" y="3375601"/>
                </a:lnTo>
                <a:lnTo>
                  <a:pt x="718662" y="3366237"/>
                </a:lnTo>
                <a:lnTo>
                  <a:pt x="684718" y="3355703"/>
                </a:lnTo>
                <a:lnTo>
                  <a:pt x="650775" y="3343999"/>
                </a:lnTo>
                <a:lnTo>
                  <a:pt x="619173" y="3329953"/>
                </a:lnTo>
                <a:lnTo>
                  <a:pt x="591082" y="3312396"/>
                </a:lnTo>
                <a:lnTo>
                  <a:pt x="565332" y="3291328"/>
                </a:lnTo>
                <a:lnTo>
                  <a:pt x="544263" y="3265578"/>
                </a:lnTo>
                <a:lnTo>
                  <a:pt x="526706" y="3237487"/>
                </a:lnTo>
                <a:lnTo>
                  <a:pt x="512661" y="3205885"/>
                </a:lnTo>
                <a:lnTo>
                  <a:pt x="500956" y="3171941"/>
                </a:lnTo>
                <a:lnTo>
                  <a:pt x="490422" y="3137998"/>
                </a:lnTo>
                <a:lnTo>
                  <a:pt x="481059" y="3101714"/>
                </a:lnTo>
                <a:lnTo>
                  <a:pt x="471695" y="3066600"/>
                </a:lnTo>
                <a:lnTo>
                  <a:pt x="461161" y="3031486"/>
                </a:lnTo>
                <a:lnTo>
                  <a:pt x="449456" y="2997543"/>
                </a:lnTo>
                <a:lnTo>
                  <a:pt x="435411" y="2965941"/>
                </a:lnTo>
                <a:lnTo>
                  <a:pt x="419024" y="2936679"/>
                </a:lnTo>
                <a:lnTo>
                  <a:pt x="397956" y="2910929"/>
                </a:lnTo>
                <a:lnTo>
                  <a:pt x="374547" y="2884009"/>
                </a:lnTo>
                <a:lnTo>
                  <a:pt x="347626" y="2860599"/>
                </a:lnTo>
                <a:lnTo>
                  <a:pt x="318365" y="2838361"/>
                </a:lnTo>
                <a:lnTo>
                  <a:pt x="289103" y="2816122"/>
                </a:lnTo>
                <a:lnTo>
                  <a:pt x="259842" y="2793883"/>
                </a:lnTo>
                <a:lnTo>
                  <a:pt x="231751" y="2771645"/>
                </a:lnTo>
                <a:lnTo>
                  <a:pt x="204830" y="2747065"/>
                </a:lnTo>
                <a:lnTo>
                  <a:pt x="181421" y="2722485"/>
                </a:lnTo>
                <a:lnTo>
                  <a:pt x="161523" y="2694394"/>
                </a:lnTo>
                <a:lnTo>
                  <a:pt x="146308" y="2665133"/>
                </a:lnTo>
                <a:lnTo>
                  <a:pt x="135773" y="2630019"/>
                </a:lnTo>
                <a:lnTo>
                  <a:pt x="131092" y="2593735"/>
                </a:lnTo>
                <a:lnTo>
                  <a:pt x="129921" y="2556280"/>
                </a:lnTo>
                <a:lnTo>
                  <a:pt x="133432" y="2516485"/>
                </a:lnTo>
                <a:lnTo>
                  <a:pt x="138114" y="2476689"/>
                </a:lnTo>
                <a:lnTo>
                  <a:pt x="143967" y="2436894"/>
                </a:lnTo>
                <a:lnTo>
                  <a:pt x="148648" y="2397098"/>
                </a:lnTo>
                <a:lnTo>
                  <a:pt x="150989" y="2357302"/>
                </a:lnTo>
                <a:lnTo>
                  <a:pt x="150989" y="2318677"/>
                </a:lnTo>
                <a:lnTo>
                  <a:pt x="146308" y="2282393"/>
                </a:lnTo>
                <a:lnTo>
                  <a:pt x="136944" y="2246109"/>
                </a:lnTo>
                <a:lnTo>
                  <a:pt x="122898" y="2212166"/>
                </a:lnTo>
                <a:lnTo>
                  <a:pt x="105341" y="2177052"/>
                </a:lnTo>
                <a:lnTo>
                  <a:pt x="85444" y="2141938"/>
                </a:lnTo>
                <a:lnTo>
                  <a:pt x="64375" y="2106824"/>
                </a:lnTo>
                <a:lnTo>
                  <a:pt x="44478" y="2072881"/>
                </a:lnTo>
                <a:lnTo>
                  <a:pt x="26921" y="2036597"/>
                </a:lnTo>
                <a:lnTo>
                  <a:pt x="12875" y="2001483"/>
                </a:lnTo>
                <a:lnTo>
                  <a:pt x="3512" y="1965199"/>
                </a:lnTo>
                <a:lnTo>
                  <a:pt x="0" y="1927744"/>
                </a:lnTo>
                <a:lnTo>
                  <a:pt x="3512" y="1890290"/>
                </a:lnTo>
                <a:lnTo>
                  <a:pt x="12875" y="1854005"/>
                </a:lnTo>
                <a:lnTo>
                  <a:pt x="26921" y="1818892"/>
                </a:lnTo>
                <a:lnTo>
                  <a:pt x="44478" y="1782608"/>
                </a:lnTo>
                <a:lnTo>
                  <a:pt x="64375" y="1748664"/>
                </a:lnTo>
                <a:lnTo>
                  <a:pt x="85444" y="1713550"/>
                </a:lnTo>
                <a:lnTo>
                  <a:pt x="105341" y="1678437"/>
                </a:lnTo>
                <a:lnTo>
                  <a:pt x="122898" y="1643323"/>
                </a:lnTo>
                <a:lnTo>
                  <a:pt x="136944" y="1609380"/>
                </a:lnTo>
                <a:lnTo>
                  <a:pt x="146308" y="1573096"/>
                </a:lnTo>
                <a:lnTo>
                  <a:pt x="150989" y="1536811"/>
                </a:lnTo>
                <a:lnTo>
                  <a:pt x="150989" y="1498186"/>
                </a:lnTo>
                <a:lnTo>
                  <a:pt x="148648" y="1458391"/>
                </a:lnTo>
                <a:lnTo>
                  <a:pt x="143967" y="1418595"/>
                </a:lnTo>
                <a:lnTo>
                  <a:pt x="138114" y="1378799"/>
                </a:lnTo>
                <a:lnTo>
                  <a:pt x="133432" y="1339004"/>
                </a:lnTo>
                <a:lnTo>
                  <a:pt x="129921" y="1299208"/>
                </a:lnTo>
                <a:lnTo>
                  <a:pt x="131092" y="1261754"/>
                </a:lnTo>
                <a:lnTo>
                  <a:pt x="135773" y="1225469"/>
                </a:lnTo>
                <a:lnTo>
                  <a:pt x="146308" y="1190356"/>
                </a:lnTo>
                <a:lnTo>
                  <a:pt x="161523" y="1161094"/>
                </a:lnTo>
                <a:lnTo>
                  <a:pt x="181421" y="1133003"/>
                </a:lnTo>
                <a:lnTo>
                  <a:pt x="204830" y="1108424"/>
                </a:lnTo>
                <a:lnTo>
                  <a:pt x="231751" y="1083844"/>
                </a:lnTo>
                <a:lnTo>
                  <a:pt x="259842" y="1061605"/>
                </a:lnTo>
                <a:lnTo>
                  <a:pt x="289103" y="1039367"/>
                </a:lnTo>
                <a:lnTo>
                  <a:pt x="318365" y="1017128"/>
                </a:lnTo>
                <a:lnTo>
                  <a:pt x="347626" y="994889"/>
                </a:lnTo>
                <a:lnTo>
                  <a:pt x="374547" y="971480"/>
                </a:lnTo>
                <a:lnTo>
                  <a:pt x="397956" y="944560"/>
                </a:lnTo>
                <a:lnTo>
                  <a:pt x="419024" y="918809"/>
                </a:lnTo>
                <a:lnTo>
                  <a:pt x="435411" y="889548"/>
                </a:lnTo>
                <a:lnTo>
                  <a:pt x="449456" y="857946"/>
                </a:lnTo>
                <a:lnTo>
                  <a:pt x="461161" y="824002"/>
                </a:lnTo>
                <a:lnTo>
                  <a:pt x="471695" y="788889"/>
                </a:lnTo>
                <a:lnTo>
                  <a:pt x="481059" y="753775"/>
                </a:lnTo>
                <a:lnTo>
                  <a:pt x="490422" y="717491"/>
                </a:lnTo>
                <a:lnTo>
                  <a:pt x="500956" y="683547"/>
                </a:lnTo>
                <a:lnTo>
                  <a:pt x="512661" y="649604"/>
                </a:lnTo>
                <a:lnTo>
                  <a:pt x="526706" y="618002"/>
                </a:lnTo>
                <a:lnTo>
                  <a:pt x="544263" y="589911"/>
                </a:lnTo>
                <a:lnTo>
                  <a:pt x="565332" y="564161"/>
                </a:lnTo>
                <a:lnTo>
                  <a:pt x="591082" y="543092"/>
                </a:lnTo>
                <a:lnTo>
                  <a:pt x="619173" y="525535"/>
                </a:lnTo>
                <a:lnTo>
                  <a:pt x="650775" y="511490"/>
                </a:lnTo>
                <a:lnTo>
                  <a:pt x="684718" y="499785"/>
                </a:lnTo>
                <a:lnTo>
                  <a:pt x="718662" y="489251"/>
                </a:lnTo>
                <a:lnTo>
                  <a:pt x="754946" y="479888"/>
                </a:lnTo>
                <a:lnTo>
                  <a:pt x="790059" y="470524"/>
                </a:lnTo>
                <a:lnTo>
                  <a:pt x="825173" y="459990"/>
                </a:lnTo>
                <a:lnTo>
                  <a:pt x="859116" y="448285"/>
                </a:lnTo>
                <a:lnTo>
                  <a:pt x="890719" y="434240"/>
                </a:lnTo>
                <a:lnTo>
                  <a:pt x="919980" y="417853"/>
                </a:lnTo>
                <a:lnTo>
                  <a:pt x="945730" y="396785"/>
                </a:lnTo>
                <a:lnTo>
                  <a:pt x="972651" y="373376"/>
                </a:lnTo>
                <a:lnTo>
                  <a:pt x="996060" y="346455"/>
                </a:lnTo>
                <a:lnTo>
                  <a:pt x="1018299" y="318364"/>
                </a:lnTo>
                <a:lnTo>
                  <a:pt x="1040537" y="289103"/>
                </a:lnTo>
                <a:lnTo>
                  <a:pt x="1062776" y="259841"/>
                </a:lnTo>
                <a:lnTo>
                  <a:pt x="1085015" y="231750"/>
                </a:lnTo>
                <a:lnTo>
                  <a:pt x="1109594" y="204830"/>
                </a:lnTo>
                <a:lnTo>
                  <a:pt x="1134174" y="181421"/>
                </a:lnTo>
                <a:lnTo>
                  <a:pt x="1162265" y="161523"/>
                </a:lnTo>
                <a:lnTo>
                  <a:pt x="1191526" y="146307"/>
                </a:lnTo>
                <a:lnTo>
                  <a:pt x="1226640" y="135773"/>
                </a:lnTo>
                <a:lnTo>
                  <a:pt x="1262924" y="131091"/>
                </a:lnTo>
                <a:lnTo>
                  <a:pt x="1300379" y="129921"/>
                </a:lnTo>
                <a:lnTo>
                  <a:pt x="1340175" y="133432"/>
                </a:lnTo>
                <a:lnTo>
                  <a:pt x="1379970" y="138114"/>
                </a:lnTo>
                <a:lnTo>
                  <a:pt x="1419766" y="143966"/>
                </a:lnTo>
                <a:lnTo>
                  <a:pt x="1459561" y="148648"/>
                </a:lnTo>
                <a:lnTo>
                  <a:pt x="1499357" y="150989"/>
                </a:lnTo>
                <a:lnTo>
                  <a:pt x="1537982" y="150989"/>
                </a:lnTo>
                <a:lnTo>
                  <a:pt x="1574266" y="146307"/>
                </a:lnTo>
                <a:lnTo>
                  <a:pt x="1610550" y="136943"/>
                </a:lnTo>
                <a:lnTo>
                  <a:pt x="1645664" y="122898"/>
                </a:lnTo>
                <a:lnTo>
                  <a:pt x="1680778" y="104171"/>
                </a:lnTo>
                <a:lnTo>
                  <a:pt x="1715892" y="85443"/>
                </a:lnTo>
                <a:lnTo>
                  <a:pt x="1751005" y="64375"/>
                </a:lnTo>
                <a:lnTo>
                  <a:pt x="1784949" y="44477"/>
                </a:lnTo>
                <a:lnTo>
                  <a:pt x="1821233" y="26920"/>
                </a:lnTo>
                <a:lnTo>
                  <a:pt x="1856347" y="12875"/>
                </a:lnTo>
                <a:lnTo>
                  <a:pt x="1892631" y="3511"/>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44136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487" name="Rectangle 20486">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1 Título"/>
          <p:cNvSpPr>
            <a:spLocks noGrp="1"/>
          </p:cNvSpPr>
          <p:nvPr>
            <p:ph type="title"/>
          </p:nvPr>
        </p:nvSpPr>
        <p:spPr>
          <a:xfrm>
            <a:off x="836679" y="723898"/>
            <a:ext cx="6002110" cy="1495425"/>
          </a:xfrm>
        </p:spPr>
        <p:txBody>
          <a:bodyPr>
            <a:normAutofit/>
          </a:bodyPr>
          <a:lstStyle/>
          <a:p>
            <a:r>
              <a:rPr lang="es-ES" sz="2500" b="1" i="1" dirty="0">
                <a:effectLst>
                  <a:outerShdw blurRad="38100" dist="38100" dir="2700000" algn="tl">
                    <a:srgbClr val="000000">
                      <a:alpha val="43137"/>
                    </a:srgbClr>
                  </a:outerShdw>
                </a:effectLst>
              </a:rPr>
              <a:t>SEXTO</a:t>
            </a:r>
            <a:br>
              <a:rPr lang="es-ES" sz="2500" b="1" i="1" dirty="0">
                <a:effectLst>
                  <a:outerShdw blurRad="38100" dist="38100" dir="2700000" algn="tl">
                    <a:srgbClr val="000000">
                      <a:alpha val="43137"/>
                    </a:srgbClr>
                  </a:outerShdw>
                </a:effectLst>
              </a:rPr>
            </a:br>
            <a:r>
              <a:rPr lang="es-ES" sz="2500" b="1" dirty="0"/>
              <a:t>Mejorar la resolución de conflictos </a:t>
            </a:r>
            <a:br>
              <a:rPr lang="es-ES" sz="2500" b="1" dirty="0"/>
            </a:br>
            <a:endParaRPr lang="es-ES" sz="2500" dirty="0"/>
          </a:p>
        </p:txBody>
      </p:sp>
      <p:sp>
        <p:nvSpPr>
          <p:cNvPr id="3" name="2 Marcador de contenido"/>
          <p:cNvSpPr>
            <a:spLocks noGrp="1"/>
          </p:cNvSpPr>
          <p:nvPr>
            <p:ph idx="1"/>
          </p:nvPr>
        </p:nvSpPr>
        <p:spPr>
          <a:xfrm>
            <a:off x="836680" y="1918741"/>
            <a:ext cx="6002110" cy="4215360"/>
          </a:xfrm>
        </p:spPr>
        <p:txBody>
          <a:bodyPr>
            <a:normAutofit/>
          </a:bodyPr>
          <a:lstStyle/>
          <a:p>
            <a:endParaRPr lang="es-ES" sz="1400" dirty="0"/>
          </a:p>
          <a:p>
            <a:pPr marL="0" indent="0">
              <a:buNone/>
            </a:pPr>
            <a:r>
              <a:rPr lang="es-ES" sz="1400" dirty="0"/>
              <a:t>Debido a la falta de un tribunal especializado, un gran número de conflictos no resueltos llegan a instancias de los tribunales ordinarios de justicia, los cuales no poseen el grado de especialización adecuado para interpretar técnicamente las causas. </a:t>
            </a:r>
          </a:p>
          <a:p>
            <a:pPr marL="0" indent="0">
              <a:buNone/>
            </a:pPr>
            <a:endParaRPr lang="es-ES" sz="1400" dirty="0"/>
          </a:p>
          <a:p>
            <a:pPr marL="0" indent="0">
              <a:buNone/>
            </a:pPr>
            <a:r>
              <a:rPr lang="es-ES" sz="1400" dirty="0"/>
              <a:t>Adicionalmente, existe una baja calidad técnica en las resoluciones judiciales dictadas en temas de aguas. </a:t>
            </a:r>
          </a:p>
          <a:p>
            <a:pPr marL="0" indent="0">
              <a:buNone/>
            </a:pPr>
            <a:endParaRPr lang="es-ES" sz="1400" dirty="0"/>
          </a:p>
          <a:p>
            <a:pPr marL="0" indent="0">
              <a:buNone/>
            </a:pPr>
            <a:r>
              <a:rPr lang="es-ES" sz="1400" dirty="0"/>
              <a:t>Por último, la Contraloría General de la República tiene a su cargo el control preventivo de la legalidad de diversos actos en el sistema judicial a través del trámite de toma de razón; sin embargo se percibe que la mayoría de los dictámenes de la Contraloría General de la República contienen especificaciones altamente técnicas, cuyo conocimiento correspondería a órganos específicos creados especialmente para tales efectos. </a:t>
            </a:r>
          </a:p>
          <a:p>
            <a:pPr marL="0" indent="0">
              <a:buNone/>
            </a:pPr>
            <a:r>
              <a:rPr lang="es-CL" sz="1400" dirty="0"/>
              <a:t>V. Delgado, UDEC</a:t>
            </a:r>
            <a:endParaRPr lang="es-CL" sz="1400" cap="none" dirty="0"/>
          </a:p>
          <a:p>
            <a:pPr marL="0" indent="0">
              <a:buNone/>
            </a:pPr>
            <a:endParaRPr lang="es-ES" sz="1300" dirty="0"/>
          </a:p>
          <a:p>
            <a:pPr marL="0" indent="0">
              <a:buNone/>
            </a:pPr>
            <a:endParaRPr lang="es-ES" sz="1300" dirty="0"/>
          </a:p>
        </p:txBody>
      </p:sp>
      <p:pic>
        <p:nvPicPr>
          <p:cNvPr id="20482" name="Picture 2" descr="O Aquário Mantido">
            <a:extLst>
              <a:ext uri="{FF2B5EF4-FFF2-40B4-BE49-F238E27FC236}">
                <a16:creationId xmlns:a16="http://schemas.microsoft.com/office/drawing/2014/main" id="{03C8353D-A121-7E84-9170-04E61065C16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906" r="12294" b="-1"/>
          <a:stretch/>
        </p:blipFill>
        <p:spPr bwMode="auto">
          <a:xfrm>
            <a:off x="7199440" y="10"/>
            <a:ext cx="4992560"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03327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31" name="Group 1030">
            <a:extLst>
              <a:ext uri="{FF2B5EF4-FFF2-40B4-BE49-F238E27FC236}">
                <a16:creationId xmlns:a16="http://schemas.microsoft.com/office/drawing/2014/main" id="{0A18D471-708A-40E6-B998-65CD717785B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0"/>
            <a:ext cx="12191996" cy="6858000"/>
            <a:chOff x="1" y="0"/>
            <a:chExt cx="12191996" cy="6858000"/>
          </a:xfrm>
        </p:grpSpPr>
        <p:sp>
          <p:nvSpPr>
            <p:cNvPr id="1032" name="Rectangle 1031">
              <a:extLst>
                <a:ext uri="{FF2B5EF4-FFF2-40B4-BE49-F238E27FC236}">
                  <a16:creationId xmlns:a16="http://schemas.microsoft.com/office/drawing/2014/main" id="{2BA89D80-A205-4952-A46F-A135B693B8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ltGray">
            <a:xfrm>
              <a:off x="1" y="0"/>
              <a:ext cx="12191996" cy="6858000"/>
            </a:xfrm>
            <a:prstGeom prst="rect">
              <a:avLst/>
            </a:prstGeom>
            <a:solidFill>
              <a:schemeClr val="tx1"/>
            </a:solidFill>
            <a:ln w="0">
              <a:noFill/>
              <a:prstDash val="solid"/>
              <a:round/>
              <a:headEnd/>
              <a:tailEnd/>
            </a:ln>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Georgia" panose="02040502050405020303"/>
                <a:ea typeface="+mn-ea"/>
                <a:cs typeface="+mn-cs"/>
              </a:endParaRPr>
            </a:p>
          </p:txBody>
        </p:sp>
        <p:sp>
          <p:nvSpPr>
            <p:cNvPr id="1033" name="Rectangle 1032">
              <a:extLst>
                <a:ext uri="{FF2B5EF4-FFF2-40B4-BE49-F238E27FC236}">
                  <a16:creationId xmlns:a16="http://schemas.microsoft.com/office/drawing/2014/main" id="{FFF73490-1CDC-4DA0-A5DC-3F4139460B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ltGray">
            <a:xfrm>
              <a:off x="1" y="0"/>
              <a:ext cx="12191996" cy="6858000"/>
            </a:xfrm>
            <a:prstGeom prst="rect">
              <a:avLst/>
            </a:prstGeom>
            <a:solidFill>
              <a:schemeClr val="accent1">
                <a:lumMod val="50000"/>
                <a:alpha val="25000"/>
              </a:schemeClr>
            </a:solidFill>
            <a:ln w="0">
              <a:noFill/>
              <a:prstDash val="solid"/>
              <a:round/>
              <a:headEnd/>
              <a:tailEnd/>
            </a:ln>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Georgia" panose="02040502050405020303"/>
                <a:ea typeface="+mn-ea"/>
                <a:cs typeface="+mn-cs"/>
              </a:endParaRPr>
            </a:p>
          </p:txBody>
        </p:sp>
      </p:grpSp>
      <p:sp>
        <p:nvSpPr>
          <p:cNvPr id="2" name="Título 1">
            <a:extLst>
              <a:ext uri="{FF2B5EF4-FFF2-40B4-BE49-F238E27FC236}">
                <a16:creationId xmlns:a16="http://schemas.microsoft.com/office/drawing/2014/main" id="{A3463C75-913A-42B6-B6E9-F15E7E9117E1}"/>
              </a:ext>
            </a:extLst>
          </p:cNvPr>
          <p:cNvSpPr>
            <a:spLocks noGrp="1"/>
          </p:cNvSpPr>
          <p:nvPr>
            <p:ph type="ctrTitle"/>
          </p:nvPr>
        </p:nvSpPr>
        <p:spPr>
          <a:xfrm>
            <a:off x="761261" y="776436"/>
            <a:ext cx="5282519" cy="4504620"/>
          </a:xfrm>
        </p:spPr>
        <p:txBody>
          <a:bodyPr anchor="ctr">
            <a:normAutofit fontScale="90000"/>
          </a:bodyPr>
          <a:lstStyle/>
          <a:p>
            <a:br>
              <a:rPr lang="es-CL" sz="4800" dirty="0">
                <a:solidFill>
                  <a:schemeClr val="bg1"/>
                </a:solidFill>
              </a:rPr>
            </a:br>
            <a:br>
              <a:rPr lang="es-CL" sz="4800" dirty="0">
                <a:solidFill>
                  <a:schemeClr val="bg1"/>
                </a:solidFill>
              </a:rPr>
            </a:br>
            <a:br>
              <a:rPr lang="es-CL" sz="4800" dirty="0">
                <a:solidFill>
                  <a:schemeClr val="bg1"/>
                </a:solidFill>
              </a:rPr>
            </a:br>
            <a:r>
              <a:rPr lang="es-CL" sz="4800" dirty="0">
                <a:solidFill>
                  <a:schemeClr val="bg1"/>
                </a:solidFill>
              </a:rPr>
              <a:t>Institucionalidad de las aguas en Chile</a:t>
            </a:r>
            <a:br>
              <a:rPr lang="es-CL" sz="4800" dirty="0">
                <a:solidFill>
                  <a:schemeClr val="bg1"/>
                </a:solidFill>
              </a:rPr>
            </a:br>
            <a:endParaRPr lang="es-CL" sz="4800" dirty="0">
              <a:solidFill>
                <a:schemeClr val="bg1"/>
              </a:solidFill>
            </a:endParaRPr>
          </a:p>
        </p:txBody>
      </p:sp>
      <p:sp>
        <p:nvSpPr>
          <p:cNvPr id="3" name="Subtítulo 2">
            <a:extLst>
              <a:ext uri="{FF2B5EF4-FFF2-40B4-BE49-F238E27FC236}">
                <a16:creationId xmlns:a16="http://schemas.microsoft.com/office/drawing/2014/main" id="{A874EE83-E48F-43A1-8C9E-927EAF52BDD3}"/>
              </a:ext>
            </a:extLst>
          </p:cNvPr>
          <p:cNvSpPr>
            <a:spLocks noGrp="1"/>
          </p:cNvSpPr>
          <p:nvPr>
            <p:ph type="subTitle" idx="1"/>
          </p:nvPr>
        </p:nvSpPr>
        <p:spPr>
          <a:xfrm>
            <a:off x="759604" y="5394178"/>
            <a:ext cx="5284040" cy="783686"/>
          </a:xfrm>
        </p:spPr>
        <p:txBody>
          <a:bodyPr>
            <a:normAutofit/>
          </a:bodyPr>
          <a:lstStyle/>
          <a:p>
            <a:r>
              <a:rPr lang="es-CL" sz="2000">
                <a:solidFill>
                  <a:schemeClr val="bg1"/>
                </a:solidFill>
              </a:rPr>
              <a:t>Prof. Ezio Costa</a:t>
            </a:r>
          </a:p>
          <a:p>
            <a:r>
              <a:rPr lang="es-CL" sz="2000">
                <a:solidFill>
                  <a:schemeClr val="bg1"/>
                </a:solidFill>
              </a:rPr>
              <a:t>Departamento de Derecho Económico</a:t>
            </a:r>
          </a:p>
        </p:txBody>
      </p:sp>
      <p:sp>
        <p:nvSpPr>
          <p:cNvPr id="1035" name="Freeform: Shape 1034">
            <a:extLst>
              <a:ext uri="{FF2B5EF4-FFF2-40B4-BE49-F238E27FC236}">
                <a16:creationId xmlns:a16="http://schemas.microsoft.com/office/drawing/2014/main" id="{79D730AC-06E5-4840-86DF-F67855B1DB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66174" y="0"/>
            <a:ext cx="5282519" cy="6858000"/>
          </a:xfrm>
          <a:custGeom>
            <a:avLst/>
            <a:gdLst>
              <a:gd name="connsiteX0" fmla="*/ 189795 w 5282519"/>
              <a:gd name="connsiteY0" fmla="*/ 0 h 6858000"/>
              <a:gd name="connsiteX1" fmla="*/ 5282519 w 5282519"/>
              <a:gd name="connsiteY1" fmla="*/ 0 h 6858000"/>
              <a:gd name="connsiteX2" fmla="*/ 5282519 w 5282519"/>
              <a:gd name="connsiteY2" fmla="*/ 6858000 h 6858000"/>
              <a:gd name="connsiteX3" fmla="*/ 189795 w 5282519"/>
              <a:gd name="connsiteY3" fmla="*/ 6858000 h 6858000"/>
              <a:gd name="connsiteX4" fmla="*/ 184756 w 5282519"/>
              <a:gd name="connsiteY4" fmla="*/ 6791325 h 6858000"/>
              <a:gd name="connsiteX5" fmla="*/ 176358 w 5282519"/>
              <a:gd name="connsiteY5" fmla="*/ 6735762 h 6858000"/>
              <a:gd name="connsiteX6" fmla="*/ 166281 w 5282519"/>
              <a:gd name="connsiteY6" fmla="*/ 6683375 h 6858000"/>
              <a:gd name="connsiteX7" fmla="*/ 149485 w 5282519"/>
              <a:gd name="connsiteY7" fmla="*/ 6640512 h 6858000"/>
              <a:gd name="connsiteX8" fmla="*/ 132689 w 5282519"/>
              <a:gd name="connsiteY8" fmla="*/ 6597650 h 6858000"/>
              <a:gd name="connsiteX9" fmla="*/ 112534 w 5282519"/>
              <a:gd name="connsiteY9" fmla="*/ 6561137 h 6858000"/>
              <a:gd name="connsiteX10" fmla="*/ 92379 w 5282519"/>
              <a:gd name="connsiteY10" fmla="*/ 6523037 h 6858000"/>
              <a:gd name="connsiteX11" fmla="*/ 73903 w 5282519"/>
              <a:gd name="connsiteY11" fmla="*/ 6488112 h 6858000"/>
              <a:gd name="connsiteX12" fmla="*/ 55427 w 5282519"/>
              <a:gd name="connsiteY12" fmla="*/ 6448425 h 6858000"/>
              <a:gd name="connsiteX13" fmla="*/ 38632 w 5282519"/>
              <a:gd name="connsiteY13" fmla="*/ 6407150 h 6858000"/>
              <a:gd name="connsiteX14" fmla="*/ 23515 w 5282519"/>
              <a:gd name="connsiteY14" fmla="*/ 6361112 h 6858000"/>
              <a:gd name="connsiteX15" fmla="*/ 11758 w 5282519"/>
              <a:gd name="connsiteY15" fmla="*/ 6311900 h 6858000"/>
              <a:gd name="connsiteX16" fmla="*/ 3359 w 5282519"/>
              <a:gd name="connsiteY16" fmla="*/ 6251575 h 6858000"/>
              <a:gd name="connsiteX17" fmla="*/ 0 w 5282519"/>
              <a:gd name="connsiteY17" fmla="*/ 6183312 h 6858000"/>
              <a:gd name="connsiteX18" fmla="*/ 3359 w 5282519"/>
              <a:gd name="connsiteY18" fmla="*/ 6113462 h 6858000"/>
              <a:gd name="connsiteX19" fmla="*/ 11758 w 5282519"/>
              <a:gd name="connsiteY19" fmla="*/ 6056312 h 6858000"/>
              <a:gd name="connsiteX20" fmla="*/ 23515 w 5282519"/>
              <a:gd name="connsiteY20" fmla="*/ 6003925 h 6858000"/>
              <a:gd name="connsiteX21" fmla="*/ 38632 w 5282519"/>
              <a:gd name="connsiteY21" fmla="*/ 5956300 h 6858000"/>
              <a:gd name="connsiteX22" fmla="*/ 55427 w 5282519"/>
              <a:gd name="connsiteY22" fmla="*/ 5915025 h 6858000"/>
              <a:gd name="connsiteX23" fmla="*/ 75583 w 5282519"/>
              <a:gd name="connsiteY23" fmla="*/ 5876925 h 6858000"/>
              <a:gd name="connsiteX24" fmla="*/ 95738 w 5282519"/>
              <a:gd name="connsiteY24" fmla="*/ 5840412 h 6858000"/>
              <a:gd name="connsiteX25" fmla="*/ 115893 w 5282519"/>
              <a:gd name="connsiteY25" fmla="*/ 5802312 h 6858000"/>
              <a:gd name="connsiteX26" fmla="*/ 134368 w 5282519"/>
              <a:gd name="connsiteY26" fmla="*/ 5762625 h 6858000"/>
              <a:gd name="connsiteX27" fmla="*/ 152844 w 5282519"/>
              <a:gd name="connsiteY27" fmla="*/ 5721350 h 6858000"/>
              <a:gd name="connsiteX28" fmla="*/ 167960 w 5282519"/>
              <a:gd name="connsiteY28" fmla="*/ 5675312 h 6858000"/>
              <a:gd name="connsiteX29" fmla="*/ 178038 w 5282519"/>
              <a:gd name="connsiteY29" fmla="*/ 5622925 h 6858000"/>
              <a:gd name="connsiteX30" fmla="*/ 188115 w 5282519"/>
              <a:gd name="connsiteY30" fmla="*/ 5562600 h 6858000"/>
              <a:gd name="connsiteX31" fmla="*/ 189795 w 5282519"/>
              <a:gd name="connsiteY31" fmla="*/ 5494337 h 6858000"/>
              <a:gd name="connsiteX32" fmla="*/ 188115 w 5282519"/>
              <a:gd name="connsiteY32" fmla="*/ 5426075 h 6858000"/>
              <a:gd name="connsiteX33" fmla="*/ 178038 w 5282519"/>
              <a:gd name="connsiteY33" fmla="*/ 5365750 h 6858000"/>
              <a:gd name="connsiteX34" fmla="*/ 167960 w 5282519"/>
              <a:gd name="connsiteY34" fmla="*/ 5313362 h 6858000"/>
              <a:gd name="connsiteX35" fmla="*/ 152844 w 5282519"/>
              <a:gd name="connsiteY35" fmla="*/ 5268912 h 6858000"/>
              <a:gd name="connsiteX36" fmla="*/ 134368 w 5282519"/>
              <a:gd name="connsiteY36" fmla="*/ 5226050 h 6858000"/>
              <a:gd name="connsiteX37" fmla="*/ 115893 w 5282519"/>
              <a:gd name="connsiteY37" fmla="*/ 5186362 h 6858000"/>
              <a:gd name="connsiteX38" fmla="*/ 95738 w 5282519"/>
              <a:gd name="connsiteY38" fmla="*/ 5149850 h 6858000"/>
              <a:gd name="connsiteX39" fmla="*/ 75583 w 5282519"/>
              <a:gd name="connsiteY39" fmla="*/ 5114925 h 6858000"/>
              <a:gd name="connsiteX40" fmla="*/ 55427 w 5282519"/>
              <a:gd name="connsiteY40" fmla="*/ 5075237 h 6858000"/>
              <a:gd name="connsiteX41" fmla="*/ 38632 w 5282519"/>
              <a:gd name="connsiteY41" fmla="*/ 5033962 h 6858000"/>
              <a:gd name="connsiteX42" fmla="*/ 23515 w 5282519"/>
              <a:gd name="connsiteY42" fmla="*/ 4987925 h 6858000"/>
              <a:gd name="connsiteX43" fmla="*/ 11758 w 5282519"/>
              <a:gd name="connsiteY43" fmla="*/ 4935537 h 6858000"/>
              <a:gd name="connsiteX44" fmla="*/ 3359 w 5282519"/>
              <a:gd name="connsiteY44" fmla="*/ 4875212 h 6858000"/>
              <a:gd name="connsiteX45" fmla="*/ 0 w 5282519"/>
              <a:gd name="connsiteY45" fmla="*/ 4806950 h 6858000"/>
              <a:gd name="connsiteX46" fmla="*/ 3359 w 5282519"/>
              <a:gd name="connsiteY46" fmla="*/ 4738687 h 6858000"/>
              <a:gd name="connsiteX47" fmla="*/ 11758 w 5282519"/>
              <a:gd name="connsiteY47" fmla="*/ 4678362 h 6858000"/>
              <a:gd name="connsiteX48" fmla="*/ 23515 w 5282519"/>
              <a:gd name="connsiteY48" fmla="*/ 4625975 h 6858000"/>
              <a:gd name="connsiteX49" fmla="*/ 38632 w 5282519"/>
              <a:gd name="connsiteY49" fmla="*/ 4579937 h 6858000"/>
              <a:gd name="connsiteX50" fmla="*/ 55427 w 5282519"/>
              <a:gd name="connsiteY50" fmla="*/ 4537075 h 6858000"/>
              <a:gd name="connsiteX51" fmla="*/ 75583 w 5282519"/>
              <a:gd name="connsiteY51" fmla="*/ 4498975 h 6858000"/>
              <a:gd name="connsiteX52" fmla="*/ 115893 w 5282519"/>
              <a:gd name="connsiteY52" fmla="*/ 4424362 h 6858000"/>
              <a:gd name="connsiteX53" fmla="*/ 134368 w 5282519"/>
              <a:gd name="connsiteY53" fmla="*/ 4386262 h 6858000"/>
              <a:gd name="connsiteX54" fmla="*/ 152844 w 5282519"/>
              <a:gd name="connsiteY54" fmla="*/ 4343400 h 6858000"/>
              <a:gd name="connsiteX55" fmla="*/ 167960 w 5282519"/>
              <a:gd name="connsiteY55" fmla="*/ 4297362 h 6858000"/>
              <a:gd name="connsiteX56" fmla="*/ 178038 w 5282519"/>
              <a:gd name="connsiteY56" fmla="*/ 4244975 h 6858000"/>
              <a:gd name="connsiteX57" fmla="*/ 188115 w 5282519"/>
              <a:gd name="connsiteY57" fmla="*/ 4186237 h 6858000"/>
              <a:gd name="connsiteX58" fmla="*/ 189795 w 5282519"/>
              <a:gd name="connsiteY58" fmla="*/ 4116387 h 6858000"/>
              <a:gd name="connsiteX59" fmla="*/ 188115 w 5282519"/>
              <a:gd name="connsiteY59" fmla="*/ 4048125 h 6858000"/>
              <a:gd name="connsiteX60" fmla="*/ 178038 w 5282519"/>
              <a:gd name="connsiteY60" fmla="*/ 3987800 h 6858000"/>
              <a:gd name="connsiteX61" fmla="*/ 167960 w 5282519"/>
              <a:gd name="connsiteY61" fmla="*/ 3935412 h 6858000"/>
              <a:gd name="connsiteX62" fmla="*/ 152844 w 5282519"/>
              <a:gd name="connsiteY62" fmla="*/ 3890962 h 6858000"/>
              <a:gd name="connsiteX63" fmla="*/ 134368 w 5282519"/>
              <a:gd name="connsiteY63" fmla="*/ 3848100 h 6858000"/>
              <a:gd name="connsiteX64" fmla="*/ 115893 w 5282519"/>
              <a:gd name="connsiteY64" fmla="*/ 3811587 h 6858000"/>
              <a:gd name="connsiteX65" fmla="*/ 75583 w 5282519"/>
              <a:gd name="connsiteY65" fmla="*/ 3736975 h 6858000"/>
              <a:gd name="connsiteX66" fmla="*/ 55427 w 5282519"/>
              <a:gd name="connsiteY66" fmla="*/ 3697287 h 6858000"/>
              <a:gd name="connsiteX67" fmla="*/ 38632 w 5282519"/>
              <a:gd name="connsiteY67" fmla="*/ 3656012 h 6858000"/>
              <a:gd name="connsiteX68" fmla="*/ 23515 w 5282519"/>
              <a:gd name="connsiteY68" fmla="*/ 3609975 h 6858000"/>
              <a:gd name="connsiteX69" fmla="*/ 11758 w 5282519"/>
              <a:gd name="connsiteY69" fmla="*/ 3557587 h 6858000"/>
              <a:gd name="connsiteX70" fmla="*/ 3359 w 5282519"/>
              <a:gd name="connsiteY70" fmla="*/ 3497262 h 6858000"/>
              <a:gd name="connsiteX71" fmla="*/ 0 w 5282519"/>
              <a:gd name="connsiteY71" fmla="*/ 3427412 h 6858000"/>
              <a:gd name="connsiteX72" fmla="*/ 3359 w 5282519"/>
              <a:gd name="connsiteY72" fmla="*/ 3360737 h 6858000"/>
              <a:gd name="connsiteX73" fmla="*/ 11758 w 5282519"/>
              <a:gd name="connsiteY73" fmla="*/ 3300412 h 6858000"/>
              <a:gd name="connsiteX74" fmla="*/ 23515 w 5282519"/>
              <a:gd name="connsiteY74" fmla="*/ 3248025 h 6858000"/>
              <a:gd name="connsiteX75" fmla="*/ 38632 w 5282519"/>
              <a:gd name="connsiteY75" fmla="*/ 3201987 h 6858000"/>
              <a:gd name="connsiteX76" fmla="*/ 55427 w 5282519"/>
              <a:gd name="connsiteY76" fmla="*/ 3160712 h 6858000"/>
              <a:gd name="connsiteX77" fmla="*/ 75583 w 5282519"/>
              <a:gd name="connsiteY77" fmla="*/ 3121025 h 6858000"/>
              <a:gd name="connsiteX78" fmla="*/ 95738 w 5282519"/>
              <a:gd name="connsiteY78" fmla="*/ 3084512 h 6858000"/>
              <a:gd name="connsiteX79" fmla="*/ 115893 w 5282519"/>
              <a:gd name="connsiteY79" fmla="*/ 3046412 h 6858000"/>
              <a:gd name="connsiteX80" fmla="*/ 134368 w 5282519"/>
              <a:gd name="connsiteY80" fmla="*/ 3009900 h 6858000"/>
              <a:gd name="connsiteX81" fmla="*/ 152844 w 5282519"/>
              <a:gd name="connsiteY81" fmla="*/ 2967037 h 6858000"/>
              <a:gd name="connsiteX82" fmla="*/ 167960 w 5282519"/>
              <a:gd name="connsiteY82" fmla="*/ 2922587 h 6858000"/>
              <a:gd name="connsiteX83" fmla="*/ 178038 w 5282519"/>
              <a:gd name="connsiteY83" fmla="*/ 2868612 h 6858000"/>
              <a:gd name="connsiteX84" fmla="*/ 188115 w 5282519"/>
              <a:gd name="connsiteY84" fmla="*/ 2809875 h 6858000"/>
              <a:gd name="connsiteX85" fmla="*/ 189795 w 5282519"/>
              <a:gd name="connsiteY85" fmla="*/ 2741612 h 6858000"/>
              <a:gd name="connsiteX86" fmla="*/ 188115 w 5282519"/>
              <a:gd name="connsiteY86" fmla="*/ 2671762 h 6858000"/>
              <a:gd name="connsiteX87" fmla="*/ 178038 w 5282519"/>
              <a:gd name="connsiteY87" fmla="*/ 2613025 h 6858000"/>
              <a:gd name="connsiteX88" fmla="*/ 167960 w 5282519"/>
              <a:gd name="connsiteY88" fmla="*/ 2560637 h 6858000"/>
              <a:gd name="connsiteX89" fmla="*/ 152844 w 5282519"/>
              <a:gd name="connsiteY89" fmla="*/ 2513012 h 6858000"/>
              <a:gd name="connsiteX90" fmla="*/ 134368 w 5282519"/>
              <a:gd name="connsiteY90" fmla="*/ 2471737 h 6858000"/>
              <a:gd name="connsiteX91" fmla="*/ 115893 w 5282519"/>
              <a:gd name="connsiteY91" fmla="*/ 2433637 h 6858000"/>
              <a:gd name="connsiteX92" fmla="*/ 95738 w 5282519"/>
              <a:gd name="connsiteY92" fmla="*/ 2395537 h 6858000"/>
              <a:gd name="connsiteX93" fmla="*/ 75583 w 5282519"/>
              <a:gd name="connsiteY93" fmla="*/ 2359025 h 6858000"/>
              <a:gd name="connsiteX94" fmla="*/ 55427 w 5282519"/>
              <a:gd name="connsiteY94" fmla="*/ 2319337 h 6858000"/>
              <a:gd name="connsiteX95" fmla="*/ 38632 w 5282519"/>
              <a:gd name="connsiteY95" fmla="*/ 2278062 h 6858000"/>
              <a:gd name="connsiteX96" fmla="*/ 23515 w 5282519"/>
              <a:gd name="connsiteY96" fmla="*/ 2232025 h 6858000"/>
              <a:gd name="connsiteX97" fmla="*/ 11758 w 5282519"/>
              <a:gd name="connsiteY97" fmla="*/ 2179637 h 6858000"/>
              <a:gd name="connsiteX98" fmla="*/ 3359 w 5282519"/>
              <a:gd name="connsiteY98" fmla="*/ 2119312 h 6858000"/>
              <a:gd name="connsiteX99" fmla="*/ 0 w 5282519"/>
              <a:gd name="connsiteY99" fmla="*/ 2051050 h 6858000"/>
              <a:gd name="connsiteX100" fmla="*/ 3359 w 5282519"/>
              <a:gd name="connsiteY100" fmla="*/ 1982787 h 6858000"/>
              <a:gd name="connsiteX101" fmla="*/ 11758 w 5282519"/>
              <a:gd name="connsiteY101" fmla="*/ 1922462 h 6858000"/>
              <a:gd name="connsiteX102" fmla="*/ 23515 w 5282519"/>
              <a:gd name="connsiteY102" fmla="*/ 1870075 h 6858000"/>
              <a:gd name="connsiteX103" fmla="*/ 38632 w 5282519"/>
              <a:gd name="connsiteY103" fmla="*/ 1824037 h 6858000"/>
              <a:gd name="connsiteX104" fmla="*/ 55427 w 5282519"/>
              <a:gd name="connsiteY104" fmla="*/ 1782762 h 6858000"/>
              <a:gd name="connsiteX105" fmla="*/ 75583 w 5282519"/>
              <a:gd name="connsiteY105" fmla="*/ 1743075 h 6858000"/>
              <a:gd name="connsiteX106" fmla="*/ 95738 w 5282519"/>
              <a:gd name="connsiteY106" fmla="*/ 1708150 h 6858000"/>
              <a:gd name="connsiteX107" fmla="*/ 115893 w 5282519"/>
              <a:gd name="connsiteY107" fmla="*/ 1671637 h 6858000"/>
              <a:gd name="connsiteX108" fmla="*/ 134368 w 5282519"/>
              <a:gd name="connsiteY108" fmla="*/ 1631950 h 6858000"/>
              <a:gd name="connsiteX109" fmla="*/ 152844 w 5282519"/>
              <a:gd name="connsiteY109" fmla="*/ 1589087 h 6858000"/>
              <a:gd name="connsiteX110" fmla="*/ 167960 w 5282519"/>
              <a:gd name="connsiteY110" fmla="*/ 1544637 h 6858000"/>
              <a:gd name="connsiteX111" fmla="*/ 178038 w 5282519"/>
              <a:gd name="connsiteY111" fmla="*/ 1492250 h 6858000"/>
              <a:gd name="connsiteX112" fmla="*/ 188115 w 5282519"/>
              <a:gd name="connsiteY112" fmla="*/ 1431925 h 6858000"/>
              <a:gd name="connsiteX113" fmla="*/ 189795 w 5282519"/>
              <a:gd name="connsiteY113" fmla="*/ 1363662 h 6858000"/>
              <a:gd name="connsiteX114" fmla="*/ 188115 w 5282519"/>
              <a:gd name="connsiteY114" fmla="*/ 1295400 h 6858000"/>
              <a:gd name="connsiteX115" fmla="*/ 178038 w 5282519"/>
              <a:gd name="connsiteY115" fmla="*/ 1235075 h 6858000"/>
              <a:gd name="connsiteX116" fmla="*/ 167960 w 5282519"/>
              <a:gd name="connsiteY116" fmla="*/ 1182687 h 6858000"/>
              <a:gd name="connsiteX117" fmla="*/ 152844 w 5282519"/>
              <a:gd name="connsiteY117" fmla="*/ 1136650 h 6858000"/>
              <a:gd name="connsiteX118" fmla="*/ 134368 w 5282519"/>
              <a:gd name="connsiteY118" fmla="*/ 1095375 h 6858000"/>
              <a:gd name="connsiteX119" fmla="*/ 115893 w 5282519"/>
              <a:gd name="connsiteY119" fmla="*/ 1055687 h 6858000"/>
              <a:gd name="connsiteX120" fmla="*/ 95738 w 5282519"/>
              <a:gd name="connsiteY120" fmla="*/ 1017587 h 6858000"/>
              <a:gd name="connsiteX121" fmla="*/ 75583 w 5282519"/>
              <a:gd name="connsiteY121" fmla="*/ 981075 h 6858000"/>
              <a:gd name="connsiteX122" fmla="*/ 55427 w 5282519"/>
              <a:gd name="connsiteY122" fmla="*/ 942975 h 6858000"/>
              <a:gd name="connsiteX123" fmla="*/ 38632 w 5282519"/>
              <a:gd name="connsiteY123" fmla="*/ 901700 h 6858000"/>
              <a:gd name="connsiteX124" fmla="*/ 23515 w 5282519"/>
              <a:gd name="connsiteY124" fmla="*/ 854075 h 6858000"/>
              <a:gd name="connsiteX125" fmla="*/ 11758 w 5282519"/>
              <a:gd name="connsiteY125" fmla="*/ 801687 h 6858000"/>
              <a:gd name="connsiteX126" fmla="*/ 3359 w 5282519"/>
              <a:gd name="connsiteY126" fmla="*/ 744537 h 6858000"/>
              <a:gd name="connsiteX127" fmla="*/ 0 w 5282519"/>
              <a:gd name="connsiteY127" fmla="*/ 673100 h 6858000"/>
              <a:gd name="connsiteX128" fmla="*/ 3359 w 5282519"/>
              <a:gd name="connsiteY128" fmla="*/ 606425 h 6858000"/>
              <a:gd name="connsiteX129" fmla="*/ 11758 w 5282519"/>
              <a:gd name="connsiteY129" fmla="*/ 546100 h 6858000"/>
              <a:gd name="connsiteX130" fmla="*/ 23515 w 5282519"/>
              <a:gd name="connsiteY130" fmla="*/ 496887 h 6858000"/>
              <a:gd name="connsiteX131" fmla="*/ 38632 w 5282519"/>
              <a:gd name="connsiteY131" fmla="*/ 450850 h 6858000"/>
              <a:gd name="connsiteX132" fmla="*/ 55427 w 5282519"/>
              <a:gd name="connsiteY132" fmla="*/ 409575 h 6858000"/>
              <a:gd name="connsiteX133" fmla="*/ 73903 w 5282519"/>
              <a:gd name="connsiteY133" fmla="*/ 369887 h 6858000"/>
              <a:gd name="connsiteX134" fmla="*/ 92379 w 5282519"/>
              <a:gd name="connsiteY134" fmla="*/ 334962 h 6858000"/>
              <a:gd name="connsiteX135" fmla="*/ 112534 w 5282519"/>
              <a:gd name="connsiteY135" fmla="*/ 296862 h 6858000"/>
              <a:gd name="connsiteX136" fmla="*/ 132689 w 5282519"/>
              <a:gd name="connsiteY136" fmla="*/ 260350 h 6858000"/>
              <a:gd name="connsiteX137" fmla="*/ 149485 w 5282519"/>
              <a:gd name="connsiteY137" fmla="*/ 217487 h 6858000"/>
              <a:gd name="connsiteX138" fmla="*/ 166281 w 5282519"/>
              <a:gd name="connsiteY138" fmla="*/ 174625 h 6858000"/>
              <a:gd name="connsiteX139" fmla="*/ 176358 w 5282519"/>
              <a:gd name="connsiteY139" fmla="*/ 122237 h 6858000"/>
              <a:gd name="connsiteX140" fmla="*/ 184756 w 5282519"/>
              <a:gd name="connsiteY140" fmla="*/ 6667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5282519" h="6858000">
                <a:moveTo>
                  <a:pt x="189795" y="0"/>
                </a:moveTo>
                <a:lnTo>
                  <a:pt x="5282519" y="0"/>
                </a:lnTo>
                <a:lnTo>
                  <a:pt x="5282519" y="6858000"/>
                </a:lnTo>
                <a:lnTo>
                  <a:pt x="189795" y="6858000"/>
                </a:lnTo>
                <a:lnTo>
                  <a:pt x="184756" y="6791325"/>
                </a:lnTo>
                <a:lnTo>
                  <a:pt x="176358" y="6735762"/>
                </a:lnTo>
                <a:lnTo>
                  <a:pt x="166281" y="6683375"/>
                </a:lnTo>
                <a:lnTo>
                  <a:pt x="149485" y="6640512"/>
                </a:lnTo>
                <a:lnTo>
                  <a:pt x="132689" y="6597650"/>
                </a:lnTo>
                <a:lnTo>
                  <a:pt x="112534" y="6561137"/>
                </a:lnTo>
                <a:lnTo>
                  <a:pt x="92379" y="6523037"/>
                </a:lnTo>
                <a:lnTo>
                  <a:pt x="73903" y="6488112"/>
                </a:lnTo>
                <a:lnTo>
                  <a:pt x="55427" y="6448425"/>
                </a:lnTo>
                <a:lnTo>
                  <a:pt x="38632" y="6407150"/>
                </a:lnTo>
                <a:lnTo>
                  <a:pt x="23515" y="6361112"/>
                </a:lnTo>
                <a:lnTo>
                  <a:pt x="11758" y="6311900"/>
                </a:lnTo>
                <a:lnTo>
                  <a:pt x="3359" y="6251575"/>
                </a:lnTo>
                <a:lnTo>
                  <a:pt x="0" y="6183312"/>
                </a:lnTo>
                <a:lnTo>
                  <a:pt x="3359" y="6113462"/>
                </a:lnTo>
                <a:lnTo>
                  <a:pt x="11758" y="6056312"/>
                </a:lnTo>
                <a:lnTo>
                  <a:pt x="23515" y="6003925"/>
                </a:lnTo>
                <a:lnTo>
                  <a:pt x="38632" y="5956300"/>
                </a:lnTo>
                <a:lnTo>
                  <a:pt x="55427" y="5915025"/>
                </a:lnTo>
                <a:lnTo>
                  <a:pt x="75583" y="5876925"/>
                </a:lnTo>
                <a:lnTo>
                  <a:pt x="95738" y="5840412"/>
                </a:lnTo>
                <a:lnTo>
                  <a:pt x="115893" y="5802312"/>
                </a:lnTo>
                <a:lnTo>
                  <a:pt x="134368" y="5762625"/>
                </a:lnTo>
                <a:lnTo>
                  <a:pt x="152844" y="5721350"/>
                </a:lnTo>
                <a:lnTo>
                  <a:pt x="167960" y="5675312"/>
                </a:lnTo>
                <a:lnTo>
                  <a:pt x="178038" y="5622925"/>
                </a:lnTo>
                <a:lnTo>
                  <a:pt x="188115" y="5562600"/>
                </a:lnTo>
                <a:lnTo>
                  <a:pt x="189795" y="5494337"/>
                </a:lnTo>
                <a:lnTo>
                  <a:pt x="188115" y="5426075"/>
                </a:lnTo>
                <a:lnTo>
                  <a:pt x="178038" y="5365750"/>
                </a:lnTo>
                <a:lnTo>
                  <a:pt x="167960" y="5313362"/>
                </a:lnTo>
                <a:lnTo>
                  <a:pt x="152844" y="5268912"/>
                </a:lnTo>
                <a:lnTo>
                  <a:pt x="134368" y="5226050"/>
                </a:lnTo>
                <a:lnTo>
                  <a:pt x="115893" y="5186362"/>
                </a:lnTo>
                <a:lnTo>
                  <a:pt x="95738" y="5149850"/>
                </a:lnTo>
                <a:lnTo>
                  <a:pt x="75583" y="5114925"/>
                </a:lnTo>
                <a:lnTo>
                  <a:pt x="55427" y="5075237"/>
                </a:lnTo>
                <a:lnTo>
                  <a:pt x="38632" y="5033962"/>
                </a:lnTo>
                <a:lnTo>
                  <a:pt x="23515" y="4987925"/>
                </a:lnTo>
                <a:lnTo>
                  <a:pt x="11758" y="4935537"/>
                </a:lnTo>
                <a:lnTo>
                  <a:pt x="3359" y="4875212"/>
                </a:lnTo>
                <a:lnTo>
                  <a:pt x="0" y="4806950"/>
                </a:lnTo>
                <a:lnTo>
                  <a:pt x="3359" y="4738687"/>
                </a:lnTo>
                <a:lnTo>
                  <a:pt x="11758" y="4678362"/>
                </a:lnTo>
                <a:lnTo>
                  <a:pt x="23515" y="4625975"/>
                </a:lnTo>
                <a:lnTo>
                  <a:pt x="38632" y="4579937"/>
                </a:lnTo>
                <a:lnTo>
                  <a:pt x="55427" y="4537075"/>
                </a:lnTo>
                <a:lnTo>
                  <a:pt x="75583" y="4498975"/>
                </a:lnTo>
                <a:lnTo>
                  <a:pt x="115893" y="4424362"/>
                </a:lnTo>
                <a:lnTo>
                  <a:pt x="134368" y="4386262"/>
                </a:lnTo>
                <a:lnTo>
                  <a:pt x="152844" y="4343400"/>
                </a:lnTo>
                <a:lnTo>
                  <a:pt x="167960" y="4297362"/>
                </a:lnTo>
                <a:lnTo>
                  <a:pt x="178038" y="4244975"/>
                </a:lnTo>
                <a:lnTo>
                  <a:pt x="188115" y="4186237"/>
                </a:lnTo>
                <a:lnTo>
                  <a:pt x="189795" y="4116387"/>
                </a:lnTo>
                <a:lnTo>
                  <a:pt x="188115" y="4048125"/>
                </a:lnTo>
                <a:lnTo>
                  <a:pt x="178038" y="3987800"/>
                </a:lnTo>
                <a:lnTo>
                  <a:pt x="167960" y="3935412"/>
                </a:lnTo>
                <a:lnTo>
                  <a:pt x="152844" y="3890962"/>
                </a:lnTo>
                <a:lnTo>
                  <a:pt x="134368" y="3848100"/>
                </a:lnTo>
                <a:lnTo>
                  <a:pt x="115893" y="3811587"/>
                </a:lnTo>
                <a:lnTo>
                  <a:pt x="75583" y="3736975"/>
                </a:lnTo>
                <a:lnTo>
                  <a:pt x="55427" y="3697287"/>
                </a:lnTo>
                <a:lnTo>
                  <a:pt x="38632" y="3656012"/>
                </a:lnTo>
                <a:lnTo>
                  <a:pt x="23515" y="3609975"/>
                </a:lnTo>
                <a:lnTo>
                  <a:pt x="11758" y="3557587"/>
                </a:lnTo>
                <a:lnTo>
                  <a:pt x="3359" y="3497262"/>
                </a:lnTo>
                <a:lnTo>
                  <a:pt x="0" y="3427412"/>
                </a:lnTo>
                <a:lnTo>
                  <a:pt x="3359" y="3360737"/>
                </a:lnTo>
                <a:lnTo>
                  <a:pt x="11758" y="3300412"/>
                </a:lnTo>
                <a:lnTo>
                  <a:pt x="23515" y="3248025"/>
                </a:lnTo>
                <a:lnTo>
                  <a:pt x="38632" y="3201987"/>
                </a:lnTo>
                <a:lnTo>
                  <a:pt x="55427" y="3160712"/>
                </a:lnTo>
                <a:lnTo>
                  <a:pt x="75583" y="3121025"/>
                </a:lnTo>
                <a:lnTo>
                  <a:pt x="95738" y="3084512"/>
                </a:lnTo>
                <a:lnTo>
                  <a:pt x="115893" y="3046412"/>
                </a:lnTo>
                <a:lnTo>
                  <a:pt x="134368" y="3009900"/>
                </a:lnTo>
                <a:lnTo>
                  <a:pt x="152844" y="2967037"/>
                </a:lnTo>
                <a:lnTo>
                  <a:pt x="167960" y="2922587"/>
                </a:lnTo>
                <a:lnTo>
                  <a:pt x="178038" y="2868612"/>
                </a:lnTo>
                <a:lnTo>
                  <a:pt x="188115" y="2809875"/>
                </a:lnTo>
                <a:lnTo>
                  <a:pt x="189795" y="2741612"/>
                </a:lnTo>
                <a:lnTo>
                  <a:pt x="188115" y="2671762"/>
                </a:lnTo>
                <a:lnTo>
                  <a:pt x="178038" y="2613025"/>
                </a:lnTo>
                <a:lnTo>
                  <a:pt x="167960" y="2560637"/>
                </a:lnTo>
                <a:lnTo>
                  <a:pt x="152844" y="2513012"/>
                </a:lnTo>
                <a:lnTo>
                  <a:pt x="134368" y="2471737"/>
                </a:lnTo>
                <a:lnTo>
                  <a:pt x="115893" y="2433637"/>
                </a:lnTo>
                <a:lnTo>
                  <a:pt x="95738" y="2395537"/>
                </a:lnTo>
                <a:lnTo>
                  <a:pt x="75583" y="2359025"/>
                </a:lnTo>
                <a:lnTo>
                  <a:pt x="55427" y="2319337"/>
                </a:lnTo>
                <a:lnTo>
                  <a:pt x="38632" y="2278062"/>
                </a:lnTo>
                <a:lnTo>
                  <a:pt x="23515" y="2232025"/>
                </a:lnTo>
                <a:lnTo>
                  <a:pt x="11758" y="2179637"/>
                </a:lnTo>
                <a:lnTo>
                  <a:pt x="3359" y="2119312"/>
                </a:lnTo>
                <a:lnTo>
                  <a:pt x="0" y="2051050"/>
                </a:lnTo>
                <a:lnTo>
                  <a:pt x="3359" y="1982787"/>
                </a:lnTo>
                <a:lnTo>
                  <a:pt x="11758" y="1922462"/>
                </a:lnTo>
                <a:lnTo>
                  <a:pt x="23515" y="1870075"/>
                </a:lnTo>
                <a:lnTo>
                  <a:pt x="38632" y="1824037"/>
                </a:lnTo>
                <a:lnTo>
                  <a:pt x="55427" y="1782762"/>
                </a:lnTo>
                <a:lnTo>
                  <a:pt x="75583" y="1743075"/>
                </a:lnTo>
                <a:lnTo>
                  <a:pt x="95738" y="1708150"/>
                </a:lnTo>
                <a:lnTo>
                  <a:pt x="115893" y="1671637"/>
                </a:lnTo>
                <a:lnTo>
                  <a:pt x="134368" y="1631950"/>
                </a:lnTo>
                <a:lnTo>
                  <a:pt x="152844" y="1589087"/>
                </a:lnTo>
                <a:lnTo>
                  <a:pt x="167960" y="1544637"/>
                </a:lnTo>
                <a:lnTo>
                  <a:pt x="178038" y="1492250"/>
                </a:lnTo>
                <a:lnTo>
                  <a:pt x="188115" y="1431925"/>
                </a:lnTo>
                <a:lnTo>
                  <a:pt x="189795" y="1363662"/>
                </a:lnTo>
                <a:lnTo>
                  <a:pt x="188115" y="1295400"/>
                </a:lnTo>
                <a:lnTo>
                  <a:pt x="178038" y="1235075"/>
                </a:lnTo>
                <a:lnTo>
                  <a:pt x="167960" y="1182687"/>
                </a:lnTo>
                <a:lnTo>
                  <a:pt x="152844" y="1136650"/>
                </a:lnTo>
                <a:lnTo>
                  <a:pt x="134368" y="1095375"/>
                </a:lnTo>
                <a:lnTo>
                  <a:pt x="115893" y="1055687"/>
                </a:lnTo>
                <a:lnTo>
                  <a:pt x="95738" y="1017587"/>
                </a:lnTo>
                <a:lnTo>
                  <a:pt x="75583" y="981075"/>
                </a:lnTo>
                <a:lnTo>
                  <a:pt x="55427" y="942975"/>
                </a:lnTo>
                <a:lnTo>
                  <a:pt x="38632" y="901700"/>
                </a:lnTo>
                <a:lnTo>
                  <a:pt x="23515" y="854075"/>
                </a:lnTo>
                <a:lnTo>
                  <a:pt x="11758" y="801687"/>
                </a:lnTo>
                <a:lnTo>
                  <a:pt x="3359" y="744537"/>
                </a:lnTo>
                <a:lnTo>
                  <a:pt x="0" y="673100"/>
                </a:lnTo>
                <a:lnTo>
                  <a:pt x="3359" y="606425"/>
                </a:lnTo>
                <a:lnTo>
                  <a:pt x="11758" y="546100"/>
                </a:lnTo>
                <a:lnTo>
                  <a:pt x="23515" y="496887"/>
                </a:lnTo>
                <a:lnTo>
                  <a:pt x="38632" y="450850"/>
                </a:lnTo>
                <a:lnTo>
                  <a:pt x="55427" y="409575"/>
                </a:lnTo>
                <a:lnTo>
                  <a:pt x="73903" y="369887"/>
                </a:lnTo>
                <a:lnTo>
                  <a:pt x="92379" y="334962"/>
                </a:lnTo>
                <a:lnTo>
                  <a:pt x="112534" y="296862"/>
                </a:lnTo>
                <a:lnTo>
                  <a:pt x="132689" y="260350"/>
                </a:lnTo>
                <a:lnTo>
                  <a:pt x="149485" y="217487"/>
                </a:lnTo>
                <a:lnTo>
                  <a:pt x="166281" y="174625"/>
                </a:lnTo>
                <a:lnTo>
                  <a:pt x="176358" y="122237"/>
                </a:lnTo>
                <a:lnTo>
                  <a:pt x="184756" y="66675"/>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eorgia" panose="02040502050405020303"/>
              <a:ea typeface="+mn-ea"/>
              <a:cs typeface="+mn-cs"/>
            </a:endParaRPr>
          </a:p>
        </p:txBody>
      </p:sp>
      <p:pic>
        <p:nvPicPr>
          <p:cNvPr id="1026" name="Picture 2">
            <a:extLst>
              <a:ext uri="{FF2B5EF4-FFF2-40B4-BE49-F238E27FC236}">
                <a16:creationId xmlns:a16="http://schemas.microsoft.com/office/drawing/2014/main" id="{376E462B-F4A9-085C-7B75-A6541D14791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26974"/>
          <a:stretch/>
        </p:blipFill>
        <p:spPr bwMode="auto">
          <a:xfrm>
            <a:off x="6909481" y="10"/>
            <a:ext cx="5282519" cy="6857990"/>
          </a:xfrm>
          <a:custGeom>
            <a:avLst/>
            <a:gdLst/>
            <a:ahLst/>
            <a:cxnLst/>
            <a:rect l="l" t="t" r="r" b="b"/>
            <a:pathLst>
              <a:path w="5282519" h="6858000">
                <a:moveTo>
                  <a:pt x="189795" y="0"/>
                </a:moveTo>
                <a:lnTo>
                  <a:pt x="5282519" y="0"/>
                </a:lnTo>
                <a:lnTo>
                  <a:pt x="5282519" y="6858000"/>
                </a:lnTo>
                <a:lnTo>
                  <a:pt x="189795" y="6858000"/>
                </a:lnTo>
                <a:lnTo>
                  <a:pt x="184756" y="6791325"/>
                </a:lnTo>
                <a:lnTo>
                  <a:pt x="176358" y="6735762"/>
                </a:lnTo>
                <a:lnTo>
                  <a:pt x="166281" y="6683375"/>
                </a:lnTo>
                <a:lnTo>
                  <a:pt x="149485" y="6640512"/>
                </a:lnTo>
                <a:lnTo>
                  <a:pt x="132689" y="6597650"/>
                </a:lnTo>
                <a:lnTo>
                  <a:pt x="112534" y="6561137"/>
                </a:lnTo>
                <a:lnTo>
                  <a:pt x="92379" y="6523037"/>
                </a:lnTo>
                <a:lnTo>
                  <a:pt x="73903" y="6488112"/>
                </a:lnTo>
                <a:lnTo>
                  <a:pt x="55427" y="6448425"/>
                </a:lnTo>
                <a:lnTo>
                  <a:pt x="38632" y="6407150"/>
                </a:lnTo>
                <a:lnTo>
                  <a:pt x="23515" y="6361112"/>
                </a:lnTo>
                <a:lnTo>
                  <a:pt x="11758" y="6311900"/>
                </a:lnTo>
                <a:lnTo>
                  <a:pt x="3359" y="6251575"/>
                </a:lnTo>
                <a:lnTo>
                  <a:pt x="0" y="6183312"/>
                </a:lnTo>
                <a:lnTo>
                  <a:pt x="3359" y="6113462"/>
                </a:lnTo>
                <a:lnTo>
                  <a:pt x="11758" y="6056312"/>
                </a:lnTo>
                <a:lnTo>
                  <a:pt x="23515" y="6003925"/>
                </a:lnTo>
                <a:lnTo>
                  <a:pt x="38632" y="5956300"/>
                </a:lnTo>
                <a:lnTo>
                  <a:pt x="55427" y="5915025"/>
                </a:lnTo>
                <a:lnTo>
                  <a:pt x="75583" y="5876925"/>
                </a:lnTo>
                <a:lnTo>
                  <a:pt x="95738" y="5840412"/>
                </a:lnTo>
                <a:lnTo>
                  <a:pt x="115893" y="5802312"/>
                </a:lnTo>
                <a:lnTo>
                  <a:pt x="134368" y="5762625"/>
                </a:lnTo>
                <a:lnTo>
                  <a:pt x="152844" y="5721350"/>
                </a:lnTo>
                <a:lnTo>
                  <a:pt x="167960" y="5675312"/>
                </a:lnTo>
                <a:lnTo>
                  <a:pt x="178038" y="5622925"/>
                </a:lnTo>
                <a:lnTo>
                  <a:pt x="188115" y="5562600"/>
                </a:lnTo>
                <a:lnTo>
                  <a:pt x="189795" y="5494337"/>
                </a:lnTo>
                <a:lnTo>
                  <a:pt x="188115" y="5426075"/>
                </a:lnTo>
                <a:lnTo>
                  <a:pt x="178038" y="5365750"/>
                </a:lnTo>
                <a:lnTo>
                  <a:pt x="167960" y="5313362"/>
                </a:lnTo>
                <a:lnTo>
                  <a:pt x="152844" y="5268912"/>
                </a:lnTo>
                <a:lnTo>
                  <a:pt x="134368" y="5226050"/>
                </a:lnTo>
                <a:lnTo>
                  <a:pt x="115893" y="5186362"/>
                </a:lnTo>
                <a:lnTo>
                  <a:pt x="95738" y="5149850"/>
                </a:lnTo>
                <a:lnTo>
                  <a:pt x="75583" y="5114925"/>
                </a:lnTo>
                <a:lnTo>
                  <a:pt x="55427" y="5075237"/>
                </a:lnTo>
                <a:lnTo>
                  <a:pt x="38632" y="5033962"/>
                </a:lnTo>
                <a:lnTo>
                  <a:pt x="23515" y="4987925"/>
                </a:lnTo>
                <a:lnTo>
                  <a:pt x="11758" y="4935537"/>
                </a:lnTo>
                <a:lnTo>
                  <a:pt x="3359" y="4875212"/>
                </a:lnTo>
                <a:lnTo>
                  <a:pt x="0" y="4806950"/>
                </a:lnTo>
                <a:lnTo>
                  <a:pt x="3359" y="4738687"/>
                </a:lnTo>
                <a:lnTo>
                  <a:pt x="11758" y="4678362"/>
                </a:lnTo>
                <a:lnTo>
                  <a:pt x="23515" y="4625975"/>
                </a:lnTo>
                <a:lnTo>
                  <a:pt x="38632" y="4579937"/>
                </a:lnTo>
                <a:lnTo>
                  <a:pt x="55427" y="4537075"/>
                </a:lnTo>
                <a:lnTo>
                  <a:pt x="75583" y="4498975"/>
                </a:lnTo>
                <a:lnTo>
                  <a:pt x="115893" y="4424362"/>
                </a:lnTo>
                <a:lnTo>
                  <a:pt x="134368" y="4386262"/>
                </a:lnTo>
                <a:lnTo>
                  <a:pt x="152844" y="4343400"/>
                </a:lnTo>
                <a:lnTo>
                  <a:pt x="167960" y="4297362"/>
                </a:lnTo>
                <a:lnTo>
                  <a:pt x="178038" y="4244975"/>
                </a:lnTo>
                <a:lnTo>
                  <a:pt x="188115" y="4186237"/>
                </a:lnTo>
                <a:lnTo>
                  <a:pt x="189795" y="4116387"/>
                </a:lnTo>
                <a:lnTo>
                  <a:pt x="188115" y="4048125"/>
                </a:lnTo>
                <a:lnTo>
                  <a:pt x="178038" y="3987800"/>
                </a:lnTo>
                <a:lnTo>
                  <a:pt x="167960" y="3935412"/>
                </a:lnTo>
                <a:lnTo>
                  <a:pt x="152844" y="3890962"/>
                </a:lnTo>
                <a:lnTo>
                  <a:pt x="134368" y="3848100"/>
                </a:lnTo>
                <a:lnTo>
                  <a:pt x="115893" y="3811587"/>
                </a:lnTo>
                <a:lnTo>
                  <a:pt x="75583" y="3736975"/>
                </a:lnTo>
                <a:lnTo>
                  <a:pt x="55427" y="3697287"/>
                </a:lnTo>
                <a:lnTo>
                  <a:pt x="38632" y="3656012"/>
                </a:lnTo>
                <a:lnTo>
                  <a:pt x="23515" y="3609975"/>
                </a:lnTo>
                <a:lnTo>
                  <a:pt x="11758" y="3557587"/>
                </a:lnTo>
                <a:lnTo>
                  <a:pt x="3359" y="3497262"/>
                </a:lnTo>
                <a:lnTo>
                  <a:pt x="0" y="3427412"/>
                </a:lnTo>
                <a:lnTo>
                  <a:pt x="3359" y="3360737"/>
                </a:lnTo>
                <a:lnTo>
                  <a:pt x="11758" y="3300412"/>
                </a:lnTo>
                <a:lnTo>
                  <a:pt x="23515" y="3248025"/>
                </a:lnTo>
                <a:lnTo>
                  <a:pt x="38632" y="3201987"/>
                </a:lnTo>
                <a:lnTo>
                  <a:pt x="55427" y="3160712"/>
                </a:lnTo>
                <a:lnTo>
                  <a:pt x="75583" y="3121025"/>
                </a:lnTo>
                <a:lnTo>
                  <a:pt x="95738" y="3084512"/>
                </a:lnTo>
                <a:lnTo>
                  <a:pt x="115893" y="3046412"/>
                </a:lnTo>
                <a:lnTo>
                  <a:pt x="134368" y="3009900"/>
                </a:lnTo>
                <a:lnTo>
                  <a:pt x="152844" y="2967037"/>
                </a:lnTo>
                <a:lnTo>
                  <a:pt x="167960" y="2922587"/>
                </a:lnTo>
                <a:lnTo>
                  <a:pt x="178038" y="2868612"/>
                </a:lnTo>
                <a:lnTo>
                  <a:pt x="188115" y="2809875"/>
                </a:lnTo>
                <a:lnTo>
                  <a:pt x="189795" y="2741612"/>
                </a:lnTo>
                <a:lnTo>
                  <a:pt x="188115" y="2671762"/>
                </a:lnTo>
                <a:lnTo>
                  <a:pt x="178038" y="2613025"/>
                </a:lnTo>
                <a:lnTo>
                  <a:pt x="167960" y="2560637"/>
                </a:lnTo>
                <a:lnTo>
                  <a:pt x="152844" y="2513012"/>
                </a:lnTo>
                <a:lnTo>
                  <a:pt x="134368" y="2471737"/>
                </a:lnTo>
                <a:lnTo>
                  <a:pt x="115893" y="2433637"/>
                </a:lnTo>
                <a:lnTo>
                  <a:pt x="95738" y="2395537"/>
                </a:lnTo>
                <a:lnTo>
                  <a:pt x="75583" y="2359025"/>
                </a:lnTo>
                <a:lnTo>
                  <a:pt x="55427" y="2319337"/>
                </a:lnTo>
                <a:lnTo>
                  <a:pt x="38632" y="2278062"/>
                </a:lnTo>
                <a:lnTo>
                  <a:pt x="23515" y="2232025"/>
                </a:lnTo>
                <a:lnTo>
                  <a:pt x="11758" y="2179637"/>
                </a:lnTo>
                <a:lnTo>
                  <a:pt x="3359" y="2119312"/>
                </a:lnTo>
                <a:lnTo>
                  <a:pt x="0" y="2051050"/>
                </a:lnTo>
                <a:lnTo>
                  <a:pt x="3359" y="1982787"/>
                </a:lnTo>
                <a:lnTo>
                  <a:pt x="11758" y="1922462"/>
                </a:lnTo>
                <a:lnTo>
                  <a:pt x="23515" y="1870075"/>
                </a:lnTo>
                <a:lnTo>
                  <a:pt x="38632" y="1824037"/>
                </a:lnTo>
                <a:lnTo>
                  <a:pt x="55427" y="1782762"/>
                </a:lnTo>
                <a:lnTo>
                  <a:pt x="75583" y="1743075"/>
                </a:lnTo>
                <a:lnTo>
                  <a:pt x="95738" y="1708150"/>
                </a:lnTo>
                <a:lnTo>
                  <a:pt x="115893" y="1671637"/>
                </a:lnTo>
                <a:lnTo>
                  <a:pt x="134368" y="1631950"/>
                </a:lnTo>
                <a:lnTo>
                  <a:pt x="152844" y="1589087"/>
                </a:lnTo>
                <a:lnTo>
                  <a:pt x="167960" y="1544637"/>
                </a:lnTo>
                <a:lnTo>
                  <a:pt x="178038" y="1492250"/>
                </a:lnTo>
                <a:lnTo>
                  <a:pt x="188115" y="1431925"/>
                </a:lnTo>
                <a:lnTo>
                  <a:pt x="189795" y="1363662"/>
                </a:lnTo>
                <a:lnTo>
                  <a:pt x="188115" y="1295400"/>
                </a:lnTo>
                <a:lnTo>
                  <a:pt x="178038" y="1235075"/>
                </a:lnTo>
                <a:lnTo>
                  <a:pt x="167960" y="1182687"/>
                </a:lnTo>
                <a:lnTo>
                  <a:pt x="152844" y="1136650"/>
                </a:lnTo>
                <a:lnTo>
                  <a:pt x="134368" y="1095375"/>
                </a:lnTo>
                <a:lnTo>
                  <a:pt x="115893" y="1055687"/>
                </a:lnTo>
                <a:lnTo>
                  <a:pt x="95738" y="1017587"/>
                </a:lnTo>
                <a:lnTo>
                  <a:pt x="75583" y="981075"/>
                </a:lnTo>
                <a:lnTo>
                  <a:pt x="55427" y="942975"/>
                </a:lnTo>
                <a:lnTo>
                  <a:pt x="38632" y="901700"/>
                </a:lnTo>
                <a:lnTo>
                  <a:pt x="23515" y="854075"/>
                </a:lnTo>
                <a:lnTo>
                  <a:pt x="11758" y="801687"/>
                </a:lnTo>
                <a:lnTo>
                  <a:pt x="3359" y="744537"/>
                </a:lnTo>
                <a:lnTo>
                  <a:pt x="0" y="673100"/>
                </a:lnTo>
                <a:lnTo>
                  <a:pt x="3359" y="606425"/>
                </a:lnTo>
                <a:lnTo>
                  <a:pt x="11758" y="546100"/>
                </a:lnTo>
                <a:lnTo>
                  <a:pt x="23515" y="496887"/>
                </a:lnTo>
                <a:lnTo>
                  <a:pt x="38632" y="450850"/>
                </a:lnTo>
                <a:lnTo>
                  <a:pt x="55427" y="409575"/>
                </a:lnTo>
                <a:lnTo>
                  <a:pt x="73903" y="369887"/>
                </a:lnTo>
                <a:lnTo>
                  <a:pt x="92379" y="334962"/>
                </a:lnTo>
                <a:lnTo>
                  <a:pt x="112534" y="296862"/>
                </a:lnTo>
                <a:lnTo>
                  <a:pt x="132689" y="260350"/>
                </a:lnTo>
                <a:lnTo>
                  <a:pt x="149485" y="217487"/>
                </a:lnTo>
                <a:lnTo>
                  <a:pt x="166281" y="174625"/>
                </a:lnTo>
                <a:lnTo>
                  <a:pt x="176358" y="122237"/>
                </a:lnTo>
                <a:lnTo>
                  <a:pt x="184756" y="66675"/>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0880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88DAC5-4D5A-4D2B-B4AC-CB5A024AF651}"/>
              </a:ext>
            </a:extLst>
          </p:cNvPr>
          <p:cNvSpPr>
            <a:spLocks noGrp="1"/>
          </p:cNvSpPr>
          <p:nvPr>
            <p:ph type="title"/>
          </p:nvPr>
        </p:nvSpPr>
        <p:spPr>
          <a:xfrm>
            <a:off x="4965430" y="629268"/>
            <a:ext cx="6586491" cy="1286160"/>
          </a:xfrm>
        </p:spPr>
        <p:txBody>
          <a:bodyPr anchor="b">
            <a:normAutofit/>
          </a:bodyPr>
          <a:lstStyle/>
          <a:p>
            <a:r>
              <a:rPr lang="es-ES" sz="1400"/>
              <a:t>Dirección de Obras Hidráulicas </a:t>
            </a:r>
            <a:br>
              <a:rPr lang="es-ES" sz="1400"/>
            </a:br>
            <a:r>
              <a:rPr lang="es-ES" sz="1400"/>
              <a:t>Artículo 13 del D.F.L. </a:t>
            </a:r>
            <a:r>
              <a:rPr lang="es-ES" sz="1400" err="1"/>
              <a:t>Nº</a:t>
            </a:r>
            <a:r>
              <a:rPr lang="es-ES" sz="1400"/>
              <a:t> 850 que fija el texto refundido, coordinado y sistematizado de la Ley 740 Nº15.840, de 1964 y del D.F.L. </a:t>
            </a:r>
            <a:r>
              <a:rPr lang="es-ES" sz="1400" err="1"/>
              <a:t>Nº</a:t>
            </a:r>
            <a:r>
              <a:rPr lang="es-ES" sz="1400"/>
              <a:t> 206, de 1960, Orgánica del Ministerio de Obras Públicas,</a:t>
            </a:r>
            <a:endParaRPr lang="es-CL" sz="1400"/>
          </a:p>
        </p:txBody>
      </p:sp>
      <p:sp>
        <p:nvSpPr>
          <p:cNvPr id="3" name="Marcador de contenido 2">
            <a:extLst>
              <a:ext uri="{FF2B5EF4-FFF2-40B4-BE49-F238E27FC236}">
                <a16:creationId xmlns:a16="http://schemas.microsoft.com/office/drawing/2014/main" id="{E2B60E12-5355-4F96-BD4B-EC0E1479B3C6}"/>
              </a:ext>
            </a:extLst>
          </p:cNvPr>
          <p:cNvSpPr>
            <a:spLocks noGrp="1"/>
          </p:cNvSpPr>
          <p:nvPr>
            <p:ph idx="1"/>
          </p:nvPr>
        </p:nvSpPr>
        <p:spPr>
          <a:xfrm>
            <a:off x="4965431" y="2438400"/>
            <a:ext cx="6586489" cy="3785419"/>
          </a:xfrm>
        </p:spPr>
        <p:txBody>
          <a:bodyPr>
            <a:normAutofit/>
          </a:bodyPr>
          <a:lstStyle/>
          <a:p>
            <a:r>
              <a:rPr lang="es-ES" sz="2000"/>
              <a:t>Función: </a:t>
            </a:r>
          </a:p>
          <a:p>
            <a:r>
              <a:rPr lang="es-ES" sz="2000"/>
              <a:t>“Proveer de servicios de Infraestructura Hidráulica que permitan el óptimo aprovechamiento del agua y la protección del territorio y de las personas, mediante un equipo de trabajo competente, con eficiencia en el uso de los recursos y la participación de la ciudadanía en las distintas etapas de los proyectos, para contribuir al desarrollo sustentable del País” . </a:t>
            </a:r>
            <a:endParaRPr lang="es-CL" sz="2000"/>
          </a:p>
        </p:txBody>
      </p:sp>
      <p:pic>
        <p:nvPicPr>
          <p:cNvPr id="2050" name="Picture 2" descr="Esto contiene una imagen de: 105.26€ |Dali Shake by Salvador Dali abstract oil paintings replication apply for hotel,room,oil art,oil painting wholesale artwork Xmas|oil painting western|painting scrolloil paintings of jesus - AliExpress">
            <a:extLst>
              <a:ext uri="{FF2B5EF4-FFF2-40B4-BE49-F238E27FC236}">
                <a16:creationId xmlns:a16="http://schemas.microsoft.com/office/drawing/2014/main" id="{B730FB7A-5E7A-03D3-2A7C-617605D51BA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62" r="4076"/>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2055" name="Straight Connector 2054">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54CDD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23857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7FE67857-49B8-42AE-B5E8-ED3B9E2E7195}"/>
              </a:ext>
            </a:extLst>
          </p:cNvPr>
          <p:cNvSpPr>
            <a:spLocks noGrp="1"/>
          </p:cNvSpPr>
          <p:nvPr>
            <p:ph idx="1"/>
          </p:nvPr>
        </p:nvSpPr>
        <p:spPr>
          <a:xfrm>
            <a:off x="4965431" y="164892"/>
            <a:ext cx="6586489" cy="6058927"/>
          </a:xfrm>
        </p:spPr>
        <p:txBody>
          <a:bodyPr>
            <a:normAutofit/>
          </a:bodyPr>
          <a:lstStyle/>
          <a:p>
            <a:pPr marL="0" indent="0">
              <a:buNone/>
            </a:pPr>
            <a:r>
              <a:rPr lang="es-ES" sz="1600" dirty="0"/>
              <a:t>1) La realización del estudio, proyección, construcción, reparación y explotación de obras de riego que se realicen con fondos fiscales, incluyendo así como del abovedamiento de los canales de regadío que corren por los sectores urbanos de las poblaciones. </a:t>
            </a:r>
          </a:p>
          <a:p>
            <a:pPr marL="0" indent="0">
              <a:buNone/>
            </a:pPr>
            <a:r>
              <a:rPr lang="es-ES" sz="1600" dirty="0"/>
              <a:t>Artículo 17, letras a y c, del D.F.L. </a:t>
            </a:r>
            <a:r>
              <a:rPr lang="es-ES" sz="1600" dirty="0" err="1"/>
              <a:t>Nº</a:t>
            </a:r>
            <a:r>
              <a:rPr lang="es-ES" sz="1600" dirty="0"/>
              <a:t> 850 que fija el texto refundido, coordinado y sistematizado de 743 la Ley Nº15.840, de 1964 y del D.F.L. </a:t>
            </a:r>
            <a:r>
              <a:rPr lang="es-ES" sz="1600" dirty="0" err="1"/>
              <a:t>Nº</a:t>
            </a:r>
            <a:r>
              <a:rPr lang="es-ES" sz="1600" dirty="0"/>
              <a:t> 206, de 1960, Orgánica del Ministerio de Obras Públicas. </a:t>
            </a:r>
          </a:p>
          <a:p>
            <a:pPr marL="0" indent="0">
              <a:buNone/>
            </a:pPr>
            <a:r>
              <a:rPr lang="es-ES" sz="1600" dirty="0"/>
              <a:t>2) Solicitar el otorgamiento de los correspondientes derechos de aprovechamiento de agua, permanentes o eventuales, que requieran las obras de riego financiadas con fondos fiscales ; </a:t>
            </a:r>
          </a:p>
          <a:p>
            <a:pPr marL="0" indent="0">
              <a:buNone/>
            </a:pPr>
            <a:r>
              <a:rPr lang="es-ES" sz="1600" dirty="0"/>
              <a:t>Artículo 6 del D.F.L. </a:t>
            </a:r>
            <a:r>
              <a:rPr lang="es-ES" sz="1600" dirty="0" err="1"/>
              <a:t>Nº</a:t>
            </a:r>
            <a:r>
              <a:rPr lang="es-ES" sz="1600" dirty="0"/>
              <a:t> 1123, de 21 de diciembre de 1981, que establece normas sobre ejecución 744 de obras de riego por el estado.</a:t>
            </a:r>
          </a:p>
          <a:p>
            <a:pPr marL="0" indent="0">
              <a:buNone/>
            </a:pPr>
            <a:r>
              <a:rPr lang="es-ES" sz="1600" dirty="0"/>
              <a:t>3) Realizar  de obras de saneamiento y recuperación de terrenos que se ejecuten con fondos fiscales </a:t>
            </a:r>
            <a:r>
              <a:rPr lang="es-CL" sz="1600" cap="none" dirty="0"/>
              <a:t>que permitan fácil escurrimiento y disposición e impidan el daño que ellas puedan causar a las personas, a las viviendas y, en general, a la infraestructura urbana.</a:t>
            </a:r>
          </a:p>
          <a:p>
            <a:pPr marL="0" indent="0">
              <a:buNone/>
            </a:pPr>
            <a:r>
              <a:rPr lang="es-ES" sz="1600" dirty="0"/>
              <a:t>Artículo 17, letra b, del D.F.L. </a:t>
            </a:r>
            <a:r>
              <a:rPr lang="es-ES" sz="1600" dirty="0" err="1"/>
              <a:t>Nº</a:t>
            </a:r>
            <a:r>
              <a:rPr lang="es-ES" sz="1600" dirty="0"/>
              <a:t> 850 que fija el texto refundido, coordinado y sistematizado de la 745 Ley Nº15.840, de 1964 y del D.F.L. </a:t>
            </a:r>
            <a:r>
              <a:rPr lang="es-ES" sz="1600" dirty="0" err="1"/>
              <a:t>Nº</a:t>
            </a:r>
            <a:r>
              <a:rPr lang="es-ES" sz="1600" dirty="0"/>
              <a:t> 206, de 1960, Orgánica del Ministerio de Obras Públicas.</a:t>
            </a:r>
          </a:p>
          <a:p>
            <a:pPr marL="0" indent="0">
              <a:buNone/>
            </a:pPr>
            <a:r>
              <a:rPr lang="es-ES" sz="1600" dirty="0"/>
              <a:t>4) Disponer la contratación para la realización de las obras  de Sistemas de Evacuación y Drenaje de Aguas Lluvias . </a:t>
            </a:r>
          </a:p>
          <a:p>
            <a:pPr marL="0" indent="0">
              <a:buNone/>
            </a:pPr>
            <a:r>
              <a:rPr lang="es-ES" sz="1600" dirty="0"/>
              <a:t>Art. 1º de la Ley </a:t>
            </a:r>
            <a:r>
              <a:rPr lang="es-ES" sz="1600" dirty="0" err="1"/>
              <a:t>Nº</a:t>
            </a:r>
            <a:r>
              <a:rPr lang="es-ES" sz="1600" dirty="0"/>
              <a:t> 19.525, de 10 de noviembre de 1997, que regula los Sistemas de 746 Evacuación y Drenaje de Aguas Lluvias. </a:t>
            </a:r>
            <a:endParaRPr lang="es-CL" sz="1600" dirty="0"/>
          </a:p>
        </p:txBody>
      </p:sp>
      <p:pic>
        <p:nvPicPr>
          <p:cNvPr id="2" name="Picture 2" descr="Esto contiene una imagen de: 105.26€ |Dali Shake by Salvador Dali abstract oil paintings replication apply for hotel,room,oil art,oil painting wholesale artwork Xmas|oil painting western|painting scrolloil paintings of jesus - AliExpress">
            <a:extLst>
              <a:ext uri="{FF2B5EF4-FFF2-40B4-BE49-F238E27FC236}">
                <a16:creationId xmlns:a16="http://schemas.microsoft.com/office/drawing/2014/main" id="{A317D72D-AC56-0815-DE24-3061585B5A8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62" r="4076"/>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97989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29A6125C-4368-44A2-BCEA-35112A457619}"/>
              </a:ext>
            </a:extLst>
          </p:cNvPr>
          <p:cNvSpPr>
            <a:spLocks noGrp="1"/>
          </p:cNvSpPr>
          <p:nvPr>
            <p:ph type="title"/>
          </p:nvPr>
        </p:nvSpPr>
        <p:spPr>
          <a:xfrm>
            <a:off x="572493" y="238539"/>
            <a:ext cx="11018520" cy="1434415"/>
          </a:xfrm>
        </p:spPr>
        <p:txBody>
          <a:bodyPr anchor="b">
            <a:normAutofit/>
          </a:bodyPr>
          <a:lstStyle/>
          <a:p>
            <a:r>
              <a:rPr lang="es-ES" sz="3000"/>
              <a:t>Superintendencia de Servicios Sanitarios (SISS).  </a:t>
            </a:r>
            <a:br>
              <a:rPr lang="es-ES" sz="3000"/>
            </a:br>
            <a:r>
              <a:rPr lang="es-ES" sz="3000"/>
              <a:t>Artículo 2º de Ley Nº 18.902, de 8 de enero de 1989, que crea la Superintendencia de Servicios 749 Sanitarios</a:t>
            </a:r>
            <a:endParaRPr lang="es-CL" sz="3000"/>
          </a:p>
        </p:txBody>
      </p:sp>
      <p:sp>
        <p:nvSpPr>
          <p:cNvPr id="308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CA1019DA-A22E-401D-B060-A7A6B354EC14}"/>
              </a:ext>
            </a:extLst>
          </p:cNvPr>
          <p:cNvSpPr>
            <a:spLocks noGrp="1"/>
          </p:cNvSpPr>
          <p:nvPr>
            <p:ph idx="1"/>
          </p:nvPr>
        </p:nvSpPr>
        <p:spPr>
          <a:xfrm>
            <a:off x="572493" y="2071316"/>
            <a:ext cx="6713552" cy="4119172"/>
          </a:xfrm>
        </p:spPr>
        <p:txBody>
          <a:bodyPr anchor="t">
            <a:normAutofit/>
          </a:bodyPr>
          <a:lstStyle/>
          <a:p>
            <a:pPr marL="0" indent="0">
              <a:buNone/>
            </a:pPr>
            <a:r>
              <a:rPr lang="es-ES" sz="1900"/>
              <a:t>Creada en 1989 como un servicio funcionalmente descentralizado, con personalidad jurídica y patrimonio propio, sujeto a la supervigilancia del Presidente de la República a través del Ministerio de Obras Públicas . </a:t>
            </a:r>
          </a:p>
          <a:p>
            <a:pPr marL="0" indent="0">
              <a:buNone/>
            </a:pPr>
            <a:endParaRPr lang="es-ES" sz="1900"/>
          </a:p>
          <a:p>
            <a:pPr marL="0" indent="0">
              <a:buNone/>
            </a:pPr>
            <a:r>
              <a:rPr lang="es-ES" sz="1900"/>
              <a:t>Funciones “la </a:t>
            </a:r>
            <a:r>
              <a:rPr lang="es-ES" sz="1900" u="sng"/>
              <a:t>fiscalización de los prestadores de servicios sanitarios</a:t>
            </a:r>
            <a:r>
              <a:rPr lang="es-ES" sz="1900"/>
              <a:t>, del </a:t>
            </a:r>
            <a:r>
              <a:rPr lang="es-ES" sz="1900" u="sng"/>
              <a:t>cumplimiento de las normas relativas a servicios sanitarios </a:t>
            </a:r>
            <a:r>
              <a:rPr lang="es-ES" sz="1900"/>
              <a:t>y el </a:t>
            </a:r>
            <a:r>
              <a:rPr lang="es-ES" sz="1900" u="sng"/>
              <a:t>control de los residuos líquidos industriales</a:t>
            </a:r>
            <a:r>
              <a:rPr lang="es-ES" sz="1900"/>
              <a:t> que se encuentren vinculados a las prestaciones o servicios de las empresas sanitarias, pudiendo al efecto, de oficio o a petición de cualquier interesado, </a:t>
            </a:r>
            <a:r>
              <a:rPr lang="es-ES" sz="1900" u="sng"/>
              <a:t>inspeccionar las obras de infraestructura sanitaria</a:t>
            </a:r>
            <a:r>
              <a:rPr lang="es-ES" sz="1900"/>
              <a:t> que se efectúen por las prestadoras, tomando conocimiento de los estudios que le sirven de base</a:t>
            </a:r>
            <a:endParaRPr lang="es-CL" sz="1900"/>
          </a:p>
        </p:txBody>
      </p:sp>
      <p:pic>
        <p:nvPicPr>
          <p:cNvPr id="3074" name="Picture 2" descr="Xícaras. by Marcel Caram">
            <a:extLst>
              <a:ext uri="{FF2B5EF4-FFF2-40B4-BE49-F238E27FC236}">
                <a16:creationId xmlns:a16="http://schemas.microsoft.com/office/drawing/2014/main" id="{CE0357DE-C084-CB28-812A-467FFA8228A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048" r="11797" b="-1"/>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54911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4F7EBAE4-9945-4473-9E34-B2C66EA0F0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 name="Marcador de contenido 2">
            <a:extLst>
              <a:ext uri="{FF2B5EF4-FFF2-40B4-BE49-F238E27FC236}">
                <a16:creationId xmlns:a16="http://schemas.microsoft.com/office/drawing/2014/main" id="{DE0CB0A0-2346-4FD2-B315-20DCF6FFFAB5}"/>
              </a:ext>
            </a:extLst>
          </p:cNvPr>
          <p:cNvSpPr>
            <a:spLocks noGrp="1"/>
          </p:cNvSpPr>
          <p:nvPr>
            <p:ph idx="1"/>
          </p:nvPr>
        </p:nvSpPr>
        <p:spPr>
          <a:xfrm>
            <a:off x="838200" y="92596"/>
            <a:ext cx="5393361" cy="6084367"/>
          </a:xfrm>
        </p:spPr>
        <p:txBody>
          <a:bodyPr>
            <a:noAutofit/>
          </a:bodyPr>
          <a:lstStyle/>
          <a:p>
            <a:pPr marL="0" indent="0">
              <a:buNone/>
            </a:pPr>
            <a:r>
              <a:rPr lang="es-ES" sz="1600" b="1" u="sng" dirty="0"/>
              <a:t>1) Proponer las tarifas máximas a cobrar por los servicios de agua potable y alcantarillado de aguas servidas </a:t>
            </a:r>
            <a:r>
              <a:rPr lang="es-ES" sz="1600" dirty="0"/>
              <a:t>que prestan las empresas sanitarias, las que luego serán fijadas mediante decretos del Ministerio de Economía</a:t>
            </a:r>
          </a:p>
          <a:p>
            <a:pPr marL="0" indent="0">
              <a:buNone/>
            </a:pPr>
            <a:r>
              <a:rPr lang="es-ES" sz="1600" dirty="0"/>
              <a:t>Artículos 1º, 2 y 8 del D.F.L </a:t>
            </a:r>
            <a:r>
              <a:rPr lang="es-ES" sz="1600" dirty="0" err="1"/>
              <a:t>Nº</a:t>
            </a:r>
            <a:r>
              <a:rPr lang="es-ES" sz="1600" dirty="0"/>
              <a:t> 70, de 30 de marzo de 1988, Ministerio de Obras Públicas, Ley de 750 Tarifas.</a:t>
            </a:r>
          </a:p>
          <a:p>
            <a:pPr marL="0" indent="0">
              <a:buNone/>
            </a:pPr>
            <a:r>
              <a:rPr lang="es-ES" sz="1600" dirty="0"/>
              <a:t>2) </a:t>
            </a:r>
            <a:r>
              <a:rPr lang="es-ES" sz="1600" b="1" u="sng" dirty="0"/>
              <a:t>Otorgar concesiones de servicios sanitarios</a:t>
            </a:r>
            <a:r>
              <a:rPr lang="es-ES" sz="1600" dirty="0"/>
              <a:t>, es decir de producción, distribución de agua potable y recolección, así como de tratamiento y disposición de aguas servidas. Para ello administra el sistema de solicitudes, debiendo evaluar el cumplimiento de los requisitos legales y técnicos requeridos  </a:t>
            </a:r>
          </a:p>
          <a:p>
            <a:pPr marL="0" indent="0">
              <a:buNone/>
            </a:pPr>
            <a:r>
              <a:rPr lang="es-ES" sz="1600" dirty="0"/>
              <a:t> 3) </a:t>
            </a:r>
            <a:r>
              <a:rPr lang="es-ES" sz="1600" b="1" u="sng" dirty="0"/>
              <a:t>Fiscalizar que las empresas sanitarias cumplan la normativa aplicable y las condiciones establecidas para la prestación de los servicios de agua potable </a:t>
            </a:r>
            <a:r>
              <a:rPr lang="es-ES" sz="1600" dirty="0"/>
              <a:t>y </a:t>
            </a:r>
            <a:r>
              <a:rPr lang="es-ES" sz="1600" b="1" u="sng" dirty="0"/>
              <a:t>alcantarillado y tratamiento de las aguas servidas</a:t>
            </a:r>
            <a:r>
              <a:rPr lang="es-ES" sz="1600" dirty="0"/>
              <a:t>, así </a:t>
            </a:r>
            <a:r>
              <a:rPr lang="es-ES" sz="1600" b="1" dirty="0"/>
              <a:t>como las tarifas máximas establecidas y los derechos de los usuarios, así como sancionar con multas o clausura los incumplimientos</a:t>
            </a:r>
            <a:r>
              <a:rPr lang="es-ES" sz="1600" dirty="0"/>
              <a:t> ; </a:t>
            </a:r>
          </a:p>
          <a:p>
            <a:pPr marL="0" indent="0">
              <a:buNone/>
            </a:pPr>
            <a:r>
              <a:rPr lang="es-ES" sz="1600" dirty="0"/>
              <a:t>Artículo 12 y siguientes del D.F.L. </a:t>
            </a:r>
            <a:r>
              <a:rPr lang="es-ES" sz="1600" dirty="0" err="1"/>
              <a:t>Nº</a:t>
            </a:r>
            <a:r>
              <a:rPr lang="es-ES" sz="1600" dirty="0"/>
              <a:t> 382, de 30 de diciembre de 1988, Ministerio de Obras 751 Públicas, Ley General de Servicios Sanitarios”, Artículo 2º y Título II de la Ley </a:t>
            </a:r>
            <a:r>
              <a:rPr lang="es-ES" sz="1600" dirty="0" err="1"/>
              <a:t>Nº</a:t>
            </a:r>
            <a:r>
              <a:rPr lang="es-ES" sz="1600" dirty="0"/>
              <a:t> 18.902, de 8 de enero de 1989, que crea la Superintendencia de 752 Servicios Sanitarios.</a:t>
            </a:r>
            <a:endParaRPr lang="es-CL" sz="1600" dirty="0"/>
          </a:p>
        </p:txBody>
      </p:sp>
      <p:pic>
        <p:nvPicPr>
          <p:cNvPr id="2" name="Picture 2" descr="Xícaras. by Marcel Caram">
            <a:extLst>
              <a:ext uri="{FF2B5EF4-FFF2-40B4-BE49-F238E27FC236}">
                <a16:creationId xmlns:a16="http://schemas.microsoft.com/office/drawing/2014/main" id="{40D39D21-F23F-5305-2862-055E0F6BA30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625" r="10374" b="-1"/>
          <a:stretch/>
        </p:blipFill>
        <p:spPr bwMode="auto">
          <a:xfrm>
            <a:off x="6374920" y="758514"/>
            <a:ext cx="5122238" cy="5122238"/>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a:noFill/>
          <a:extLst>
            <a:ext uri="{909E8E84-426E-40DD-AFC4-6F175D3DCCD1}">
              <a14:hiddenFill xmlns:a14="http://schemas.microsoft.com/office/drawing/2010/main">
                <a:solidFill>
                  <a:srgbClr val="FFFFFF"/>
                </a:solidFill>
              </a14:hiddenFill>
            </a:ext>
          </a:extLst>
        </p:spPr>
      </p:pic>
      <p:sp>
        <p:nvSpPr>
          <p:cNvPr id="17" name="!!Arc">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189197" flipV="1">
            <a:off x="6261882" y="687822"/>
            <a:ext cx="5471147" cy="5471147"/>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9" name="!!Oval">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48561" y="921125"/>
            <a:ext cx="791021" cy="7695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152030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701CC367-3ADD-4612-A72E-743E2A01E152}"/>
              </a:ext>
            </a:extLst>
          </p:cNvPr>
          <p:cNvSpPr>
            <a:spLocks noGrp="1"/>
          </p:cNvSpPr>
          <p:nvPr>
            <p:ph idx="1"/>
          </p:nvPr>
        </p:nvSpPr>
        <p:spPr>
          <a:xfrm>
            <a:off x="6234868" y="377893"/>
            <a:ext cx="5217173" cy="5793814"/>
          </a:xfrm>
        </p:spPr>
        <p:txBody>
          <a:bodyPr>
            <a:normAutofit/>
          </a:bodyPr>
          <a:lstStyle/>
          <a:p>
            <a:pPr marL="0" indent="0" algn="just">
              <a:buNone/>
            </a:pPr>
            <a:r>
              <a:rPr lang="es-ES" sz="2000" dirty="0"/>
              <a:t>4) Fiscalizar que las empresas sanitarias cumplan con los requisitos y condiciones exigidas por normativa de descarga de Residuos Industriales Líquidos (RILES), así como atender las denuncias o situaciones ambientales relativas al incumplimiento, así como sancionar con multa o clausura lo incumplimientos </a:t>
            </a:r>
          </a:p>
          <a:p>
            <a:pPr marL="0" indent="0" algn="just">
              <a:buNone/>
            </a:pPr>
            <a:r>
              <a:rPr lang="es-ES" sz="1100" dirty="0"/>
              <a:t>Artículo 2º de y Título II de la Ley </a:t>
            </a:r>
            <a:r>
              <a:rPr lang="es-ES" sz="1100" dirty="0" err="1"/>
              <a:t>Nº</a:t>
            </a:r>
            <a:r>
              <a:rPr lang="es-ES" sz="1100" dirty="0"/>
              <a:t> 18.902, de 8 de enero de 1989, que crea la Superintendencia 753 de Servicios Sanitarios</a:t>
            </a:r>
            <a:r>
              <a:rPr lang="es-ES" sz="2000" dirty="0"/>
              <a:t>. </a:t>
            </a:r>
          </a:p>
          <a:p>
            <a:pPr marL="0" indent="0" algn="just">
              <a:buNone/>
            </a:pPr>
            <a:r>
              <a:rPr lang="es-ES" sz="2000" dirty="0"/>
              <a:t>5) Participar en la evaluación ambiental de los proyectos de saneamiento ambiental vinculados a la prestación de servicios sanitarios, y de aquellos proyectos cuyos residuos líquidos se dispongan en redes de alcantarillado o tengan alguna vinculación con los servicios de las empresas sanitarias </a:t>
            </a:r>
          </a:p>
          <a:p>
            <a:pPr marL="0" indent="0" algn="just">
              <a:buNone/>
            </a:pPr>
            <a:r>
              <a:rPr lang="es-ES" sz="2000" dirty="0"/>
              <a:t> Artículo 10, letra o, de la Ley </a:t>
            </a:r>
            <a:r>
              <a:rPr lang="es-ES" sz="2000" dirty="0" err="1"/>
              <a:t>Nº</a:t>
            </a:r>
            <a:r>
              <a:rPr lang="es-ES" sz="2000" dirty="0"/>
              <a:t> 19.300 sobre Bases Generales del Medio Ambiente.</a:t>
            </a:r>
            <a:endParaRPr lang="es-CL" sz="2000" dirty="0"/>
          </a:p>
        </p:txBody>
      </p:sp>
      <p:pic>
        <p:nvPicPr>
          <p:cNvPr id="2" name="Picture 2" descr="Xícaras. by Marcel Caram">
            <a:extLst>
              <a:ext uri="{FF2B5EF4-FFF2-40B4-BE49-F238E27FC236}">
                <a16:creationId xmlns:a16="http://schemas.microsoft.com/office/drawing/2014/main" id="{0C4E41F8-1BCA-1900-956D-3941B7C1F2B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048" r="11797" b="-1"/>
          <a:stretch/>
        </p:blipFill>
        <p:spPr bwMode="auto">
          <a:xfrm>
            <a:off x="739959" y="1226544"/>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4010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59E11F-5346-484C-821A-0198390F9785}"/>
              </a:ext>
            </a:extLst>
          </p:cNvPr>
          <p:cNvSpPr>
            <a:spLocks noGrp="1"/>
          </p:cNvSpPr>
          <p:nvPr>
            <p:ph type="title"/>
          </p:nvPr>
        </p:nvSpPr>
        <p:spPr>
          <a:xfrm>
            <a:off x="4965430" y="629268"/>
            <a:ext cx="6586491" cy="1286160"/>
          </a:xfrm>
        </p:spPr>
        <p:txBody>
          <a:bodyPr anchor="b">
            <a:normAutofit/>
          </a:bodyPr>
          <a:lstStyle/>
          <a:p>
            <a:r>
              <a:rPr lang="es-ES" sz="2400"/>
              <a:t> Comisión Nacional de Riego La Comisión Nacional de Riego. Decreto Ley </a:t>
            </a:r>
            <a:r>
              <a:rPr lang="es-ES" sz="2400" err="1"/>
              <a:t>Nº</a:t>
            </a:r>
            <a:r>
              <a:rPr lang="es-ES" sz="2400"/>
              <a:t> 1.172</a:t>
            </a:r>
            <a:br>
              <a:rPr lang="es-ES" sz="2400"/>
            </a:br>
            <a:r>
              <a:rPr lang="es-ES" sz="2400"/>
              <a:t> </a:t>
            </a:r>
            <a:endParaRPr lang="es-CL" sz="2400"/>
          </a:p>
        </p:txBody>
      </p:sp>
      <p:sp>
        <p:nvSpPr>
          <p:cNvPr id="3" name="Marcador de contenido 2">
            <a:extLst>
              <a:ext uri="{FF2B5EF4-FFF2-40B4-BE49-F238E27FC236}">
                <a16:creationId xmlns:a16="http://schemas.microsoft.com/office/drawing/2014/main" id="{D8C7E770-3B60-4ADE-AF5E-A9502C0185F7}"/>
              </a:ext>
            </a:extLst>
          </p:cNvPr>
          <p:cNvSpPr>
            <a:spLocks noGrp="1"/>
          </p:cNvSpPr>
          <p:nvPr>
            <p:ph idx="1"/>
          </p:nvPr>
        </p:nvSpPr>
        <p:spPr>
          <a:xfrm>
            <a:off x="4965431" y="2438400"/>
            <a:ext cx="6586489" cy="3785419"/>
          </a:xfrm>
        </p:spPr>
        <p:txBody>
          <a:bodyPr>
            <a:normAutofit/>
          </a:bodyPr>
          <a:lstStyle/>
          <a:p>
            <a:r>
              <a:rPr lang="es-ES" sz="1700"/>
              <a:t>Creada como persona jurídica de derecho público en el año 1975, mediante Decreto Ley Nº 1.172</a:t>
            </a:r>
          </a:p>
          <a:p>
            <a:r>
              <a:rPr lang="es-ES" sz="1700"/>
              <a:t>Función: coordinar la diversidad de organismos de la Administración del Estado que se encargan de la planificación, estudio y ejecución de programas relacionados con el riego, así como también para supervisar las inversiones en riego del país . </a:t>
            </a:r>
          </a:p>
          <a:p>
            <a:r>
              <a:rPr lang="es-ES" sz="1700"/>
              <a:t>Integrantes: Consejo y una Secretaría Ejecutiva. El Consejo es presidido por el Ministro de Agricultura, e integrado por los Ministros de Economía Fomento y Reconstrucción, Hacienda, Obras Públicas y Desarrollo Social . </a:t>
            </a:r>
          </a:p>
          <a:p>
            <a:r>
              <a:rPr lang="es-ES" sz="1700"/>
              <a:t>Objetivo : asegurar el incremento y mejoramiento de la superficie regada del país” y la administración de la Ley de 768 Fomento al Riego</a:t>
            </a:r>
            <a:endParaRPr lang="es-CL" sz="1700"/>
          </a:p>
        </p:txBody>
      </p:sp>
      <p:pic>
        <p:nvPicPr>
          <p:cNvPr id="7170" name="Picture 2">
            <a:extLst>
              <a:ext uri="{FF2B5EF4-FFF2-40B4-BE49-F238E27FC236}">
                <a16:creationId xmlns:a16="http://schemas.microsoft.com/office/drawing/2014/main" id="{B3919AEB-B144-109A-F9C8-0ACBDDD739B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033"/>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175" name="Straight Connector 7174">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9B6B1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27762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199" name="Rectangle 819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1 Título"/>
          <p:cNvSpPr>
            <a:spLocks noGrp="1"/>
          </p:cNvSpPr>
          <p:nvPr>
            <p:ph type="title"/>
          </p:nvPr>
        </p:nvSpPr>
        <p:spPr>
          <a:xfrm>
            <a:off x="572493" y="238539"/>
            <a:ext cx="11018520" cy="1434415"/>
          </a:xfrm>
        </p:spPr>
        <p:txBody>
          <a:bodyPr anchor="b">
            <a:normAutofit/>
          </a:bodyPr>
          <a:lstStyle/>
          <a:p>
            <a:r>
              <a:rPr lang="es-CL" sz="4600" b="1">
                <a:effectLst>
                  <a:outerShdw blurRad="38100" dist="38100" dir="2700000" algn="tl">
                    <a:srgbClr val="000000">
                      <a:alpha val="43137"/>
                    </a:srgbClr>
                  </a:outerShdw>
                </a:effectLst>
              </a:rPr>
              <a:t>Ministerio de Medio Ambiente</a:t>
            </a:r>
            <a:br>
              <a:rPr lang="es-CL" sz="4600" b="1">
                <a:effectLst>
                  <a:outerShdw blurRad="38100" dist="38100" dir="2700000" algn="tl">
                    <a:srgbClr val="000000">
                      <a:alpha val="43137"/>
                    </a:srgbClr>
                  </a:outerShdw>
                </a:effectLst>
              </a:rPr>
            </a:br>
            <a:endParaRPr lang="es-CL" sz="4600"/>
          </a:p>
        </p:txBody>
      </p:sp>
      <p:sp>
        <p:nvSpPr>
          <p:cNvPr id="820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2 Marcador de contenido"/>
          <p:cNvSpPr>
            <a:spLocks noGrp="1"/>
          </p:cNvSpPr>
          <p:nvPr>
            <p:ph sz="quarter" idx="13"/>
          </p:nvPr>
        </p:nvSpPr>
        <p:spPr>
          <a:xfrm>
            <a:off x="572493" y="2071316"/>
            <a:ext cx="6713552" cy="4119172"/>
          </a:xfrm>
        </p:spPr>
        <p:txBody>
          <a:bodyPr anchor="t">
            <a:normAutofit/>
          </a:bodyPr>
          <a:lstStyle/>
          <a:p>
            <a:pPr marL="428625" indent="-428625">
              <a:buAutoNum type="romanLcParenR"/>
            </a:pPr>
            <a:r>
              <a:rPr lang="es-CL" sz="1200" cap="none"/>
              <a:t>El uso y aprovechamiento de los recursos naturales renovables se efectuará asegurando su capacidad de regeneración y la diversidad biológica asociada a ellos…</a:t>
            </a:r>
            <a:r>
              <a:rPr lang="es-CL" sz="1200" b="1" i="1" cap="none"/>
              <a:t>para ello</a:t>
            </a:r>
            <a:r>
              <a:rPr lang="es-CL" sz="1200" cap="none"/>
              <a:t>…el MMA conjuntamente con DGA, exigirá la presentación y cumplimiento de planes de manejo de los mismos, a fin de asegurar su conservación.  Estos incluirán la mantención de caudales de aguas y conservación de suelos.</a:t>
            </a:r>
          </a:p>
          <a:p>
            <a:pPr marL="428625" indent="-428625">
              <a:buAutoNum type="romanLcParenR"/>
            </a:pPr>
            <a:r>
              <a:rPr lang="es-CL" sz="1200" cap="none"/>
              <a:t>Dicta normas de emisión (fuente emisora) y de calidad (presencia o carencia de contaminantes en el ambiente que pueda constituir un riesgo para la vida o la salud de la población)</a:t>
            </a:r>
          </a:p>
          <a:p>
            <a:pPr marL="428625" indent="-428625">
              <a:buAutoNum type="romanLcParenR"/>
            </a:pPr>
            <a:r>
              <a:rPr lang="es-CL" sz="1200" cap="none"/>
              <a:t>Colaborar con los organismos competentes, en la formulación de las políticas ambientales para el manejo, uso y aprovechamiento sustentable de los recursos naturales renovables e hídricos.</a:t>
            </a:r>
          </a:p>
          <a:p>
            <a:pPr marL="428625" indent="-428625">
              <a:buAutoNum type="romanLcParenR"/>
            </a:pPr>
            <a:r>
              <a:rPr lang="es-CL" sz="1200" cap="none"/>
              <a:t>Proponer políticas y formular los planes, programas y planes de acción en materia de cambio climático. </a:t>
            </a:r>
          </a:p>
          <a:p>
            <a:pPr marL="428625" indent="-428625">
              <a:buAutoNum type="romanLcParenR"/>
            </a:pPr>
            <a:r>
              <a:rPr lang="es-CL" sz="1200" cap="none"/>
              <a:t>Proponer políticas y formular planes, programas y acciones que establezcan los criterios básicos y las medidas preventivas para favorecer la recuperación y conservación de los recursos hídricos</a:t>
            </a:r>
          </a:p>
          <a:p>
            <a:pPr marL="0" indent="0">
              <a:buNone/>
            </a:pPr>
            <a:endParaRPr lang="es-CL" sz="1200" cap="none"/>
          </a:p>
          <a:p>
            <a:pPr marL="0" indent="0">
              <a:buNone/>
            </a:pPr>
            <a:r>
              <a:rPr lang="es-CL" sz="1200"/>
              <a:t>V. Delgado, UDEC</a:t>
            </a:r>
            <a:endParaRPr lang="es-CL" sz="1200" cap="none"/>
          </a:p>
          <a:p>
            <a:pPr marL="428625" indent="-428625">
              <a:buAutoNum type="romanLcParenR"/>
            </a:pPr>
            <a:endParaRPr lang="es-CL" sz="1200"/>
          </a:p>
        </p:txBody>
      </p:sp>
      <p:pic>
        <p:nvPicPr>
          <p:cNvPr id="8194" name="Picture 2">
            <a:extLst>
              <a:ext uri="{FF2B5EF4-FFF2-40B4-BE49-F238E27FC236}">
                <a16:creationId xmlns:a16="http://schemas.microsoft.com/office/drawing/2014/main" id="{78D2CA17-B5E0-0567-690A-3548629C3C3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917" r="24691"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3733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Georgia">
      <a:majorFont>
        <a:latin typeface="Georgia" panose="020405020504050203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panose="020405020504050203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556</TotalTime>
  <Words>3526</Words>
  <Application>Microsoft Macintosh PowerPoint</Application>
  <PresentationFormat>Panorámica</PresentationFormat>
  <Paragraphs>176</Paragraphs>
  <Slides>23</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23</vt:i4>
      </vt:variant>
    </vt:vector>
  </HeadingPairs>
  <TitlesOfParts>
    <vt:vector size="27" baseType="lpstr">
      <vt:lpstr>Arial</vt:lpstr>
      <vt:lpstr>Calibri</vt:lpstr>
      <vt:lpstr>Georgia</vt:lpstr>
      <vt:lpstr>Tema de Office</vt:lpstr>
      <vt:lpstr>   Institucionalidade las aguas en Chile </vt:lpstr>
      <vt:lpstr>MARCO INSTITUCIONAL DEL AGUA II</vt:lpstr>
      <vt:lpstr>Dirección de Obras Hidráulicas  Artículo 13 del D.F.L. Nº 850 que fija el texto refundido, coordinado y sistematizado de la Ley 740 Nº15.840, de 1964 y del D.F.L. Nº 206, de 1960, Orgánica del Ministerio de Obras Públicas,</vt:lpstr>
      <vt:lpstr>Presentación de PowerPoint</vt:lpstr>
      <vt:lpstr>Superintendencia de Servicios Sanitarios (SISS).   Artículo 2º de Ley Nº 18.902, de 8 de enero de 1989, que crea la Superintendencia de Servicios 749 Sanitarios</vt:lpstr>
      <vt:lpstr>Presentación de PowerPoint</vt:lpstr>
      <vt:lpstr>Presentación de PowerPoint</vt:lpstr>
      <vt:lpstr> Comisión Nacional de Riego La Comisión Nacional de Riego. Decreto Ley Nº 1.172  </vt:lpstr>
      <vt:lpstr>Ministerio de Medio Ambiente </vt:lpstr>
      <vt:lpstr>SERVICIO DE EVALUACION AMBIENTAL</vt:lpstr>
      <vt:lpstr>SERVICIO DE EVALUACION AMBIENTAL</vt:lpstr>
      <vt:lpstr>SUPERINTENDENCIA DE MEDIO AMBIENTE</vt:lpstr>
      <vt:lpstr>DESAFÍOS INSTITUCIONALES</vt:lpstr>
      <vt:lpstr>Desafíos-Aspectos Institucionales </vt:lpstr>
      <vt:lpstr> </vt:lpstr>
      <vt:lpstr>Presentación de PowerPoint</vt:lpstr>
      <vt:lpstr>Presentación de PowerPoint</vt:lpstr>
      <vt:lpstr>Presentación de PowerPoint</vt:lpstr>
      <vt:lpstr>Presentación de PowerPoint</vt:lpstr>
      <vt:lpstr>QUINTO Integrar la gestión de cuencas y fomentar la participación de los grupos interesados  </vt:lpstr>
      <vt:lpstr>Presentación de PowerPoint</vt:lpstr>
      <vt:lpstr>SEXTO Mejorar la resolución de conflictos  </vt:lpstr>
      <vt:lpstr>   Institucionalidad de las aguas en Chile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CURSO DE DERECHO DE AGUAS  </dc:title>
  <dc:creator>pilar moraga</dc:creator>
  <cp:lastModifiedBy>Ezio Simone Costa Cordella (eziocosta)</cp:lastModifiedBy>
  <cp:revision>7</cp:revision>
  <dcterms:created xsi:type="dcterms:W3CDTF">2020-09-21T12:21:46Z</dcterms:created>
  <dcterms:modified xsi:type="dcterms:W3CDTF">2022-10-17T18:00:46Z</dcterms:modified>
</cp:coreProperties>
</file>