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6858000" cx="12192000"/>
  <p:notesSz cx="6858000" cy="9144000"/>
  <p:embeddedFontLst>
    <p:embeddedFont>
      <p:font typeface="Source Sans Pro"/>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3" roundtripDataSignature="AMtx7mjK6FCpG6bDCy3wN1b7Zzu/I003g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SourceSansPro-bold.fntdata"/><Relationship Id="rId11" Type="http://schemas.openxmlformats.org/officeDocument/2006/relationships/slide" Target="slides/slide7.xml"/><Relationship Id="rId22" Type="http://schemas.openxmlformats.org/officeDocument/2006/relationships/font" Target="fonts/SourceSansPro-boldItalic.fntdata"/><Relationship Id="rId10" Type="http://schemas.openxmlformats.org/officeDocument/2006/relationships/slide" Target="slides/slide6.xml"/><Relationship Id="rId21" Type="http://schemas.openxmlformats.org/officeDocument/2006/relationships/font" Target="fonts/SourceSansPro-italic.fntdata"/><Relationship Id="rId13" Type="http://schemas.openxmlformats.org/officeDocument/2006/relationships/slide" Target="slides/slide9.xml"/><Relationship Id="rId12" Type="http://schemas.openxmlformats.org/officeDocument/2006/relationships/slide" Target="slides/slide8.xml"/><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SourceSansPro-regular.fntdata"/><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C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3" name="Google Shape;16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0" name="Google Shape;51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7" name="Google Shape;51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2" name="Google Shape;52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7" name="Google Shape;52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2" name="Google Shape;53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6" name="Google Shape;34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2" name="Google Shape;35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9" name="Google Shape;35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1" name="Google Shape;39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8" name="Google Shape;39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8" name="Google Shape;41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8" name="Google Shape;45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4" name="Google Shape;504;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Source Sans Pro"/>
              <a:buNone/>
              <a:defRPr b="1" sz="6000" cap="none">
                <a:latin typeface="Source Sans Pro"/>
                <a:ea typeface="Source Sans Pro"/>
                <a:cs typeface="Source Sans Pro"/>
                <a:sym typeface="Source Sans Pr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cap="none"/>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grpSp>
        <p:nvGrpSpPr>
          <p:cNvPr id="18" name="Google Shape;18;p16"/>
          <p:cNvGrpSpPr/>
          <p:nvPr/>
        </p:nvGrpSpPr>
        <p:grpSpPr>
          <a:xfrm>
            <a:off x="10999564" y="5987064"/>
            <a:ext cx="1054465" cy="469689"/>
            <a:chOff x="9841624" y="4115729"/>
            <a:chExt cx="602169" cy="268223"/>
          </a:xfrm>
        </p:grpSpPr>
        <p:sp>
          <p:nvSpPr>
            <p:cNvPr id="19" name="Google Shape;19;p16"/>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 name="Google Shape;20;p16"/>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 name="Google Shape;21;p16"/>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 name="Google Shape;22;p16"/>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 name="Google Shape;23;p16"/>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24" name="Google Shape;24;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27" name="Google Shape;27;p16"/>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5" name="Shape 135"/>
        <p:cNvGrpSpPr/>
        <p:nvPr/>
      </p:nvGrpSpPr>
      <p:grpSpPr>
        <a:xfrm>
          <a:off x="0" y="0"/>
          <a:ext cx="0" cy="0"/>
          <a:chOff x="0" y="0"/>
          <a:chExt cx="0" cy="0"/>
        </a:xfrm>
      </p:grpSpPr>
      <p:sp>
        <p:nvSpPr>
          <p:cNvPr id="136" name="Google Shape;136;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7" name="Google Shape;137;p25"/>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138" name="Google Shape;138;p25"/>
          <p:cNvGrpSpPr/>
          <p:nvPr/>
        </p:nvGrpSpPr>
        <p:grpSpPr>
          <a:xfrm>
            <a:off x="10999564" y="5987064"/>
            <a:ext cx="1054465" cy="469689"/>
            <a:chOff x="9841624" y="4115729"/>
            <a:chExt cx="602169" cy="268223"/>
          </a:xfrm>
        </p:grpSpPr>
        <p:sp>
          <p:nvSpPr>
            <p:cNvPr id="139" name="Google Shape;139;p25"/>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0" name="Google Shape;140;p25"/>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1" name="Google Shape;141;p25"/>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2" name="Google Shape;142;p25"/>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3" name="Google Shape;143;p25"/>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144" name="Google Shape;144;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5" name="Google Shape;145;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147" name="Google Shape;147;p25"/>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8" name="Shape 148"/>
        <p:cNvGrpSpPr/>
        <p:nvPr/>
      </p:nvGrpSpPr>
      <p:grpSpPr>
        <a:xfrm>
          <a:off x="0" y="0"/>
          <a:ext cx="0" cy="0"/>
          <a:chOff x="0" y="0"/>
          <a:chExt cx="0" cy="0"/>
        </a:xfrm>
      </p:grpSpPr>
      <p:sp>
        <p:nvSpPr>
          <p:cNvPr id="149" name="Google Shape;149;p26"/>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0" name="Google Shape;150;p26"/>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151" name="Google Shape;151;p26"/>
          <p:cNvGrpSpPr/>
          <p:nvPr/>
        </p:nvGrpSpPr>
        <p:grpSpPr>
          <a:xfrm>
            <a:off x="10999564" y="5987064"/>
            <a:ext cx="1054465" cy="469689"/>
            <a:chOff x="9841624" y="4115729"/>
            <a:chExt cx="602169" cy="268223"/>
          </a:xfrm>
        </p:grpSpPr>
        <p:sp>
          <p:nvSpPr>
            <p:cNvPr id="152" name="Google Shape;152;p26"/>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3" name="Google Shape;153;p26"/>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4" name="Google Shape;154;p26"/>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5" name="Google Shape;155;p26"/>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6" name="Google Shape;156;p26"/>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157" name="Google Shape;157;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8" name="Google Shape;158;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160" name="Google Shape;160;p26"/>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 name="Shape 28"/>
        <p:cNvGrpSpPr/>
        <p:nvPr/>
      </p:nvGrpSpPr>
      <p:grpSpPr>
        <a:xfrm>
          <a:off x="0" y="0"/>
          <a:ext cx="0" cy="0"/>
          <a:chOff x="0" y="0"/>
          <a:chExt cx="0" cy="0"/>
        </a:xfrm>
      </p:grpSpPr>
      <p:sp>
        <p:nvSpPr>
          <p:cNvPr id="29" name="Google Shape;29;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31" name="Google Shape;31;p17"/>
          <p:cNvGrpSpPr/>
          <p:nvPr/>
        </p:nvGrpSpPr>
        <p:grpSpPr>
          <a:xfrm>
            <a:off x="10999564" y="5987064"/>
            <a:ext cx="1054465" cy="469689"/>
            <a:chOff x="9841624" y="4115729"/>
            <a:chExt cx="602169" cy="268223"/>
          </a:xfrm>
        </p:grpSpPr>
        <p:sp>
          <p:nvSpPr>
            <p:cNvPr id="32" name="Google Shape;32;p17"/>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 name="Google Shape;33;p17"/>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4" name="Google Shape;34;p17"/>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5" name="Google Shape;35;p17"/>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6" name="Google Shape;36;p17"/>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37" name="Google Shape;37;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40" name="Google Shape;40;p17"/>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1" name="Shape 41"/>
        <p:cNvGrpSpPr/>
        <p:nvPr/>
      </p:nvGrpSpPr>
      <p:grpSpPr>
        <a:xfrm>
          <a:off x="0" y="0"/>
          <a:ext cx="0" cy="0"/>
          <a:chOff x="0" y="0"/>
          <a:chExt cx="0" cy="0"/>
        </a:xfrm>
      </p:grpSpPr>
      <p:sp>
        <p:nvSpPr>
          <p:cNvPr id="42" name="Google Shape;42;p1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Source Sans Pro"/>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8"/>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chemeClr val="dk1"/>
              </a:buClr>
              <a:buSzPts val="2000"/>
              <a:buNone/>
              <a:defRPr sz="2000">
                <a:solidFill>
                  <a:schemeClr val="dk1"/>
                </a:solidFill>
              </a:defRPr>
            </a:lvl2pPr>
            <a:lvl3pPr indent="-228600" lvl="2" marL="1371600" algn="l">
              <a:lnSpc>
                <a:spcPct val="90000"/>
              </a:lnSpc>
              <a:spcBef>
                <a:spcPts val="500"/>
              </a:spcBef>
              <a:spcAft>
                <a:spcPts val="0"/>
              </a:spcAft>
              <a:buClr>
                <a:schemeClr val="dk1"/>
              </a:buClr>
              <a:buSzPts val="1800"/>
              <a:buNone/>
              <a:defRPr sz="1800">
                <a:solidFill>
                  <a:schemeClr val="dk1"/>
                </a:solidFill>
              </a:defRPr>
            </a:lvl3pPr>
            <a:lvl4pPr indent="-228600" lvl="3" marL="1828800" algn="l">
              <a:lnSpc>
                <a:spcPct val="90000"/>
              </a:lnSpc>
              <a:spcBef>
                <a:spcPts val="500"/>
              </a:spcBef>
              <a:spcAft>
                <a:spcPts val="0"/>
              </a:spcAft>
              <a:buClr>
                <a:schemeClr val="dk1"/>
              </a:buClr>
              <a:buSzPts val="1600"/>
              <a:buNone/>
              <a:defRPr sz="1600">
                <a:solidFill>
                  <a:schemeClr val="dk1"/>
                </a:solidFill>
              </a:defRPr>
            </a:lvl4pPr>
            <a:lvl5pPr indent="-228600" lvl="4" marL="2286000" algn="l">
              <a:lnSpc>
                <a:spcPct val="90000"/>
              </a:lnSpc>
              <a:spcBef>
                <a:spcPts val="500"/>
              </a:spcBef>
              <a:spcAft>
                <a:spcPts val="0"/>
              </a:spcAft>
              <a:buClr>
                <a:schemeClr val="dk1"/>
              </a:buClr>
              <a:buSzPts val="1600"/>
              <a:buNone/>
              <a:defRPr sz="1600">
                <a:solidFill>
                  <a:schemeClr val="dk1"/>
                </a:solidFill>
              </a:defRPr>
            </a:lvl5pPr>
            <a:lvl6pPr indent="-228600" lvl="5" marL="2743200" algn="l">
              <a:lnSpc>
                <a:spcPct val="90000"/>
              </a:lnSpc>
              <a:spcBef>
                <a:spcPts val="500"/>
              </a:spcBef>
              <a:spcAft>
                <a:spcPts val="0"/>
              </a:spcAft>
              <a:buClr>
                <a:schemeClr val="dk1"/>
              </a:buClr>
              <a:buSzPts val="1600"/>
              <a:buNone/>
              <a:defRPr sz="1600">
                <a:solidFill>
                  <a:schemeClr val="dk1"/>
                </a:solidFill>
              </a:defRPr>
            </a:lvl6pPr>
            <a:lvl7pPr indent="-228600" lvl="6" marL="3200400" algn="l">
              <a:lnSpc>
                <a:spcPct val="90000"/>
              </a:lnSpc>
              <a:spcBef>
                <a:spcPts val="500"/>
              </a:spcBef>
              <a:spcAft>
                <a:spcPts val="0"/>
              </a:spcAft>
              <a:buClr>
                <a:schemeClr val="dk1"/>
              </a:buClr>
              <a:buSzPts val="1600"/>
              <a:buNone/>
              <a:defRPr sz="1600">
                <a:solidFill>
                  <a:schemeClr val="dk1"/>
                </a:solidFill>
              </a:defRPr>
            </a:lvl7pPr>
            <a:lvl8pPr indent="-228600" lvl="7" marL="3657600" algn="l">
              <a:lnSpc>
                <a:spcPct val="90000"/>
              </a:lnSpc>
              <a:spcBef>
                <a:spcPts val="500"/>
              </a:spcBef>
              <a:spcAft>
                <a:spcPts val="0"/>
              </a:spcAft>
              <a:buClr>
                <a:schemeClr val="dk1"/>
              </a:buClr>
              <a:buSzPts val="1600"/>
              <a:buNone/>
              <a:defRPr sz="1600">
                <a:solidFill>
                  <a:schemeClr val="dk1"/>
                </a:solidFill>
              </a:defRPr>
            </a:lvl8pPr>
            <a:lvl9pPr indent="-228600" lvl="8" marL="4114800" algn="l">
              <a:lnSpc>
                <a:spcPct val="90000"/>
              </a:lnSpc>
              <a:spcBef>
                <a:spcPts val="500"/>
              </a:spcBef>
              <a:spcAft>
                <a:spcPts val="0"/>
              </a:spcAft>
              <a:buClr>
                <a:schemeClr val="dk1"/>
              </a:buClr>
              <a:buSzPts val="1600"/>
              <a:buNone/>
              <a:defRPr sz="1600">
                <a:solidFill>
                  <a:schemeClr val="dk1"/>
                </a:solidFill>
              </a:defRPr>
            </a:lvl9pPr>
          </a:lstStyle>
          <a:p/>
        </p:txBody>
      </p:sp>
      <p:grpSp>
        <p:nvGrpSpPr>
          <p:cNvPr id="44" name="Google Shape;44;p18"/>
          <p:cNvGrpSpPr/>
          <p:nvPr/>
        </p:nvGrpSpPr>
        <p:grpSpPr>
          <a:xfrm>
            <a:off x="10999564" y="5987064"/>
            <a:ext cx="1054465" cy="469689"/>
            <a:chOff x="9841624" y="4115729"/>
            <a:chExt cx="602169" cy="268223"/>
          </a:xfrm>
        </p:grpSpPr>
        <p:sp>
          <p:nvSpPr>
            <p:cNvPr id="45" name="Google Shape;45;p18"/>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6" name="Google Shape;46;p18"/>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7" name="Google Shape;47;p18"/>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8" name="Google Shape;48;p18"/>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 name="Google Shape;49;p18"/>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50" name="Google Shape;50;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53" name="Google Shape;53;p18"/>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4" name="Shape 54"/>
        <p:cNvGrpSpPr/>
        <p:nvPr/>
      </p:nvGrpSpPr>
      <p:grpSpPr>
        <a:xfrm>
          <a:off x="0" y="0"/>
          <a:ext cx="0" cy="0"/>
          <a:chOff x="0" y="0"/>
          <a:chExt cx="0" cy="0"/>
        </a:xfrm>
      </p:grpSpPr>
      <p:sp>
        <p:nvSpPr>
          <p:cNvPr id="55" name="Google Shape;55;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9"/>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 name="Google Shape;57;p19"/>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58" name="Google Shape;58;p19"/>
          <p:cNvGrpSpPr/>
          <p:nvPr/>
        </p:nvGrpSpPr>
        <p:grpSpPr>
          <a:xfrm>
            <a:off x="10999564" y="5987064"/>
            <a:ext cx="1054465" cy="469689"/>
            <a:chOff x="9841624" y="4115729"/>
            <a:chExt cx="602169" cy="268223"/>
          </a:xfrm>
        </p:grpSpPr>
        <p:sp>
          <p:nvSpPr>
            <p:cNvPr id="59" name="Google Shape;59;p19"/>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60" name="Google Shape;60;p19"/>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61" name="Google Shape;61;p19"/>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62" name="Google Shape;62;p19"/>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63" name="Google Shape;63;p19"/>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64" name="Google Shape;64;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67" name="Google Shape;67;p19"/>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8" name="Shape 68"/>
        <p:cNvGrpSpPr/>
        <p:nvPr/>
      </p:nvGrpSpPr>
      <p:grpSpPr>
        <a:xfrm>
          <a:off x="0" y="0"/>
          <a:ext cx="0" cy="0"/>
          <a:chOff x="0" y="0"/>
          <a:chExt cx="0" cy="0"/>
        </a:xfrm>
      </p:grpSpPr>
      <p:sp>
        <p:nvSpPr>
          <p:cNvPr id="69" name="Google Shape;69;p20"/>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0"/>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1" name="Google Shape;71;p20"/>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 name="Google Shape;72;p20"/>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3" name="Google Shape;73;p20"/>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74" name="Google Shape;74;p20"/>
          <p:cNvGrpSpPr/>
          <p:nvPr/>
        </p:nvGrpSpPr>
        <p:grpSpPr>
          <a:xfrm>
            <a:off x="10999564" y="5987064"/>
            <a:ext cx="1054465" cy="469689"/>
            <a:chOff x="9841624" y="4115729"/>
            <a:chExt cx="602169" cy="268223"/>
          </a:xfrm>
        </p:grpSpPr>
        <p:sp>
          <p:nvSpPr>
            <p:cNvPr id="75" name="Google Shape;75;p20"/>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76" name="Google Shape;76;p20"/>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77" name="Google Shape;77;p20"/>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78" name="Google Shape;78;p20"/>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79" name="Google Shape;79;p20"/>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80" name="Google Shape;80;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83" name="Google Shape;83;p20"/>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4" name="Shape 84"/>
        <p:cNvGrpSpPr/>
        <p:nvPr/>
      </p:nvGrpSpPr>
      <p:grpSpPr>
        <a:xfrm>
          <a:off x="0" y="0"/>
          <a:ext cx="0" cy="0"/>
          <a:chOff x="0" y="0"/>
          <a:chExt cx="0" cy="0"/>
        </a:xfrm>
      </p:grpSpPr>
      <p:sp>
        <p:nvSpPr>
          <p:cNvPr id="85" name="Google Shape;85;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grpSp>
        <p:nvGrpSpPr>
          <p:cNvPr id="86" name="Google Shape;86;p21"/>
          <p:cNvGrpSpPr/>
          <p:nvPr/>
        </p:nvGrpSpPr>
        <p:grpSpPr>
          <a:xfrm>
            <a:off x="10999564" y="5987064"/>
            <a:ext cx="1054465" cy="469689"/>
            <a:chOff x="9841624" y="4115729"/>
            <a:chExt cx="602169" cy="268223"/>
          </a:xfrm>
        </p:grpSpPr>
        <p:sp>
          <p:nvSpPr>
            <p:cNvPr id="87" name="Google Shape;87;p21"/>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88" name="Google Shape;88;p21"/>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89" name="Google Shape;89;p21"/>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90" name="Google Shape;90;p21"/>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91" name="Google Shape;91;p21"/>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92" name="Google Shape;9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3" name="Google Shape;9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95" name="Google Shape;95;p21"/>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6" name="Shape 96"/>
        <p:cNvGrpSpPr/>
        <p:nvPr/>
      </p:nvGrpSpPr>
      <p:grpSpPr>
        <a:xfrm>
          <a:off x="0" y="0"/>
          <a:ext cx="0" cy="0"/>
          <a:chOff x="0" y="0"/>
          <a:chExt cx="0" cy="0"/>
        </a:xfrm>
      </p:grpSpPr>
      <p:grpSp>
        <p:nvGrpSpPr>
          <p:cNvPr id="97" name="Google Shape;97;p22"/>
          <p:cNvGrpSpPr/>
          <p:nvPr/>
        </p:nvGrpSpPr>
        <p:grpSpPr>
          <a:xfrm>
            <a:off x="10999564" y="5987064"/>
            <a:ext cx="1054465" cy="469689"/>
            <a:chOff x="9841624" y="4115729"/>
            <a:chExt cx="602169" cy="268223"/>
          </a:xfrm>
        </p:grpSpPr>
        <p:sp>
          <p:nvSpPr>
            <p:cNvPr id="98" name="Google Shape;98;p22"/>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99" name="Google Shape;99;p22"/>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0" name="Google Shape;100;p22"/>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1" name="Google Shape;101;p22"/>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2" name="Google Shape;102;p22"/>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103" name="Google Shape;103;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106" name="Google Shape;106;p22"/>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7" name="Shape 107"/>
        <p:cNvGrpSpPr/>
        <p:nvPr/>
      </p:nvGrpSpPr>
      <p:grpSpPr>
        <a:xfrm>
          <a:off x="0" y="0"/>
          <a:ext cx="0" cy="0"/>
          <a:chOff x="0" y="0"/>
          <a:chExt cx="0" cy="0"/>
        </a:xfrm>
      </p:grpSpPr>
      <p:sp>
        <p:nvSpPr>
          <p:cNvPr id="108" name="Google Shape;108;p2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Source Sans Pr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9" name="Google Shape;109;p23"/>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10" name="Google Shape;110;p23"/>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grpSp>
        <p:nvGrpSpPr>
          <p:cNvPr id="111" name="Google Shape;111;p23"/>
          <p:cNvGrpSpPr/>
          <p:nvPr/>
        </p:nvGrpSpPr>
        <p:grpSpPr>
          <a:xfrm>
            <a:off x="10999564" y="5987064"/>
            <a:ext cx="1054465" cy="469689"/>
            <a:chOff x="9841624" y="4115729"/>
            <a:chExt cx="602169" cy="268223"/>
          </a:xfrm>
        </p:grpSpPr>
        <p:sp>
          <p:nvSpPr>
            <p:cNvPr id="112" name="Google Shape;112;p23"/>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3" name="Google Shape;113;p23"/>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4" name="Google Shape;114;p23"/>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5" name="Google Shape;115;p23"/>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6" name="Google Shape;116;p23"/>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117" name="Google Shape;117;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8" name="Google Shape;118;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9" name="Google Shape;119;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120" name="Google Shape;120;p23"/>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1" name="Shape 121"/>
        <p:cNvGrpSpPr/>
        <p:nvPr/>
      </p:nvGrpSpPr>
      <p:grpSpPr>
        <a:xfrm>
          <a:off x="0" y="0"/>
          <a:ext cx="0" cy="0"/>
          <a:chOff x="0" y="0"/>
          <a:chExt cx="0" cy="0"/>
        </a:xfrm>
      </p:grpSpPr>
      <p:sp>
        <p:nvSpPr>
          <p:cNvPr id="122" name="Google Shape;122;p2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Source Sans Pro"/>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24"/>
          <p:cNvSpPr/>
          <p:nvPr>
            <p:ph idx="2" type="pic"/>
          </p:nvPr>
        </p:nvSpPr>
        <p:spPr>
          <a:xfrm>
            <a:off x="5183188" y="987425"/>
            <a:ext cx="6172200" cy="4873625"/>
          </a:xfrm>
          <a:prstGeom prst="rect">
            <a:avLst/>
          </a:prstGeom>
          <a:noFill/>
          <a:ln>
            <a:noFill/>
          </a:ln>
        </p:spPr>
      </p:sp>
      <p:sp>
        <p:nvSpPr>
          <p:cNvPr id="124" name="Google Shape;124;p24"/>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grpSp>
        <p:nvGrpSpPr>
          <p:cNvPr id="125" name="Google Shape;125;p24"/>
          <p:cNvGrpSpPr/>
          <p:nvPr/>
        </p:nvGrpSpPr>
        <p:grpSpPr>
          <a:xfrm>
            <a:off x="10999564" y="5987064"/>
            <a:ext cx="1054465" cy="469689"/>
            <a:chOff x="9841624" y="4115729"/>
            <a:chExt cx="602169" cy="268223"/>
          </a:xfrm>
        </p:grpSpPr>
        <p:sp>
          <p:nvSpPr>
            <p:cNvPr id="126" name="Google Shape;126;p24"/>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7" name="Google Shape;127;p24"/>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8" name="Google Shape;128;p24"/>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9" name="Google Shape;129;p24"/>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0" name="Google Shape;130;p24"/>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131" name="Google Shape;131;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2" name="Google Shape;132;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
        <p:nvSpPr>
          <p:cNvPr id="134" name="Google Shape;134;p24"/>
          <p:cNvSpPr/>
          <p:nvPr/>
        </p:nvSpPr>
        <p:spPr>
          <a:xfrm>
            <a:off x="320736" y="652894"/>
            <a:ext cx="319941" cy="319941"/>
          </a:xfrm>
          <a:prstGeom prst="ellipse">
            <a:avLst/>
          </a:prstGeom>
          <a:solidFill>
            <a:srgbClr val="CDF7E0"/>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Source Sans Pro"/>
              <a:buNone/>
              <a:defRPr b="0" i="0" sz="4400" u="none" cap="none" strike="noStrike">
                <a:solidFill>
                  <a:schemeClr val="dk1"/>
                </a:solidFill>
                <a:latin typeface="Source Sans Pro"/>
                <a:ea typeface="Source Sans Pro"/>
                <a:cs typeface="Source Sans Pro"/>
                <a:sym typeface="Source Sans Pr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Source Sans Pro"/>
                <a:ea typeface="Source Sans Pro"/>
                <a:cs typeface="Source Sans Pro"/>
                <a:sym typeface="Source Sans Pro"/>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Source Sans Pro"/>
                <a:ea typeface="Source Sans Pro"/>
                <a:cs typeface="Source Sans Pro"/>
                <a:sym typeface="Source Sans Pro"/>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Source Sans Pro"/>
                <a:ea typeface="Source Sans Pro"/>
                <a:cs typeface="Source Sans Pro"/>
                <a:sym typeface="Source Sans Pro"/>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Source Sans Pro"/>
                <a:ea typeface="Source Sans Pro"/>
                <a:cs typeface="Source Sans Pro"/>
                <a:sym typeface="Source Sans Pro"/>
              </a:defRPr>
            </a:lvl9pPr>
          </a:lstStyle>
          <a:p/>
        </p:txBody>
      </p:sp>
      <p:sp>
        <p:nvSpPr>
          <p:cNvPr id="12" name="Google Shape;12;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1200" u="none" cap="none" strike="noStrike">
                <a:solidFill>
                  <a:schemeClr val="dk1"/>
                </a:solidFill>
                <a:latin typeface="Source Sans Pro"/>
                <a:ea typeface="Source Sans Pro"/>
                <a:cs typeface="Source Sans Pro"/>
                <a:sym typeface="Source Sans Pr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9pPr>
          </a:lstStyle>
          <a:p/>
        </p:txBody>
      </p:sp>
      <p:sp>
        <p:nvSpPr>
          <p:cNvPr id="13" name="Google Shape;13;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1" i="0" sz="1200" u="none" cap="none" strike="noStrike">
                <a:solidFill>
                  <a:schemeClr val="dk1"/>
                </a:solidFill>
                <a:latin typeface="Source Sans Pro"/>
                <a:ea typeface="Source Sans Pro"/>
                <a:cs typeface="Source Sans Pro"/>
                <a:sym typeface="Source Sans Pr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Source Sans Pro"/>
                <a:ea typeface="Source Sans Pro"/>
                <a:cs typeface="Source Sans Pro"/>
                <a:sym typeface="Source Sans Pro"/>
              </a:defRPr>
            </a:lvl9pPr>
          </a:lstStyle>
          <a:p/>
        </p:txBody>
      </p:sp>
      <p:sp>
        <p:nvSpPr>
          <p:cNvPr id="14" name="Google Shape;14;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1pPr>
            <a:lvl2pPr indent="0" lvl="1" marL="0" marR="0" rtl="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2pPr>
            <a:lvl3pPr indent="0" lvl="2" marL="0" marR="0" rtl="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3pPr>
            <a:lvl4pPr indent="0" lvl="3" marL="0" marR="0" rtl="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4pPr>
            <a:lvl5pPr indent="0" lvl="4" marL="0" marR="0" rtl="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5pPr>
            <a:lvl6pPr indent="0" lvl="5" marL="0" marR="0" rtl="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6pPr>
            <a:lvl7pPr indent="0" lvl="6" marL="0" marR="0" rtl="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7pPr>
            <a:lvl8pPr indent="0" lvl="7" marL="0" marR="0" rtl="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8pPr>
            <a:lvl9pPr indent="0" lvl="8" marL="0" marR="0" rtl="0" algn="r">
              <a:lnSpc>
                <a:spcPct val="100000"/>
              </a:lnSpc>
              <a:spcBef>
                <a:spcPts val="0"/>
              </a:spcBef>
              <a:spcAft>
                <a:spcPts val="0"/>
              </a:spcAft>
              <a:buClr>
                <a:srgbClr val="000000"/>
              </a:buClr>
              <a:buSzPts val="1200"/>
              <a:buFont typeface="Arial"/>
              <a:buNone/>
              <a:defRPr b="1" i="0" sz="1200" u="none" cap="none" strike="noStrike">
                <a:solidFill>
                  <a:schemeClr val="dk1"/>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CL"/>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www.cepchile.cl/cep/site/docs/20180924/20180924170930/rev151_avergara.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4" name="Shape 164"/>
        <p:cNvGrpSpPr/>
        <p:nvPr/>
      </p:nvGrpSpPr>
      <p:grpSpPr>
        <a:xfrm>
          <a:off x="0" y="0"/>
          <a:ext cx="0" cy="0"/>
          <a:chOff x="0" y="0"/>
          <a:chExt cx="0" cy="0"/>
        </a:xfrm>
      </p:grpSpPr>
      <p:sp>
        <p:nvSpPr>
          <p:cNvPr id="165" name="Google Shape;165;p1"/>
          <p:cNvSpPr/>
          <p:nvPr/>
        </p:nvSpPr>
        <p:spPr>
          <a:xfrm>
            <a:off x="0" y="3741"/>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166" name="Google Shape;166;p1"/>
          <p:cNvSpPr txBox="1"/>
          <p:nvPr>
            <p:ph type="ctrTitle"/>
          </p:nvPr>
        </p:nvSpPr>
        <p:spPr>
          <a:xfrm>
            <a:off x="735703" y="507238"/>
            <a:ext cx="3522504" cy="3845891"/>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Source Sans Pro"/>
              <a:buNone/>
            </a:pPr>
            <a:br>
              <a:rPr lang="es-CL" sz="6000"/>
            </a:br>
            <a:br>
              <a:rPr lang="es-CL" sz="6000"/>
            </a:br>
            <a:br>
              <a:rPr lang="es-CL" sz="6000"/>
            </a:br>
            <a:r>
              <a:rPr lang="es-CL" sz="4000"/>
              <a:t>CURSO DE DERECHO DE AGUAS </a:t>
            </a:r>
            <a:br>
              <a:rPr lang="es-CL" sz="6000"/>
            </a:br>
            <a:endParaRPr/>
          </a:p>
        </p:txBody>
      </p:sp>
      <p:sp>
        <p:nvSpPr>
          <p:cNvPr id="167" name="Google Shape;167;p1"/>
          <p:cNvSpPr txBox="1"/>
          <p:nvPr>
            <p:ph idx="1" type="subTitle"/>
          </p:nvPr>
        </p:nvSpPr>
        <p:spPr>
          <a:xfrm>
            <a:off x="735703" y="4445204"/>
            <a:ext cx="3522504" cy="178112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300"/>
              <a:buNone/>
            </a:pPr>
            <a:r>
              <a:t/>
            </a:r>
            <a:endParaRPr/>
          </a:p>
          <a:p>
            <a:pPr indent="0" lvl="0" marL="0" rtl="0" algn="l">
              <a:lnSpc>
                <a:spcPct val="90000"/>
              </a:lnSpc>
              <a:spcBef>
                <a:spcPts val="1000"/>
              </a:spcBef>
              <a:spcAft>
                <a:spcPts val="0"/>
              </a:spcAft>
              <a:buClr>
                <a:schemeClr val="dk1"/>
              </a:buClr>
              <a:buSzPts val="1300"/>
              <a:buNone/>
            </a:pPr>
            <a:r>
              <a:rPr lang="es-CL" sz="1300"/>
              <a:t>PROF. EZIO COSTA</a:t>
            </a:r>
            <a:endParaRPr/>
          </a:p>
          <a:p>
            <a:pPr indent="0" lvl="0" marL="0" rtl="0" algn="l">
              <a:lnSpc>
                <a:spcPct val="90000"/>
              </a:lnSpc>
              <a:spcBef>
                <a:spcPts val="1000"/>
              </a:spcBef>
              <a:spcAft>
                <a:spcPts val="0"/>
              </a:spcAft>
              <a:buClr>
                <a:schemeClr val="dk1"/>
              </a:buClr>
              <a:buSzPts val="1300"/>
              <a:buNone/>
            </a:pPr>
            <a:r>
              <a:rPr lang="es-CL" sz="1300"/>
              <a:t> DEPARTAMENTO DE DERECHO ECONÓMICO</a:t>
            </a:r>
            <a:endParaRPr/>
          </a:p>
        </p:txBody>
      </p:sp>
      <p:pic>
        <p:nvPicPr>
          <p:cNvPr descr="Un edificio de fondo&#10;&#10;Descripción generada automáticamente" id="168" name="Google Shape;168;p1"/>
          <p:cNvPicPr preferRelativeResize="0"/>
          <p:nvPr/>
        </p:nvPicPr>
        <p:blipFill rotWithShape="1">
          <a:blip r:embed="rId3">
            <a:alphaModFix/>
          </a:blip>
          <a:srcRect b="-1" l="10054" r="15040" t="0"/>
          <a:stretch/>
        </p:blipFill>
        <p:spPr>
          <a:xfrm>
            <a:off x="5467894" y="590861"/>
            <a:ext cx="5290998" cy="5290998"/>
          </a:xfrm>
          <a:custGeom>
            <a:rect b="b" l="l" r="r" t="t"/>
            <a:pathLst>
              <a:path extrusionOk="0" h="5290998" w="5290998">
                <a:moveTo>
                  <a:pt x="2645499" y="0"/>
                </a:moveTo>
                <a:cubicBezTo>
                  <a:pt x="4106568" y="0"/>
                  <a:pt x="5290998" y="1184430"/>
                  <a:pt x="5290998" y="2645499"/>
                </a:cubicBezTo>
                <a:cubicBezTo>
                  <a:pt x="5290998" y="4106568"/>
                  <a:pt x="4106568" y="5290998"/>
                  <a:pt x="2645499" y="5290998"/>
                </a:cubicBezTo>
                <a:cubicBezTo>
                  <a:pt x="1184430" y="5290998"/>
                  <a:pt x="0" y="4106568"/>
                  <a:pt x="0" y="2645499"/>
                </a:cubicBezTo>
                <a:cubicBezTo>
                  <a:pt x="0" y="1184430"/>
                  <a:pt x="1184430" y="0"/>
                  <a:pt x="2645499" y="0"/>
                </a:cubicBezTo>
                <a:close/>
              </a:path>
            </a:pathLst>
          </a:custGeom>
          <a:noFill/>
          <a:ln>
            <a:noFill/>
          </a:ln>
        </p:spPr>
      </p:pic>
      <p:sp>
        <p:nvSpPr>
          <p:cNvPr id="169" name="Google Shape;169;p1"/>
          <p:cNvSpPr/>
          <p:nvPr/>
        </p:nvSpPr>
        <p:spPr>
          <a:xfrm>
            <a:off x="10458925" y="823301"/>
            <a:ext cx="413564" cy="413564"/>
          </a:xfrm>
          <a:custGeom>
            <a:rect b="b" l="l" r="r" t="t"/>
            <a:pathLst>
              <a:path extrusionOk="0" h="807148" w="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170" name="Google Shape;170;p1"/>
          <p:cNvSpPr/>
          <p:nvPr/>
        </p:nvSpPr>
        <p:spPr>
          <a:xfrm>
            <a:off x="10458925" y="823301"/>
            <a:ext cx="413564" cy="413564"/>
          </a:xfrm>
          <a:custGeom>
            <a:rect b="b" l="l" r="r" t="t"/>
            <a:pathLst>
              <a:path extrusionOk="0" h="807148" w="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3">
              <a:alpha val="20000"/>
            </a:schemeClr>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grpSp>
        <p:nvGrpSpPr>
          <p:cNvPr id="171" name="Google Shape;171;p1"/>
          <p:cNvGrpSpPr/>
          <p:nvPr/>
        </p:nvGrpSpPr>
        <p:grpSpPr>
          <a:xfrm>
            <a:off x="4370622" y="1755501"/>
            <a:ext cx="1598829" cy="531293"/>
            <a:chOff x="2504802" y="1755501"/>
            <a:chExt cx="1598829" cy="531293"/>
          </a:xfrm>
        </p:grpSpPr>
        <p:sp>
          <p:nvSpPr>
            <p:cNvPr id="172" name="Google Shape;172;p1"/>
            <p:cNvSpPr/>
            <p:nvPr/>
          </p:nvSpPr>
          <p:spPr>
            <a:xfrm>
              <a:off x="2504802" y="2113855"/>
              <a:ext cx="1598614" cy="172939"/>
            </a:xfrm>
            <a:custGeom>
              <a:rect b="b" l="l" r="r" t="t"/>
              <a:pathLst>
                <a:path extrusionOk="0" h="172939" w="1598614">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3" name="Google Shape;173;p1"/>
            <p:cNvSpPr/>
            <p:nvPr/>
          </p:nvSpPr>
          <p:spPr>
            <a:xfrm>
              <a:off x="2504802" y="1755501"/>
              <a:ext cx="1598829" cy="172724"/>
            </a:xfrm>
            <a:custGeom>
              <a:rect b="b" l="l" r="r" t="t"/>
              <a:pathLst>
                <a:path extrusionOk="0" h="172724" w="1598829">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grpSp>
        <p:nvGrpSpPr>
          <p:cNvPr id="174" name="Google Shape;174;p1"/>
          <p:cNvGrpSpPr/>
          <p:nvPr/>
        </p:nvGrpSpPr>
        <p:grpSpPr>
          <a:xfrm>
            <a:off x="10035287" y="3429061"/>
            <a:ext cx="1861483" cy="1861513"/>
            <a:chOff x="5734037" y="3067039"/>
            <a:chExt cx="724483" cy="724489"/>
          </a:xfrm>
        </p:grpSpPr>
        <p:sp>
          <p:nvSpPr>
            <p:cNvPr id="175" name="Google Shape;175;p1"/>
            <p:cNvSpPr/>
            <p:nvPr/>
          </p:nvSpPr>
          <p:spPr>
            <a:xfrm>
              <a:off x="5734038" y="3067039"/>
              <a:ext cx="14192" cy="14097"/>
            </a:xfrm>
            <a:custGeom>
              <a:rect b="b" l="l" r="r" t="t"/>
              <a:pathLst>
                <a:path extrusionOk="0" h="14097" w="14192">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6" name="Google Shape;176;p1"/>
            <p:cNvSpPr/>
            <p:nvPr/>
          </p:nvSpPr>
          <p:spPr>
            <a:xfrm>
              <a:off x="5793283" y="3067039"/>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7" name="Google Shape;177;p1"/>
            <p:cNvSpPr/>
            <p:nvPr/>
          </p:nvSpPr>
          <p:spPr>
            <a:xfrm>
              <a:off x="5852433"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8" name="Google Shape;178;p1"/>
            <p:cNvSpPr/>
            <p:nvPr/>
          </p:nvSpPr>
          <p:spPr>
            <a:xfrm>
              <a:off x="5911678"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9" name="Google Shape;179;p1"/>
            <p:cNvSpPr/>
            <p:nvPr/>
          </p:nvSpPr>
          <p:spPr>
            <a:xfrm>
              <a:off x="5970828"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0" name="Google Shape;180;p1"/>
            <p:cNvSpPr/>
            <p:nvPr/>
          </p:nvSpPr>
          <p:spPr>
            <a:xfrm>
              <a:off x="6030074" y="3067039"/>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1" name="Google Shape;181;p1"/>
            <p:cNvSpPr/>
            <p:nvPr/>
          </p:nvSpPr>
          <p:spPr>
            <a:xfrm>
              <a:off x="6089224"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2" name="Google Shape;182;p1"/>
            <p:cNvSpPr/>
            <p:nvPr/>
          </p:nvSpPr>
          <p:spPr>
            <a:xfrm>
              <a:off x="5734038" y="3126284"/>
              <a:ext cx="14192" cy="14097"/>
            </a:xfrm>
            <a:custGeom>
              <a:rect b="b" l="l" r="r" t="t"/>
              <a:pathLst>
                <a:path extrusionOk="0" h="14097" w="14192">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3" name="Google Shape;183;p1"/>
            <p:cNvSpPr/>
            <p:nvPr/>
          </p:nvSpPr>
          <p:spPr>
            <a:xfrm>
              <a:off x="5793283" y="3126282"/>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4" name="Google Shape;184;p1"/>
            <p:cNvSpPr/>
            <p:nvPr/>
          </p:nvSpPr>
          <p:spPr>
            <a:xfrm>
              <a:off x="5852433" y="312628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5" name="Google Shape;185;p1"/>
            <p:cNvSpPr/>
            <p:nvPr/>
          </p:nvSpPr>
          <p:spPr>
            <a:xfrm>
              <a:off x="5911678" y="312628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6" name="Google Shape;186;p1"/>
            <p:cNvSpPr/>
            <p:nvPr/>
          </p:nvSpPr>
          <p:spPr>
            <a:xfrm>
              <a:off x="5970828" y="312628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7" name="Google Shape;187;p1"/>
            <p:cNvSpPr/>
            <p:nvPr/>
          </p:nvSpPr>
          <p:spPr>
            <a:xfrm>
              <a:off x="6030073" y="3126284"/>
              <a:ext cx="14097" cy="14097"/>
            </a:xfrm>
            <a:custGeom>
              <a:rect b="b" l="l" r="r" t="t"/>
              <a:pathLst>
                <a:path extrusionOk="0" h="14097" w="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8" name="Google Shape;188;p1"/>
            <p:cNvSpPr/>
            <p:nvPr/>
          </p:nvSpPr>
          <p:spPr>
            <a:xfrm>
              <a:off x="6089224" y="312628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9" name="Google Shape;189;p1"/>
            <p:cNvSpPr/>
            <p:nvPr/>
          </p:nvSpPr>
          <p:spPr>
            <a:xfrm>
              <a:off x="5734038" y="3185434"/>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0" name="Google Shape;190;p1"/>
            <p:cNvSpPr/>
            <p:nvPr/>
          </p:nvSpPr>
          <p:spPr>
            <a:xfrm>
              <a:off x="5793283" y="3185434"/>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1" name="Google Shape;191;p1"/>
            <p:cNvSpPr/>
            <p:nvPr/>
          </p:nvSpPr>
          <p:spPr>
            <a:xfrm>
              <a:off x="5852433" y="318543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2" name="Google Shape;192;p1"/>
            <p:cNvSpPr/>
            <p:nvPr/>
          </p:nvSpPr>
          <p:spPr>
            <a:xfrm>
              <a:off x="5911678" y="318543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3" name="Google Shape;193;p1"/>
            <p:cNvSpPr/>
            <p:nvPr/>
          </p:nvSpPr>
          <p:spPr>
            <a:xfrm>
              <a:off x="5970828" y="318543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4" name="Google Shape;194;p1"/>
            <p:cNvSpPr/>
            <p:nvPr/>
          </p:nvSpPr>
          <p:spPr>
            <a:xfrm>
              <a:off x="6030074" y="3185434"/>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5" name="Google Shape;195;p1"/>
            <p:cNvSpPr/>
            <p:nvPr/>
          </p:nvSpPr>
          <p:spPr>
            <a:xfrm>
              <a:off x="6089224" y="318543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6" name="Google Shape;196;p1"/>
            <p:cNvSpPr/>
            <p:nvPr/>
          </p:nvSpPr>
          <p:spPr>
            <a:xfrm>
              <a:off x="5734038" y="3244679"/>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7" name="Google Shape;197;p1"/>
            <p:cNvSpPr/>
            <p:nvPr/>
          </p:nvSpPr>
          <p:spPr>
            <a:xfrm>
              <a:off x="5793283" y="3244677"/>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8" name="Google Shape;198;p1"/>
            <p:cNvSpPr/>
            <p:nvPr/>
          </p:nvSpPr>
          <p:spPr>
            <a:xfrm>
              <a:off x="5852433" y="3244677"/>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9" name="Google Shape;199;p1"/>
            <p:cNvSpPr/>
            <p:nvPr/>
          </p:nvSpPr>
          <p:spPr>
            <a:xfrm>
              <a:off x="5911678" y="3244677"/>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0" name="Google Shape;200;p1"/>
            <p:cNvSpPr/>
            <p:nvPr/>
          </p:nvSpPr>
          <p:spPr>
            <a:xfrm>
              <a:off x="5970828" y="3244677"/>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1" name="Google Shape;201;p1"/>
            <p:cNvSpPr/>
            <p:nvPr/>
          </p:nvSpPr>
          <p:spPr>
            <a:xfrm>
              <a:off x="6030073" y="3244679"/>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2" name="Google Shape;202;p1"/>
            <p:cNvSpPr/>
            <p:nvPr/>
          </p:nvSpPr>
          <p:spPr>
            <a:xfrm>
              <a:off x="6089224" y="3244677"/>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3" name="Google Shape;203;p1"/>
            <p:cNvSpPr/>
            <p:nvPr/>
          </p:nvSpPr>
          <p:spPr>
            <a:xfrm>
              <a:off x="5734038" y="3303829"/>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4" name="Google Shape;204;p1"/>
            <p:cNvSpPr/>
            <p:nvPr/>
          </p:nvSpPr>
          <p:spPr>
            <a:xfrm>
              <a:off x="5793283" y="3303829"/>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5" name="Google Shape;205;p1"/>
            <p:cNvSpPr/>
            <p:nvPr/>
          </p:nvSpPr>
          <p:spPr>
            <a:xfrm>
              <a:off x="5852433"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6" name="Google Shape;206;p1"/>
            <p:cNvSpPr/>
            <p:nvPr/>
          </p:nvSpPr>
          <p:spPr>
            <a:xfrm>
              <a:off x="5911678"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7" name="Google Shape;207;p1"/>
            <p:cNvSpPr/>
            <p:nvPr/>
          </p:nvSpPr>
          <p:spPr>
            <a:xfrm>
              <a:off x="5970828"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8" name="Google Shape;208;p1"/>
            <p:cNvSpPr/>
            <p:nvPr/>
          </p:nvSpPr>
          <p:spPr>
            <a:xfrm>
              <a:off x="6030073" y="3303829"/>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9" name="Google Shape;209;p1"/>
            <p:cNvSpPr/>
            <p:nvPr/>
          </p:nvSpPr>
          <p:spPr>
            <a:xfrm>
              <a:off x="6089224"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0" name="Google Shape;210;p1"/>
            <p:cNvSpPr/>
            <p:nvPr/>
          </p:nvSpPr>
          <p:spPr>
            <a:xfrm>
              <a:off x="5734038" y="3363074"/>
              <a:ext cx="14192" cy="14097"/>
            </a:xfrm>
            <a:custGeom>
              <a:rect b="b" l="l" r="r" t="t"/>
              <a:pathLst>
                <a:path extrusionOk="0" h="14097"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1" name="Google Shape;211;p1"/>
            <p:cNvSpPr/>
            <p:nvPr/>
          </p:nvSpPr>
          <p:spPr>
            <a:xfrm>
              <a:off x="5793283" y="3363072"/>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2" name="Google Shape;212;p1"/>
            <p:cNvSpPr/>
            <p:nvPr/>
          </p:nvSpPr>
          <p:spPr>
            <a:xfrm>
              <a:off x="5852433"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3" name="Google Shape;213;p1"/>
            <p:cNvSpPr/>
            <p:nvPr/>
          </p:nvSpPr>
          <p:spPr>
            <a:xfrm>
              <a:off x="5911678"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4" name="Google Shape;214;p1"/>
            <p:cNvSpPr/>
            <p:nvPr/>
          </p:nvSpPr>
          <p:spPr>
            <a:xfrm>
              <a:off x="5970828"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5" name="Google Shape;215;p1"/>
            <p:cNvSpPr/>
            <p:nvPr/>
          </p:nvSpPr>
          <p:spPr>
            <a:xfrm>
              <a:off x="6030073" y="3363074"/>
              <a:ext cx="14097" cy="14097"/>
            </a:xfrm>
            <a:custGeom>
              <a:rect b="b" l="l" r="r" t="t"/>
              <a:pathLst>
                <a:path extrusionOk="0" h="14097"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6" name="Google Shape;216;p1"/>
            <p:cNvSpPr/>
            <p:nvPr/>
          </p:nvSpPr>
          <p:spPr>
            <a:xfrm>
              <a:off x="6089224"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7" name="Google Shape;217;p1"/>
            <p:cNvSpPr/>
            <p:nvPr/>
          </p:nvSpPr>
          <p:spPr>
            <a:xfrm>
              <a:off x="5734038" y="3422225"/>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8" name="Google Shape;218;p1"/>
            <p:cNvSpPr/>
            <p:nvPr/>
          </p:nvSpPr>
          <p:spPr>
            <a:xfrm>
              <a:off x="5793283" y="3422225"/>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9" name="Google Shape;219;p1"/>
            <p:cNvSpPr/>
            <p:nvPr/>
          </p:nvSpPr>
          <p:spPr>
            <a:xfrm>
              <a:off x="5852433"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0" name="Google Shape;220;p1"/>
            <p:cNvSpPr/>
            <p:nvPr/>
          </p:nvSpPr>
          <p:spPr>
            <a:xfrm>
              <a:off x="5911678"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1" name="Google Shape;221;p1"/>
            <p:cNvSpPr/>
            <p:nvPr/>
          </p:nvSpPr>
          <p:spPr>
            <a:xfrm>
              <a:off x="5970828"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2" name="Google Shape;222;p1"/>
            <p:cNvSpPr/>
            <p:nvPr/>
          </p:nvSpPr>
          <p:spPr>
            <a:xfrm>
              <a:off x="6030073" y="3422225"/>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3" name="Google Shape;223;p1"/>
            <p:cNvSpPr/>
            <p:nvPr/>
          </p:nvSpPr>
          <p:spPr>
            <a:xfrm>
              <a:off x="6089224"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4" name="Google Shape;224;p1"/>
            <p:cNvSpPr/>
            <p:nvPr/>
          </p:nvSpPr>
          <p:spPr>
            <a:xfrm>
              <a:off x="6148469" y="3067039"/>
              <a:ext cx="14097" cy="14097"/>
            </a:xfrm>
            <a:custGeom>
              <a:rect b="b" l="l" r="r" t="t"/>
              <a:pathLst>
                <a:path extrusionOk="0" h="14097" w="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5" name="Google Shape;225;p1"/>
            <p:cNvSpPr/>
            <p:nvPr/>
          </p:nvSpPr>
          <p:spPr>
            <a:xfrm>
              <a:off x="6207620"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6" name="Google Shape;226;p1"/>
            <p:cNvSpPr/>
            <p:nvPr/>
          </p:nvSpPr>
          <p:spPr>
            <a:xfrm>
              <a:off x="6266865" y="3067039"/>
              <a:ext cx="14096" cy="14097"/>
            </a:xfrm>
            <a:custGeom>
              <a:rect b="b" l="l" r="r" t="t"/>
              <a:pathLst>
                <a:path extrusionOk="0" h="14097" w="14096">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7" name="Google Shape;227;p1"/>
            <p:cNvSpPr/>
            <p:nvPr/>
          </p:nvSpPr>
          <p:spPr>
            <a:xfrm>
              <a:off x="6326014"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8" name="Google Shape;228;p1"/>
            <p:cNvSpPr/>
            <p:nvPr/>
          </p:nvSpPr>
          <p:spPr>
            <a:xfrm>
              <a:off x="6385260"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9" name="Google Shape;229;p1"/>
            <p:cNvSpPr/>
            <p:nvPr/>
          </p:nvSpPr>
          <p:spPr>
            <a:xfrm>
              <a:off x="6444410" y="3067039"/>
              <a:ext cx="14096" cy="14097"/>
            </a:xfrm>
            <a:custGeom>
              <a:rect b="b" l="l" r="r" t="t"/>
              <a:pathLst>
                <a:path extrusionOk="0" h="14097" w="14096">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0" name="Google Shape;230;p1"/>
            <p:cNvSpPr/>
            <p:nvPr/>
          </p:nvSpPr>
          <p:spPr>
            <a:xfrm>
              <a:off x="6148469" y="3126281"/>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1" name="Google Shape;231;p1"/>
            <p:cNvSpPr/>
            <p:nvPr/>
          </p:nvSpPr>
          <p:spPr>
            <a:xfrm>
              <a:off x="6207620" y="3126281"/>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2" name="Google Shape;232;p1"/>
            <p:cNvSpPr/>
            <p:nvPr/>
          </p:nvSpPr>
          <p:spPr>
            <a:xfrm>
              <a:off x="6266865" y="3126281"/>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3" name="Google Shape;233;p1"/>
            <p:cNvSpPr/>
            <p:nvPr/>
          </p:nvSpPr>
          <p:spPr>
            <a:xfrm>
              <a:off x="6326014" y="3126281"/>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4" name="Google Shape;234;p1"/>
            <p:cNvSpPr/>
            <p:nvPr/>
          </p:nvSpPr>
          <p:spPr>
            <a:xfrm>
              <a:off x="6385260" y="3126281"/>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5" name="Google Shape;235;p1"/>
            <p:cNvSpPr/>
            <p:nvPr/>
          </p:nvSpPr>
          <p:spPr>
            <a:xfrm>
              <a:off x="6444410" y="3126283"/>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6" name="Google Shape;236;p1"/>
            <p:cNvSpPr/>
            <p:nvPr/>
          </p:nvSpPr>
          <p:spPr>
            <a:xfrm>
              <a:off x="6148469" y="3185433"/>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7" name="Google Shape;237;p1"/>
            <p:cNvSpPr/>
            <p:nvPr/>
          </p:nvSpPr>
          <p:spPr>
            <a:xfrm>
              <a:off x="6207620" y="318543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8" name="Google Shape;238;p1"/>
            <p:cNvSpPr/>
            <p:nvPr/>
          </p:nvSpPr>
          <p:spPr>
            <a:xfrm>
              <a:off x="6266865" y="3185433"/>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9" name="Google Shape;239;p1"/>
            <p:cNvSpPr/>
            <p:nvPr/>
          </p:nvSpPr>
          <p:spPr>
            <a:xfrm>
              <a:off x="6326014" y="318543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0" name="Google Shape;240;p1"/>
            <p:cNvSpPr/>
            <p:nvPr/>
          </p:nvSpPr>
          <p:spPr>
            <a:xfrm>
              <a:off x="6385260" y="318543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1" name="Google Shape;241;p1"/>
            <p:cNvSpPr/>
            <p:nvPr/>
          </p:nvSpPr>
          <p:spPr>
            <a:xfrm>
              <a:off x="6444410" y="3185432"/>
              <a:ext cx="14096" cy="14097"/>
            </a:xfrm>
            <a:custGeom>
              <a:rect b="b" l="l" r="r" t="t"/>
              <a:pathLst>
                <a:path extrusionOk="0" h="14097" w="14096">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2" name="Google Shape;242;p1"/>
            <p:cNvSpPr/>
            <p:nvPr/>
          </p:nvSpPr>
          <p:spPr>
            <a:xfrm>
              <a:off x="6148469" y="3244676"/>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3" name="Google Shape;243;p1"/>
            <p:cNvSpPr/>
            <p:nvPr/>
          </p:nvSpPr>
          <p:spPr>
            <a:xfrm>
              <a:off x="6207620" y="3244676"/>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4" name="Google Shape;244;p1"/>
            <p:cNvSpPr/>
            <p:nvPr/>
          </p:nvSpPr>
          <p:spPr>
            <a:xfrm>
              <a:off x="6266865" y="3244676"/>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5" name="Google Shape;245;p1"/>
            <p:cNvSpPr/>
            <p:nvPr/>
          </p:nvSpPr>
          <p:spPr>
            <a:xfrm>
              <a:off x="6326014" y="3244676"/>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6" name="Google Shape;246;p1"/>
            <p:cNvSpPr/>
            <p:nvPr/>
          </p:nvSpPr>
          <p:spPr>
            <a:xfrm>
              <a:off x="6385260" y="3244676"/>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7" name="Google Shape;247;p1"/>
            <p:cNvSpPr/>
            <p:nvPr/>
          </p:nvSpPr>
          <p:spPr>
            <a:xfrm>
              <a:off x="6444410" y="324467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8" name="Google Shape;248;p1"/>
            <p:cNvSpPr/>
            <p:nvPr/>
          </p:nvSpPr>
          <p:spPr>
            <a:xfrm>
              <a:off x="6148469" y="3303829"/>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9" name="Google Shape;249;p1"/>
            <p:cNvSpPr/>
            <p:nvPr/>
          </p:nvSpPr>
          <p:spPr>
            <a:xfrm>
              <a:off x="6207620"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0" name="Google Shape;250;p1"/>
            <p:cNvSpPr/>
            <p:nvPr/>
          </p:nvSpPr>
          <p:spPr>
            <a:xfrm>
              <a:off x="6266865" y="3303829"/>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1" name="Google Shape;251;p1"/>
            <p:cNvSpPr/>
            <p:nvPr/>
          </p:nvSpPr>
          <p:spPr>
            <a:xfrm>
              <a:off x="6326014"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2" name="Google Shape;252;p1"/>
            <p:cNvSpPr/>
            <p:nvPr/>
          </p:nvSpPr>
          <p:spPr>
            <a:xfrm>
              <a:off x="6385260"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3" name="Google Shape;253;p1"/>
            <p:cNvSpPr/>
            <p:nvPr/>
          </p:nvSpPr>
          <p:spPr>
            <a:xfrm>
              <a:off x="6444410"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4" name="Google Shape;254;p1"/>
            <p:cNvSpPr/>
            <p:nvPr/>
          </p:nvSpPr>
          <p:spPr>
            <a:xfrm>
              <a:off x="6148469" y="3363072"/>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5" name="Google Shape;255;p1"/>
            <p:cNvSpPr/>
            <p:nvPr/>
          </p:nvSpPr>
          <p:spPr>
            <a:xfrm>
              <a:off x="6207620"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6" name="Google Shape;256;p1"/>
            <p:cNvSpPr/>
            <p:nvPr/>
          </p:nvSpPr>
          <p:spPr>
            <a:xfrm>
              <a:off x="6266865" y="3363072"/>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7" name="Google Shape;257;p1"/>
            <p:cNvSpPr/>
            <p:nvPr/>
          </p:nvSpPr>
          <p:spPr>
            <a:xfrm>
              <a:off x="6326014"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8" name="Google Shape;258;p1"/>
            <p:cNvSpPr/>
            <p:nvPr/>
          </p:nvSpPr>
          <p:spPr>
            <a:xfrm>
              <a:off x="6385260"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9" name="Google Shape;259;p1"/>
            <p:cNvSpPr/>
            <p:nvPr/>
          </p:nvSpPr>
          <p:spPr>
            <a:xfrm>
              <a:off x="6444410" y="3363074"/>
              <a:ext cx="14096" cy="14097"/>
            </a:xfrm>
            <a:custGeom>
              <a:rect b="b" l="l" r="r" t="t"/>
              <a:pathLst>
                <a:path extrusionOk="0" h="14097"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0" name="Google Shape;260;p1"/>
            <p:cNvSpPr/>
            <p:nvPr/>
          </p:nvSpPr>
          <p:spPr>
            <a:xfrm>
              <a:off x="6148469" y="3422225"/>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1" name="Google Shape;261;p1"/>
            <p:cNvSpPr/>
            <p:nvPr/>
          </p:nvSpPr>
          <p:spPr>
            <a:xfrm>
              <a:off x="6207620"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2" name="Google Shape;262;p1"/>
            <p:cNvSpPr/>
            <p:nvPr/>
          </p:nvSpPr>
          <p:spPr>
            <a:xfrm>
              <a:off x="6266865" y="3422225"/>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3" name="Google Shape;263;p1"/>
            <p:cNvSpPr/>
            <p:nvPr/>
          </p:nvSpPr>
          <p:spPr>
            <a:xfrm>
              <a:off x="6326014"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4" name="Google Shape;264;p1"/>
            <p:cNvSpPr/>
            <p:nvPr/>
          </p:nvSpPr>
          <p:spPr>
            <a:xfrm>
              <a:off x="6385260"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5" name="Google Shape;265;p1"/>
            <p:cNvSpPr/>
            <p:nvPr/>
          </p:nvSpPr>
          <p:spPr>
            <a:xfrm>
              <a:off x="6444410" y="342222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6" name="Google Shape;266;p1"/>
            <p:cNvSpPr/>
            <p:nvPr/>
          </p:nvSpPr>
          <p:spPr>
            <a:xfrm>
              <a:off x="5734038" y="3481374"/>
              <a:ext cx="14192" cy="14096"/>
            </a:xfrm>
            <a:custGeom>
              <a:rect b="b" l="l" r="r" t="t"/>
              <a:pathLst>
                <a:path extrusionOk="0" h="14096" w="14192">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7" name="Google Shape;267;p1"/>
            <p:cNvSpPr/>
            <p:nvPr/>
          </p:nvSpPr>
          <p:spPr>
            <a:xfrm>
              <a:off x="5793283" y="3481374"/>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8" name="Google Shape;268;p1"/>
            <p:cNvSpPr/>
            <p:nvPr/>
          </p:nvSpPr>
          <p:spPr>
            <a:xfrm>
              <a:off x="5852433"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9" name="Google Shape;269;p1"/>
            <p:cNvSpPr/>
            <p:nvPr/>
          </p:nvSpPr>
          <p:spPr>
            <a:xfrm>
              <a:off x="5911678"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0" name="Google Shape;270;p1"/>
            <p:cNvSpPr/>
            <p:nvPr/>
          </p:nvSpPr>
          <p:spPr>
            <a:xfrm>
              <a:off x="5970828"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1" name="Google Shape;271;p1"/>
            <p:cNvSpPr/>
            <p:nvPr/>
          </p:nvSpPr>
          <p:spPr>
            <a:xfrm>
              <a:off x="6030074" y="3481374"/>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2" name="Google Shape;272;p1"/>
            <p:cNvSpPr/>
            <p:nvPr/>
          </p:nvSpPr>
          <p:spPr>
            <a:xfrm>
              <a:off x="6089224"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3" name="Google Shape;273;p1"/>
            <p:cNvSpPr/>
            <p:nvPr/>
          </p:nvSpPr>
          <p:spPr>
            <a:xfrm>
              <a:off x="5734038" y="3540620"/>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4" name="Google Shape;274;p1"/>
            <p:cNvSpPr/>
            <p:nvPr/>
          </p:nvSpPr>
          <p:spPr>
            <a:xfrm>
              <a:off x="5793283" y="3540620"/>
              <a:ext cx="14097" cy="14097"/>
            </a:xfrm>
            <a:custGeom>
              <a:rect b="b" l="l" r="r" t="t"/>
              <a:pathLst>
                <a:path extrusionOk="0" h="14097"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5" name="Google Shape;275;p1"/>
            <p:cNvSpPr/>
            <p:nvPr/>
          </p:nvSpPr>
          <p:spPr>
            <a:xfrm>
              <a:off x="5852433" y="354062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6" name="Google Shape;276;p1"/>
            <p:cNvSpPr/>
            <p:nvPr/>
          </p:nvSpPr>
          <p:spPr>
            <a:xfrm>
              <a:off x="5911678" y="354062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7" name="Google Shape;277;p1"/>
            <p:cNvSpPr/>
            <p:nvPr/>
          </p:nvSpPr>
          <p:spPr>
            <a:xfrm>
              <a:off x="5970828" y="354062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8" name="Google Shape;278;p1"/>
            <p:cNvSpPr/>
            <p:nvPr/>
          </p:nvSpPr>
          <p:spPr>
            <a:xfrm>
              <a:off x="6030074" y="3540620"/>
              <a:ext cx="14097" cy="14097"/>
            </a:xfrm>
            <a:custGeom>
              <a:rect b="b" l="l" r="r" t="t"/>
              <a:pathLst>
                <a:path extrusionOk="0" h="14097"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79" name="Google Shape;279;p1"/>
            <p:cNvSpPr/>
            <p:nvPr/>
          </p:nvSpPr>
          <p:spPr>
            <a:xfrm>
              <a:off x="6089224" y="354062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0" name="Google Shape;280;p1"/>
            <p:cNvSpPr/>
            <p:nvPr/>
          </p:nvSpPr>
          <p:spPr>
            <a:xfrm>
              <a:off x="5734038" y="3599770"/>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1" name="Google Shape;281;p1"/>
            <p:cNvSpPr/>
            <p:nvPr/>
          </p:nvSpPr>
          <p:spPr>
            <a:xfrm>
              <a:off x="5793283" y="3599770"/>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2" name="Google Shape;282;p1"/>
            <p:cNvSpPr/>
            <p:nvPr/>
          </p:nvSpPr>
          <p:spPr>
            <a:xfrm>
              <a:off x="5852433" y="359977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3" name="Google Shape;283;p1"/>
            <p:cNvSpPr/>
            <p:nvPr/>
          </p:nvSpPr>
          <p:spPr>
            <a:xfrm>
              <a:off x="5911678" y="359977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4" name="Google Shape;284;p1"/>
            <p:cNvSpPr/>
            <p:nvPr/>
          </p:nvSpPr>
          <p:spPr>
            <a:xfrm>
              <a:off x="5970828" y="359977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5" name="Google Shape;285;p1"/>
            <p:cNvSpPr/>
            <p:nvPr/>
          </p:nvSpPr>
          <p:spPr>
            <a:xfrm>
              <a:off x="6030073" y="3599770"/>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6" name="Google Shape;286;p1"/>
            <p:cNvSpPr/>
            <p:nvPr/>
          </p:nvSpPr>
          <p:spPr>
            <a:xfrm>
              <a:off x="6089224" y="359977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7" name="Google Shape;287;p1"/>
            <p:cNvSpPr/>
            <p:nvPr/>
          </p:nvSpPr>
          <p:spPr>
            <a:xfrm>
              <a:off x="5734037" y="3659014"/>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8" name="Google Shape;288;p1"/>
            <p:cNvSpPr/>
            <p:nvPr/>
          </p:nvSpPr>
          <p:spPr>
            <a:xfrm>
              <a:off x="5793282" y="3659014"/>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89" name="Google Shape;289;p1"/>
            <p:cNvSpPr/>
            <p:nvPr/>
          </p:nvSpPr>
          <p:spPr>
            <a:xfrm>
              <a:off x="5852432" y="365901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0" name="Google Shape;290;p1"/>
            <p:cNvSpPr/>
            <p:nvPr/>
          </p:nvSpPr>
          <p:spPr>
            <a:xfrm>
              <a:off x="5911678" y="365901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1" name="Google Shape;291;p1"/>
            <p:cNvSpPr/>
            <p:nvPr/>
          </p:nvSpPr>
          <p:spPr>
            <a:xfrm>
              <a:off x="5970828" y="365901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2" name="Google Shape;292;p1"/>
            <p:cNvSpPr/>
            <p:nvPr/>
          </p:nvSpPr>
          <p:spPr>
            <a:xfrm>
              <a:off x="6030073" y="3659014"/>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3" name="Google Shape;293;p1"/>
            <p:cNvSpPr/>
            <p:nvPr/>
          </p:nvSpPr>
          <p:spPr>
            <a:xfrm>
              <a:off x="6089224" y="365901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4" name="Google Shape;294;p1"/>
            <p:cNvSpPr/>
            <p:nvPr/>
          </p:nvSpPr>
          <p:spPr>
            <a:xfrm>
              <a:off x="5734039" y="3718165"/>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5" name="Google Shape;295;p1"/>
            <p:cNvSpPr/>
            <p:nvPr/>
          </p:nvSpPr>
          <p:spPr>
            <a:xfrm>
              <a:off x="5793284" y="3718165"/>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6" name="Google Shape;296;p1"/>
            <p:cNvSpPr/>
            <p:nvPr/>
          </p:nvSpPr>
          <p:spPr>
            <a:xfrm>
              <a:off x="5852434" y="371816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7" name="Google Shape;297;p1"/>
            <p:cNvSpPr/>
            <p:nvPr/>
          </p:nvSpPr>
          <p:spPr>
            <a:xfrm>
              <a:off x="5911679" y="371816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8" name="Google Shape;298;p1"/>
            <p:cNvSpPr/>
            <p:nvPr/>
          </p:nvSpPr>
          <p:spPr>
            <a:xfrm>
              <a:off x="5970829" y="371816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99" name="Google Shape;299;p1"/>
            <p:cNvSpPr/>
            <p:nvPr/>
          </p:nvSpPr>
          <p:spPr>
            <a:xfrm>
              <a:off x="6030074" y="3718165"/>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0" name="Google Shape;300;p1"/>
            <p:cNvSpPr/>
            <p:nvPr/>
          </p:nvSpPr>
          <p:spPr>
            <a:xfrm>
              <a:off x="6089225" y="371816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1" name="Google Shape;301;p1"/>
            <p:cNvSpPr/>
            <p:nvPr/>
          </p:nvSpPr>
          <p:spPr>
            <a:xfrm>
              <a:off x="5734040" y="3777410"/>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2" name="Google Shape;302;p1"/>
            <p:cNvSpPr/>
            <p:nvPr/>
          </p:nvSpPr>
          <p:spPr>
            <a:xfrm>
              <a:off x="5793285" y="3777410"/>
              <a:ext cx="14097" cy="14096"/>
            </a:xfrm>
            <a:custGeom>
              <a:rect b="b" l="l" r="r" t="t"/>
              <a:pathLst>
                <a:path extrusionOk="0" h="14096"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3" name="Google Shape;303;p1"/>
            <p:cNvSpPr/>
            <p:nvPr/>
          </p:nvSpPr>
          <p:spPr>
            <a:xfrm>
              <a:off x="5852436" y="377740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4" name="Google Shape;304;p1"/>
            <p:cNvSpPr/>
            <p:nvPr/>
          </p:nvSpPr>
          <p:spPr>
            <a:xfrm>
              <a:off x="5911683" y="377740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5" name="Google Shape;305;p1"/>
            <p:cNvSpPr/>
            <p:nvPr/>
          </p:nvSpPr>
          <p:spPr>
            <a:xfrm>
              <a:off x="5970835" y="377740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6" name="Google Shape;306;p1"/>
            <p:cNvSpPr/>
            <p:nvPr/>
          </p:nvSpPr>
          <p:spPr>
            <a:xfrm>
              <a:off x="6030082" y="3777410"/>
              <a:ext cx="14097" cy="14096"/>
            </a:xfrm>
            <a:custGeom>
              <a:rect b="b" l="l" r="r" t="t"/>
              <a:pathLst>
                <a:path extrusionOk="0" h="14096"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7" name="Google Shape;307;p1"/>
            <p:cNvSpPr/>
            <p:nvPr/>
          </p:nvSpPr>
          <p:spPr>
            <a:xfrm>
              <a:off x="6089231" y="377740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8" name="Google Shape;308;p1"/>
            <p:cNvSpPr/>
            <p:nvPr/>
          </p:nvSpPr>
          <p:spPr>
            <a:xfrm>
              <a:off x="6148476" y="3481374"/>
              <a:ext cx="14097" cy="14096"/>
            </a:xfrm>
            <a:custGeom>
              <a:rect b="b" l="l" r="r" t="t"/>
              <a:pathLst>
                <a:path extrusionOk="0" h="14096" w="14097">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09" name="Google Shape;309;p1"/>
            <p:cNvSpPr/>
            <p:nvPr/>
          </p:nvSpPr>
          <p:spPr>
            <a:xfrm>
              <a:off x="6207627"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0" name="Google Shape;310;p1"/>
            <p:cNvSpPr/>
            <p:nvPr/>
          </p:nvSpPr>
          <p:spPr>
            <a:xfrm>
              <a:off x="6266872" y="3481374"/>
              <a:ext cx="14096" cy="14096"/>
            </a:xfrm>
            <a:custGeom>
              <a:rect b="b" l="l" r="r" t="t"/>
              <a:pathLst>
                <a:path extrusionOk="0" h="14096" w="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1" name="Google Shape;311;p1"/>
            <p:cNvSpPr/>
            <p:nvPr/>
          </p:nvSpPr>
          <p:spPr>
            <a:xfrm>
              <a:off x="6326022"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2" name="Google Shape;312;p1"/>
            <p:cNvSpPr/>
            <p:nvPr/>
          </p:nvSpPr>
          <p:spPr>
            <a:xfrm>
              <a:off x="6385268"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3" name="Google Shape;313;p1"/>
            <p:cNvSpPr/>
            <p:nvPr/>
          </p:nvSpPr>
          <p:spPr>
            <a:xfrm>
              <a:off x="6444417" y="3481373"/>
              <a:ext cx="14096" cy="14097"/>
            </a:xfrm>
            <a:custGeom>
              <a:rect b="b" l="l" r="r" t="t"/>
              <a:pathLst>
                <a:path extrusionOk="0" h="14097" w="14096">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4" name="Google Shape;314;p1"/>
            <p:cNvSpPr/>
            <p:nvPr/>
          </p:nvSpPr>
          <p:spPr>
            <a:xfrm>
              <a:off x="6148476" y="3540622"/>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5" name="Google Shape;315;p1"/>
            <p:cNvSpPr/>
            <p:nvPr/>
          </p:nvSpPr>
          <p:spPr>
            <a:xfrm>
              <a:off x="6207627" y="354062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6" name="Google Shape;316;p1"/>
            <p:cNvSpPr/>
            <p:nvPr/>
          </p:nvSpPr>
          <p:spPr>
            <a:xfrm>
              <a:off x="6266872" y="3540626"/>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7" name="Google Shape;317;p1"/>
            <p:cNvSpPr/>
            <p:nvPr/>
          </p:nvSpPr>
          <p:spPr>
            <a:xfrm>
              <a:off x="6326022" y="3540627"/>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8" name="Google Shape;318;p1"/>
            <p:cNvSpPr/>
            <p:nvPr/>
          </p:nvSpPr>
          <p:spPr>
            <a:xfrm>
              <a:off x="6385268" y="354063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19" name="Google Shape;319;p1"/>
            <p:cNvSpPr/>
            <p:nvPr/>
          </p:nvSpPr>
          <p:spPr>
            <a:xfrm>
              <a:off x="6444417" y="3540631"/>
              <a:ext cx="14096" cy="14097"/>
            </a:xfrm>
            <a:custGeom>
              <a:rect b="b" l="l" r="r" t="t"/>
              <a:pathLst>
                <a:path extrusionOk="0" h="14097" w="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0" name="Google Shape;320;p1"/>
            <p:cNvSpPr/>
            <p:nvPr/>
          </p:nvSpPr>
          <p:spPr>
            <a:xfrm>
              <a:off x="6148476" y="3599781"/>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1" name="Google Shape;321;p1"/>
            <p:cNvSpPr/>
            <p:nvPr/>
          </p:nvSpPr>
          <p:spPr>
            <a:xfrm>
              <a:off x="6207627" y="35997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2" name="Google Shape;322;p1"/>
            <p:cNvSpPr/>
            <p:nvPr/>
          </p:nvSpPr>
          <p:spPr>
            <a:xfrm>
              <a:off x="6266872" y="3599781"/>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3" name="Google Shape;323;p1"/>
            <p:cNvSpPr/>
            <p:nvPr/>
          </p:nvSpPr>
          <p:spPr>
            <a:xfrm>
              <a:off x="6326022" y="35997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4" name="Google Shape;324;p1"/>
            <p:cNvSpPr/>
            <p:nvPr/>
          </p:nvSpPr>
          <p:spPr>
            <a:xfrm>
              <a:off x="6385268" y="359978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5" name="Google Shape;325;p1"/>
            <p:cNvSpPr/>
            <p:nvPr/>
          </p:nvSpPr>
          <p:spPr>
            <a:xfrm>
              <a:off x="6444417" y="3599782"/>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6" name="Google Shape;326;p1"/>
            <p:cNvSpPr/>
            <p:nvPr/>
          </p:nvSpPr>
          <p:spPr>
            <a:xfrm>
              <a:off x="6148476" y="3659026"/>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7" name="Google Shape;327;p1"/>
            <p:cNvSpPr/>
            <p:nvPr/>
          </p:nvSpPr>
          <p:spPr>
            <a:xfrm>
              <a:off x="6207627" y="365902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8" name="Google Shape;328;p1"/>
            <p:cNvSpPr/>
            <p:nvPr/>
          </p:nvSpPr>
          <p:spPr>
            <a:xfrm>
              <a:off x="6266872" y="3659026"/>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29" name="Google Shape;329;p1"/>
            <p:cNvSpPr/>
            <p:nvPr/>
          </p:nvSpPr>
          <p:spPr>
            <a:xfrm>
              <a:off x="6326022" y="365902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0" name="Google Shape;330;p1"/>
            <p:cNvSpPr/>
            <p:nvPr/>
          </p:nvSpPr>
          <p:spPr>
            <a:xfrm>
              <a:off x="6385268" y="365902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1" name="Google Shape;331;p1"/>
            <p:cNvSpPr/>
            <p:nvPr/>
          </p:nvSpPr>
          <p:spPr>
            <a:xfrm>
              <a:off x="6444417" y="365902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2" name="Google Shape;332;p1"/>
            <p:cNvSpPr/>
            <p:nvPr/>
          </p:nvSpPr>
          <p:spPr>
            <a:xfrm>
              <a:off x="6148476" y="3718177"/>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3" name="Google Shape;333;p1"/>
            <p:cNvSpPr/>
            <p:nvPr/>
          </p:nvSpPr>
          <p:spPr>
            <a:xfrm>
              <a:off x="6207627" y="3718177"/>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4" name="Google Shape;334;p1"/>
            <p:cNvSpPr/>
            <p:nvPr/>
          </p:nvSpPr>
          <p:spPr>
            <a:xfrm>
              <a:off x="6266872" y="3718177"/>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5" name="Google Shape;335;p1"/>
            <p:cNvSpPr/>
            <p:nvPr/>
          </p:nvSpPr>
          <p:spPr>
            <a:xfrm>
              <a:off x="6326022" y="3718177"/>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6" name="Google Shape;336;p1"/>
            <p:cNvSpPr/>
            <p:nvPr/>
          </p:nvSpPr>
          <p:spPr>
            <a:xfrm>
              <a:off x="6385268" y="3718172"/>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7" name="Google Shape;337;p1"/>
            <p:cNvSpPr/>
            <p:nvPr/>
          </p:nvSpPr>
          <p:spPr>
            <a:xfrm>
              <a:off x="6444417" y="371817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8" name="Google Shape;338;p1"/>
            <p:cNvSpPr/>
            <p:nvPr/>
          </p:nvSpPr>
          <p:spPr>
            <a:xfrm>
              <a:off x="6148472" y="3777419"/>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39" name="Google Shape;339;p1"/>
            <p:cNvSpPr/>
            <p:nvPr/>
          </p:nvSpPr>
          <p:spPr>
            <a:xfrm>
              <a:off x="6207622" y="3777419"/>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40" name="Google Shape;340;p1"/>
            <p:cNvSpPr/>
            <p:nvPr/>
          </p:nvSpPr>
          <p:spPr>
            <a:xfrm>
              <a:off x="6266868" y="3777419"/>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41" name="Google Shape;341;p1"/>
            <p:cNvSpPr/>
            <p:nvPr/>
          </p:nvSpPr>
          <p:spPr>
            <a:xfrm>
              <a:off x="6326024" y="3777383"/>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42" name="Google Shape;342;p1"/>
            <p:cNvSpPr/>
            <p:nvPr/>
          </p:nvSpPr>
          <p:spPr>
            <a:xfrm>
              <a:off x="6385287" y="3777429"/>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43" name="Google Shape;343;p1"/>
            <p:cNvSpPr/>
            <p:nvPr/>
          </p:nvSpPr>
          <p:spPr>
            <a:xfrm>
              <a:off x="6444424" y="3777424"/>
              <a:ext cx="14096" cy="14096"/>
            </a:xfrm>
            <a:custGeom>
              <a:rect b="b" l="l" r="r" t="t"/>
              <a:pathLst>
                <a:path extrusionOk="0" h="14096" w="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Source Sans Pro"/>
              <a:buNone/>
            </a:pPr>
            <a:r>
              <a:t/>
            </a:r>
            <a:endParaRPr/>
          </a:p>
        </p:txBody>
      </p:sp>
      <p:sp>
        <p:nvSpPr>
          <p:cNvPr id="513" name="Google Shape;513;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just">
              <a:lnSpc>
                <a:spcPct val="90000"/>
              </a:lnSpc>
              <a:spcBef>
                <a:spcPts val="0"/>
              </a:spcBef>
              <a:spcAft>
                <a:spcPts val="0"/>
              </a:spcAft>
              <a:buClr>
                <a:schemeClr val="dk1"/>
              </a:buClr>
              <a:buSzPts val="2800"/>
              <a:buChar char="•"/>
            </a:pPr>
            <a:r>
              <a:rPr lang="es-CL" sz="2800">
                <a:latin typeface="Times New Roman"/>
                <a:ea typeface="Times New Roman"/>
                <a:cs typeface="Times New Roman"/>
                <a:sym typeface="Times New Roman"/>
              </a:rPr>
              <a:t>La Corte Suprema ha variado su noción en un punto fundamental en relación a este requisito: pasó de una concepción por la cual se podían sumar, a favor del solicitante, las posesiones de los usuarios anteriores del predio beneficiado; a considerar como requisito indispensable, el haber hecho uso personal de las aguas al momento de dictarse el Código de Aguas, lo que generó, de manera general, que se rechazaran las solicitudes que postulaban a la interpretación anterior, excepto en el caso de comunidades indígenas. </a:t>
            </a:r>
            <a:endParaRPr/>
          </a:p>
          <a:p>
            <a:pPr indent="-50800" lvl="0" marL="228600" rtl="0" algn="l">
              <a:lnSpc>
                <a:spcPct val="90000"/>
              </a:lnSpc>
              <a:spcBef>
                <a:spcPts val="1000"/>
              </a:spcBef>
              <a:spcAft>
                <a:spcPts val="0"/>
              </a:spcAft>
              <a:buClr>
                <a:schemeClr val="dk1"/>
              </a:buClr>
              <a:buSzPts val="2800"/>
              <a:buNone/>
            </a:pPr>
            <a:r>
              <a:t/>
            </a:r>
            <a:endParaRPr/>
          </a:p>
        </p:txBody>
      </p:sp>
      <p:sp>
        <p:nvSpPr>
          <p:cNvPr id="514" name="Google Shape;514;p10"/>
          <p:cNvSpPr txBox="1"/>
          <p:nvPr/>
        </p:nvSpPr>
        <p:spPr>
          <a:xfrm>
            <a:off x="1096161" y="5210295"/>
            <a:ext cx="10257639" cy="878895"/>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FFFF00"/>
              </a:buClr>
              <a:buSzPts val="1800"/>
              <a:buFont typeface="Times New Roman"/>
              <a:buNone/>
            </a:pPr>
            <a:r>
              <a:rPr b="0" i="1" lang="es-CL" sz="1800" u="none" cap="none" strike="noStrike">
                <a:solidFill>
                  <a:srgbClr val="FFFF00"/>
                </a:solidFill>
                <a:latin typeface="Times New Roman"/>
                <a:ea typeface="Times New Roman"/>
                <a:cs typeface="Times New Roman"/>
                <a:sym typeface="Times New Roman"/>
              </a:rPr>
              <a:t>Vergara Blanco, Alejandro, “Regularización de derechos consuetudinarios de aguas: Crítica a la jurisprudencia vacilante de la Corte Suprema”, en Estudios Públicos Nº 151, 2018, págs. 59 a 122, pg. 66. </a:t>
            </a:r>
            <a:endParaRPr b="0" i="1" sz="1800" u="none" cap="none" strike="noStrike">
              <a:solidFill>
                <a:srgbClr val="FFFF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11"/>
          <p:cNvSpPr txBox="1"/>
          <p:nvPr>
            <p:ph idx="1" type="body"/>
          </p:nvPr>
        </p:nvSpPr>
        <p:spPr>
          <a:xfrm>
            <a:off x="838200" y="689113"/>
            <a:ext cx="10515600" cy="5817704"/>
          </a:xfrm>
          <a:prstGeom prst="rect">
            <a:avLst/>
          </a:prstGeom>
          <a:noFill/>
          <a:ln>
            <a:noFill/>
          </a:ln>
        </p:spPr>
        <p:txBody>
          <a:bodyPr anchorCtr="0" anchor="t" bIns="45700" lIns="91425" spcFirstLastPara="1" rIns="91425" wrap="square" tIns="45700">
            <a:normAutofit/>
          </a:bodyPr>
          <a:lstStyle/>
          <a:p>
            <a:pPr indent="-228600" lvl="0" marL="228600" rtl="0" algn="just">
              <a:lnSpc>
                <a:spcPct val="200000"/>
              </a:lnSpc>
              <a:spcBef>
                <a:spcPts val="0"/>
              </a:spcBef>
              <a:spcAft>
                <a:spcPts val="0"/>
              </a:spcAft>
              <a:buClr>
                <a:schemeClr val="dk1"/>
              </a:buClr>
              <a:buSzPts val="2000"/>
              <a:buChar char="•"/>
            </a:pPr>
            <a:r>
              <a:rPr lang="es-CL" sz="2000">
                <a:latin typeface="Times New Roman"/>
                <a:ea typeface="Times New Roman"/>
                <a:cs typeface="Times New Roman"/>
                <a:sym typeface="Times New Roman"/>
              </a:rPr>
              <a:t>El profesor Vergara Blanco, en su crítica al cambio jurisprudencial establecido por la Corte Suprema desde el año 2014, comenta sobre la supuesta existencia de “resultados pro indígenas”, mediante la cual la Corte “se muestra siempre protectora”, lo que sería “curioso, pues existen Ministros que sólo para el caso de los indígenas variaron su criterio. Pero este modo larvado de construir jurisprudencia no parece adecuado, pues en este tipo de casos no hay razón alguna para romper la igualdad ante la ley, debiendo dar el mismo trato jurisprudencial a todos los ciudadanos.”</a:t>
            </a:r>
            <a:endParaRPr/>
          </a:p>
          <a:p>
            <a:pPr indent="-101600" lvl="0" marL="228600" rtl="0" algn="just">
              <a:lnSpc>
                <a:spcPct val="200000"/>
              </a:lnSpc>
              <a:spcBef>
                <a:spcPts val="1200"/>
              </a:spcBef>
              <a:spcAft>
                <a:spcPts val="0"/>
              </a:spcAft>
              <a:buClr>
                <a:schemeClr val="dk1"/>
              </a:buClr>
              <a:buSzPts val="2000"/>
              <a:buNone/>
            </a:pPr>
            <a:r>
              <a:t/>
            </a:r>
            <a:endParaRPr sz="2000">
              <a:latin typeface="Times New Roman"/>
              <a:ea typeface="Times New Roman"/>
              <a:cs typeface="Times New Roman"/>
              <a:sym typeface="Times New Roman"/>
            </a:endParaRPr>
          </a:p>
          <a:p>
            <a:pPr indent="-228600" lvl="0" marL="228600" rtl="0" algn="just">
              <a:lnSpc>
                <a:spcPct val="150000"/>
              </a:lnSpc>
              <a:spcBef>
                <a:spcPts val="1600"/>
              </a:spcBef>
              <a:spcAft>
                <a:spcPts val="0"/>
              </a:spcAft>
              <a:buClr>
                <a:srgbClr val="FFFF00"/>
              </a:buClr>
              <a:buSzPts val="1800"/>
              <a:buChar char="•"/>
            </a:pPr>
            <a:r>
              <a:rPr i="1" lang="es-CL" sz="1800">
                <a:solidFill>
                  <a:srgbClr val="FFFF00"/>
                </a:solidFill>
                <a:latin typeface="Times New Roman"/>
                <a:ea typeface="Times New Roman"/>
                <a:cs typeface="Times New Roman"/>
                <a:sym typeface="Times New Roman"/>
              </a:rPr>
              <a:t>Vergara Blanco, Alejandro, “Regularización de derechos consuetudinarios de aguas: Crítica a la jurisprudencia vacilante de la Corte Suprema”, en Estudios Públicos Nº 151, 2018, págs. 59 a 122, pg. 65.</a:t>
            </a:r>
            <a:endParaRPr i="1" sz="1800">
              <a:solidFill>
                <a:srgbClr val="FFFF00"/>
              </a:solidFill>
              <a:latin typeface="Calibri"/>
              <a:ea typeface="Calibri"/>
              <a:cs typeface="Calibri"/>
              <a:sym typeface="Calibri"/>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sp>
        <p:nvSpPr>
          <p:cNvPr id="524" name="Google Shape;524;p12"/>
          <p:cNvSpPr txBox="1"/>
          <p:nvPr>
            <p:ph idx="1" type="body"/>
          </p:nvPr>
        </p:nvSpPr>
        <p:spPr>
          <a:xfrm>
            <a:off x="838200" y="304800"/>
            <a:ext cx="11221278" cy="6414052"/>
          </a:xfrm>
          <a:prstGeom prst="rect">
            <a:avLst/>
          </a:prstGeom>
          <a:noFill/>
          <a:ln>
            <a:noFill/>
          </a:ln>
        </p:spPr>
        <p:txBody>
          <a:bodyPr anchorCtr="0" anchor="t" bIns="45700" lIns="91425" spcFirstLastPara="1" rIns="91425" wrap="square" tIns="45700">
            <a:normAutofit fontScale="62500" lnSpcReduction="20000"/>
          </a:bodyPr>
          <a:lstStyle/>
          <a:p>
            <a:pPr indent="-228600" lvl="0" marL="228600" rtl="0" algn="just">
              <a:lnSpc>
                <a:spcPct val="200000"/>
              </a:lnSpc>
              <a:spcBef>
                <a:spcPts val="0"/>
              </a:spcBef>
              <a:spcAft>
                <a:spcPts val="0"/>
              </a:spcAft>
              <a:buClr>
                <a:schemeClr val="dk1"/>
              </a:buClr>
              <a:buSzPct val="100000"/>
              <a:buChar char="•"/>
            </a:pPr>
            <a:r>
              <a:rPr lang="es-CL" sz="2200">
                <a:latin typeface="Times New Roman"/>
                <a:ea typeface="Times New Roman"/>
                <a:cs typeface="Times New Roman"/>
                <a:sym typeface="Times New Roman"/>
              </a:rPr>
              <a:t>Esta misma lógica se vuelve a repetir en la causa caratulada “Agrícola Victoria S.A con Endesa”, donde la Corte enfáticamente reitera la existencia de derechos consuetudianarios, donde su propiedad no se encuentra en discusión, sino solo su formalización, al considerar que: “12) (…) el procedimiento del tantas veces mencionado artículo 2º transitorio del Código del Ramo, permite regularizar y no constituir derechos, pues los que se normalizan existen previamente y su propiedad no está en discusión, pues emana de la ley. La regularización importa determinar, en la etapa procesal pertinente, si la petición cumple los requisitos indicados en dicha norma y si el caudal que se pretende, es el efectivamente utilizado en la forma y términos previstos por el legislador; </a:t>
            </a:r>
            <a:r>
              <a:rPr b="1" lang="es-CL" sz="2200">
                <a:latin typeface="Times New Roman"/>
                <a:ea typeface="Times New Roman"/>
                <a:cs typeface="Times New Roman"/>
                <a:sym typeface="Times New Roman"/>
              </a:rPr>
              <a:t>13°)</a:t>
            </a:r>
            <a:r>
              <a:rPr lang="es-CL" sz="2200">
                <a:latin typeface="Times New Roman"/>
                <a:ea typeface="Times New Roman"/>
                <a:cs typeface="Times New Roman"/>
                <a:sym typeface="Times New Roman"/>
              </a:rPr>
              <a:t> Que, por lo expuesto, cabe admitir que los derechos consuetudinarios, como lo son los de autos, adolecen sólo de falta de formalización registral. Los derechos existen y se tiene propiedad sobre ellos, pero para efectos de su certeza, se ha creado un sistema de regularización que permite su ulterior inscripción. En este contexto, la alegación del recurrente sobre si la utilización de las aguas debe ser personal del solicitante o se permite agregar la de sus antecesores, carece de mayor relevancia jurídica, pues, como ya se dijo, se trata de un derecho de aprovechamiento no sólo reconocido por el legislador sino cuyo uso ha sido consagrado constitucionalmente como derecho;“. En la misma sentencia, se hace de manera explícita la interpretación conjunta de los tres artículos mencionados para lograr al resultado: “15°) Que el objeto fundamental del inciso segundo del artículo 2º transitorio es el de regularizar derechos de aprovechamiento no inscritos, pero reconocidos por el Decreto Ley No 2.603, de 1979 y por el artículo 19 Nº 24 de la Constitución Política de la República. La presunción que contiene el inciso segundo del artículo 7º del citado Decreto Ley, es aplicable incluso a quien se encuentra actualmente utilizando las aguas, vale decir, a la época en que se invoca la presunción, sin que sea necesario que el interesado haya estado personalmente haciendo uso del derecho a la entrada en vigencia del Código de Aguas;”</a:t>
            </a:r>
            <a:endParaRPr/>
          </a:p>
          <a:p>
            <a:pPr indent="-228600" lvl="0" marL="228600" rtl="0" algn="just">
              <a:lnSpc>
                <a:spcPct val="150000"/>
              </a:lnSpc>
              <a:spcBef>
                <a:spcPts val="1600"/>
              </a:spcBef>
              <a:spcAft>
                <a:spcPts val="0"/>
              </a:spcAft>
              <a:buClr>
                <a:srgbClr val="FFFF00"/>
              </a:buClr>
              <a:buSzPct val="100000"/>
              <a:buChar char="•"/>
            </a:pPr>
            <a:r>
              <a:rPr lang="es-CL" sz="1800">
                <a:solidFill>
                  <a:srgbClr val="FFFF00"/>
                </a:solidFill>
                <a:latin typeface="Times New Roman"/>
                <a:ea typeface="Times New Roman"/>
                <a:cs typeface="Times New Roman"/>
                <a:sym typeface="Times New Roman"/>
              </a:rPr>
              <a:t>Sentencia CorteSuprema, causa rol Nº 5342-2016, dictada el 27 de diciembre de 2007, considerandos 12º y 13º. </a:t>
            </a:r>
            <a:endParaRPr sz="1800">
              <a:solidFill>
                <a:srgbClr val="FFFF00"/>
              </a:solidFill>
              <a:latin typeface="Calibri"/>
              <a:ea typeface="Calibri"/>
              <a:cs typeface="Calibri"/>
              <a:sym typeface="Calibri"/>
            </a:endParaRPr>
          </a:p>
          <a:p>
            <a:pPr indent="-117475" lvl="0" marL="228600" rtl="0" algn="l">
              <a:lnSpc>
                <a:spcPct val="90000"/>
              </a:lnSpc>
              <a:spcBef>
                <a:spcPts val="1000"/>
              </a:spcBef>
              <a:spcAft>
                <a:spcPts val="0"/>
              </a:spcAft>
              <a:buClr>
                <a:schemeClr val="dk1"/>
              </a:buClr>
              <a:buSzPct val="100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13"/>
          <p:cNvSpPr txBox="1"/>
          <p:nvPr>
            <p:ph idx="1" type="body"/>
          </p:nvPr>
        </p:nvSpPr>
        <p:spPr>
          <a:xfrm>
            <a:off x="838200" y="556590"/>
            <a:ext cx="10515600" cy="6175513"/>
          </a:xfrm>
          <a:prstGeom prst="rect">
            <a:avLst/>
          </a:prstGeom>
          <a:noFill/>
          <a:ln>
            <a:noFill/>
          </a:ln>
        </p:spPr>
        <p:txBody>
          <a:bodyPr anchorCtr="0" anchor="t" bIns="45700" lIns="91425" spcFirstLastPara="1" rIns="91425" wrap="square" tIns="45700">
            <a:normAutofit fontScale="85000" lnSpcReduction="20000"/>
          </a:bodyPr>
          <a:lstStyle/>
          <a:p>
            <a:pPr indent="-228600" lvl="0" marL="228600" rtl="0" algn="just">
              <a:lnSpc>
                <a:spcPct val="200000"/>
              </a:lnSpc>
              <a:spcBef>
                <a:spcPts val="0"/>
              </a:spcBef>
              <a:spcAft>
                <a:spcPts val="0"/>
              </a:spcAft>
              <a:buClr>
                <a:schemeClr val="dk1"/>
              </a:buClr>
              <a:buSzPct val="100000"/>
              <a:buChar char="•"/>
            </a:pPr>
            <a:r>
              <a:rPr lang="es-CL" sz="1800">
                <a:latin typeface="Times New Roman"/>
                <a:ea typeface="Times New Roman"/>
                <a:cs typeface="Times New Roman"/>
                <a:sym typeface="Times New Roman"/>
              </a:rPr>
              <a:t>Así, como resultado de la interpretación conjunta de estos tres artículos, se entregan regularizaciones de derechos consuetudinarios de agua, teniendo como factor decisorio para acoger dicha pretensión, el hecho de que el dueño del predio beneficiado con las aguas haya estado haciendo uso de estas al momento de entrado en vigencia el Código de Aguas, sirviendo como prueba de dicho uso, cualquier título que demuestre el traspaso legítimo del inmueble servido. Así, no se requiere prueba del uso personal de las aguas, sino solo prueba de títulos consecutivos e ininterrumpidos traslaticios de dominio correspondientes al predio cuyo actual dueño solicita regularización de las aguas, tal como se ve en los considerandos duodécimo y décimo tercero de la causa caratulada “Sociedad Agrícola el Pedriero con ENDESA” : “DUODÉCIMO</a:t>
            </a:r>
            <a:r>
              <a:rPr b="1" lang="es-CL" sz="1800">
                <a:latin typeface="Times New Roman"/>
                <a:ea typeface="Times New Roman"/>
                <a:cs typeface="Times New Roman"/>
                <a:sym typeface="Times New Roman"/>
              </a:rPr>
              <a:t>:</a:t>
            </a:r>
            <a:r>
              <a:rPr lang="es-CL" sz="1800">
                <a:latin typeface="Times New Roman"/>
                <a:ea typeface="Times New Roman"/>
                <a:cs typeface="Times New Roman"/>
                <a:sym typeface="Times New Roman"/>
              </a:rPr>
              <a:t> Que en lo que hace a la fecha en que debió principar el uso de las aguas sobre las cuales recae el derecho de aprovechamiento perseguido, el profesor Gonzalo Muñoz estima que basta que el solicitante compruebe que el derecho de aprovechamiento de aguas cuya regularización se persigue se encuentre amparado por la presunción de dominio establecida en el artículo 7º del D.L. Nº2.603, de 1979, “no siendo necesario que el regularizador haya estado personalmente haciendo uso de ese derecho a la fecha de entrar en vigencia el actual Código de Aguas”. (ob. cit., pág. 1167)  </a:t>
            </a:r>
            <a:endParaRPr sz="1800">
              <a:latin typeface="Times New Roman"/>
              <a:ea typeface="Times New Roman"/>
              <a:cs typeface="Times New Roman"/>
              <a:sym typeface="Times New Roman"/>
            </a:endParaRPr>
          </a:p>
          <a:p>
            <a:pPr indent="-228600" lvl="0" marL="228600" rtl="0" algn="just">
              <a:lnSpc>
                <a:spcPct val="150000"/>
              </a:lnSpc>
              <a:spcBef>
                <a:spcPts val="1600"/>
              </a:spcBef>
              <a:spcAft>
                <a:spcPts val="0"/>
              </a:spcAft>
              <a:buClr>
                <a:srgbClr val="FFFF00"/>
              </a:buClr>
              <a:buSzPct val="100000"/>
              <a:buChar char="•"/>
            </a:pPr>
            <a:r>
              <a:rPr i="1" lang="es-CL" sz="1800">
                <a:solidFill>
                  <a:srgbClr val="FFFF00"/>
                </a:solidFill>
                <a:latin typeface="Times New Roman"/>
                <a:ea typeface="Times New Roman"/>
                <a:cs typeface="Times New Roman"/>
                <a:sym typeface="Times New Roman"/>
              </a:rPr>
              <a:t>Sentencia Corte Suprema, causa rol Nº 1.442-2012, dictada con fecha 26 de agosto del 2013, considerandos 12º y 13º. Estos argumentos doctrinarios son repetidos por la Corte en: considerando 8º de la sentencia de reemplazo, causa Rol Nº 9197-2011, dictada el 2 de septiembre del 2013; y, en el considerando 11º de la sentencia causa rol Nº 17241-2013, dictaminada el 14 de julio del 2014.</a:t>
            </a:r>
            <a:endParaRPr i="1" sz="1800">
              <a:solidFill>
                <a:srgbClr val="FFFF00"/>
              </a:solidFill>
              <a:latin typeface="Calibri"/>
              <a:ea typeface="Calibri"/>
              <a:cs typeface="Calibri"/>
              <a:sym typeface="Calibri"/>
            </a:endParaRPr>
          </a:p>
          <a:p>
            <a:pPr indent="-77470" lvl="0" marL="228600" rtl="0" algn="l">
              <a:lnSpc>
                <a:spcPct val="90000"/>
              </a:lnSpc>
              <a:spcBef>
                <a:spcPts val="1000"/>
              </a:spcBef>
              <a:spcAft>
                <a:spcPts val="0"/>
              </a:spcAft>
              <a:buClr>
                <a:schemeClr val="dk1"/>
              </a:buClr>
              <a:buSzPct val="1000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14"/>
          <p:cNvSpPr txBox="1"/>
          <p:nvPr>
            <p:ph idx="1" type="body"/>
          </p:nvPr>
        </p:nvSpPr>
        <p:spPr>
          <a:xfrm>
            <a:off x="838200" y="195606"/>
            <a:ext cx="10515600" cy="6509994"/>
          </a:xfrm>
          <a:prstGeom prst="rect">
            <a:avLst/>
          </a:prstGeom>
          <a:noFill/>
          <a:ln>
            <a:noFill/>
          </a:ln>
        </p:spPr>
        <p:txBody>
          <a:bodyPr anchorCtr="0" anchor="t" bIns="45700" lIns="91425" spcFirstLastPara="1" rIns="91425" wrap="square" tIns="45700">
            <a:normAutofit fontScale="70000" lnSpcReduction="20000"/>
          </a:bodyPr>
          <a:lstStyle/>
          <a:p>
            <a:pPr indent="-228600" lvl="0" marL="228600" rtl="0" algn="just">
              <a:lnSpc>
                <a:spcPct val="200000"/>
              </a:lnSpc>
              <a:spcBef>
                <a:spcPts val="0"/>
              </a:spcBef>
              <a:spcAft>
                <a:spcPts val="0"/>
              </a:spcAft>
              <a:buClr>
                <a:schemeClr val="dk1"/>
              </a:buClr>
              <a:buSzPct val="100000"/>
              <a:buChar char="•"/>
            </a:pPr>
            <a:r>
              <a:rPr lang="es-CL" sz="2200">
                <a:latin typeface="Times New Roman"/>
                <a:ea typeface="Times New Roman"/>
                <a:cs typeface="Times New Roman"/>
                <a:sym typeface="Times New Roman"/>
              </a:rPr>
              <a:t>“Agrícola Victoria S.A con ENDESA”:</a:t>
            </a:r>
            <a:endParaRPr/>
          </a:p>
          <a:p>
            <a:pPr indent="-228600" lvl="0" marL="228600" rtl="0" algn="just">
              <a:lnSpc>
                <a:spcPct val="200000"/>
              </a:lnSpc>
              <a:spcBef>
                <a:spcPts val="1200"/>
              </a:spcBef>
              <a:spcAft>
                <a:spcPts val="0"/>
              </a:spcAft>
              <a:buClr>
                <a:schemeClr val="dk1"/>
              </a:buClr>
              <a:buSzPct val="100000"/>
              <a:buChar char="•"/>
            </a:pPr>
            <a:r>
              <a:rPr lang="es-CL" sz="2200">
                <a:latin typeface="Times New Roman"/>
                <a:ea typeface="Times New Roman"/>
                <a:cs typeface="Times New Roman"/>
                <a:sym typeface="Times New Roman"/>
              </a:rPr>
              <a:t> "1°) Que por el presente recurso se denuncia, en primer lugar la vulneración al inciso segundo del artículo 2º transitorio del Código de Aguas, argumentándose que la sentencia atacada desatiende su verdadero sentido y alcance y desconoce su tenor literal. Se sostiene que, a causa de este error, los sentenciadores no han exigido al solicitante las siguientes condiciones: que las aguas cuya regularización expide, se hubiesen utilizado a la época de entrada en vigencia del Código de Aguas, esto es, al 29 de octubre de 1981, y que, además, a la fecha en que entró a regir la aludida disposición transitoria, el usuario debía tener cinco años de uso personal e ininterrumpido de las referidas aguas. Expone el recurrente que, en la especie, el solicitante no cumple estas condiciones ya que adquirió el predio que se pretende regar con las aguas cuya regularización discute, en 1982 sin que sea procedente agregar usos anteriores de las aguas, efectuados por anteriores dueños del predio; </a:t>
            </a:r>
            <a:endParaRPr/>
          </a:p>
          <a:p>
            <a:pPr indent="-228600" lvl="0" marL="228600" rtl="0" algn="just">
              <a:lnSpc>
                <a:spcPct val="150000"/>
              </a:lnSpc>
              <a:spcBef>
                <a:spcPts val="1600"/>
              </a:spcBef>
              <a:spcAft>
                <a:spcPts val="0"/>
              </a:spcAft>
              <a:buClr>
                <a:schemeClr val="dk1"/>
              </a:buClr>
              <a:buSzPct val="100000"/>
              <a:buChar char="•"/>
            </a:pPr>
            <a:r>
              <a:rPr lang="es-CL" sz="2200">
                <a:latin typeface="Times New Roman"/>
                <a:ea typeface="Times New Roman"/>
                <a:cs typeface="Times New Roman"/>
                <a:sym typeface="Times New Roman"/>
              </a:rPr>
              <a:t>2°) Que, en seguida, alega el recurrente la infracción de las normas de interpretación de la ley contenidas en el Código Civil y concluye, en síntesis, que aplicando los cuatro elementos de interpretación, la regla del inciso segundo del artículo 2° del Código de Aguas resulta clara en cuanto estatuyó que ella es aplicable al procedimiento regularizatorio si concurren todos los requisitos del inciso primero. En el mismo orden de ideas, añade que la norma transitoria en estudio fue creada por el legislador para situaciones temporales de corta duración, específicamente las surgidas con la entrada en vigencia de Código de 1981</a:t>
            </a:r>
            <a:endParaRPr/>
          </a:p>
          <a:p>
            <a:pPr indent="-228600" lvl="0" marL="228600" rtl="0" algn="just">
              <a:lnSpc>
                <a:spcPct val="150000"/>
              </a:lnSpc>
              <a:spcBef>
                <a:spcPts val="1000"/>
              </a:spcBef>
              <a:spcAft>
                <a:spcPts val="0"/>
              </a:spcAft>
              <a:buClr>
                <a:srgbClr val="FFFF00"/>
              </a:buClr>
              <a:buSzPct val="100000"/>
              <a:buChar char="•"/>
            </a:pPr>
            <a:r>
              <a:rPr lang="es-CL" sz="2200">
                <a:solidFill>
                  <a:srgbClr val="FFFF00"/>
                </a:solidFill>
                <a:latin typeface="Times New Roman"/>
                <a:ea typeface="Times New Roman"/>
                <a:cs typeface="Times New Roman"/>
                <a:sym typeface="Times New Roman"/>
              </a:rPr>
              <a:t>Sentencia Corte Suprema, causa Rol Nº5.342-2006, dictada el 27 de diciembre de 2007. </a:t>
            </a:r>
            <a:endParaRPr sz="2200">
              <a:solidFill>
                <a:srgbClr val="FFFF00"/>
              </a:solidFill>
              <a:latin typeface="Calibri"/>
              <a:ea typeface="Calibri"/>
              <a:cs typeface="Calibri"/>
              <a:sym typeface="Calibri"/>
            </a:endParaRPr>
          </a:p>
          <a:p>
            <a:pPr indent="-104140" lvl="0" marL="228600" rtl="0" algn="l">
              <a:lnSpc>
                <a:spcPct val="90000"/>
              </a:lnSpc>
              <a:spcBef>
                <a:spcPts val="1000"/>
              </a:spcBef>
              <a:spcAft>
                <a:spcPts val="0"/>
              </a:spcAft>
              <a:buClr>
                <a:schemeClr val="dk1"/>
              </a:buClr>
              <a:buSzPct val="1000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Source Sans Pro"/>
              <a:buNone/>
            </a:pPr>
            <a:r>
              <a:rPr lang="es-CL"/>
              <a:t>Bibliografia</a:t>
            </a:r>
            <a:endParaRPr/>
          </a:p>
        </p:txBody>
      </p:sp>
      <p:sp>
        <p:nvSpPr>
          <p:cNvPr id="349" name="Google Shape;349;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800"/>
              <a:buChar char="•"/>
            </a:pPr>
            <a:r>
              <a:rPr lang="es-CL" sz="1800">
                <a:latin typeface="Times New Roman"/>
                <a:ea typeface="Times New Roman"/>
                <a:cs typeface="Times New Roman"/>
                <a:sym typeface="Times New Roman"/>
              </a:rPr>
              <a:t>Blanco, Alejandro Vergara. "Regularización de derechos consuetudinarios de aguas: Crítica a la jurisprudencia vacilante de la Corte Suprema." </a:t>
            </a:r>
            <a:r>
              <a:rPr i="1" lang="es-CL" sz="1800">
                <a:latin typeface="Times New Roman"/>
                <a:ea typeface="Times New Roman"/>
                <a:cs typeface="Times New Roman"/>
                <a:sym typeface="Times New Roman"/>
              </a:rPr>
              <a:t>Estudios Públicos</a:t>
            </a:r>
            <a:r>
              <a:rPr lang="es-CL" sz="1800">
                <a:latin typeface="Times New Roman"/>
                <a:ea typeface="Times New Roman"/>
                <a:cs typeface="Times New Roman"/>
                <a:sym typeface="Times New Roman"/>
              </a:rPr>
              <a:t>, 2018. </a:t>
            </a:r>
            <a:r>
              <a:rPr lang="es-CL" sz="1800" u="sng">
                <a:solidFill>
                  <a:srgbClr val="F2F2F2"/>
                </a:solidFill>
                <a:hlinkClick r:id="rId3">
                  <a:extLst>
                    <a:ext uri="{A12FA001-AC4F-418D-AE19-62706E023703}">
                      <ahyp:hlinkClr val="tx"/>
                    </a:ext>
                  </a:extLst>
                </a:hlinkClick>
              </a:rPr>
              <a:t>https://www.cepchile.cl/cep/site/docs/20180924/20180924170930/rev151_avergara.pdf</a:t>
            </a:r>
            <a:endParaRPr sz="1800">
              <a:solidFill>
                <a:srgbClr val="F2F2F2"/>
              </a:solidFill>
            </a:endParaRPr>
          </a:p>
          <a:p>
            <a:pPr indent="-228600" lvl="0" marL="228600" rtl="0" algn="l">
              <a:lnSpc>
                <a:spcPct val="90000"/>
              </a:lnSpc>
              <a:spcBef>
                <a:spcPts val="1000"/>
              </a:spcBef>
              <a:spcAft>
                <a:spcPts val="0"/>
              </a:spcAft>
              <a:buClr>
                <a:schemeClr val="dk1"/>
              </a:buClr>
              <a:buSzPts val="1800"/>
              <a:buChar char="•"/>
            </a:pPr>
            <a:r>
              <a:rPr lang="es-CL" sz="1800">
                <a:latin typeface="Times New Roman"/>
                <a:ea typeface="Times New Roman"/>
                <a:cs typeface="Times New Roman"/>
                <a:sym typeface="Times New Roman"/>
              </a:rPr>
              <a:t>Blanco, Alejandro Vergara, Crisis Institucional del Agua, Ediciones UC, 2015, p.70-74</a:t>
            </a:r>
            <a:endParaRPr sz="1800">
              <a:solidFill>
                <a:srgbClr val="F2F2F2"/>
              </a:solidFill>
            </a:endParaRPr>
          </a:p>
          <a:p>
            <a:pPr indent="-114300" lvl="0" marL="228600" rtl="0" algn="l">
              <a:lnSpc>
                <a:spcPct val="90000"/>
              </a:lnSpc>
              <a:spcBef>
                <a:spcPts val="1000"/>
              </a:spcBef>
              <a:spcAft>
                <a:spcPts val="0"/>
              </a:spcAft>
              <a:buClr>
                <a:schemeClr val="dk1"/>
              </a:buClr>
              <a:buSzPts val="1800"/>
              <a:buNone/>
            </a:pPr>
            <a:r>
              <a:t/>
            </a:r>
            <a:endParaRPr sz="1800"/>
          </a:p>
          <a:p>
            <a:pPr indent="-228600" lvl="0" marL="228600" rtl="0" algn="l">
              <a:lnSpc>
                <a:spcPct val="90000"/>
              </a:lnSpc>
              <a:spcBef>
                <a:spcPts val="1000"/>
              </a:spcBef>
              <a:spcAft>
                <a:spcPts val="0"/>
              </a:spcAft>
              <a:buClr>
                <a:schemeClr val="dk1"/>
              </a:buClr>
              <a:buSzPts val="1800"/>
              <a:buChar char="•"/>
            </a:pPr>
            <a:r>
              <a:rPr lang="es-CL" sz="1800"/>
              <a:t>Videos:</a:t>
            </a:r>
            <a:endParaRPr/>
          </a:p>
          <a:p>
            <a:pPr indent="-228600" lvl="0" marL="228600" rtl="0" algn="l">
              <a:lnSpc>
                <a:spcPct val="90000"/>
              </a:lnSpc>
              <a:spcBef>
                <a:spcPts val="1000"/>
              </a:spcBef>
              <a:spcAft>
                <a:spcPts val="0"/>
              </a:spcAft>
              <a:buClr>
                <a:schemeClr val="dk1"/>
              </a:buClr>
              <a:buSzPts val="1800"/>
              <a:buChar char="•"/>
            </a:pPr>
            <a:r>
              <a:rPr lang="es-CL" sz="1800"/>
              <a:t>https://www.youtube.com/watch?v=G94PyP7lijw</a:t>
            </a:r>
            <a:endParaRPr/>
          </a:p>
          <a:p>
            <a:pPr indent="-50800" lvl="0" marL="228600" rtl="0" algn="l">
              <a:lnSpc>
                <a:spcPct val="90000"/>
              </a:lnSpc>
              <a:spcBef>
                <a:spcPts val="100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pic>
        <p:nvPicPr>
          <p:cNvPr descr="La autoridad y las leyes » Juicios - Información legal sobre juicios" id="354" name="Google Shape;354;p3"/>
          <p:cNvPicPr preferRelativeResize="0"/>
          <p:nvPr/>
        </p:nvPicPr>
        <p:blipFill rotWithShape="1">
          <a:blip r:embed="rId3">
            <a:alphaModFix/>
          </a:blip>
          <a:srcRect b="-3" l="23449" r="11884" t="0"/>
          <a:stretch/>
        </p:blipFill>
        <p:spPr>
          <a:xfrm>
            <a:off x="2511713" y="3104705"/>
            <a:ext cx="3634674" cy="3217333"/>
          </a:xfrm>
          <a:prstGeom prst="rect">
            <a:avLst/>
          </a:prstGeom>
          <a:noFill/>
          <a:ln>
            <a:noFill/>
          </a:ln>
        </p:spPr>
      </p:pic>
      <p:sp>
        <p:nvSpPr>
          <p:cNvPr id="355" name="Google Shape;355;p3"/>
          <p:cNvSpPr txBox="1"/>
          <p:nvPr>
            <p:ph type="title"/>
          </p:nvPr>
        </p:nvSpPr>
        <p:spPr>
          <a:xfrm>
            <a:off x="792646" y="172689"/>
            <a:ext cx="4974147" cy="293201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600"/>
              <a:buFont typeface="Source Sans Pro"/>
              <a:buNone/>
            </a:pPr>
            <a:r>
              <a:rPr lang="es-CL" sz="3600"/>
              <a:t>Normas reconocimiento derechos de aprovechamiento de aguas</a:t>
            </a:r>
            <a:endParaRPr/>
          </a:p>
        </p:txBody>
      </p:sp>
      <p:sp>
        <p:nvSpPr>
          <p:cNvPr id="356" name="Google Shape;356;p3"/>
          <p:cNvSpPr txBox="1"/>
          <p:nvPr>
            <p:ph idx="1" type="body"/>
          </p:nvPr>
        </p:nvSpPr>
        <p:spPr>
          <a:xfrm>
            <a:off x="6477270" y="1130846"/>
            <a:ext cx="4974771" cy="4351338"/>
          </a:xfrm>
          <a:prstGeom prst="rect">
            <a:avLst/>
          </a:prstGeom>
          <a:noFill/>
          <a:ln>
            <a:noFill/>
          </a:ln>
        </p:spPr>
        <p:txBody>
          <a:bodyPr anchorCtr="0" anchor="t" bIns="45700" lIns="91425" spcFirstLastPara="1" rIns="91425" wrap="square" tIns="45700">
            <a:normAutofit/>
          </a:bodyPr>
          <a:lstStyle/>
          <a:p>
            <a:pPr indent="-228600" lvl="0" marL="228600" rtl="0" algn="just">
              <a:lnSpc>
                <a:spcPct val="90000"/>
              </a:lnSpc>
              <a:spcBef>
                <a:spcPts val="0"/>
              </a:spcBef>
              <a:spcAft>
                <a:spcPts val="0"/>
              </a:spcAft>
              <a:buClr>
                <a:srgbClr val="FFFF00"/>
              </a:buClr>
              <a:buSzPts val="1800"/>
              <a:buChar char="•"/>
            </a:pPr>
            <a:r>
              <a:rPr lang="es-CL" sz="1800">
                <a:solidFill>
                  <a:srgbClr val="FFFF00"/>
                </a:solidFill>
              </a:rPr>
              <a:t>DL 2.603 de 1979 art. 7</a:t>
            </a:r>
            <a:endParaRPr/>
          </a:p>
          <a:p>
            <a:pPr indent="0" lvl="0" marL="0" rtl="0" algn="just">
              <a:lnSpc>
                <a:spcPct val="90000"/>
              </a:lnSpc>
              <a:spcBef>
                <a:spcPts val="1000"/>
              </a:spcBef>
              <a:spcAft>
                <a:spcPts val="0"/>
              </a:spcAft>
              <a:buClr>
                <a:schemeClr val="dk1"/>
              </a:buClr>
              <a:buSzPts val="1800"/>
              <a:buNone/>
            </a:pPr>
            <a:r>
              <a:rPr lang="es-CL" sz="1800"/>
              <a:t>Se presumirá dueño de derecho de aprovechamiento a quien lo sea del inmueble que se encuentre actualmente utilizando dichos derechos. En caso de no ser aplicable la norma precedente, se presumirá que es titular del derecho de aprovechamiento quien se encuentre actualmente haciendo uso efectivo del agua.</a:t>
            </a:r>
            <a:endParaRPr/>
          </a:p>
          <a:p>
            <a:pPr indent="0" lvl="0" marL="0" rtl="0" algn="just">
              <a:lnSpc>
                <a:spcPct val="90000"/>
              </a:lnSpc>
              <a:spcBef>
                <a:spcPts val="1000"/>
              </a:spcBef>
              <a:spcAft>
                <a:spcPts val="0"/>
              </a:spcAft>
              <a:buClr>
                <a:schemeClr val="dk1"/>
              </a:buClr>
              <a:buSzPts val="1800"/>
              <a:buNone/>
            </a:pPr>
            <a:r>
              <a:t/>
            </a:r>
            <a:endParaRPr sz="1800"/>
          </a:p>
          <a:p>
            <a:pPr indent="-228600" lvl="0" marL="228600" rtl="0" algn="just">
              <a:lnSpc>
                <a:spcPct val="90000"/>
              </a:lnSpc>
              <a:spcBef>
                <a:spcPts val="1000"/>
              </a:spcBef>
              <a:spcAft>
                <a:spcPts val="0"/>
              </a:spcAft>
              <a:buClr>
                <a:srgbClr val="FFFF00"/>
              </a:buClr>
              <a:buSzPts val="1800"/>
              <a:buChar char="•"/>
            </a:pPr>
            <a:r>
              <a:rPr lang="es-CL" sz="1800">
                <a:solidFill>
                  <a:srgbClr val="FFFF00"/>
                </a:solidFill>
              </a:rPr>
              <a:t>Constitución (art. 19 n° 24 inciso final)</a:t>
            </a:r>
            <a:endParaRPr/>
          </a:p>
          <a:p>
            <a:pPr indent="0" lvl="0" marL="0" rtl="0" algn="just">
              <a:lnSpc>
                <a:spcPct val="90000"/>
              </a:lnSpc>
              <a:spcBef>
                <a:spcPts val="1000"/>
              </a:spcBef>
              <a:spcAft>
                <a:spcPts val="0"/>
              </a:spcAft>
              <a:buClr>
                <a:schemeClr val="dk1"/>
              </a:buClr>
              <a:buSzPts val="1800"/>
              <a:buNone/>
            </a:pPr>
            <a:r>
              <a:rPr b="0" i="0" lang="es-CL" sz="1800">
                <a:latin typeface="Source Sans Pro"/>
                <a:ea typeface="Source Sans Pro"/>
                <a:cs typeface="Source Sans Pro"/>
                <a:sym typeface="Source Sans Pro"/>
              </a:rPr>
              <a:t>Los derechos de los particulares sobre las aguas, reconocidos o constituidos en conformidad a la ley, otorgarán a sus titulares la propiedad sobre ellos.</a:t>
            </a:r>
            <a:endParaRPr sz="1800"/>
          </a:p>
          <a:p>
            <a:pPr indent="-133350" lvl="0" marL="228600" rtl="0" algn="l">
              <a:lnSpc>
                <a:spcPct val="90000"/>
              </a:lnSpc>
              <a:spcBef>
                <a:spcPts val="1000"/>
              </a:spcBef>
              <a:spcAft>
                <a:spcPts val="0"/>
              </a:spcAft>
              <a:buClr>
                <a:schemeClr val="dk1"/>
              </a:buClr>
              <a:buSzPts val="1500"/>
              <a:buNone/>
            </a:pPr>
            <a:r>
              <a:t/>
            </a:r>
            <a:endParaRPr sz="1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60" name="Shape 360"/>
        <p:cNvGrpSpPr/>
        <p:nvPr/>
      </p:nvGrpSpPr>
      <p:grpSpPr>
        <a:xfrm>
          <a:off x="0" y="0"/>
          <a:ext cx="0" cy="0"/>
          <a:chOff x="0" y="0"/>
          <a:chExt cx="0" cy="0"/>
        </a:xfrm>
      </p:grpSpPr>
      <p:sp>
        <p:nvSpPr>
          <p:cNvPr id="361" name="Google Shape;361;p4"/>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362" name="Google Shape;362;p4"/>
          <p:cNvSpPr/>
          <p:nvPr/>
        </p:nvSpPr>
        <p:spPr>
          <a:xfrm>
            <a:off x="1" y="2"/>
            <a:ext cx="2232251" cy="2361890"/>
          </a:xfrm>
          <a:custGeom>
            <a:rect b="b" l="l" r="r" t="t"/>
            <a:pathLst>
              <a:path extrusionOk="0" h="4096327" w="3871489">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accent1"/>
              </a:solidFill>
              <a:latin typeface="Source Sans Pro"/>
              <a:ea typeface="Source Sans Pro"/>
              <a:cs typeface="Source Sans Pro"/>
              <a:sym typeface="Source Sans Pro"/>
            </a:endParaRPr>
          </a:p>
        </p:txBody>
      </p:sp>
      <p:sp>
        <p:nvSpPr>
          <p:cNvPr id="363" name="Google Shape;363;p4"/>
          <p:cNvSpPr txBox="1"/>
          <p:nvPr>
            <p:ph type="title"/>
          </p:nvPr>
        </p:nvSpPr>
        <p:spPr>
          <a:xfrm>
            <a:off x="2378104" y="19339"/>
            <a:ext cx="4463623" cy="1314996"/>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Source Sans Pro"/>
              <a:buNone/>
            </a:pPr>
            <a:r>
              <a:rPr lang="es-CL" sz="3400"/>
              <a:t>Derechos reconocidos </a:t>
            </a:r>
            <a:br>
              <a:rPr lang="es-CL" sz="3400"/>
            </a:br>
            <a:endParaRPr sz="3400"/>
          </a:p>
        </p:txBody>
      </p:sp>
      <p:sp>
        <p:nvSpPr>
          <p:cNvPr id="364" name="Google Shape;364;p4"/>
          <p:cNvSpPr/>
          <p:nvPr/>
        </p:nvSpPr>
        <p:spPr>
          <a:xfrm>
            <a:off x="0" y="292656"/>
            <a:ext cx="1861854" cy="277779"/>
          </a:xfrm>
          <a:custGeom>
            <a:rect b="b" l="l" r="r" t="t"/>
            <a:pathLst>
              <a:path extrusionOk="0" h="277779" w="1861854">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65" name="Google Shape;365;p4"/>
          <p:cNvSpPr/>
          <p:nvPr/>
        </p:nvSpPr>
        <p:spPr>
          <a:xfrm>
            <a:off x="0" y="732391"/>
            <a:ext cx="1861854" cy="277779"/>
          </a:xfrm>
          <a:custGeom>
            <a:rect b="b" l="l" r="r" t="t"/>
            <a:pathLst>
              <a:path extrusionOk="0" h="277779" w="1861854">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66" name="Google Shape;366;p4"/>
          <p:cNvSpPr/>
          <p:nvPr/>
        </p:nvSpPr>
        <p:spPr>
          <a:xfrm>
            <a:off x="1" y="2"/>
            <a:ext cx="2232251" cy="2361890"/>
          </a:xfrm>
          <a:custGeom>
            <a:rect b="b" l="l" r="r" t="t"/>
            <a:pathLst>
              <a:path extrusionOk="0" h="4096327" w="3871489">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3">
              <a:alpha val="2000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accent1"/>
              </a:solidFill>
              <a:latin typeface="Source Sans Pro"/>
              <a:ea typeface="Source Sans Pro"/>
              <a:cs typeface="Source Sans Pro"/>
              <a:sym typeface="Source Sans Pro"/>
            </a:endParaRPr>
          </a:p>
        </p:txBody>
      </p:sp>
      <p:sp>
        <p:nvSpPr>
          <p:cNvPr id="367" name="Google Shape;367;p4"/>
          <p:cNvSpPr/>
          <p:nvPr/>
        </p:nvSpPr>
        <p:spPr>
          <a:xfrm>
            <a:off x="8759419" y="3564607"/>
            <a:ext cx="3432581" cy="3293393"/>
          </a:xfrm>
          <a:custGeom>
            <a:rect b="b" l="l" r="r" t="t"/>
            <a:pathLst>
              <a:path extrusionOk="0" h="3293393" w="3432581">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368" name="Google Shape;368;p4"/>
          <p:cNvSpPr/>
          <p:nvPr/>
        </p:nvSpPr>
        <p:spPr>
          <a:xfrm>
            <a:off x="8759419" y="3564607"/>
            <a:ext cx="3432581" cy="3293393"/>
          </a:xfrm>
          <a:custGeom>
            <a:rect b="b" l="l" r="r" t="t"/>
            <a:pathLst>
              <a:path extrusionOk="0" h="3293393" w="3432581">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1">
              <a:alpha val="2000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pic>
        <p:nvPicPr>
          <p:cNvPr id="369" name="Google Shape;369;p4"/>
          <p:cNvPicPr preferRelativeResize="0"/>
          <p:nvPr/>
        </p:nvPicPr>
        <p:blipFill rotWithShape="1">
          <a:blip r:embed="rId3">
            <a:alphaModFix/>
          </a:blip>
          <a:srcRect b="1" l="14784" r="18671" t="0"/>
          <a:stretch/>
        </p:blipFill>
        <p:spPr>
          <a:xfrm>
            <a:off x="7678980" y="132480"/>
            <a:ext cx="4415360" cy="4415360"/>
          </a:xfrm>
          <a:custGeom>
            <a:rect b="b" l="l" r="r" t="t"/>
            <a:pathLst>
              <a:path extrusionOk="0" h="2452978" w="2452978">
                <a:moveTo>
                  <a:pt x="1226489" y="0"/>
                </a:moveTo>
                <a:cubicBezTo>
                  <a:pt x="1903860" y="0"/>
                  <a:pt x="2452978" y="549118"/>
                  <a:pt x="2452978" y="1226489"/>
                </a:cubicBezTo>
                <a:cubicBezTo>
                  <a:pt x="2452978" y="1903860"/>
                  <a:pt x="1903860" y="2452978"/>
                  <a:pt x="1226489" y="2452978"/>
                </a:cubicBezTo>
                <a:cubicBezTo>
                  <a:pt x="549118" y="2452978"/>
                  <a:pt x="0" y="1903860"/>
                  <a:pt x="0" y="1226489"/>
                </a:cubicBezTo>
                <a:cubicBezTo>
                  <a:pt x="0" y="549118"/>
                  <a:pt x="549118" y="0"/>
                  <a:pt x="1226489" y="0"/>
                </a:cubicBezTo>
                <a:close/>
              </a:path>
            </a:pathLst>
          </a:custGeom>
          <a:noFill/>
          <a:ln>
            <a:noFill/>
          </a:ln>
        </p:spPr>
      </p:pic>
      <p:grpSp>
        <p:nvGrpSpPr>
          <p:cNvPr id="370" name="Google Shape;370;p4"/>
          <p:cNvGrpSpPr/>
          <p:nvPr/>
        </p:nvGrpSpPr>
        <p:grpSpPr>
          <a:xfrm>
            <a:off x="10428634" y="5987064"/>
            <a:ext cx="1054465" cy="469689"/>
            <a:chOff x="9841624" y="4115729"/>
            <a:chExt cx="602169" cy="268223"/>
          </a:xfrm>
        </p:grpSpPr>
        <p:sp>
          <p:nvSpPr>
            <p:cNvPr id="371" name="Google Shape;371;p4"/>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72" name="Google Shape;372;p4"/>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73" name="Google Shape;373;p4"/>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74" name="Google Shape;374;p4"/>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375" name="Google Shape;375;p4"/>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grpSp>
        <p:nvGrpSpPr>
          <p:cNvPr id="376" name="Google Shape;376;p4"/>
          <p:cNvGrpSpPr/>
          <p:nvPr/>
        </p:nvGrpSpPr>
        <p:grpSpPr>
          <a:xfrm>
            <a:off x="1719850" y="1919998"/>
            <a:ext cx="5669293" cy="1890378"/>
            <a:chOff x="0" y="40218"/>
            <a:chExt cx="4661481" cy="1714162"/>
          </a:xfrm>
        </p:grpSpPr>
        <p:sp>
          <p:nvSpPr>
            <p:cNvPr id="377" name="Google Shape;377;p4"/>
            <p:cNvSpPr/>
            <p:nvPr/>
          </p:nvSpPr>
          <p:spPr>
            <a:xfrm>
              <a:off x="0" y="40218"/>
              <a:ext cx="4661481" cy="406940"/>
            </a:xfrm>
            <a:prstGeom prst="roundRect">
              <a:avLst>
                <a:gd fmla="val 16667" name="adj"/>
              </a:avLst>
            </a:prstGeom>
            <a:no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
          <p:nvSpPr>
            <p:cNvPr id="378" name="Google Shape;378;p4"/>
            <p:cNvSpPr txBox="1"/>
            <p:nvPr/>
          </p:nvSpPr>
          <p:spPr>
            <a:xfrm>
              <a:off x="19865" y="60083"/>
              <a:ext cx="4621751" cy="367210"/>
            </a:xfrm>
            <a:prstGeom prst="rect">
              <a:avLst/>
            </a:prstGeom>
            <a:noFill/>
            <a:ln>
              <a:noFill/>
            </a:ln>
          </p:spPr>
          <p:txBody>
            <a:bodyPr anchorCtr="0" anchor="ctr" bIns="38100" lIns="38100" spcFirstLastPara="1" rIns="38100" wrap="square" tIns="38100">
              <a:noAutofit/>
            </a:bodyPr>
            <a:lstStyle/>
            <a:p>
              <a:pPr indent="0" lvl="0" marL="0" marR="0" rtl="0" algn="l">
                <a:lnSpc>
                  <a:spcPct val="90000"/>
                </a:lnSpc>
                <a:spcBef>
                  <a:spcPts val="0"/>
                </a:spcBef>
                <a:spcAft>
                  <a:spcPts val="0"/>
                </a:spcAft>
                <a:buClr>
                  <a:srgbClr val="FFFF00"/>
                </a:buClr>
                <a:buSzPts val="1000"/>
                <a:buFont typeface="Source Sans Pro"/>
                <a:buNone/>
              </a:pPr>
              <a:r>
                <a:rPr b="0" i="0" lang="es-CL" sz="1200" u="none" cap="none" strike="noStrike">
                  <a:solidFill>
                    <a:srgbClr val="FFFF00"/>
                  </a:solidFill>
                  <a:latin typeface="Source Sans Pro"/>
                  <a:ea typeface="Source Sans Pro"/>
                  <a:cs typeface="Source Sans Pro"/>
                  <a:sym typeface="Source Sans Pro"/>
                </a:rPr>
                <a:t>Pozos domésticos, art. 56 inc 1 art.61 del CA</a:t>
              </a:r>
              <a:endParaRPr b="0" i="0" sz="1600" u="none" cap="none" strike="noStrike">
                <a:solidFill>
                  <a:srgbClr val="000000"/>
                </a:solidFill>
                <a:latin typeface="Arial"/>
                <a:ea typeface="Arial"/>
                <a:cs typeface="Arial"/>
                <a:sym typeface="Arial"/>
              </a:endParaRPr>
            </a:p>
          </p:txBody>
        </p:sp>
        <p:sp>
          <p:nvSpPr>
            <p:cNvPr id="379" name="Google Shape;379;p4"/>
            <p:cNvSpPr/>
            <p:nvPr/>
          </p:nvSpPr>
          <p:spPr>
            <a:xfrm>
              <a:off x="0" y="475958"/>
              <a:ext cx="4661481" cy="406940"/>
            </a:xfrm>
            <a:prstGeom prst="roundRect">
              <a:avLst>
                <a:gd fmla="val 16667" name="adj"/>
              </a:avLst>
            </a:prstGeom>
            <a:no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
          <p:nvSpPr>
            <p:cNvPr id="380" name="Google Shape;380;p4"/>
            <p:cNvSpPr txBox="1"/>
            <p:nvPr/>
          </p:nvSpPr>
          <p:spPr>
            <a:xfrm>
              <a:off x="19865" y="495823"/>
              <a:ext cx="4621751" cy="367210"/>
            </a:xfrm>
            <a:prstGeom prst="rect">
              <a:avLst/>
            </a:prstGeom>
            <a:noFill/>
            <a:ln>
              <a:noFill/>
            </a:ln>
          </p:spPr>
          <p:txBody>
            <a:bodyPr anchorCtr="0" anchor="ctr" bIns="38100" lIns="38100" spcFirstLastPara="1" rIns="38100" wrap="square" tIns="38100">
              <a:noAutofit/>
            </a:bodyPr>
            <a:lstStyle/>
            <a:p>
              <a:pPr indent="0" lvl="0" marL="0" marR="0" rtl="0" algn="l">
                <a:lnSpc>
                  <a:spcPct val="90000"/>
                </a:lnSpc>
                <a:spcBef>
                  <a:spcPts val="0"/>
                </a:spcBef>
                <a:spcAft>
                  <a:spcPts val="0"/>
                </a:spcAft>
                <a:buClr>
                  <a:srgbClr val="FFFF00"/>
                </a:buClr>
                <a:buSzPts val="1000"/>
                <a:buFont typeface="Source Sans Pro"/>
                <a:buNone/>
              </a:pPr>
              <a:r>
                <a:rPr b="0" i="0" lang="es-CL" sz="1200" u="none" cap="none" strike="noStrike">
                  <a:solidFill>
                    <a:srgbClr val="FFFF00"/>
                  </a:solidFill>
                  <a:latin typeface="Source Sans Pro"/>
                  <a:ea typeface="Source Sans Pro"/>
                  <a:cs typeface="Source Sans Pro"/>
                  <a:sym typeface="Source Sans Pro"/>
                </a:rPr>
                <a:t>Aguas que nacen y corren en la misma heredad, art. 20 del CA</a:t>
              </a:r>
              <a:endParaRPr b="0" i="0" sz="1600" u="none" cap="none" strike="noStrike">
                <a:solidFill>
                  <a:srgbClr val="000000"/>
                </a:solidFill>
                <a:latin typeface="Arial"/>
                <a:ea typeface="Arial"/>
                <a:cs typeface="Arial"/>
                <a:sym typeface="Arial"/>
              </a:endParaRPr>
            </a:p>
          </p:txBody>
        </p:sp>
        <p:sp>
          <p:nvSpPr>
            <p:cNvPr id="381" name="Google Shape;381;p4"/>
            <p:cNvSpPr/>
            <p:nvPr/>
          </p:nvSpPr>
          <p:spPr>
            <a:xfrm>
              <a:off x="0" y="911699"/>
              <a:ext cx="4661481" cy="406940"/>
            </a:xfrm>
            <a:prstGeom prst="roundRect">
              <a:avLst>
                <a:gd fmla="val 16667" name="adj"/>
              </a:avLst>
            </a:prstGeom>
            <a:no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
          <p:nvSpPr>
            <p:cNvPr id="382" name="Google Shape;382;p4"/>
            <p:cNvSpPr txBox="1"/>
            <p:nvPr/>
          </p:nvSpPr>
          <p:spPr>
            <a:xfrm>
              <a:off x="19865" y="931564"/>
              <a:ext cx="4621751" cy="367210"/>
            </a:xfrm>
            <a:prstGeom prst="rect">
              <a:avLst/>
            </a:prstGeom>
            <a:noFill/>
            <a:ln>
              <a:noFill/>
            </a:ln>
          </p:spPr>
          <p:txBody>
            <a:bodyPr anchorCtr="0" anchor="ctr" bIns="38100" lIns="38100" spcFirstLastPara="1" rIns="38100" wrap="square" tIns="38100">
              <a:noAutofit/>
            </a:bodyPr>
            <a:lstStyle/>
            <a:p>
              <a:pPr indent="0" lvl="0" marL="0" marR="0" rtl="0" algn="l">
                <a:lnSpc>
                  <a:spcPct val="90000"/>
                </a:lnSpc>
                <a:spcBef>
                  <a:spcPts val="0"/>
                </a:spcBef>
                <a:spcAft>
                  <a:spcPts val="0"/>
                </a:spcAft>
                <a:buClr>
                  <a:srgbClr val="FFFF00"/>
                </a:buClr>
                <a:buSzPts val="1000"/>
                <a:buFont typeface="Source Sans Pro"/>
                <a:buNone/>
              </a:pPr>
              <a:r>
                <a:rPr b="0" i="0" lang="es-CL" sz="1200" u="none" cap="none" strike="noStrike">
                  <a:solidFill>
                    <a:srgbClr val="FFFF00"/>
                  </a:solidFill>
                  <a:latin typeface="Source Sans Pro"/>
                  <a:ea typeface="Source Sans Pro"/>
                  <a:cs typeface="Source Sans Pro"/>
                  <a:sym typeface="Source Sans Pro"/>
                </a:rPr>
                <a:t>Lagos menores, art. 20 y 35 del CA</a:t>
              </a:r>
              <a:endParaRPr b="0" i="0" sz="1600" u="none" cap="none" strike="noStrike">
                <a:solidFill>
                  <a:srgbClr val="000000"/>
                </a:solidFill>
                <a:latin typeface="Arial"/>
                <a:ea typeface="Arial"/>
                <a:cs typeface="Arial"/>
                <a:sym typeface="Arial"/>
              </a:endParaRPr>
            </a:p>
          </p:txBody>
        </p:sp>
        <p:sp>
          <p:nvSpPr>
            <p:cNvPr id="383" name="Google Shape;383;p4"/>
            <p:cNvSpPr/>
            <p:nvPr/>
          </p:nvSpPr>
          <p:spPr>
            <a:xfrm>
              <a:off x="0" y="1347440"/>
              <a:ext cx="4661481" cy="406940"/>
            </a:xfrm>
            <a:prstGeom prst="roundRect">
              <a:avLst>
                <a:gd fmla="val 16667" name="adj"/>
              </a:avLst>
            </a:prstGeom>
            <a:no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
          <p:nvSpPr>
            <p:cNvPr id="384" name="Google Shape;384;p4"/>
            <p:cNvSpPr txBox="1"/>
            <p:nvPr/>
          </p:nvSpPr>
          <p:spPr>
            <a:xfrm>
              <a:off x="19865" y="1367305"/>
              <a:ext cx="4621751" cy="367210"/>
            </a:xfrm>
            <a:prstGeom prst="rect">
              <a:avLst/>
            </a:prstGeom>
            <a:noFill/>
            <a:ln>
              <a:noFill/>
            </a:ln>
          </p:spPr>
          <p:txBody>
            <a:bodyPr anchorCtr="0" anchor="ctr" bIns="38100" lIns="38100" spcFirstLastPara="1" rIns="38100" wrap="square" tIns="38100">
              <a:noAutofit/>
            </a:bodyPr>
            <a:lstStyle/>
            <a:p>
              <a:pPr indent="0" lvl="0" marL="0" marR="0" rtl="0" algn="l">
                <a:lnSpc>
                  <a:spcPct val="90000"/>
                </a:lnSpc>
                <a:spcBef>
                  <a:spcPts val="0"/>
                </a:spcBef>
                <a:spcAft>
                  <a:spcPts val="0"/>
                </a:spcAft>
                <a:buClr>
                  <a:srgbClr val="FFFF00"/>
                </a:buClr>
                <a:buSzPts val="1000"/>
                <a:buFont typeface="Source Sans Pro"/>
                <a:buNone/>
              </a:pPr>
              <a:r>
                <a:rPr b="0" i="0" lang="es-CL" sz="1200" u="none" cap="none" strike="noStrike">
                  <a:solidFill>
                    <a:srgbClr val="FFFF00"/>
                  </a:solidFill>
                  <a:latin typeface="Source Sans Pro"/>
                  <a:ea typeface="Source Sans Pro"/>
                  <a:cs typeface="Source Sans Pro"/>
                  <a:sym typeface="Source Sans Pro"/>
                </a:rPr>
                <a:t>Aguas halladas en las labores del minero, art. 56 bis,  art. 8 inc final LOC CM y 110 del CM</a:t>
              </a:r>
              <a:endParaRPr b="0" i="0" sz="1600" u="none" cap="none" strike="noStrike">
                <a:solidFill>
                  <a:srgbClr val="000000"/>
                </a:solidFill>
                <a:latin typeface="Arial"/>
                <a:ea typeface="Arial"/>
                <a:cs typeface="Arial"/>
                <a:sym typeface="Arial"/>
              </a:endParaRPr>
            </a:p>
          </p:txBody>
        </p:sp>
      </p:grpSp>
      <p:sp>
        <p:nvSpPr>
          <p:cNvPr id="385" name="Google Shape;385;p4"/>
          <p:cNvSpPr txBox="1"/>
          <p:nvPr/>
        </p:nvSpPr>
        <p:spPr>
          <a:xfrm>
            <a:off x="2278261" y="900050"/>
            <a:ext cx="5354700" cy="3497100"/>
          </a:xfrm>
          <a:prstGeom prst="rect">
            <a:avLst/>
          </a:prstGeom>
          <a:noFill/>
          <a:ln>
            <a:noFill/>
          </a:ln>
        </p:spPr>
        <p:txBody>
          <a:bodyPr anchorCtr="0" anchor="t" bIns="45700" lIns="91425" spcFirstLastPara="1" rIns="91425" wrap="square" tIns="45700">
            <a:normAutofit lnSpcReduction="10000"/>
          </a:bodyPr>
          <a:lstStyle/>
          <a:p>
            <a:pPr indent="-514350" lvl="0" marL="514350" marR="0" rtl="0" algn="l">
              <a:lnSpc>
                <a:spcPct val="90000"/>
              </a:lnSpc>
              <a:spcBef>
                <a:spcPts val="0"/>
              </a:spcBef>
              <a:spcAft>
                <a:spcPts val="0"/>
              </a:spcAft>
              <a:buClr>
                <a:schemeClr val="dk1"/>
              </a:buClr>
              <a:buSzPts val="2400"/>
              <a:buFont typeface="Arial"/>
              <a:buAutoNum type="alphaUcParenR"/>
            </a:pPr>
            <a:r>
              <a:rPr b="0" i="0" lang="es-CL" sz="2400" u="none" cap="none" strike="noStrike">
                <a:solidFill>
                  <a:schemeClr val="dk1"/>
                </a:solidFill>
                <a:latin typeface="Source Sans Pro"/>
                <a:ea typeface="Source Sans Pro"/>
                <a:cs typeface="Source Sans Pro"/>
                <a:sym typeface="Source Sans Pro"/>
              </a:rPr>
              <a:t>los usos consuetudinarios</a:t>
            </a:r>
            <a:endParaRPr b="0" i="0" sz="1400" u="none" cap="none" strike="noStrike">
              <a:solidFill>
                <a:srgbClr val="000000"/>
              </a:solidFill>
              <a:latin typeface="Arial"/>
              <a:ea typeface="Arial"/>
              <a:cs typeface="Arial"/>
              <a:sym typeface="Arial"/>
            </a:endParaRPr>
          </a:p>
          <a:p>
            <a:pPr indent="-514350" lvl="0" marL="514350" marR="0" rtl="0" algn="l">
              <a:lnSpc>
                <a:spcPct val="90000"/>
              </a:lnSpc>
              <a:spcBef>
                <a:spcPts val="1000"/>
              </a:spcBef>
              <a:spcAft>
                <a:spcPts val="0"/>
              </a:spcAft>
              <a:buClr>
                <a:schemeClr val="dk1"/>
              </a:buClr>
              <a:buSzPts val="2400"/>
              <a:buFont typeface="Arial"/>
              <a:buAutoNum type="alphaUcParenR"/>
            </a:pPr>
            <a:r>
              <a:rPr b="0" i="0" lang="es-CL" sz="2400" u="none" cap="none" strike="noStrike">
                <a:solidFill>
                  <a:schemeClr val="dk1"/>
                </a:solidFill>
                <a:latin typeface="Source Sans Pro"/>
                <a:ea typeface="Source Sans Pro"/>
                <a:cs typeface="Source Sans Pro"/>
                <a:sym typeface="Source Sans Pro"/>
              </a:rPr>
              <a:t>los usos mínimos o limitados</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chemeClr val="dk1"/>
              </a:buClr>
              <a:buSzPts val="2400"/>
              <a:buFont typeface="Arial"/>
              <a:buNone/>
            </a:pPr>
            <a:r>
              <a:t/>
            </a:r>
            <a:endParaRPr b="0" i="0" sz="2400" u="none" cap="none" strike="noStrike">
              <a:solidFill>
                <a:schemeClr val="dk1"/>
              </a:solidFill>
              <a:latin typeface="Source Sans Pro"/>
              <a:ea typeface="Source Sans Pro"/>
              <a:cs typeface="Source Sans Pro"/>
              <a:sym typeface="Source Sans Pro"/>
            </a:endParaRPr>
          </a:p>
          <a:p>
            <a:pPr indent="0" lvl="0" marL="0" marR="0" rtl="0" algn="l">
              <a:lnSpc>
                <a:spcPct val="90000"/>
              </a:lnSpc>
              <a:spcBef>
                <a:spcPts val="1000"/>
              </a:spcBef>
              <a:spcAft>
                <a:spcPts val="0"/>
              </a:spcAft>
              <a:buClr>
                <a:schemeClr val="dk1"/>
              </a:buClr>
              <a:buSzPts val="2400"/>
              <a:buFont typeface="Arial"/>
              <a:buNone/>
            </a:pPr>
            <a:r>
              <a:t/>
            </a:r>
            <a:endParaRPr b="0" i="0" sz="2400" u="none" cap="none" strike="noStrike">
              <a:solidFill>
                <a:schemeClr val="dk1"/>
              </a:solidFill>
              <a:latin typeface="Source Sans Pro"/>
              <a:ea typeface="Source Sans Pro"/>
              <a:cs typeface="Source Sans Pro"/>
              <a:sym typeface="Source Sans Pro"/>
            </a:endParaRPr>
          </a:p>
          <a:p>
            <a:pPr indent="0" lvl="0" marL="0" marR="0" rtl="0" algn="l">
              <a:lnSpc>
                <a:spcPct val="90000"/>
              </a:lnSpc>
              <a:spcBef>
                <a:spcPts val="1000"/>
              </a:spcBef>
              <a:spcAft>
                <a:spcPts val="0"/>
              </a:spcAft>
              <a:buClr>
                <a:schemeClr val="dk1"/>
              </a:buClr>
              <a:buSzPts val="2400"/>
              <a:buFont typeface="Arial"/>
              <a:buNone/>
            </a:pPr>
            <a:r>
              <a:t/>
            </a:r>
            <a:endParaRPr b="0" i="0" sz="2400" u="none" cap="none" strike="noStrike">
              <a:solidFill>
                <a:schemeClr val="dk1"/>
              </a:solidFill>
              <a:latin typeface="Source Sans Pro"/>
              <a:ea typeface="Source Sans Pro"/>
              <a:cs typeface="Source Sans Pro"/>
              <a:sym typeface="Source Sans Pro"/>
            </a:endParaRPr>
          </a:p>
          <a:p>
            <a:pPr indent="0" lvl="0" marL="0" marR="0" rtl="0" algn="l">
              <a:lnSpc>
                <a:spcPct val="90000"/>
              </a:lnSpc>
              <a:spcBef>
                <a:spcPts val="1000"/>
              </a:spcBef>
              <a:spcAft>
                <a:spcPts val="0"/>
              </a:spcAft>
              <a:buClr>
                <a:schemeClr val="dk1"/>
              </a:buClr>
              <a:buSzPts val="2400"/>
              <a:buFont typeface="Arial"/>
              <a:buNone/>
            </a:pPr>
            <a:r>
              <a:t/>
            </a:r>
            <a:endParaRPr b="0" i="0" sz="2400" u="none" cap="none" strike="noStrike">
              <a:solidFill>
                <a:schemeClr val="dk1"/>
              </a:solidFill>
              <a:latin typeface="Source Sans Pro"/>
              <a:ea typeface="Source Sans Pro"/>
              <a:cs typeface="Source Sans Pro"/>
              <a:sym typeface="Source Sans Pro"/>
            </a:endParaRPr>
          </a:p>
          <a:p>
            <a:pPr indent="0" lvl="0" marL="0" marR="0" rtl="0" algn="l">
              <a:lnSpc>
                <a:spcPct val="90000"/>
              </a:lnSpc>
              <a:spcBef>
                <a:spcPts val="1000"/>
              </a:spcBef>
              <a:spcAft>
                <a:spcPts val="0"/>
              </a:spcAft>
              <a:buClr>
                <a:schemeClr val="dk1"/>
              </a:buClr>
              <a:buSzPts val="2400"/>
              <a:buFont typeface="Arial"/>
              <a:buNone/>
            </a:pPr>
            <a:r>
              <a:t/>
            </a:r>
            <a:endParaRPr b="0" i="0" sz="2400" u="none" cap="none" strike="noStrike">
              <a:solidFill>
                <a:schemeClr val="dk1"/>
              </a:solidFill>
              <a:latin typeface="Source Sans Pro"/>
              <a:ea typeface="Source Sans Pro"/>
              <a:cs typeface="Source Sans Pro"/>
              <a:sym typeface="Source Sans Pro"/>
            </a:endParaRPr>
          </a:p>
          <a:p>
            <a:pPr indent="0" lvl="0" marL="0" marR="0" rtl="0" algn="l">
              <a:lnSpc>
                <a:spcPct val="90000"/>
              </a:lnSpc>
              <a:spcBef>
                <a:spcPts val="1000"/>
              </a:spcBef>
              <a:spcAft>
                <a:spcPts val="0"/>
              </a:spcAft>
              <a:buClr>
                <a:schemeClr val="dk1"/>
              </a:buClr>
              <a:buSzPts val="2400"/>
              <a:buFont typeface="Arial"/>
              <a:buNone/>
            </a:pPr>
            <a:r>
              <a:rPr b="0" i="0" lang="es-CL" sz="2400" u="none" cap="none" strike="noStrike">
                <a:solidFill>
                  <a:schemeClr val="dk1"/>
                </a:solidFill>
                <a:latin typeface="Source Sans Pro"/>
                <a:ea typeface="Source Sans Pro"/>
                <a:cs typeface="Source Sans Pro"/>
                <a:sym typeface="Source Sans Pro"/>
              </a:rPr>
              <a:t>C) otros</a:t>
            </a:r>
            <a:endParaRPr b="0" i="0" sz="1400" u="none" cap="none" strike="noStrike">
              <a:solidFill>
                <a:srgbClr val="000000"/>
              </a:solidFill>
              <a:latin typeface="Arial"/>
              <a:ea typeface="Arial"/>
              <a:cs typeface="Arial"/>
              <a:sym typeface="Arial"/>
            </a:endParaRPr>
          </a:p>
        </p:txBody>
      </p:sp>
      <p:grpSp>
        <p:nvGrpSpPr>
          <p:cNvPr id="386" name="Google Shape;386;p4"/>
          <p:cNvGrpSpPr/>
          <p:nvPr/>
        </p:nvGrpSpPr>
        <p:grpSpPr>
          <a:xfrm>
            <a:off x="1719850" y="5003563"/>
            <a:ext cx="6440400" cy="406940"/>
            <a:chOff x="-585330" y="40218"/>
            <a:chExt cx="6440400" cy="406940"/>
          </a:xfrm>
        </p:grpSpPr>
        <p:sp>
          <p:nvSpPr>
            <p:cNvPr id="387" name="Google Shape;387;p4"/>
            <p:cNvSpPr/>
            <p:nvPr/>
          </p:nvSpPr>
          <p:spPr>
            <a:xfrm>
              <a:off x="0" y="40218"/>
              <a:ext cx="4661481" cy="406940"/>
            </a:xfrm>
            <a:prstGeom prst="roundRect">
              <a:avLst>
                <a:gd fmla="val 16667" name="adj"/>
              </a:avLst>
            </a:prstGeom>
            <a:no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8" name="Google Shape;388;p4"/>
            <p:cNvSpPr txBox="1"/>
            <p:nvPr/>
          </p:nvSpPr>
          <p:spPr>
            <a:xfrm>
              <a:off x="-585330" y="60080"/>
              <a:ext cx="6440400" cy="367200"/>
            </a:xfrm>
            <a:prstGeom prst="rect">
              <a:avLst/>
            </a:prstGeom>
            <a:noFill/>
            <a:ln>
              <a:noFill/>
            </a:ln>
          </p:spPr>
          <p:txBody>
            <a:bodyPr anchorCtr="0" anchor="ctr" bIns="38100" lIns="38100" spcFirstLastPara="1" rIns="38100" wrap="square" tIns="38100">
              <a:noAutofit/>
            </a:bodyPr>
            <a:lstStyle/>
            <a:p>
              <a:pPr indent="-228600" lvl="0" marL="228600" marR="0" rtl="0" algn="l">
                <a:lnSpc>
                  <a:spcPct val="90000"/>
                </a:lnSpc>
                <a:spcBef>
                  <a:spcPts val="0"/>
                </a:spcBef>
                <a:spcAft>
                  <a:spcPts val="0"/>
                </a:spcAft>
                <a:buClr>
                  <a:srgbClr val="FFFF00"/>
                </a:buClr>
                <a:buSzPts val="1300"/>
                <a:buFont typeface="Source Sans Pro"/>
                <a:buAutoNum type="arabicPeriod"/>
              </a:pPr>
              <a:r>
                <a:rPr b="0" i="0" lang="es-CL" sz="1300" u="none" cap="none" strike="noStrike">
                  <a:solidFill>
                    <a:srgbClr val="FFFF00"/>
                  </a:solidFill>
                  <a:latin typeface="Source Sans Pro"/>
                  <a:ea typeface="Source Sans Pro"/>
                  <a:cs typeface="Source Sans Pro"/>
                  <a:sym typeface="Source Sans Pro"/>
                </a:rPr>
                <a:t>Reconocidos por sentencias ejecutoriadas, art. 310 CA</a:t>
              </a:r>
              <a:endParaRPr b="0" i="0" sz="1700" u="none" cap="none" strike="noStrike">
                <a:solidFill>
                  <a:srgbClr val="000000"/>
                </a:solidFill>
                <a:latin typeface="Arial"/>
                <a:ea typeface="Arial"/>
                <a:cs typeface="Arial"/>
                <a:sym typeface="Arial"/>
              </a:endParaRPr>
            </a:p>
            <a:p>
              <a:pPr indent="-228600" lvl="0" marL="228600" marR="0" rtl="0" algn="l">
                <a:lnSpc>
                  <a:spcPct val="90000"/>
                </a:lnSpc>
                <a:spcBef>
                  <a:spcPts val="350"/>
                </a:spcBef>
                <a:spcAft>
                  <a:spcPts val="0"/>
                </a:spcAft>
                <a:buClr>
                  <a:srgbClr val="FFFF00"/>
                </a:buClr>
                <a:buSzPts val="1300"/>
                <a:buFont typeface="Source Sans Pro"/>
                <a:buAutoNum type="arabicPeriod"/>
              </a:pPr>
              <a:r>
                <a:rPr b="0" i="0" lang="es-CL" sz="1300" u="none" cap="none" strike="noStrike">
                  <a:solidFill>
                    <a:srgbClr val="FFFF00"/>
                  </a:solidFill>
                  <a:latin typeface="Source Sans Pro"/>
                  <a:ea typeface="Source Sans Pro"/>
                  <a:cs typeface="Source Sans Pro"/>
                  <a:sym typeface="Source Sans Pro"/>
                </a:rPr>
                <a:t>Los que emanan de usos de ribereños en cauces naturales,  pleno derecho por prescripción, art. 310 n°2 CA, 834-836 CC</a:t>
              </a:r>
              <a:endParaRPr b="0" i="0" sz="1700" u="none" cap="none" strike="noStrike">
                <a:solidFill>
                  <a:srgbClr val="000000"/>
                </a:solidFill>
                <a:latin typeface="Arial"/>
                <a:ea typeface="Arial"/>
                <a:cs typeface="Arial"/>
                <a:sym typeface="Arial"/>
              </a:endParaRPr>
            </a:p>
            <a:p>
              <a:pPr indent="-228600" lvl="0" marL="228600" marR="0" rtl="0" algn="l">
                <a:lnSpc>
                  <a:spcPct val="90000"/>
                </a:lnSpc>
                <a:spcBef>
                  <a:spcPts val="350"/>
                </a:spcBef>
                <a:spcAft>
                  <a:spcPts val="0"/>
                </a:spcAft>
                <a:buClr>
                  <a:srgbClr val="FFFF00"/>
                </a:buClr>
                <a:buSzPts val="1300"/>
                <a:buFont typeface="Source Sans Pro"/>
                <a:buAutoNum type="arabicPeriod"/>
              </a:pPr>
              <a:r>
                <a:rPr b="0" i="0" lang="es-CL" sz="1300" u="none" cap="none" strike="noStrike">
                  <a:solidFill>
                    <a:srgbClr val="FFFF00"/>
                  </a:solidFill>
                  <a:latin typeface="Source Sans Pro"/>
                  <a:ea typeface="Source Sans Pro"/>
                  <a:cs typeface="Source Sans Pro"/>
                  <a:sym typeface="Source Sans Pro"/>
                </a:rPr>
                <a:t>Aquellos que construyeron un molino durante la vigencia del art. 944 del cc, 310 n°2 del CA</a:t>
              </a:r>
              <a:endParaRPr b="0" i="0" sz="1700" u="none" cap="none" strike="noStrike">
                <a:solidFill>
                  <a:srgbClr val="000000"/>
                </a:solidFill>
                <a:latin typeface="Arial"/>
                <a:ea typeface="Arial"/>
                <a:cs typeface="Arial"/>
                <a:sym typeface="Arial"/>
              </a:endParaRPr>
            </a:p>
            <a:p>
              <a:pPr indent="-228600" lvl="0" marL="228600" marR="0" rtl="0" algn="l">
                <a:lnSpc>
                  <a:spcPct val="90000"/>
                </a:lnSpc>
                <a:spcBef>
                  <a:spcPts val="350"/>
                </a:spcBef>
                <a:spcAft>
                  <a:spcPts val="0"/>
                </a:spcAft>
                <a:buClr>
                  <a:srgbClr val="FFFF00"/>
                </a:buClr>
                <a:buSzPts val="1300"/>
                <a:buFont typeface="Source Sans Pro"/>
                <a:buAutoNum type="arabicPeriod"/>
              </a:pPr>
              <a:r>
                <a:rPr b="0" i="0" lang="es-CL" sz="1300" u="none" cap="none" strike="noStrike">
                  <a:solidFill>
                    <a:srgbClr val="FFFF00"/>
                  </a:solidFill>
                  <a:latin typeface="Source Sans Pro"/>
                  <a:ea typeface="Source Sans Pro"/>
                  <a:cs typeface="Source Sans Pro"/>
                  <a:sym typeface="Source Sans Pro"/>
                </a:rPr>
                <a:t>Derechos adquiridos por prescripción  art. 310 n°3 CA</a:t>
              </a:r>
              <a:endParaRPr b="0" i="0" sz="1700" u="none" cap="none" strike="noStrike">
                <a:solidFill>
                  <a:srgbClr val="000000"/>
                </a:solidFill>
                <a:latin typeface="Arial"/>
                <a:ea typeface="Arial"/>
                <a:cs typeface="Arial"/>
                <a:sym typeface="Arial"/>
              </a:endParaRPr>
            </a:p>
            <a:p>
              <a:pPr indent="-228600" lvl="0" marL="228600" marR="0" rtl="0" algn="l">
                <a:lnSpc>
                  <a:spcPct val="90000"/>
                </a:lnSpc>
                <a:spcBef>
                  <a:spcPts val="350"/>
                </a:spcBef>
                <a:spcAft>
                  <a:spcPts val="0"/>
                </a:spcAft>
                <a:buClr>
                  <a:srgbClr val="FFFF00"/>
                </a:buClr>
                <a:buSzPts val="1300"/>
                <a:buFont typeface="Source Sans Pro"/>
                <a:buAutoNum type="arabicPeriod"/>
              </a:pPr>
              <a:r>
                <a:rPr b="0" i="0" lang="es-CL" sz="1300" u="none" cap="none" strike="noStrike">
                  <a:solidFill>
                    <a:srgbClr val="FFFF00"/>
                  </a:solidFill>
                  <a:latin typeface="Source Sans Pro"/>
                  <a:ea typeface="Source Sans Pro"/>
                  <a:cs typeface="Source Sans Pro"/>
                  <a:sym typeface="Source Sans Pro"/>
                </a:rPr>
                <a:t>Adquiridos por el solo ministerio de la ley, art. 5t CA</a:t>
              </a:r>
              <a:endParaRPr b="0" i="0" sz="1700" u="none" cap="none" strike="noStrike">
                <a:solidFill>
                  <a:srgbClr val="000000"/>
                </a:solidFill>
                <a:latin typeface="Arial"/>
                <a:ea typeface="Arial"/>
                <a:cs typeface="Arial"/>
                <a:sym typeface="Arial"/>
              </a:endParaRPr>
            </a:p>
            <a:p>
              <a:pPr indent="-228600" lvl="0" marL="228600" marR="0" rtl="0" algn="l">
                <a:lnSpc>
                  <a:spcPct val="90000"/>
                </a:lnSpc>
                <a:spcBef>
                  <a:spcPts val="350"/>
                </a:spcBef>
                <a:spcAft>
                  <a:spcPts val="0"/>
                </a:spcAft>
                <a:buClr>
                  <a:srgbClr val="FFFF00"/>
                </a:buClr>
                <a:buSzPts val="1300"/>
                <a:buFont typeface="Source Sans Pro"/>
                <a:buAutoNum type="arabicPeriod"/>
              </a:pPr>
              <a:r>
                <a:rPr b="0" i="0" lang="es-CL" sz="1300" u="none" cap="none" strike="noStrike">
                  <a:solidFill>
                    <a:srgbClr val="FFFF00"/>
                  </a:solidFill>
                  <a:latin typeface="Source Sans Pro"/>
                  <a:ea typeface="Source Sans Pro"/>
                  <a:cs typeface="Source Sans Pro"/>
                  <a:sym typeface="Source Sans Pro"/>
                </a:rPr>
                <a:t>Reconocidos a favor de comunidades agrícolas, art. 54 bis del DFL n°5  de 1968</a:t>
              </a:r>
              <a:endParaRPr b="0" i="0" sz="1700" u="none" cap="none" strike="noStrike">
                <a:solidFill>
                  <a:srgbClr val="000000"/>
                </a:solidFill>
                <a:latin typeface="Arial"/>
                <a:ea typeface="Arial"/>
                <a:cs typeface="Arial"/>
                <a:sym typeface="Arial"/>
              </a:endParaRPr>
            </a:p>
            <a:p>
              <a:pPr indent="-228600" lvl="0" marL="228600" marR="0" rtl="0" algn="l">
                <a:lnSpc>
                  <a:spcPct val="90000"/>
                </a:lnSpc>
                <a:spcBef>
                  <a:spcPts val="350"/>
                </a:spcBef>
                <a:spcAft>
                  <a:spcPts val="0"/>
                </a:spcAft>
                <a:buClr>
                  <a:srgbClr val="FFFF00"/>
                </a:buClr>
                <a:buSzPts val="1300"/>
                <a:buFont typeface="Source Sans Pro"/>
                <a:buAutoNum type="arabicPeriod"/>
              </a:pPr>
              <a:r>
                <a:rPr b="0" i="0" lang="es-CL" sz="1300" u="none" cap="none" strike="noStrike">
                  <a:solidFill>
                    <a:srgbClr val="FFFF00"/>
                  </a:solidFill>
                  <a:latin typeface="Source Sans Pro"/>
                  <a:ea typeface="Source Sans Pro"/>
                  <a:cs typeface="Source Sans Pro"/>
                  <a:sym typeface="Source Sans Pro"/>
                </a:rPr>
                <a:t>Reconocidos en favor de comunidades indígenas, art. 64 de la ley 19.253 de 1993, sobre protección, fomento y desarrollo indígena</a:t>
              </a:r>
              <a:endParaRPr b="0" i="0" sz="1300" u="none" cap="none" strike="noStrike">
                <a:solidFill>
                  <a:srgbClr val="FFFF00"/>
                </a:solidFill>
                <a:latin typeface="Source Sans Pro"/>
                <a:ea typeface="Source Sans Pro"/>
                <a:cs typeface="Source Sans Pro"/>
                <a:sym typeface="Source Sans Pr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5"/>
          <p:cNvSpPr txBox="1"/>
          <p:nvPr>
            <p:ph idx="1" type="body"/>
          </p:nvPr>
        </p:nvSpPr>
        <p:spPr>
          <a:xfrm>
            <a:off x="6096000" y="283464"/>
            <a:ext cx="5900257" cy="6364224"/>
          </a:xfrm>
          <a:prstGeom prst="rect">
            <a:avLst/>
          </a:prstGeom>
          <a:noFill/>
          <a:ln>
            <a:noFill/>
          </a:ln>
        </p:spPr>
        <p:txBody>
          <a:bodyPr anchorCtr="0" anchor="t" bIns="45700" lIns="91425" spcFirstLastPara="1" rIns="91425" wrap="square" tIns="45700">
            <a:noAutofit/>
          </a:bodyPr>
          <a:lstStyle/>
          <a:p>
            <a:pPr indent="-234950" lvl="0" marL="228600" rtl="0" algn="just">
              <a:lnSpc>
                <a:spcPct val="90000"/>
              </a:lnSpc>
              <a:spcBef>
                <a:spcPts val="0"/>
              </a:spcBef>
              <a:spcAft>
                <a:spcPts val="0"/>
              </a:spcAft>
              <a:buSzPts val="1200"/>
              <a:buChar char="•"/>
            </a:pPr>
            <a:r>
              <a:rPr b="1" i="0" lang="es-CL" sz="1200">
                <a:latin typeface="Courier New"/>
                <a:ea typeface="Courier New"/>
                <a:cs typeface="Courier New"/>
                <a:sym typeface="Courier New"/>
              </a:rPr>
              <a:t>ARTICULO 2° transitorio, CA,- </a:t>
            </a:r>
            <a:r>
              <a:rPr b="1" lang="es-CL" sz="1200">
                <a:latin typeface="Courier New"/>
                <a:ea typeface="Courier New"/>
                <a:cs typeface="Courier New"/>
                <a:sym typeface="Courier New"/>
              </a:rPr>
              <a:t> Los usos actuales de las aguas que estén siendo aprovechados a la fecha de entrar en vigencia este código, podrán regularizarse cuando dichos usuarios y sus antecesores en posesión del derecho </a:t>
            </a:r>
            <a:r>
              <a:rPr b="1" i="0" lang="es-CL" sz="1200">
                <a:latin typeface="Courier New"/>
                <a:ea typeface="Courier New"/>
                <a:cs typeface="Courier New"/>
                <a:sym typeface="Courier New"/>
              </a:rPr>
              <a:t>hayan cumplido </a:t>
            </a:r>
            <a:r>
              <a:rPr b="1" i="0" lang="es-CL" sz="1200">
                <a:latin typeface="Courier New"/>
                <a:ea typeface="Courier New"/>
                <a:cs typeface="Courier New"/>
                <a:sym typeface="Courier New"/>
              </a:rPr>
              <a:t>cinco años de uso ininterrumpido</a:t>
            </a:r>
            <a:r>
              <a:rPr b="1" i="0" lang="es-CL" sz="1200">
                <a:latin typeface="Courier New"/>
                <a:ea typeface="Courier New"/>
                <a:cs typeface="Courier New"/>
                <a:sym typeface="Courier New"/>
              </a:rPr>
              <a:t>, contados desde la fecha en que hubieren comenzado a hacerlo, en conformidad con las reglas siguientes:</a:t>
            </a:r>
            <a:endParaRPr b="1" sz="2900"/>
          </a:p>
          <a:p>
            <a:pPr indent="0" lvl="0" marL="0" rtl="0" algn="just">
              <a:lnSpc>
                <a:spcPct val="90000"/>
              </a:lnSpc>
              <a:spcBef>
                <a:spcPts val="1000"/>
              </a:spcBef>
              <a:spcAft>
                <a:spcPts val="0"/>
              </a:spcAft>
              <a:buClr>
                <a:schemeClr val="dk1"/>
              </a:buClr>
              <a:buSzPts val="1100"/>
              <a:buNone/>
            </a:pPr>
            <a:r>
              <a:rPr b="1" i="0" lang="es-CL" sz="1200">
                <a:latin typeface="Courier New"/>
                <a:ea typeface="Courier New"/>
                <a:cs typeface="Courier New"/>
                <a:sym typeface="Courier New"/>
              </a:rPr>
              <a:t>a) La utilización deberá haberse efectuado libre de clandestinidad o violencia, y sin reconocer dominio ajeno;</a:t>
            </a:r>
            <a:endParaRPr b="1" sz="2900"/>
          </a:p>
          <a:p>
            <a:pPr indent="0" lvl="0" marL="0" rtl="0" algn="just">
              <a:lnSpc>
                <a:spcPct val="90000"/>
              </a:lnSpc>
              <a:spcBef>
                <a:spcPts val="1000"/>
              </a:spcBef>
              <a:spcAft>
                <a:spcPts val="0"/>
              </a:spcAft>
              <a:buClr>
                <a:schemeClr val="dk1"/>
              </a:buClr>
              <a:buSzPts val="1100"/>
              <a:buNone/>
            </a:pPr>
            <a:r>
              <a:rPr b="1" i="0" lang="es-CL" sz="1200">
                <a:latin typeface="Courier New"/>
                <a:ea typeface="Courier New"/>
                <a:cs typeface="Courier New"/>
                <a:sym typeface="Courier New"/>
              </a:rPr>
              <a:t>b) La solicitud se elevará a la Dirección General de Aguas ajustándose en la forma, plazos y trámites a lo prescrito en el párrafo 1° del Título I del Libro II de este código;</a:t>
            </a:r>
            <a:endParaRPr b="1" sz="2900"/>
          </a:p>
          <a:p>
            <a:pPr indent="0" lvl="0" marL="0" rtl="0" algn="just">
              <a:lnSpc>
                <a:spcPct val="90000"/>
              </a:lnSpc>
              <a:spcBef>
                <a:spcPts val="1000"/>
              </a:spcBef>
              <a:spcAft>
                <a:spcPts val="0"/>
              </a:spcAft>
              <a:buClr>
                <a:schemeClr val="dk1"/>
              </a:buClr>
              <a:buSzPts val="1100"/>
              <a:buNone/>
            </a:pPr>
            <a:r>
              <a:rPr b="1" i="0" lang="es-CL" sz="1200">
                <a:latin typeface="Courier New"/>
                <a:ea typeface="Courier New"/>
                <a:cs typeface="Courier New"/>
                <a:sym typeface="Courier New"/>
              </a:rPr>
              <a:t>c) Los terceros afectados podrán deducir oposición mediante presentación que se sujetará a las reglas señaladas en la letra anterior, y</a:t>
            </a:r>
            <a:endParaRPr b="1" sz="2900"/>
          </a:p>
          <a:p>
            <a:pPr indent="0" lvl="0" marL="0" rtl="0" algn="just">
              <a:lnSpc>
                <a:spcPct val="90000"/>
              </a:lnSpc>
              <a:spcBef>
                <a:spcPts val="1000"/>
              </a:spcBef>
              <a:spcAft>
                <a:spcPts val="0"/>
              </a:spcAft>
              <a:buClr>
                <a:schemeClr val="dk1"/>
              </a:buClr>
              <a:buSzPts val="1100"/>
              <a:buNone/>
            </a:pPr>
            <a:r>
              <a:rPr b="1" lang="es-CL" sz="1200">
                <a:latin typeface="Courier New"/>
                <a:ea typeface="Courier New"/>
                <a:cs typeface="Courier New"/>
                <a:sym typeface="Courier New"/>
              </a:rPr>
              <a:t>d) Reunidos todos los antecedentes, la Dirección General de Aguas, previo a resolver, deberá consultar a la organización de usuarios respectiva, en caso que ésta exista, su opinión fundada sobre características del uso y su antigüedad, la que podrá responder dentro de los treinta días hábiles siguientes a su notificación</a:t>
            </a:r>
            <a:r>
              <a:rPr b="1" i="0" lang="es-CL" sz="1200">
                <a:latin typeface="Courier New"/>
                <a:ea typeface="Courier New"/>
                <a:cs typeface="Courier New"/>
                <a:sym typeface="Courier New"/>
              </a:rPr>
              <a:t>. La respuesta no será vinculante para el servicio.</a:t>
            </a:r>
            <a:endParaRPr b="1" i="0" sz="1200">
              <a:latin typeface="Courier New"/>
              <a:ea typeface="Courier New"/>
              <a:cs typeface="Courier New"/>
              <a:sym typeface="Courier New"/>
            </a:endParaRPr>
          </a:p>
          <a:p>
            <a:pPr indent="0" lvl="0" marL="0" rtl="0" algn="just">
              <a:lnSpc>
                <a:spcPct val="90000"/>
              </a:lnSpc>
              <a:spcBef>
                <a:spcPts val="1000"/>
              </a:spcBef>
              <a:spcAft>
                <a:spcPts val="0"/>
              </a:spcAft>
              <a:buClr>
                <a:schemeClr val="lt1"/>
              </a:buClr>
              <a:buSzPts val="1100"/>
              <a:buNone/>
            </a:pPr>
            <a:r>
              <a:rPr b="1" lang="es-CL" sz="1200">
                <a:latin typeface="Courier New"/>
                <a:ea typeface="Courier New"/>
                <a:cs typeface="Courier New"/>
                <a:sym typeface="Courier New"/>
              </a:rPr>
              <a:t>e) La Dirección General de Aguas emitirá un informe técnico y dictará una resolución fundada que reconocerá los derechos de aprovechamiento que cumplan con los requisitos descritos en este artículo, y señalará las características esenciales del derecho de aprovechamiento. En caso contrario, denegará la solicitud. A la resolución que reconozca el derecho de aprovechamiento le será aplicable lo dispuesto en el artículo 150.</a:t>
            </a:r>
            <a:endParaRPr b="1" sz="1200">
              <a:latin typeface="Courier New"/>
              <a:ea typeface="Courier New"/>
              <a:cs typeface="Courier New"/>
              <a:sym typeface="Courier New"/>
            </a:endParaRPr>
          </a:p>
          <a:p>
            <a:pPr indent="0" lvl="0" marL="0" rtl="0" algn="l">
              <a:lnSpc>
                <a:spcPct val="90000"/>
              </a:lnSpc>
              <a:spcBef>
                <a:spcPts val="1000"/>
              </a:spcBef>
              <a:spcAft>
                <a:spcPts val="0"/>
              </a:spcAft>
              <a:buClr>
                <a:srgbClr val="FFFF00"/>
              </a:buClr>
              <a:buSzPts val="1100"/>
              <a:buNone/>
            </a:pPr>
            <a:r>
              <a:t/>
            </a:r>
            <a:endParaRPr sz="1100">
              <a:solidFill>
                <a:srgbClr val="FFFF00"/>
              </a:solidFill>
            </a:endParaRPr>
          </a:p>
        </p:txBody>
      </p:sp>
      <p:pic>
        <p:nvPicPr>
          <p:cNvPr descr="La autoridad y las leyes » Juicios - Información legal sobre juicios" id="394" name="Google Shape;394;p5"/>
          <p:cNvPicPr preferRelativeResize="0"/>
          <p:nvPr/>
        </p:nvPicPr>
        <p:blipFill rotWithShape="1">
          <a:blip r:embed="rId3">
            <a:alphaModFix/>
          </a:blip>
          <a:srcRect b="-3" l="23449" r="11884" t="0"/>
          <a:stretch/>
        </p:blipFill>
        <p:spPr>
          <a:xfrm>
            <a:off x="1306003" y="2900417"/>
            <a:ext cx="3634674" cy="3217333"/>
          </a:xfrm>
          <a:prstGeom prst="rect">
            <a:avLst/>
          </a:prstGeom>
          <a:noFill/>
          <a:ln>
            <a:noFill/>
          </a:ln>
        </p:spPr>
      </p:pic>
      <p:sp>
        <p:nvSpPr>
          <p:cNvPr id="395" name="Google Shape;395;p5"/>
          <p:cNvSpPr txBox="1"/>
          <p:nvPr>
            <p:ph type="title"/>
          </p:nvPr>
        </p:nvSpPr>
        <p:spPr>
          <a:xfrm>
            <a:off x="739959" y="435130"/>
            <a:ext cx="5481130" cy="1343335"/>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chemeClr val="dk1"/>
              </a:buClr>
              <a:buSzPts val="3200"/>
              <a:buFont typeface="Source Sans Pro"/>
              <a:buNone/>
            </a:pPr>
            <a:r>
              <a:rPr lang="es-CL" sz="3200"/>
              <a:t>Normas: Reconocimiento derechos de aprovechamiento de aguas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99" name="Shape 399"/>
        <p:cNvGrpSpPr/>
        <p:nvPr/>
      </p:nvGrpSpPr>
      <p:grpSpPr>
        <a:xfrm>
          <a:off x="0" y="0"/>
          <a:ext cx="0" cy="0"/>
          <a:chOff x="0" y="0"/>
          <a:chExt cx="0" cy="0"/>
        </a:xfrm>
      </p:grpSpPr>
      <p:sp>
        <p:nvSpPr>
          <p:cNvPr id="400" name="Google Shape;400;p6"/>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401" name="Google Shape;401;p6"/>
          <p:cNvSpPr/>
          <p:nvPr/>
        </p:nvSpPr>
        <p:spPr>
          <a:xfrm>
            <a:off x="1" y="2"/>
            <a:ext cx="2232251" cy="2361890"/>
          </a:xfrm>
          <a:custGeom>
            <a:rect b="b" l="l" r="r" t="t"/>
            <a:pathLst>
              <a:path extrusionOk="0" h="4096327" w="3871489">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accent1"/>
              </a:solidFill>
              <a:latin typeface="Source Sans Pro"/>
              <a:ea typeface="Source Sans Pro"/>
              <a:cs typeface="Source Sans Pro"/>
              <a:sym typeface="Source Sans Pro"/>
            </a:endParaRPr>
          </a:p>
        </p:txBody>
      </p:sp>
      <p:sp>
        <p:nvSpPr>
          <p:cNvPr id="402" name="Google Shape;402;p6"/>
          <p:cNvSpPr txBox="1"/>
          <p:nvPr>
            <p:ph type="title"/>
          </p:nvPr>
        </p:nvSpPr>
        <p:spPr>
          <a:xfrm>
            <a:off x="2232252" y="633046"/>
            <a:ext cx="4463623" cy="1314996"/>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Source Sans Pro"/>
              <a:buNone/>
            </a:pPr>
            <a:r>
              <a:rPr lang="es-CL"/>
              <a:t>Plazo de 5 años: jurisprudencia</a:t>
            </a:r>
            <a:endParaRPr/>
          </a:p>
        </p:txBody>
      </p:sp>
      <p:sp>
        <p:nvSpPr>
          <p:cNvPr id="403" name="Google Shape;403;p6"/>
          <p:cNvSpPr/>
          <p:nvPr/>
        </p:nvSpPr>
        <p:spPr>
          <a:xfrm>
            <a:off x="0" y="292656"/>
            <a:ext cx="1861854" cy="277779"/>
          </a:xfrm>
          <a:custGeom>
            <a:rect b="b" l="l" r="r" t="t"/>
            <a:pathLst>
              <a:path extrusionOk="0" h="277779" w="1861854">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04" name="Google Shape;404;p6"/>
          <p:cNvSpPr/>
          <p:nvPr/>
        </p:nvSpPr>
        <p:spPr>
          <a:xfrm>
            <a:off x="0" y="732391"/>
            <a:ext cx="1861854" cy="277779"/>
          </a:xfrm>
          <a:custGeom>
            <a:rect b="b" l="l" r="r" t="t"/>
            <a:pathLst>
              <a:path extrusionOk="0" h="277779" w="1861854">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05" name="Google Shape;405;p6"/>
          <p:cNvSpPr txBox="1"/>
          <p:nvPr>
            <p:ph idx="1" type="body"/>
          </p:nvPr>
        </p:nvSpPr>
        <p:spPr>
          <a:xfrm>
            <a:off x="1762337" y="2109998"/>
            <a:ext cx="5287778" cy="4579863"/>
          </a:xfrm>
          <a:prstGeom prst="rect">
            <a:avLst/>
          </a:prstGeom>
          <a:noFill/>
          <a:ln>
            <a:noFill/>
          </a:ln>
        </p:spPr>
        <p:txBody>
          <a:bodyPr anchorCtr="0" anchor="t" bIns="45700" lIns="91425" spcFirstLastPara="1" rIns="91425" wrap="square" tIns="45700">
            <a:normAutofit/>
          </a:bodyPr>
          <a:lstStyle/>
          <a:p>
            <a:pPr indent="-228600" lvl="0" marL="228600" rtl="0" algn="just">
              <a:lnSpc>
                <a:spcPct val="90000"/>
              </a:lnSpc>
              <a:spcBef>
                <a:spcPts val="0"/>
              </a:spcBef>
              <a:spcAft>
                <a:spcPts val="0"/>
              </a:spcAft>
              <a:buClr>
                <a:schemeClr val="dk1"/>
              </a:buClr>
              <a:buSzPts val="1400"/>
              <a:buChar char="•"/>
            </a:pPr>
            <a:r>
              <a:rPr lang="es-CL" sz="1400"/>
              <a:t>(i) Se ha dicho que el referido plazo de cinco años debe contarse desde la fecha en que comenzó el uso de las aguas y que debía encontrarse cumplido a la fecha de entrada en vigencia del Código de 1981.</a:t>
            </a:r>
            <a:endParaRPr/>
          </a:p>
          <a:p>
            <a:pPr indent="-228600" lvl="0" marL="228600" rtl="0" algn="just">
              <a:lnSpc>
                <a:spcPct val="90000"/>
              </a:lnSpc>
              <a:spcBef>
                <a:spcPts val="1000"/>
              </a:spcBef>
              <a:spcAft>
                <a:spcPts val="0"/>
              </a:spcAft>
              <a:buClr>
                <a:schemeClr val="dk1"/>
              </a:buClr>
              <a:buSzPts val="1400"/>
              <a:buChar char="•"/>
            </a:pPr>
            <a:r>
              <a:rPr lang="es-CL" sz="1400"/>
              <a:t> (ii) También se ha señalado que dicho plazo simplemente se cuenta desde la fecha en que hubiera comenzado a producirse el uso respectivo(aquí no se requiere que los cinco años se encuentren cumplidos el 29 de octubre de 1981, como ocurre en el caso anterior). </a:t>
            </a:r>
            <a:endParaRPr/>
          </a:p>
          <a:p>
            <a:pPr indent="-228600" lvl="0" marL="228600" rtl="0" algn="just">
              <a:lnSpc>
                <a:spcPct val="90000"/>
              </a:lnSpc>
              <a:spcBef>
                <a:spcPts val="1000"/>
              </a:spcBef>
              <a:spcAft>
                <a:spcPts val="0"/>
              </a:spcAft>
              <a:buClr>
                <a:schemeClr val="dk1"/>
              </a:buClr>
              <a:buSzPts val="1400"/>
              <a:buChar char="•"/>
            </a:pPr>
            <a:r>
              <a:rPr lang="es-CL" sz="1400"/>
              <a:t>(iii) Asimismo, se ha fallado que dicho plazo debe contarse desde la fecha de entrada en vigencia del Código de 1981. </a:t>
            </a:r>
            <a:endParaRPr/>
          </a:p>
          <a:p>
            <a:pPr indent="-228600" lvl="0" marL="228600" rtl="0" algn="just">
              <a:lnSpc>
                <a:spcPct val="90000"/>
              </a:lnSpc>
              <a:spcBef>
                <a:spcPts val="1000"/>
              </a:spcBef>
              <a:spcAft>
                <a:spcPts val="0"/>
              </a:spcAft>
              <a:buClr>
                <a:schemeClr val="dk1"/>
              </a:buClr>
              <a:buSzPts val="1400"/>
              <a:buChar char="•"/>
            </a:pPr>
            <a:r>
              <a:rPr lang="es-CL" sz="1400"/>
              <a:t>(iv) Se ha dicho que este plazo debe encontrarse cumplido a la fecha de la respectiva solicitud de regularización.</a:t>
            </a:r>
            <a:endParaRPr/>
          </a:p>
          <a:p>
            <a:pPr indent="-228600" lvl="0" marL="228600" rtl="0" algn="just">
              <a:lnSpc>
                <a:spcPct val="90000"/>
              </a:lnSpc>
              <a:spcBef>
                <a:spcPts val="1000"/>
              </a:spcBef>
              <a:spcAft>
                <a:spcPts val="0"/>
              </a:spcAft>
              <a:buClr>
                <a:schemeClr val="dk1"/>
              </a:buClr>
              <a:buSzPts val="1400"/>
              <a:buChar char="•"/>
            </a:pPr>
            <a:r>
              <a:rPr lang="es-CL" sz="1400"/>
              <a:t> (v) Finalmente, se ha señalado que dicho plazo debe haberse iniciado antes del 29 de octubre de 1981.</a:t>
            </a:r>
            <a:endParaRPr/>
          </a:p>
          <a:p>
            <a:pPr indent="0" lvl="0" marL="0" rtl="0" algn="just">
              <a:lnSpc>
                <a:spcPct val="90000"/>
              </a:lnSpc>
              <a:spcBef>
                <a:spcPts val="1000"/>
              </a:spcBef>
              <a:spcAft>
                <a:spcPts val="0"/>
              </a:spcAft>
              <a:buClr>
                <a:schemeClr val="dk1"/>
              </a:buClr>
              <a:buSzPts val="1400"/>
              <a:buNone/>
            </a:pPr>
            <a:r>
              <a:rPr i="1" lang="es-CL" sz="1400">
                <a:latin typeface="Times New Roman"/>
                <a:ea typeface="Times New Roman"/>
                <a:cs typeface="Times New Roman"/>
                <a:sym typeface="Times New Roman"/>
              </a:rPr>
              <a:t>Blanco, Alejandro Vergara. "Regularización de derechos consuetudinarios de aguas: Crítica a la jurisprudencia vacilante de la Corte Suprema." Estudios Públicos, 2018</a:t>
            </a:r>
            <a:endParaRPr i="1" sz="1300"/>
          </a:p>
        </p:txBody>
      </p:sp>
      <p:sp>
        <p:nvSpPr>
          <p:cNvPr id="406" name="Google Shape;406;p6"/>
          <p:cNvSpPr/>
          <p:nvPr/>
        </p:nvSpPr>
        <p:spPr>
          <a:xfrm>
            <a:off x="1" y="2"/>
            <a:ext cx="2232251" cy="2361890"/>
          </a:xfrm>
          <a:custGeom>
            <a:rect b="b" l="l" r="r" t="t"/>
            <a:pathLst>
              <a:path extrusionOk="0" h="4096327" w="3871489">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3">
              <a:alpha val="2000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accent1"/>
              </a:solidFill>
              <a:latin typeface="Source Sans Pro"/>
              <a:ea typeface="Source Sans Pro"/>
              <a:cs typeface="Source Sans Pro"/>
              <a:sym typeface="Source Sans Pro"/>
            </a:endParaRPr>
          </a:p>
        </p:txBody>
      </p:sp>
      <p:sp>
        <p:nvSpPr>
          <p:cNvPr id="407" name="Google Shape;407;p6"/>
          <p:cNvSpPr/>
          <p:nvPr/>
        </p:nvSpPr>
        <p:spPr>
          <a:xfrm>
            <a:off x="8759419" y="3564607"/>
            <a:ext cx="3432581" cy="3293393"/>
          </a:xfrm>
          <a:custGeom>
            <a:rect b="b" l="l" r="r" t="t"/>
            <a:pathLst>
              <a:path extrusionOk="0" h="3293393" w="3432581">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408" name="Google Shape;408;p6"/>
          <p:cNvSpPr/>
          <p:nvPr/>
        </p:nvSpPr>
        <p:spPr>
          <a:xfrm>
            <a:off x="8759419" y="3564607"/>
            <a:ext cx="3432581" cy="3293393"/>
          </a:xfrm>
          <a:custGeom>
            <a:rect b="b" l="l" r="r" t="t"/>
            <a:pathLst>
              <a:path extrusionOk="0" h="3293393" w="3432581">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1">
              <a:alpha val="20000"/>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pic>
        <p:nvPicPr>
          <p:cNvPr descr="Vector Premium | Programa de doctorado en jurisprudencia" id="409" name="Google Shape;409;p6"/>
          <p:cNvPicPr preferRelativeResize="0"/>
          <p:nvPr/>
        </p:nvPicPr>
        <p:blipFill rotWithShape="1">
          <a:blip r:embed="rId3">
            <a:alphaModFix/>
          </a:blip>
          <a:srcRect b="-1" l="3559" r="6186" t="0"/>
          <a:stretch/>
        </p:blipFill>
        <p:spPr>
          <a:xfrm>
            <a:off x="7751879" y="435017"/>
            <a:ext cx="4415738" cy="4415738"/>
          </a:xfrm>
          <a:custGeom>
            <a:rect b="b" l="l" r="r" t="t"/>
            <a:pathLst>
              <a:path extrusionOk="0" h="2452978" w="2452978">
                <a:moveTo>
                  <a:pt x="1226489" y="0"/>
                </a:moveTo>
                <a:cubicBezTo>
                  <a:pt x="1903860" y="0"/>
                  <a:pt x="2452978" y="549118"/>
                  <a:pt x="2452978" y="1226489"/>
                </a:cubicBezTo>
                <a:cubicBezTo>
                  <a:pt x="2452978" y="1903860"/>
                  <a:pt x="1903860" y="2452978"/>
                  <a:pt x="1226489" y="2452978"/>
                </a:cubicBezTo>
                <a:cubicBezTo>
                  <a:pt x="549118" y="2452978"/>
                  <a:pt x="0" y="1903860"/>
                  <a:pt x="0" y="1226489"/>
                </a:cubicBezTo>
                <a:cubicBezTo>
                  <a:pt x="0" y="549118"/>
                  <a:pt x="549118" y="0"/>
                  <a:pt x="1226489" y="0"/>
                </a:cubicBezTo>
                <a:close/>
              </a:path>
            </a:pathLst>
          </a:custGeom>
          <a:noFill/>
          <a:ln>
            <a:noFill/>
          </a:ln>
        </p:spPr>
      </p:pic>
      <p:grpSp>
        <p:nvGrpSpPr>
          <p:cNvPr id="410" name="Google Shape;410;p6"/>
          <p:cNvGrpSpPr/>
          <p:nvPr/>
        </p:nvGrpSpPr>
        <p:grpSpPr>
          <a:xfrm>
            <a:off x="10428634" y="5987064"/>
            <a:ext cx="1054465" cy="469689"/>
            <a:chOff x="9841624" y="4115729"/>
            <a:chExt cx="602169" cy="268223"/>
          </a:xfrm>
        </p:grpSpPr>
        <p:sp>
          <p:nvSpPr>
            <p:cNvPr id="411" name="Google Shape;411;p6"/>
            <p:cNvSpPr/>
            <p:nvPr/>
          </p:nvSpPr>
          <p:spPr>
            <a:xfrm>
              <a:off x="9841624"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12" name="Google Shape;412;p6"/>
            <p:cNvSpPr/>
            <p:nvPr/>
          </p:nvSpPr>
          <p:spPr>
            <a:xfrm>
              <a:off x="9941445" y="4115729"/>
              <a:ext cx="202882" cy="268223"/>
            </a:xfrm>
            <a:custGeom>
              <a:rect b="b" l="l" r="r" t="t"/>
              <a:pathLst>
                <a:path extrusionOk="0" h="268223" w="202882">
                  <a:moveTo>
                    <a:pt x="20765"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13" name="Google Shape;413;p6"/>
            <p:cNvSpPr/>
            <p:nvPr/>
          </p:nvSpPr>
          <p:spPr>
            <a:xfrm>
              <a:off x="10041267"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14" name="Google Shape;414;p6"/>
            <p:cNvSpPr/>
            <p:nvPr/>
          </p:nvSpPr>
          <p:spPr>
            <a:xfrm>
              <a:off x="10141090"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15" name="Google Shape;415;p6"/>
            <p:cNvSpPr/>
            <p:nvPr/>
          </p:nvSpPr>
          <p:spPr>
            <a:xfrm>
              <a:off x="10240911" y="4115729"/>
              <a:ext cx="202882" cy="268223"/>
            </a:xfrm>
            <a:custGeom>
              <a:rect b="b" l="l" r="r" t="t"/>
              <a:pathLst>
                <a:path extrusionOk="0" h="268223" w="202882">
                  <a:moveTo>
                    <a:pt x="20669" y="268224"/>
                  </a:moveTo>
                  <a:lnTo>
                    <a:pt x="0" y="268224"/>
                  </a:lnTo>
                  <a:lnTo>
                    <a:pt x="182118" y="0"/>
                  </a:lnTo>
                  <a:lnTo>
                    <a:pt x="202883" y="0"/>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19" name="Shape 419"/>
        <p:cNvGrpSpPr/>
        <p:nvPr/>
      </p:nvGrpSpPr>
      <p:grpSpPr>
        <a:xfrm>
          <a:off x="0" y="0"/>
          <a:ext cx="0" cy="0"/>
          <a:chOff x="0" y="0"/>
          <a:chExt cx="0" cy="0"/>
        </a:xfrm>
      </p:grpSpPr>
      <p:sp>
        <p:nvSpPr>
          <p:cNvPr id="420" name="Google Shape;420;p7"/>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pic>
        <p:nvPicPr>
          <p:cNvPr descr="Cómo Reconocer Una Falsa Doctrina? |" id="421" name="Google Shape;421;p7"/>
          <p:cNvPicPr preferRelativeResize="0"/>
          <p:nvPr/>
        </p:nvPicPr>
        <p:blipFill rotWithShape="1">
          <a:blip r:embed="rId3">
            <a:alphaModFix/>
          </a:blip>
          <a:srcRect b="0" l="0" r="0" t="0"/>
          <a:stretch/>
        </p:blipFill>
        <p:spPr>
          <a:xfrm>
            <a:off x="2511713" y="3352123"/>
            <a:ext cx="3634674" cy="2722497"/>
          </a:xfrm>
          <a:prstGeom prst="rect">
            <a:avLst/>
          </a:prstGeom>
          <a:noFill/>
          <a:ln>
            <a:noFill/>
          </a:ln>
        </p:spPr>
      </p:pic>
      <p:grpSp>
        <p:nvGrpSpPr>
          <p:cNvPr id="422" name="Google Shape;422;p7"/>
          <p:cNvGrpSpPr/>
          <p:nvPr/>
        </p:nvGrpSpPr>
        <p:grpSpPr>
          <a:xfrm>
            <a:off x="785511" y="805742"/>
            <a:ext cx="3647770" cy="3193211"/>
            <a:chOff x="1674895" y="1345036"/>
            <a:chExt cx="5428610" cy="4210939"/>
          </a:xfrm>
        </p:grpSpPr>
        <p:sp>
          <p:nvSpPr>
            <p:cNvPr id="423" name="Google Shape;423;p7"/>
            <p:cNvSpPr/>
            <p:nvPr/>
          </p:nvSpPr>
          <p:spPr>
            <a:xfrm>
              <a:off x="1674895" y="1345036"/>
              <a:ext cx="5428610" cy="4210939"/>
            </a:xfrm>
            <a:prstGeom prst="rect">
              <a:avLst/>
            </a:prstGeom>
            <a:solidFill>
              <a:srgbClr val="FFFFFF"/>
            </a:solidFill>
            <a:ln cap="flat" cmpd="sng" w="2857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424" name="Google Shape;424;p7"/>
            <p:cNvSpPr/>
            <p:nvPr/>
          </p:nvSpPr>
          <p:spPr>
            <a:xfrm>
              <a:off x="1674895" y="1345036"/>
              <a:ext cx="5428610" cy="4210939"/>
            </a:xfrm>
            <a:prstGeom prst="rect">
              <a:avLst/>
            </a:prstGeom>
            <a:solidFill>
              <a:schemeClr val="accent3">
                <a:alpha val="20000"/>
              </a:schemeClr>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grpSp>
      <p:sp>
        <p:nvSpPr>
          <p:cNvPr id="425" name="Google Shape;425;p7"/>
          <p:cNvSpPr/>
          <p:nvPr/>
        </p:nvSpPr>
        <p:spPr>
          <a:xfrm>
            <a:off x="695315" y="685805"/>
            <a:ext cx="3624947" cy="3193211"/>
          </a:xfrm>
          <a:prstGeom prst="rect">
            <a:avLst/>
          </a:prstGeom>
          <a:solidFill>
            <a:schemeClr val="lt1"/>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426" name="Google Shape;426;p7"/>
          <p:cNvSpPr txBox="1"/>
          <p:nvPr>
            <p:ph type="title"/>
          </p:nvPr>
        </p:nvSpPr>
        <p:spPr>
          <a:xfrm>
            <a:off x="740584" y="859808"/>
            <a:ext cx="3543197" cy="287898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Source Sans Pro"/>
              <a:buNone/>
            </a:pPr>
            <a:r>
              <a:rPr lang="es-CL"/>
              <a:t>Plazo de 5 años: doctrina</a:t>
            </a:r>
            <a:endParaRPr/>
          </a:p>
        </p:txBody>
      </p:sp>
      <p:grpSp>
        <p:nvGrpSpPr>
          <p:cNvPr id="427" name="Google Shape;427;p7"/>
          <p:cNvGrpSpPr/>
          <p:nvPr/>
        </p:nvGrpSpPr>
        <p:grpSpPr>
          <a:xfrm>
            <a:off x="4689048" y="2335801"/>
            <a:ext cx="849365" cy="849366"/>
            <a:chOff x="5829300" y="3162300"/>
            <a:chExt cx="532256" cy="532257"/>
          </a:xfrm>
        </p:grpSpPr>
        <p:sp>
          <p:nvSpPr>
            <p:cNvPr id="428" name="Google Shape;428;p7"/>
            <p:cNvSpPr/>
            <p:nvPr/>
          </p:nvSpPr>
          <p:spPr>
            <a:xfrm>
              <a:off x="5859208" y="3192208"/>
              <a:ext cx="112966" cy="112966"/>
            </a:xfrm>
            <a:custGeom>
              <a:rect b="b" l="l" r="r" t="t"/>
              <a:pathLst>
                <a:path extrusionOk="0" h="112966" w="112966">
                  <a:moveTo>
                    <a:pt x="112967" y="0"/>
                  </a:moveTo>
                  <a:lnTo>
                    <a:pt x="0" y="112967"/>
                  </a:lnTo>
                  <a:cubicBezTo>
                    <a:pt x="25356" y="64747"/>
                    <a:pt x="64747" y="25356"/>
                    <a:pt x="112967" y="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29" name="Google Shape;429;p7"/>
            <p:cNvSpPr/>
            <p:nvPr/>
          </p:nvSpPr>
          <p:spPr>
            <a:xfrm>
              <a:off x="5831205" y="3164205"/>
              <a:ext cx="230314" cy="230314"/>
            </a:xfrm>
            <a:custGeom>
              <a:rect b="b" l="l" r="r" t="t"/>
              <a:pathLst>
                <a:path extrusionOk="0" h="230314" w="230314">
                  <a:moveTo>
                    <a:pt x="230314" y="0"/>
                  </a:moveTo>
                  <a:lnTo>
                    <a:pt x="0" y="230314"/>
                  </a:lnTo>
                  <a:cubicBezTo>
                    <a:pt x="953" y="223361"/>
                    <a:pt x="2095" y="216408"/>
                    <a:pt x="3524" y="209550"/>
                  </a:cubicBezTo>
                  <a:lnTo>
                    <a:pt x="209550" y="3524"/>
                  </a:lnTo>
                  <a:cubicBezTo>
                    <a:pt x="216408" y="2095"/>
                    <a:pt x="223361" y="953"/>
                    <a:pt x="230314" y="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0" name="Google Shape;430;p7"/>
            <p:cNvSpPr/>
            <p:nvPr/>
          </p:nvSpPr>
          <p:spPr>
            <a:xfrm>
              <a:off x="5829300" y="3162300"/>
              <a:ext cx="294131" cy="294131"/>
            </a:xfrm>
            <a:custGeom>
              <a:rect b="b" l="l" r="r" t="t"/>
              <a:pathLst>
                <a:path extrusionOk="0" h="294131" w="294131">
                  <a:moveTo>
                    <a:pt x="294132" y="1238"/>
                  </a:moveTo>
                  <a:lnTo>
                    <a:pt x="1238" y="294132"/>
                  </a:lnTo>
                  <a:cubicBezTo>
                    <a:pt x="667" y="288893"/>
                    <a:pt x="0" y="283559"/>
                    <a:pt x="0" y="278225"/>
                  </a:cubicBezTo>
                  <a:lnTo>
                    <a:pt x="278225" y="0"/>
                  </a:lnTo>
                  <a:cubicBezTo>
                    <a:pt x="283559" y="0"/>
                    <a:pt x="288893" y="667"/>
                    <a:pt x="294132" y="123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1" name="Google Shape;431;p7"/>
            <p:cNvSpPr/>
            <p:nvPr/>
          </p:nvSpPr>
          <p:spPr>
            <a:xfrm>
              <a:off x="5837205" y="3170110"/>
              <a:ext cx="337184" cy="337280"/>
            </a:xfrm>
            <a:custGeom>
              <a:rect b="b" l="l" r="r" t="t"/>
              <a:pathLst>
                <a:path extrusionOk="0" h="337280" w="337184">
                  <a:moveTo>
                    <a:pt x="337185" y="3905"/>
                  </a:moveTo>
                  <a:lnTo>
                    <a:pt x="3810" y="337280"/>
                  </a:lnTo>
                  <a:cubicBezTo>
                    <a:pt x="2381" y="332899"/>
                    <a:pt x="1143" y="328422"/>
                    <a:pt x="0" y="323850"/>
                  </a:cubicBezTo>
                  <a:lnTo>
                    <a:pt x="323850" y="0"/>
                  </a:lnTo>
                  <a:cubicBezTo>
                    <a:pt x="328327" y="1715"/>
                    <a:pt x="332804" y="2477"/>
                    <a:pt x="337185" y="3905"/>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2" name="Google Shape;432;p7"/>
            <p:cNvSpPr/>
            <p:nvPr/>
          </p:nvSpPr>
          <p:spPr>
            <a:xfrm>
              <a:off x="5853207" y="3186207"/>
              <a:ext cx="364617" cy="364617"/>
            </a:xfrm>
            <a:custGeom>
              <a:rect b="b" l="l" r="r" t="t"/>
              <a:pathLst>
                <a:path extrusionOk="0" h="364617" w="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3" name="Google Shape;433;p7"/>
            <p:cNvSpPr/>
            <p:nvPr/>
          </p:nvSpPr>
          <p:spPr>
            <a:xfrm>
              <a:off x="5875305" y="3208305"/>
              <a:ext cx="380238" cy="380238"/>
            </a:xfrm>
            <a:custGeom>
              <a:rect b="b" l="l" r="r" t="t"/>
              <a:pathLst>
                <a:path extrusionOk="0" h="380238" w="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4" name="Google Shape;434;p7"/>
            <p:cNvSpPr/>
            <p:nvPr/>
          </p:nvSpPr>
          <p:spPr>
            <a:xfrm>
              <a:off x="5902832" y="3235832"/>
              <a:ext cx="385191" cy="385191"/>
            </a:xfrm>
            <a:custGeom>
              <a:rect b="b" l="l" r="r" t="t"/>
              <a:pathLst>
                <a:path extrusionOk="0" h="385191" w="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5" name="Google Shape;435;p7"/>
            <p:cNvSpPr/>
            <p:nvPr/>
          </p:nvSpPr>
          <p:spPr>
            <a:xfrm>
              <a:off x="5935789" y="3268313"/>
              <a:ext cx="379761" cy="380237"/>
            </a:xfrm>
            <a:custGeom>
              <a:rect b="b" l="l" r="r" t="t"/>
              <a:pathLst>
                <a:path extrusionOk="0" h="380237" w="379761">
                  <a:moveTo>
                    <a:pt x="372428" y="0"/>
                  </a:moveTo>
                  <a:cubicBezTo>
                    <a:pt x="374999" y="3239"/>
                    <a:pt x="377381" y="6572"/>
                    <a:pt x="379762" y="9525"/>
                  </a:cubicBezTo>
                  <a:lnTo>
                    <a:pt x="9525" y="380238"/>
                  </a:lnTo>
                  <a:cubicBezTo>
                    <a:pt x="6096" y="377857"/>
                    <a:pt x="2762" y="375476"/>
                    <a:pt x="0" y="37290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6" name="Google Shape;436;p7"/>
            <p:cNvSpPr/>
            <p:nvPr/>
          </p:nvSpPr>
          <p:spPr>
            <a:xfrm>
              <a:off x="5972841" y="3305841"/>
              <a:ext cx="364807" cy="364807"/>
            </a:xfrm>
            <a:custGeom>
              <a:rect b="b" l="l" r="r" t="t"/>
              <a:pathLst>
                <a:path extrusionOk="0" h="364807" w="364807">
                  <a:moveTo>
                    <a:pt x="359188" y="0"/>
                  </a:moveTo>
                  <a:cubicBezTo>
                    <a:pt x="361188" y="3905"/>
                    <a:pt x="362998" y="7715"/>
                    <a:pt x="364808" y="11621"/>
                  </a:cubicBezTo>
                  <a:lnTo>
                    <a:pt x="11621" y="364808"/>
                  </a:lnTo>
                  <a:cubicBezTo>
                    <a:pt x="7715" y="362998"/>
                    <a:pt x="3905" y="361188"/>
                    <a:pt x="0" y="35918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7" name="Google Shape;437;p7"/>
            <p:cNvSpPr/>
            <p:nvPr/>
          </p:nvSpPr>
          <p:spPr>
            <a:xfrm>
              <a:off x="6016370" y="3349466"/>
              <a:ext cx="337280" cy="337280"/>
            </a:xfrm>
            <a:custGeom>
              <a:rect b="b" l="l" r="r" t="t"/>
              <a:pathLst>
                <a:path extrusionOk="0" h="337280" w="337280">
                  <a:moveTo>
                    <a:pt x="333470" y="0"/>
                  </a:moveTo>
                  <a:cubicBezTo>
                    <a:pt x="334899" y="4382"/>
                    <a:pt x="336137" y="8858"/>
                    <a:pt x="337280" y="13430"/>
                  </a:cubicBezTo>
                  <a:lnTo>
                    <a:pt x="13430" y="337280"/>
                  </a:lnTo>
                  <a:cubicBezTo>
                    <a:pt x="8858" y="336137"/>
                    <a:pt x="4382" y="334899"/>
                    <a:pt x="0" y="33347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8" name="Google Shape;438;p7"/>
            <p:cNvSpPr/>
            <p:nvPr/>
          </p:nvSpPr>
          <p:spPr>
            <a:xfrm>
              <a:off x="6067329" y="3400425"/>
              <a:ext cx="294227" cy="294132"/>
            </a:xfrm>
            <a:custGeom>
              <a:rect b="b" l="l" r="r" t="t"/>
              <a:pathLst>
                <a:path extrusionOk="0" h="294132" w="294227">
                  <a:moveTo>
                    <a:pt x="292989" y="0"/>
                  </a:moveTo>
                  <a:cubicBezTo>
                    <a:pt x="293561" y="5334"/>
                    <a:pt x="293942" y="10668"/>
                    <a:pt x="294227" y="15907"/>
                  </a:cubicBezTo>
                  <a:lnTo>
                    <a:pt x="15907" y="294132"/>
                  </a:lnTo>
                  <a:cubicBezTo>
                    <a:pt x="10668" y="294132"/>
                    <a:pt x="5334" y="293465"/>
                    <a:pt x="0" y="29289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39" name="Google Shape;439;p7"/>
            <p:cNvSpPr/>
            <p:nvPr/>
          </p:nvSpPr>
          <p:spPr>
            <a:xfrm>
              <a:off x="6129337" y="3462337"/>
              <a:ext cx="230314" cy="230314"/>
            </a:xfrm>
            <a:custGeom>
              <a:rect b="b" l="l" r="r" t="t"/>
              <a:pathLst>
                <a:path extrusionOk="0" h="230314" w="230314">
                  <a:moveTo>
                    <a:pt x="230315" y="0"/>
                  </a:moveTo>
                  <a:cubicBezTo>
                    <a:pt x="229457" y="6953"/>
                    <a:pt x="228314" y="13716"/>
                    <a:pt x="226886" y="20574"/>
                  </a:cubicBezTo>
                  <a:lnTo>
                    <a:pt x="20669" y="226790"/>
                  </a:lnTo>
                  <a:cubicBezTo>
                    <a:pt x="13811" y="228314"/>
                    <a:pt x="6953" y="229457"/>
                    <a:pt x="0" y="230315"/>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40" name="Google Shape;440;p7"/>
            <p:cNvSpPr/>
            <p:nvPr/>
          </p:nvSpPr>
          <p:spPr>
            <a:xfrm>
              <a:off x="6218682" y="3551682"/>
              <a:ext cx="112871" cy="112871"/>
            </a:xfrm>
            <a:custGeom>
              <a:rect b="b" l="l" r="r" t="t"/>
              <a:pathLst>
                <a:path extrusionOk="0" h="112871" w="112871">
                  <a:moveTo>
                    <a:pt x="112871" y="0"/>
                  </a:moveTo>
                  <a:cubicBezTo>
                    <a:pt x="87618" y="48239"/>
                    <a:pt x="48239" y="87618"/>
                    <a:pt x="0" y="11287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grpSp>
        <p:nvGrpSpPr>
          <p:cNvPr id="441" name="Google Shape;441;p7"/>
          <p:cNvGrpSpPr/>
          <p:nvPr/>
        </p:nvGrpSpPr>
        <p:grpSpPr>
          <a:xfrm>
            <a:off x="4689048" y="2335801"/>
            <a:ext cx="849365" cy="849366"/>
            <a:chOff x="5829300" y="3162300"/>
            <a:chExt cx="532256" cy="532257"/>
          </a:xfrm>
        </p:grpSpPr>
        <p:sp>
          <p:nvSpPr>
            <p:cNvPr id="442" name="Google Shape;442;p7"/>
            <p:cNvSpPr/>
            <p:nvPr/>
          </p:nvSpPr>
          <p:spPr>
            <a:xfrm>
              <a:off x="5859208" y="3192208"/>
              <a:ext cx="112966" cy="112966"/>
            </a:xfrm>
            <a:custGeom>
              <a:rect b="b" l="l" r="r" t="t"/>
              <a:pathLst>
                <a:path extrusionOk="0" h="112966" w="112966">
                  <a:moveTo>
                    <a:pt x="112967" y="0"/>
                  </a:moveTo>
                  <a:lnTo>
                    <a:pt x="0" y="112967"/>
                  </a:lnTo>
                  <a:cubicBezTo>
                    <a:pt x="25356" y="64747"/>
                    <a:pt x="64747" y="25356"/>
                    <a:pt x="112967"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43" name="Google Shape;443;p7"/>
            <p:cNvSpPr/>
            <p:nvPr/>
          </p:nvSpPr>
          <p:spPr>
            <a:xfrm>
              <a:off x="5831205" y="3164205"/>
              <a:ext cx="230314" cy="230314"/>
            </a:xfrm>
            <a:custGeom>
              <a:rect b="b" l="l" r="r" t="t"/>
              <a:pathLst>
                <a:path extrusionOk="0" h="230314" w="230314">
                  <a:moveTo>
                    <a:pt x="230314" y="0"/>
                  </a:moveTo>
                  <a:lnTo>
                    <a:pt x="0" y="230314"/>
                  </a:lnTo>
                  <a:cubicBezTo>
                    <a:pt x="953" y="223361"/>
                    <a:pt x="2095" y="216408"/>
                    <a:pt x="3524" y="209550"/>
                  </a:cubicBezTo>
                  <a:lnTo>
                    <a:pt x="209550" y="3524"/>
                  </a:lnTo>
                  <a:cubicBezTo>
                    <a:pt x="216408" y="2095"/>
                    <a:pt x="223361" y="953"/>
                    <a:pt x="230314"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44" name="Google Shape;444;p7"/>
            <p:cNvSpPr/>
            <p:nvPr/>
          </p:nvSpPr>
          <p:spPr>
            <a:xfrm>
              <a:off x="5829300" y="3162300"/>
              <a:ext cx="294131" cy="294131"/>
            </a:xfrm>
            <a:custGeom>
              <a:rect b="b" l="l" r="r" t="t"/>
              <a:pathLst>
                <a:path extrusionOk="0" h="294131" w="294131">
                  <a:moveTo>
                    <a:pt x="294132" y="1238"/>
                  </a:moveTo>
                  <a:lnTo>
                    <a:pt x="1238" y="294132"/>
                  </a:lnTo>
                  <a:cubicBezTo>
                    <a:pt x="667" y="288893"/>
                    <a:pt x="0" y="283559"/>
                    <a:pt x="0" y="278225"/>
                  </a:cubicBezTo>
                  <a:lnTo>
                    <a:pt x="278225" y="0"/>
                  </a:lnTo>
                  <a:cubicBezTo>
                    <a:pt x="283559" y="0"/>
                    <a:pt x="288893" y="667"/>
                    <a:pt x="294132" y="123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45" name="Google Shape;445;p7"/>
            <p:cNvSpPr/>
            <p:nvPr/>
          </p:nvSpPr>
          <p:spPr>
            <a:xfrm>
              <a:off x="5837205" y="3170110"/>
              <a:ext cx="337184" cy="337280"/>
            </a:xfrm>
            <a:custGeom>
              <a:rect b="b" l="l" r="r" t="t"/>
              <a:pathLst>
                <a:path extrusionOk="0" h="337280" w="337184">
                  <a:moveTo>
                    <a:pt x="337185" y="3905"/>
                  </a:moveTo>
                  <a:lnTo>
                    <a:pt x="3810" y="337280"/>
                  </a:lnTo>
                  <a:cubicBezTo>
                    <a:pt x="2381" y="332899"/>
                    <a:pt x="1143" y="328422"/>
                    <a:pt x="0" y="323850"/>
                  </a:cubicBezTo>
                  <a:lnTo>
                    <a:pt x="323850" y="0"/>
                  </a:lnTo>
                  <a:cubicBezTo>
                    <a:pt x="328327" y="1715"/>
                    <a:pt x="332804" y="2477"/>
                    <a:pt x="337185" y="390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46" name="Google Shape;446;p7"/>
            <p:cNvSpPr/>
            <p:nvPr/>
          </p:nvSpPr>
          <p:spPr>
            <a:xfrm>
              <a:off x="5853207" y="3186207"/>
              <a:ext cx="364617" cy="364617"/>
            </a:xfrm>
            <a:custGeom>
              <a:rect b="b" l="l" r="r" t="t"/>
              <a:pathLst>
                <a:path extrusionOk="0" h="364617" w="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47" name="Google Shape;447;p7"/>
            <p:cNvSpPr/>
            <p:nvPr/>
          </p:nvSpPr>
          <p:spPr>
            <a:xfrm>
              <a:off x="5875305" y="3208305"/>
              <a:ext cx="380238" cy="380238"/>
            </a:xfrm>
            <a:custGeom>
              <a:rect b="b" l="l" r="r" t="t"/>
              <a:pathLst>
                <a:path extrusionOk="0" h="380238" w="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48" name="Google Shape;448;p7"/>
            <p:cNvSpPr/>
            <p:nvPr/>
          </p:nvSpPr>
          <p:spPr>
            <a:xfrm>
              <a:off x="5902832" y="3235832"/>
              <a:ext cx="385191" cy="385191"/>
            </a:xfrm>
            <a:custGeom>
              <a:rect b="b" l="l" r="r" t="t"/>
              <a:pathLst>
                <a:path extrusionOk="0" h="385191" w="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49" name="Google Shape;449;p7"/>
            <p:cNvSpPr/>
            <p:nvPr/>
          </p:nvSpPr>
          <p:spPr>
            <a:xfrm>
              <a:off x="5935789" y="3268313"/>
              <a:ext cx="379761" cy="380237"/>
            </a:xfrm>
            <a:custGeom>
              <a:rect b="b" l="l" r="r" t="t"/>
              <a:pathLst>
                <a:path extrusionOk="0" h="380237" w="379761">
                  <a:moveTo>
                    <a:pt x="372428" y="0"/>
                  </a:moveTo>
                  <a:cubicBezTo>
                    <a:pt x="374999" y="3239"/>
                    <a:pt x="377381" y="6572"/>
                    <a:pt x="379762" y="9525"/>
                  </a:cubicBezTo>
                  <a:lnTo>
                    <a:pt x="9525" y="380238"/>
                  </a:lnTo>
                  <a:cubicBezTo>
                    <a:pt x="6096" y="377857"/>
                    <a:pt x="2762" y="375476"/>
                    <a:pt x="0" y="37290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50" name="Google Shape;450;p7"/>
            <p:cNvSpPr/>
            <p:nvPr/>
          </p:nvSpPr>
          <p:spPr>
            <a:xfrm>
              <a:off x="5972841" y="3305841"/>
              <a:ext cx="364807" cy="364807"/>
            </a:xfrm>
            <a:custGeom>
              <a:rect b="b" l="l" r="r" t="t"/>
              <a:pathLst>
                <a:path extrusionOk="0" h="364807" w="364807">
                  <a:moveTo>
                    <a:pt x="359188" y="0"/>
                  </a:moveTo>
                  <a:cubicBezTo>
                    <a:pt x="361188" y="3905"/>
                    <a:pt x="362998" y="7715"/>
                    <a:pt x="364808" y="11621"/>
                  </a:cubicBezTo>
                  <a:lnTo>
                    <a:pt x="11621" y="364808"/>
                  </a:lnTo>
                  <a:cubicBezTo>
                    <a:pt x="7715" y="362998"/>
                    <a:pt x="3905" y="361188"/>
                    <a:pt x="0" y="35918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51" name="Google Shape;451;p7"/>
            <p:cNvSpPr/>
            <p:nvPr/>
          </p:nvSpPr>
          <p:spPr>
            <a:xfrm>
              <a:off x="6016370" y="3349466"/>
              <a:ext cx="337280" cy="337280"/>
            </a:xfrm>
            <a:custGeom>
              <a:rect b="b" l="l" r="r" t="t"/>
              <a:pathLst>
                <a:path extrusionOk="0" h="337280" w="337280">
                  <a:moveTo>
                    <a:pt x="333470" y="0"/>
                  </a:moveTo>
                  <a:cubicBezTo>
                    <a:pt x="334899" y="4382"/>
                    <a:pt x="336137" y="8858"/>
                    <a:pt x="337280" y="13430"/>
                  </a:cubicBezTo>
                  <a:lnTo>
                    <a:pt x="13430" y="337280"/>
                  </a:lnTo>
                  <a:cubicBezTo>
                    <a:pt x="8858" y="336137"/>
                    <a:pt x="4382" y="334899"/>
                    <a:pt x="0" y="33347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52" name="Google Shape;452;p7"/>
            <p:cNvSpPr/>
            <p:nvPr/>
          </p:nvSpPr>
          <p:spPr>
            <a:xfrm>
              <a:off x="6067329" y="3400425"/>
              <a:ext cx="294227" cy="294132"/>
            </a:xfrm>
            <a:custGeom>
              <a:rect b="b" l="l" r="r" t="t"/>
              <a:pathLst>
                <a:path extrusionOk="0" h="294132" w="294227">
                  <a:moveTo>
                    <a:pt x="292989" y="0"/>
                  </a:moveTo>
                  <a:cubicBezTo>
                    <a:pt x="293561" y="5334"/>
                    <a:pt x="293942" y="10668"/>
                    <a:pt x="294227" y="15907"/>
                  </a:cubicBezTo>
                  <a:lnTo>
                    <a:pt x="15907" y="294132"/>
                  </a:lnTo>
                  <a:cubicBezTo>
                    <a:pt x="10668" y="294132"/>
                    <a:pt x="5334" y="293465"/>
                    <a:pt x="0" y="29289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53" name="Google Shape;453;p7"/>
            <p:cNvSpPr/>
            <p:nvPr/>
          </p:nvSpPr>
          <p:spPr>
            <a:xfrm>
              <a:off x="6129337" y="3462337"/>
              <a:ext cx="230314" cy="230314"/>
            </a:xfrm>
            <a:custGeom>
              <a:rect b="b" l="l" r="r" t="t"/>
              <a:pathLst>
                <a:path extrusionOk="0" h="230314" w="230314">
                  <a:moveTo>
                    <a:pt x="230315" y="0"/>
                  </a:moveTo>
                  <a:cubicBezTo>
                    <a:pt x="229457" y="6953"/>
                    <a:pt x="228314" y="13716"/>
                    <a:pt x="226886" y="20574"/>
                  </a:cubicBezTo>
                  <a:lnTo>
                    <a:pt x="20669" y="226790"/>
                  </a:lnTo>
                  <a:cubicBezTo>
                    <a:pt x="13811" y="228314"/>
                    <a:pt x="6953" y="229457"/>
                    <a:pt x="0" y="23031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54" name="Google Shape;454;p7"/>
            <p:cNvSpPr/>
            <p:nvPr/>
          </p:nvSpPr>
          <p:spPr>
            <a:xfrm>
              <a:off x="6218682" y="3551682"/>
              <a:ext cx="112871" cy="112871"/>
            </a:xfrm>
            <a:custGeom>
              <a:rect b="b" l="l" r="r" t="t"/>
              <a:pathLst>
                <a:path extrusionOk="0" h="112871" w="112871">
                  <a:moveTo>
                    <a:pt x="112871" y="0"/>
                  </a:moveTo>
                  <a:cubicBezTo>
                    <a:pt x="87618" y="48239"/>
                    <a:pt x="48239" y="87618"/>
                    <a:pt x="0" y="11287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455" name="Google Shape;455;p7"/>
          <p:cNvSpPr txBox="1"/>
          <p:nvPr>
            <p:ph idx="1" type="body"/>
          </p:nvPr>
        </p:nvSpPr>
        <p:spPr>
          <a:xfrm>
            <a:off x="6477270" y="685805"/>
            <a:ext cx="4974771" cy="5927030"/>
          </a:xfrm>
          <a:prstGeom prst="rect">
            <a:avLst/>
          </a:prstGeom>
          <a:noFill/>
          <a:ln>
            <a:noFill/>
          </a:ln>
        </p:spPr>
        <p:txBody>
          <a:bodyPr anchorCtr="0" anchor="t" bIns="45700" lIns="91425" spcFirstLastPara="1" rIns="91425" wrap="square" tIns="45700">
            <a:normAutofit lnSpcReduction="10000"/>
          </a:bodyPr>
          <a:lstStyle/>
          <a:p>
            <a:pPr indent="-228600" lvl="0" marL="228600" rtl="0" algn="just">
              <a:lnSpc>
                <a:spcPct val="90000"/>
              </a:lnSpc>
              <a:spcBef>
                <a:spcPts val="0"/>
              </a:spcBef>
              <a:spcAft>
                <a:spcPts val="0"/>
              </a:spcAft>
              <a:buClr>
                <a:schemeClr val="dk1"/>
              </a:buClr>
              <a:buSzPts val="2800"/>
              <a:buChar char="•"/>
            </a:pPr>
            <a:r>
              <a:rPr lang="es-CL"/>
              <a:t>(i) Se ha señalado que el artículo 2 transitorio del CA establece que la fecha de entrada en vigencia del Código de 1981 marca el último plazo a partir del cual debió iniciarse el uso de las aguas. </a:t>
            </a:r>
            <a:endParaRPr/>
          </a:p>
          <a:p>
            <a:pPr indent="-228600" lvl="0" marL="228600" rtl="0" algn="just">
              <a:lnSpc>
                <a:spcPct val="90000"/>
              </a:lnSpc>
              <a:spcBef>
                <a:spcPts val="1000"/>
              </a:spcBef>
              <a:spcAft>
                <a:spcPts val="0"/>
              </a:spcAft>
              <a:buClr>
                <a:schemeClr val="dk1"/>
              </a:buClr>
              <a:buSzPts val="2800"/>
              <a:buChar char="•"/>
            </a:pPr>
            <a:r>
              <a:rPr lang="es-CL"/>
              <a:t>ii) Se considera que el plazo de cinco años de uso ininterrumpido debe ser contado hacia atrás, desde la entrada en vigencia del Código de 1981.</a:t>
            </a:r>
            <a:endParaRPr/>
          </a:p>
          <a:p>
            <a:pPr indent="0" lvl="0" marL="0" rtl="0" algn="just">
              <a:lnSpc>
                <a:spcPct val="90000"/>
              </a:lnSpc>
              <a:spcBef>
                <a:spcPts val="1000"/>
              </a:spcBef>
              <a:spcAft>
                <a:spcPts val="0"/>
              </a:spcAft>
              <a:buClr>
                <a:schemeClr val="dk1"/>
              </a:buClr>
              <a:buSzPts val="1700"/>
              <a:buNone/>
            </a:pPr>
            <a:r>
              <a:rPr i="1" lang="es-CL" sz="1700">
                <a:latin typeface="Times New Roman"/>
                <a:ea typeface="Times New Roman"/>
                <a:cs typeface="Times New Roman"/>
                <a:sym typeface="Times New Roman"/>
              </a:rPr>
              <a:t>Blanco, Alejandro Vergara. "Regularización de derechos consuetudinarios de aguas: Crítica a la jurisprudencia vacilante de la Corte Suprema." Estudios Públicos, 2018</a:t>
            </a:r>
            <a:endParaRPr i="1" sz="1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59" name="Shape 459"/>
        <p:cNvGrpSpPr/>
        <p:nvPr/>
      </p:nvGrpSpPr>
      <p:grpSpPr>
        <a:xfrm>
          <a:off x="0" y="0"/>
          <a:ext cx="0" cy="0"/>
          <a:chOff x="0" y="0"/>
          <a:chExt cx="0" cy="0"/>
        </a:xfrm>
      </p:grpSpPr>
      <p:sp>
        <p:nvSpPr>
          <p:cNvPr id="460" name="Google Shape;460;p8"/>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pic>
        <p:nvPicPr>
          <p:cNvPr descr="Dirección General de Aguas (DGA) | | Guía Minera de Chile" id="461" name="Google Shape;461;p8"/>
          <p:cNvPicPr preferRelativeResize="0"/>
          <p:nvPr/>
        </p:nvPicPr>
        <p:blipFill rotWithShape="1">
          <a:blip r:embed="rId3">
            <a:alphaModFix/>
          </a:blip>
          <a:srcRect b="2" l="9532" r="2" t="0"/>
          <a:stretch/>
        </p:blipFill>
        <p:spPr>
          <a:xfrm>
            <a:off x="2511713" y="3104705"/>
            <a:ext cx="3634674" cy="3217333"/>
          </a:xfrm>
          <a:prstGeom prst="rect">
            <a:avLst/>
          </a:prstGeom>
          <a:noFill/>
          <a:ln>
            <a:noFill/>
          </a:ln>
        </p:spPr>
      </p:pic>
      <p:grpSp>
        <p:nvGrpSpPr>
          <p:cNvPr id="462" name="Google Shape;462;p8"/>
          <p:cNvGrpSpPr/>
          <p:nvPr/>
        </p:nvGrpSpPr>
        <p:grpSpPr>
          <a:xfrm>
            <a:off x="785511" y="805742"/>
            <a:ext cx="3647770" cy="3193211"/>
            <a:chOff x="1674895" y="1345036"/>
            <a:chExt cx="5428610" cy="4210939"/>
          </a:xfrm>
        </p:grpSpPr>
        <p:sp>
          <p:nvSpPr>
            <p:cNvPr id="463" name="Google Shape;463;p8"/>
            <p:cNvSpPr/>
            <p:nvPr/>
          </p:nvSpPr>
          <p:spPr>
            <a:xfrm>
              <a:off x="1674895" y="1345036"/>
              <a:ext cx="5428610" cy="4210939"/>
            </a:xfrm>
            <a:prstGeom prst="rect">
              <a:avLst/>
            </a:prstGeom>
            <a:solidFill>
              <a:srgbClr val="FFFFFF"/>
            </a:solidFill>
            <a:ln cap="flat" cmpd="sng" w="2857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464" name="Google Shape;464;p8"/>
            <p:cNvSpPr/>
            <p:nvPr/>
          </p:nvSpPr>
          <p:spPr>
            <a:xfrm>
              <a:off x="1674895" y="1345036"/>
              <a:ext cx="5428610" cy="4210939"/>
            </a:xfrm>
            <a:prstGeom prst="rect">
              <a:avLst/>
            </a:prstGeom>
            <a:solidFill>
              <a:schemeClr val="accent3">
                <a:alpha val="20000"/>
              </a:schemeClr>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grpSp>
      <p:sp>
        <p:nvSpPr>
          <p:cNvPr id="465" name="Google Shape;465;p8"/>
          <p:cNvSpPr/>
          <p:nvPr/>
        </p:nvSpPr>
        <p:spPr>
          <a:xfrm>
            <a:off x="695315" y="685805"/>
            <a:ext cx="3624947" cy="3193211"/>
          </a:xfrm>
          <a:prstGeom prst="rect">
            <a:avLst/>
          </a:prstGeom>
          <a:solidFill>
            <a:schemeClr val="lt1"/>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466" name="Google Shape;466;p8"/>
          <p:cNvSpPr txBox="1"/>
          <p:nvPr>
            <p:ph type="title"/>
          </p:nvPr>
        </p:nvSpPr>
        <p:spPr>
          <a:xfrm>
            <a:off x="740584" y="859808"/>
            <a:ext cx="3543197" cy="287898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Source Sans Pro"/>
              <a:buNone/>
            </a:pPr>
            <a:r>
              <a:rPr lang="es-CL"/>
              <a:t>Plazo de 5 años: DGA</a:t>
            </a:r>
            <a:endParaRPr/>
          </a:p>
        </p:txBody>
      </p:sp>
      <p:grpSp>
        <p:nvGrpSpPr>
          <p:cNvPr id="467" name="Google Shape;467;p8"/>
          <p:cNvGrpSpPr/>
          <p:nvPr/>
        </p:nvGrpSpPr>
        <p:grpSpPr>
          <a:xfrm>
            <a:off x="0" y="117004"/>
            <a:ext cx="1370098" cy="508993"/>
            <a:chOff x="2267504" y="2540250"/>
            <a:chExt cx="1990951" cy="739640"/>
          </a:xfrm>
        </p:grpSpPr>
        <p:sp>
          <p:nvSpPr>
            <p:cNvPr id="468" name="Google Shape;468;p8"/>
            <p:cNvSpPr/>
            <p:nvPr/>
          </p:nvSpPr>
          <p:spPr>
            <a:xfrm>
              <a:off x="2267504" y="2540250"/>
              <a:ext cx="1990951" cy="286230"/>
            </a:xfrm>
            <a:custGeom>
              <a:rect b="b" l="l" r="r" t="t"/>
              <a:pathLst>
                <a:path extrusionOk="0" h="286230" w="1990951">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69" name="Google Shape;469;p8"/>
            <p:cNvSpPr/>
            <p:nvPr/>
          </p:nvSpPr>
          <p:spPr>
            <a:xfrm>
              <a:off x="2267504" y="2993660"/>
              <a:ext cx="1990951" cy="286230"/>
            </a:xfrm>
            <a:custGeom>
              <a:rect b="b" l="l" r="r" t="t"/>
              <a:pathLst>
                <a:path extrusionOk="0" h="286230" w="1990951">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grpSp>
        <p:nvGrpSpPr>
          <p:cNvPr id="470" name="Google Shape;470;p8"/>
          <p:cNvGrpSpPr/>
          <p:nvPr/>
        </p:nvGrpSpPr>
        <p:grpSpPr>
          <a:xfrm>
            <a:off x="0" y="117004"/>
            <a:ext cx="1370098" cy="508993"/>
            <a:chOff x="2267504" y="2540250"/>
            <a:chExt cx="1990951" cy="739640"/>
          </a:xfrm>
        </p:grpSpPr>
        <p:sp>
          <p:nvSpPr>
            <p:cNvPr id="471" name="Google Shape;471;p8"/>
            <p:cNvSpPr/>
            <p:nvPr/>
          </p:nvSpPr>
          <p:spPr>
            <a:xfrm>
              <a:off x="2267504" y="2540250"/>
              <a:ext cx="1990951" cy="286230"/>
            </a:xfrm>
            <a:custGeom>
              <a:rect b="b" l="l" r="r" t="t"/>
              <a:pathLst>
                <a:path extrusionOk="0" h="286230" w="1990951">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solidFill>
              <a:schemeClr val="dk1">
                <a:alpha val="6000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72" name="Google Shape;472;p8"/>
            <p:cNvSpPr/>
            <p:nvPr/>
          </p:nvSpPr>
          <p:spPr>
            <a:xfrm>
              <a:off x="2267504" y="2993660"/>
              <a:ext cx="1990951" cy="286230"/>
            </a:xfrm>
            <a:custGeom>
              <a:rect b="b" l="l" r="r" t="t"/>
              <a:pathLst>
                <a:path extrusionOk="0" h="286230" w="1990951">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solidFill>
              <a:schemeClr val="dk1">
                <a:alpha val="6000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grpSp>
        <p:nvGrpSpPr>
          <p:cNvPr id="473" name="Google Shape;473;p8"/>
          <p:cNvGrpSpPr/>
          <p:nvPr/>
        </p:nvGrpSpPr>
        <p:grpSpPr>
          <a:xfrm>
            <a:off x="4689048" y="2445529"/>
            <a:ext cx="849365" cy="849366"/>
            <a:chOff x="5829300" y="3162300"/>
            <a:chExt cx="532256" cy="532257"/>
          </a:xfrm>
        </p:grpSpPr>
        <p:sp>
          <p:nvSpPr>
            <p:cNvPr id="474" name="Google Shape;474;p8"/>
            <p:cNvSpPr/>
            <p:nvPr/>
          </p:nvSpPr>
          <p:spPr>
            <a:xfrm>
              <a:off x="5859208" y="3192208"/>
              <a:ext cx="112966" cy="112966"/>
            </a:xfrm>
            <a:custGeom>
              <a:rect b="b" l="l" r="r" t="t"/>
              <a:pathLst>
                <a:path extrusionOk="0" h="112966" w="112966">
                  <a:moveTo>
                    <a:pt x="112967" y="0"/>
                  </a:moveTo>
                  <a:lnTo>
                    <a:pt x="0" y="112967"/>
                  </a:lnTo>
                  <a:cubicBezTo>
                    <a:pt x="25356" y="64747"/>
                    <a:pt x="64747" y="25356"/>
                    <a:pt x="112967" y="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75" name="Google Shape;475;p8"/>
            <p:cNvSpPr/>
            <p:nvPr/>
          </p:nvSpPr>
          <p:spPr>
            <a:xfrm>
              <a:off x="5831205" y="3164205"/>
              <a:ext cx="230314" cy="230314"/>
            </a:xfrm>
            <a:custGeom>
              <a:rect b="b" l="l" r="r" t="t"/>
              <a:pathLst>
                <a:path extrusionOk="0" h="230314" w="230314">
                  <a:moveTo>
                    <a:pt x="230314" y="0"/>
                  </a:moveTo>
                  <a:lnTo>
                    <a:pt x="0" y="230314"/>
                  </a:lnTo>
                  <a:cubicBezTo>
                    <a:pt x="953" y="223361"/>
                    <a:pt x="2095" y="216408"/>
                    <a:pt x="3524" y="209550"/>
                  </a:cubicBezTo>
                  <a:lnTo>
                    <a:pt x="209550" y="3524"/>
                  </a:lnTo>
                  <a:cubicBezTo>
                    <a:pt x="216408" y="2095"/>
                    <a:pt x="223361" y="953"/>
                    <a:pt x="230314" y="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76" name="Google Shape;476;p8"/>
            <p:cNvSpPr/>
            <p:nvPr/>
          </p:nvSpPr>
          <p:spPr>
            <a:xfrm>
              <a:off x="5829300" y="3162300"/>
              <a:ext cx="294131" cy="294131"/>
            </a:xfrm>
            <a:custGeom>
              <a:rect b="b" l="l" r="r" t="t"/>
              <a:pathLst>
                <a:path extrusionOk="0" h="294131" w="294131">
                  <a:moveTo>
                    <a:pt x="294132" y="1238"/>
                  </a:moveTo>
                  <a:lnTo>
                    <a:pt x="1238" y="294132"/>
                  </a:lnTo>
                  <a:cubicBezTo>
                    <a:pt x="667" y="288893"/>
                    <a:pt x="0" y="283559"/>
                    <a:pt x="0" y="278225"/>
                  </a:cubicBezTo>
                  <a:lnTo>
                    <a:pt x="278225" y="0"/>
                  </a:lnTo>
                  <a:cubicBezTo>
                    <a:pt x="283559" y="0"/>
                    <a:pt x="288893" y="667"/>
                    <a:pt x="294132" y="123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77" name="Google Shape;477;p8"/>
            <p:cNvSpPr/>
            <p:nvPr/>
          </p:nvSpPr>
          <p:spPr>
            <a:xfrm>
              <a:off x="5837205" y="3170110"/>
              <a:ext cx="337184" cy="337280"/>
            </a:xfrm>
            <a:custGeom>
              <a:rect b="b" l="l" r="r" t="t"/>
              <a:pathLst>
                <a:path extrusionOk="0" h="337280" w="337184">
                  <a:moveTo>
                    <a:pt x="337185" y="3905"/>
                  </a:moveTo>
                  <a:lnTo>
                    <a:pt x="3810" y="337280"/>
                  </a:lnTo>
                  <a:cubicBezTo>
                    <a:pt x="2381" y="332899"/>
                    <a:pt x="1143" y="328422"/>
                    <a:pt x="0" y="323850"/>
                  </a:cubicBezTo>
                  <a:lnTo>
                    <a:pt x="323850" y="0"/>
                  </a:lnTo>
                  <a:cubicBezTo>
                    <a:pt x="328327" y="1715"/>
                    <a:pt x="332804" y="2477"/>
                    <a:pt x="337185" y="3905"/>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78" name="Google Shape;478;p8"/>
            <p:cNvSpPr/>
            <p:nvPr/>
          </p:nvSpPr>
          <p:spPr>
            <a:xfrm>
              <a:off x="5853207" y="3186207"/>
              <a:ext cx="364617" cy="364617"/>
            </a:xfrm>
            <a:custGeom>
              <a:rect b="b" l="l" r="r" t="t"/>
              <a:pathLst>
                <a:path extrusionOk="0" h="364617" w="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79" name="Google Shape;479;p8"/>
            <p:cNvSpPr/>
            <p:nvPr/>
          </p:nvSpPr>
          <p:spPr>
            <a:xfrm>
              <a:off x="5875305" y="3208305"/>
              <a:ext cx="380238" cy="380238"/>
            </a:xfrm>
            <a:custGeom>
              <a:rect b="b" l="l" r="r" t="t"/>
              <a:pathLst>
                <a:path extrusionOk="0" h="380238" w="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80" name="Google Shape;480;p8"/>
            <p:cNvSpPr/>
            <p:nvPr/>
          </p:nvSpPr>
          <p:spPr>
            <a:xfrm>
              <a:off x="5902832" y="3235832"/>
              <a:ext cx="385191" cy="385191"/>
            </a:xfrm>
            <a:custGeom>
              <a:rect b="b" l="l" r="r" t="t"/>
              <a:pathLst>
                <a:path extrusionOk="0" h="385191" w="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81" name="Google Shape;481;p8"/>
            <p:cNvSpPr/>
            <p:nvPr/>
          </p:nvSpPr>
          <p:spPr>
            <a:xfrm>
              <a:off x="5935789" y="3268313"/>
              <a:ext cx="379761" cy="380237"/>
            </a:xfrm>
            <a:custGeom>
              <a:rect b="b" l="l" r="r" t="t"/>
              <a:pathLst>
                <a:path extrusionOk="0" h="380237" w="379761">
                  <a:moveTo>
                    <a:pt x="372428" y="0"/>
                  </a:moveTo>
                  <a:cubicBezTo>
                    <a:pt x="374999" y="3239"/>
                    <a:pt x="377381" y="6572"/>
                    <a:pt x="379762" y="9525"/>
                  </a:cubicBezTo>
                  <a:lnTo>
                    <a:pt x="9525" y="380238"/>
                  </a:lnTo>
                  <a:cubicBezTo>
                    <a:pt x="6096" y="377857"/>
                    <a:pt x="2762" y="375476"/>
                    <a:pt x="0" y="37290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82" name="Google Shape;482;p8"/>
            <p:cNvSpPr/>
            <p:nvPr/>
          </p:nvSpPr>
          <p:spPr>
            <a:xfrm>
              <a:off x="5972841" y="3305841"/>
              <a:ext cx="364807" cy="364807"/>
            </a:xfrm>
            <a:custGeom>
              <a:rect b="b" l="l" r="r" t="t"/>
              <a:pathLst>
                <a:path extrusionOk="0" h="364807" w="364807">
                  <a:moveTo>
                    <a:pt x="359188" y="0"/>
                  </a:moveTo>
                  <a:cubicBezTo>
                    <a:pt x="361188" y="3905"/>
                    <a:pt x="362998" y="7715"/>
                    <a:pt x="364808" y="11621"/>
                  </a:cubicBezTo>
                  <a:lnTo>
                    <a:pt x="11621" y="364808"/>
                  </a:lnTo>
                  <a:cubicBezTo>
                    <a:pt x="7715" y="362998"/>
                    <a:pt x="3905" y="361188"/>
                    <a:pt x="0" y="35918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83" name="Google Shape;483;p8"/>
            <p:cNvSpPr/>
            <p:nvPr/>
          </p:nvSpPr>
          <p:spPr>
            <a:xfrm>
              <a:off x="6016370" y="3349466"/>
              <a:ext cx="337280" cy="337280"/>
            </a:xfrm>
            <a:custGeom>
              <a:rect b="b" l="l" r="r" t="t"/>
              <a:pathLst>
                <a:path extrusionOk="0" h="337280" w="337280">
                  <a:moveTo>
                    <a:pt x="333470" y="0"/>
                  </a:moveTo>
                  <a:cubicBezTo>
                    <a:pt x="334899" y="4382"/>
                    <a:pt x="336137" y="8858"/>
                    <a:pt x="337280" y="13430"/>
                  </a:cubicBezTo>
                  <a:lnTo>
                    <a:pt x="13430" y="337280"/>
                  </a:lnTo>
                  <a:cubicBezTo>
                    <a:pt x="8858" y="336137"/>
                    <a:pt x="4382" y="334899"/>
                    <a:pt x="0" y="333470"/>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84" name="Google Shape;484;p8"/>
            <p:cNvSpPr/>
            <p:nvPr/>
          </p:nvSpPr>
          <p:spPr>
            <a:xfrm>
              <a:off x="6067329" y="3400425"/>
              <a:ext cx="294227" cy="294132"/>
            </a:xfrm>
            <a:custGeom>
              <a:rect b="b" l="l" r="r" t="t"/>
              <a:pathLst>
                <a:path extrusionOk="0" h="294132" w="294227">
                  <a:moveTo>
                    <a:pt x="292989" y="0"/>
                  </a:moveTo>
                  <a:cubicBezTo>
                    <a:pt x="293561" y="5334"/>
                    <a:pt x="293942" y="10668"/>
                    <a:pt x="294227" y="15907"/>
                  </a:cubicBezTo>
                  <a:lnTo>
                    <a:pt x="15907" y="294132"/>
                  </a:lnTo>
                  <a:cubicBezTo>
                    <a:pt x="10668" y="294132"/>
                    <a:pt x="5334" y="293465"/>
                    <a:pt x="0" y="29289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85" name="Google Shape;485;p8"/>
            <p:cNvSpPr/>
            <p:nvPr/>
          </p:nvSpPr>
          <p:spPr>
            <a:xfrm>
              <a:off x="6129337" y="3462337"/>
              <a:ext cx="230314" cy="230314"/>
            </a:xfrm>
            <a:custGeom>
              <a:rect b="b" l="l" r="r" t="t"/>
              <a:pathLst>
                <a:path extrusionOk="0" h="230314" w="230314">
                  <a:moveTo>
                    <a:pt x="230315" y="0"/>
                  </a:moveTo>
                  <a:cubicBezTo>
                    <a:pt x="229457" y="6953"/>
                    <a:pt x="228314" y="13716"/>
                    <a:pt x="226886" y="20574"/>
                  </a:cubicBezTo>
                  <a:lnTo>
                    <a:pt x="20669" y="226790"/>
                  </a:lnTo>
                  <a:cubicBezTo>
                    <a:pt x="13811" y="228314"/>
                    <a:pt x="6953" y="229457"/>
                    <a:pt x="0" y="230315"/>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86" name="Google Shape;486;p8"/>
            <p:cNvSpPr/>
            <p:nvPr/>
          </p:nvSpPr>
          <p:spPr>
            <a:xfrm>
              <a:off x="6218682" y="3551682"/>
              <a:ext cx="112871" cy="112871"/>
            </a:xfrm>
            <a:custGeom>
              <a:rect b="b" l="l" r="r" t="t"/>
              <a:pathLst>
                <a:path extrusionOk="0" h="112871" w="112871">
                  <a:moveTo>
                    <a:pt x="112871" y="0"/>
                  </a:moveTo>
                  <a:cubicBezTo>
                    <a:pt x="87618" y="48239"/>
                    <a:pt x="48239" y="87618"/>
                    <a:pt x="0" y="11287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grpSp>
        <p:nvGrpSpPr>
          <p:cNvPr id="487" name="Google Shape;487;p8"/>
          <p:cNvGrpSpPr/>
          <p:nvPr/>
        </p:nvGrpSpPr>
        <p:grpSpPr>
          <a:xfrm>
            <a:off x="4689048" y="2445529"/>
            <a:ext cx="849365" cy="849366"/>
            <a:chOff x="5829300" y="3162300"/>
            <a:chExt cx="532256" cy="532257"/>
          </a:xfrm>
        </p:grpSpPr>
        <p:sp>
          <p:nvSpPr>
            <p:cNvPr id="488" name="Google Shape;488;p8"/>
            <p:cNvSpPr/>
            <p:nvPr/>
          </p:nvSpPr>
          <p:spPr>
            <a:xfrm>
              <a:off x="5859208" y="3192208"/>
              <a:ext cx="112966" cy="112966"/>
            </a:xfrm>
            <a:custGeom>
              <a:rect b="b" l="l" r="r" t="t"/>
              <a:pathLst>
                <a:path extrusionOk="0" h="112966" w="112966">
                  <a:moveTo>
                    <a:pt x="112967" y="0"/>
                  </a:moveTo>
                  <a:lnTo>
                    <a:pt x="0" y="112967"/>
                  </a:lnTo>
                  <a:cubicBezTo>
                    <a:pt x="25356" y="64747"/>
                    <a:pt x="64747" y="25356"/>
                    <a:pt x="112967"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89" name="Google Shape;489;p8"/>
            <p:cNvSpPr/>
            <p:nvPr/>
          </p:nvSpPr>
          <p:spPr>
            <a:xfrm>
              <a:off x="5831205" y="3164205"/>
              <a:ext cx="230314" cy="230314"/>
            </a:xfrm>
            <a:custGeom>
              <a:rect b="b" l="l" r="r" t="t"/>
              <a:pathLst>
                <a:path extrusionOk="0" h="230314" w="230314">
                  <a:moveTo>
                    <a:pt x="230314" y="0"/>
                  </a:moveTo>
                  <a:lnTo>
                    <a:pt x="0" y="230314"/>
                  </a:lnTo>
                  <a:cubicBezTo>
                    <a:pt x="953" y="223361"/>
                    <a:pt x="2095" y="216408"/>
                    <a:pt x="3524" y="209550"/>
                  </a:cubicBezTo>
                  <a:lnTo>
                    <a:pt x="209550" y="3524"/>
                  </a:lnTo>
                  <a:cubicBezTo>
                    <a:pt x="216408" y="2095"/>
                    <a:pt x="223361" y="953"/>
                    <a:pt x="230314" y="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0" name="Google Shape;490;p8"/>
            <p:cNvSpPr/>
            <p:nvPr/>
          </p:nvSpPr>
          <p:spPr>
            <a:xfrm>
              <a:off x="5829300" y="3162300"/>
              <a:ext cx="294131" cy="294131"/>
            </a:xfrm>
            <a:custGeom>
              <a:rect b="b" l="l" r="r" t="t"/>
              <a:pathLst>
                <a:path extrusionOk="0" h="294131" w="294131">
                  <a:moveTo>
                    <a:pt x="294132" y="1238"/>
                  </a:moveTo>
                  <a:lnTo>
                    <a:pt x="1238" y="294132"/>
                  </a:lnTo>
                  <a:cubicBezTo>
                    <a:pt x="667" y="288893"/>
                    <a:pt x="0" y="283559"/>
                    <a:pt x="0" y="278225"/>
                  </a:cubicBezTo>
                  <a:lnTo>
                    <a:pt x="278225" y="0"/>
                  </a:lnTo>
                  <a:cubicBezTo>
                    <a:pt x="283559" y="0"/>
                    <a:pt x="288893" y="667"/>
                    <a:pt x="294132" y="123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1" name="Google Shape;491;p8"/>
            <p:cNvSpPr/>
            <p:nvPr/>
          </p:nvSpPr>
          <p:spPr>
            <a:xfrm>
              <a:off x="5837205" y="3170110"/>
              <a:ext cx="337184" cy="337280"/>
            </a:xfrm>
            <a:custGeom>
              <a:rect b="b" l="l" r="r" t="t"/>
              <a:pathLst>
                <a:path extrusionOk="0" h="337280" w="337184">
                  <a:moveTo>
                    <a:pt x="337185" y="3905"/>
                  </a:moveTo>
                  <a:lnTo>
                    <a:pt x="3810" y="337280"/>
                  </a:lnTo>
                  <a:cubicBezTo>
                    <a:pt x="2381" y="332899"/>
                    <a:pt x="1143" y="328422"/>
                    <a:pt x="0" y="323850"/>
                  </a:cubicBezTo>
                  <a:lnTo>
                    <a:pt x="323850" y="0"/>
                  </a:lnTo>
                  <a:cubicBezTo>
                    <a:pt x="328327" y="1715"/>
                    <a:pt x="332804" y="2477"/>
                    <a:pt x="337185" y="390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2" name="Google Shape;492;p8"/>
            <p:cNvSpPr/>
            <p:nvPr/>
          </p:nvSpPr>
          <p:spPr>
            <a:xfrm>
              <a:off x="5853207" y="3186207"/>
              <a:ext cx="364617" cy="364617"/>
            </a:xfrm>
            <a:custGeom>
              <a:rect b="b" l="l" r="r" t="t"/>
              <a:pathLst>
                <a:path extrusionOk="0" h="364617" w="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3" name="Google Shape;493;p8"/>
            <p:cNvSpPr/>
            <p:nvPr/>
          </p:nvSpPr>
          <p:spPr>
            <a:xfrm>
              <a:off x="5875305" y="3208305"/>
              <a:ext cx="380238" cy="380238"/>
            </a:xfrm>
            <a:custGeom>
              <a:rect b="b" l="l" r="r" t="t"/>
              <a:pathLst>
                <a:path extrusionOk="0" h="380238" w="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4" name="Google Shape;494;p8"/>
            <p:cNvSpPr/>
            <p:nvPr/>
          </p:nvSpPr>
          <p:spPr>
            <a:xfrm>
              <a:off x="5902832" y="3235832"/>
              <a:ext cx="385191" cy="385191"/>
            </a:xfrm>
            <a:custGeom>
              <a:rect b="b" l="l" r="r" t="t"/>
              <a:pathLst>
                <a:path extrusionOk="0" h="385191" w="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5" name="Google Shape;495;p8"/>
            <p:cNvSpPr/>
            <p:nvPr/>
          </p:nvSpPr>
          <p:spPr>
            <a:xfrm>
              <a:off x="5935789" y="3268313"/>
              <a:ext cx="379761" cy="380237"/>
            </a:xfrm>
            <a:custGeom>
              <a:rect b="b" l="l" r="r" t="t"/>
              <a:pathLst>
                <a:path extrusionOk="0" h="380237" w="379761">
                  <a:moveTo>
                    <a:pt x="372428" y="0"/>
                  </a:moveTo>
                  <a:cubicBezTo>
                    <a:pt x="374999" y="3239"/>
                    <a:pt x="377381" y="6572"/>
                    <a:pt x="379762" y="9525"/>
                  </a:cubicBezTo>
                  <a:lnTo>
                    <a:pt x="9525" y="380238"/>
                  </a:lnTo>
                  <a:cubicBezTo>
                    <a:pt x="6096" y="377857"/>
                    <a:pt x="2762" y="375476"/>
                    <a:pt x="0" y="37290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6" name="Google Shape;496;p8"/>
            <p:cNvSpPr/>
            <p:nvPr/>
          </p:nvSpPr>
          <p:spPr>
            <a:xfrm>
              <a:off x="5972841" y="3305841"/>
              <a:ext cx="364807" cy="364807"/>
            </a:xfrm>
            <a:custGeom>
              <a:rect b="b" l="l" r="r" t="t"/>
              <a:pathLst>
                <a:path extrusionOk="0" h="364807" w="364807">
                  <a:moveTo>
                    <a:pt x="359188" y="0"/>
                  </a:moveTo>
                  <a:cubicBezTo>
                    <a:pt x="361188" y="3905"/>
                    <a:pt x="362998" y="7715"/>
                    <a:pt x="364808" y="11621"/>
                  </a:cubicBezTo>
                  <a:lnTo>
                    <a:pt x="11621" y="364808"/>
                  </a:lnTo>
                  <a:cubicBezTo>
                    <a:pt x="7715" y="362998"/>
                    <a:pt x="3905" y="361188"/>
                    <a:pt x="0" y="35918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7" name="Google Shape;497;p8"/>
            <p:cNvSpPr/>
            <p:nvPr/>
          </p:nvSpPr>
          <p:spPr>
            <a:xfrm>
              <a:off x="6016370" y="3349466"/>
              <a:ext cx="337280" cy="337280"/>
            </a:xfrm>
            <a:custGeom>
              <a:rect b="b" l="l" r="r" t="t"/>
              <a:pathLst>
                <a:path extrusionOk="0" h="337280" w="337280">
                  <a:moveTo>
                    <a:pt x="333470" y="0"/>
                  </a:moveTo>
                  <a:cubicBezTo>
                    <a:pt x="334899" y="4382"/>
                    <a:pt x="336137" y="8858"/>
                    <a:pt x="337280" y="13430"/>
                  </a:cubicBezTo>
                  <a:lnTo>
                    <a:pt x="13430" y="337280"/>
                  </a:lnTo>
                  <a:cubicBezTo>
                    <a:pt x="8858" y="336137"/>
                    <a:pt x="4382" y="334899"/>
                    <a:pt x="0" y="333470"/>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8" name="Google Shape;498;p8"/>
            <p:cNvSpPr/>
            <p:nvPr/>
          </p:nvSpPr>
          <p:spPr>
            <a:xfrm>
              <a:off x="6067329" y="3400425"/>
              <a:ext cx="294227" cy="294132"/>
            </a:xfrm>
            <a:custGeom>
              <a:rect b="b" l="l" r="r" t="t"/>
              <a:pathLst>
                <a:path extrusionOk="0" h="294132" w="294227">
                  <a:moveTo>
                    <a:pt x="292989" y="0"/>
                  </a:moveTo>
                  <a:cubicBezTo>
                    <a:pt x="293561" y="5334"/>
                    <a:pt x="293942" y="10668"/>
                    <a:pt x="294227" y="15907"/>
                  </a:cubicBezTo>
                  <a:lnTo>
                    <a:pt x="15907" y="294132"/>
                  </a:lnTo>
                  <a:cubicBezTo>
                    <a:pt x="10668" y="294132"/>
                    <a:pt x="5334" y="293465"/>
                    <a:pt x="0" y="29289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499" name="Google Shape;499;p8"/>
            <p:cNvSpPr/>
            <p:nvPr/>
          </p:nvSpPr>
          <p:spPr>
            <a:xfrm>
              <a:off x="6129337" y="3462337"/>
              <a:ext cx="230314" cy="230314"/>
            </a:xfrm>
            <a:custGeom>
              <a:rect b="b" l="l" r="r" t="t"/>
              <a:pathLst>
                <a:path extrusionOk="0" h="230314" w="230314">
                  <a:moveTo>
                    <a:pt x="230315" y="0"/>
                  </a:moveTo>
                  <a:cubicBezTo>
                    <a:pt x="229457" y="6953"/>
                    <a:pt x="228314" y="13716"/>
                    <a:pt x="226886" y="20574"/>
                  </a:cubicBezTo>
                  <a:lnTo>
                    <a:pt x="20669" y="226790"/>
                  </a:lnTo>
                  <a:cubicBezTo>
                    <a:pt x="13811" y="228314"/>
                    <a:pt x="6953" y="229457"/>
                    <a:pt x="0" y="230315"/>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500" name="Google Shape;500;p8"/>
            <p:cNvSpPr/>
            <p:nvPr/>
          </p:nvSpPr>
          <p:spPr>
            <a:xfrm>
              <a:off x="6218682" y="3551682"/>
              <a:ext cx="112871" cy="112871"/>
            </a:xfrm>
            <a:custGeom>
              <a:rect b="b" l="l" r="r" t="t"/>
              <a:pathLst>
                <a:path extrusionOk="0" h="112871" w="112871">
                  <a:moveTo>
                    <a:pt x="112871" y="0"/>
                  </a:moveTo>
                  <a:cubicBezTo>
                    <a:pt x="87618" y="48239"/>
                    <a:pt x="48239" y="87618"/>
                    <a:pt x="0" y="11287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Source Sans Pro"/>
                <a:ea typeface="Source Sans Pro"/>
                <a:cs typeface="Source Sans Pro"/>
                <a:sym typeface="Source Sans Pro"/>
              </a:endParaRPr>
            </a:p>
          </p:txBody>
        </p:sp>
      </p:grpSp>
      <p:sp>
        <p:nvSpPr>
          <p:cNvPr id="501" name="Google Shape;501;p8"/>
          <p:cNvSpPr txBox="1"/>
          <p:nvPr>
            <p:ph idx="1" type="body"/>
          </p:nvPr>
        </p:nvSpPr>
        <p:spPr>
          <a:xfrm>
            <a:off x="6477270" y="1130846"/>
            <a:ext cx="4974771"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800"/>
              <a:buChar char="•"/>
            </a:pPr>
            <a:r>
              <a:rPr lang="es-CL" sz="1800"/>
              <a:t>El derecho de aprovechamiento debe haber estado siendo utilizado cinco años antes de entrar en vigencia el CA de 1981; es decir, del 29 de octubre de 1976 hacia atrás.</a:t>
            </a:r>
            <a:endParaRPr/>
          </a:p>
          <a:p>
            <a:pPr indent="-228600" lvl="0" marL="228600" rtl="0" algn="l">
              <a:lnSpc>
                <a:spcPct val="90000"/>
              </a:lnSpc>
              <a:spcBef>
                <a:spcPts val="1000"/>
              </a:spcBef>
              <a:spcAft>
                <a:spcPts val="0"/>
              </a:spcAft>
              <a:buClr>
                <a:schemeClr val="dk1"/>
              </a:buClr>
              <a:buSzPts val="1800"/>
              <a:buChar char="•"/>
            </a:pPr>
            <a:r>
              <a:rPr lang="es-CL" sz="1800"/>
              <a:t>El plazo de cinco años requerido en este procedimiento regularizador debe encontrarse cumplido al 29 de octubre de 1981, por lo que el uso respectivo debió haberse iniciado, a más tardar, el 29 de octubre de 1976 </a:t>
            </a:r>
            <a:endParaRPr/>
          </a:p>
          <a:p>
            <a:pPr indent="-114300" lvl="0" marL="228600" rtl="0" algn="l">
              <a:lnSpc>
                <a:spcPct val="90000"/>
              </a:lnSpc>
              <a:spcBef>
                <a:spcPts val="1000"/>
              </a:spcBef>
              <a:spcAft>
                <a:spcPts val="0"/>
              </a:spcAft>
              <a:buClr>
                <a:schemeClr val="dk1"/>
              </a:buClr>
              <a:buSzPts val="1800"/>
              <a:buNone/>
            </a:pPr>
            <a:r>
              <a:t/>
            </a:r>
            <a:endParaRPr sz="1800"/>
          </a:p>
          <a:p>
            <a:pPr indent="-114300" lvl="0" marL="228600" rtl="0" algn="l">
              <a:lnSpc>
                <a:spcPct val="90000"/>
              </a:lnSpc>
              <a:spcBef>
                <a:spcPts val="1000"/>
              </a:spcBef>
              <a:spcAft>
                <a:spcPts val="0"/>
              </a:spcAft>
              <a:buClr>
                <a:schemeClr val="dk1"/>
              </a:buClr>
              <a:buSzPts val="1800"/>
              <a:buNone/>
            </a:pPr>
            <a:r>
              <a:t/>
            </a:r>
            <a:endParaRPr sz="1800"/>
          </a:p>
          <a:p>
            <a:pPr indent="0" lvl="0" marL="0" rtl="0" algn="l">
              <a:lnSpc>
                <a:spcPct val="90000"/>
              </a:lnSpc>
              <a:spcBef>
                <a:spcPts val="1000"/>
              </a:spcBef>
              <a:spcAft>
                <a:spcPts val="0"/>
              </a:spcAft>
              <a:buClr>
                <a:schemeClr val="dk1"/>
              </a:buClr>
              <a:buSzPts val="1800"/>
              <a:buNone/>
            </a:pPr>
            <a:r>
              <a:rPr i="1" lang="es-CL" sz="1800"/>
              <a:t>Dirección General de Aguas. Manual de Normas y Procedimientos para la Administración de Recursos Hídricos. S. I. T. n.° 156 (Ministerio de Obras Públicas de Chile, 2008).</a:t>
            </a:r>
            <a:endParaRPr i="1"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Source Sans Pro"/>
              <a:buNone/>
            </a:pPr>
            <a:r>
              <a:rPr lang="es-CL"/>
              <a:t>Cambio en la jurisprudencia</a:t>
            </a:r>
            <a:endParaRPr/>
          </a:p>
        </p:txBody>
      </p:sp>
      <p:sp>
        <p:nvSpPr>
          <p:cNvPr id="507" name="Google Shape;507;p9"/>
          <p:cNvSpPr txBox="1"/>
          <p:nvPr>
            <p:ph idx="1" type="body"/>
          </p:nvPr>
        </p:nvSpPr>
        <p:spPr>
          <a:xfrm>
            <a:off x="838200" y="1825624"/>
            <a:ext cx="10515600" cy="4879975"/>
          </a:xfrm>
          <a:prstGeom prst="rect">
            <a:avLst/>
          </a:prstGeom>
          <a:noFill/>
          <a:ln>
            <a:noFill/>
          </a:ln>
        </p:spPr>
        <p:txBody>
          <a:bodyPr anchorCtr="0" anchor="t" bIns="45700" lIns="91425" spcFirstLastPara="1" rIns="91425" wrap="square" tIns="45700">
            <a:normAutofit fontScale="92500" lnSpcReduction="20000"/>
          </a:bodyPr>
          <a:lstStyle/>
          <a:p>
            <a:pPr indent="-228600" lvl="0" marL="228600" rtl="0" algn="just">
              <a:lnSpc>
                <a:spcPct val="200000"/>
              </a:lnSpc>
              <a:spcBef>
                <a:spcPts val="0"/>
              </a:spcBef>
              <a:spcAft>
                <a:spcPts val="0"/>
              </a:spcAft>
              <a:buClr>
                <a:schemeClr val="dk1"/>
              </a:buClr>
              <a:buSzPct val="100000"/>
              <a:buChar char="•"/>
            </a:pPr>
            <a:r>
              <a:rPr lang="es-CL" sz="1800">
                <a:latin typeface="Times New Roman"/>
                <a:ea typeface="Times New Roman"/>
                <a:cs typeface="Times New Roman"/>
                <a:sym typeface="Times New Roman"/>
              </a:rPr>
              <a:t>Tal como se mencionó más arriba, durante la década pasada, y hasta entrado el año 2014, la Corte Suprema consideraba que, para cumplir con el requisito del uso las aguas al momento de promulgarse el Código de Aguas (requisito nº1), se podían sumar los años de los dueños anteriores al solicitante. Así, solo se requería probar el uso de las aguas desde antes de entrada en vigencias del Código, y la secuencia de títulos de dominio del inmueble beneficiado por el reconocimiento del derecho. </a:t>
            </a:r>
            <a:endParaRPr/>
          </a:p>
          <a:p>
            <a:pPr indent="-228600" lvl="0" marL="228600" rtl="0" algn="just">
              <a:lnSpc>
                <a:spcPct val="200000"/>
              </a:lnSpc>
              <a:spcBef>
                <a:spcPts val="1200"/>
              </a:spcBef>
              <a:spcAft>
                <a:spcPts val="0"/>
              </a:spcAft>
              <a:buClr>
                <a:schemeClr val="dk1"/>
              </a:buClr>
              <a:buSzPct val="100000"/>
              <a:buChar char="•"/>
            </a:pPr>
            <a:r>
              <a:rPr lang="es-CL" sz="1800">
                <a:latin typeface="Times New Roman"/>
                <a:ea typeface="Times New Roman"/>
                <a:cs typeface="Times New Roman"/>
                <a:sym typeface="Times New Roman"/>
              </a:rPr>
              <a:t>De esta manera, “dada la calidad de derecho real de todo derecho de aguas (art. 6 del Código de Aguas), son estos derechos aquellos poseídos de manera ficta por sus titulares, y por todos los sucesores de la titularidad, desde esa fecha a la actualidad; en otras palabras, no son las aguas las jurídicamente poseídas, sino el derecho.”</a:t>
            </a:r>
            <a:endParaRPr/>
          </a:p>
          <a:p>
            <a:pPr indent="0" lvl="0" marL="0" rtl="0" algn="l">
              <a:lnSpc>
                <a:spcPct val="150000"/>
              </a:lnSpc>
              <a:spcBef>
                <a:spcPts val="1600"/>
              </a:spcBef>
              <a:spcAft>
                <a:spcPts val="0"/>
              </a:spcAft>
              <a:buClr>
                <a:srgbClr val="FFFF00"/>
              </a:buClr>
              <a:buSzPct val="100000"/>
              <a:buNone/>
            </a:pPr>
            <a:r>
              <a:rPr i="1" lang="es-CL" sz="1800">
                <a:solidFill>
                  <a:srgbClr val="FFFF00"/>
                </a:solidFill>
                <a:latin typeface="Times New Roman"/>
                <a:ea typeface="Times New Roman"/>
                <a:cs typeface="Times New Roman"/>
                <a:sym typeface="Times New Roman"/>
              </a:rPr>
              <a:t>Vergara Blanco, Alejandro, “Regularización de derechos consuetudinarios de aguas: Crítica a la jurisprudencia vacilante de la Corte Suprema”, en Estudios Públicos Nº 151, 2018, págs. 59 a 122, pg. 66. </a:t>
            </a:r>
            <a:endParaRPr i="1" sz="1800">
              <a:solidFill>
                <a:srgbClr val="FFFF00"/>
              </a:solidFill>
              <a:latin typeface="Calibri"/>
              <a:ea typeface="Calibri"/>
              <a:cs typeface="Calibri"/>
              <a:sym typeface="Calibri"/>
            </a:endParaRPr>
          </a:p>
          <a:p>
            <a:pPr indent="-64135" lvl="0" marL="228600" rtl="0" algn="l">
              <a:lnSpc>
                <a:spcPct val="90000"/>
              </a:lnSpc>
              <a:spcBef>
                <a:spcPts val="1000"/>
              </a:spcBef>
              <a:spcAft>
                <a:spcPts val="0"/>
              </a:spcAft>
              <a:buClr>
                <a:schemeClr val="dk1"/>
              </a:buClr>
              <a:buSzPct val="1000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FunkyShapesDarkVTI">
  <a:themeElements>
    <a:clrScheme name="Custom 4">
      <a:dk1>
        <a:srgbClr val="FFFFFF"/>
      </a:dk1>
      <a:lt1>
        <a:srgbClr val="000000"/>
      </a:lt1>
      <a:dk2>
        <a:srgbClr val="F3FFF8"/>
      </a:dk2>
      <a:lt2>
        <a:srgbClr val="2D2D2D"/>
      </a:lt2>
      <a:accent1>
        <a:srgbClr val="FF80BD"/>
      </a:accent1>
      <a:accent2>
        <a:srgbClr val="1EB9D3"/>
      </a:accent2>
      <a:accent3>
        <a:srgbClr val="21C46B"/>
      </a:accent3>
      <a:accent4>
        <a:srgbClr val="EA9600"/>
      </a:accent4>
      <a:accent5>
        <a:srgbClr val="F43B56"/>
      </a:accent5>
      <a:accent6>
        <a:srgbClr val="4B56E8"/>
      </a:accent6>
      <a:hlink>
        <a:srgbClr val="8F61FF"/>
      </a:hlink>
      <a:folHlink>
        <a:srgbClr val="F90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2020-10-21T12:45:47Z</dcterms:created>
  <dc:creator>pilar moraga</dc:creator>
</cp:coreProperties>
</file>