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7" r:id="rId8"/>
    <p:sldId id="265" r:id="rId9"/>
    <p:sldId id="266" r:id="rId10"/>
    <p:sldId id="277" r:id="rId11"/>
    <p:sldId id="278" r:id="rId12"/>
    <p:sldId id="273" r:id="rId13"/>
    <p:sldId id="274" r:id="rId14"/>
    <p:sldId id="276" r:id="rId15"/>
    <p:sldId id="275" r:id="rId16"/>
    <p:sldId id="261" r:id="rId17"/>
    <p:sldId id="262" r:id="rId18"/>
    <p:sldId id="26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7ACF7C-AC31-47E1-8A7B-15CCF9DFAF49}" v="1" dt="2024-03-13T12:52:29.810"/>
    <p1510:client id="{E630F334-C8C1-45A4-9F07-E4742387C9AF}" v="24" dt="2024-03-13T01:39:00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Plaza" userId="6d823b37fb43ba68" providerId="LiveId" clId="{54D52EB6-5290-4376-BCB0-51FBD8F3BBDD}"/>
    <pc:docChg chg="custSel addSld modSld">
      <pc:chgData name="Rafael Plaza" userId="6d823b37fb43ba68" providerId="LiveId" clId="{54D52EB6-5290-4376-BCB0-51FBD8F3BBDD}" dt="2024-02-12T23:10:45.770" v="769" actId="20577"/>
      <pc:docMkLst>
        <pc:docMk/>
      </pc:docMkLst>
      <pc:sldChg chg="modSp new mod">
        <pc:chgData name="Rafael Plaza" userId="6d823b37fb43ba68" providerId="LiveId" clId="{54D52EB6-5290-4376-BCB0-51FBD8F3BBDD}" dt="2024-02-12T23:02:13.193" v="138" actId="27636"/>
        <pc:sldMkLst>
          <pc:docMk/>
          <pc:sldMk cId="1939770206" sldId="264"/>
        </pc:sldMkLst>
        <pc:spChg chg="mod">
          <ac:chgData name="Rafael Plaza" userId="6d823b37fb43ba68" providerId="LiveId" clId="{54D52EB6-5290-4376-BCB0-51FBD8F3BBDD}" dt="2024-02-12T22:59:16.679" v="24" actId="20577"/>
          <ac:spMkLst>
            <pc:docMk/>
            <pc:sldMk cId="1939770206" sldId="264"/>
            <ac:spMk id="2" creationId="{81EECE22-D1CC-63F1-30E1-D13170F7A9FF}"/>
          </ac:spMkLst>
        </pc:spChg>
        <pc:spChg chg="mod">
          <ac:chgData name="Rafael Plaza" userId="6d823b37fb43ba68" providerId="LiveId" clId="{54D52EB6-5290-4376-BCB0-51FBD8F3BBDD}" dt="2024-02-12T23:02:13.193" v="138" actId="27636"/>
          <ac:spMkLst>
            <pc:docMk/>
            <pc:sldMk cId="1939770206" sldId="264"/>
            <ac:spMk id="3" creationId="{07031AC2-6BE6-88A4-2559-3BA9E3450D9F}"/>
          </ac:spMkLst>
        </pc:spChg>
      </pc:sldChg>
      <pc:sldChg chg="modSp new mod">
        <pc:chgData name="Rafael Plaza" userId="6d823b37fb43ba68" providerId="LiveId" clId="{54D52EB6-5290-4376-BCB0-51FBD8F3BBDD}" dt="2024-02-12T23:10:45.770" v="769" actId="20577"/>
        <pc:sldMkLst>
          <pc:docMk/>
          <pc:sldMk cId="3065630944" sldId="265"/>
        </pc:sldMkLst>
        <pc:spChg chg="mod">
          <ac:chgData name="Rafael Plaza" userId="6d823b37fb43ba68" providerId="LiveId" clId="{54D52EB6-5290-4376-BCB0-51FBD8F3BBDD}" dt="2024-02-12T23:03:21.396" v="183" actId="20577"/>
          <ac:spMkLst>
            <pc:docMk/>
            <pc:sldMk cId="3065630944" sldId="265"/>
            <ac:spMk id="2" creationId="{A536E311-32C1-F93A-B65D-3995980CD819}"/>
          </ac:spMkLst>
        </pc:spChg>
        <pc:spChg chg="mod">
          <ac:chgData name="Rafael Plaza" userId="6d823b37fb43ba68" providerId="LiveId" clId="{54D52EB6-5290-4376-BCB0-51FBD8F3BBDD}" dt="2024-02-12T23:10:45.770" v="769" actId="20577"/>
          <ac:spMkLst>
            <pc:docMk/>
            <pc:sldMk cId="3065630944" sldId="265"/>
            <ac:spMk id="3" creationId="{A64C1C36-2665-8881-8783-25DEAE67676C}"/>
          </ac:spMkLst>
        </pc:spChg>
      </pc:sldChg>
      <pc:sldChg chg="modSp new mod">
        <pc:chgData name="Rafael Plaza" userId="6d823b37fb43ba68" providerId="LiveId" clId="{54D52EB6-5290-4376-BCB0-51FBD8F3BBDD}" dt="2024-02-12T23:07:11.746" v="517" actId="20577"/>
        <pc:sldMkLst>
          <pc:docMk/>
          <pc:sldMk cId="819315378" sldId="266"/>
        </pc:sldMkLst>
        <pc:spChg chg="mod">
          <ac:chgData name="Rafael Plaza" userId="6d823b37fb43ba68" providerId="LiveId" clId="{54D52EB6-5290-4376-BCB0-51FBD8F3BBDD}" dt="2024-02-12T23:04:22.201" v="258" actId="20577"/>
          <ac:spMkLst>
            <pc:docMk/>
            <pc:sldMk cId="819315378" sldId="266"/>
            <ac:spMk id="2" creationId="{F7F322AF-C805-3D0F-A9FA-02D28FC1E511}"/>
          </ac:spMkLst>
        </pc:spChg>
        <pc:spChg chg="mod">
          <ac:chgData name="Rafael Plaza" userId="6d823b37fb43ba68" providerId="LiveId" clId="{54D52EB6-5290-4376-BCB0-51FBD8F3BBDD}" dt="2024-02-12T23:07:11.746" v="517" actId="20577"/>
          <ac:spMkLst>
            <pc:docMk/>
            <pc:sldMk cId="819315378" sldId="266"/>
            <ac:spMk id="3" creationId="{01329AD3-27EC-E4B5-6CAD-4DD4D40887EC}"/>
          </ac:spMkLst>
        </pc:spChg>
      </pc:sldChg>
    </pc:docChg>
  </pc:docChgLst>
  <pc:docChgLst>
    <pc:chgData name="Rafael Plaza" userId="6d823b37fb43ba68" providerId="LiveId" clId="{BD7ACF7C-AC31-47E1-8A7B-15CCF9DFAF49}"/>
    <pc:docChg chg="undo custSel modSld">
      <pc:chgData name="Rafael Plaza" userId="6d823b37fb43ba68" providerId="LiveId" clId="{BD7ACF7C-AC31-47E1-8A7B-15CCF9DFAF49}" dt="2024-03-13T12:56:17.723" v="491" actId="207"/>
      <pc:docMkLst>
        <pc:docMk/>
      </pc:docMkLst>
      <pc:sldChg chg="modSp mod">
        <pc:chgData name="Rafael Plaza" userId="6d823b37fb43ba68" providerId="LiveId" clId="{BD7ACF7C-AC31-47E1-8A7B-15CCF9DFAF49}" dt="2024-03-13T12:40:44.408" v="65" actId="20577"/>
        <pc:sldMkLst>
          <pc:docMk/>
          <pc:sldMk cId="3065630944" sldId="265"/>
        </pc:sldMkLst>
        <pc:spChg chg="mod">
          <ac:chgData name="Rafael Plaza" userId="6d823b37fb43ba68" providerId="LiveId" clId="{BD7ACF7C-AC31-47E1-8A7B-15CCF9DFAF49}" dt="2024-03-13T12:40:44.408" v="65" actId="20577"/>
          <ac:spMkLst>
            <pc:docMk/>
            <pc:sldMk cId="3065630944" sldId="265"/>
            <ac:spMk id="3" creationId="{A64C1C36-2665-8881-8783-25DEAE67676C}"/>
          </ac:spMkLst>
        </pc:spChg>
      </pc:sldChg>
      <pc:sldChg chg="modSp mod">
        <pc:chgData name="Rafael Plaza" userId="6d823b37fb43ba68" providerId="LiveId" clId="{BD7ACF7C-AC31-47E1-8A7B-15CCF9DFAF49}" dt="2024-03-13T12:49:55.772" v="444" actId="20577"/>
        <pc:sldMkLst>
          <pc:docMk/>
          <pc:sldMk cId="819315378" sldId="266"/>
        </pc:sldMkLst>
        <pc:spChg chg="mod">
          <ac:chgData name="Rafael Plaza" userId="6d823b37fb43ba68" providerId="LiveId" clId="{BD7ACF7C-AC31-47E1-8A7B-15CCF9DFAF49}" dt="2024-03-13T12:49:55.772" v="444" actId="20577"/>
          <ac:spMkLst>
            <pc:docMk/>
            <pc:sldMk cId="819315378" sldId="266"/>
            <ac:spMk id="3" creationId="{01329AD3-27EC-E4B5-6CAD-4DD4D40887EC}"/>
          </ac:spMkLst>
        </pc:spChg>
      </pc:sldChg>
      <pc:sldChg chg="modSp mod">
        <pc:chgData name="Rafael Plaza" userId="6d823b37fb43ba68" providerId="LiveId" clId="{BD7ACF7C-AC31-47E1-8A7B-15CCF9DFAF49}" dt="2024-03-13T12:56:17.723" v="491" actId="207"/>
        <pc:sldMkLst>
          <pc:docMk/>
          <pc:sldMk cId="3959157645" sldId="273"/>
        </pc:sldMkLst>
        <pc:spChg chg="mod">
          <ac:chgData name="Rafael Plaza" userId="6d823b37fb43ba68" providerId="LiveId" clId="{BD7ACF7C-AC31-47E1-8A7B-15CCF9DFAF49}" dt="2024-03-13T12:56:17.723" v="491" actId="207"/>
          <ac:spMkLst>
            <pc:docMk/>
            <pc:sldMk cId="3959157645" sldId="273"/>
            <ac:spMk id="3" creationId="{A5AAC50D-360D-F101-0C4A-210D6E7BDD1B}"/>
          </ac:spMkLst>
        </pc:spChg>
      </pc:sldChg>
    </pc:docChg>
  </pc:docChgLst>
  <pc:docChgLst>
    <pc:chgData name="Rafael Plaza" userId="6d823b37fb43ba68" providerId="LiveId" clId="{E630F334-C8C1-45A4-9F07-E4742387C9AF}"/>
    <pc:docChg chg="undo custSel addSld delSld modSld sldOrd">
      <pc:chgData name="Rafael Plaza" userId="6d823b37fb43ba68" providerId="LiveId" clId="{E630F334-C8C1-45A4-9F07-E4742387C9AF}" dt="2024-03-13T12:34:48.253" v="5502" actId="2696"/>
      <pc:docMkLst>
        <pc:docMk/>
      </pc:docMkLst>
      <pc:sldChg chg="modSp mod">
        <pc:chgData name="Rafael Plaza" userId="6d823b37fb43ba68" providerId="LiveId" clId="{E630F334-C8C1-45A4-9F07-E4742387C9AF}" dt="2024-03-07T13:10:58.585" v="1508" actId="20577"/>
        <pc:sldMkLst>
          <pc:docMk/>
          <pc:sldMk cId="4169796708" sldId="261"/>
        </pc:sldMkLst>
        <pc:spChg chg="mod">
          <ac:chgData name="Rafael Plaza" userId="6d823b37fb43ba68" providerId="LiveId" clId="{E630F334-C8C1-45A4-9F07-E4742387C9AF}" dt="2024-03-07T13:10:58.585" v="1508" actId="20577"/>
          <ac:spMkLst>
            <pc:docMk/>
            <pc:sldMk cId="4169796708" sldId="261"/>
            <ac:spMk id="3" creationId="{7E0E0403-50C0-4333-835C-F87A3261C467}"/>
          </ac:spMkLst>
        </pc:spChg>
      </pc:sldChg>
      <pc:sldChg chg="modSp mod">
        <pc:chgData name="Rafael Plaza" userId="6d823b37fb43ba68" providerId="LiveId" clId="{E630F334-C8C1-45A4-9F07-E4742387C9AF}" dt="2024-03-13T12:31:30.508" v="5501" actId="20577"/>
        <pc:sldMkLst>
          <pc:docMk/>
          <pc:sldMk cId="670394339" sldId="262"/>
        </pc:sldMkLst>
        <pc:spChg chg="mod">
          <ac:chgData name="Rafael Plaza" userId="6d823b37fb43ba68" providerId="LiveId" clId="{E630F334-C8C1-45A4-9F07-E4742387C9AF}" dt="2024-03-13T12:31:30.508" v="5501" actId="20577"/>
          <ac:spMkLst>
            <pc:docMk/>
            <pc:sldMk cId="670394339" sldId="262"/>
            <ac:spMk id="3" creationId="{E6FA0FD7-2224-ADC1-9D98-67565BDC7A3A}"/>
          </ac:spMkLst>
        </pc:spChg>
      </pc:sldChg>
      <pc:sldChg chg="modSp mod">
        <pc:chgData name="Rafael Plaza" userId="6d823b37fb43ba68" providerId="LiveId" clId="{E630F334-C8C1-45A4-9F07-E4742387C9AF}" dt="2024-03-13T01:37:36.627" v="5154" actId="20577"/>
        <pc:sldMkLst>
          <pc:docMk/>
          <pc:sldMk cId="1939770206" sldId="264"/>
        </pc:sldMkLst>
        <pc:spChg chg="mod">
          <ac:chgData name="Rafael Plaza" userId="6d823b37fb43ba68" providerId="LiveId" clId="{E630F334-C8C1-45A4-9F07-E4742387C9AF}" dt="2024-03-13T01:37:36.627" v="5154" actId="20577"/>
          <ac:spMkLst>
            <pc:docMk/>
            <pc:sldMk cId="1939770206" sldId="264"/>
            <ac:spMk id="3" creationId="{07031AC2-6BE6-88A4-2559-3BA9E3450D9F}"/>
          </ac:spMkLst>
        </pc:spChg>
      </pc:sldChg>
      <pc:sldChg chg="modSp mod">
        <pc:chgData name="Rafael Plaza" userId="6d823b37fb43ba68" providerId="LiveId" clId="{E630F334-C8C1-45A4-9F07-E4742387C9AF}" dt="2024-03-13T01:40:28.872" v="5377" actId="20577"/>
        <pc:sldMkLst>
          <pc:docMk/>
          <pc:sldMk cId="3065630944" sldId="265"/>
        </pc:sldMkLst>
        <pc:spChg chg="mod">
          <ac:chgData name="Rafael Plaza" userId="6d823b37fb43ba68" providerId="LiveId" clId="{E630F334-C8C1-45A4-9F07-E4742387C9AF}" dt="2024-03-13T01:40:28.872" v="5377" actId="20577"/>
          <ac:spMkLst>
            <pc:docMk/>
            <pc:sldMk cId="3065630944" sldId="265"/>
            <ac:spMk id="3" creationId="{A64C1C36-2665-8881-8783-25DEAE67676C}"/>
          </ac:spMkLst>
        </pc:spChg>
      </pc:sldChg>
      <pc:sldChg chg="modSp mod">
        <pc:chgData name="Rafael Plaza" userId="6d823b37fb43ba68" providerId="LiveId" clId="{E630F334-C8C1-45A4-9F07-E4742387C9AF}" dt="2024-03-13T01:36:06.136" v="5135" actId="15"/>
        <pc:sldMkLst>
          <pc:docMk/>
          <pc:sldMk cId="819315378" sldId="266"/>
        </pc:sldMkLst>
        <pc:spChg chg="mod">
          <ac:chgData name="Rafael Plaza" userId="6d823b37fb43ba68" providerId="LiveId" clId="{E630F334-C8C1-45A4-9F07-E4742387C9AF}" dt="2024-03-13T01:36:06.136" v="5135" actId="15"/>
          <ac:spMkLst>
            <pc:docMk/>
            <pc:sldMk cId="819315378" sldId="266"/>
            <ac:spMk id="3" creationId="{01329AD3-27EC-E4B5-6CAD-4DD4D40887EC}"/>
          </ac:spMkLst>
        </pc:spChg>
      </pc:sldChg>
      <pc:sldChg chg="modSp new mod">
        <pc:chgData name="Rafael Plaza" userId="6d823b37fb43ba68" providerId="LiveId" clId="{E630F334-C8C1-45A4-9F07-E4742387C9AF}" dt="2024-03-04T22:34:22.683" v="31" actId="20577"/>
        <pc:sldMkLst>
          <pc:docMk/>
          <pc:sldMk cId="1212529763" sldId="267"/>
        </pc:sldMkLst>
        <pc:spChg chg="mod">
          <ac:chgData name="Rafael Plaza" userId="6d823b37fb43ba68" providerId="LiveId" clId="{E630F334-C8C1-45A4-9F07-E4742387C9AF}" dt="2024-03-04T22:34:22.683" v="31" actId="20577"/>
          <ac:spMkLst>
            <pc:docMk/>
            <pc:sldMk cId="1212529763" sldId="267"/>
            <ac:spMk id="2" creationId="{E24CD14F-8806-AD82-297D-8DB2E35A3252}"/>
          </ac:spMkLst>
        </pc:spChg>
      </pc:sldChg>
      <pc:sldChg chg="modSp new del mod">
        <pc:chgData name="Rafael Plaza" userId="6d823b37fb43ba68" providerId="LiveId" clId="{E630F334-C8C1-45A4-9F07-E4742387C9AF}" dt="2024-03-13T12:34:48.253" v="5502" actId="2696"/>
        <pc:sldMkLst>
          <pc:docMk/>
          <pc:sldMk cId="1847474876" sldId="268"/>
        </pc:sldMkLst>
        <pc:spChg chg="mod">
          <ac:chgData name="Rafael Plaza" userId="6d823b37fb43ba68" providerId="LiveId" clId="{E630F334-C8C1-45A4-9F07-E4742387C9AF}" dt="2024-03-05T01:22:09.379" v="137" actId="20577"/>
          <ac:spMkLst>
            <pc:docMk/>
            <pc:sldMk cId="1847474876" sldId="268"/>
            <ac:spMk id="2" creationId="{08694630-8BFC-859A-B339-422BA12D2B60}"/>
          </ac:spMkLst>
        </pc:spChg>
      </pc:sldChg>
      <pc:sldChg chg="modSp new del mod">
        <pc:chgData name="Rafael Plaza" userId="6d823b37fb43ba68" providerId="LiveId" clId="{E630F334-C8C1-45A4-9F07-E4742387C9AF}" dt="2024-03-13T12:34:48.253" v="5502" actId="2696"/>
        <pc:sldMkLst>
          <pc:docMk/>
          <pc:sldMk cId="2563903209" sldId="269"/>
        </pc:sldMkLst>
        <pc:spChg chg="mod">
          <ac:chgData name="Rafael Plaza" userId="6d823b37fb43ba68" providerId="LiveId" clId="{E630F334-C8C1-45A4-9F07-E4742387C9AF}" dt="2024-03-05T01:22:50.359" v="187" actId="20577"/>
          <ac:spMkLst>
            <pc:docMk/>
            <pc:sldMk cId="2563903209" sldId="269"/>
            <ac:spMk id="2" creationId="{16CBCACA-F9FC-659E-9F12-CE947111C565}"/>
          </ac:spMkLst>
        </pc:spChg>
        <pc:spChg chg="mod">
          <ac:chgData name="Rafael Plaza" userId="6d823b37fb43ba68" providerId="LiveId" clId="{E630F334-C8C1-45A4-9F07-E4742387C9AF}" dt="2024-03-07T13:02:05.237" v="719" actId="20577"/>
          <ac:spMkLst>
            <pc:docMk/>
            <pc:sldMk cId="2563903209" sldId="269"/>
            <ac:spMk id="3" creationId="{8F23EC02-9900-271B-996D-880926A09E4C}"/>
          </ac:spMkLst>
        </pc:spChg>
      </pc:sldChg>
      <pc:sldChg chg="modSp new del mod">
        <pc:chgData name="Rafael Plaza" userId="6d823b37fb43ba68" providerId="LiveId" clId="{E630F334-C8C1-45A4-9F07-E4742387C9AF}" dt="2024-03-13T12:34:48.253" v="5502" actId="2696"/>
        <pc:sldMkLst>
          <pc:docMk/>
          <pc:sldMk cId="1464861877" sldId="270"/>
        </pc:sldMkLst>
        <pc:spChg chg="mod">
          <ac:chgData name="Rafael Plaza" userId="6d823b37fb43ba68" providerId="LiveId" clId="{E630F334-C8C1-45A4-9F07-E4742387C9AF}" dt="2024-03-08T16:04:30.875" v="4506" actId="6549"/>
          <ac:spMkLst>
            <pc:docMk/>
            <pc:sldMk cId="1464861877" sldId="270"/>
            <ac:spMk id="2" creationId="{A476D916-99E3-B985-8658-63DE5F6F9C10}"/>
          </ac:spMkLst>
        </pc:spChg>
        <pc:spChg chg="mod">
          <ac:chgData name="Rafael Plaza" userId="6d823b37fb43ba68" providerId="LiveId" clId="{E630F334-C8C1-45A4-9F07-E4742387C9AF}" dt="2024-03-08T16:10:02.366" v="4925" actId="20577"/>
          <ac:spMkLst>
            <pc:docMk/>
            <pc:sldMk cId="1464861877" sldId="270"/>
            <ac:spMk id="3" creationId="{1F6CCD18-5467-A56F-C50D-3122BF664E3E}"/>
          </ac:spMkLst>
        </pc:spChg>
      </pc:sldChg>
      <pc:sldChg chg="modSp new del mod">
        <pc:chgData name="Rafael Plaza" userId="6d823b37fb43ba68" providerId="LiveId" clId="{E630F334-C8C1-45A4-9F07-E4742387C9AF}" dt="2024-03-13T12:34:48.253" v="5502" actId="2696"/>
        <pc:sldMkLst>
          <pc:docMk/>
          <pc:sldMk cId="30675209" sldId="271"/>
        </pc:sldMkLst>
        <pc:spChg chg="mod">
          <ac:chgData name="Rafael Plaza" userId="6d823b37fb43ba68" providerId="LiveId" clId="{E630F334-C8C1-45A4-9F07-E4742387C9AF}" dt="2024-03-05T01:43:17.255" v="527" actId="20577"/>
          <ac:spMkLst>
            <pc:docMk/>
            <pc:sldMk cId="30675209" sldId="271"/>
            <ac:spMk id="2" creationId="{1646D16E-85D1-F911-75CF-EE9D301766B3}"/>
          </ac:spMkLst>
        </pc:spChg>
        <pc:spChg chg="mod">
          <ac:chgData name="Rafael Plaza" userId="6d823b37fb43ba68" providerId="LiveId" clId="{E630F334-C8C1-45A4-9F07-E4742387C9AF}" dt="2024-03-08T15:52:12.042" v="3735" actId="20577"/>
          <ac:spMkLst>
            <pc:docMk/>
            <pc:sldMk cId="30675209" sldId="271"/>
            <ac:spMk id="3" creationId="{4EF1C125-DF5C-7577-6320-29A789C6B350}"/>
          </ac:spMkLst>
        </pc:spChg>
      </pc:sldChg>
      <pc:sldChg chg="addSp delSp modSp new del mod setBg">
        <pc:chgData name="Rafael Plaza" userId="6d823b37fb43ba68" providerId="LiveId" clId="{E630F334-C8C1-45A4-9F07-E4742387C9AF}" dt="2024-03-13T12:34:48.253" v="5502" actId="2696"/>
        <pc:sldMkLst>
          <pc:docMk/>
          <pc:sldMk cId="2763136694" sldId="272"/>
        </pc:sldMkLst>
        <pc:spChg chg="mod">
          <ac:chgData name="Rafael Plaza" userId="6d823b37fb43ba68" providerId="LiveId" clId="{E630F334-C8C1-45A4-9F07-E4742387C9AF}" dt="2024-03-08T15:53:04.644" v="3792" actId="20577"/>
          <ac:spMkLst>
            <pc:docMk/>
            <pc:sldMk cId="2763136694" sldId="272"/>
            <ac:spMk id="2" creationId="{B1BD8A26-681E-13C7-C649-DEC7A54A98B9}"/>
          </ac:spMkLst>
        </pc:spChg>
        <pc:spChg chg="del">
          <ac:chgData name="Rafael Plaza" userId="6d823b37fb43ba68" providerId="LiveId" clId="{E630F334-C8C1-45A4-9F07-E4742387C9AF}" dt="2024-03-05T01:46:55.848" v="534" actId="22"/>
          <ac:spMkLst>
            <pc:docMk/>
            <pc:sldMk cId="2763136694" sldId="272"/>
            <ac:spMk id="3" creationId="{FDCEAE8D-CDD3-6B5D-B729-AA2FDFB48E2F}"/>
          </ac:spMkLst>
        </pc:spChg>
        <pc:spChg chg="add">
          <ac:chgData name="Rafael Plaza" userId="6d823b37fb43ba68" providerId="LiveId" clId="{E630F334-C8C1-45A4-9F07-E4742387C9AF}" dt="2024-03-05T01:45:22.185" v="532"/>
          <ac:spMkLst>
            <pc:docMk/>
            <pc:sldMk cId="2763136694" sldId="272"/>
            <ac:spMk id="4" creationId="{5037511C-BFE6-4450-E7B0-C937315ED606}"/>
          </ac:spMkLst>
        </pc:spChg>
        <pc:picChg chg="add mod ord">
          <ac:chgData name="Rafael Plaza" userId="6d823b37fb43ba68" providerId="LiveId" clId="{E630F334-C8C1-45A4-9F07-E4742387C9AF}" dt="2024-03-08T15:52:39.195" v="3737" actId="1076"/>
          <ac:picMkLst>
            <pc:docMk/>
            <pc:sldMk cId="2763136694" sldId="272"/>
            <ac:picMk id="6" creationId="{E4254D29-240E-D18C-1937-84BFD9B5DCCA}"/>
          </ac:picMkLst>
        </pc:picChg>
        <pc:picChg chg="add">
          <ac:chgData name="Rafael Plaza" userId="6d823b37fb43ba68" providerId="LiveId" clId="{E630F334-C8C1-45A4-9F07-E4742387C9AF}" dt="2024-03-05T01:45:22.185" v="532"/>
          <ac:picMkLst>
            <pc:docMk/>
            <pc:sldMk cId="2763136694" sldId="272"/>
            <ac:picMk id="1027" creationId="{C1BF1289-3C7C-33A2-8B67-157CBDEC9E1A}"/>
          </ac:picMkLst>
        </pc:picChg>
        <pc:picChg chg="add">
          <ac:chgData name="Rafael Plaza" userId="6d823b37fb43ba68" providerId="LiveId" clId="{E630F334-C8C1-45A4-9F07-E4742387C9AF}" dt="2024-03-05T01:45:22.185" v="532"/>
          <ac:picMkLst>
            <pc:docMk/>
            <pc:sldMk cId="2763136694" sldId="272"/>
            <ac:picMk id="1028" creationId="{00241D35-6AED-8DC4-D769-712A1DFB4003}"/>
          </ac:picMkLst>
        </pc:picChg>
        <pc:picChg chg="add">
          <ac:chgData name="Rafael Plaza" userId="6d823b37fb43ba68" providerId="LiveId" clId="{E630F334-C8C1-45A4-9F07-E4742387C9AF}" dt="2024-03-05T01:45:22.185" v="532"/>
          <ac:picMkLst>
            <pc:docMk/>
            <pc:sldMk cId="2763136694" sldId="272"/>
            <ac:picMk id="1029" creationId="{5118DF52-A618-9506-0D80-B579C575BE7C}"/>
          </ac:picMkLst>
        </pc:picChg>
        <pc:picChg chg="add">
          <ac:chgData name="Rafael Plaza" userId="6d823b37fb43ba68" providerId="LiveId" clId="{E630F334-C8C1-45A4-9F07-E4742387C9AF}" dt="2024-03-05T01:45:22.185" v="532"/>
          <ac:picMkLst>
            <pc:docMk/>
            <pc:sldMk cId="2763136694" sldId="272"/>
            <ac:picMk id="1030" creationId="{97825AC8-0C3A-3860-B8B7-AF270A15826F}"/>
          </ac:picMkLst>
        </pc:picChg>
        <pc:picChg chg="add">
          <ac:chgData name="Rafael Plaza" userId="6d823b37fb43ba68" providerId="LiveId" clId="{E630F334-C8C1-45A4-9F07-E4742387C9AF}" dt="2024-03-05T01:45:22.185" v="532"/>
          <ac:picMkLst>
            <pc:docMk/>
            <pc:sldMk cId="2763136694" sldId="272"/>
            <ac:picMk id="1031" creationId="{509C13AB-552B-11EE-C750-E5F653FD75C1}"/>
          </ac:picMkLst>
        </pc:picChg>
        <pc:picChg chg="add">
          <ac:chgData name="Rafael Plaza" userId="6d823b37fb43ba68" providerId="LiveId" clId="{E630F334-C8C1-45A4-9F07-E4742387C9AF}" dt="2024-03-05T01:45:22.185" v="532"/>
          <ac:picMkLst>
            <pc:docMk/>
            <pc:sldMk cId="2763136694" sldId="272"/>
            <ac:picMk id="1032" creationId="{07225CC4-F8EA-5F1C-AD03-F996F68030B2}"/>
          </ac:picMkLst>
        </pc:picChg>
        <pc:picChg chg="add">
          <ac:chgData name="Rafael Plaza" userId="6d823b37fb43ba68" providerId="LiveId" clId="{E630F334-C8C1-45A4-9F07-E4742387C9AF}" dt="2024-03-05T01:45:22.185" v="532"/>
          <ac:picMkLst>
            <pc:docMk/>
            <pc:sldMk cId="2763136694" sldId="272"/>
            <ac:picMk id="1033" creationId="{863B988E-29A8-7158-5D03-84C2B74589E4}"/>
          </ac:picMkLst>
        </pc:picChg>
        <pc:picChg chg="add">
          <ac:chgData name="Rafael Plaza" userId="6d823b37fb43ba68" providerId="LiveId" clId="{E630F334-C8C1-45A4-9F07-E4742387C9AF}" dt="2024-03-05T01:45:22.185" v="532"/>
          <ac:picMkLst>
            <pc:docMk/>
            <pc:sldMk cId="2763136694" sldId="272"/>
            <ac:picMk id="1034" creationId="{D31F8D31-5515-89B8-A69C-0169B61CF7D8}"/>
          </ac:picMkLst>
        </pc:picChg>
        <pc:picChg chg="add">
          <ac:chgData name="Rafael Plaza" userId="6d823b37fb43ba68" providerId="LiveId" clId="{E630F334-C8C1-45A4-9F07-E4742387C9AF}" dt="2024-03-05T01:45:22.185" v="532"/>
          <ac:picMkLst>
            <pc:docMk/>
            <pc:sldMk cId="2763136694" sldId="272"/>
            <ac:picMk id="1035" creationId="{9D77EECB-8FBD-7800-924C-F43054AF8514}"/>
          </ac:picMkLst>
        </pc:picChg>
      </pc:sldChg>
      <pc:sldChg chg="modSp new mod">
        <pc:chgData name="Rafael Plaza" userId="6d823b37fb43ba68" providerId="LiveId" clId="{E630F334-C8C1-45A4-9F07-E4742387C9AF}" dt="2024-03-07T13:27:10.202" v="2325" actId="20577"/>
        <pc:sldMkLst>
          <pc:docMk/>
          <pc:sldMk cId="3959157645" sldId="273"/>
        </pc:sldMkLst>
        <pc:spChg chg="mod">
          <ac:chgData name="Rafael Plaza" userId="6d823b37fb43ba68" providerId="LiveId" clId="{E630F334-C8C1-45A4-9F07-E4742387C9AF}" dt="2024-03-07T13:03:25.354" v="738" actId="20577"/>
          <ac:spMkLst>
            <pc:docMk/>
            <pc:sldMk cId="3959157645" sldId="273"/>
            <ac:spMk id="2" creationId="{934D810B-670D-7F80-4112-E03B21DDCDA0}"/>
          </ac:spMkLst>
        </pc:spChg>
        <pc:spChg chg="mod">
          <ac:chgData name="Rafael Plaza" userId="6d823b37fb43ba68" providerId="LiveId" clId="{E630F334-C8C1-45A4-9F07-E4742387C9AF}" dt="2024-03-07T13:27:10.202" v="2325" actId="20577"/>
          <ac:spMkLst>
            <pc:docMk/>
            <pc:sldMk cId="3959157645" sldId="273"/>
            <ac:spMk id="3" creationId="{A5AAC50D-360D-F101-0C4A-210D6E7BDD1B}"/>
          </ac:spMkLst>
        </pc:spChg>
      </pc:sldChg>
      <pc:sldChg chg="modSp new mod">
        <pc:chgData name="Rafael Plaza" userId="6d823b37fb43ba68" providerId="LiveId" clId="{E630F334-C8C1-45A4-9F07-E4742387C9AF}" dt="2024-03-08T15:19:25.411" v="2486" actId="20577"/>
        <pc:sldMkLst>
          <pc:docMk/>
          <pc:sldMk cId="31602805" sldId="274"/>
        </pc:sldMkLst>
        <pc:spChg chg="mod">
          <ac:chgData name="Rafael Plaza" userId="6d823b37fb43ba68" providerId="LiveId" clId="{E630F334-C8C1-45A4-9F07-E4742387C9AF}" dt="2024-03-07T13:18:18.872" v="1875" actId="20577"/>
          <ac:spMkLst>
            <pc:docMk/>
            <pc:sldMk cId="31602805" sldId="274"/>
            <ac:spMk id="2" creationId="{D5B3411B-E289-3A27-D0EF-B0E766C0F9CA}"/>
          </ac:spMkLst>
        </pc:spChg>
        <pc:spChg chg="mod">
          <ac:chgData name="Rafael Plaza" userId="6d823b37fb43ba68" providerId="LiveId" clId="{E630F334-C8C1-45A4-9F07-E4742387C9AF}" dt="2024-03-08T15:19:25.411" v="2486" actId="20577"/>
          <ac:spMkLst>
            <pc:docMk/>
            <pc:sldMk cId="31602805" sldId="274"/>
            <ac:spMk id="3" creationId="{63D1BCEC-B7EA-47DE-6039-406B6CD55386}"/>
          </ac:spMkLst>
        </pc:spChg>
      </pc:sldChg>
      <pc:sldChg chg="modSp new mod">
        <pc:chgData name="Rafael Plaza" userId="6d823b37fb43ba68" providerId="LiveId" clId="{E630F334-C8C1-45A4-9F07-E4742387C9AF}" dt="2024-03-13T02:48:32.966" v="5459" actId="20577"/>
        <pc:sldMkLst>
          <pc:docMk/>
          <pc:sldMk cId="251219573" sldId="275"/>
        </pc:sldMkLst>
        <pc:spChg chg="mod">
          <ac:chgData name="Rafael Plaza" userId="6d823b37fb43ba68" providerId="LiveId" clId="{E630F334-C8C1-45A4-9F07-E4742387C9AF}" dt="2024-03-07T13:22:24.997" v="2061" actId="20577"/>
          <ac:spMkLst>
            <pc:docMk/>
            <pc:sldMk cId="251219573" sldId="275"/>
            <ac:spMk id="2" creationId="{A4B29922-4D0B-1DE0-B37D-EB66C5847766}"/>
          </ac:spMkLst>
        </pc:spChg>
        <pc:spChg chg="mod">
          <ac:chgData name="Rafael Plaza" userId="6d823b37fb43ba68" providerId="LiveId" clId="{E630F334-C8C1-45A4-9F07-E4742387C9AF}" dt="2024-03-13T02:48:32.966" v="5459" actId="20577"/>
          <ac:spMkLst>
            <pc:docMk/>
            <pc:sldMk cId="251219573" sldId="275"/>
            <ac:spMk id="3" creationId="{C7F9F8D6-0EA3-93C4-8D89-8F5069704400}"/>
          </ac:spMkLst>
        </pc:spChg>
      </pc:sldChg>
      <pc:sldChg chg="modSp new mod">
        <pc:chgData name="Rafael Plaza" userId="6d823b37fb43ba68" providerId="LiveId" clId="{E630F334-C8C1-45A4-9F07-E4742387C9AF}" dt="2024-03-08T15:23:24.961" v="2693" actId="20577"/>
        <pc:sldMkLst>
          <pc:docMk/>
          <pc:sldMk cId="1572859380" sldId="276"/>
        </pc:sldMkLst>
        <pc:spChg chg="mod">
          <ac:chgData name="Rafael Plaza" userId="6d823b37fb43ba68" providerId="LiveId" clId="{E630F334-C8C1-45A4-9F07-E4742387C9AF}" dt="2024-03-08T15:19:58.638" v="2506" actId="20577"/>
          <ac:spMkLst>
            <pc:docMk/>
            <pc:sldMk cId="1572859380" sldId="276"/>
            <ac:spMk id="2" creationId="{B269D5A1-DCEE-67C9-8512-4F9F54071F7F}"/>
          </ac:spMkLst>
        </pc:spChg>
        <pc:spChg chg="mod">
          <ac:chgData name="Rafael Plaza" userId="6d823b37fb43ba68" providerId="LiveId" clId="{E630F334-C8C1-45A4-9F07-E4742387C9AF}" dt="2024-03-08T15:23:24.961" v="2693" actId="20577"/>
          <ac:spMkLst>
            <pc:docMk/>
            <pc:sldMk cId="1572859380" sldId="276"/>
            <ac:spMk id="3" creationId="{F82811D5-C6F7-F10C-7E84-CFFF74695A57}"/>
          </ac:spMkLst>
        </pc:spChg>
      </pc:sldChg>
      <pc:sldChg chg="modSp new mod ord">
        <pc:chgData name="Rafael Plaza" userId="6d823b37fb43ba68" providerId="LiveId" clId="{E630F334-C8C1-45A4-9F07-E4742387C9AF}" dt="2024-03-08T15:45:14.500" v="3398"/>
        <pc:sldMkLst>
          <pc:docMk/>
          <pc:sldMk cId="4002866574" sldId="277"/>
        </pc:sldMkLst>
        <pc:spChg chg="mod">
          <ac:chgData name="Rafael Plaza" userId="6d823b37fb43ba68" providerId="LiveId" clId="{E630F334-C8C1-45A4-9F07-E4742387C9AF}" dt="2024-03-08T15:28:47.385" v="2904" actId="20577"/>
          <ac:spMkLst>
            <pc:docMk/>
            <pc:sldMk cId="4002866574" sldId="277"/>
            <ac:spMk id="2" creationId="{8DF76052-26A6-F6BB-6FB0-A471843D2DD4}"/>
          </ac:spMkLst>
        </pc:spChg>
        <pc:spChg chg="mod">
          <ac:chgData name="Rafael Plaza" userId="6d823b37fb43ba68" providerId="LiveId" clId="{E630F334-C8C1-45A4-9F07-E4742387C9AF}" dt="2024-03-08T15:28:30.726" v="2903" actId="20577"/>
          <ac:spMkLst>
            <pc:docMk/>
            <pc:sldMk cId="4002866574" sldId="277"/>
            <ac:spMk id="3" creationId="{547BAD3E-EBEA-0792-CE16-29447DF344AA}"/>
          </ac:spMkLst>
        </pc:spChg>
      </pc:sldChg>
      <pc:sldChg chg="modSp new mod ord">
        <pc:chgData name="Rafael Plaza" userId="6d823b37fb43ba68" providerId="LiveId" clId="{E630F334-C8C1-45A4-9F07-E4742387C9AF}" dt="2024-03-08T15:45:14.500" v="3398"/>
        <pc:sldMkLst>
          <pc:docMk/>
          <pc:sldMk cId="4202885276" sldId="278"/>
        </pc:sldMkLst>
        <pc:spChg chg="mod">
          <ac:chgData name="Rafael Plaza" userId="6d823b37fb43ba68" providerId="LiveId" clId="{E630F334-C8C1-45A4-9F07-E4742387C9AF}" dt="2024-03-08T15:29:12.945" v="2947" actId="20577"/>
          <ac:spMkLst>
            <pc:docMk/>
            <pc:sldMk cId="4202885276" sldId="278"/>
            <ac:spMk id="2" creationId="{7B4E6DAF-4B34-AF9F-86A9-E0A2D2D5844F}"/>
          </ac:spMkLst>
        </pc:spChg>
        <pc:spChg chg="mod">
          <ac:chgData name="Rafael Plaza" userId="6d823b37fb43ba68" providerId="LiveId" clId="{E630F334-C8C1-45A4-9F07-E4742387C9AF}" dt="2024-03-08T15:35:30.389" v="3396" actId="5793"/>
          <ac:spMkLst>
            <pc:docMk/>
            <pc:sldMk cId="4202885276" sldId="278"/>
            <ac:spMk id="3" creationId="{63F2E34A-898D-B72D-E146-5053DBA88FD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3/13/2024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cn.cl/leychile/consulta/listado_n_sel?comp=&amp;agr=2&amp;_grupo_aporte=&amp;sub=1185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bcn.cl/2k2e4" TargetMode="External"/><Relationship Id="rId2" Type="http://schemas.openxmlformats.org/officeDocument/2006/relationships/hyperlink" Target="https://bcn.cl/2k1t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cn.cl/2louh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-cursos.cl/derecho/2024/1/D226A0523/5/integrante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-cursos.cl/derecho/2024/1/D226A0523/5/datos_curso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kaxUblCGz0&amp;list=PL0Mgx1pT4Rli56u4mmXjeLdEsUprWo1j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B53E0B-B266-2276-9CA0-62C32A4FDC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Derecho ambiental, de los recursos naturales y la sustentabilidad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F4AF125-228A-3320-0040-B53EF17340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Rafael M. Plaza Reveco, PhD</a:t>
            </a:r>
          </a:p>
          <a:p>
            <a:r>
              <a:rPr lang="es-MX" dirty="0"/>
              <a:t>2024, Semestre I</a:t>
            </a:r>
          </a:p>
        </p:txBody>
      </p:sp>
    </p:spTree>
    <p:extLst>
      <p:ext uri="{BB962C8B-B14F-4D97-AF65-F5344CB8AC3E}">
        <p14:creationId xmlns:p14="http://schemas.microsoft.com/office/powerpoint/2010/main" val="2218070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76052-26A6-F6BB-6FB0-A471843D2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Marco normativo.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7BAD3E-EBEA-0792-CE16-29447DF34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Por búsqueda temática en BCN: 158 normas. </a:t>
            </a:r>
            <a:r>
              <a:rPr lang="es-MX" dirty="0">
                <a:hlinkClick r:id="rId2"/>
              </a:rPr>
              <a:t>https://www.bcn.cl/leychile/consulta/listado_n_sel?comp=&amp;agr=2&amp;_grupo_aporte=&amp;sub=1185</a:t>
            </a: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Contaminación: 46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Normativa general: 37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Cambio climático: 32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Residuos: 26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Emisión de olores: 14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Bosques: 3 </a:t>
            </a:r>
          </a:p>
        </p:txBody>
      </p:sp>
    </p:spTree>
    <p:extLst>
      <p:ext uri="{BB962C8B-B14F-4D97-AF65-F5344CB8AC3E}">
        <p14:creationId xmlns:p14="http://schemas.microsoft.com/office/powerpoint/2010/main" val="4002866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4E6DAF-4B34-AF9F-86A9-E0A2D2D58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Marco normativo básico </a:t>
            </a:r>
            <a:br>
              <a:rPr lang="es-MX" dirty="0"/>
            </a:br>
            <a:r>
              <a:rPr lang="es-MX" dirty="0"/>
              <a:t>(para este curso)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F2E34A-898D-B72D-E146-5053DBA88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Ley 19.300 (D.O. 09.03.94) sobre bases generales del medio ambiente.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>
                <a:hlinkClick r:id="rId2"/>
              </a:rPr>
              <a:t>https://bcn.cl/2k1tu</a:t>
            </a: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Ley 21.417 (D.O. 26.01.10) crea el Ministerio, el Servicio de Evaluación Ambiental y la Superintendencia del Medio Ambiente.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>
                <a:hlinkClick r:id="rId3"/>
              </a:rPr>
              <a:t>https://bcn.cl/2k2e4</a:t>
            </a: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Ley 20.600 (D.O. 28.06.12) crea los Tribunales Ambientales.</a:t>
            </a:r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>
                <a:hlinkClick r:id="rId4"/>
              </a:rPr>
              <a:t>https://bcn.cl/2louh</a:t>
            </a: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02885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4D810B-670D-7F80-4112-E03B21DDC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Conceptos básicos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AAC50D-360D-F101-0C4A-210D6E7BD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Biósfera: “</a:t>
            </a:r>
            <a:r>
              <a:rPr lang="es-MX" dirty="0">
                <a:solidFill>
                  <a:srgbClr val="FF0000"/>
                </a:solidFill>
              </a:rPr>
              <a:t>Sistema</a:t>
            </a:r>
            <a:r>
              <a:rPr lang="es-MX" dirty="0"/>
              <a:t> estructurado de los ecosistemas del mundo funcionando conjuntamente a escala global” (Odum, citado por Gregorio Mesa, Derechos ambientales en perspectiva de integralidad: concepto y fundamentación de nuevas demandas y residencias actuales hacia el “Estado Ambiental de Derecho”, Bogotá, Universidad Nacional de Colombia, 2010, p. 505).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RAE. Sistema: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s-MX" dirty="0"/>
              <a:t>Del lat. tardío </a:t>
            </a:r>
            <a:r>
              <a:rPr lang="es-MX" dirty="0" err="1"/>
              <a:t>systēma</a:t>
            </a:r>
            <a:r>
              <a:rPr lang="es-MX" dirty="0"/>
              <a:t>, y este del gr. </a:t>
            </a:r>
            <a:r>
              <a:rPr lang="es-MX" dirty="0" err="1"/>
              <a:t>σύστημ</a:t>
            </a:r>
            <a:r>
              <a:rPr lang="es-MX" dirty="0"/>
              <a:t>α sýstēma.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s-MX" dirty="0"/>
              <a:t>1. m. Conjunto de reglas o principios sobre una materia racionalmente enlazados entre sí.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s-MX" dirty="0"/>
              <a:t>Sin.: método, procedimiento, plan, manera, forma, modo, medio, técnica, práctica, regla, norma, uso, costumbre, estilo, vía, rumbo.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s-MX" dirty="0"/>
              <a:t>2. m. Conjunto de cosas que relacionadas entre sí ordenadamente contribuyen a determinado objeto.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s-MX" dirty="0"/>
              <a:t>Sin.:	ordenación, organización, estructura, taxonomía, ordenanza, tenor, régimen, gobierno, red, sistemática.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Medio Ambiente: el sistema global </a:t>
            </a:r>
            <a:r>
              <a:rPr lang="es-MX" dirty="0">
                <a:solidFill>
                  <a:srgbClr val="FF0000"/>
                </a:solidFill>
              </a:rPr>
              <a:t>constituido por </a:t>
            </a:r>
            <a:r>
              <a:rPr lang="es-MX" dirty="0"/>
              <a:t>elementos naturales y artificiales de naturaleza física, química o biológica, socioculturales </a:t>
            </a:r>
            <a:r>
              <a:rPr lang="es-MX" dirty="0">
                <a:solidFill>
                  <a:srgbClr val="FF0000"/>
                </a:solidFill>
              </a:rPr>
              <a:t>y sus interacciones, en permanente modificación </a:t>
            </a:r>
            <a:r>
              <a:rPr lang="es-MX" dirty="0"/>
              <a:t>por la acción humana o natural y </a:t>
            </a:r>
            <a:r>
              <a:rPr lang="es-MX" dirty="0">
                <a:solidFill>
                  <a:srgbClr val="FF0000"/>
                </a:solidFill>
              </a:rPr>
              <a:t>que rige y condiciona</a:t>
            </a:r>
            <a:r>
              <a:rPr lang="es-MX" dirty="0"/>
              <a:t> la existencia y desarrollo de la vida en sus múltiples manifestaciones” (Ley 19.300, art. 2 letra ll)).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Ecosistema: </a:t>
            </a:r>
            <a:r>
              <a:rPr lang="es-MX" dirty="0">
                <a:solidFill>
                  <a:srgbClr val="FF0000"/>
                </a:solidFill>
              </a:rPr>
              <a:t>Fuente</a:t>
            </a:r>
            <a:r>
              <a:rPr lang="es-MX" dirty="0"/>
              <a:t> de recursos naturales y </a:t>
            </a:r>
            <a:r>
              <a:rPr lang="es-MX" dirty="0">
                <a:solidFill>
                  <a:srgbClr val="FF0000"/>
                </a:solidFill>
              </a:rPr>
              <a:t>a la vez sumidero </a:t>
            </a:r>
            <a:r>
              <a:rPr lang="es-MX" dirty="0"/>
              <a:t>de residuos que proporcionan </a:t>
            </a:r>
            <a:r>
              <a:rPr lang="es-MX" dirty="0">
                <a:solidFill>
                  <a:srgbClr val="FF0000"/>
                </a:solidFill>
              </a:rPr>
              <a:t>un flujo de servicios útiles</a:t>
            </a:r>
            <a:r>
              <a:rPr lang="es-MX" dirty="0"/>
              <a:t> al ser humano (adaptado de Hernán Villa Orrego, Derecho Internacional Ambiental, 2013, p. 27).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Recursos Naturales: “los componentes del medio ambiente susceptibles de ser utilizados por el ser humano para la satisfacción de sus necesidades o intereses espirituales, culturales, sociales y económicos” (Ley 19.300, art. 2 letra r)).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Biodiversidad o Diversidad Biológica: “la variabilidad de los organismos vivos, que forman parte de todos los ecosistemas terrestres y acuáticos. Incluye la diversidad dentro de una misma especie, entre especies y entre ecosistemas” (Ley 19.300, art. 2 letra a)). Es un recurso natural.</a:t>
            </a:r>
          </a:p>
        </p:txBody>
      </p:sp>
    </p:spTree>
    <p:extLst>
      <p:ext uri="{BB962C8B-B14F-4D97-AF65-F5344CB8AC3E}">
        <p14:creationId xmlns:p14="http://schemas.microsoft.com/office/powerpoint/2010/main" val="3959157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B3411B-E289-3A27-D0EF-B0E766C0F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Conceptos básicos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D1BCEC-B7EA-47DE-6039-406B6CD55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Desarrollo sustentable: “el proceso de mejoramiento sostenido y equitativo de la calidad de vida de las personas, fundado en medidas apropiadas de conservación y protección del medio ambiente, considerando el cambio climático de manera de no comprometer las expectativas de las generaciones futuras” (Ley 19.300, art. 2 letra g)).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Impacto Ambiental: “la alteración del medio ambiente, provocada directa o indirectamente por un proyecto o actividad en un área determinada” (Ley 19.300, art. 2 letra k)).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Preservación de la Naturaleza: “el conjunto de políticas, planes, programas, normas y acciones, destinadas a asegurar la mantención de las condiciones que hacen posible la evolución y el desarrollo de las especies y de los ecosistemas del país” (Ley 19.300, art. 2 letra p)).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Protección del Medio Ambiente: “el conjunto de políticas, planes, programas, normas y acciones destinados a mejorar el medio ambiente y a prevenir y controlar su deterioro” (Ley 19.300, art. 2 letra q)).</a:t>
            </a:r>
          </a:p>
        </p:txBody>
      </p:sp>
    </p:spTree>
    <p:extLst>
      <p:ext uri="{BB962C8B-B14F-4D97-AF65-F5344CB8AC3E}">
        <p14:creationId xmlns:p14="http://schemas.microsoft.com/office/powerpoint/2010/main" val="31602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9D5A1-DCEE-67C9-8512-4F9F54071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Conceptos básicos.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2811D5-C6F7-F10C-7E84-CFFF74695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Daño Ambiental: “toda pérdida, disminución, detrimento o menoscabo significativo inferido al medio ambiente o a uno o más de sus componentes” (Ley 19.300, art. 2 letra e)).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Contaminación: “la presencia en el ambiente de sustancias, elementos, energía o combinación de ellos, en concentraciones o concentraciones y permanencia superiores o inferiores, según corresponda, a las establecidas en la legislación vigente” (Ley 19.300, art. 2 letra c)).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Educación ambiental: “proceso permanente de carácter interdisciplinario, destinado a la formación de una ciudadanía que reconozca valores, aclare conceptos y desarrolle las habilidades y las actitudes necesarias para una convivencia armónica entre seres humanos, su cultura y su medio bio-físico circundante” (Ley 19.300, art. 2 letra h)).</a:t>
            </a:r>
          </a:p>
        </p:txBody>
      </p:sp>
    </p:spTree>
    <p:extLst>
      <p:ext uri="{BB962C8B-B14F-4D97-AF65-F5344CB8AC3E}">
        <p14:creationId xmlns:p14="http://schemas.microsoft.com/office/powerpoint/2010/main" val="1572859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B29922-4D0B-1DE0-B37D-EB66C5847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Necesidad de regulación: la economía y el derecho ambiental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F9F8D6-0EA3-93C4-8D89-8F5069704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Aprender a vivir con restricciones biofísicas que imponen los ecosistemas (componentes o factores del medio ambiente).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Necesidad de normas, de regulación adecuada del proceso de utilización de los ecosistemas por el ser humano, para hacerlos sustentables y que esas regulaciones tengan mecanismos e instancias adecuadas para su exigibilidad en caso de ser desconocidos por sus destinatarios.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En el fondo, el Derecho Ambiental es (o debería ser) la respuesta al problema económico (escasez) crítico, llevado al límite (la subsistencia). </a:t>
            </a:r>
            <a:r>
              <a:rPr lang="es-MX" dirty="0" err="1"/>
              <a:t>Ejs</a:t>
            </a:r>
            <a:r>
              <a:rPr lang="es-MX" dirty="0"/>
              <a:t>.: El tigre siberiano, el dilema de la última gota de agua, etc.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1219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982B53-56CF-F6B1-AA87-0F90457D5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Definición de derecho ambiental, RRNN y sustentabilidad.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0E0403-50C0-4333-835C-F87A3261C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Categorías aristotélicas… o cómo definir las cosas.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Género próximo: Derecho = conjunto de normas (que regulan conductas humanas, hacer o no hacer, la “gestión”.)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Diferencia específica: Ambiental = con afectación significativa en el medio ambiente = bien jurídico protegido (de las conductas humanas nocivas o perjudiciales). La “gestión ambiental”.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s-MX" dirty="0"/>
              <a:t>Definición legal de medio ambiente, art. 2 Ley 19.300. Problema: Delimitación de la responsabilidad ambiental.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Componentes o factores del medio ambiente (Astorga, p.10):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Seres humanos (individualmente considerados) y otros componentes bióticos (recursos naturales vivos).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Entorno o componentes abióticos (recursos naturales inertes).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Componentes culturales (seres humanos en conjunto e interacción; y su relación con el entorno y demás componentes)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Su interacción (en el fondo, la persistencia de ésta –en niveles de calidad de base o </a:t>
            </a:r>
            <a:r>
              <a:rPr lang="es-MX" dirty="0" err="1"/>
              <a:t>predeteminados</a:t>
            </a:r>
            <a:r>
              <a:rPr lang="es-MX" dirty="0"/>
              <a:t>- es la sustentabilidad).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Clasificación de MA: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Ambiente primario: Normas de emisión, por ejemplo, en relación con el agua (contaminantes).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Ambiente secundario: Normas de inmisión (p.5).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Definiciones doctrinales (p. XIV):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Raúl </a:t>
            </a:r>
            <a:r>
              <a:rPr lang="es-MX" dirty="0" err="1"/>
              <a:t>Brañes</a:t>
            </a:r>
            <a:r>
              <a:rPr lang="es-MX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Eduardo Astorga:</a:t>
            </a:r>
          </a:p>
          <a:p>
            <a:pPr>
              <a:buFont typeface="Arial" panose="020B0604020202020204" pitchFamily="34" charset="0"/>
              <a:buChar char="•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69796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BD9F7-B83E-DD3C-AD8C-EA8EC46B8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gestión y calidad ambiental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FA0FD7-2224-ADC1-9D98-67565BDC7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Recordar ecuación del desarrollo (y encuesta introductoria).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GESTIÓN AMBIENTAL (GA) = El hacer (manejar, administrar, conducir) humano, de acuerdo a las normas (legal, correcto), sobre los componentes (o factores) del medio ambiente y las actividades que les afectan (humanas, por cierto) enfocadas a… una alta calidad ambiental para la sociedad.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CALIDAD AMBIENTAL (CA) = Estado del medio (ambiente) definido por un nivel óptimo de desarrollo de los componentes vivos del sistema (bióticos, incluidos el ser humano y de los que depende para sobrevivir) más los recursos naturales; atendido el problema de la contaminación.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Calidad ambiental ≠ calidad de vida.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Pilares de la GA: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Política ambiental (qué se hace).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Institucionalidad ambiental (quién lo hace o quién es responsable de implementar lo que ha de hacerse).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Legislación ambiental (cómo se hace o cuál es el ámbito o límites de lo que puede implementarse).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Objetivos de la GA: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Prevención (SEIA)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Corrección (Planes de prevención)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Recuperación, restauración, reparación (Planes de descontaminación).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Potenciación de fortalezas (Planes de manejo ambiental)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Puesta en valor de recursos ambientales ociosos (Áreas silvestres privadas).</a:t>
            </a:r>
          </a:p>
        </p:txBody>
      </p:sp>
    </p:spTree>
    <p:extLst>
      <p:ext uri="{BB962C8B-B14F-4D97-AF65-F5344CB8AC3E}">
        <p14:creationId xmlns:p14="http://schemas.microsoft.com/office/powerpoint/2010/main" val="670394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D9032-E544-2A9D-ECE9-71C95057F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Bien jurídico protegido: MA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F4F875-410E-C686-50E6-C472132F0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Posiciones doctrinales sobre el medio ambiente: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Amplias: Más que sus componentes, una identidad distinta, superior a ellos.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Restrictivas: Sólo sus componentes.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Cobertura BJP: La “función ambiental” de sus componentes, esto es, los “servicios ambientales de sus sistemas y recursos”.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Definición de Servicio Ambiental (p.4): Conjunto de funciones y externalidades que los sistemas biológicos proporcionan y que contribuyen al funcionamiento total del medio ambiente, por lo que generalmente no se consideran susceptibles de apropiación individual, sino que corresponden a bienes de dominio público.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La definición anterior tiene componentes políticos (</a:t>
            </a:r>
            <a:r>
              <a:rPr lang="es-MX" dirty="0" err="1"/>
              <a:t>inapropiabilidad</a:t>
            </a:r>
            <a:r>
              <a:rPr lang="es-MX" dirty="0"/>
              <a:t>, dominio público) y técnicos (funcionalidades biológicas sistémicas).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Es fundamento central de </a:t>
            </a:r>
            <a:r>
              <a:rPr lang="es-MX" dirty="0" err="1"/>
              <a:t>directrives</a:t>
            </a:r>
            <a:r>
              <a:rPr lang="es-MX" dirty="0"/>
              <a:t> de política ambiental (ej. Ordenación y gestión de cuencas y valorización del territorio). Hoy, fundamento de las Evaluaciones Ambientales Estratégicas (EAE), vid. p.7.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Tipos de normas: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Normas materiales: Apuntan a los recursos naturales per se.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Normas funcionales: Apuntan a la interrelación entre recursos y sus funciones ambientales o “servicios ambientales de los ecosistemas”. Suponen un vínculo entre las normas y ciertas categorías económicas.</a:t>
            </a:r>
          </a:p>
        </p:txBody>
      </p:sp>
    </p:spTree>
    <p:extLst>
      <p:ext uri="{BB962C8B-B14F-4D97-AF65-F5344CB8AC3E}">
        <p14:creationId xmlns:p14="http://schemas.microsoft.com/office/powerpoint/2010/main" val="752791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039E1-3587-9222-E758-363A5DAEB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Programa del curso y syllabus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B4FF9A-4EE3-FFAC-45CA-FEC38481CE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Bienvenida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Programa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Syllabus</a:t>
            </a:r>
          </a:p>
        </p:txBody>
      </p:sp>
    </p:spTree>
    <p:extLst>
      <p:ext uri="{BB962C8B-B14F-4D97-AF65-F5344CB8AC3E}">
        <p14:creationId xmlns:p14="http://schemas.microsoft.com/office/powerpoint/2010/main" val="670199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A73619-F506-A076-D692-2CF042251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Bienvenida e introducción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312FD7-5764-E2B4-9E99-1E0FC352F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Bienvenida.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Presentación de los ayudantes y del profesor: </a:t>
            </a:r>
            <a:r>
              <a:rPr lang="es-MX" dirty="0">
                <a:hlinkClick r:id="rId2"/>
              </a:rPr>
              <a:t>https://www.u-cursos.cl/derecho/2024/1/D226A0523/5/integrantes/</a:t>
            </a: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Introducción.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Encuesta introductoria. Siglo XVIII versus siglo XXI.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“Todos quieren volver a la naturaleza, sólo que no a pie”. Petra Kelly (1947-1992).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El factor (de gestión) ambiental y la ecuación del desarrollo.</a:t>
            </a:r>
          </a:p>
          <a:p>
            <a:pPr>
              <a:buFont typeface="Arial" panose="020B0604020202020204" pitchFamily="34" charset="0"/>
              <a:buChar char="•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35389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442A1-6ECD-F873-DE25-F4BC081BE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El programa del curso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30417C-41DA-1078-FD67-F0272CE26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</a:t>
            </a:r>
            <a:r>
              <a:rPr lang="es-MX" dirty="0">
                <a:hlinkClick r:id="rId2"/>
              </a:rPr>
              <a:t>https://www.u-cursos.cl/derecho/2024/1/D226A0523/5/datos_curso/</a:t>
            </a:r>
            <a:endParaRPr lang="es-MX" dirty="0"/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Es un programa departamental (Derecho Económico).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El Centro de Derecho Ambiental (CDA) está inserto en aquel.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Es un programa fruto del trabajo conjunto de todos los profesores concernidos.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Es introductorio y modular (DAMB, DAGU, DMIN y DENERGÍA).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Sobre el nombre del curso.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Admite diversos enfoques.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El enfoque de esta cátedra es: ecléctico. </a:t>
            </a:r>
          </a:p>
        </p:txBody>
      </p:sp>
    </p:spTree>
    <p:extLst>
      <p:ext uri="{BB962C8B-B14F-4D97-AF65-F5344CB8AC3E}">
        <p14:creationId xmlns:p14="http://schemas.microsoft.com/office/powerpoint/2010/main" val="2158726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22AB0B-0444-3373-282F-F8453CBDA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SYLLABUS DEL CURSO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027763-DFE3-B390-0C80-0297A89E9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Es propio.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Se ajusta a los contenidos del programa, pero su desarrollo responde al enfoque de esta cátedra.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Es detallado, en contenidos, lecturas y otras actividades asincrónicas.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Requiere, de los alumnos, revisión y preparación clase a clase.</a:t>
            </a:r>
          </a:p>
        </p:txBody>
      </p:sp>
    </p:spTree>
    <p:extLst>
      <p:ext uri="{BB962C8B-B14F-4D97-AF65-F5344CB8AC3E}">
        <p14:creationId xmlns:p14="http://schemas.microsoft.com/office/powerpoint/2010/main" val="218600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EECE22-D1CC-63F1-30E1-D13170F7A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DESARROLLO programático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031AC2-6BE6-88A4-2559-3BA9E3450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ÁREA TEMÁTICA I: Principios del Derecho Ambiental (internacional y en Chile).</a:t>
            </a:r>
          </a:p>
          <a:p>
            <a:r>
              <a:rPr lang="es-MX" dirty="0"/>
              <a:t>1.1.	El problema ambiental global y las visiones histórico-culturales sobre la naturaleza y sus elementos.</a:t>
            </a:r>
          </a:p>
          <a:p>
            <a:pPr lvl="2"/>
            <a:r>
              <a:rPr lang="es-MX" dirty="0"/>
              <a:t>Etimología.</a:t>
            </a:r>
          </a:p>
          <a:p>
            <a:pPr lvl="2"/>
            <a:r>
              <a:rPr lang="es-MX" dirty="0"/>
              <a:t>Visión histórico-cultural sobre la naturaleza y sus elementos.</a:t>
            </a:r>
          </a:p>
          <a:p>
            <a:pPr lvl="2"/>
            <a:r>
              <a:rPr lang="es-MX" dirty="0"/>
              <a:t>El problema ambiental.</a:t>
            </a:r>
          </a:p>
          <a:p>
            <a:pPr lvl="2"/>
            <a:r>
              <a:rPr lang="es-MX" dirty="0"/>
              <a:t>Conceptos básicos.</a:t>
            </a:r>
          </a:p>
          <a:p>
            <a:pPr lvl="2"/>
            <a:r>
              <a:rPr lang="es-MX" dirty="0"/>
              <a:t>Definiciones de medio ambiente.</a:t>
            </a:r>
          </a:p>
          <a:p>
            <a:r>
              <a:rPr lang="es-MX" dirty="0"/>
              <a:t>Actividad asincrónica: </a:t>
            </a:r>
          </a:p>
          <a:p>
            <a:r>
              <a:rPr lang="es-MX" dirty="0">
                <a:hlinkClick r:id="rId2"/>
              </a:rPr>
              <a:t>https://www.youtube.com/watch?v=JkaxUblCGz0&amp;list=PL0Mgx1pT4Rli56u4mmXjeLdEsUprWo1jK</a:t>
            </a:r>
            <a:endParaRPr lang="es-MX" dirty="0"/>
          </a:p>
          <a:p>
            <a:endParaRPr lang="es-MX" dirty="0"/>
          </a:p>
          <a:p>
            <a:pPr lvl="2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39770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4CD14F-8806-AD82-297D-8DB2E35A3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Clase 1</a:t>
            </a:r>
            <a:br>
              <a:rPr lang="es-MX" dirty="0"/>
            </a:br>
            <a:r>
              <a:rPr lang="es-MX" dirty="0"/>
              <a:t>el problema ambiental</a:t>
            </a:r>
          </a:p>
        </p:txBody>
      </p:sp>
    </p:spTree>
    <p:extLst>
      <p:ext uri="{BB962C8B-B14F-4D97-AF65-F5344CB8AC3E}">
        <p14:creationId xmlns:p14="http://schemas.microsoft.com/office/powerpoint/2010/main" val="1212529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36E311-32C1-F93A-B65D-3995980CD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Etimología + Visión histórico-cultural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4C1C36-2665-8881-8783-25DEAE676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El prefijo 'eco' proviene de la palabra griega </a:t>
            </a:r>
            <a:r>
              <a:rPr lang="es-MX" dirty="0" err="1"/>
              <a:t>oikos</a:t>
            </a:r>
            <a:r>
              <a:rPr lang="es-MX" dirty="0"/>
              <a:t> (</a:t>
            </a:r>
            <a:r>
              <a:rPr lang="es-MX" dirty="0" err="1"/>
              <a:t>οίκος</a:t>
            </a:r>
            <a:r>
              <a:rPr lang="es-MX" dirty="0"/>
              <a:t>) = casa.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Ecología.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Economía.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Ecosistema.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Ecocidio, </a:t>
            </a:r>
            <a:r>
              <a:rPr lang="es-MX" dirty="0" err="1"/>
              <a:t>ecoterrorismo</a:t>
            </a:r>
            <a:r>
              <a:rPr lang="es-MX" dirty="0"/>
              <a:t>, ecotasa, ecoparque,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Medio ambiente.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Servicios y servicios ambientales.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Visiones histórico-culturales sobre el ser humano y su entorno.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La visión indo-asiática. La medialuna fértil, Babilonia y sus jardines colgantes. Chernóbil.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La visión occidental: Úsese y tírese. Ej.: Cifras mundiales sobre alimentos (FAO). 1/3 se desperdicia. Pero no siempre fue así. El jardín del Edén. ¿Queremos volver?.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s-MX" dirty="0"/>
              <a:t>La visión polinésica. La isla paradisíaca.</a:t>
            </a:r>
          </a:p>
        </p:txBody>
      </p:sp>
    </p:spTree>
    <p:extLst>
      <p:ext uri="{BB962C8B-B14F-4D97-AF65-F5344CB8AC3E}">
        <p14:creationId xmlns:p14="http://schemas.microsoft.com/office/powerpoint/2010/main" val="3065630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F322AF-C805-3D0F-A9FA-02D28FC1E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EL problema ambiental, conceptos básicos y definiciones de medio ambiente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329AD3-27EC-E4B5-6CAD-4DD4D4088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El problema ambiental, ¿un problema económico?: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s-MX" dirty="0"/>
              <a:t>Ejemplo: Cifras globales sobre alimentos (seguridad alimentaria y sostenibilidad):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s-MX" dirty="0"/>
              <a:t>Aproximadamente, 1.300 millones de toneladas, es decir, un tercio de la producción de alimentos se desperdicia cada año.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s-MX" dirty="0"/>
              <a:t>En 2021 se produjeron 357 millones de toneladas de carne, un 53% más que en 2000, y la carne de pollo representó más de la mitad del aumento, según FAO </a:t>
            </a:r>
            <a:r>
              <a:rPr lang="es-MX" dirty="0" err="1"/>
              <a:t>Statistical</a:t>
            </a:r>
            <a:r>
              <a:rPr lang="es-MX" dirty="0"/>
              <a:t> </a:t>
            </a:r>
            <a:r>
              <a:rPr lang="es-MX" dirty="0" err="1"/>
              <a:t>Yearbook</a:t>
            </a:r>
            <a:r>
              <a:rPr lang="es-MX" dirty="0"/>
              <a:t> 2023 – </a:t>
            </a:r>
            <a:r>
              <a:rPr lang="es-MX" dirty="0" err="1"/>
              <a:t>World</a:t>
            </a:r>
            <a:r>
              <a:rPr lang="es-MX" dirty="0"/>
              <a:t> </a:t>
            </a:r>
            <a:r>
              <a:rPr lang="es-MX" dirty="0" err="1"/>
              <a:t>Food</a:t>
            </a:r>
            <a:r>
              <a:rPr lang="es-MX" dirty="0"/>
              <a:t> and </a:t>
            </a:r>
            <a:r>
              <a:rPr lang="es-MX" dirty="0" err="1"/>
              <a:t>Agriculture</a:t>
            </a:r>
            <a:r>
              <a:rPr lang="es-MX" dirty="0"/>
              <a:t>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s-MX" dirty="0"/>
              <a:t>La producción de cultivos primarios fue de 9,5 mil millones de toneladas en 2021, un 54% más que en 2000, según el </a:t>
            </a:r>
            <a:r>
              <a:rPr lang="es-MX" dirty="0" err="1"/>
              <a:t>World</a:t>
            </a:r>
            <a:r>
              <a:rPr lang="es-MX" dirty="0"/>
              <a:t> </a:t>
            </a:r>
            <a:r>
              <a:rPr lang="es-MX" dirty="0" err="1"/>
              <a:t>Food</a:t>
            </a:r>
            <a:r>
              <a:rPr lang="es-MX" dirty="0"/>
              <a:t> and </a:t>
            </a:r>
            <a:r>
              <a:rPr lang="es-MX" dirty="0" err="1"/>
              <a:t>Agriculture</a:t>
            </a:r>
            <a:r>
              <a:rPr lang="es-MX" dirty="0"/>
              <a:t> – </a:t>
            </a:r>
            <a:r>
              <a:rPr lang="es-MX" dirty="0" err="1"/>
              <a:t>Statistical</a:t>
            </a:r>
            <a:r>
              <a:rPr lang="es-MX" dirty="0"/>
              <a:t> </a:t>
            </a:r>
            <a:r>
              <a:rPr lang="es-MX" dirty="0" err="1"/>
              <a:t>Yearbook</a:t>
            </a:r>
            <a:r>
              <a:rPr lang="es-MX" dirty="0"/>
              <a:t> 2023.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Definición de Derecho Ambiental, de los recursos naturales y de la sustentabilidad.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s-MX" dirty="0"/>
              <a:t>Definidos legalmente: Medio Ambiente (art. 2 letra ll), RRNN (art. 2 letra r) y  Desarrollo Sustentable (art. 2 letra g).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La gestión ambiental y la calidad ambiental.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s-MX" dirty="0"/>
              <a:t>Conceptos no definidos directamente en la Ley 19.300, pero contemplados en ella indirectamente. </a:t>
            </a:r>
            <a:r>
              <a:rPr lang="es-MX" dirty="0" err="1"/>
              <a:t>Ejs</a:t>
            </a:r>
            <a:r>
              <a:rPr lang="es-MX" dirty="0"/>
              <a:t>.: Vía instrumentos de gestión ambiental (Título II, arts. 6 y ss.) o normas de emisión (art. 40).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El bien jurídico protegido en el Derecho Ambiental.</a:t>
            </a:r>
          </a:p>
        </p:txBody>
      </p:sp>
    </p:spTree>
    <p:extLst>
      <p:ext uri="{BB962C8B-B14F-4D97-AF65-F5344CB8AC3E}">
        <p14:creationId xmlns:p14="http://schemas.microsoft.com/office/powerpoint/2010/main" val="819315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3646</TotalTime>
  <Words>2366</Words>
  <Application>Microsoft Office PowerPoint</Application>
  <PresentationFormat>Panorámica</PresentationFormat>
  <Paragraphs>145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Tw Cen MT</vt:lpstr>
      <vt:lpstr>Tw Cen MT Condensed</vt:lpstr>
      <vt:lpstr>Wingdings 3</vt:lpstr>
      <vt:lpstr>Integral</vt:lpstr>
      <vt:lpstr>Derecho ambiental, de los recursos naturales y la sustentabilidad</vt:lpstr>
      <vt:lpstr>Programa del curso y syllabus</vt:lpstr>
      <vt:lpstr>Bienvenida e introducción</vt:lpstr>
      <vt:lpstr>El programa del curso</vt:lpstr>
      <vt:lpstr>SYLLABUS DEL CURSO</vt:lpstr>
      <vt:lpstr>DESARROLLO programático</vt:lpstr>
      <vt:lpstr>Clase 1 el problema ambiental</vt:lpstr>
      <vt:lpstr>Etimología + Visión histórico-cultural</vt:lpstr>
      <vt:lpstr>EL problema ambiental, conceptos básicos y definiciones de medio ambiente </vt:lpstr>
      <vt:lpstr>Marco normativo.</vt:lpstr>
      <vt:lpstr>Marco normativo básico  (para este curso)</vt:lpstr>
      <vt:lpstr>Conceptos básicos</vt:lpstr>
      <vt:lpstr>Conceptos básicos</vt:lpstr>
      <vt:lpstr>Conceptos básicos.</vt:lpstr>
      <vt:lpstr>Necesidad de regulación: la economía y el derecho ambiental</vt:lpstr>
      <vt:lpstr>Definición de derecho ambiental, RRNN y sustentabilidad.</vt:lpstr>
      <vt:lpstr>La gestión y calidad ambiental</vt:lpstr>
      <vt:lpstr>Bien jurídico protegido: 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 ambiental, de los recursos naturales y la sustentabilidad</dc:title>
  <dc:creator>Rafael Plaza</dc:creator>
  <cp:lastModifiedBy>Rafael Plaza</cp:lastModifiedBy>
  <cp:revision>1</cp:revision>
  <dcterms:created xsi:type="dcterms:W3CDTF">2024-02-12T21:29:43Z</dcterms:created>
  <dcterms:modified xsi:type="dcterms:W3CDTF">2024-03-13T12:56:17Z</dcterms:modified>
</cp:coreProperties>
</file>