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86" r:id="rId2"/>
    <p:sldId id="285" r:id="rId3"/>
    <p:sldId id="319" r:id="rId4"/>
    <p:sldId id="289" r:id="rId5"/>
    <p:sldId id="291" r:id="rId6"/>
    <p:sldId id="292" r:id="rId7"/>
    <p:sldId id="287" r:id="rId8"/>
    <p:sldId id="301" r:id="rId9"/>
    <p:sldId id="328" r:id="rId10"/>
    <p:sldId id="288" r:id="rId11"/>
    <p:sldId id="303" r:id="rId12"/>
    <p:sldId id="304" r:id="rId13"/>
    <p:sldId id="329" r:id="rId14"/>
    <p:sldId id="305" r:id="rId15"/>
    <p:sldId id="306" r:id="rId16"/>
    <p:sldId id="330" r:id="rId17"/>
    <p:sldId id="331" r:id="rId18"/>
    <p:sldId id="332" r:id="rId19"/>
    <p:sldId id="307" r:id="rId20"/>
    <p:sldId id="333" r:id="rId21"/>
    <p:sldId id="338" r:id="rId22"/>
    <p:sldId id="334" r:id="rId23"/>
    <p:sldId id="335" r:id="rId24"/>
    <p:sldId id="336" r:id="rId25"/>
    <p:sldId id="337" r:id="rId26"/>
    <p:sldId id="320" r:id="rId27"/>
    <p:sldId id="321" r:id="rId28"/>
    <p:sldId id="322" r:id="rId29"/>
    <p:sldId id="323" r:id="rId30"/>
    <p:sldId id="324" r:id="rId31"/>
    <p:sldId id="325" r:id="rId32"/>
    <p:sldId id="326" r:id="rId33"/>
    <p:sldId id="327" r:id="rId34"/>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4EEB82-3759-4EAF-80E3-009CFFBAA3EE}" v="21" dt="2024-04-03T00:00:18.1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0" autoAdjust="0"/>
    <p:restoredTop sz="94660"/>
  </p:normalViewPr>
  <p:slideViewPr>
    <p:cSldViewPr snapToGrid="0">
      <p:cViewPr varScale="1">
        <p:scale>
          <a:sx n="80" d="100"/>
          <a:sy n="80" d="100"/>
        </p:scale>
        <p:origin x="57" y="4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fael Plaza" userId="6d823b37fb43ba68" providerId="LiveId" clId="{6D4EEB82-3759-4EAF-80E3-009CFFBAA3EE}"/>
    <pc:docChg chg="undo custSel addSld delSld modSld">
      <pc:chgData name="Rafael Plaza" userId="6d823b37fb43ba68" providerId="LiveId" clId="{6D4EEB82-3759-4EAF-80E3-009CFFBAA3EE}" dt="2024-04-03T00:21:18.010" v="2222" actId="14100"/>
      <pc:docMkLst>
        <pc:docMk/>
      </pc:docMkLst>
      <pc:sldChg chg="del">
        <pc:chgData name="Rafael Plaza" userId="6d823b37fb43ba68" providerId="LiveId" clId="{6D4EEB82-3759-4EAF-80E3-009CFFBAA3EE}" dt="2024-04-02T22:58:10.961" v="1231" actId="2696"/>
        <pc:sldMkLst>
          <pc:docMk/>
          <pc:sldMk cId="3905442440" sldId="284"/>
        </pc:sldMkLst>
      </pc:sldChg>
      <pc:sldChg chg="modSp mod">
        <pc:chgData name="Rafael Plaza" userId="6d823b37fb43ba68" providerId="LiveId" clId="{6D4EEB82-3759-4EAF-80E3-009CFFBAA3EE}" dt="2024-04-02T22:20:39.524" v="185" actId="20578"/>
        <pc:sldMkLst>
          <pc:docMk/>
          <pc:sldMk cId="2608393457" sldId="285"/>
        </pc:sldMkLst>
        <pc:spChg chg="mod">
          <ac:chgData name="Rafael Plaza" userId="6d823b37fb43ba68" providerId="LiveId" clId="{6D4EEB82-3759-4EAF-80E3-009CFFBAA3EE}" dt="2024-04-02T22:19:36.400" v="92" actId="20577"/>
          <ac:spMkLst>
            <pc:docMk/>
            <pc:sldMk cId="2608393457" sldId="285"/>
            <ac:spMk id="2" creationId="{C442C374-32EF-E33E-B7E6-9DF8A40A3FD3}"/>
          </ac:spMkLst>
        </pc:spChg>
        <pc:spChg chg="mod">
          <ac:chgData name="Rafael Plaza" userId="6d823b37fb43ba68" providerId="LiveId" clId="{6D4EEB82-3759-4EAF-80E3-009CFFBAA3EE}" dt="2024-04-02T22:20:39.524" v="185" actId="20578"/>
          <ac:spMkLst>
            <pc:docMk/>
            <pc:sldMk cId="2608393457" sldId="285"/>
            <ac:spMk id="3" creationId="{CFFDB9A4-0F88-8176-94BF-00ADC384F60C}"/>
          </ac:spMkLst>
        </pc:spChg>
      </pc:sldChg>
      <pc:sldChg chg="modSp mod">
        <pc:chgData name="Rafael Plaza" userId="6d823b37fb43ba68" providerId="LiveId" clId="{6D4EEB82-3759-4EAF-80E3-009CFFBAA3EE}" dt="2024-04-02T22:19:10.277" v="31" actId="21"/>
        <pc:sldMkLst>
          <pc:docMk/>
          <pc:sldMk cId="606473926" sldId="286"/>
        </pc:sldMkLst>
        <pc:spChg chg="mod">
          <ac:chgData name="Rafael Plaza" userId="6d823b37fb43ba68" providerId="LiveId" clId="{6D4EEB82-3759-4EAF-80E3-009CFFBAA3EE}" dt="2024-04-02T22:19:10.277" v="31" actId="21"/>
          <ac:spMkLst>
            <pc:docMk/>
            <pc:sldMk cId="606473926" sldId="286"/>
            <ac:spMk id="2" creationId="{21A11F6B-7DEB-BA4E-8673-05EF93B98EAE}"/>
          </ac:spMkLst>
        </pc:spChg>
      </pc:sldChg>
      <pc:sldChg chg="modSp mod">
        <pc:chgData name="Rafael Plaza" userId="6d823b37fb43ba68" providerId="LiveId" clId="{6D4EEB82-3759-4EAF-80E3-009CFFBAA3EE}" dt="2024-04-02T22:44:29.893" v="493" actId="20577"/>
        <pc:sldMkLst>
          <pc:docMk/>
          <pc:sldMk cId="2390897601" sldId="287"/>
        </pc:sldMkLst>
        <pc:spChg chg="mod">
          <ac:chgData name="Rafael Plaza" userId="6d823b37fb43ba68" providerId="LiveId" clId="{6D4EEB82-3759-4EAF-80E3-009CFFBAA3EE}" dt="2024-04-02T22:44:23.100" v="492" actId="6549"/>
          <ac:spMkLst>
            <pc:docMk/>
            <pc:sldMk cId="2390897601" sldId="287"/>
            <ac:spMk id="2" creationId="{951B2026-A2F6-D557-6DAE-C4F8192F8D78}"/>
          </ac:spMkLst>
        </pc:spChg>
        <pc:spChg chg="mod">
          <ac:chgData name="Rafael Plaza" userId="6d823b37fb43ba68" providerId="LiveId" clId="{6D4EEB82-3759-4EAF-80E3-009CFFBAA3EE}" dt="2024-04-02T22:44:29.893" v="493" actId="20577"/>
          <ac:spMkLst>
            <pc:docMk/>
            <pc:sldMk cId="2390897601" sldId="287"/>
            <ac:spMk id="3" creationId="{8448D8C7-3CB5-253A-A7CC-10B2544162B7}"/>
          </ac:spMkLst>
        </pc:spChg>
      </pc:sldChg>
      <pc:sldChg chg="modSp mod">
        <pc:chgData name="Rafael Plaza" userId="6d823b37fb43ba68" providerId="LiveId" clId="{6D4EEB82-3759-4EAF-80E3-009CFFBAA3EE}" dt="2024-04-02T22:46:28.160" v="602" actId="20577"/>
        <pc:sldMkLst>
          <pc:docMk/>
          <pc:sldMk cId="2488605761" sldId="288"/>
        </pc:sldMkLst>
        <pc:spChg chg="mod">
          <ac:chgData name="Rafael Plaza" userId="6d823b37fb43ba68" providerId="LiveId" clId="{6D4EEB82-3759-4EAF-80E3-009CFFBAA3EE}" dt="2024-04-02T22:46:24.748" v="601" actId="20577"/>
          <ac:spMkLst>
            <pc:docMk/>
            <pc:sldMk cId="2488605761" sldId="288"/>
            <ac:spMk id="2" creationId="{AED8E73A-C32C-6C4B-9F17-0D238B34091F}"/>
          </ac:spMkLst>
        </pc:spChg>
        <pc:spChg chg="mod">
          <ac:chgData name="Rafael Plaza" userId="6d823b37fb43ba68" providerId="LiveId" clId="{6D4EEB82-3759-4EAF-80E3-009CFFBAA3EE}" dt="2024-04-02T22:46:28.160" v="602" actId="20577"/>
          <ac:spMkLst>
            <pc:docMk/>
            <pc:sldMk cId="2488605761" sldId="288"/>
            <ac:spMk id="3" creationId="{7D4727C5-FD8F-4786-3D7A-C837FA83A1AC}"/>
          </ac:spMkLst>
        </pc:spChg>
      </pc:sldChg>
      <pc:sldChg chg="modSp mod">
        <pc:chgData name="Rafael Plaza" userId="6d823b37fb43ba68" providerId="LiveId" clId="{6D4EEB82-3759-4EAF-80E3-009CFFBAA3EE}" dt="2024-04-02T22:22:02.278" v="245" actId="20577"/>
        <pc:sldMkLst>
          <pc:docMk/>
          <pc:sldMk cId="477695580" sldId="289"/>
        </pc:sldMkLst>
        <pc:spChg chg="mod">
          <ac:chgData name="Rafael Plaza" userId="6d823b37fb43ba68" providerId="LiveId" clId="{6D4EEB82-3759-4EAF-80E3-009CFFBAA3EE}" dt="2024-04-02T22:22:02.278" v="245" actId="20577"/>
          <ac:spMkLst>
            <pc:docMk/>
            <pc:sldMk cId="477695580" sldId="289"/>
            <ac:spMk id="2" creationId="{FBE6515D-37BF-508D-FB85-9A0B4D9849E7}"/>
          </ac:spMkLst>
        </pc:spChg>
      </pc:sldChg>
      <pc:sldChg chg="modSp mod">
        <pc:chgData name="Rafael Plaza" userId="6d823b37fb43ba68" providerId="LiveId" clId="{6D4EEB82-3759-4EAF-80E3-009CFFBAA3EE}" dt="2024-04-02T22:22:14.791" v="249"/>
        <pc:sldMkLst>
          <pc:docMk/>
          <pc:sldMk cId="251569676" sldId="291"/>
        </pc:sldMkLst>
        <pc:spChg chg="mod">
          <ac:chgData name="Rafael Plaza" userId="6d823b37fb43ba68" providerId="LiveId" clId="{6D4EEB82-3759-4EAF-80E3-009CFFBAA3EE}" dt="2024-04-02T22:22:14.791" v="249"/>
          <ac:spMkLst>
            <pc:docMk/>
            <pc:sldMk cId="251569676" sldId="291"/>
            <ac:spMk id="2" creationId="{AF2EC5AC-477F-390D-6AAF-0D2125FE49AC}"/>
          </ac:spMkLst>
        </pc:spChg>
      </pc:sldChg>
      <pc:sldChg chg="modSp mod">
        <pc:chgData name="Rafael Plaza" userId="6d823b37fb43ba68" providerId="LiveId" clId="{6D4EEB82-3759-4EAF-80E3-009CFFBAA3EE}" dt="2024-04-02T22:23:20.739" v="376" actId="20577"/>
        <pc:sldMkLst>
          <pc:docMk/>
          <pc:sldMk cId="2186507449" sldId="292"/>
        </pc:sldMkLst>
        <pc:spChg chg="mod">
          <ac:chgData name="Rafael Plaza" userId="6d823b37fb43ba68" providerId="LiveId" clId="{6D4EEB82-3759-4EAF-80E3-009CFFBAA3EE}" dt="2024-04-02T22:22:30.356" v="270" actId="20577"/>
          <ac:spMkLst>
            <pc:docMk/>
            <pc:sldMk cId="2186507449" sldId="292"/>
            <ac:spMk id="2" creationId="{90BD989E-B2B1-3B2F-9D20-C8B1476115B5}"/>
          </ac:spMkLst>
        </pc:spChg>
        <pc:spChg chg="mod">
          <ac:chgData name="Rafael Plaza" userId="6d823b37fb43ba68" providerId="LiveId" clId="{6D4EEB82-3759-4EAF-80E3-009CFFBAA3EE}" dt="2024-04-02T22:23:20.739" v="376" actId="20577"/>
          <ac:spMkLst>
            <pc:docMk/>
            <pc:sldMk cId="2186507449" sldId="292"/>
            <ac:spMk id="3" creationId="{DEC827C8-FC60-2F1D-D2A7-9EEE53B77413}"/>
          </ac:spMkLst>
        </pc:spChg>
      </pc:sldChg>
      <pc:sldChg chg="del">
        <pc:chgData name="Rafael Plaza" userId="6d823b37fb43ba68" providerId="LiveId" clId="{6D4EEB82-3759-4EAF-80E3-009CFFBAA3EE}" dt="2024-04-02T22:45:59.465" v="546" actId="2696"/>
        <pc:sldMkLst>
          <pc:docMk/>
          <pc:sldMk cId="2770326416" sldId="300"/>
        </pc:sldMkLst>
      </pc:sldChg>
      <pc:sldChg chg="addSp delSp modSp mod">
        <pc:chgData name="Rafael Plaza" userId="6d823b37fb43ba68" providerId="LiveId" clId="{6D4EEB82-3759-4EAF-80E3-009CFFBAA3EE}" dt="2024-04-02T23:47:00.995" v="1975" actId="1076"/>
        <pc:sldMkLst>
          <pc:docMk/>
          <pc:sldMk cId="3512359993" sldId="301"/>
        </pc:sldMkLst>
        <pc:spChg chg="mod">
          <ac:chgData name="Rafael Plaza" userId="6d823b37fb43ba68" providerId="LiveId" clId="{6D4EEB82-3759-4EAF-80E3-009CFFBAA3EE}" dt="2024-04-02T22:45:47.760" v="544" actId="5793"/>
          <ac:spMkLst>
            <pc:docMk/>
            <pc:sldMk cId="3512359993" sldId="301"/>
            <ac:spMk id="2" creationId="{54AEF2CA-6FC5-2551-9351-7CE64D34F201}"/>
          </ac:spMkLst>
        </pc:spChg>
        <pc:spChg chg="mod">
          <ac:chgData name="Rafael Plaza" userId="6d823b37fb43ba68" providerId="LiveId" clId="{6D4EEB82-3759-4EAF-80E3-009CFFBAA3EE}" dt="2024-04-02T22:45:33.584" v="537" actId="20577"/>
          <ac:spMkLst>
            <pc:docMk/>
            <pc:sldMk cId="3512359993" sldId="301"/>
            <ac:spMk id="3" creationId="{2EEF0D7B-E0E6-3481-8BF7-1FDF874934B4}"/>
          </ac:spMkLst>
        </pc:spChg>
        <pc:spChg chg="add del mod">
          <ac:chgData name="Rafael Plaza" userId="6d823b37fb43ba68" providerId="LiveId" clId="{6D4EEB82-3759-4EAF-80E3-009CFFBAA3EE}" dt="2024-04-02T23:46:48.281" v="1973"/>
          <ac:spMkLst>
            <pc:docMk/>
            <pc:sldMk cId="3512359993" sldId="301"/>
            <ac:spMk id="7" creationId="{3ED9831F-2603-93CF-A37A-C309EEF95B4D}"/>
          </ac:spMkLst>
        </pc:spChg>
        <pc:picChg chg="del">
          <ac:chgData name="Rafael Plaza" userId="6d823b37fb43ba68" providerId="LiveId" clId="{6D4EEB82-3759-4EAF-80E3-009CFFBAA3EE}" dt="2024-04-02T23:46:44.694" v="1972" actId="478"/>
          <ac:picMkLst>
            <pc:docMk/>
            <pc:sldMk cId="3512359993" sldId="301"/>
            <ac:picMk id="5" creationId="{8D789388-690C-4479-20ED-AFA6F691684D}"/>
          </ac:picMkLst>
        </pc:picChg>
        <pc:picChg chg="del">
          <ac:chgData name="Rafael Plaza" userId="6d823b37fb43ba68" providerId="LiveId" clId="{6D4EEB82-3759-4EAF-80E3-009CFFBAA3EE}" dt="2024-04-02T22:45:00.174" v="524" actId="478"/>
          <ac:picMkLst>
            <pc:docMk/>
            <pc:sldMk cId="3512359993" sldId="301"/>
            <ac:picMk id="6" creationId="{3BB02EF3-014D-BB1E-7F49-E9167268F7BA}"/>
          </ac:picMkLst>
        </pc:picChg>
        <pc:picChg chg="add mod">
          <ac:chgData name="Rafael Plaza" userId="6d823b37fb43ba68" providerId="LiveId" clId="{6D4EEB82-3759-4EAF-80E3-009CFFBAA3EE}" dt="2024-04-02T23:47:00.995" v="1975" actId="1076"/>
          <ac:picMkLst>
            <pc:docMk/>
            <pc:sldMk cId="3512359993" sldId="301"/>
            <ac:picMk id="8" creationId="{30BEF687-A27F-88CA-3DE8-96B5CF2B6910}"/>
          </ac:picMkLst>
        </pc:picChg>
      </pc:sldChg>
      <pc:sldChg chg="del">
        <pc:chgData name="Rafael Plaza" userId="6d823b37fb43ba68" providerId="LiveId" clId="{6D4EEB82-3759-4EAF-80E3-009CFFBAA3EE}" dt="2024-04-02T22:45:55.106" v="545" actId="2696"/>
        <pc:sldMkLst>
          <pc:docMk/>
          <pc:sldMk cId="4131875563" sldId="302"/>
        </pc:sldMkLst>
      </pc:sldChg>
      <pc:sldChg chg="addSp delSp modSp mod">
        <pc:chgData name="Rafael Plaza" userId="6d823b37fb43ba68" providerId="LiveId" clId="{6D4EEB82-3759-4EAF-80E3-009CFFBAA3EE}" dt="2024-04-02T23:22:58.562" v="1566" actId="14100"/>
        <pc:sldMkLst>
          <pc:docMk/>
          <pc:sldMk cId="3875788899" sldId="303"/>
        </pc:sldMkLst>
        <pc:spChg chg="mod">
          <ac:chgData name="Rafael Plaza" userId="6d823b37fb43ba68" providerId="LiveId" clId="{6D4EEB82-3759-4EAF-80E3-009CFFBAA3EE}" dt="2024-04-02T22:48:50.487" v="719" actId="20577"/>
          <ac:spMkLst>
            <pc:docMk/>
            <pc:sldMk cId="3875788899" sldId="303"/>
            <ac:spMk id="2" creationId="{45BCB317-AFCF-2F99-A756-518153A9CDFA}"/>
          </ac:spMkLst>
        </pc:spChg>
        <pc:spChg chg="mod">
          <ac:chgData name="Rafael Plaza" userId="6d823b37fb43ba68" providerId="LiveId" clId="{6D4EEB82-3759-4EAF-80E3-009CFFBAA3EE}" dt="2024-04-02T23:22:58.562" v="1566" actId="14100"/>
          <ac:spMkLst>
            <pc:docMk/>
            <pc:sldMk cId="3875788899" sldId="303"/>
            <ac:spMk id="3" creationId="{DB30364B-B164-28D4-61C5-9913B915BF73}"/>
          </ac:spMkLst>
        </pc:spChg>
        <pc:spChg chg="add mod">
          <ac:chgData name="Rafael Plaza" userId="6d823b37fb43ba68" providerId="LiveId" clId="{6D4EEB82-3759-4EAF-80E3-009CFFBAA3EE}" dt="2024-04-02T23:22:48.113" v="1565" actId="14100"/>
          <ac:spMkLst>
            <pc:docMk/>
            <pc:sldMk cId="3875788899" sldId="303"/>
            <ac:spMk id="7" creationId="{288A3827-0D2B-2B0A-D681-B9012D90D0D9}"/>
          </ac:spMkLst>
        </pc:spChg>
        <pc:picChg chg="del">
          <ac:chgData name="Rafael Plaza" userId="6d823b37fb43ba68" providerId="LiveId" clId="{6D4EEB82-3759-4EAF-80E3-009CFFBAA3EE}" dt="2024-04-02T22:46:47.560" v="629" actId="478"/>
          <ac:picMkLst>
            <pc:docMk/>
            <pc:sldMk cId="3875788899" sldId="303"/>
            <ac:picMk id="5" creationId="{0635249B-3E5A-3E23-F550-1585B2E46BF6}"/>
          </ac:picMkLst>
        </pc:picChg>
        <pc:picChg chg="del">
          <ac:chgData name="Rafael Plaza" userId="6d823b37fb43ba68" providerId="LiveId" clId="{6D4EEB82-3759-4EAF-80E3-009CFFBAA3EE}" dt="2024-04-02T22:46:44.261" v="628" actId="478"/>
          <ac:picMkLst>
            <pc:docMk/>
            <pc:sldMk cId="3875788899" sldId="303"/>
            <ac:picMk id="6" creationId="{2900AE2B-9261-749F-838D-6AFFF1A6EFC0}"/>
          </ac:picMkLst>
        </pc:picChg>
      </pc:sldChg>
      <pc:sldChg chg="addSp delSp modSp mod">
        <pc:chgData name="Rafael Plaza" userId="6d823b37fb43ba68" providerId="LiveId" clId="{6D4EEB82-3759-4EAF-80E3-009CFFBAA3EE}" dt="2024-04-02T22:50:38.202" v="825" actId="20577"/>
        <pc:sldMkLst>
          <pc:docMk/>
          <pc:sldMk cId="3742029824" sldId="304"/>
        </pc:sldMkLst>
        <pc:spChg chg="mod">
          <ac:chgData name="Rafael Plaza" userId="6d823b37fb43ba68" providerId="LiveId" clId="{6D4EEB82-3759-4EAF-80E3-009CFFBAA3EE}" dt="2024-04-02T22:49:43.026" v="754" actId="20577"/>
          <ac:spMkLst>
            <pc:docMk/>
            <pc:sldMk cId="3742029824" sldId="304"/>
            <ac:spMk id="2" creationId="{A97FCB45-F50A-1DCA-69CD-D5B841327405}"/>
          </ac:spMkLst>
        </pc:spChg>
        <pc:spChg chg="mod">
          <ac:chgData name="Rafael Plaza" userId="6d823b37fb43ba68" providerId="LiveId" clId="{6D4EEB82-3759-4EAF-80E3-009CFFBAA3EE}" dt="2024-04-02T22:50:38.202" v="825" actId="20577"/>
          <ac:spMkLst>
            <pc:docMk/>
            <pc:sldMk cId="3742029824" sldId="304"/>
            <ac:spMk id="3" creationId="{35B03238-1BB5-1741-950A-2B7B54044695}"/>
          </ac:spMkLst>
        </pc:spChg>
        <pc:spChg chg="add mod">
          <ac:chgData name="Rafael Plaza" userId="6d823b37fb43ba68" providerId="LiveId" clId="{6D4EEB82-3759-4EAF-80E3-009CFFBAA3EE}" dt="2024-04-02T22:50:21.633" v="784" actId="27636"/>
          <ac:spMkLst>
            <pc:docMk/>
            <pc:sldMk cId="3742029824" sldId="304"/>
            <ac:spMk id="7" creationId="{5B9C3109-6833-DC09-B3E4-87FD5A9D90DC}"/>
          </ac:spMkLst>
        </pc:spChg>
        <pc:picChg chg="del">
          <ac:chgData name="Rafael Plaza" userId="6d823b37fb43ba68" providerId="LiveId" clId="{6D4EEB82-3759-4EAF-80E3-009CFFBAA3EE}" dt="2024-04-02T22:49:07.386" v="723" actId="478"/>
          <ac:picMkLst>
            <pc:docMk/>
            <pc:sldMk cId="3742029824" sldId="304"/>
            <ac:picMk id="5" creationId="{6F18EC01-B5F7-7E50-DFC8-9E93D3DCA5B8}"/>
          </ac:picMkLst>
        </pc:picChg>
        <pc:picChg chg="del">
          <ac:chgData name="Rafael Plaza" userId="6d823b37fb43ba68" providerId="LiveId" clId="{6D4EEB82-3759-4EAF-80E3-009CFFBAA3EE}" dt="2024-04-02T22:49:05.758" v="722" actId="478"/>
          <ac:picMkLst>
            <pc:docMk/>
            <pc:sldMk cId="3742029824" sldId="304"/>
            <ac:picMk id="6" creationId="{F249523A-4EFC-1739-3DA5-5C62D37EC1C5}"/>
          </ac:picMkLst>
        </pc:picChg>
      </pc:sldChg>
      <pc:sldChg chg="addSp delSp modSp mod">
        <pc:chgData name="Rafael Plaza" userId="6d823b37fb43ba68" providerId="LiveId" clId="{6D4EEB82-3759-4EAF-80E3-009CFFBAA3EE}" dt="2024-04-02T22:52:58.407" v="999" actId="20577"/>
        <pc:sldMkLst>
          <pc:docMk/>
          <pc:sldMk cId="2013892362" sldId="305"/>
        </pc:sldMkLst>
        <pc:spChg chg="mod">
          <ac:chgData name="Rafael Plaza" userId="6d823b37fb43ba68" providerId="LiveId" clId="{6D4EEB82-3759-4EAF-80E3-009CFFBAA3EE}" dt="2024-04-02T22:51:44.506" v="928" actId="20577"/>
          <ac:spMkLst>
            <pc:docMk/>
            <pc:sldMk cId="2013892362" sldId="305"/>
            <ac:spMk id="2" creationId="{0F39E48B-7124-8ED5-8268-0ADD4737EE71}"/>
          </ac:spMkLst>
        </pc:spChg>
        <pc:spChg chg="mod">
          <ac:chgData name="Rafael Plaza" userId="6d823b37fb43ba68" providerId="LiveId" clId="{6D4EEB82-3759-4EAF-80E3-009CFFBAA3EE}" dt="2024-04-02T22:52:58.407" v="999" actId="20577"/>
          <ac:spMkLst>
            <pc:docMk/>
            <pc:sldMk cId="2013892362" sldId="305"/>
            <ac:spMk id="3" creationId="{80F0147A-734F-28E2-C971-8936DD64346D}"/>
          </ac:spMkLst>
        </pc:spChg>
        <pc:spChg chg="add mod">
          <ac:chgData name="Rafael Plaza" userId="6d823b37fb43ba68" providerId="LiveId" clId="{6D4EEB82-3759-4EAF-80E3-009CFFBAA3EE}" dt="2024-04-02T22:52:15.830" v="948" actId="27636"/>
          <ac:spMkLst>
            <pc:docMk/>
            <pc:sldMk cId="2013892362" sldId="305"/>
            <ac:spMk id="7" creationId="{EAB1FB9E-462D-D8F0-664E-AE82CDD4607D}"/>
          </ac:spMkLst>
        </pc:spChg>
        <pc:picChg chg="del">
          <ac:chgData name="Rafael Plaza" userId="6d823b37fb43ba68" providerId="LiveId" clId="{6D4EEB82-3759-4EAF-80E3-009CFFBAA3EE}" dt="2024-04-02T22:51:06.290" v="888" actId="478"/>
          <ac:picMkLst>
            <pc:docMk/>
            <pc:sldMk cId="2013892362" sldId="305"/>
            <ac:picMk id="5" creationId="{F5903270-C4B7-7471-2388-E93644F169C9}"/>
          </ac:picMkLst>
        </pc:picChg>
        <pc:picChg chg="del">
          <ac:chgData name="Rafael Plaza" userId="6d823b37fb43ba68" providerId="LiveId" clId="{6D4EEB82-3759-4EAF-80E3-009CFFBAA3EE}" dt="2024-04-02T22:51:04.117" v="887" actId="478"/>
          <ac:picMkLst>
            <pc:docMk/>
            <pc:sldMk cId="2013892362" sldId="305"/>
            <ac:picMk id="6" creationId="{064BA81B-82ED-CC36-141A-2EAFC093DC85}"/>
          </ac:picMkLst>
        </pc:picChg>
      </pc:sldChg>
      <pc:sldChg chg="addSp delSp modSp mod">
        <pc:chgData name="Rafael Plaza" userId="6d823b37fb43ba68" providerId="LiveId" clId="{6D4EEB82-3759-4EAF-80E3-009CFFBAA3EE}" dt="2024-04-02T23:58:59.639" v="2088" actId="14100"/>
        <pc:sldMkLst>
          <pc:docMk/>
          <pc:sldMk cId="328436617" sldId="306"/>
        </pc:sldMkLst>
        <pc:spChg chg="mod">
          <ac:chgData name="Rafael Plaza" userId="6d823b37fb43ba68" providerId="LiveId" clId="{6D4EEB82-3759-4EAF-80E3-009CFFBAA3EE}" dt="2024-04-02T23:31:05.995" v="1702" actId="20577"/>
          <ac:spMkLst>
            <pc:docMk/>
            <pc:sldMk cId="328436617" sldId="306"/>
            <ac:spMk id="2" creationId="{73F42E5F-EDB2-2E96-8239-6D3C321D031A}"/>
          </ac:spMkLst>
        </pc:spChg>
        <pc:spChg chg="mod">
          <ac:chgData name="Rafael Plaza" userId="6d823b37fb43ba68" providerId="LiveId" clId="{6D4EEB82-3759-4EAF-80E3-009CFFBAA3EE}" dt="2024-04-02T23:58:59.639" v="2088" actId="14100"/>
          <ac:spMkLst>
            <pc:docMk/>
            <pc:sldMk cId="328436617" sldId="306"/>
            <ac:spMk id="3" creationId="{33569D0E-EBEA-9541-2592-1A9C93249CB5}"/>
          </ac:spMkLst>
        </pc:spChg>
        <pc:spChg chg="add del mod">
          <ac:chgData name="Rafael Plaza" userId="6d823b37fb43ba68" providerId="LiveId" clId="{6D4EEB82-3759-4EAF-80E3-009CFFBAA3EE}" dt="2024-04-02T23:58:42.457" v="2086"/>
          <ac:spMkLst>
            <pc:docMk/>
            <pc:sldMk cId="328436617" sldId="306"/>
            <ac:spMk id="7" creationId="{00BE4AFA-3879-DED2-4D68-C82F59B43920}"/>
          </ac:spMkLst>
        </pc:spChg>
        <pc:picChg chg="del">
          <ac:chgData name="Rafael Plaza" userId="6d823b37fb43ba68" providerId="LiveId" clId="{6D4EEB82-3759-4EAF-80E3-009CFFBAA3EE}" dt="2024-04-02T22:53:10.726" v="1002" actId="478"/>
          <ac:picMkLst>
            <pc:docMk/>
            <pc:sldMk cId="328436617" sldId="306"/>
            <ac:picMk id="5" creationId="{FCD8FA3B-688D-3A44-DE26-A276F03B2DF5}"/>
          </ac:picMkLst>
        </pc:picChg>
        <pc:picChg chg="del">
          <ac:chgData name="Rafael Plaza" userId="6d823b37fb43ba68" providerId="LiveId" clId="{6D4EEB82-3759-4EAF-80E3-009CFFBAA3EE}" dt="2024-04-02T22:53:09.141" v="1001" actId="478"/>
          <ac:picMkLst>
            <pc:docMk/>
            <pc:sldMk cId="328436617" sldId="306"/>
            <ac:picMk id="6" creationId="{857BCC35-B8F5-49B0-5615-0A2B1D928F5B}"/>
          </ac:picMkLst>
        </pc:picChg>
        <pc:picChg chg="add mod">
          <ac:chgData name="Rafael Plaza" userId="6d823b37fb43ba68" providerId="LiveId" clId="{6D4EEB82-3759-4EAF-80E3-009CFFBAA3EE}" dt="2024-04-02T23:58:48.250" v="2087" actId="14100"/>
          <ac:picMkLst>
            <pc:docMk/>
            <pc:sldMk cId="328436617" sldId="306"/>
            <ac:picMk id="8" creationId="{EC11263E-7403-A7E9-1B21-76C094071E1A}"/>
          </ac:picMkLst>
        </pc:picChg>
      </pc:sldChg>
      <pc:sldChg chg="addSp delSp modSp mod modClrScheme chgLayout">
        <pc:chgData name="Rafael Plaza" userId="6d823b37fb43ba68" providerId="LiveId" clId="{6D4EEB82-3759-4EAF-80E3-009CFFBAA3EE}" dt="2024-04-03T00:14:13.676" v="2145" actId="20577"/>
        <pc:sldMkLst>
          <pc:docMk/>
          <pc:sldMk cId="928602541" sldId="307"/>
        </pc:sldMkLst>
        <pc:spChg chg="mod ord">
          <ac:chgData name="Rafael Plaza" userId="6d823b37fb43ba68" providerId="LiveId" clId="{6D4EEB82-3759-4EAF-80E3-009CFFBAA3EE}" dt="2024-04-02T23:01:45.091" v="1234" actId="700"/>
          <ac:spMkLst>
            <pc:docMk/>
            <pc:sldMk cId="928602541" sldId="307"/>
            <ac:spMk id="2" creationId="{797186A6-0CC9-CB76-19A3-EB341B57882A}"/>
          </ac:spMkLst>
        </pc:spChg>
        <pc:spChg chg="mod ord">
          <ac:chgData name="Rafael Plaza" userId="6d823b37fb43ba68" providerId="LiveId" clId="{6D4EEB82-3759-4EAF-80E3-009CFFBAA3EE}" dt="2024-04-03T00:14:13.676" v="2145" actId="20577"/>
          <ac:spMkLst>
            <pc:docMk/>
            <pc:sldMk cId="928602541" sldId="307"/>
            <ac:spMk id="3" creationId="{081F83AD-736F-9E92-D74C-98B5C23DDB7C}"/>
          </ac:spMkLst>
        </pc:spChg>
        <pc:spChg chg="add del mod">
          <ac:chgData name="Rafael Plaza" userId="6d823b37fb43ba68" providerId="LiveId" clId="{6D4EEB82-3759-4EAF-80E3-009CFFBAA3EE}" dt="2024-04-03T00:00:18.194" v="2089"/>
          <ac:spMkLst>
            <pc:docMk/>
            <pc:sldMk cId="928602541" sldId="307"/>
            <ac:spMk id="7" creationId="{43F21093-721A-21AF-B145-BEE96CD81EA6}"/>
          </ac:spMkLst>
        </pc:spChg>
        <pc:picChg chg="del">
          <ac:chgData name="Rafael Plaza" userId="6d823b37fb43ba68" providerId="LiveId" clId="{6D4EEB82-3759-4EAF-80E3-009CFFBAA3EE}" dt="2024-04-02T22:55:06.344" v="1102" actId="478"/>
          <ac:picMkLst>
            <pc:docMk/>
            <pc:sldMk cId="928602541" sldId="307"/>
            <ac:picMk id="5" creationId="{992A1431-9DA1-1E40-D9AA-234B4EC7FC4A}"/>
          </ac:picMkLst>
        </pc:picChg>
        <pc:picChg chg="del">
          <ac:chgData name="Rafael Plaza" userId="6d823b37fb43ba68" providerId="LiveId" clId="{6D4EEB82-3759-4EAF-80E3-009CFFBAA3EE}" dt="2024-04-02T22:55:04.716" v="1101" actId="478"/>
          <ac:picMkLst>
            <pc:docMk/>
            <pc:sldMk cId="928602541" sldId="307"/>
            <ac:picMk id="6" creationId="{6C9F16E6-2DFB-11A1-663E-87D7B1AA21DB}"/>
          </ac:picMkLst>
        </pc:picChg>
        <pc:picChg chg="add mod">
          <ac:chgData name="Rafael Plaza" userId="6d823b37fb43ba68" providerId="LiveId" clId="{6D4EEB82-3759-4EAF-80E3-009CFFBAA3EE}" dt="2024-04-03T00:00:44.524" v="2093" actId="1076"/>
          <ac:picMkLst>
            <pc:docMk/>
            <pc:sldMk cId="928602541" sldId="307"/>
            <ac:picMk id="8" creationId="{78C5984C-89A5-2BBA-E632-F372280C2B67}"/>
          </ac:picMkLst>
        </pc:picChg>
      </pc:sldChg>
      <pc:sldChg chg="del">
        <pc:chgData name="Rafael Plaza" userId="6d823b37fb43ba68" providerId="LiveId" clId="{6D4EEB82-3759-4EAF-80E3-009CFFBAA3EE}" dt="2024-04-02T22:58:02.531" v="1230" actId="2696"/>
        <pc:sldMkLst>
          <pc:docMk/>
          <pc:sldMk cId="79860028" sldId="308"/>
        </pc:sldMkLst>
      </pc:sldChg>
      <pc:sldChg chg="del">
        <pc:chgData name="Rafael Plaza" userId="6d823b37fb43ba68" providerId="LiveId" clId="{6D4EEB82-3759-4EAF-80E3-009CFFBAA3EE}" dt="2024-04-02T22:58:02.531" v="1230" actId="2696"/>
        <pc:sldMkLst>
          <pc:docMk/>
          <pc:sldMk cId="766264219" sldId="309"/>
        </pc:sldMkLst>
      </pc:sldChg>
      <pc:sldChg chg="del">
        <pc:chgData name="Rafael Plaza" userId="6d823b37fb43ba68" providerId="LiveId" clId="{6D4EEB82-3759-4EAF-80E3-009CFFBAA3EE}" dt="2024-04-02T22:58:02.531" v="1230" actId="2696"/>
        <pc:sldMkLst>
          <pc:docMk/>
          <pc:sldMk cId="4151850677" sldId="310"/>
        </pc:sldMkLst>
      </pc:sldChg>
      <pc:sldChg chg="del">
        <pc:chgData name="Rafael Plaza" userId="6d823b37fb43ba68" providerId="LiveId" clId="{6D4EEB82-3759-4EAF-80E3-009CFFBAA3EE}" dt="2024-04-02T22:58:02.531" v="1230" actId="2696"/>
        <pc:sldMkLst>
          <pc:docMk/>
          <pc:sldMk cId="2136965673" sldId="311"/>
        </pc:sldMkLst>
      </pc:sldChg>
      <pc:sldChg chg="del">
        <pc:chgData name="Rafael Plaza" userId="6d823b37fb43ba68" providerId="LiveId" clId="{6D4EEB82-3759-4EAF-80E3-009CFFBAA3EE}" dt="2024-04-02T22:58:02.531" v="1230" actId="2696"/>
        <pc:sldMkLst>
          <pc:docMk/>
          <pc:sldMk cId="1976626874" sldId="312"/>
        </pc:sldMkLst>
      </pc:sldChg>
      <pc:sldChg chg="del">
        <pc:chgData name="Rafael Plaza" userId="6d823b37fb43ba68" providerId="LiveId" clId="{6D4EEB82-3759-4EAF-80E3-009CFFBAA3EE}" dt="2024-04-02T22:58:02.531" v="1230" actId="2696"/>
        <pc:sldMkLst>
          <pc:docMk/>
          <pc:sldMk cId="2193892993" sldId="313"/>
        </pc:sldMkLst>
      </pc:sldChg>
      <pc:sldChg chg="del">
        <pc:chgData name="Rafael Plaza" userId="6d823b37fb43ba68" providerId="LiveId" clId="{6D4EEB82-3759-4EAF-80E3-009CFFBAA3EE}" dt="2024-04-02T22:58:02.531" v="1230" actId="2696"/>
        <pc:sldMkLst>
          <pc:docMk/>
          <pc:sldMk cId="1677352030" sldId="314"/>
        </pc:sldMkLst>
      </pc:sldChg>
      <pc:sldChg chg="del">
        <pc:chgData name="Rafael Plaza" userId="6d823b37fb43ba68" providerId="LiveId" clId="{6D4EEB82-3759-4EAF-80E3-009CFFBAA3EE}" dt="2024-04-02T22:46:04.260" v="547" actId="2696"/>
        <pc:sldMkLst>
          <pc:docMk/>
          <pc:sldMk cId="2600817243" sldId="316"/>
        </pc:sldMkLst>
      </pc:sldChg>
      <pc:sldChg chg="del">
        <pc:chgData name="Rafael Plaza" userId="6d823b37fb43ba68" providerId="LiveId" clId="{6D4EEB82-3759-4EAF-80E3-009CFFBAA3EE}" dt="2024-04-02T22:46:07.716" v="548" actId="2696"/>
        <pc:sldMkLst>
          <pc:docMk/>
          <pc:sldMk cId="3150308838" sldId="317"/>
        </pc:sldMkLst>
      </pc:sldChg>
      <pc:sldChg chg="del">
        <pc:chgData name="Rafael Plaza" userId="6d823b37fb43ba68" providerId="LiveId" clId="{6D4EEB82-3759-4EAF-80E3-009CFFBAA3EE}" dt="2024-04-02T22:46:11.798" v="549" actId="2696"/>
        <pc:sldMkLst>
          <pc:docMk/>
          <pc:sldMk cId="2316171519" sldId="318"/>
        </pc:sldMkLst>
      </pc:sldChg>
      <pc:sldChg chg="addSp modSp new mod modClrScheme chgLayout">
        <pc:chgData name="Rafael Plaza" userId="6d823b37fb43ba68" providerId="LiveId" clId="{6D4EEB82-3759-4EAF-80E3-009CFFBAA3EE}" dt="2024-04-02T22:43:27.410" v="454" actId="123"/>
        <pc:sldMkLst>
          <pc:docMk/>
          <pc:sldMk cId="1112860980" sldId="319"/>
        </pc:sldMkLst>
        <pc:spChg chg="mod ord">
          <ac:chgData name="Rafael Plaza" userId="6d823b37fb43ba68" providerId="LiveId" clId="{6D4EEB82-3759-4EAF-80E3-009CFFBAA3EE}" dt="2024-04-02T22:42:55.212" v="445" actId="27636"/>
          <ac:spMkLst>
            <pc:docMk/>
            <pc:sldMk cId="1112860980" sldId="319"/>
            <ac:spMk id="2" creationId="{54478FD6-07A4-4BC8-BF56-862F1A2E4795}"/>
          </ac:spMkLst>
        </pc:spChg>
        <pc:spChg chg="add mod ord">
          <ac:chgData name="Rafael Plaza" userId="6d823b37fb43ba68" providerId="LiveId" clId="{6D4EEB82-3759-4EAF-80E3-009CFFBAA3EE}" dt="2024-04-02T22:43:27.410" v="454" actId="123"/>
          <ac:spMkLst>
            <pc:docMk/>
            <pc:sldMk cId="1112860980" sldId="319"/>
            <ac:spMk id="3" creationId="{84D0300F-3821-8EA4-AF05-3B966A0C5900}"/>
          </ac:spMkLst>
        </pc:spChg>
      </pc:sldChg>
      <pc:sldChg chg="modSp new mod">
        <pc:chgData name="Rafael Plaza" userId="6d823b37fb43ba68" providerId="LiveId" clId="{6D4EEB82-3759-4EAF-80E3-009CFFBAA3EE}" dt="2024-04-02T23:02:41.192" v="1293" actId="20577"/>
        <pc:sldMkLst>
          <pc:docMk/>
          <pc:sldMk cId="2959399007" sldId="320"/>
        </pc:sldMkLst>
        <pc:spChg chg="mod">
          <ac:chgData name="Rafael Plaza" userId="6d823b37fb43ba68" providerId="LiveId" clId="{6D4EEB82-3759-4EAF-80E3-009CFFBAA3EE}" dt="2024-04-02T23:02:41.192" v="1293" actId="20577"/>
          <ac:spMkLst>
            <pc:docMk/>
            <pc:sldMk cId="2959399007" sldId="320"/>
            <ac:spMk id="2" creationId="{69A7259B-AF4A-3EC6-810E-4BB4834FD1F5}"/>
          </ac:spMkLst>
        </pc:spChg>
      </pc:sldChg>
      <pc:sldChg chg="addSp delSp modSp new mod">
        <pc:chgData name="Rafael Plaza" userId="6d823b37fb43ba68" providerId="LiveId" clId="{6D4EEB82-3759-4EAF-80E3-009CFFBAA3EE}" dt="2024-04-02T23:51:24.636" v="1992" actId="1076"/>
        <pc:sldMkLst>
          <pc:docMk/>
          <pc:sldMk cId="3420502661" sldId="321"/>
        </pc:sldMkLst>
        <pc:spChg chg="mod">
          <ac:chgData name="Rafael Plaza" userId="6d823b37fb43ba68" providerId="LiveId" clId="{6D4EEB82-3759-4EAF-80E3-009CFFBAA3EE}" dt="2024-04-02T23:08:18.150" v="1353"/>
          <ac:spMkLst>
            <pc:docMk/>
            <pc:sldMk cId="3420502661" sldId="321"/>
            <ac:spMk id="2" creationId="{0F5C9A5A-E962-175A-DE1B-FD06B8E8A339}"/>
          </ac:spMkLst>
        </pc:spChg>
        <pc:spChg chg="mod">
          <ac:chgData name="Rafael Plaza" userId="6d823b37fb43ba68" providerId="LiveId" clId="{6D4EEB82-3759-4EAF-80E3-009CFFBAA3EE}" dt="2024-04-02T23:04:13.086" v="1307" actId="123"/>
          <ac:spMkLst>
            <pc:docMk/>
            <pc:sldMk cId="3420502661" sldId="321"/>
            <ac:spMk id="3" creationId="{FDD08DAA-A5D0-80E1-69C1-EBAFB2DC7D67}"/>
          </ac:spMkLst>
        </pc:spChg>
        <pc:spChg chg="del mod">
          <ac:chgData name="Rafael Plaza" userId="6d823b37fb43ba68" providerId="LiveId" clId="{6D4EEB82-3759-4EAF-80E3-009CFFBAA3EE}" dt="2024-04-02T23:51:20.177" v="1991"/>
          <ac:spMkLst>
            <pc:docMk/>
            <pc:sldMk cId="3420502661" sldId="321"/>
            <ac:spMk id="4" creationId="{5BE61DA7-05B5-E759-FD23-FA647FFD20B8}"/>
          </ac:spMkLst>
        </pc:spChg>
        <pc:picChg chg="add mod">
          <ac:chgData name="Rafael Plaza" userId="6d823b37fb43ba68" providerId="LiveId" clId="{6D4EEB82-3759-4EAF-80E3-009CFFBAA3EE}" dt="2024-04-02T23:51:24.636" v="1992" actId="1076"/>
          <ac:picMkLst>
            <pc:docMk/>
            <pc:sldMk cId="3420502661" sldId="321"/>
            <ac:picMk id="5" creationId="{B48A503D-92D2-CE0C-C4D5-9B49804BA427}"/>
          </ac:picMkLst>
        </pc:picChg>
      </pc:sldChg>
      <pc:sldChg chg="addSp delSp modSp new mod">
        <pc:chgData name="Rafael Plaza" userId="6d823b37fb43ba68" providerId="LiveId" clId="{6D4EEB82-3759-4EAF-80E3-009CFFBAA3EE}" dt="2024-04-02T23:52:15.699" v="1996" actId="1076"/>
        <pc:sldMkLst>
          <pc:docMk/>
          <pc:sldMk cId="2512176044" sldId="322"/>
        </pc:sldMkLst>
        <pc:spChg chg="mod">
          <ac:chgData name="Rafael Plaza" userId="6d823b37fb43ba68" providerId="LiveId" clId="{6D4EEB82-3759-4EAF-80E3-009CFFBAA3EE}" dt="2024-04-02T23:08:07.890" v="1352"/>
          <ac:spMkLst>
            <pc:docMk/>
            <pc:sldMk cId="2512176044" sldId="322"/>
            <ac:spMk id="2" creationId="{82DEBA92-EA2B-2474-B71C-74B82DC4DE24}"/>
          </ac:spMkLst>
        </pc:spChg>
        <pc:spChg chg="mod">
          <ac:chgData name="Rafael Plaza" userId="6d823b37fb43ba68" providerId="LiveId" clId="{6D4EEB82-3759-4EAF-80E3-009CFFBAA3EE}" dt="2024-04-02T23:05:03.412" v="1325" actId="20577"/>
          <ac:spMkLst>
            <pc:docMk/>
            <pc:sldMk cId="2512176044" sldId="322"/>
            <ac:spMk id="3" creationId="{84B3BE1C-BD7D-DE82-23A2-C81647FF99CA}"/>
          </ac:spMkLst>
        </pc:spChg>
        <pc:spChg chg="del mod">
          <ac:chgData name="Rafael Plaza" userId="6d823b37fb43ba68" providerId="LiveId" clId="{6D4EEB82-3759-4EAF-80E3-009CFFBAA3EE}" dt="2024-04-02T23:51:58.646" v="1993"/>
          <ac:spMkLst>
            <pc:docMk/>
            <pc:sldMk cId="2512176044" sldId="322"/>
            <ac:spMk id="4" creationId="{11027E8F-84E1-AFEF-E2D7-7EEC3F273218}"/>
          </ac:spMkLst>
        </pc:spChg>
        <pc:picChg chg="add mod">
          <ac:chgData name="Rafael Plaza" userId="6d823b37fb43ba68" providerId="LiveId" clId="{6D4EEB82-3759-4EAF-80E3-009CFFBAA3EE}" dt="2024-04-02T23:52:15.699" v="1996" actId="1076"/>
          <ac:picMkLst>
            <pc:docMk/>
            <pc:sldMk cId="2512176044" sldId="322"/>
            <ac:picMk id="5" creationId="{C8A06DE9-092C-3D0C-A956-DC23A5494AE1}"/>
          </ac:picMkLst>
        </pc:picChg>
      </pc:sldChg>
      <pc:sldChg chg="addSp delSp modSp new mod">
        <pc:chgData name="Rafael Plaza" userId="6d823b37fb43ba68" providerId="LiveId" clId="{6D4EEB82-3759-4EAF-80E3-009CFFBAA3EE}" dt="2024-04-02T23:53:10.184" v="1999" actId="1076"/>
        <pc:sldMkLst>
          <pc:docMk/>
          <pc:sldMk cId="2300614448" sldId="323"/>
        </pc:sldMkLst>
        <pc:spChg chg="mod">
          <ac:chgData name="Rafael Plaza" userId="6d823b37fb43ba68" providerId="LiveId" clId="{6D4EEB82-3759-4EAF-80E3-009CFFBAA3EE}" dt="2024-04-02T23:07:57.431" v="1351"/>
          <ac:spMkLst>
            <pc:docMk/>
            <pc:sldMk cId="2300614448" sldId="323"/>
            <ac:spMk id="2" creationId="{2A445828-04D0-F18A-CE5D-164DF6B316B6}"/>
          </ac:spMkLst>
        </pc:spChg>
        <pc:spChg chg="mod">
          <ac:chgData name="Rafael Plaza" userId="6d823b37fb43ba68" providerId="LiveId" clId="{6D4EEB82-3759-4EAF-80E3-009CFFBAA3EE}" dt="2024-04-02T23:05:57.959" v="1335" actId="20577"/>
          <ac:spMkLst>
            <pc:docMk/>
            <pc:sldMk cId="2300614448" sldId="323"/>
            <ac:spMk id="3" creationId="{8D9EF829-2928-DCCE-5579-994632FD4083}"/>
          </ac:spMkLst>
        </pc:spChg>
        <pc:spChg chg="del">
          <ac:chgData name="Rafael Plaza" userId="6d823b37fb43ba68" providerId="LiveId" clId="{6D4EEB82-3759-4EAF-80E3-009CFFBAA3EE}" dt="2024-04-02T23:52:59.410" v="1997"/>
          <ac:spMkLst>
            <pc:docMk/>
            <pc:sldMk cId="2300614448" sldId="323"/>
            <ac:spMk id="4" creationId="{D7370BAE-DD37-E73C-8A2D-F353ABD60B8B}"/>
          </ac:spMkLst>
        </pc:spChg>
        <pc:picChg chg="add mod">
          <ac:chgData name="Rafael Plaza" userId="6d823b37fb43ba68" providerId="LiveId" clId="{6D4EEB82-3759-4EAF-80E3-009CFFBAA3EE}" dt="2024-04-02T23:53:10.184" v="1999" actId="1076"/>
          <ac:picMkLst>
            <pc:docMk/>
            <pc:sldMk cId="2300614448" sldId="323"/>
            <ac:picMk id="5" creationId="{F5AA80FE-C984-2B95-1960-0680C9F0C059}"/>
          </ac:picMkLst>
        </pc:picChg>
      </pc:sldChg>
      <pc:sldChg chg="addSp delSp modSp new mod">
        <pc:chgData name="Rafael Plaza" userId="6d823b37fb43ba68" providerId="LiveId" clId="{6D4EEB82-3759-4EAF-80E3-009CFFBAA3EE}" dt="2024-04-02T23:53:49.783" v="2001" actId="1076"/>
        <pc:sldMkLst>
          <pc:docMk/>
          <pc:sldMk cId="3254063502" sldId="324"/>
        </pc:sldMkLst>
        <pc:spChg chg="mod">
          <ac:chgData name="Rafael Plaza" userId="6d823b37fb43ba68" providerId="LiveId" clId="{6D4EEB82-3759-4EAF-80E3-009CFFBAA3EE}" dt="2024-04-02T23:07:46.717" v="1350"/>
          <ac:spMkLst>
            <pc:docMk/>
            <pc:sldMk cId="3254063502" sldId="324"/>
            <ac:spMk id="2" creationId="{C0BD045D-54C5-5FF4-DE57-88D623CF71F2}"/>
          </ac:spMkLst>
        </pc:spChg>
        <pc:spChg chg="mod">
          <ac:chgData name="Rafael Plaza" userId="6d823b37fb43ba68" providerId="LiveId" clId="{6D4EEB82-3759-4EAF-80E3-009CFFBAA3EE}" dt="2024-04-02T23:07:34.455" v="1349" actId="20577"/>
          <ac:spMkLst>
            <pc:docMk/>
            <pc:sldMk cId="3254063502" sldId="324"/>
            <ac:spMk id="3" creationId="{53B96A88-391C-48A0-14E8-A8FCC06615E8}"/>
          </ac:spMkLst>
        </pc:spChg>
        <pc:spChg chg="del mod">
          <ac:chgData name="Rafael Plaza" userId="6d823b37fb43ba68" providerId="LiveId" clId="{6D4EEB82-3759-4EAF-80E3-009CFFBAA3EE}" dt="2024-04-02T23:53:45.570" v="2000"/>
          <ac:spMkLst>
            <pc:docMk/>
            <pc:sldMk cId="3254063502" sldId="324"/>
            <ac:spMk id="4" creationId="{E70CF1A3-7145-F4DF-DA01-1DDB0638CD42}"/>
          </ac:spMkLst>
        </pc:spChg>
        <pc:picChg chg="add mod">
          <ac:chgData name="Rafael Plaza" userId="6d823b37fb43ba68" providerId="LiveId" clId="{6D4EEB82-3759-4EAF-80E3-009CFFBAA3EE}" dt="2024-04-02T23:53:49.783" v="2001" actId="1076"/>
          <ac:picMkLst>
            <pc:docMk/>
            <pc:sldMk cId="3254063502" sldId="324"/>
            <ac:picMk id="5" creationId="{27B85C15-4203-7DFA-6685-8ED0CAF7ECB7}"/>
          </ac:picMkLst>
        </pc:picChg>
      </pc:sldChg>
      <pc:sldChg chg="addSp delSp modSp new mod">
        <pc:chgData name="Rafael Plaza" userId="6d823b37fb43ba68" providerId="LiveId" clId="{6D4EEB82-3759-4EAF-80E3-009CFFBAA3EE}" dt="2024-04-02T23:54:35.802" v="2003" actId="14100"/>
        <pc:sldMkLst>
          <pc:docMk/>
          <pc:sldMk cId="1757774869" sldId="325"/>
        </pc:sldMkLst>
        <pc:spChg chg="mod">
          <ac:chgData name="Rafael Plaza" userId="6d823b37fb43ba68" providerId="LiveId" clId="{6D4EEB82-3759-4EAF-80E3-009CFFBAA3EE}" dt="2024-04-02T23:09:10.908" v="1360"/>
          <ac:spMkLst>
            <pc:docMk/>
            <pc:sldMk cId="1757774869" sldId="325"/>
            <ac:spMk id="2" creationId="{B763F60B-8378-DA20-7524-00ADB257CF16}"/>
          </ac:spMkLst>
        </pc:spChg>
        <pc:spChg chg="mod">
          <ac:chgData name="Rafael Plaza" userId="6d823b37fb43ba68" providerId="LiveId" clId="{6D4EEB82-3759-4EAF-80E3-009CFFBAA3EE}" dt="2024-04-02T23:09:18.006" v="1366" actId="20577"/>
          <ac:spMkLst>
            <pc:docMk/>
            <pc:sldMk cId="1757774869" sldId="325"/>
            <ac:spMk id="3" creationId="{3050182B-B025-E1F6-4D6C-083E41DC0CCD}"/>
          </ac:spMkLst>
        </pc:spChg>
        <pc:spChg chg="del">
          <ac:chgData name="Rafael Plaza" userId="6d823b37fb43ba68" providerId="LiveId" clId="{6D4EEB82-3759-4EAF-80E3-009CFFBAA3EE}" dt="2024-04-02T23:54:27.465" v="2002"/>
          <ac:spMkLst>
            <pc:docMk/>
            <pc:sldMk cId="1757774869" sldId="325"/>
            <ac:spMk id="4" creationId="{C81C0BDC-6E3E-0564-7A7A-54866B0F5D17}"/>
          </ac:spMkLst>
        </pc:spChg>
        <pc:picChg chg="add mod">
          <ac:chgData name="Rafael Plaza" userId="6d823b37fb43ba68" providerId="LiveId" clId="{6D4EEB82-3759-4EAF-80E3-009CFFBAA3EE}" dt="2024-04-02T23:54:35.802" v="2003" actId="14100"/>
          <ac:picMkLst>
            <pc:docMk/>
            <pc:sldMk cId="1757774869" sldId="325"/>
            <ac:picMk id="5" creationId="{95D3AB01-A9B8-3C19-59FA-53745CCD7F81}"/>
          </ac:picMkLst>
        </pc:picChg>
      </pc:sldChg>
      <pc:sldChg chg="addSp delSp modSp new mod">
        <pc:chgData name="Rafael Plaza" userId="6d823b37fb43ba68" providerId="LiveId" clId="{6D4EEB82-3759-4EAF-80E3-009CFFBAA3EE}" dt="2024-04-02T23:56:49.977" v="2083" actId="14100"/>
        <pc:sldMkLst>
          <pc:docMk/>
          <pc:sldMk cId="2011527131" sldId="326"/>
        </pc:sldMkLst>
        <pc:spChg chg="mod">
          <ac:chgData name="Rafael Plaza" userId="6d823b37fb43ba68" providerId="LiveId" clId="{6D4EEB82-3759-4EAF-80E3-009CFFBAA3EE}" dt="2024-04-02T23:10:03.924" v="1379"/>
          <ac:spMkLst>
            <pc:docMk/>
            <pc:sldMk cId="2011527131" sldId="326"/>
            <ac:spMk id="2" creationId="{18951F11-5CFB-1E16-E342-82F0E879E974}"/>
          </ac:spMkLst>
        </pc:spChg>
        <pc:spChg chg="mod">
          <ac:chgData name="Rafael Plaza" userId="6d823b37fb43ba68" providerId="LiveId" clId="{6D4EEB82-3759-4EAF-80E3-009CFFBAA3EE}" dt="2024-04-02T23:09:56.439" v="1378" actId="20577"/>
          <ac:spMkLst>
            <pc:docMk/>
            <pc:sldMk cId="2011527131" sldId="326"/>
            <ac:spMk id="3" creationId="{B72DA33A-67E3-FF2F-C760-61FF3FBCDAEA}"/>
          </ac:spMkLst>
        </pc:spChg>
        <pc:spChg chg="del mod">
          <ac:chgData name="Rafael Plaza" userId="6d823b37fb43ba68" providerId="LiveId" clId="{6D4EEB82-3759-4EAF-80E3-009CFFBAA3EE}" dt="2024-04-02T23:56:46.294" v="2082"/>
          <ac:spMkLst>
            <pc:docMk/>
            <pc:sldMk cId="2011527131" sldId="326"/>
            <ac:spMk id="4" creationId="{063B581A-BB5F-E8EF-A235-C08C53C0A3B4}"/>
          </ac:spMkLst>
        </pc:spChg>
        <pc:picChg chg="add mod">
          <ac:chgData name="Rafael Plaza" userId="6d823b37fb43ba68" providerId="LiveId" clId="{6D4EEB82-3759-4EAF-80E3-009CFFBAA3EE}" dt="2024-04-02T23:56:49.977" v="2083" actId="14100"/>
          <ac:picMkLst>
            <pc:docMk/>
            <pc:sldMk cId="2011527131" sldId="326"/>
            <ac:picMk id="5" creationId="{3D8A7EE6-711A-7B2F-5266-CD1726B8FAD5}"/>
          </ac:picMkLst>
        </pc:picChg>
      </pc:sldChg>
      <pc:sldChg chg="addSp delSp modSp new mod">
        <pc:chgData name="Rafael Plaza" userId="6d823b37fb43ba68" providerId="LiveId" clId="{6D4EEB82-3759-4EAF-80E3-009CFFBAA3EE}" dt="2024-04-02T23:57:41.404" v="2085" actId="14100"/>
        <pc:sldMkLst>
          <pc:docMk/>
          <pc:sldMk cId="441901638" sldId="327"/>
        </pc:sldMkLst>
        <pc:spChg chg="mod">
          <ac:chgData name="Rafael Plaza" userId="6d823b37fb43ba68" providerId="LiveId" clId="{6D4EEB82-3759-4EAF-80E3-009CFFBAA3EE}" dt="2024-04-02T23:10:53.569" v="1409" actId="20577"/>
          <ac:spMkLst>
            <pc:docMk/>
            <pc:sldMk cId="441901638" sldId="327"/>
            <ac:spMk id="2" creationId="{024469F7-704E-E56F-7DAD-B83C4911485E}"/>
          </ac:spMkLst>
        </pc:spChg>
        <pc:spChg chg="mod">
          <ac:chgData name="Rafael Plaza" userId="6d823b37fb43ba68" providerId="LiveId" clId="{6D4EEB82-3759-4EAF-80E3-009CFFBAA3EE}" dt="2024-04-02T23:10:45.472" v="1389" actId="20577"/>
          <ac:spMkLst>
            <pc:docMk/>
            <pc:sldMk cId="441901638" sldId="327"/>
            <ac:spMk id="3" creationId="{9080C964-1212-EA46-EC9A-4F33D774511D}"/>
          </ac:spMkLst>
        </pc:spChg>
        <pc:spChg chg="del">
          <ac:chgData name="Rafael Plaza" userId="6d823b37fb43ba68" providerId="LiveId" clId="{6D4EEB82-3759-4EAF-80E3-009CFFBAA3EE}" dt="2024-04-02T23:57:36.080" v="2084"/>
          <ac:spMkLst>
            <pc:docMk/>
            <pc:sldMk cId="441901638" sldId="327"/>
            <ac:spMk id="4" creationId="{1883B23D-D9B1-1C07-55BD-10ABA9855842}"/>
          </ac:spMkLst>
        </pc:spChg>
        <pc:picChg chg="add mod">
          <ac:chgData name="Rafael Plaza" userId="6d823b37fb43ba68" providerId="LiveId" clId="{6D4EEB82-3759-4EAF-80E3-009CFFBAA3EE}" dt="2024-04-02T23:57:41.404" v="2085" actId="14100"/>
          <ac:picMkLst>
            <pc:docMk/>
            <pc:sldMk cId="441901638" sldId="327"/>
            <ac:picMk id="5" creationId="{2314879B-9E7C-F584-C7FD-29A24319F434}"/>
          </ac:picMkLst>
        </pc:picChg>
      </pc:sldChg>
      <pc:sldChg chg="modSp new del mod">
        <pc:chgData name="Rafael Plaza" userId="6d823b37fb43ba68" providerId="LiveId" clId="{6D4EEB82-3759-4EAF-80E3-009CFFBAA3EE}" dt="2024-04-02T23:13:27.562" v="1414" actId="680"/>
        <pc:sldMkLst>
          <pc:docMk/>
          <pc:sldMk cId="484162859" sldId="328"/>
        </pc:sldMkLst>
        <pc:spChg chg="mod">
          <ac:chgData name="Rafael Plaza" userId="6d823b37fb43ba68" providerId="LiveId" clId="{6D4EEB82-3759-4EAF-80E3-009CFFBAA3EE}" dt="2024-04-02T23:13:25.848" v="1413"/>
          <ac:spMkLst>
            <pc:docMk/>
            <pc:sldMk cId="484162859" sldId="328"/>
            <ac:spMk id="3" creationId="{83F376FD-7475-5F84-8970-3EC231DFFF8B}"/>
          </ac:spMkLst>
        </pc:spChg>
      </pc:sldChg>
      <pc:sldChg chg="modSp new mod">
        <pc:chgData name="Rafael Plaza" userId="6d823b37fb43ba68" providerId="LiveId" clId="{6D4EEB82-3759-4EAF-80E3-009CFFBAA3EE}" dt="2024-04-02T23:47:10.325" v="1976" actId="123"/>
        <pc:sldMkLst>
          <pc:docMk/>
          <pc:sldMk cId="3894647986" sldId="328"/>
        </pc:sldMkLst>
        <pc:spChg chg="mod">
          <ac:chgData name="Rafael Plaza" userId="6d823b37fb43ba68" providerId="LiveId" clId="{6D4EEB82-3759-4EAF-80E3-009CFFBAA3EE}" dt="2024-04-02T23:15:50.524" v="1524" actId="20577"/>
          <ac:spMkLst>
            <pc:docMk/>
            <pc:sldMk cId="3894647986" sldId="328"/>
            <ac:spMk id="2" creationId="{F05BADF7-5DCE-7EEA-69E1-99FBA0868353}"/>
          </ac:spMkLst>
        </pc:spChg>
        <pc:spChg chg="mod">
          <ac:chgData name="Rafael Plaza" userId="6d823b37fb43ba68" providerId="LiveId" clId="{6D4EEB82-3759-4EAF-80E3-009CFFBAA3EE}" dt="2024-04-02T23:47:10.325" v="1976" actId="123"/>
          <ac:spMkLst>
            <pc:docMk/>
            <pc:sldMk cId="3894647986" sldId="328"/>
            <ac:spMk id="3" creationId="{F17A85E8-1F1E-23DF-E8B0-DFD7C81A4087}"/>
          </ac:spMkLst>
        </pc:spChg>
      </pc:sldChg>
      <pc:sldChg chg="modSp new mod">
        <pc:chgData name="Rafael Plaza" userId="6d823b37fb43ba68" providerId="LiveId" clId="{6D4EEB82-3759-4EAF-80E3-009CFFBAA3EE}" dt="2024-04-02T23:26:53.976" v="1688" actId="20577"/>
        <pc:sldMkLst>
          <pc:docMk/>
          <pc:sldMk cId="3118410072" sldId="329"/>
        </pc:sldMkLst>
        <pc:spChg chg="mod">
          <ac:chgData name="Rafael Plaza" userId="6d823b37fb43ba68" providerId="LiveId" clId="{6D4EEB82-3759-4EAF-80E3-009CFFBAA3EE}" dt="2024-04-02T23:25:35.427" v="1597" actId="20577"/>
          <ac:spMkLst>
            <pc:docMk/>
            <pc:sldMk cId="3118410072" sldId="329"/>
            <ac:spMk id="2" creationId="{1DDEF0B0-4187-D936-2B0D-C295991B5CF2}"/>
          </ac:spMkLst>
        </pc:spChg>
        <pc:spChg chg="mod">
          <ac:chgData name="Rafael Plaza" userId="6d823b37fb43ba68" providerId="LiveId" clId="{6D4EEB82-3759-4EAF-80E3-009CFFBAA3EE}" dt="2024-04-02T23:26:53.976" v="1688" actId="20577"/>
          <ac:spMkLst>
            <pc:docMk/>
            <pc:sldMk cId="3118410072" sldId="329"/>
            <ac:spMk id="3" creationId="{D604B8C3-F2A5-76FE-7005-6D7A7016C60B}"/>
          </ac:spMkLst>
        </pc:spChg>
      </pc:sldChg>
      <pc:sldChg chg="modSp new mod">
        <pc:chgData name="Rafael Plaza" userId="6d823b37fb43ba68" providerId="LiveId" clId="{6D4EEB82-3759-4EAF-80E3-009CFFBAA3EE}" dt="2024-04-02T23:31:50.799" v="1727" actId="20577"/>
        <pc:sldMkLst>
          <pc:docMk/>
          <pc:sldMk cId="1587143029" sldId="330"/>
        </pc:sldMkLst>
        <pc:spChg chg="mod">
          <ac:chgData name="Rafael Plaza" userId="6d823b37fb43ba68" providerId="LiveId" clId="{6D4EEB82-3759-4EAF-80E3-009CFFBAA3EE}" dt="2024-04-02T23:31:25.689" v="1710" actId="20577"/>
          <ac:spMkLst>
            <pc:docMk/>
            <pc:sldMk cId="1587143029" sldId="330"/>
            <ac:spMk id="2" creationId="{2D434632-FC50-5A5F-B612-14BBA189CE38}"/>
          </ac:spMkLst>
        </pc:spChg>
        <pc:spChg chg="mod">
          <ac:chgData name="Rafael Plaza" userId="6d823b37fb43ba68" providerId="LiveId" clId="{6D4EEB82-3759-4EAF-80E3-009CFFBAA3EE}" dt="2024-04-02T23:31:50.799" v="1727" actId="20577"/>
          <ac:spMkLst>
            <pc:docMk/>
            <pc:sldMk cId="1587143029" sldId="330"/>
            <ac:spMk id="3" creationId="{607395D7-D403-B96A-1BF5-546B19C70CF4}"/>
          </ac:spMkLst>
        </pc:spChg>
      </pc:sldChg>
      <pc:sldChg chg="modSp new mod">
        <pc:chgData name="Rafael Plaza" userId="6d823b37fb43ba68" providerId="LiveId" clId="{6D4EEB82-3759-4EAF-80E3-009CFFBAA3EE}" dt="2024-04-02T23:32:50.502" v="1746" actId="20577"/>
        <pc:sldMkLst>
          <pc:docMk/>
          <pc:sldMk cId="299627071" sldId="331"/>
        </pc:sldMkLst>
        <pc:spChg chg="mod">
          <ac:chgData name="Rafael Plaza" userId="6d823b37fb43ba68" providerId="LiveId" clId="{6D4EEB82-3759-4EAF-80E3-009CFFBAA3EE}" dt="2024-04-02T23:32:30.256" v="1738" actId="20577"/>
          <ac:spMkLst>
            <pc:docMk/>
            <pc:sldMk cId="299627071" sldId="331"/>
            <ac:spMk id="2" creationId="{C1726031-9BF8-C912-71B1-C30CE9F8D558}"/>
          </ac:spMkLst>
        </pc:spChg>
        <pc:spChg chg="mod">
          <ac:chgData name="Rafael Plaza" userId="6d823b37fb43ba68" providerId="LiveId" clId="{6D4EEB82-3759-4EAF-80E3-009CFFBAA3EE}" dt="2024-04-02T23:32:50.502" v="1746" actId="20577"/>
          <ac:spMkLst>
            <pc:docMk/>
            <pc:sldMk cId="299627071" sldId="331"/>
            <ac:spMk id="3" creationId="{F66CD575-EE98-7AA4-5DD0-70F1B3C443E4}"/>
          </ac:spMkLst>
        </pc:spChg>
      </pc:sldChg>
      <pc:sldChg chg="modSp new mod">
        <pc:chgData name="Rafael Plaza" userId="6d823b37fb43ba68" providerId="LiveId" clId="{6D4EEB82-3759-4EAF-80E3-009CFFBAA3EE}" dt="2024-04-02T23:33:54.145" v="1766" actId="20577"/>
        <pc:sldMkLst>
          <pc:docMk/>
          <pc:sldMk cId="441252255" sldId="332"/>
        </pc:sldMkLst>
        <pc:spChg chg="mod">
          <ac:chgData name="Rafael Plaza" userId="6d823b37fb43ba68" providerId="LiveId" clId="{6D4EEB82-3759-4EAF-80E3-009CFFBAA3EE}" dt="2024-04-02T23:33:39.342" v="1758" actId="20577"/>
          <ac:spMkLst>
            <pc:docMk/>
            <pc:sldMk cId="441252255" sldId="332"/>
            <ac:spMk id="2" creationId="{E0CD9AF0-796D-E560-8E16-C979606BF461}"/>
          </ac:spMkLst>
        </pc:spChg>
        <pc:spChg chg="mod">
          <ac:chgData name="Rafael Plaza" userId="6d823b37fb43ba68" providerId="LiveId" clId="{6D4EEB82-3759-4EAF-80E3-009CFFBAA3EE}" dt="2024-04-02T23:33:54.145" v="1766" actId="20577"/>
          <ac:spMkLst>
            <pc:docMk/>
            <pc:sldMk cId="441252255" sldId="332"/>
            <ac:spMk id="3" creationId="{1F9EEC6B-8461-CDA0-00C6-25114488E6C8}"/>
          </ac:spMkLst>
        </pc:spChg>
      </pc:sldChg>
      <pc:sldChg chg="addSp delSp modSp new mod modClrScheme chgLayout">
        <pc:chgData name="Rafael Plaza" userId="6d823b37fb43ba68" providerId="LiveId" clId="{6D4EEB82-3759-4EAF-80E3-009CFFBAA3EE}" dt="2024-04-02T23:48:10.380" v="1981" actId="1076"/>
        <pc:sldMkLst>
          <pc:docMk/>
          <pc:sldMk cId="1176063557" sldId="333"/>
        </pc:sldMkLst>
        <pc:spChg chg="mod ord">
          <ac:chgData name="Rafael Plaza" userId="6d823b37fb43ba68" providerId="LiveId" clId="{6D4EEB82-3759-4EAF-80E3-009CFFBAA3EE}" dt="2024-04-02T23:47:56.188" v="1977" actId="700"/>
          <ac:spMkLst>
            <pc:docMk/>
            <pc:sldMk cId="1176063557" sldId="333"/>
            <ac:spMk id="2" creationId="{C0C99A82-1111-007D-5C79-BF863C0A66A1}"/>
          </ac:spMkLst>
        </pc:spChg>
        <pc:spChg chg="mod ord">
          <ac:chgData name="Rafael Plaza" userId="6d823b37fb43ba68" providerId="LiveId" clId="{6D4EEB82-3759-4EAF-80E3-009CFFBAA3EE}" dt="2024-04-02T23:47:56.221" v="1979" actId="27636"/>
          <ac:spMkLst>
            <pc:docMk/>
            <pc:sldMk cId="1176063557" sldId="333"/>
            <ac:spMk id="3" creationId="{7CE52476-667C-5E36-E3C5-9A4E439E68CA}"/>
          </ac:spMkLst>
        </pc:spChg>
        <pc:spChg chg="add del mod ord">
          <ac:chgData name="Rafael Plaza" userId="6d823b37fb43ba68" providerId="LiveId" clId="{6D4EEB82-3759-4EAF-80E3-009CFFBAA3EE}" dt="2024-04-02T23:48:03.614" v="1980"/>
          <ac:spMkLst>
            <pc:docMk/>
            <pc:sldMk cId="1176063557" sldId="333"/>
            <ac:spMk id="4" creationId="{CE6224BD-746E-9726-A2AB-5BF5A5B3F05D}"/>
          </ac:spMkLst>
        </pc:spChg>
        <pc:picChg chg="add mod">
          <ac:chgData name="Rafael Plaza" userId="6d823b37fb43ba68" providerId="LiveId" clId="{6D4EEB82-3759-4EAF-80E3-009CFFBAA3EE}" dt="2024-04-02T23:48:10.380" v="1981" actId="1076"/>
          <ac:picMkLst>
            <pc:docMk/>
            <pc:sldMk cId="1176063557" sldId="333"/>
            <ac:picMk id="5" creationId="{88EAAF8B-3E83-631A-A1C6-6FE531EC990C}"/>
          </ac:picMkLst>
        </pc:picChg>
      </pc:sldChg>
      <pc:sldChg chg="addSp delSp modSp new mod modClrScheme chgLayout">
        <pc:chgData name="Rafael Plaza" userId="6d823b37fb43ba68" providerId="LiveId" clId="{6D4EEB82-3759-4EAF-80E3-009CFFBAA3EE}" dt="2024-04-02T23:49:04.454" v="1987" actId="1076"/>
        <pc:sldMkLst>
          <pc:docMk/>
          <pc:sldMk cId="2861411216" sldId="334"/>
        </pc:sldMkLst>
        <pc:spChg chg="mod ord">
          <ac:chgData name="Rafael Plaza" userId="6d823b37fb43ba68" providerId="LiveId" clId="{6D4EEB82-3759-4EAF-80E3-009CFFBAA3EE}" dt="2024-04-02T23:48:53.048" v="1982" actId="700"/>
          <ac:spMkLst>
            <pc:docMk/>
            <pc:sldMk cId="2861411216" sldId="334"/>
            <ac:spMk id="2" creationId="{F40F7E31-6A80-27EA-5C58-20984A607FCE}"/>
          </ac:spMkLst>
        </pc:spChg>
        <pc:spChg chg="mod ord">
          <ac:chgData name="Rafael Plaza" userId="6d823b37fb43ba68" providerId="LiveId" clId="{6D4EEB82-3759-4EAF-80E3-009CFFBAA3EE}" dt="2024-04-02T23:48:53.073" v="1984" actId="27636"/>
          <ac:spMkLst>
            <pc:docMk/>
            <pc:sldMk cId="2861411216" sldId="334"/>
            <ac:spMk id="3" creationId="{56C4DF58-D248-B9A8-B89E-5416985BA3FE}"/>
          </ac:spMkLst>
        </pc:spChg>
        <pc:spChg chg="add del mod ord">
          <ac:chgData name="Rafael Plaza" userId="6d823b37fb43ba68" providerId="LiveId" clId="{6D4EEB82-3759-4EAF-80E3-009CFFBAA3EE}" dt="2024-04-02T23:48:56.445" v="1985"/>
          <ac:spMkLst>
            <pc:docMk/>
            <pc:sldMk cId="2861411216" sldId="334"/>
            <ac:spMk id="4" creationId="{21A2DF09-EEFC-3EC7-0A5E-A7CB9ABB7145}"/>
          </ac:spMkLst>
        </pc:spChg>
        <pc:picChg chg="add mod">
          <ac:chgData name="Rafael Plaza" userId="6d823b37fb43ba68" providerId="LiveId" clId="{6D4EEB82-3759-4EAF-80E3-009CFFBAA3EE}" dt="2024-04-02T23:49:04.454" v="1987" actId="1076"/>
          <ac:picMkLst>
            <pc:docMk/>
            <pc:sldMk cId="2861411216" sldId="334"/>
            <ac:picMk id="5" creationId="{A6A3C94E-4887-1AB3-813E-69FCEC4B9D42}"/>
          </ac:picMkLst>
        </pc:picChg>
      </pc:sldChg>
      <pc:sldChg chg="addSp delSp modSp new mod modClrScheme chgLayout">
        <pc:chgData name="Rafael Plaza" userId="6d823b37fb43ba68" providerId="LiveId" clId="{6D4EEB82-3759-4EAF-80E3-009CFFBAA3EE}" dt="2024-04-02T23:50:26.510" v="1990" actId="1076"/>
        <pc:sldMkLst>
          <pc:docMk/>
          <pc:sldMk cId="2824600891" sldId="335"/>
        </pc:sldMkLst>
        <pc:spChg chg="mod ord">
          <ac:chgData name="Rafael Plaza" userId="6d823b37fb43ba68" providerId="LiveId" clId="{6D4EEB82-3759-4EAF-80E3-009CFFBAA3EE}" dt="2024-04-02T23:50:14.868" v="1988" actId="700"/>
          <ac:spMkLst>
            <pc:docMk/>
            <pc:sldMk cId="2824600891" sldId="335"/>
            <ac:spMk id="2" creationId="{83068F93-6DFF-6842-FAA2-4D818F9FC22C}"/>
          </ac:spMkLst>
        </pc:spChg>
        <pc:spChg chg="mod ord">
          <ac:chgData name="Rafael Plaza" userId="6d823b37fb43ba68" providerId="LiveId" clId="{6D4EEB82-3759-4EAF-80E3-009CFFBAA3EE}" dt="2024-04-02T23:50:14.868" v="1988" actId="700"/>
          <ac:spMkLst>
            <pc:docMk/>
            <pc:sldMk cId="2824600891" sldId="335"/>
            <ac:spMk id="3" creationId="{54964384-67D5-7145-54BD-E723D4E51784}"/>
          </ac:spMkLst>
        </pc:spChg>
        <pc:spChg chg="add del mod ord">
          <ac:chgData name="Rafael Plaza" userId="6d823b37fb43ba68" providerId="LiveId" clId="{6D4EEB82-3759-4EAF-80E3-009CFFBAA3EE}" dt="2024-04-02T23:50:18.580" v="1989"/>
          <ac:spMkLst>
            <pc:docMk/>
            <pc:sldMk cId="2824600891" sldId="335"/>
            <ac:spMk id="4" creationId="{A0F3FBD5-6B28-461F-CE6B-74C4E0BE6D3F}"/>
          </ac:spMkLst>
        </pc:spChg>
        <pc:picChg chg="add mod">
          <ac:chgData name="Rafael Plaza" userId="6d823b37fb43ba68" providerId="LiveId" clId="{6D4EEB82-3759-4EAF-80E3-009CFFBAA3EE}" dt="2024-04-02T23:50:26.510" v="1990" actId="1076"/>
          <ac:picMkLst>
            <pc:docMk/>
            <pc:sldMk cId="2824600891" sldId="335"/>
            <ac:picMk id="5" creationId="{CA8447D6-729C-BFD2-851F-5E918D8508B5}"/>
          </ac:picMkLst>
        </pc:picChg>
      </pc:sldChg>
      <pc:sldChg chg="modSp new mod">
        <pc:chgData name="Rafael Plaza" userId="6d823b37fb43ba68" providerId="LiveId" clId="{6D4EEB82-3759-4EAF-80E3-009CFFBAA3EE}" dt="2024-04-02T23:43:58.215" v="1948" actId="20577"/>
        <pc:sldMkLst>
          <pc:docMk/>
          <pc:sldMk cId="2571508485" sldId="336"/>
        </pc:sldMkLst>
        <pc:spChg chg="mod">
          <ac:chgData name="Rafael Plaza" userId="6d823b37fb43ba68" providerId="LiveId" clId="{6D4EEB82-3759-4EAF-80E3-009CFFBAA3EE}" dt="2024-04-02T23:43:58.215" v="1948" actId="20577"/>
          <ac:spMkLst>
            <pc:docMk/>
            <pc:sldMk cId="2571508485" sldId="336"/>
            <ac:spMk id="2" creationId="{5813B827-9B29-E9C4-2290-FECCFC6679F3}"/>
          </ac:spMkLst>
        </pc:spChg>
        <pc:spChg chg="mod">
          <ac:chgData name="Rafael Plaza" userId="6d823b37fb43ba68" providerId="LiveId" clId="{6D4EEB82-3759-4EAF-80E3-009CFFBAA3EE}" dt="2024-04-02T23:43:50.464" v="1935" actId="27636"/>
          <ac:spMkLst>
            <pc:docMk/>
            <pc:sldMk cId="2571508485" sldId="336"/>
            <ac:spMk id="3" creationId="{A6D2FD9A-64D8-7DCC-B2BA-126FA8FA804B}"/>
          </ac:spMkLst>
        </pc:spChg>
      </pc:sldChg>
      <pc:sldChg chg="modSp new mod">
        <pc:chgData name="Rafael Plaza" userId="6d823b37fb43ba68" providerId="LiveId" clId="{6D4EEB82-3759-4EAF-80E3-009CFFBAA3EE}" dt="2024-04-02T23:55:29.051" v="2081" actId="20577"/>
        <pc:sldMkLst>
          <pc:docMk/>
          <pc:sldMk cId="3034943011" sldId="337"/>
        </pc:sldMkLst>
        <pc:spChg chg="mod">
          <ac:chgData name="Rafael Plaza" userId="6d823b37fb43ba68" providerId="LiveId" clId="{6D4EEB82-3759-4EAF-80E3-009CFFBAA3EE}" dt="2024-04-02T23:44:47.342" v="1961" actId="5793"/>
          <ac:spMkLst>
            <pc:docMk/>
            <pc:sldMk cId="3034943011" sldId="337"/>
            <ac:spMk id="2" creationId="{3A67DF93-6673-F6EE-EDFF-8EA818F9EEEF}"/>
          </ac:spMkLst>
        </pc:spChg>
        <pc:spChg chg="mod">
          <ac:chgData name="Rafael Plaza" userId="6d823b37fb43ba68" providerId="LiveId" clId="{6D4EEB82-3759-4EAF-80E3-009CFFBAA3EE}" dt="2024-04-02T23:55:29.051" v="2081" actId="20577"/>
          <ac:spMkLst>
            <pc:docMk/>
            <pc:sldMk cId="3034943011" sldId="337"/>
            <ac:spMk id="3" creationId="{04C17F0F-99FD-81EF-3984-45DCD33C2AF6}"/>
          </ac:spMkLst>
        </pc:spChg>
      </pc:sldChg>
      <pc:sldChg chg="modSp new mod">
        <pc:chgData name="Rafael Plaza" userId="6d823b37fb43ba68" providerId="LiveId" clId="{6D4EEB82-3759-4EAF-80E3-009CFFBAA3EE}" dt="2024-04-03T00:21:18.010" v="2222" actId="14100"/>
        <pc:sldMkLst>
          <pc:docMk/>
          <pc:sldMk cId="2915278461" sldId="338"/>
        </pc:sldMkLst>
        <pc:spChg chg="mod">
          <ac:chgData name="Rafael Plaza" userId="6d823b37fb43ba68" providerId="LiveId" clId="{6D4EEB82-3759-4EAF-80E3-009CFFBAA3EE}" dt="2024-04-03T00:20:55.795" v="2219" actId="27636"/>
          <ac:spMkLst>
            <pc:docMk/>
            <pc:sldMk cId="2915278461" sldId="338"/>
            <ac:spMk id="2" creationId="{2A49B6A7-77AD-8424-76B3-A78F4431DD1C}"/>
          </ac:spMkLst>
        </pc:spChg>
        <pc:spChg chg="mod">
          <ac:chgData name="Rafael Plaza" userId="6d823b37fb43ba68" providerId="LiveId" clId="{6D4EEB82-3759-4EAF-80E3-009CFFBAA3EE}" dt="2024-04-03T00:21:08.520" v="2221" actId="14100"/>
          <ac:spMkLst>
            <pc:docMk/>
            <pc:sldMk cId="2915278461" sldId="338"/>
            <ac:spMk id="3" creationId="{CDA85287-E771-81A3-2DD2-210D103C83D5}"/>
          </ac:spMkLst>
        </pc:spChg>
        <pc:spChg chg="mod">
          <ac:chgData name="Rafael Plaza" userId="6d823b37fb43ba68" providerId="LiveId" clId="{6D4EEB82-3759-4EAF-80E3-009CFFBAA3EE}" dt="2024-04-03T00:21:18.010" v="2222" actId="14100"/>
          <ac:spMkLst>
            <pc:docMk/>
            <pc:sldMk cId="2915278461" sldId="338"/>
            <ac:spMk id="4" creationId="{9A5749D9-BD41-9BBC-B25B-05C6C63ADAF6}"/>
          </ac:spMkLst>
        </pc:spChg>
      </pc:sldChg>
    </pc:docChg>
  </pc:docChgLst>
</pc:chgInfo>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dirty="0"/>
              <a:t>4/2/2024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‹Nº›</a:t>
            </a:fld>
            <a:endParaRPr lang="en-US" dirty="0"/>
          </a:p>
        </p:txBody>
      </p:sp>
      <p:cxnSp>
        <p:nvCxnSpPr>
          <p:cNvPr id="13" name="Straight Connector 12"/>
          <p:cNvCxnSpPr/>
          <p:nvPr/>
        </p:nvCxnSpPr>
        <p:spPr>
          <a:xfrm flipV="1">
            <a:off x="838684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0"/>
            <a:ext cx="12192000" cy="4572001"/>
          </a:xfrm>
          <a:prstGeom prst="rect">
            <a:avLst/>
          </a:prstGeom>
          <a:blipFill dpi="0" rotWithShape="1">
            <a:blip r:embed="rId2">
              <a:duotone>
                <a:schemeClr val="accent1">
                  <a:shade val="45000"/>
                  <a:satMod val="135000"/>
                </a:schemeClr>
                <a:prstClr val="white"/>
              </a:duotone>
            </a:blip>
            <a:srcRect/>
            <a:tile tx="-133350" ty="-635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05751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CD73815-2707-4475-8F1A-B873CB631BB4}" type="datetimeFigureOut">
              <a:rPr lang="en-US" dirty="0"/>
              <a:t>4/2/2024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‹Nº›</a:t>
            </a:fld>
            <a:endParaRPr lang="en-US" dirty="0"/>
          </a:p>
        </p:txBody>
      </p:sp>
    </p:spTree>
    <p:extLst>
      <p:ext uri="{BB962C8B-B14F-4D97-AF65-F5344CB8AC3E}">
        <p14:creationId xmlns:p14="http://schemas.microsoft.com/office/powerpoint/2010/main" val="4217821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2A4AFB99-0EAB-4182-AFF8-E214C82A68F6}" type="datetimeFigureOut">
              <a:rPr lang="en-US" dirty="0"/>
              <a:t>4/2/2024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‹Nº›</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3089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A5D3794B-289A-4A80-97D7-111025398D45}" type="datetimeFigureOut">
              <a:rPr lang="en-US" dirty="0"/>
              <a:t>4/2/2024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‹Nº›</a:t>
            </a:fld>
            <a:endParaRPr lang="en-US" dirty="0"/>
          </a:p>
        </p:txBody>
      </p:sp>
    </p:spTree>
    <p:extLst>
      <p:ext uri="{BB962C8B-B14F-4D97-AF65-F5344CB8AC3E}">
        <p14:creationId xmlns:p14="http://schemas.microsoft.com/office/powerpoint/2010/main" val="2645785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5A61015F-7CC6-4D0A-9D87-873EA4C304CC}" type="datetimeFigureOut">
              <a:rPr lang="en-US" dirty="0"/>
              <a:t>4/2/2024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‹Nº›</a:t>
            </a:fld>
            <a:endParaRPr lang="en-US" dirty="0"/>
          </a:p>
        </p:txBody>
      </p:sp>
      <p:cxnSp>
        <p:nvCxnSpPr>
          <p:cNvPr id="12" name="Straight Connector 11"/>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0" y="-1"/>
            <a:ext cx="12192000" cy="4572000"/>
          </a:xfrm>
          <a:prstGeom prst="rect">
            <a:avLst/>
          </a:prstGeom>
          <a:blipFill dpi="0" rotWithShape="1">
            <a:blip r:embed="rId2">
              <a:duotone>
                <a:schemeClr val="accent3">
                  <a:shade val="45000"/>
                  <a:satMod val="135000"/>
                </a:schemeClr>
                <a:prstClr val="white"/>
              </a:duotone>
            </a:blip>
            <a:srcRect/>
            <a:tile tx="-133350" ty="-635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277271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93C6A301-0538-44EC-B09D-202E1042A48B}" type="datetimeFigureOut">
              <a:rPr lang="en-US" dirty="0"/>
              <a:t>4/2/2024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‹Nº›</a:t>
            </a:fld>
            <a:endParaRPr lang="en-US" dirty="0"/>
          </a:p>
        </p:txBody>
      </p:sp>
    </p:spTree>
    <p:extLst>
      <p:ext uri="{BB962C8B-B14F-4D97-AF65-F5344CB8AC3E}">
        <p14:creationId xmlns:p14="http://schemas.microsoft.com/office/powerpoint/2010/main" val="2897887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024128" y="2967788"/>
            <a:ext cx="4754880" cy="334157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s-ES"/>
              <a:t>Haga clic para modificar los estilos de texto del patrón</a:t>
            </a:r>
          </a:p>
        </p:txBody>
      </p:sp>
      <p:sp>
        <p:nvSpPr>
          <p:cNvPr id="6" name="Content Placeholder 5"/>
          <p:cNvSpPr>
            <a:spLocks noGrp="1"/>
          </p:cNvSpPr>
          <p:nvPr>
            <p:ph sz="quarter" idx="4"/>
          </p:nvPr>
        </p:nvSpPr>
        <p:spPr>
          <a:xfrm>
            <a:off x="5990888" y="2967788"/>
            <a:ext cx="4754880" cy="334157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D789574A-8875-45EF-8EA2-3CAA0F7ABC4C}" type="datetimeFigureOut">
              <a:rPr lang="en-US" dirty="0"/>
              <a:t>4/2/2024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‹Nº›</a:t>
            </a:fld>
            <a:endParaRPr lang="en-US" dirty="0"/>
          </a:p>
        </p:txBody>
      </p:sp>
    </p:spTree>
    <p:extLst>
      <p:ext uri="{BB962C8B-B14F-4D97-AF65-F5344CB8AC3E}">
        <p14:creationId xmlns:p14="http://schemas.microsoft.com/office/powerpoint/2010/main" val="525460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67EF4D4C-5367-4C26-9E2B-D8088D7FCA81}" type="datetimeFigureOut">
              <a:rPr lang="en-US" dirty="0"/>
              <a:t>4/2/2024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‹Nº›</a:t>
            </a:fld>
            <a:endParaRPr lang="en-US" dirty="0"/>
          </a:p>
        </p:txBody>
      </p:sp>
    </p:spTree>
    <p:extLst>
      <p:ext uri="{BB962C8B-B14F-4D97-AF65-F5344CB8AC3E}">
        <p14:creationId xmlns:p14="http://schemas.microsoft.com/office/powerpoint/2010/main" val="2462825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dirty="0"/>
              <a:t>4/2/2024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‹Nº›</a:t>
            </a:fld>
            <a:endParaRPr lang="en-US" dirty="0"/>
          </a:p>
        </p:txBody>
      </p:sp>
    </p:spTree>
    <p:extLst>
      <p:ext uri="{BB962C8B-B14F-4D97-AF65-F5344CB8AC3E}">
        <p14:creationId xmlns:p14="http://schemas.microsoft.com/office/powerpoint/2010/main" val="1129505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05C68B11-C5A8-448C-8CE9-B1A273C79CFC}" type="datetimeFigureOut">
              <a:rPr lang="en-US" dirty="0"/>
              <a:t>4/2/2024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‹Nº›</a:t>
            </a:fld>
            <a:endParaRPr lang="en-US" dirty="0"/>
          </a:p>
        </p:txBody>
      </p:sp>
    </p:spTree>
    <p:extLst>
      <p:ext uri="{BB962C8B-B14F-4D97-AF65-F5344CB8AC3E}">
        <p14:creationId xmlns:p14="http://schemas.microsoft.com/office/powerpoint/2010/main" val="3828750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C7616CA0-919D-4A49-9C8A-62FDFB3A5183}" type="datetimeFigureOut">
              <a:rPr lang="en-US" dirty="0"/>
              <a:t>4/2/2024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7E5644-1E61-4311-A31E-84CB9C7AA8A9}" type="slidenum">
              <a:rPr lang="en-US" dirty="0"/>
              <a:t>‹Nº›</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1072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0298CD5-6C1E-4009-B41F-6DF62E31D3BE}" type="datetimeFigureOut">
              <a:rPr lang="en-US" dirty="0"/>
              <a:pPr/>
              <a:t>4/2/2024</a:t>
            </a:fld>
            <a:endParaRPr lang="en-US"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dirty="0"/>
              <a:pPr/>
              <a:t>‹Nº›</a:t>
            </a:fld>
            <a:endParaRPr lang="en-US" dirty="0"/>
          </a:p>
        </p:txBody>
      </p:sp>
      <p:cxnSp>
        <p:nvCxnSpPr>
          <p:cNvPr id="8" name="Straight Connector 7"/>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06214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A11F6B-7DEB-BA4E-8673-05EF93B98EAE}"/>
              </a:ext>
            </a:extLst>
          </p:cNvPr>
          <p:cNvSpPr>
            <a:spLocks noGrp="1"/>
          </p:cNvSpPr>
          <p:nvPr>
            <p:ph type="ctrTitle"/>
          </p:nvPr>
        </p:nvSpPr>
        <p:spPr/>
        <p:txBody>
          <a:bodyPr>
            <a:normAutofit fontScale="90000"/>
          </a:bodyPr>
          <a:lstStyle/>
          <a:p>
            <a:r>
              <a:rPr lang="es-MX" dirty="0"/>
              <a:t>Clase 9</a:t>
            </a:r>
            <a:br>
              <a:rPr lang="es-MX" dirty="0"/>
            </a:br>
            <a:r>
              <a:rPr lang="es-MX" dirty="0"/>
              <a:t>derecho ambiental chileno</a:t>
            </a:r>
            <a:br>
              <a:rPr lang="es-MX" dirty="0"/>
            </a:br>
            <a:endParaRPr lang="es-MX" dirty="0"/>
          </a:p>
        </p:txBody>
      </p:sp>
      <p:sp>
        <p:nvSpPr>
          <p:cNvPr id="3" name="Subtítulo 2">
            <a:extLst>
              <a:ext uri="{FF2B5EF4-FFF2-40B4-BE49-F238E27FC236}">
                <a16:creationId xmlns:a16="http://schemas.microsoft.com/office/drawing/2014/main" id="{57E0B9EE-3BCF-6176-2B12-01BFD986380B}"/>
              </a:ext>
            </a:extLst>
          </p:cNvPr>
          <p:cNvSpPr>
            <a:spLocks noGrp="1"/>
          </p:cNvSpPr>
          <p:nvPr>
            <p:ph type="subTitle" idx="1"/>
          </p:nvPr>
        </p:nvSpPr>
        <p:spPr/>
        <p:txBody>
          <a:bodyPr/>
          <a:lstStyle/>
          <a:p>
            <a:r>
              <a:rPr lang="es-MX" dirty="0"/>
              <a:t>Semestre I – 2024</a:t>
            </a:r>
          </a:p>
          <a:p>
            <a:endParaRPr lang="es-MX" dirty="0"/>
          </a:p>
          <a:p>
            <a:r>
              <a:rPr lang="es-MX" dirty="0"/>
              <a:t>Rafael Plaza R. </a:t>
            </a:r>
          </a:p>
        </p:txBody>
      </p:sp>
    </p:spTree>
    <p:extLst>
      <p:ext uri="{BB962C8B-B14F-4D97-AF65-F5344CB8AC3E}">
        <p14:creationId xmlns:p14="http://schemas.microsoft.com/office/powerpoint/2010/main" val="6064739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D8E73A-C32C-6C4B-9F17-0D238B34091F}"/>
              </a:ext>
            </a:extLst>
          </p:cNvPr>
          <p:cNvSpPr>
            <a:spLocks noGrp="1"/>
          </p:cNvSpPr>
          <p:nvPr>
            <p:ph type="title"/>
          </p:nvPr>
        </p:nvSpPr>
        <p:spPr/>
        <p:txBody>
          <a:bodyPr/>
          <a:lstStyle/>
          <a:p>
            <a:r>
              <a:rPr lang="es-MX" dirty="0"/>
              <a:t>Estructura de la ley</a:t>
            </a:r>
          </a:p>
        </p:txBody>
      </p:sp>
      <p:sp>
        <p:nvSpPr>
          <p:cNvPr id="3" name="Marcador de texto 2">
            <a:extLst>
              <a:ext uri="{FF2B5EF4-FFF2-40B4-BE49-F238E27FC236}">
                <a16:creationId xmlns:a16="http://schemas.microsoft.com/office/drawing/2014/main" id="{7D4727C5-FD8F-4786-3D7A-C837FA83A1AC}"/>
              </a:ext>
            </a:extLst>
          </p:cNvPr>
          <p:cNvSpPr>
            <a:spLocks noGrp="1"/>
          </p:cNvSpPr>
          <p:nvPr>
            <p:ph type="body" idx="1"/>
          </p:nvPr>
        </p:nvSpPr>
        <p:spPr/>
        <p:txBody>
          <a:bodyPr/>
          <a:lstStyle/>
          <a:p>
            <a:endParaRPr lang="es-MX" dirty="0"/>
          </a:p>
        </p:txBody>
      </p:sp>
    </p:spTree>
    <p:extLst>
      <p:ext uri="{BB962C8B-B14F-4D97-AF65-F5344CB8AC3E}">
        <p14:creationId xmlns:p14="http://schemas.microsoft.com/office/powerpoint/2010/main" val="24886057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BCB317-AFCF-2F99-A756-518153A9CDFA}"/>
              </a:ext>
            </a:extLst>
          </p:cNvPr>
          <p:cNvSpPr>
            <a:spLocks noGrp="1"/>
          </p:cNvSpPr>
          <p:nvPr>
            <p:ph type="title"/>
          </p:nvPr>
        </p:nvSpPr>
        <p:spPr/>
        <p:txBody>
          <a:bodyPr/>
          <a:lstStyle/>
          <a:p>
            <a:r>
              <a:rPr lang="es-MX" dirty="0"/>
              <a:t>Estructura general de contenidos de la ley</a:t>
            </a:r>
          </a:p>
        </p:txBody>
      </p:sp>
      <p:sp>
        <p:nvSpPr>
          <p:cNvPr id="3" name="Marcador de contenido 2">
            <a:extLst>
              <a:ext uri="{FF2B5EF4-FFF2-40B4-BE49-F238E27FC236}">
                <a16:creationId xmlns:a16="http://schemas.microsoft.com/office/drawing/2014/main" id="{DB30364B-B164-28D4-61C5-9913B915BF73}"/>
              </a:ext>
            </a:extLst>
          </p:cNvPr>
          <p:cNvSpPr>
            <a:spLocks noGrp="1"/>
          </p:cNvSpPr>
          <p:nvPr>
            <p:ph sz="half" idx="1"/>
          </p:nvPr>
        </p:nvSpPr>
        <p:spPr>
          <a:xfrm>
            <a:off x="1024126" y="2286000"/>
            <a:ext cx="4414462" cy="4023360"/>
          </a:xfrm>
        </p:spPr>
        <p:txBody>
          <a:bodyPr>
            <a:noAutofit/>
          </a:bodyPr>
          <a:lstStyle/>
          <a:p>
            <a:pPr algn="just">
              <a:buFont typeface="Wingdings" panose="05000000000000000000" pitchFamily="2" charset="2"/>
              <a:buChar char="§"/>
            </a:pPr>
            <a:r>
              <a:rPr lang="es-MX" sz="1800" dirty="0"/>
              <a:t> Enumeración de los principales capítulos y secciones de la Ley 19.300: Definiciones, instrumentos de gestión ambiental, evaluación de impacto ambiental, entre otros.</a:t>
            </a:r>
          </a:p>
          <a:p>
            <a:pPr algn="just">
              <a:buFont typeface="Wingdings" panose="05000000000000000000" pitchFamily="2" charset="2"/>
              <a:buChar char="§"/>
            </a:pPr>
            <a:r>
              <a:rPr lang="es-MX" sz="1800" dirty="0"/>
              <a:t> Breve descripción de los temas abordados en cada sección y su importancia.</a:t>
            </a:r>
          </a:p>
          <a:p>
            <a:pPr algn="just">
              <a:buFont typeface="Wingdings" panose="05000000000000000000" pitchFamily="2" charset="2"/>
              <a:buChar char="§"/>
            </a:pPr>
            <a:r>
              <a:rPr lang="es-MX" sz="1800" dirty="0"/>
              <a:t> Mención de disposiciones transversales que garantizan la coherencia y la aplicación efectiva de la ley.</a:t>
            </a:r>
          </a:p>
        </p:txBody>
      </p:sp>
      <p:sp>
        <p:nvSpPr>
          <p:cNvPr id="7" name="Marcador de contenido 6">
            <a:extLst>
              <a:ext uri="{FF2B5EF4-FFF2-40B4-BE49-F238E27FC236}">
                <a16:creationId xmlns:a16="http://schemas.microsoft.com/office/drawing/2014/main" id="{288A3827-0D2B-2B0A-D681-B9012D90D0D9}"/>
              </a:ext>
            </a:extLst>
          </p:cNvPr>
          <p:cNvSpPr>
            <a:spLocks noGrp="1"/>
          </p:cNvSpPr>
          <p:nvPr>
            <p:ph sz="half" idx="2"/>
          </p:nvPr>
        </p:nvSpPr>
        <p:spPr>
          <a:xfrm>
            <a:off x="6095999" y="2084832"/>
            <a:ext cx="4648201" cy="4224528"/>
          </a:xfrm>
        </p:spPr>
        <p:txBody>
          <a:bodyPr>
            <a:noAutofit/>
          </a:bodyPr>
          <a:lstStyle/>
          <a:p>
            <a:pPr algn="just">
              <a:buFont typeface="Wingdings" panose="05000000000000000000" pitchFamily="2" charset="2"/>
              <a:buChar char="§"/>
            </a:pPr>
            <a:r>
              <a:rPr lang="es-MX" sz="1000" b="1" dirty="0"/>
              <a:t>ENCABEZADO</a:t>
            </a:r>
          </a:p>
          <a:p>
            <a:pPr algn="just">
              <a:buFont typeface="Wingdings" panose="05000000000000000000" pitchFamily="2" charset="2"/>
              <a:buChar char="§"/>
            </a:pPr>
            <a:r>
              <a:rPr lang="es-MX" sz="1000" b="1" dirty="0"/>
              <a:t>TITULO I</a:t>
            </a:r>
            <a:r>
              <a:rPr lang="es-MX" sz="1000" dirty="0"/>
              <a:t> DISPOSICIONES GENERALES</a:t>
            </a:r>
          </a:p>
          <a:p>
            <a:pPr algn="just">
              <a:buFont typeface="Wingdings" panose="05000000000000000000" pitchFamily="2" charset="2"/>
              <a:buChar char="§"/>
            </a:pPr>
            <a:r>
              <a:rPr lang="es-MX" sz="1000" b="1" dirty="0"/>
              <a:t>TITULO II</a:t>
            </a:r>
            <a:r>
              <a:rPr lang="es-MX" sz="1000" dirty="0"/>
              <a:t> DE LOS INSTRUMENTOS DE GESTIÓN AMBIENTAL</a:t>
            </a:r>
          </a:p>
          <a:p>
            <a:pPr algn="just">
              <a:buFont typeface="Wingdings" panose="05000000000000000000" pitchFamily="2" charset="2"/>
              <a:buChar char="§"/>
            </a:pPr>
            <a:r>
              <a:rPr lang="es-MX" sz="1000" b="1" dirty="0"/>
              <a:t>TITULO III </a:t>
            </a:r>
            <a:r>
              <a:rPr lang="es-MX" sz="1000" dirty="0"/>
              <a:t>DE LA RESPONSABILIDAD POR DAÑO AMBIENTAL</a:t>
            </a:r>
          </a:p>
          <a:p>
            <a:pPr algn="just">
              <a:buFont typeface="Wingdings" panose="05000000000000000000" pitchFamily="2" charset="2"/>
              <a:buChar char="§"/>
            </a:pPr>
            <a:r>
              <a:rPr lang="es-MX" sz="1000" b="1" dirty="0"/>
              <a:t>TITULO IV </a:t>
            </a:r>
            <a:r>
              <a:rPr lang="es-MX" sz="1000" dirty="0"/>
              <a:t>DE LA FISCALIZACIÓN</a:t>
            </a:r>
          </a:p>
          <a:p>
            <a:pPr algn="just">
              <a:buFont typeface="Wingdings" panose="05000000000000000000" pitchFamily="2" charset="2"/>
              <a:buChar char="§"/>
            </a:pPr>
            <a:r>
              <a:rPr lang="es-MX" sz="1000" b="1" dirty="0"/>
              <a:t>TITULO V</a:t>
            </a:r>
            <a:r>
              <a:rPr lang="es-MX" sz="1000" dirty="0"/>
              <a:t> DEL FONDO DE PROTECCIÓN AMBIENTAL</a:t>
            </a:r>
          </a:p>
          <a:p>
            <a:pPr algn="just">
              <a:buFont typeface="Wingdings" panose="05000000000000000000" pitchFamily="2" charset="2"/>
              <a:buChar char="§"/>
            </a:pPr>
            <a:r>
              <a:rPr lang="es-MX" sz="1000" b="1" dirty="0"/>
              <a:t>TÍTULO FINAL </a:t>
            </a:r>
            <a:r>
              <a:rPr lang="es-MX" sz="1000" dirty="0"/>
              <a:t>DEL MINISTERIO DEL MEDIO AMBIENTE</a:t>
            </a:r>
          </a:p>
          <a:p>
            <a:pPr lvl="1" algn="just">
              <a:buFont typeface="Wingdings" panose="05000000000000000000" pitchFamily="2" charset="2"/>
              <a:buChar char="§"/>
            </a:pPr>
            <a:r>
              <a:rPr lang="es-MX" sz="600" dirty="0"/>
              <a:t>PÁRRAFO 1º NATURALEZA Y FUNCIONES</a:t>
            </a:r>
          </a:p>
          <a:p>
            <a:pPr lvl="1" algn="just">
              <a:buFont typeface="Wingdings" panose="05000000000000000000" pitchFamily="2" charset="2"/>
              <a:buChar char="§"/>
            </a:pPr>
            <a:r>
              <a:rPr lang="es-MX" sz="600" dirty="0"/>
              <a:t>PÁRRAFO 2º DEL CONSEJO DE MINISTROS PARA LA SUSTENTABILIDAD Y EL CAMBIO CLIMÁTICO, NATURALEZA Y FUNCIONES</a:t>
            </a:r>
          </a:p>
          <a:p>
            <a:pPr lvl="1" algn="just">
              <a:buFont typeface="Wingdings" panose="05000000000000000000" pitchFamily="2" charset="2"/>
              <a:buChar char="§"/>
            </a:pPr>
            <a:r>
              <a:rPr lang="es-MX" sz="600" dirty="0"/>
              <a:t>PÁRRAFO 3º DE LA ORGANIZACIÓN</a:t>
            </a:r>
          </a:p>
          <a:p>
            <a:pPr lvl="1" algn="just">
              <a:buFont typeface="Wingdings" panose="05000000000000000000" pitchFamily="2" charset="2"/>
              <a:buChar char="§"/>
            </a:pPr>
            <a:r>
              <a:rPr lang="es-MX" sz="600" dirty="0"/>
              <a:t>PÁRRAFO 4º DEL CONSEJO NACIONAL PARA LA SUSTENTABILIDAD Y EL CAMBIO CLIMÁTICO Y DE LOS CONSEJOS CONSULTIVOS REGIONALES</a:t>
            </a:r>
          </a:p>
          <a:p>
            <a:pPr lvl="1" algn="just">
              <a:buFont typeface="Wingdings" panose="05000000000000000000" pitchFamily="2" charset="2"/>
              <a:buChar char="§"/>
            </a:pPr>
            <a:r>
              <a:rPr lang="es-MX" sz="600" dirty="0"/>
              <a:t>PÁRRAFO 5º DEL PERSONAL</a:t>
            </a:r>
          </a:p>
          <a:p>
            <a:pPr lvl="1" algn="just">
              <a:buFont typeface="Wingdings" panose="05000000000000000000" pitchFamily="2" charset="2"/>
              <a:buChar char="§"/>
            </a:pPr>
            <a:r>
              <a:rPr lang="es-MX" sz="600" dirty="0"/>
              <a:t>PÁRRAFO 6º DEL SERVICIO DE EVALUACIÓN AMBIENTAL</a:t>
            </a:r>
          </a:p>
          <a:p>
            <a:pPr algn="just">
              <a:buFont typeface="Wingdings" panose="05000000000000000000" pitchFamily="2" charset="2"/>
              <a:buChar char="§"/>
            </a:pPr>
            <a:r>
              <a:rPr lang="es-MX" sz="1000" b="1" dirty="0"/>
              <a:t>ARTICULOS TRANSITORIOS</a:t>
            </a:r>
          </a:p>
          <a:p>
            <a:pPr algn="just">
              <a:buFont typeface="Wingdings" panose="05000000000000000000" pitchFamily="2" charset="2"/>
              <a:buChar char="§"/>
            </a:pPr>
            <a:r>
              <a:rPr lang="es-MX" sz="1000" b="1" dirty="0"/>
              <a:t>PROMULGACIÓN</a:t>
            </a:r>
          </a:p>
          <a:p>
            <a:pPr algn="just">
              <a:buFont typeface="Wingdings" panose="05000000000000000000" pitchFamily="2" charset="2"/>
              <a:buChar char="§"/>
            </a:pPr>
            <a:r>
              <a:rPr lang="es-MX" sz="1000" b="1" dirty="0"/>
              <a:t>ANEXO</a:t>
            </a:r>
          </a:p>
        </p:txBody>
      </p:sp>
    </p:spTree>
    <p:extLst>
      <p:ext uri="{BB962C8B-B14F-4D97-AF65-F5344CB8AC3E}">
        <p14:creationId xmlns:p14="http://schemas.microsoft.com/office/powerpoint/2010/main" val="38757888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7FCB45-F50A-1DCA-69CD-D5B841327405}"/>
              </a:ext>
            </a:extLst>
          </p:cNvPr>
          <p:cNvSpPr>
            <a:spLocks noGrp="1"/>
          </p:cNvSpPr>
          <p:nvPr>
            <p:ph type="title"/>
          </p:nvPr>
        </p:nvSpPr>
        <p:spPr/>
        <p:txBody>
          <a:bodyPr/>
          <a:lstStyle/>
          <a:p>
            <a:r>
              <a:rPr lang="es-MX" dirty="0"/>
              <a:t>Ámbito de aplicación de la ley</a:t>
            </a:r>
          </a:p>
        </p:txBody>
      </p:sp>
      <p:sp>
        <p:nvSpPr>
          <p:cNvPr id="3" name="Marcador de contenido 2">
            <a:extLst>
              <a:ext uri="{FF2B5EF4-FFF2-40B4-BE49-F238E27FC236}">
                <a16:creationId xmlns:a16="http://schemas.microsoft.com/office/drawing/2014/main" id="{35B03238-1BB5-1741-950A-2B7B54044695}"/>
              </a:ext>
            </a:extLst>
          </p:cNvPr>
          <p:cNvSpPr>
            <a:spLocks noGrp="1"/>
          </p:cNvSpPr>
          <p:nvPr>
            <p:ph sz="half" idx="1"/>
          </p:nvPr>
        </p:nvSpPr>
        <p:spPr/>
        <p:txBody>
          <a:bodyPr>
            <a:normAutofit/>
          </a:bodyPr>
          <a:lstStyle/>
          <a:p>
            <a:pPr algn="just">
              <a:buFont typeface="Wingdings" panose="05000000000000000000" pitchFamily="2" charset="2"/>
              <a:buChar char="§"/>
            </a:pPr>
            <a:r>
              <a:rPr lang="es-MX" dirty="0"/>
              <a:t> Ámbito territorial de la ley, que abarca todo el territorio chileno, incluyendo sus aguas interiores, territorio marítimo y la Antártida.</a:t>
            </a:r>
          </a:p>
          <a:p>
            <a:pPr algn="just">
              <a:buFont typeface="Wingdings" panose="05000000000000000000" pitchFamily="2" charset="2"/>
              <a:buChar char="§"/>
            </a:pPr>
            <a:r>
              <a:rPr lang="es-MX" dirty="0"/>
              <a:t> Sujetos regulados por la ley, como personas naturales, jurídicas, el Estado y las comunidades indígenas.</a:t>
            </a:r>
          </a:p>
          <a:p>
            <a:pPr algn="just">
              <a:buFont typeface="Wingdings" panose="05000000000000000000" pitchFamily="2" charset="2"/>
              <a:buChar char="§"/>
            </a:pPr>
            <a:r>
              <a:rPr lang="es-MX" dirty="0"/>
              <a:t> Sectores y actividades económicas sujetos a regulación, como la minería, la agricultura, la industria, entre otros.</a:t>
            </a:r>
          </a:p>
        </p:txBody>
      </p:sp>
      <p:sp>
        <p:nvSpPr>
          <p:cNvPr id="7" name="Marcador de contenido 6">
            <a:extLst>
              <a:ext uri="{FF2B5EF4-FFF2-40B4-BE49-F238E27FC236}">
                <a16:creationId xmlns:a16="http://schemas.microsoft.com/office/drawing/2014/main" id="{5B9C3109-6833-DC09-B3E4-87FD5A9D90DC}"/>
              </a:ext>
            </a:extLst>
          </p:cNvPr>
          <p:cNvSpPr>
            <a:spLocks noGrp="1"/>
          </p:cNvSpPr>
          <p:nvPr>
            <p:ph sz="half" idx="2"/>
          </p:nvPr>
        </p:nvSpPr>
        <p:spPr/>
        <p:txBody>
          <a:bodyPr>
            <a:normAutofit/>
          </a:bodyPr>
          <a:lstStyle/>
          <a:p>
            <a:endParaRPr lang="es-MX"/>
          </a:p>
        </p:txBody>
      </p:sp>
    </p:spTree>
    <p:extLst>
      <p:ext uri="{BB962C8B-B14F-4D97-AF65-F5344CB8AC3E}">
        <p14:creationId xmlns:p14="http://schemas.microsoft.com/office/powerpoint/2010/main" val="37420298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DEF0B0-4187-D936-2B0D-C295991B5CF2}"/>
              </a:ext>
            </a:extLst>
          </p:cNvPr>
          <p:cNvSpPr>
            <a:spLocks noGrp="1"/>
          </p:cNvSpPr>
          <p:nvPr>
            <p:ph type="title"/>
          </p:nvPr>
        </p:nvSpPr>
        <p:spPr/>
        <p:txBody>
          <a:bodyPr/>
          <a:lstStyle/>
          <a:p>
            <a:r>
              <a:rPr lang="es-MX" dirty="0"/>
              <a:t>Ámbito de aplicación de la ley</a:t>
            </a:r>
          </a:p>
        </p:txBody>
      </p:sp>
      <p:sp>
        <p:nvSpPr>
          <p:cNvPr id="3" name="Marcador de contenido 2">
            <a:extLst>
              <a:ext uri="{FF2B5EF4-FFF2-40B4-BE49-F238E27FC236}">
                <a16:creationId xmlns:a16="http://schemas.microsoft.com/office/drawing/2014/main" id="{D604B8C3-F2A5-76FE-7005-6D7A7016C60B}"/>
              </a:ext>
            </a:extLst>
          </p:cNvPr>
          <p:cNvSpPr>
            <a:spLocks noGrp="1"/>
          </p:cNvSpPr>
          <p:nvPr>
            <p:ph idx="1"/>
          </p:nvPr>
        </p:nvSpPr>
        <p:spPr/>
        <p:txBody>
          <a:bodyPr>
            <a:normAutofit lnSpcReduction="10000"/>
          </a:bodyPr>
          <a:lstStyle/>
          <a:p>
            <a:pPr algn="just">
              <a:buFont typeface="Wingdings" panose="05000000000000000000" pitchFamily="2" charset="2"/>
              <a:buChar char="§"/>
            </a:pPr>
            <a:r>
              <a:rPr lang="es-MX" dirty="0"/>
              <a:t> Ámbito territorial amplio:</a:t>
            </a:r>
          </a:p>
          <a:p>
            <a:pPr lvl="1" algn="just">
              <a:buFont typeface="Wingdings" panose="05000000000000000000" pitchFamily="2" charset="2"/>
              <a:buChar char="§"/>
            </a:pPr>
            <a:r>
              <a:rPr lang="es-MX" dirty="0"/>
              <a:t>La Ley 19.300 establece su aplicación en todo el territorio chileno, incluyendo sus aguas interiores, territorio marítimo y la Antártida. Esta amplitud territorial garantiza que las disposiciones de la ley abarquen todas las regiones del país y los diversos ecosistemas presentes en Chile.</a:t>
            </a:r>
          </a:p>
          <a:p>
            <a:pPr algn="just">
              <a:buFont typeface="Wingdings" panose="05000000000000000000" pitchFamily="2" charset="2"/>
              <a:buChar char="§"/>
            </a:pPr>
            <a:r>
              <a:rPr lang="es-MX" dirty="0"/>
              <a:t> Ámbito de aplicación personal: Sujetos regulados diversos.</a:t>
            </a:r>
          </a:p>
          <a:p>
            <a:pPr lvl="1" algn="just">
              <a:buFont typeface="Wingdings" panose="05000000000000000000" pitchFamily="2" charset="2"/>
              <a:buChar char="§"/>
            </a:pPr>
            <a:r>
              <a:rPr lang="es-MX" dirty="0"/>
              <a:t>La ley regula a una amplia gama de sujetos, incluyendo personas naturales, personas jurídicas, el Estado y las comunidades indígenas. Esto implica que tanto individuos como entidades públicas y privadas están sujetos a las disposiciones y obligaciones establecidas en la legislación ambiental chilena.</a:t>
            </a:r>
          </a:p>
          <a:p>
            <a:pPr algn="just">
              <a:buFont typeface="Wingdings" panose="05000000000000000000" pitchFamily="2" charset="2"/>
              <a:buChar char="§"/>
            </a:pPr>
            <a:r>
              <a:rPr lang="es-MX" dirty="0"/>
              <a:t> Ámbito de aplicación sectorial: Sectores y actividades cubiertas.</a:t>
            </a:r>
          </a:p>
          <a:p>
            <a:pPr lvl="1" algn="just">
              <a:buFont typeface="Wingdings" panose="05000000000000000000" pitchFamily="2" charset="2"/>
              <a:buChar char="§"/>
            </a:pPr>
            <a:r>
              <a:rPr lang="es-MX" dirty="0"/>
              <a:t>La normativa de la Ley 19.300 abarca una variedad de sectores y actividades económicas, como la minería, la agricultura, la industria, la energía, el turismo, entre otros. Esto significa que las actividades con potencial impacto ambiental están sujetas a regulación y deben cumplir con los estándares y requisitos establecidos por la ley.</a:t>
            </a:r>
          </a:p>
        </p:txBody>
      </p:sp>
    </p:spTree>
    <p:extLst>
      <p:ext uri="{BB962C8B-B14F-4D97-AF65-F5344CB8AC3E}">
        <p14:creationId xmlns:p14="http://schemas.microsoft.com/office/powerpoint/2010/main" val="31184100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39E48B-7124-8ED5-8268-0ADD4737EE71}"/>
              </a:ext>
            </a:extLst>
          </p:cNvPr>
          <p:cNvSpPr>
            <a:spLocks noGrp="1"/>
          </p:cNvSpPr>
          <p:nvPr>
            <p:ph type="title"/>
          </p:nvPr>
        </p:nvSpPr>
        <p:spPr/>
        <p:txBody>
          <a:bodyPr/>
          <a:lstStyle/>
          <a:p>
            <a:r>
              <a:rPr lang="es-MX" dirty="0"/>
              <a:t>Definiciones legales esenciales, art. 2</a:t>
            </a:r>
          </a:p>
        </p:txBody>
      </p:sp>
      <p:sp>
        <p:nvSpPr>
          <p:cNvPr id="3" name="Marcador de contenido 2">
            <a:extLst>
              <a:ext uri="{FF2B5EF4-FFF2-40B4-BE49-F238E27FC236}">
                <a16:creationId xmlns:a16="http://schemas.microsoft.com/office/drawing/2014/main" id="{80F0147A-734F-28E2-C971-8936DD64346D}"/>
              </a:ext>
            </a:extLst>
          </p:cNvPr>
          <p:cNvSpPr>
            <a:spLocks noGrp="1"/>
          </p:cNvSpPr>
          <p:nvPr>
            <p:ph sz="half" idx="1"/>
          </p:nvPr>
        </p:nvSpPr>
        <p:spPr/>
        <p:txBody>
          <a:bodyPr>
            <a:normAutofit/>
          </a:bodyPr>
          <a:lstStyle/>
          <a:p>
            <a:pPr algn="just">
              <a:buFont typeface="Wingdings" panose="05000000000000000000" pitchFamily="2" charset="2"/>
              <a:buChar char="§"/>
            </a:pPr>
            <a:r>
              <a:rPr lang="es-MX" dirty="0"/>
              <a:t>- Enumerar y explicar definiciones clave establecidas en la ley, como "impacto ambiental", "conservación", "contaminación", entre otras.</a:t>
            </a:r>
          </a:p>
          <a:p>
            <a:pPr algn="just">
              <a:buFont typeface="Wingdings" panose="05000000000000000000" pitchFamily="2" charset="2"/>
              <a:buChar char="§"/>
            </a:pPr>
            <a:r>
              <a:rPr lang="es-MX" dirty="0"/>
              <a:t> Ejemplos para clarificar cada definición, casos concretos de actividades o situaciones que se ajustan a las definiciones.</a:t>
            </a:r>
          </a:p>
          <a:p>
            <a:pPr algn="just">
              <a:buFont typeface="Wingdings" panose="05000000000000000000" pitchFamily="2" charset="2"/>
              <a:buChar char="§"/>
            </a:pPr>
            <a:r>
              <a:rPr lang="es-MX" dirty="0"/>
              <a:t> Importancia de las definiciones en la interpretación y aplicación de la ley.</a:t>
            </a:r>
          </a:p>
        </p:txBody>
      </p:sp>
      <p:sp>
        <p:nvSpPr>
          <p:cNvPr id="7" name="Marcador de contenido 6">
            <a:extLst>
              <a:ext uri="{FF2B5EF4-FFF2-40B4-BE49-F238E27FC236}">
                <a16:creationId xmlns:a16="http://schemas.microsoft.com/office/drawing/2014/main" id="{EAB1FB9E-462D-D8F0-664E-AE82CDD4607D}"/>
              </a:ext>
            </a:extLst>
          </p:cNvPr>
          <p:cNvSpPr>
            <a:spLocks noGrp="1"/>
          </p:cNvSpPr>
          <p:nvPr>
            <p:ph sz="half" idx="2"/>
          </p:nvPr>
        </p:nvSpPr>
        <p:spPr/>
        <p:txBody>
          <a:bodyPr>
            <a:normAutofit/>
          </a:bodyPr>
          <a:lstStyle/>
          <a:p>
            <a:endParaRPr lang="es-MX"/>
          </a:p>
        </p:txBody>
      </p:sp>
    </p:spTree>
    <p:extLst>
      <p:ext uri="{BB962C8B-B14F-4D97-AF65-F5344CB8AC3E}">
        <p14:creationId xmlns:p14="http://schemas.microsoft.com/office/powerpoint/2010/main" val="20138923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F42E5F-EDB2-2E96-8239-6D3C321D031A}"/>
              </a:ext>
            </a:extLst>
          </p:cNvPr>
          <p:cNvSpPr>
            <a:spLocks noGrp="1"/>
          </p:cNvSpPr>
          <p:nvPr>
            <p:ph type="title"/>
          </p:nvPr>
        </p:nvSpPr>
        <p:spPr/>
        <p:txBody>
          <a:bodyPr/>
          <a:lstStyle/>
          <a:p>
            <a:r>
              <a:rPr lang="es-MX" dirty="0"/>
              <a:t>Instrumentos de gestión ambiental (IGA)</a:t>
            </a:r>
          </a:p>
        </p:txBody>
      </p:sp>
      <p:sp>
        <p:nvSpPr>
          <p:cNvPr id="3" name="Marcador de contenido 2">
            <a:extLst>
              <a:ext uri="{FF2B5EF4-FFF2-40B4-BE49-F238E27FC236}">
                <a16:creationId xmlns:a16="http://schemas.microsoft.com/office/drawing/2014/main" id="{33569D0E-EBEA-9541-2592-1A9C93249CB5}"/>
              </a:ext>
            </a:extLst>
          </p:cNvPr>
          <p:cNvSpPr>
            <a:spLocks noGrp="1"/>
          </p:cNvSpPr>
          <p:nvPr>
            <p:ph sz="half" idx="1"/>
          </p:nvPr>
        </p:nvSpPr>
        <p:spPr>
          <a:xfrm>
            <a:off x="1024127" y="2151529"/>
            <a:ext cx="4754880" cy="4157831"/>
          </a:xfrm>
        </p:spPr>
        <p:txBody>
          <a:bodyPr>
            <a:normAutofit lnSpcReduction="10000"/>
          </a:bodyPr>
          <a:lstStyle/>
          <a:p>
            <a:pPr algn="just">
              <a:buFont typeface="Wingdings" panose="05000000000000000000" pitchFamily="2" charset="2"/>
              <a:buChar char="§"/>
            </a:pPr>
            <a:r>
              <a:rPr lang="es-MX" dirty="0"/>
              <a:t> Describir los </a:t>
            </a:r>
            <a:r>
              <a:rPr lang="es-MX" u="sng" dirty="0"/>
              <a:t>principales</a:t>
            </a:r>
            <a:r>
              <a:rPr lang="es-MX" dirty="0"/>
              <a:t> instrumentos de gestión ambiental contemplados en la ley, como la evaluación de impacto ambiental, los instrumentos económicos, los planes de manejo, entre otros.</a:t>
            </a:r>
          </a:p>
          <a:p>
            <a:pPr algn="just">
              <a:buFont typeface="Wingdings" panose="05000000000000000000" pitchFamily="2" charset="2"/>
              <a:buChar char="§"/>
            </a:pPr>
            <a:r>
              <a:rPr lang="es-MX" dirty="0"/>
              <a:t> Ejemplos de aplicación de estos instrumentos en proyectos o sectores específicos, sus beneficios en la protección del medio ambiente y el desarrollo sostenible.</a:t>
            </a:r>
          </a:p>
          <a:p>
            <a:pPr algn="just">
              <a:buFont typeface="Wingdings" panose="05000000000000000000" pitchFamily="2" charset="2"/>
              <a:buChar char="§"/>
            </a:pPr>
            <a:r>
              <a:rPr lang="es-MX" dirty="0"/>
              <a:t> Mecanismos de participación ciudadana y consulta indígena relacionados con estos instrumentos.</a:t>
            </a:r>
          </a:p>
          <a:p>
            <a:pPr algn="just"/>
            <a:endParaRPr lang="es-MX" dirty="0"/>
          </a:p>
        </p:txBody>
      </p:sp>
      <p:pic>
        <p:nvPicPr>
          <p:cNvPr id="8" name="Marcador de contenido 7">
            <a:extLst>
              <a:ext uri="{FF2B5EF4-FFF2-40B4-BE49-F238E27FC236}">
                <a16:creationId xmlns:a16="http://schemas.microsoft.com/office/drawing/2014/main" id="{EC11263E-7403-A7E9-1B21-76C094071E1A}"/>
              </a:ext>
            </a:extLst>
          </p:cNvPr>
          <p:cNvPicPr>
            <a:picLocks noGrp="1" noChangeAspect="1"/>
          </p:cNvPicPr>
          <p:nvPr>
            <p:ph sz="half" idx="2"/>
          </p:nvPr>
        </p:nvPicPr>
        <p:blipFill>
          <a:blip r:embed="rId2"/>
          <a:stretch>
            <a:fillRect/>
          </a:stretch>
        </p:blipFill>
        <p:spPr>
          <a:xfrm>
            <a:off x="5989638" y="2078494"/>
            <a:ext cx="5335774" cy="4001830"/>
          </a:xfrm>
          <a:prstGeom prst="rect">
            <a:avLst/>
          </a:prstGeom>
        </p:spPr>
      </p:pic>
    </p:spTree>
    <p:extLst>
      <p:ext uri="{BB962C8B-B14F-4D97-AF65-F5344CB8AC3E}">
        <p14:creationId xmlns:p14="http://schemas.microsoft.com/office/powerpoint/2010/main" val="3284366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434632-FC50-5A5F-B612-14BBA189CE38}"/>
              </a:ext>
            </a:extLst>
          </p:cNvPr>
          <p:cNvSpPr>
            <a:spLocks noGrp="1"/>
          </p:cNvSpPr>
          <p:nvPr>
            <p:ph type="title"/>
          </p:nvPr>
        </p:nvSpPr>
        <p:spPr/>
        <p:txBody>
          <a:bodyPr>
            <a:normAutofit/>
          </a:bodyPr>
          <a:lstStyle/>
          <a:p>
            <a:r>
              <a:rPr lang="es-MX" dirty="0"/>
              <a:t>IGA: Evaluación de impacto ambiental (EIA)</a:t>
            </a:r>
            <a:br>
              <a:rPr lang="es-MX" dirty="0"/>
            </a:br>
            <a:endParaRPr lang="es-MX" dirty="0"/>
          </a:p>
        </p:txBody>
      </p:sp>
      <p:sp>
        <p:nvSpPr>
          <p:cNvPr id="3" name="Marcador de contenido 2">
            <a:extLst>
              <a:ext uri="{FF2B5EF4-FFF2-40B4-BE49-F238E27FC236}">
                <a16:creationId xmlns:a16="http://schemas.microsoft.com/office/drawing/2014/main" id="{607395D7-D403-B96A-1BF5-546B19C70CF4}"/>
              </a:ext>
            </a:extLst>
          </p:cNvPr>
          <p:cNvSpPr>
            <a:spLocks noGrp="1"/>
          </p:cNvSpPr>
          <p:nvPr>
            <p:ph idx="1"/>
          </p:nvPr>
        </p:nvSpPr>
        <p:spPr/>
        <p:txBody>
          <a:bodyPr/>
          <a:lstStyle/>
          <a:p>
            <a:pPr algn="just">
              <a:buFont typeface="Wingdings" panose="05000000000000000000" pitchFamily="2" charset="2"/>
              <a:buChar char="§"/>
            </a:pPr>
            <a:r>
              <a:rPr lang="es-MX" dirty="0"/>
              <a:t>La Evaluación de Impacto Ambiental es un proceso mediante el cual se evalúan los posibles impactos ambientales significativos que puede generar un proyecto, obra o actividad antes de su ejecución.</a:t>
            </a:r>
          </a:p>
          <a:p>
            <a:pPr algn="just">
              <a:buFont typeface="Wingdings" panose="05000000000000000000" pitchFamily="2" charset="2"/>
              <a:buChar char="§"/>
            </a:pPr>
            <a:r>
              <a:rPr lang="es-MX" dirty="0"/>
              <a:t>Su objetivo es prevenir, mitigar o compensar los impactos negativos sobre el medio ambiente y la calidad de vida de las personas.</a:t>
            </a:r>
          </a:p>
          <a:p>
            <a:pPr algn="just">
              <a:buFont typeface="Wingdings" panose="05000000000000000000" pitchFamily="2" charset="2"/>
              <a:buChar char="§"/>
            </a:pPr>
            <a:r>
              <a:rPr lang="es-MX" dirty="0"/>
              <a:t>La EIA se aplica a través de estudios técnicos que identifican, evalúan y proponen medidas para gestionar los impactos ambientales.</a:t>
            </a:r>
          </a:p>
          <a:p>
            <a:endParaRPr lang="es-MX" dirty="0"/>
          </a:p>
        </p:txBody>
      </p:sp>
    </p:spTree>
    <p:extLst>
      <p:ext uri="{BB962C8B-B14F-4D97-AF65-F5344CB8AC3E}">
        <p14:creationId xmlns:p14="http://schemas.microsoft.com/office/powerpoint/2010/main" val="15871430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726031-9BF8-C912-71B1-C30CE9F8D558}"/>
              </a:ext>
            </a:extLst>
          </p:cNvPr>
          <p:cNvSpPr>
            <a:spLocks noGrp="1"/>
          </p:cNvSpPr>
          <p:nvPr>
            <p:ph type="title"/>
          </p:nvPr>
        </p:nvSpPr>
        <p:spPr/>
        <p:txBody>
          <a:bodyPr/>
          <a:lstStyle/>
          <a:p>
            <a:r>
              <a:rPr lang="es-MX" dirty="0"/>
              <a:t>IGA: Instrumentos económicos</a:t>
            </a:r>
            <a:br>
              <a:rPr lang="es-MX" dirty="0"/>
            </a:br>
            <a:endParaRPr lang="es-MX" dirty="0"/>
          </a:p>
        </p:txBody>
      </p:sp>
      <p:sp>
        <p:nvSpPr>
          <p:cNvPr id="3" name="Marcador de contenido 2">
            <a:extLst>
              <a:ext uri="{FF2B5EF4-FFF2-40B4-BE49-F238E27FC236}">
                <a16:creationId xmlns:a16="http://schemas.microsoft.com/office/drawing/2014/main" id="{F66CD575-EE98-7AA4-5DD0-70F1B3C443E4}"/>
              </a:ext>
            </a:extLst>
          </p:cNvPr>
          <p:cNvSpPr>
            <a:spLocks noGrp="1"/>
          </p:cNvSpPr>
          <p:nvPr>
            <p:ph idx="1"/>
          </p:nvPr>
        </p:nvSpPr>
        <p:spPr/>
        <p:txBody>
          <a:bodyPr/>
          <a:lstStyle/>
          <a:p>
            <a:pPr algn="just">
              <a:buFont typeface="Wingdings" panose="05000000000000000000" pitchFamily="2" charset="2"/>
              <a:buChar char="§"/>
            </a:pPr>
            <a:r>
              <a:rPr lang="es-MX" dirty="0"/>
              <a:t>Los instrumentos económicos son herramientas de gestión ambiental que utilizan incentivos económicos para promover comportamientos ambientalmente responsables y la eficiencia en el uso de recursos naturales.</a:t>
            </a:r>
          </a:p>
          <a:p>
            <a:pPr algn="just">
              <a:buFont typeface="Wingdings" panose="05000000000000000000" pitchFamily="2" charset="2"/>
              <a:buChar char="§"/>
            </a:pPr>
            <a:r>
              <a:rPr lang="es-MX" dirty="0"/>
              <a:t>Entre estos instrumentos se incluyen los impuestos ambientales, los subsidios, los mercados de derechos de emisión y los pagos por servicios ambientales.</a:t>
            </a:r>
          </a:p>
          <a:p>
            <a:pPr algn="just">
              <a:buFont typeface="Wingdings" panose="05000000000000000000" pitchFamily="2" charset="2"/>
              <a:buChar char="§"/>
            </a:pPr>
            <a:r>
              <a:rPr lang="es-MX" dirty="0"/>
              <a:t>Su objetivo es internalizar los costos ambientales en las decisiones económicas y fomentar la adopción de prácticas sostenibles.</a:t>
            </a:r>
          </a:p>
          <a:p>
            <a:pPr algn="just">
              <a:buFont typeface="Wingdings" panose="05000000000000000000" pitchFamily="2" charset="2"/>
              <a:buChar char="§"/>
            </a:pPr>
            <a:endParaRPr lang="es-MX" dirty="0"/>
          </a:p>
        </p:txBody>
      </p:sp>
    </p:spTree>
    <p:extLst>
      <p:ext uri="{BB962C8B-B14F-4D97-AF65-F5344CB8AC3E}">
        <p14:creationId xmlns:p14="http://schemas.microsoft.com/office/powerpoint/2010/main" val="2996270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CD9AF0-796D-E560-8E16-C979606BF461}"/>
              </a:ext>
            </a:extLst>
          </p:cNvPr>
          <p:cNvSpPr>
            <a:spLocks noGrp="1"/>
          </p:cNvSpPr>
          <p:nvPr>
            <p:ph type="title"/>
          </p:nvPr>
        </p:nvSpPr>
        <p:spPr/>
        <p:txBody>
          <a:bodyPr/>
          <a:lstStyle/>
          <a:p>
            <a:r>
              <a:rPr lang="es-MX" dirty="0"/>
              <a:t>IGA: Planes de manejo ambiental</a:t>
            </a:r>
            <a:br>
              <a:rPr lang="es-MX" dirty="0"/>
            </a:br>
            <a:endParaRPr lang="es-MX" dirty="0"/>
          </a:p>
        </p:txBody>
      </p:sp>
      <p:sp>
        <p:nvSpPr>
          <p:cNvPr id="3" name="Marcador de contenido 2">
            <a:extLst>
              <a:ext uri="{FF2B5EF4-FFF2-40B4-BE49-F238E27FC236}">
                <a16:creationId xmlns:a16="http://schemas.microsoft.com/office/drawing/2014/main" id="{1F9EEC6B-8461-CDA0-00C6-25114488E6C8}"/>
              </a:ext>
            </a:extLst>
          </p:cNvPr>
          <p:cNvSpPr>
            <a:spLocks noGrp="1"/>
          </p:cNvSpPr>
          <p:nvPr>
            <p:ph idx="1"/>
          </p:nvPr>
        </p:nvSpPr>
        <p:spPr/>
        <p:txBody>
          <a:bodyPr/>
          <a:lstStyle/>
          <a:p>
            <a:pPr algn="just">
              <a:buFont typeface="Wingdings" panose="05000000000000000000" pitchFamily="2" charset="2"/>
              <a:buChar char="§"/>
            </a:pPr>
            <a:r>
              <a:rPr lang="es-MX" dirty="0"/>
              <a:t>Los Planes de Manejo Ambiental son instrumentos de gestión que establecen las acciones y medidas necesarias para prevenir, controlar y mitigar los impactos ambientales de una actividad específica durante su desarrollo y operación.</a:t>
            </a:r>
          </a:p>
          <a:p>
            <a:pPr algn="just">
              <a:buFont typeface="Wingdings" panose="05000000000000000000" pitchFamily="2" charset="2"/>
              <a:buChar char="§"/>
            </a:pPr>
            <a:r>
              <a:rPr lang="es-MX" dirty="0"/>
              <a:t>Estos planes contemplan medidas de monitoreo, seguimiento y cumplimiento de normativas ambientales, así como estrategias para la restauración y conservación de los recursos naturales afectados.</a:t>
            </a:r>
          </a:p>
          <a:p>
            <a:pPr algn="just">
              <a:buFont typeface="Wingdings" panose="05000000000000000000" pitchFamily="2" charset="2"/>
              <a:buChar char="§"/>
            </a:pPr>
            <a:r>
              <a:rPr lang="es-MX" dirty="0"/>
              <a:t>Su objetivo es garantizar la sustentabilidad ambiental de las actividades humanas y la protección de los ecosistemas.</a:t>
            </a:r>
          </a:p>
          <a:p>
            <a:endParaRPr lang="es-MX" dirty="0"/>
          </a:p>
        </p:txBody>
      </p:sp>
    </p:spTree>
    <p:extLst>
      <p:ext uri="{BB962C8B-B14F-4D97-AF65-F5344CB8AC3E}">
        <p14:creationId xmlns:p14="http://schemas.microsoft.com/office/powerpoint/2010/main" val="4412522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7186A6-0CC9-CB76-19A3-EB341B57882A}"/>
              </a:ext>
            </a:extLst>
          </p:cNvPr>
          <p:cNvSpPr>
            <a:spLocks noGrp="1"/>
          </p:cNvSpPr>
          <p:nvPr>
            <p:ph type="title"/>
          </p:nvPr>
        </p:nvSpPr>
        <p:spPr/>
        <p:txBody>
          <a:bodyPr/>
          <a:lstStyle/>
          <a:p>
            <a:r>
              <a:rPr lang="es-MX" dirty="0"/>
              <a:t>Organismos y sus competencias</a:t>
            </a:r>
          </a:p>
        </p:txBody>
      </p:sp>
      <p:sp>
        <p:nvSpPr>
          <p:cNvPr id="3" name="Marcador de contenido 2">
            <a:extLst>
              <a:ext uri="{FF2B5EF4-FFF2-40B4-BE49-F238E27FC236}">
                <a16:creationId xmlns:a16="http://schemas.microsoft.com/office/drawing/2014/main" id="{081F83AD-736F-9E92-D74C-98B5C23DDB7C}"/>
              </a:ext>
            </a:extLst>
          </p:cNvPr>
          <p:cNvSpPr>
            <a:spLocks noGrp="1"/>
          </p:cNvSpPr>
          <p:nvPr>
            <p:ph sz="half" idx="1"/>
          </p:nvPr>
        </p:nvSpPr>
        <p:spPr/>
        <p:txBody>
          <a:bodyPr>
            <a:normAutofit fontScale="92500" lnSpcReduction="10000"/>
          </a:bodyPr>
          <a:lstStyle/>
          <a:p>
            <a:pPr algn="just">
              <a:buFont typeface="Wingdings" panose="05000000000000000000" pitchFamily="2" charset="2"/>
              <a:buChar char="§"/>
            </a:pPr>
            <a:r>
              <a:rPr lang="es-MX" dirty="0"/>
              <a:t> Presentar los organismos encargados de aplicar y hacer cumplir la ley, como el Ministerio del Medio Ambiente, la Superintendencia del Medio Ambiente, el Servicio de Evaluación Ambiental, el Consejo de Ministros para la Sustentabilidad y los servicios públicos sectoriales.</a:t>
            </a:r>
          </a:p>
          <a:p>
            <a:pPr algn="just">
              <a:buFont typeface="Wingdings" panose="05000000000000000000" pitchFamily="2" charset="2"/>
              <a:buChar char="§"/>
            </a:pPr>
            <a:r>
              <a:rPr lang="es-MX" dirty="0"/>
              <a:t> Describir las competencias específicas de cada organismo, incluyendo fiscalización, elaboración de normativas, coordinación intersectorial, entre otras.</a:t>
            </a:r>
          </a:p>
          <a:p>
            <a:pPr algn="just">
              <a:buFont typeface="Wingdings" panose="05000000000000000000" pitchFamily="2" charset="2"/>
              <a:buChar char="§"/>
            </a:pPr>
            <a:r>
              <a:rPr lang="es-MX" dirty="0"/>
              <a:t> Importancia de la colaboración entre estos organismos para garantizar una adecuada protección del medio ambiente.</a:t>
            </a:r>
          </a:p>
        </p:txBody>
      </p:sp>
      <p:pic>
        <p:nvPicPr>
          <p:cNvPr id="8" name="Marcador de contenido 7">
            <a:extLst>
              <a:ext uri="{FF2B5EF4-FFF2-40B4-BE49-F238E27FC236}">
                <a16:creationId xmlns:a16="http://schemas.microsoft.com/office/drawing/2014/main" id="{78C5984C-89A5-2BBA-E632-F372280C2B67}"/>
              </a:ext>
            </a:extLst>
          </p:cNvPr>
          <p:cNvPicPr>
            <a:picLocks noGrp="1" noChangeAspect="1"/>
          </p:cNvPicPr>
          <p:nvPr>
            <p:ph sz="half" idx="2"/>
          </p:nvPr>
        </p:nvPicPr>
        <p:blipFill>
          <a:blip r:embed="rId2"/>
          <a:stretch>
            <a:fillRect/>
          </a:stretch>
        </p:blipFill>
        <p:spPr>
          <a:xfrm>
            <a:off x="5884164" y="2441388"/>
            <a:ext cx="5736162" cy="3448423"/>
          </a:xfrm>
          <a:prstGeom prst="rect">
            <a:avLst/>
          </a:prstGeom>
        </p:spPr>
      </p:pic>
    </p:spTree>
    <p:extLst>
      <p:ext uri="{BB962C8B-B14F-4D97-AF65-F5344CB8AC3E}">
        <p14:creationId xmlns:p14="http://schemas.microsoft.com/office/powerpoint/2010/main" val="9286025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42C374-32EF-E33E-B7E6-9DF8A40A3FD3}"/>
              </a:ext>
            </a:extLst>
          </p:cNvPr>
          <p:cNvSpPr>
            <a:spLocks noGrp="1"/>
          </p:cNvSpPr>
          <p:nvPr>
            <p:ph type="title"/>
          </p:nvPr>
        </p:nvSpPr>
        <p:spPr/>
        <p:txBody>
          <a:bodyPr/>
          <a:lstStyle/>
          <a:p>
            <a:r>
              <a:rPr lang="es-MX" dirty="0"/>
              <a:t>La ley 19.300 sobre bases generales del medio ambiente</a:t>
            </a:r>
          </a:p>
        </p:txBody>
      </p:sp>
      <p:sp>
        <p:nvSpPr>
          <p:cNvPr id="3" name="Marcador de texto 2">
            <a:extLst>
              <a:ext uri="{FF2B5EF4-FFF2-40B4-BE49-F238E27FC236}">
                <a16:creationId xmlns:a16="http://schemas.microsoft.com/office/drawing/2014/main" id="{CFFDB9A4-0F88-8176-94BF-00ADC384F60C}"/>
              </a:ext>
            </a:extLst>
          </p:cNvPr>
          <p:cNvSpPr>
            <a:spLocks noGrp="1"/>
          </p:cNvSpPr>
          <p:nvPr>
            <p:ph type="body" idx="1"/>
          </p:nvPr>
        </p:nvSpPr>
        <p:spPr/>
        <p:txBody>
          <a:bodyPr>
            <a:normAutofit lnSpcReduction="10000"/>
          </a:bodyPr>
          <a:lstStyle/>
          <a:p>
            <a:r>
              <a:rPr lang="es-MX" dirty="0"/>
              <a:t>Génesis</a:t>
            </a:r>
          </a:p>
          <a:p>
            <a:r>
              <a:rPr lang="es-MX" dirty="0"/>
              <a:t>Estructura</a:t>
            </a:r>
          </a:p>
          <a:p>
            <a:r>
              <a:rPr lang="es-MX" dirty="0"/>
              <a:t>Ámbito de aplicación</a:t>
            </a:r>
          </a:p>
          <a:p>
            <a:r>
              <a:rPr lang="es-MX" dirty="0"/>
              <a:t>Definiciones básicas</a:t>
            </a:r>
          </a:p>
          <a:p>
            <a:r>
              <a:rPr lang="es-MX" dirty="0"/>
              <a:t>Interrelaciones</a:t>
            </a:r>
          </a:p>
        </p:txBody>
      </p:sp>
    </p:spTree>
    <p:extLst>
      <p:ext uri="{BB962C8B-B14F-4D97-AF65-F5344CB8AC3E}">
        <p14:creationId xmlns:p14="http://schemas.microsoft.com/office/powerpoint/2010/main" val="26083934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C99A82-1111-007D-5C79-BF863C0A66A1}"/>
              </a:ext>
            </a:extLst>
          </p:cNvPr>
          <p:cNvSpPr>
            <a:spLocks noGrp="1"/>
          </p:cNvSpPr>
          <p:nvPr>
            <p:ph type="title"/>
          </p:nvPr>
        </p:nvSpPr>
        <p:spPr/>
        <p:txBody>
          <a:bodyPr/>
          <a:lstStyle/>
          <a:p>
            <a:r>
              <a:rPr lang="es-MX" dirty="0"/>
              <a:t>Ministerio del medio ambiente</a:t>
            </a:r>
          </a:p>
        </p:txBody>
      </p:sp>
      <p:sp>
        <p:nvSpPr>
          <p:cNvPr id="3" name="Marcador de contenido 2">
            <a:extLst>
              <a:ext uri="{FF2B5EF4-FFF2-40B4-BE49-F238E27FC236}">
                <a16:creationId xmlns:a16="http://schemas.microsoft.com/office/drawing/2014/main" id="{7CE52476-667C-5E36-E3C5-9A4E439E68CA}"/>
              </a:ext>
            </a:extLst>
          </p:cNvPr>
          <p:cNvSpPr>
            <a:spLocks noGrp="1"/>
          </p:cNvSpPr>
          <p:nvPr>
            <p:ph sz="half" idx="1"/>
          </p:nvPr>
        </p:nvSpPr>
        <p:spPr/>
        <p:txBody>
          <a:bodyPr>
            <a:normAutofit lnSpcReduction="10000"/>
          </a:bodyPr>
          <a:lstStyle/>
          <a:p>
            <a:pPr algn="just">
              <a:buFont typeface="Wingdings" panose="05000000000000000000" pitchFamily="2" charset="2"/>
              <a:buChar char="§"/>
            </a:pPr>
            <a:r>
              <a:rPr lang="es-MX" dirty="0"/>
              <a:t>El Ministerio del Medio Ambiente es el organismo encargado de formular, coordinar, implementar y evaluar las políticas, planes, programas y proyectos relacionados con la protección del medio ambiente en Chile.</a:t>
            </a:r>
          </a:p>
          <a:p>
            <a:pPr algn="just">
              <a:buFont typeface="Wingdings" panose="05000000000000000000" pitchFamily="2" charset="2"/>
              <a:buChar char="§"/>
            </a:pPr>
            <a:r>
              <a:rPr lang="es-MX" dirty="0"/>
              <a:t>Sus competencias incluyen la elaboración de normativas ambientales, la promoción de la participación ciudadana en temas ambientales, la coordinación con otros organismos públicos y la fiscalización del cumplimiento de la legislación ambiental.</a:t>
            </a:r>
          </a:p>
          <a:p>
            <a:endParaRPr lang="es-MX" dirty="0"/>
          </a:p>
        </p:txBody>
      </p:sp>
      <p:pic>
        <p:nvPicPr>
          <p:cNvPr id="5" name="Marcador de contenido 4">
            <a:extLst>
              <a:ext uri="{FF2B5EF4-FFF2-40B4-BE49-F238E27FC236}">
                <a16:creationId xmlns:a16="http://schemas.microsoft.com/office/drawing/2014/main" id="{88EAAF8B-3E83-631A-A1C6-6FE531EC990C}"/>
              </a:ext>
            </a:extLst>
          </p:cNvPr>
          <p:cNvPicPr>
            <a:picLocks noGrp="1" noChangeAspect="1"/>
          </p:cNvPicPr>
          <p:nvPr>
            <p:ph sz="half" idx="2"/>
          </p:nvPr>
        </p:nvPicPr>
        <p:blipFill>
          <a:blip r:embed="rId2"/>
          <a:stretch>
            <a:fillRect/>
          </a:stretch>
        </p:blipFill>
        <p:spPr>
          <a:xfrm>
            <a:off x="6096000" y="2333664"/>
            <a:ext cx="4754562" cy="3449279"/>
          </a:xfrm>
          <a:prstGeom prst="rect">
            <a:avLst/>
          </a:prstGeom>
        </p:spPr>
      </p:pic>
    </p:spTree>
    <p:extLst>
      <p:ext uri="{BB962C8B-B14F-4D97-AF65-F5344CB8AC3E}">
        <p14:creationId xmlns:p14="http://schemas.microsoft.com/office/powerpoint/2010/main" val="11760635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49B6A7-77AD-8424-76B3-A78F4431DD1C}"/>
              </a:ext>
            </a:extLst>
          </p:cNvPr>
          <p:cNvSpPr>
            <a:spLocks noGrp="1"/>
          </p:cNvSpPr>
          <p:nvPr>
            <p:ph type="title"/>
          </p:nvPr>
        </p:nvSpPr>
        <p:spPr>
          <a:xfrm>
            <a:off x="1024128" y="585216"/>
            <a:ext cx="9720072" cy="986596"/>
          </a:xfrm>
        </p:spPr>
        <p:txBody>
          <a:bodyPr>
            <a:normAutofit/>
          </a:bodyPr>
          <a:lstStyle/>
          <a:p>
            <a:r>
              <a:rPr lang="es-MX" dirty="0"/>
              <a:t>Consejo de ministros</a:t>
            </a:r>
          </a:p>
        </p:txBody>
      </p:sp>
      <p:sp>
        <p:nvSpPr>
          <p:cNvPr id="3" name="Marcador de contenido 2">
            <a:extLst>
              <a:ext uri="{FF2B5EF4-FFF2-40B4-BE49-F238E27FC236}">
                <a16:creationId xmlns:a16="http://schemas.microsoft.com/office/drawing/2014/main" id="{CDA85287-E771-81A3-2DD2-210D103C83D5}"/>
              </a:ext>
            </a:extLst>
          </p:cNvPr>
          <p:cNvSpPr>
            <a:spLocks noGrp="1"/>
          </p:cNvSpPr>
          <p:nvPr>
            <p:ph sz="half" idx="1"/>
          </p:nvPr>
        </p:nvSpPr>
        <p:spPr>
          <a:xfrm>
            <a:off x="1024126" y="1571812"/>
            <a:ext cx="4964297" cy="5181600"/>
          </a:xfrm>
        </p:spPr>
        <p:txBody>
          <a:bodyPr>
            <a:normAutofit fontScale="25000" lnSpcReduction="20000"/>
          </a:bodyPr>
          <a:lstStyle/>
          <a:p>
            <a:pPr algn="just">
              <a:buFont typeface="Wingdings" panose="05000000000000000000" pitchFamily="2" charset="2"/>
              <a:buChar char="§"/>
            </a:pPr>
            <a:r>
              <a:rPr lang="es-MX" sz="5600" dirty="0"/>
              <a:t>El Consejo de Ministros de la Ley 19.300 sobre bases generales del medio ambiente de Chile es un órgano colegiado encargado de coordinar y colaborar en la gestión ambiental del país.</a:t>
            </a:r>
          </a:p>
          <a:p>
            <a:pPr algn="just">
              <a:buFont typeface="Wingdings" panose="05000000000000000000" pitchFamily="2" charset="2"/>
              <a:buChar char="§"/>
            </a:pPr>
            <a:r>
              <a:rPr lang="es-MX" sz="5600" dirty="0"/>
              <a:t>Está compuesto por diversos ministros y tiene como competencias principales:</a:t>
            </a:r>
          </a:p>
          <a:p>
            <a:pPr lvl="1" algn="just">
              <a:buFont typeface="Wingdings" panose="05000000000000000000" pitchFamily="2" charset="2"/>
              <a:buChar char="§"/>
            </a:pPr>
            <a:r>
              <a:rPr lang="es-MX" sz="5600" dirty="0"/>
              <a:t>1. Coordinar la aplicación de la política ambiental del país.</a:t>
            </a:r>
          </a:p>
          <a:p>
            <a:pPr lvl="1" algn="just">
              <a:buFont typeface="Wingdings" panose="05000000000000000000" pitchFamily="2" charset="2"/>
              <a:buChar char="§"/>
            </a:pPr>
            <a:r>
              <a:rPr lang="es-MX" sz="5600" dirty="0"/>
              <a:t>2. Proponer medidas para la protección y preservación del medio ambiente.</a:t>
            </a:r>
          </a:p>
          <a:p>
            <a:pPr lvl="1" algn="just">
              <a:buFont typeface="Wingdings" panose="05000000000000000000" pitchFamily="2" charset="2"/>
              <a:buChar char="§"/>
            </a:pPr>
            <a:r>
              <a:rPr lang="es-MX" sz="5600" dirty="0"/>
              <a:t>3. Evaluar y pronunciarse sobre los planes y programas de desarrollo que puedan afectar al medio ambiente.</a:t>
            </a:r>
          </a:p>
          <a:p>
            <a:pPr lvl="1" algn="just">
              <a:buFont typeface="Wingdings" panose="05000000000000000000" pitchFamily="2" charset="2"/>
              <a:buChar char="§"/>
            </a:pPr>
            <a:r>
              <a:rPr lang="es-MX" sz="5600" dirty="0"/>
              <a:t>4. Velar por el cumplimiento de la normativa ambiental.</a:t>
            </a:r>
          </a:p>
          <a:p>
            <a:pPr lvl="1" algn="just">
              <a:buFont typeface="Wingdings" panose="05000000000000000000" pitchFamily="2" charset="2"/>
              <a:buChar char="§"/>
            </a:pPr>
            <a:r>
              <a:rPr lang="es-MX" sz="5600" dirty="0"/>
              <a:t>5. Proponer medidas de mitigación y reparación de daños ambientales.</a:t>
            </a:r>
          </a:p>
          <a:p>
            <a:pPr lvl="1" algn="just">
              <a:buFont typeface="Wingdings" panose="05000000000000000000" pitchFamily="2" charset="2"/>
              <a:buChar char="§"/>
            </a:pPr>
            <a:r>
              <a:rPr lang="es-MX" sz="5600" dirty="0"/>
              <a:t>6. Coordinar la participación ciudadana en materias ambientales.</a:t>
            </a:r>
          </a:p>
          <a:p>
            <a:pPr lvl="1" algn="just">
              <a:buFont typeface="Wingdings" panose="05000000000000000000" pitchFamily="2" charset="2"/>
              <a:buChar char="§"/>
            </a:pPr>
            <a:r>
              <a:rPr lang="es-MX" sz="5600" dirty="0"/>
              <a:t>7. Promover la cooperación intersectorial para abordar los desafíos ambientales del país.</a:t>
            </a:r>
          </a:p>
          <a:p>
            <a:pPr algn="just">
              <a:buFont typeface="Wingdings" panose="05000000000000000000" pitchFamily="2" charset="2"/>
              <a:buChar char="§"/>
            </a:pPr>
            <a:r>
              <a:rPr lang="es-MX" sz="5600" dirty="0"/>
              <a:t>En resumen, el Consejo de Ministros de la Ley 19.300 tiene un papel fundamental en la gestión y protección del medio ambiente en Chile, coordinando acciones entre distintas carteras ministeriales y promoviendo políticas que contribuyan a la sostenibilidad ambiental del país.</a:t>
            </a:r>
          </a:p>
          <a:p>
            <a:pPr algn="just">
              <a:buFont typeface="Wingdings" panose="05000000000000000000" pitchFamily="2" charset="2"/>
              <a:buChar char="§"/>
            </a:pPr>
            <a:r>
              <a:rPr lang="es-MX" sz="5600" dirty="0"/>
              <a:t> No confundir con el Comité de Ministros que conoce de las reclamaciones en contra de las Resoluciones de Calificación Ambiental.</a:t>
            </a:r>
          </a:p>
          <a:p>
            <a:endParaRPr lang="es-MX" dirty="0"/>
          </a:p>
        </p:txBody>
      </p:sp>
      <p:sp>
        <p:nvSpPr>
          <p:cNvPr id="4" name="Marcador de contenido 3">
            <a:extLst>
              <a:ext uri="{FF2B5EF4-FFF2-40B4-BE49-F238E27FC236}">
                <a16:creationId xmlns:a16="http://schemas.microsoft.com/office/drawing/2014/main" id="{9A5749D9-BD41-9BBC-B25B-05C6C63ADAF6}"/>
              </a:ext>
            </a:extLst>
          </p:cNvPr>
          <p:cNvSpPr>
            <a:spLocks noGrp="1"/>
          </p:cNvSpPr>
          <p:nvPr>
            <p:ph sz="half" idx="2"/>
          </p:nvPr>
        </p:nvSpPr>
        <p:spPr>
          <a:xfrm>
            <a:off x="6263342" y="1440329"/>
            <a:ext cx="4904530" cy="4966447"/>
          </a:xfrm>
        </p:spPr>
        <p:txBody>
          <a:bodyPr>
            <a:normAutofit fontScale="25000" lnSpcReduction="20000"/>
          </a:bodyPr>
          <a:lstStyle/>
          <a:p>
            <a:r>
              <a:rPr lang="es-MX" sz="4000" dirty="0"/>
              <a:t>El Consejo de Ministros de la Ley 19.300 está compuesto por los ministros de Estado de Chile, específicamente los siguientes:</a:t>
            </a:r>
          </a:p>
          <a:p>
            <a:r>
              <a:rPr lang="es-MX" sz="4000" dirty="0"/>
              <a:t>1. Ministro del Medio Ambiente.</a:t>
            </a:r>
          </a:p>
          <a:p>
            <a:r>
              <a:rPr lang="es-MX" sz="4000" dirty="0"/>
              <a:t>2. Ministro de Agricultura.</a:t>
            </a:r>
          </a:p>
          <a:p>
            <a:r>
              <a:rPr lang="es-MX" sz="4000" dirty="0"/>
              <a:t>3. Ministro de Economía, Fomento y Turismo.</a:t>
            </a:r>
          </a:p>
          <a:p>
            <a:r>
              <a:rPr lang="es-MX" sz="4000" dirty="0"/>
              <a:t>4. Ministro de Energía.</a:t>
            </a:r>
          </a:p>
          <a:p>
            <a:r>
              <a:rPr lang="es-MX" sz="4000" dirty="0"/>
              <a:t>5. Ministro de Minería.</a:t>
            </a:r>
          </a:p>
          <a:p>
            <a:r>
              <a:rPr lang="es-MX" sz="4000" dirty="0"/>
              <a:t>6. Ministro de Salud.</a:t>
            </a:r>
          </a:p>
          <a:p>
            <a:r>
              <a:rPr lang="es-MX" sz="4000" dirty="0"/>
              <a:t>7. Ministro de Obras Públicas.</a:t>
            </a:r>
          </a:p>
          <a:p>
            <a:r>
              <a:rPr lang="es-MX" sz="4000" dirty="0"/>
              <a:t>8. Ministro de Vivienda y Urbanismo.</a:t>
            </a:r>
          </a:p>
          <a:p>
            <a:r>
              <a:rPr lang="es-MX" sz="4000" dirty="0"/>
              <a:t>9. Ministro de Transportes y Telecomunicaciones.</a:t>
            </a:r>
          </a:p>
          <a:p>
            <a:r>
              <a:rPr lang="es-MX" sz="4000" dirty="0"/>
              <a:t>10. Ministro de Defensa Nacional.</a:t>
            </a:r>
          </a:p>
          <a:p>
            <a:r>
              <a:rPr lang="es-MX" sz="4000" dirty="0"/>
              <a:t>11. Ministro del Interior y Seguridad Pública.</a:t>
            </a:r>
          </a:p>
          <a:p>
            <a:r>
              <a:rPr lang="es-MX" sz="4000" dirty="0"/>
              <a:t>12. Ministro de Relaciones Exteriores.</a:t>
            </a:r>
          </a:p>
          <a:p>
            <a:r>
              <a:rPr lang="es-MX" sz="4000" dirty="0"/>
              <a:t>13. Ministro de Educación.</a:t>
            </a:r>
          </a:p>
          <a:p>
            <a:r>
              <a:rPr lang="es-MX" sz="4000" dirty="0"/>
              <a:t>14. Ministro de Desarrollo Social y Familia.</a:t>
            </a:r>
          </a:p>
          <a:p>
            <a:r>
              <a:rPr lang="es-MX" sz="4000" dirty="0"/>
              <a:t>15. Ministro de Justicia y Derechos Humanos.</a:t>
            </a:r>
          </a:p>
          <a:p>
            <a:r>
              <a:rPr lang="es-MX" sz="4000" dirty="0"/>
              <a:t>16. Ministro de la Mujer y la Equidad de Género.</a:t>
            </a:r>
          </a:p>
          <a:p>
            <a:endParaRPr lang="es-MX" dirty="0"/>
          </a:p>
        </p:txBody>
      </p:sp>
    </p:spTree>
    <p:extLst>
      <p:ext uri="{BB962C8B-B14F-4D97-AF65-F5344CB8AC3E}">
        <p14:creationId xmlns:p14="http://schemas.microsoft.com/office/powerpoint/2010/main" val="29152784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0F7E31-6A80-27EA-5C58-20984A607FCE}"/>
              </a:ext>
            </a:extLst>
          </p:cNvPr>
          <p:cNvSpPr>
            <a:spLocks noGrp="1"/>
          </p:cNvSpPr>
          <p:nvPr>
            <p:ph type="title"/>
          </p:nvPr>
        </p:nvSpPr>
        <p:spPr/>
        <p:txBody>
          <a:bodyPr>
            <a:normAutofit/>
          </a:bodyPr>
          <a:lstStyle/>
          <a:p>
            <a:r>
              <a:rPr lang="es-MX" dirty="0"/>
              <a:t>Superintendencia del Medio Ambiente (SMA)</a:t>
            </a:r>
            <a:br>
              <a:rPr lang="es-MX" dirty="0"/>
            </a:br>
            <a:endParaRPr lang="es-MX" dirty="0"/>
          </a:p>
        </p:txBody>
      </p:sp>
      <p:sp>
        <p:nvSpPr>
          <p:cNvPr id="3" name="Marcador de contenido 2">
            <a:extLst>
              <a:ext uri="{FF2B5EF4-FFF2-40B4-BE49-F238E27FC236}">
                <a16:creationId xmlns:a16="http://schemas.microsoft.com/office/drawing/2014/main" id="{56C4DF58-D248-B9A8-B89E-5416985BA3FE}"/>
              </a:ext>
            </a:extLst>
          </p:cNvPr>
          <p:cNvSpPr>
            <a:spLocks noGrp="1"/>
          </p:cNvSpPr>
          <p:nvPr>
            <p:ph sz="half" idx="1"/>
          </p:nvPr>
        </p:nvSpPr>
        <p:spPr/>
        <p:txBody>
          <a:bodyPr>
            <a:normAutofit lnSpcReduction="10000"/>
          </a:bodyPr>
          <a:lstStyle/>
          <a:p>
            <a:pPr algn="just">
              <a:buFont typeface="Wingdings" panose="05000000000000000000" pitchFamily="2" charset="2"/>
              <a:buChar char="§"/>
            </a:pPr>
            <a:r>
              <a:rPr lang="es-MX" dirty="0"/>
              <a:t> La Superintendencia del Medio Ambiente es un organismo autónomo y técnico encargado de fiscalizar el cumplimiento de la normativa ambiental por parte de las empresas y actividades sujetas a regulación ambiental en Chile.</a:t>
            </a:r>
          </a:p>
          <a:p>
            <a:pPr algn="just">
              <a:buFont typeface="Wingdings" panose="05000000000000000000" pitchFamily="2" charset="2"/>
              <a:buChar char="§"/>
            </a:pPr>
            <a:r>
              <a:rPr lang="es-MX" dirty="0"/>
              <a:t>Sus competencias incluyen la realización de fiscalizaciones, la imposición de sanciones por incumplimientos ambientales, la evaluación de impacto ambiental de proyectos y la promoción de buenas prácticas ambientales en el sector productivo.</a:t>
            </a:r>
          </a:p>
          <a:p>
            <a:endParaRPr lang="es-MX" dirty="0"/>
          </a:p>
        </p:txBody>
      </p:sp>
      <p:pic>
        <p:nvPicPr>
          <p:cNvPr id="5" name="Marcador de contenido 4">
            <a:extLst>
              <a:ext uri="{FF2B5EF4-FFF2-40B4-BE49-F238E27FC236}">
                <a16:creationId xmlns:a16="http://schemas.microsoft.com/office/drawing/2014/main" id="{A6A3C94E-4887-1AB3-813E-69FCEC4B9D42}"/>
              </a:ext>
            </a:extLst>
          </p:cNvPr>
          <p:cNvPicPr>
            <a:picLocks noGrp="1" noChangeAspect="1"/>
          </p:cNvPicPr>
          <p:nvPr>
            <p:ph sz="half" idx="2"/>
          </p:nvPr>
        </p:nvPicPr>
        <p:blipFill>
          <a:blip r:embed="rId2"/>
          <a:stretch>
            <a:fillRect/>
          </a:stretch>
        </p:blipFill>
        <p:spPr>
          <a:xfrm>
            <a:off x="6649897" y="2211294"/>
            <a:ext cx="3420596" cy="3420596"/>
          </a:xfrm>
          <a:prstGeom prst="rect">
            <a:avLst/>
          </a:prstGeom>
        </p:spPr>
      </p:pic>
    </p:spTree>
    <p:extLst>
      <p:ext uri="{BB962C8B-B14F-4D97-AF65-F5344CB8AC3E}">
        <p14:creationId xmlns:p14="http://schemas.microsoft.com/office/powerpoint/2010/main" val="28614112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068F93-6DFF-6842-FAA2-4D818F9FC22C}"/>
              </a:ext>
            </a:extLst>
          </p:cNvPr>
          <p:cNvSpPr>
            <a:spLocks noGrp="1"/>
          </p:cNvSpPr>
          <p:nvPr>
            <p:ph type="title"/>
          </p:nvPr>
        </p:nvSpPr>
        <p:spPr/>
        <p:txBody>
          <a:bodyPr/>
          <a:lstStyle/>
          <a:p>
            <a:r>
              <a:rPr lang="es-MX" dirty="0"/>
              <a:t>Servicio de Evaluación Ambiental (SEA)</a:t>
            </a:r>
            <a:br>
              <a:rPr lang="es-MX" dirty="0"/>
            </a:br>
            <a:endParaRPr lang="es-MX" dirty="0"/>
          </a:p>
        </p:txBody>
      </p:sp>
      <p:sp>
        <p:nvSpPr>
          <p:cNvPr id="3" name="Marcador de contenido 2">
            <a:extLst>
              <a:ext uri="{FF2B5EF4-FFF2-40B4-BE49-F238E27FC236}">
                <a16:creationId xmlns:a16="http://schemas.microsoft.com/office/drawing/2014/main" id="{54964384-67D5-7145-54BD-E723D4E51784}"/>
              </a:ext>
            </a:extLst>
          </p:cNvPr>
          <p:cNvSpPr>
            <a:spLocks noGrp="1"/>
          </p:cNvSpPr>
          <p:nvPr>
            <p:ph sz="half" idx="1"/>
          </p:nvPr>
        </p:nvSpPr>
        <p:spPr/>
        <p:txBody>
          <a:bodyPr/>
          <a:lstStyle/>
          <a:p>
            <a:pPr algn="just">
              <a:buFont typeface="Wingdings" panose="05000000000000000000" pitchFamily="2" charset="2"/>
              <a:buChar char="§"/>
            </a:pPr>
            <a:r>
              <a:rPr lang="es-MX" dirty="0"/>
              <a:t>El Servicio de Evaluación Ambiental (SEA) es un organismo público chileno encargado de evaluar y dictaminar la viabilidad ambiental de proyectos, planes y programas que puedan tener un impacto significativo en el medio ambiente.</a:t>
            </a:r>
          </a:p>
          <a:p>
            <a:pPr algn="just">
              <a:buFont typeface="Wingdings" panose="05000000000000000000" pitchFamily="2" charset="2"/>
              <a:buChar char="§"/>
            </a:pPr>
            <a:r>
              <a:rPr lang="es-MX" dirty="0"/>
              <a:t>Fue creado en el marco de la Ley 19.300 sobre Bases Generales del Medio Ambiente y opera bajo la dependencia del Ministerio del Medio Ambiente.</a:t>
            </a:r>
          </a:p>
          <a:p>
            <a:endParaRPr lang="es-MX" dirty="0"/>
          </a:p>
        </p:txBody>
      </p:sp>
      <p:pic>
        <p:nvPicPr>
          <p:cNvPr id="5" name="Marcador de contenido 4">
            <a:extLst>
              <a:ext uri="{FF2B5EF4-FFF2-40B4-BE49-F238E27FC236}">
                <a16:creationId xmlns:a16="http://schemas.microsoft.com/office/drawing/2014/main" id="{CA8447D6-729C-BFD2-851F-5E918D8508B5}"/>
              </a:ext>
            </a:extLst>
          </p:cNvPr>
          <p:cNvPicPr>
            <a:picLocks noGrp="1" noChangeAspect="1"/>
          </p:cNvPicPr>
          <p:nvPr>
            <p:ph sz="half" idx="2"/>
          </p:nvPr>
        </p:nvPicPr>
        <p:blipFill>
          <a:blip r:embed="rId2"/>
          <a:stretch>
            <a:fillRect/>
          </a:stretch>
        </p:blipFill>
        <p:spPr>
          <a:xfrm>
            <a:off x="6301767" y="2084832"/>
            <a:ext cx="4022725" cy="4022725"/>
          </a:xfrm>
          <a:prstGeom prst="rect">
            <a:avLst/>
          </a:prstGeom>
        </p:spPr>
      </p:pic>
    </p:spTree>
    <p:extLst>
      <p:ext uri="{BB962C8B-B14F-4D97-AF65-F5344CB8AC3E}">
        <p14:creationId xmlns:p14="http://schemas.microsoft.com/office/powerpoint/2010/main" val="28246008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13B827-9B29-E9C4-2290-FECCFC6679F3}"/>
              </a:ext>
            </a:extLst>
          </p:cNvPr>
          <p:cNvSpPr>
            <a:spLocks noGrp="1"/>
          </p:cNvSpPr>
          <p:nvPr>
            <p:ph type="title"/>
          </p:nvPr>
        </p:nvSpPr>
        <p:spPr/>
        <p:txBody>
          <a:bodyPr/>
          <a:lstStyle/>
          <a:p>
            <a:r>
              <a:rPr lang="es-MX" dirty="0"/>
              <a:t>SEA. Competencias principales</a:t>
            </a:r>
          </a:p>
        </p:txBody>
      </p:sp>
      <p:sp>
        <p:nvSpPr>
          <p:cNvPr id="3" name="Marcador de contenido 2">
            <a:extLst>
              <a:ext uri="{FF2B5EF4-FFF2-40B4-BE49-F238E27FC236}">
                <a16:creationId xmlns:a16="http://schemas.microsoft.com/office/drawing/2014/main" id="{A6D2FD9A-64D8-7DCC-B2BA-126FA8FA804B}"/>
              </a:ext>
            </a:extLst>
          </p:cNvPr>
          <p:cNvSpPr>
            <a:spLocks noGrp="1"/>
          </p:cNvSpPr>
          <p:nvPr>
            <p:ph idx="1"/>
          </p:nvPr>
        </p:nvSpPr>
        <p:spPr/>
        <p:txBody>
          <a:bodyPr>
            <a:normAutofit fontScale="77500" lnSpcReduction="20000"/>
          </a:bodyPr>
          <a:lstStyle/>
          <a:p>
            <a:pPr algn="just">
              <a:buFont typeface="Wingdings" panose="05000000000000000000" pitchFamily="2" charset="2"/>
              <a:buChar char="§"/>
            </a:pPr>
            <a:r>
              <a:rPr lang="es-MX" dirty="0"/>
              <a:t>1. Evaluación de Impacto Ambiental (EIA):</a:t>
            </a:r>
          </a:p>
          <a:p>
            <a:pPr lvl="1" algn="just">
              <a:buFont typeface="Wingdings" panose="05000000000000000000" pitchFamily="2" charset="2"/>
              <a:buChar char="§"/>
            </a:pPr>
            <a:r>
              <a:rPr lang="es-MX" dirty="0"/>
              <a:t>El SEA es responsable de recibir, evaluar y pronunciarse sobre los Estudios de Impacto Ambiental (EIA) presentados por los titulares de proyectos que puedan generar efectos adversos significativos en el medio ambiente. Esta evaluación se realiza de acuerdo con los criterios establecidos en la legislación ambiental y tiene como objetivo identificar y mitigar los posibles impactos ambientales de los proyectos.</a:t>
            </a:r>
          </a:p>
          <a:p>
            <a:pPr algn="just">
              <a:buFont typeface="Wingdings" panose="05000000000000000000" pitchFamily="2" charset="2"/>
              <a:buChar char="§"/>
            </a:pPr>
            <a:r>
              <a:rPr lang="es-MX" dirty="0"/>
              <a:t>2. Coordinación Intersectorial:</a:t>
            </a:r>
          </a:p>
          <a:p>
            <a:pPr lvl="1" algn="just">
              <a:buFont typeface="Wingdings" panose="05000000000000000000" pitchFamily="2" charset="2"/>
              <a:buChar char="§"/>
            </a:pPr>
            <a:r>
              <a:rPr lang="es-MX" dirty="0"/>
              <a:t>El SEA coordina el proceso de evaluación ambiental con otros organismos públicos sectoriales y con los servicios competentes en la materia. Esto implica solicitar informes técnicos a entidades especializadas, como la Dirección General de Aguas (DGA) o la Superintendencia del Medio Ambiente (SMA), para obtener una evaluación integral de los posibles impactos ambientales de los proyectos.</a:t>
            </a:r>
          </a:p>
          <a:p>
            <a:pPr algn="just">
              <a:buFont typeface="Wingdings" panose="05000000000000000000" pitchFamily="2" charset="2"/>
              <a:buChar char="§"/>
            </a:pPr>
            <a:r>
              <a:rPr lang="es-MX" dirty="0"/>
              <a:t>3. Participación Ciudadana:</a:t>
            </a:r>
          </a:p>
          <a:p>
            <a:pPr lvl="1" algn="just">
              <a:buFont typeface="Wingdings" panose="05000000000000000000" pitchFamily="2" charset="2"/>
              <a:buChar char="§"/>
            </a:pPr>
            <a:r>
              <a:rPr lang="es-MX" dirty="0"/>
              <a:t>El SEA promueve la participación ciudadana en el proceso de evaluación ambiental, garantizando que la comunidad afectada por un proyecto tenga la oportunidad de expresar sus opiniones, preocupaciones y propuestas. Esto se realiza a través de audiencias públicas, consultas ciudadanas y otros mecanismos de participación establecidos en la normativa ambiental.</a:t>
            </a:r>
          </a:p>
          <a:p>
            <a:pPr algn="just">
              <a:buFont typeface="Wingdings" panose="05000000000000000000" pitchFamily="2" charset="2"/>
              <a:buChar char="§"/>
            </a:pPr>
            <a:r>
              <a:rPr lang="es-MX" dirty="0"/>
              <a:t>4. Seguimiento y Fiscalización:</a:t>
            </a:r>
          </a:p>
          <a:p>
            <a:pPr lvl="1" algn="just">
              <a:buFont typeface="Wingdings" panose="05000000000000000000" pitchFamily="2" charset="2"/>
              <a:buChar char="§"/>
            </a:pPr>
            <a:r>
              <a:rPr lang="es-MX" dirty="0"/>
              <a:t>Una vez aprobados los proyectos, el SEA realiza el seguimiento y la fiscalización de su ejecución para verificar el cumplimiento de las medidas de mitigación y compensación establecidas en la Resolución de Calificación Ambiental (RCA). Esto garantiza que los proyectos se desarrollen de manera responsable y en cumplimiento de la normativa ambiental vigente.</a:t>
            </a:r>
          </a:p>
        </p:txBody>
      </p:sp>
    </p:spTree>
    <p:extLst>
      <p:ext uri="{BB962C8B-B14F-4D97-AF65-F5344CB8AC3E}">
        <p14:creationId xmlns:p14="http://schemas.microsoft.com/office/powerpoint/2010/main" val="25715084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67DF93-6673-F6EE-EDFF-8EA818F9EEEF}"/>
              </a:ext>
            </a:extLst>
          </p:cNvPr>
          <p:cNvSpPr>
            <a:spLocks noGrp="1"/>
          </p:cNvSpPr>
          <p:nvPr>
            <p:ph type="title"/>
          </p:nvPr>
        </p:nvSpPr>
        <p:spPr/>
        <p:txBody>
          <a:bodyPr/>
          <a:lstStyle/>
          <a:p>
            <a:r>
              <a:rPr lang="es-MX" dirty="0"/>
              <a:t>Otros Servicios Públicos Sectoriales</a:t>
            </a:r>
            <a:br>
              <a:rPr lang="es-MX" dirty="0"/>
            </a:br>
            <a:endParaRPr lang="es-MX" dirty="0"/>
          </a:p>
        </p:txBody>
      </p:sp>
      <p:sp>
        <p:nvSpPr>
          <p:cNvPr id="3" name="Marcador de contenido 2">
            <a:extLst>
              <a:ext uri="{FF2B5EF4-FFF2-40B4-BE49-F238E27FC236}">
                <a16:creationId xmlns:a16="http://schemas.microsoft.com/office/drawing/2014/main" id="{04C17F0F-99FD-81EF-3984-45DCD33C2AF6}"/>
              </a:ext>
            </a:extLst>
          </p:cNvPr>
          <p:cNvSpPr>
            <a:spLocks noGrp="1"/>
          </p:cNvSpPr>
          <p:nvPr>
            <p:ph idx="1"/>
          </p:nvPr>
        </p:nvSpPr>
        <p:spPr/>
        <p:txBody>
          <a:bodyPr/>
          <a:lstStyle/>
          <a:p>
            <a:pPr algn="just">
              <a:buFont typeface="Wingdings" panose="05000000000000000000" pitchFamily="2" charset="2"/>
              <a:buChar char="§"/>
            </a:pPr>
            <a:r>
              <a:rPr lang="es-MX" dirty="0"/>
              <a:t>Los servicios públicos sectoriales son organismos especializados encargados de la regulación y fiscalización ambiental en sectores específicos de la economía.</a:t>
            </a:r>
          </a:p>
          <a:p>
            <a:pPr algn="just">
              <a:buFont typeface="Wingdings" panose="05000000000000000000" pitchFamily="2" charset="2"/>
              <a:buChar char="§"/>
            </a:pPr>
            <a:r>
              <a:rPr lang="es-MX" dirty="0"/>
              <a:t>Entre estos servicios se encuentran la Dirección General de Aguas (DGA), la Superintendencia de Servicios Sanitarios (SISS), la Comisión Nacional de Energía (CNE) y otros servicios sectoriales relacionados con la gestión de recursos naturales y la protección ambiental.</a:t>
            </a:r>
          </a:p>
          <a:p>
            <a:pPr algn="just">
              <a:buFont typeface="Wingdings" panose="05000000000000000000" pitchFamily="2" charset="2"/>
              <a:buChar char="§"/>
            </a:pPr>
            <a:r>
              <a:rPr lang="es-MX" dirty="0"/>
              <a:t>Y, próximamente el Servicio de Biodiversidad y Áreas Protegidas (SBAP).</a:t>
            </a:r>
          </a:p>
          <a:p>
            <a:pPr algn="just">
              <a:buFont typeface="Wingdings" panose="05000000000000000000" pitchFamily="2" charset="2"/>
              <a:buChar char="§"/>
            </a:pPr>
            <a:r>
              <a:rPr lang="es-MX" dirty="0"/>
              <a:t>Sus competencias varían según el sector, pero incluyen la regulación de actividades extractivas, la gestión de recursos hídricos, la supervisión de servicios básicos y la promoción de energías renovables.</a:t>
            </a:r>
          </a:p>
        </p:txBody>
      </p:sp>
    </p:spTree>
    <p:extLst>
      <p:ext uri="{BB962C8B-B14F-4D97-AF65-F5344CB8AC3E}">
        <p14:creationId xmlns:p14="http://schemas.microsoft.com/office/powerpoint/2010/main" val="30349430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7259B-AF4A-3EC6-810E-4BB4834FD1F5}"/>
              </a:ext>
            </a:extLst>
          </p:cNvPr>
          <p:cNvSpPr>
            <a:spLocks noGrp="1"/>
          </p:cNvSpPr>
          <p:nvPr>
            <p:ph type="title"/>
          </p:nvPr>
        </p:nvSpPr>
        <p:spPr/>
        <p:txBody>
          <a:bodyPr>
            <a:normAutofit/>
          </a:bodyPr>
          <a:lstStyle/>
          <a:p>
            <a:r>
              <a:rPr lang="es-MX" dirty="0"/>
              <a:t>ejemplos y casos de aplicación e implementación de la Ley 19.300 </a:t>
            </a:r>
          </a:p>
        </p:txBody>
      </p:sp>
      <p:sp>
        <p:nvSpPr>
          <p:cNvPr id="3" name="Marcador de texto 2">
            <a:extLst>
              <a:ext uri="{FF2B5EF4-FFF2-40B4-BE49-F238E27FC236}">
                <a16:creationId xmlns:a16="http://schemas.microsoft.com/office/drawing/2014/main" id="{04B0DBFE-BC45-1058-7B72-C24F0E2BBA04}"/>
              </a:ext>
            </a:extLst>
          </p:cNvPr>
          <p:cNvSpPr>
            <a:spLocks noGrp="1"/>
          </p:cNvSpPr>
          <p:nvPr>
            <p:ph type="body" idx="1"/>
          </p:nvPr>
        </p:nvSpPr>
        <p:spPr/>
        <p:txBody>
          <a:bodyPr/>
          <a:lstStyle/>
          <a:p>
            <a:endParaRPr lang="es-MX"/>
          </a:p>
        </p:txBody>
      </p:sp>
    </p:spTree>
    <p:extLst>
      <p:ext uri="{BB962C8B-B14F-4D97-AF65-F5344CB8AC3E}">
        <p14:creationId xmlns:p14="http://schemas.microsoft.com/office/powerpoint/2010/main" val="29593990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5C9A5A-E962-175A-DE1B-FD06B8E8A339}"/>
              </a:ext>
            </a:extLst>
          </p:cNvPr>
          <p:cNvSpPr>
            <a:spLocks noGrp="1"/>
          </p:cNvSpPr>
          <p:nvPr>
            <p:ph type="title"/>
          </p:nvPr>
        </p:nvSpPr>
        <p:spPr/>
        <p:txBody>
          <a:bodyPr/>
          <a:lstStyle/>
          <a:p>
            <a:r>
              <a:rPr lang="es-MX" dirty="0"/>
              <a:t>Proyecto de Energía Renovable</a:t>
            </a:r>
          </a:p>
        </p:txBody>
      </p:sp>
      <p:sp>
        <p:nvSpPr>
          <p:cNvPr id="3" name="Marcador de contenido 2">
            <a:extLst>
              <a:ext uri="{FF2B5EF4-FFF2-40B4-BE49-F238E27FC236}">
                <a16:creationId xmlns:a16="http://schemas.microsoft.com/office/drawing/2014/main" id="{FDD08DAA-A5D0-80E1-69C1-EBAFB2DC7D67}"/>
              </a:ext>
            </a:extLst>
          </p:cNvPr>
          <p:cNvSpPr>
            <a:spLocks noGrp="1"/>
          </p:cNvSpPr>
          <p:nvPr>
            <p:ph sz="half" idx="1"/>
          </p:nvPr>
        </p:nvSpPr>
        <p:spPr/>
        <p:txBody>
          <a:bodyPr>
            <a:normAutofit fontScale="92500"/>
          </a:bodyPr>
          <a:lstStyle/>
          <a:p>
            <a:pPr algn="just">
              <a:buFont typeface="Wingdings" panose="05000000000000000000" pitchFamily="2" charset="2"/>
              <a:buChar char="§"/>
            </a:pPr>
            <a:r>
              <a:rPr lang="es-MX" dirty="0"/>
              <a:t> Ejemplo: Proyecto de Energía Renovable: Desarrollo de parques eólicos y solares en el norte de Chile, con evaluación de impacto ambiental y planes de manejo para mitigar los efectos en la biodiversidad y las comunidades locales.</a:t>
            </a:r>
          </a:p>
          <a:p>
            <a:pPr algn="just">
              <a:buFont typeface="Wingdings" panose="05000000000000000000" pitchFamily="2" charset="2"/>
              <a:buChar char="§"/>
            </a:pPr>
            <a:r>
              <a:rPr lang="es-MX" dirty="0"/>
              <a:t> Caso de aplicación: Parque Eólico El Arrayán en la Región de Coquimbo, donde se aplicaron medidas de conservación de especies endémicas y se implementaron programas de compensación ambiental para la protección de áreas naturales cercanas.</a:t>
            </a:r>
          </a:p>
        </p:txBody>
      </p:sp>
      <p:pic>
        <p:nvPicPr>
          <p:cNvPr id="5" name="Marcador de contenido 4">
            <a:extLst>
              <a:ext uri="{FF2B5EF4-FFF2-40B4-BE49-F238E27FC236}">
                <a16:creationId xmlns:a16="http://schemas.microsoft.com/office/drawing/2014/main" id="{B48A503D-92D2-CE0C-C4D5-9B49804BA427}"/>
              </a:ext>
            </a:extLst>
          </p:cNvPr>
          <p:cNvPicPr>
            <a:picLocks noGrp="1" noChangeAspect="1"/>
          </p:cNvPicPr>
          <p:nvPr>
            <p:ph sz="half" idx="2"/>
          </p:nvPr>
        </p:nvPicPr>
        <p:blipFill>
          <a:blip r:embed="rId2"/>
          <a:stretch>
            <a:fillRect/>
          </a:stretch>
        </p:blipFill>
        <p:spPr>
          <a:xfrm>
            <a:off x="6643565" y="1921435"/>
            <a:ext cx="3291320" cy="4022725"/>
          </a:xfrm>
          <a:prstGeom prst="rect">
            <a:avLst/>
          </a:prstGeom>
        </p:spPr>
      </p:pic>
    </p:spTree>
    <p:extLst>
      <p:ext uri="{BB962C8B-B14F-4D97-AF65-F5344CB8AC3E}">
        <p14:creationId xmlns:p14="http://schemas.microsoft.com/office/powerpoint/2010/main" val="34205026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DEBA92-EA2B-2474-B71C-74B82DC4DE24}"/>
              </a:ext>
            </a:extLst>
          </p:cNvPr>
          <p:cNvSpPr>
            <a:spLocks noGrp="1"/>
          </p:cNvSpPr>
          <p:nvPr>
            <p:ph type="title"/>
          </p:nvPr>
        </p:nvSpPr>
        <p:spPr/>
        <p:txBody>
          <a:bodyPr/>
          <a:lstStyle/>
          <a:p>
            <a:r>
              <a:rPr lang="es-MX" dirty="0"/>
              <a:t>Industria Minera</a:t>
            </a:r>
          </a:p>
        </p:txBody>
      </p:sp>
      <p:sp>
        <p:nvSpPr>
          <p:cNvPr id="3" name="Marcador de contenido 2">
            <a:extLst>
              <a:ext uri="{FF2B5EF4-FFF2-40B4-BE49-F238E27FC236}">
                <a16:creationId xmlns:a16="http://schemas.microsoft.com/office/drawing/2014/main" id="{84B3BE1C-BD7D-DE82-23A2-C81647FF99CA}"/>
              </a:ext>
            </a:extLst>
          </p:cNvPr>
          <p:cNvSpPr>
            <a:spLocks noGrp="1"/>
          </p:cNvSpPr>
          <p:nvPr>
            <p:ph sz="half" idx="1"/>
          </p:nvPr>
        </p:nvSpPr>
        <p:spPr/>
        <p:txBody>
          <a:bodyPr>
            <a:normAutofit lnSpcReduction="10000"/>
          </a:bodyPr>
          <a:lstStyle/>
          <a:p>
            <a:pPr algn="just">
              <a:buFont typeface="Wingdings" panose="05000000000000000000" pitchFamily="2" charset="2"/>
              <a:buChar char="§"/>
            </a:pPr>
            <a:r>
              <a:rPr lang="es-MX" dirty="0"/>
              <a:t> Ejemplo: Industria Minera: Implementación de medidas de mitigación ambiental en la minería del cobre, como la reforestación de áreas afectadas por la actividad minera y la gestión de residuos sólidos y líquidos.</a:t>
            </a:r>
          </a:p>
          <a:p>
            <a:pPr algn="just">
              <a:buFont typeface="Wingdings" panose="05000000000000000000" pitchFamily="2" charset="2"/>
              <a:buChar char="§"/>
            </a:pPr>
            <a:r>
              <a:rPr lang="es-MX" dirty="0"/>
              <a:t> Caso de aplicación: Proyecto Minero Los Pelambres en la Región de Coquimbo, donde se establecieron programas de restauración de ecosistemas y monitoreo constante de la calidad del agua para cumplir con los estándares ambientales.</a:t>
            </a:r>
          </a:p>
        </p:txBody>
      </p:sp>
      <p:pic>
        <p:nvPicPr>
          <p:cNvPr id="5" name="Marcador de contenido 4">
            <a:extLst>
              <a:ext uri="{FF2B5EF4-FFF2-40B4-BE49-F238E27FC236}">
                <a16:creationId xmlns:a16="http://schemas.microsoft.com/office/drawing/2014/main" id="{C8A06DE9-092C-3D0C-A956-DC23A5494AE1}"/>
              </a:ext>
            </a:extLst>
          </p:cNvPr>
          <p:cNvPicPr>
            <a:picLocks noGrp="1" noChangeAspect="1"/>
          </p:cNvPicPr>
          <p:nvPr>
            <p:ph sz="half" idx="2"/>
          </p:nvPr>
        </p:nvPicPr>
        <p:blipFill>
          <a:blip r:embed="rId2"/>
          <a:stretch>
            <a:fillRect/>
          </a:stretch>
        </p:blipFill>
        <p:spPr>
          <a:xfrm>
            <a:off x="6149088" y="2290482"/>
            <a:ext cx="5437794" cy="2718897"/>
          </a:xfrm>
          <a:prstGeom prst="rect">
            <a:avLst/>
          </a:prstGeom>
        </p:spPr>
      </p:pic>
    </p:spTree>
    <p:extLst>
      <p:ext uri="{BB962C8B-B14F-4D97-AF65-F5344CB8AC3E}">
        <p14:creationId xmlns:p14="http://schemas.microsoft.com/office/powerpoint/2010/main" val="25121760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445828-04D0-F18A-CE5D-164DF6B316B6}"/>
              </a:ext>
            </a:extLst>
          </p:cNvPr>
          <p:cNvSpPr>
            <a:spLocks noGrp="1"/>
          </p:cNvSpPr>
          <p:nvPr>
            <p:ph type="title"/>
          </p:nvPr>
        </p:nvSpPr>
        <p:spPr/>
        <p:txBody>
          <a:bodyPr/>
          <a:lstStyle/>
          <a:p>
            <a:r>
              <a:rPr lang="es-MX" dirty="0"/>
              <a:t>Agricultura Sostenible</a:t>
            </a:r>
          </a:p>
        </p:txBody>
      </p:sp>
      <p:sp>
        <p:nvSpPr>
          <p:cNvPr id="3" name="Marcador de contenido 2">
            <a:extLst>
              <a:ext uri="{FF2B5EF4-FFF2-40B4-BE49-F238E27FC236}">
                <a16:creationId xmlns:a16="http://schemas.microsoft.com/office/drawing/2014/main" id="{8D9EF829-2928-DCCE-5579-994632FD4083}"/>
              </a:ext>
            </a:extLst>
          </p:cNvPr>
          <p:cNvSpPr>
            <a:spLocks noGrp="1"/>
          </p:cNvSpPr>
          <p:nvPr>
            <p:ph sz="half" idx="1"/>
          </p:nvPr>
        </p:nvSpPr>
        <p:spPr/>
        <p:txBody>
          <a:bodyPr/>
          <a:lstStyle/>
          <a:p>
            <a:pPr algn="just">
              <a:buFont typeface="Wingdings" panose="05000000000000000000" pitchFamily="2" charset="2"/>
              <a:buChar char="§"/>
            </a:pPr>
            <a:r>
              <a:rPr lang="es-MX" dirty="0"/>
              <a:t> Ejemplo: Agricultura Sostenible: Adopción de prácticas agrícolas amigables con el medio ambiente, como la agricultura orgánica, el uso eficiente del agua y la diversificación de cultivos.</a:t>
            </a:r>
          </a:p>
          <a:p>
            <a:pPr algn="just">
              <a:buFont typeface="Wingdings" panose="05000000000000000000" pitchFamily="2" charset="2"/>
              <a:buChar char="§"/>
            </a:pPr>
            <a:r>
              <a:rPr lang="es-MX" dirty="0"/>
              <a:t> Caso de aplicación: Valle de Colchagua, reconocido por su producción de vinos orgánicos y biodinámicos, donde se promueve la conservación del suelo y la biodiversidad mediante prácticas agrícolas sostenibles.</a:t>
            </a:r>
          </a:p>
          <a:p>
            <a:endParaRPr lang="es-MX" dirty="0"/>
          </a:p>
        </p:txBody>
      </p:sp>
      <p:pic>
        <p:nvPicPr>
          <p:cNvPr id="5" name="Marcador de contenido 4">
            <a:extLst>
              <a:ext uri="{FF2B5EF4-FFF2-40B4-BE49-F238E27FC236}">
                <a16:creationId xmlns:a16="http://schemas.microsoft.com/office/drawing/2014/main" id="{F5AA80FE-C984-2B95-1960-0680C9F0C059}"/>
              </a:ext>
            </a:extLst>
          </p:cNvPr>
          <p:cNvPicPr>
            <a:picLocks noGrp="1" noChangeAspect="1"/>
          </p:cNvPicPr>
          <p:nvPr>
            <p:ph sz="half" idx="2"/>
          </p:nvPr>
        </p:nvPicPr>
        <p:blipFill>
          <a:blip r:embed="rId2"/>
          <a:stretch>
            <a:fillRect/>
          </a:stretch>
        </p:blipFill>
        <p:spPr>
          <a:xfrm>
            <a:off x="5971708" y="2286000"/>
            <a:ext cx="5561510" cy="3513005"/>
          </a:xfrm>
          <a:prstGeom prst="rect">
            <a:avLst/>
          </a:prstGeom>
        </p:spPr>
      </p:pic>
    </p:spTree>
    <p:extLst>
      <p:ext uri="{BB962C8B-B14F-4D97-AF65-F5344CB8AC3E}">
        <p14:creationId xmlns:p14="http://schemas.microsoft.com/office/powerpoint/2010/main" val="23006144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478FD6-07A4-4BC8-BF56-862F1A2E4795}"/>
              </a:ext>
            </a:extLst>
          </p:cNvPr>
          <p:cNvSpPr>
            <a:spLocks noGrp="1"/>
          </p:cNvSpPr>
          <p:nvPr>
            <p:ph type="title"/>
          </p:nvPr>
        </p:nvSpPr>
        <p:spPr/>
        <p:txBody>
          <a:bodyPr>
            <a:normAutofit/>
          </a:bodyPr>
          <a:lstStyle/>
          <a:p>
            <a:r>
              <a:rPr lang="es-MX" dirty="0"/>
              <a:t>Introducción</a:t>
            </a:r>
            <a:br>
              <a:rPr lang="es-MX" dirty="0"/>
            </a:br>
            <a:r>
              <a:rPr lang="es-MX" dirty="0"/>
              <a:t>Recordar… la constitución vigente</a:t>
            </a:r>
          </a:p>
        </p:txBody>
      </p:sp>
      <p:sp>
        <p:nvSpPr>
          <p:cNvPr id="3" name="Marcador de contenido 2">
            <a:extLst>
              <a:ext uri="{FF2B5EF4-FFF2-40B4-BE49-F238E27FC236}">
                <a16:creationId xmlns:a16="http://schemas.microsoft.com/office/drawing/2014/main" id="{84D0300F-3821-8EA4-AF05-3B966A0C5900}"/>
              </a:ext>
            </a:extLst>
          </p:cNvPr>
          <p:cNvSpPr>
            <a:spLocks noGrp="1"/>
          </p:cNvSpPr>
          <p:nvPr>
            <p:ph idx="1"/>
          </p:nvPr>
        </p:nvSpPr>
        <p:spPr/>
        <p:txBody>
          <a:bodyPr/>
          <a:lstStyle/>
          <a:p>
            <a:pPr algn="just">
              <a:buFont typeface="Wingdings" panose="05000000000000000000" pitchFamily="2" charset="2"/>
              <a:buChar char="§"/>
            </a:pPr>
            <a:r>
              <a:rPr lang="es-MX" dirty="0"/>
              <a:t> Breve contexto sobre la importancia del medio ambiente para la calidad de vida y el desarrollo sostenible.</a:t>
            </a:r>
          </a:p>
          <a:p>
            <a:pPr algn="just">
              <a:buFont typeface="Wingdings" panose="05000000000000000000" pitchFamily="2" charset="2"/>
              <a:buChar char="§"/>
            </a:pPr>
            <a:r>
              <a:rPr lang="es-MX" dirty="0"/>
              <a:t> Mención de los desafíos ambientales a nivel global y la necesidad de regulaciones efectivas.</a:t>
            </a:r>
          </a:p>
          <a:p>
            <a:pPr algn="just">
              <a:buFont typeface="Wingdings" panose="05000000000000000000" pitchFamily="2" charset="2"/>
              <a:buChar char="§"/>
            </a:pPr>
            <a:r>
              <a:rPr lang="es-MX" dirty="0"/>
              <a:t> Introducción a la Ley 19.300 como una respuesta legislativa a estos desafíos en Chile.</a:t>
            </a:r>
          </a:p>
          <a:p>
            <a:endParaRPr lang="es-MX" dirty="0"/>
          </a:p>
        </p:txBody>
      </p:sp>
    </p:spTree>
    <p:extLst>
      <p:ext uri="{BB962C8B-B14F-4D97-AF65-F5344CB8AC3E}">
        <p14:creationId xmlns:p14="http://schemas.microsoft.com/office/powerpoint/2010/main" val="11128609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BD045D-54C5-5FF4-DE57-88D623CF71F2}"/>
              </a:ext>
            </a:extLst>
          </p:cNvPr>
          <p:cNvSpPr>
            <a:spLocks noGrp="1"/>
          </p:cNvSpPr>
          <p:nvPr>
            <p:ph type="title"/>
          </p:nvPr>
        </p:nvSpPr>
        <p:spPr/>
        <p:txBody>
          <a:bodyPr/>
          <a:lstStyle/>
          <a:p>
            <a:r>
              <a:rPr lang="es-MX" dirty="0"/>
              <a:t>Gestión de Residuos</a:t>
            </a:r>
          </a:p>
        </p:txBody>
      </p:sp>
      <p:sp>
        <p:nvSpPr>
          <p:cNvPr id="3" name="Marcador de contenido 2">
            <a:extLst>
              <a:ext uri="{FF2B5EF4-FFF2-40B4-BE49-F238E27FC236}">
                <a16:creationId xmlns:a16="http://schemas.microsoft.com/office/drawing/2014/main" id="{53B96A88-391C-48A0-14E8-A8FCC06615E8}"/>
              </a:ext>
            </a:extLst>
          </p:cNvPr>
          <p:cNvSpPr>
            <a:spLocks noGrp="1"/>
          </p:cNvSpPr>
          <p:nvPr>
            <p:ph sz="half" idx="1"/>
          </p:nvPr>
        </p:nvSpPr>
        <p:spPr/>
        <p:txBody>
          <a:bodyPr>
            <a:normAutofit fontScale="92500"/>
          </a:bodyPr>
          <a:lstStyle/>
          <a:p>
            <a:pPr algn="just">
              <a:buFont typeface="Wingdings" panose="05000000000000000000" pitchFamily="2" charset="2"/>
              <a:buChar char="§"/>
            </a:pPr>
            <a:r>
              <a:rPr lang="es-MX" dirty="0"/>
              <a:t> Ejemplo: Gestión de Residuos: Implementación de programas de reciclaje y tratamiento de residuos sólidos urbanos para reducir la contaminación ambiental y promover la economía circular.</a:t>
            </a:r>
          </a:p>
          <a:p>
            <a:pPr algn="just">
              <a:buFont typeface="Wingdings" panose="05000000000000000000" pitchFamily="2" charset="2"/>
              <a:buChar char="§"/>
            </a:pPr>
            <a:r>
              <a:rPr lang="es-MX" dirty="0"/>
              <a:t> Caso de aplicación: Programa "Santiago Recicla" en la Región Metropolitana, que fomenta la separación en origen y el reciclaje de residuos domiciliarios, reduciendo la cantidad de desechos enviados a vertederos y promoviendo la recuperación de materiales.</a:t>
            </a:r>
          </a:p>
        </p:txBody>
      </p:sp>
      <p:pic>
        <p:nvPicPr>
          <p:cNvPr id="5" name="Marcador de contenido 4">
            <a:extLst>
              <a:ext uri="{FF2B5EF4-FFF2-40B4-BE49-F238E27FC236}">
                <a16:creationId xmlns:a16="http://schemas.microsoft.com/office/drawing/2014/main" id="{27B85C15-4203-7DFA-6685-8ED0CAF7ECB7}"/>
              </a:ext>
            </a:extLst>
          </p:cNvPr>
          <p:cNvPicPr>
            <a:picLocks noGrp="1" noChangeAspect="1"/>
          </p:cNvPicPr>
          <p:nvPr>
            <p:ph sz="half" idx="2"/>
          </p:nvPr>
        </p:nvPicPr>
        <p:blipFill>
          <a:blip r:embed="rId2"/>
          <a:stretch>
            <a:fillRect/>
          </a:stretch>
        </p:blipFill>
        <p:spPr>
          <a:xfrm>
            <a:off x="6096000" y="1844154"/>
            <a:ext cx="4754562" cy="3962135"/>
          </a:xfrm>
          <a:prstGeom prst="rect">
            <a:avLst/>
          </a:prstGeom>
        </p:spPr>
      </p:pic>
    </p:spTree>
    <p:extLst>
      <p:ext uri="{BB962C8B-B14F-4D97-AF65-F5344CB8AC3E}">
        <p14:creationId xmlns:p14="http://schemas.microsoft.com/office/powerpoint/2010/main" val="32540635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63F60B-8378-DA20-7524-00ADB257CF16}"/>
              </a:ext>
            </a:extLst>
          </p:cNvPr>
          <p:cNvSpPr>
            <a:spLocks noGrp="1"/>
          </p:cNvSpPr>
          <p:nvPr>
            <p:ph type="title"/>
          </p:nvPr>
        </p:nvSpPr>
        <p:spPr/>
        <p:txBody>
          <a:bodyPr/>
          <a:lstStyle/>
          <a:p>
            <a:r>
              <a:rPr lang="es-MX" dirty="0"/>
              <a:t>Conservación de Áreas Protegidas</a:t>
            </a:r>
          </a:p>
        </p:txBody>
      </p:sp>
      <p:sp>
        <p:nvSpPr>
          <p:cNvPr id="3" name="Marcador de contenido 2">
            <a:extLst>
              <a:ext uri="{FF2B5EF4-FFF2-40B4-BE49-F238E27FC236}">
                <a16:creationId xmlns:a16="http://schemas.microsoft.com/office/drawing/2014/main" id="{3050182B-B025-E1F6-4D6C-083E41DC0CCD}"/>
              </a:ext>
            </a:extLst>
          </p:cNvPr>
          <p:cNvSpPr>
            <a:spLocks noGrp="1"/>
          </p:cNvSpPr>
          <p:nvPr>
            <p:ph sz="half" idx="1"/>
          </p:nvPr>
        </p:nvSpPr>
        <p:spPr/>
        <p:txBody>
          <a:bodyPr/>
          <a:lstStyle/>
          <a:p>
            <a:pPr algn="just">
              <a:buFont typeface="Wingdings" panose="05000000000000000000" pitchFamily="2" charset="2"/>
              <a:buChar char="§"/>
            </a:pPr>
            <a:r>
              <a:rPr lang="es-MX" dirty="0"/>
              <a:t> Ejemplo: Conservación de Áreas Protegidas: Creación y manejo de parques nacionales y reservas naturales para la protección de la biodiversidad y la preservación de ecosistemas únicos.</a:t>
            </a:r>
          </a:p>
          <a:p>
            <a:pPr algn="just">
              <a:buFont typeface="Wingdings" panose="05000000000000000000" pitchFamily="2" charset="2"/>
              <a:buChar char="§"/>
            </a:pPr>
            <a:r>
              <a:rPr lang="es-MX" dirty="0"/>
              <a:t> Caso de aplicación: Parque Nacional Torres del Paine en la Región de Magallanes, reconocido internacionalmente por su belleza escénica y su importancia en la conservación de especies como el guanaco y el cóndor andino.</a:t>
            </a:r>
          </a:p>
        </p:txBody>
      </p:sp>
      <p:pic>
        <p:nvPicPr>
          <p:cNvPr id="5" name="Marcador de contenido 4">
            <a:extLst>
              <a:ext uri="{FF2B5EF4-FFF2-40B4-BE49-F238E27FC236}">
                <a16:creationId xmlns:a16="http://schemas.microsoft.com/office/drawing/2014/main" id="{95D3AB01-A9B8-3C19-59FA-53745CCD7F81}"/>
              </a:ext>
            </a:extLst>
          </p:cNvPr>
          <p:cNvPicPr>
            <a:picLocks noGrp="1" noChangeAspect="1"/>
          </p:cNvPicPr>
          <p:nvPr>
            <p:ph sz="half" idx="2"/>
          </p:nvPr>
        </p:nvPicPr>
        <p:blipFill>
          <a:blip r:embed="rId2"/>
          <a:stretch>
            <a:fillRect/>
          </a:stretch>
        </p:blipFill>
        <p:spPr>
          <a:xfrm>
            <a:off x="5989637" y="2090392"/>
            <a:ext cx="5126597" cy="4115295"/>
          </a:xfrm>
          <a:prstGeom prst="rect">
            <a:avLst/>
          </a:prstGeom>
        </p:spPr>
      </p:pic>
    </p:spTree>
    <p:extLst>
      <p:ext uri="{BB962C8B-B14F-4D97-AF65-F5344CB8AC3E}">
        <p14:creationId xmlns:p14="http://schemas.microsoft.com/office/powerpoint/2010/main" val="17577748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951F11-5CFB-1E16-E342-82F0E879E974}"/>
              </a:ext>
            </a:extLst>
          </p:cNvPr>
          <p:cNvSpPr>
            <a:spLocks noGrp="1"/>
          </p:cNvSpPr>
          <p:nvPr>
            <p:ph type="title"/>
          </p:nvPr>
        </p:nvSpPr>
        <p:spPr/>
        <p:txBody>
          <a:bodyPr/>
          <a:lstStyle/>
          <a:p>
            <a:r>
              <a:rPr lang="es-MX" dirty="0"/>
              <a:t>Transporte Sustentable</a:t>
            </a:r>
          </a:p>
        </p:txBody>
      </p:sp>
      <p:sp>
        <p:nvSpPr>
          <p:cNvPr id="3" name="Marcador de contenido 2">
            <a:extLst>
              <a:ext uri="{FF2B5EF4-FFF2-40B4-BE49-F238E27FC236}">
                <a16:creationId xmlns:a16="http://schemas.microsoft.com/office/drawing/2014/main" id="{B72DA33A-67E3-FF2F-C760-61FF3FBCDAEA}"/>
              </a:ext>
            </a:extLst>
          </p:cNvPr>
          <p:cNvSpPr>
            <a:spLocks noGrp="1"/>
          </p:cNvSpPr>
          <p:nvPr>
            <p:ph sz="half" idx="1"/>
          </p:nvPr>
        </p:nvSpPr>
        <p:spPr/>
        <p:txBody>
          <a:bodyPr>
            <a:normAutofit lnSpcReduction="10000"/>
          </a:bodyPr>
          <a:lstStyle/>
          <a:p>
            <a:pPr algn="just">
              <a:buFont typeface="Wingdings" panose="05000000000000000000" pitchFamily="2" charset="2"/>
              <a:buChar char="§"/>
            </a:pPr>
            <a:r>
              <a:rPr lang="es-MX" dirty="0"/>
              <a:t> Ejemplo: Transporte Sustentable: Promoción del uso de transporte público, bicicletas y vehículos eléctricos para reducir la contaminación atmosférica y las emisiones de gases de efecto invernadero.</a:t>
            </a:r>
          </a:p>
          <a:p>
            <a:pPr algn="just">
              <a:buFont typeface="Wingdings" panose="05000000000000000000" pitchFamily="2" charset="2"/>
              <a:buChar char="§"/>
            </a:pPr>
            <a:r>
              <a:rPr lang="es-MX" dirty="0"/>
              <a:t> Caso de aplicación: Plan de Descontaminación Atmosférica para la ciudad de Santiago, que incluye medidas como la renovación de la flota de buses y la promoción del uso de bicicletas como alternativas de transporte limpio.</a:t>
            </a:r>
          </a:p>
          <a:p>
            <a:endParaRPr lang="es-MX" dirty="0"/>
          </a:p>
        </p:txBody>
      </p:sp>
      <p:pic>
        <p:nvPicPr>
          <p:cNvPr id="5" name="Marcador de contenido 4">
            <a:extLst>
              <a:ext uri="{FF2B5EF4-FFF2-40B4-BE49-F238E27FC236}">
                <a16:creationId xmlns:a16="http://schemas.microsoft.com/office/drawing/2014/main" id="{3D8A7EE6-711A-7B2F-5266-CD1726B8FAD5}"/>
              </a:ext>
            </a:extLst>
          </p:cNvPr>
          <p:cNvPicPr>
            <a:picLocks noGrp="1" noChangeAspect="1"/>
          </p:cNvPicPr>
          <p:nvPr>
            <p:ph sz="half" idx="2"/>
          </p:nvPr>
        </p:nvPicPr>
        <p:blipFill>
          <a:blip r:embed="rId2"/>
          <a:stretch>
            <a:fillRect/>
          </a:stretch>
        </p:blipFill>
        <p:spPr>
          <a:xfrm>
            <a:off x="5989637" y="2348754"/>
            <a:ext cx="5348255" cy="3507826"/>
          </a:xfrm>
          <a:prstGeom prst="rect">
            <a:avLst/>
          </a:prstGeom>
        </p:spPr>
      </p:pic>
    </p:spTree>
    <p:extLst>
      <p:ext uri="{BB962C8B-B14F-4D97-AF65-F5344CB8AC3E}">
        <p14:creationId xmlns:p14="http://schemas.microsoft.com/office/powerpoint/2010/main" val="20115271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4469F7-704E-E56F-7DAD-B83C4911485E}"/>
              </a:ext>
            </a:extLst>
          </p:cNvPr>
          <p:cNvSpPr>
            <a:spLocks noGrp="1"/>
          </p:cNvSpPr>
          <p:nvPr>
            <p:ph type="title"/>
          </p:nvPr>
        </p:nvSpPr>
        <p:spPr/>
        <p:txBody>
          <a:bodyPr/>
          <a:lstStyle/>
          <a:p>
            <a:r>
              <a:rPr lang="es-MX" dirty="0"/>
              <a:t>Educación ambiental</a:t>
            </a:r>
          </a:p>
        </p:txBody>
      </p:sp>
      <p:sp>
        <p:nvSpPr>
          <p:cNvPr id="3" name="Marcador de contenido 2">
            <a:extLst>
              <a:ext uri="{FF2B5EF4-FFF2-40B4-BE49-F238E27FC236}">
                <a16:creationId xmlns:a16="http://schemas.microsoft.com/office/drawing/2014/main" id="{9080C964-1212-EA46-EC9A-4F33D774511D}"/>
              </a:ext>
            </a:extLst>
          </p:cNvPr>
          <p:cNvSpPr>
            <a:spLocks noGrp="1"/>
          </p:cNvSpPr>
          <p:nvPr>
            <p:ph sz="half" idx="1"/>
          </p:nvPr>
        </p:nvSpPr>
        <p:spPr/>
        <p:txBody>
          <a:bodyPr/>
          <a:lstStyle/>
          <a:p>
            <a:pPr algn="just">
              <a:buFont typeface="Wingdings" panose="05000000000000000000" pitchFamily="2" charset="2"/>
              <a:buChar char="§"/>
            </a:pPr>
            <a:r>
              <a:rPr lang="es-MX" dirty="0"/>
              <a:t> Ejemplo: Educación Ambiental: Implementación de programas educativos para sensibilizar a la población sobre la importancia de la conservación del medio ambiente y fomentar comportamientos sostenibles.</a:t>
            </a:r>
          </a:p>
          <a:p>
            <a:pPr algn="just">
              <a:buFont typeface="Wingdings" panose="05000000000000000000" pitchFamily="2" charset="2"/>
              <a:buChar char="§"/>
            </a:pPr>
            <a:r>
              <a:rPr lang="es-MX" dirty="0"/>
              <a:t> Caso de aplicación: Programa "Chile Crece Contigo" del Ministerio de Desarrollo Social, que incorpora la educación ambiental desde la primera infancia mediante actividades lúdicas y material educativo adaptado.</a:t>
            </a:r>
          </a:p>
          <a:p>
            <a:endParaRPr lang="es-MX" dirty="0"/>
          </a:p>
        </p:txBody>
      </p:sp>
      <p:pic>
        <p:nvPicPr>
          <p:cNvPr id="5" name="Marcador de contenido 4">
            <a:extLst>
              <a:ext uri="{FF2B5EF4-FFF2-40B4-BE49-F238E27FC236}">
                <a16:creationId xmlns:a16="http://schemas.microsoft.com/office/drawing/2014/main" id="{2314879B-9E7C-F584-C7FD-29A24319F434}"/>
              </a:ext>
            </a:extLst>
          </p:cNvPr>
          <p:cNvPicPr>
            <a:picLocks noGrp="1" noChangeAspect="1"/>
          </p:cNvPicPr>
          <p:nvPr>
            <p:ph sz="half" idx="2"/>
          </p:nvPr>
        </p:nvPicPr>
        <p:blipFill>
          <a:blip r:embed="rId2"/>
          <a:stretch>
            <a:fillRect/>
          </a:stretch>
        </p:blipFill>
        <p:spPr>
          <a:xfrm>
            <a:off x="6355556" y="1553846"/>
            <a:ext cx="4754880" cy="4754880"/>
          </a:xfrm>
          <a:prstGeom prst="rect">
            <a:avLst/>
          </a:prstGeom>
        </p:spPr>
      </p:pic>
    </p:spTree>
    <p:extLst>
      <p:ext uri="{BB962C8B-B14F-4D97-AF65-F5344CB8AC3E}">
        <p14:creationId xmlns:p14="http://schemas.microsoft.com/office/powerpoint/2010/main" val="4419016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E6515D-37BF-508D-FB85-9A0B4D9849E7}"/>
              </a:ext>
            </a:extLst>
          </p:cNvPr>
          <p:cNvSpPr>
            <a:spLocks noGrp="1"/>
          </p:cNvSpPr>
          <p:nvPr>
            <p:ph type="title"/>
          </p:nvPr>
        </p:nvSpPr>
        <p:spPr/>
        <p:txBody>
          <a:bodyPr/>
          <a:lstStyle/>
          <a:p>
            <a:r>
              <a:rPr lang="es-MX" dirty="0"/>
              <a:t>Constitución vigente – derecho a la vida</a:t>
            </a:r>
          </a:p>
        </p:txBody>
      </p:sp>
      <p:sp>
        <p:nvSpPr>
          <p:cNvPr id="3" name="Marcador de contenido 2">
            <a:extLst>
              <a:ext uri="{FF2B5EF4-FFF2-40B4-BE49-F238E27FC236}">
                <a16:creationId xmlns:a16="http://schemas.microsoft.com/office/drawing/2014/main" id="{011909DA-CD79-AD5E-2312-98C81CDADABD}"/>
              </a:ext>
            </a:extLst>
          </p:cNvPr>
          <p:cNvSpPr>
            <a:spLocks noGrp="1"/>
          </p:cNvSpPr>
          <p:nvPr>
            <p:ph sz="half" idx="1"/>
          </p:nvPr>
        </p:nvSpPr>
        <p:spPr/>
        <p:txBody>
          <a:bodyPr>
            <a:normAutofit fontScale="92500" lnSpcReduction="20000"/>
          </a:bodyPr>
          <a:lstStyle/>
          <a:p>
            <a:pPr algn="just"/>
            <a:r>
              <a:rPr lang="es-MX" b="1" dirty="0"/>
              <a:t>Capítulo III. De los derechos y deberes constitucionales</a:t>
            </a:r>
          </a:p>
          <a:p>
            <a:pPr algn="just"/>
            <a:r>
              <a:rPr lang="es-MX" b="1" dirty="0"/>
              <a:t>Artículo 19.- </a:t>
            </a:r>
            <a:r>
              <a:rPr lang="es-MX" dirty="0"/>
              <a:t>La Constitución asegura a todas las personas:</a:t>
            </a:r>
          </a:p>
          <a:p>
            <a:pPr algn="just"/>
            <a:r>
              <a:rPr lang="es-MX" dirty="0"/>
              <a:t>1º.- El derecho a la vida y a la integridad física y psíquica de la persona.</a:t>
            </a:r>
          </a:p>
          <a:p>
            <a:pPr algn="just"/>
            <a:r>
              <a:rPr lang="es-MX" dirty="0"/>
              <a:t>8º.- El derecho a vivir en un medio ambiente libre de contaminación. Es deber del Estado velar para que este derecho no sea afectado y tutelar la preservación de la naturaleza.</a:t>
            </a:r>
          </a:p>
          <a:p>
            <a:pPr algn="just"/>
            <a:r>
              <a:rPr lang="es-MX" dirty="0"/>
              <a:t>La ley podrá establecer restricciones específicas al ejercicio de determinados derechos o libertades para proteger el medio ambiente;</a:t>
            </a:r>
          </a:p>
        </p:txBody>
      </p:sp>
      <p:pic>
        <p:nvPicPr>
          <p:cNvPr id="5" name="Marcador de contenido 4">
            <a:extLst>
              <a:ext uri="{FF2B5EF4-FFF2-40B4-BE49-F238E27FC236}">
                <a16:creationId xmlns:a16="http://schemas.microsoft.com/office/drawing/2014/main" id="{DAFED2BC-4875-CE36-E55C-933EA5AC669B}"/>
              </a:ext>
            </a:extLst>
          </p:cNvPr>
          <p:cNvPicPr>
            <a:picLocks noGrp="1" noChangeAspect="1"/>
          </p:cNvPicPr>
          <p:nvPr>
            <p:ph sz="half" idx="2"/>
          </p:nvPr>
        </p:nvPicPr>
        <p:blipFill>
          <a:blip r:embed="rId2"/>
          <a:stretch>
            <a:fillRect/>
          </a:stretch>
        </p:blipFill>
        <p:spPr>
          <a:xfrm>
            <a:off x="6412996" y="2056046"/>
            <a:ext cx="4195240" cy="4195240"/>
          </a:xfrm>
          <a:prstGeom prst="rect">
            <a:avLst/>
          </a:prstGeom>
        </p:spPr>
      </p:pic>
    </p:spTree>
    <p:extLst>
      <p:ext uri="{BB962C8B-B14F-4D97-AF65-F5344CB8AC3E}">
        <p14:creationId xmlns:p14="http://schemas.microsoft.com/office/powerpoint/2010/main" val="4776955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2EC5AC-477F-390D-6AAF-0D2125FE49AC}"/>
              </a:ext>
            </a:extLst>
          </p:cNvPr>
          <p:cNvSpPr>
            <a:spLocks noGrp="1"/>
          </p:cNvSpPr>
          <p:nvPr>
            <p:ph type="title"/>
          </p:nvPr>
        </p:nvSpPr>
        <p:spPr/>
        <p:txBody>
          <a:bodyPr/>
          <a:lstStyle/>
          <a:p>
            <a:r>
              <a:rPr lang="es-MX" dirty="0"/>
              <a:t>Constitución vigente - – Enfoque individual cautelar</a:t>
            </a:r>
          </a:p>
        </p:txBody>
      </p:sp>
      <p:sp>
        <p:nvSpPr>
          <p:cNvPr id="3" name="Marcador de contenido 2">
            <a:extLst>
              <a:ext uri="{FF2B5EF4-FFF2-40B4-BE49-F238E27FC236}">
                <a16:creationId xmlns:a16="http://schemas.microsoft.com/office/drawing/2014/main" id="{239B8F04-D0BC-4FD9-919E-A63E2B4A0989}"/>
              </a:ext>
            </a:extLst>
          </p:cNvPr>
          <p:cNvSpPr>
            <a:spLocks noGrp="1"/>
          </p:cNvSpPr>
          <p:nvPr>
            <p:ph sz="half" idx="1"/>
          </p:nvPr>
        </p:nvSpPr>
        <p:spPr/>
        <p:txBody>
          <a:bodyPr>
            <a:normAutofit/>
          </a:bodyPr>
          <a:lstStyle/>
          <a:p>
            <a:pPr algn="just"/>
            <a:r>
              <a:rPr lang="es-MX" b="1" dirty="0"/>
              <a:t>Capítulo III. De los derechos y deberes constitucionales</a:t>
            </a:r>
          </a:p>
          <a:p>
            <a:pPr algn="just"/>
            <a:r>
              <a:rPr lang="es-MX" b="1" dirty="0"/>
              <a:t>Artículo 20</a:t>
            </a:r>
          </a:p>
          <a:p>
            <a:pPr algn="just"/>
            <a:r>
              <a:rPr lang="es-MX" dirty="0"/>
              <a:t>Procederá, también, el recurso de protección en el caso del Nº8º del artículo 19, cuando el derecho a vivir en un medio ambiente libre de contaminación sea afectado por un acto u omisión ilegal imputable a una autoridad o persona determinada.</a:t>
            </a:r>
          </a:p>
        </p:txBody>
      </p:sp>
      <p:pic>
        <p:nvPicPr>
          <p:cNvPr id="5" name="Marcador de contenido 4">
            <a:extLst>
              <a:ext uri="{FF2B5EF4-FFF2-40B4-BE49-F238E27FC236}">
                <a16:creationId xmlns:a16="http://schemas.microsoft.com/office/drawing/2014/main" id="{873AE6F2-E7DB-189C-43A2-C887710E8CAA}"/>
              </a:ext>
            </a:extLst>
          </p:cNvPr>
          <p:cNvPicPr>
            <a:picLocks noGrp="1" noChangeAspect="1"/>
          </p:cNvPicPr>
          <p:nvPr>
            <p:ph sz="half" idx="2"/>
          </p:nvPr>
        </p:nvPicPr>
        <p:blipFill>
          <a:blip r:embed="rId2"/>
          <a:stretch>
            <a:fillRect/>
          </a:stretch>
        </p:blipFill>
        <p:spPr>
          <a:xfrm>
            <a:off x="6355556" y="1960282"/>
            <a:ext cx="4348443" cy="4348443"/>
          </a:xfrm>
          <a:prstGeom prst="rect">
            <a:avLst/>
          </a:prstGeom>
        </p:spPr>
      </p:pic>
    </p:spTree>
    <p:extLst>
      <p:ext uri="{BB962C8B-B14F-4D97-AF65-F5344CB8AC3E}">
        <p14:creationId xmlns:p14="http://schemas.microsoft.com/office/powerpoint/2010/main" val="2515696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BD989E-B2B1-3B2F-9D20-C8B1476115B5}"/>
              </a:ext>
            </a:extLst>
          </p:cNvPr>
          <p:cNvSpPr>
            <a:spLocks noGrp="1"/>
          </p:cNvSpPr>
          <p:nvPr>
            <p:ph type="title"/>
          </p:nvPr>
        </p:nvSpPr>
        <p:spPr/>
        <p:txBody>
          <a:bodyPr/>
          <a:lstStyle/>
          <a:p>
            <a:r>
              <a:rPr lang="es-MX" dirty="0"/>
              <a:t>Constitución vigente - ¿algo más?</a:t>
            </a:r>
          </a:p>
        </p:txBody>
      </p:sp>
      <p:sp>
        <p:nvSpPr>
          <p:cNvPr id="3" name="Marcador de contenido 2">
            <a:extLst>
              <a:ext uri="{FF2B5EF4-FFF2-40B4-BE49-F238E27FC236}">
                <a16:creationId xmlns:a16="http://schemas.microsoft.com/office/drawing/2014/main" id="{DEC827C8-FC60-2F1D-D2A7-9EEE53B77413}"/>
              </a:ext>
            </a:extLst>
          </p:cNvPr>
          <p:cNvSpPr>
            <a:spLocks noGrp="1"/>
          </p:cNvSpPr>
          <p:nvPr>
            <p:ph sz="half" idx="1"/>
          </p:nvPr>
        </p:nvSpPr>
        <p:spPr/>
        <p:txBody>
          <a:bodyPr>
            <a:normAutofit fontScale="62500" lnSpcReduction="20000"/>
          </a:bodyPr>
          <a:lstStyle/>
          <a:p>
            <a:pPr algn="just"/>
            <a:r>
              <a:rPr lang="es-MX" b="1" dirty="0"/>
              <a:t>Lo social (o común) a través de la participación del Estado en la explotación de los recursos naturales.</a:t>
            </a:r>
          </a:p>
          <a:p>
            <a:pPr algn="just"/>
            <a:r>
              <a:rPr lang="es-MX" b="1" dirty="0"/>
              <a:t>Capítulo III. De los derechos y deberes constitucionales</a:t>
            </a:r>
          </a:p>
          <a:p>
            <a:pPr algn="just"/>
            <a:r>
              <a:rPr lang="es-MX" b="1" dirty="0"/>
              <a:t>Artículo 19</a:t>
            </a:r>
          </a:p>
          <a:p>
            <a:pPr algn="just"/>
            <a:r>
              <a:rPr lang="es-MX" dirty="0"/>
              <a:t>La exploración, la explotación o el beneficio de los yacimientos que contengan sustancias no susceptibles de concesión, podrán ejecutarse directamente por el Estado o por sus empresas, o por medio de concesiones administrativas o de contratos especiales de operación, con los requisitos y bajo las condiciones que el Presidente de la República fije, para cada caso, por decreto supremo. Esta norma se aplicará también a los yacimientos de cualquier especie existentes en las aguas marítimas sometidas a la jurisdicción nacional y a los situados, en todo o en parte, en zonas que, conforme a la ley, se determinen como de importancia para la seguridad nacional. El Presidente de la República podrá poner término, en cualquier tiempo, sin expresión de causa y con la indemnización que corresponda, a las concesiones administrativas o a los contratos de operación relativos a explotaciones ubicadas en zonas declaradas de importancia para la seguridad nacional.</a:t>
            </a:r>
          </a:p>
        </p:txBody>
      </p:sp>
      <p:pic>
        <p:nvPicPr>
          <p:cNvPr id="5" name="Marcador de contenido 4">
            <a:extLst>
              <a:ext uri="{FF2B5EF4-FFF2-40B4-BE49-F238E27FC236}">
                <a16:creationId xmlns:a16="http://schemas.microsoft.com/office/drawing/2014/main" id="{407309EF-35DC-58B1-AB6D-2A6FD035726D}"/>
              </a:ext>
            </a:extLst>
          </p:cNvPr>
          <p:cNvPicPr>
            <a:picLocks noGrp="1" noChangeAspect="1"/>
          </p:cNvPicPr>
          <p:nvPr>
            <p:ph sz="half" idx="2"/>
          </p:nvPr>
        </p:nvPicPr>
        <p:blipFill>
          <a:blip r:embed="rId2"/>
          <a:stretch>
            <a:fillRect/>
          </a:stretch>
        </p:blipFill>
        <p:spPr>
          <a:xfrm>
            <a:off x="6355556" y="1786966"/>
            <a:ext cx="4521760" cy="4521760"/>
          </a:xfrm>
          <a:prstGeom prst="rect">
            <a:avLst/>
          </a:prstGeom>
        </p:spPr>
      </p:pic>
    </p:spTree>
    <p:extLst>
      <p:ext uri="{BB962C8B-B14F-4D97-AF65-F5344CB8AC3E}">
        <p14:creationId xmlns:p14="http://schemas.microsoft.com/office/powerpoint/2010/main" val="21865074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B2026-A2F6-D557-6DAE-C4F8192F8D78}"/>
              </a:ext>
            </a:extLst>
          </p:cNvPr>
          <p:cNvSpPr>
            <a:spLocks noGrp="1"/>
          </p:cNvSpPr>
          <p:nvPr>
            <p:ph type="title"/>
          </p:nvPr>
        </p:nvSpPr>
        <p:spPr/>
        <p:txBody>
          <a:bodyPr/>
          <a:lstStyle/>
          <a:p>
            <a:r>
              <a:rPr lang="es-MX" dirty="0"/>
              <a:t> breve génesis de la ley</a:t>
            </a:r>
          </a:p>
        </p:txBody>
      </p:sp>
      <p:sp>
        <p:nvSpPr>
          <p:cNvPr id="3" name="Marcador de texto 2">
            <a:extLst>
              <a:ext uri="{FF2B5EF4-FFF2-40B4-BE49-F238E27FC236}">
                <a16:creationId xmlns:a16="http://schemas.microsoft.com/office/drawing/2014/main" id="{8448D8C7-3CB5-253A-A7CC-10B2544162B7}"/>
              </a:ext>
            </a:extLst>
          </p:cNvPr>
          <p:cNvSpPr>
            <a:spLocks noGrp="1"/>
          </p:cNvSpPr>
          <p:nvPr>
            <p:ph type="body" idx="1"/>
          </p:nvPr>
        </p:nvSpPr>
        <p:spPr/>
        <p:txBody>
          <a:bodyPr/>
          <a:lstStyle/>
          <a:p>
            <a:endParaRPr lang="es-MX" dirty="0"/>
          </a:p>
        </p:txBody>
      </p:sp>
    </p:spTree>
    <p:extLst>
      <p:ext uri="{BB962C8B-B14F-4D97-AF65-F5344CB8AC3E}">
        <p14:creationId xmlns:p14="http://schemas.microsoft.com/office/powerpoint/2010/main" val="23908976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AEF2CA-6FC5-2551-9351-7CE64D34F201}"/>
              </a:ext>
            </a:extLst>
          </p:cNvPr>
          <p:cNvSpPr>
            <a:spLocks noGrp="1"/>
          </p:cNvSpPr>
          <p:nvPr>
            <p:ph type="title"/>
          </p:nvPr>
        </p:nvSpPr>
        <p:spPr/>
        <p:txBody>
          <a:bodyPr/>
          <a:lstStyle/>
          <a:p>
            <a:r>
              <a:rPr lang="es-MX" dirty="0"/>
              <a:t>Breve génesis</a:t>
            </a:r>
          </a:p>
        </p:txBody>
      </p:sp>
      <p:sp>
        <p:nvSpPr>
          <p:cNvPr id="3" name="Marcador de contenido 2">
            <a:extLst>
              <a:ext uri="{FF2B5EF4-FFF2-40B4-BE49-F238E27FC236}">
                <a16:creationId xmlns:a16="http://schemas.microsoft.com/office/drawing/2014/main" id="{2EEF0D7B-E0E6-3481-8BF7-1FDF874934B4}"/>
              </a:ext>
            </a:extLst>
          </p:cNvPr>
          <p:cNvSpPr>
            <a:spLocks noGrp="1"/>
          </p:cNvSpPr>
          <p:nvPr>
            <p:ph sz="half" idx="1"/>
          </p:nvPr>
        </p:nvSpPr>
        <p:spPr/>
        <p:txBody>
          <a:bodyPr>
            <a:normAutofit lnSpcReduction="10000"/>
          </a:bodyPr>
          <a:lstStyle/>
          <a:p>
            <a:pPr algn="just">
              <a:buFont typeface="Wingdings" panose="05000000000000000000" pitchFamily="2" charset="2"/>
              <a:buChar char="§"/>
            </a:pPr>
            <a:r>
              <a:rPr lang="es-MX" dirty="0"/>
              <a:t> Antecedentes históricos de la legislación ambiental en Chile, destacando la evolución desde la década de 1970.</a:t>
            </a:r>
          </a:p>
          <a:p>
            <a:pPr algn="just">
              <a:buFont typeface="Wingdings" panose="05000000000000000000" pitchFamily="2" charset="2"/>
              <a:buChar char="§"/>
            </a:pPr>
            <a:r>
              <a:rPr lang="es-MX" dirty="0"/>
              <a:t> Eventos significativos que condujeron a la promulgación de la Ley 19.300, como la Conferencia de las Naciones Unidas sobre el Medio Humano en 1972 y la creación de la Comisión Nacional del Medio Ambiente (CONAMA) en 1994.</a:t>
            </a:r>
          </a:p>
          <a:p>
            <a:pPr algn="just">
              <a:buFont typeface="Wingdings" panose="05000000000000000000" pitchFamily="2" charset="2"/>
              <a:buChar char="§"/>
            </a:pPr>
            <a:r>
              <a:rPr lang="es-MX" dirty="0"/>
              <a:t> Enfatizar el proceso de elaboración y aprobación de la ley en el contexto político chileno.</a:t>
            </a:r>
          </a:p>
          <a:p>
            <a:pPr algn="just"/>
            <a:endParaRPr lang="es-MX" dirty="0"/>
          </a:p>
        </p:txBody>
      </p:sp>
      <p:pic>
        <p:nvPicPr>
          <p:cNvPr id="8" name="Marcador de contenido 7">
            <a:extLst>
              <a:ext uri="{FF2B5EF4-FFF2-40B4-BE49-F238E27FC236}">
                <a16:creationId xmlns:a16="http://schemas.microsoft.com/office/drawing/2014/main" id="{30BEF687-A27F-88CA-3DE8-96B5CF2B6910}"/>
              </a:ext>
            </a:extLst>
          </p:cNvPr>
          <p:cNvPicPr>
            <a:picLocks noGrp="1" noChangeAspect="1"/>
          </p:cNvPicPr>
          <p:nvPr>
            <p:ph sz="half" idx="2"/>
          </p:nvPr>
        </p:nvPicPr>
        <p:blipFill>
          <a:blip r:embed="rId2"/>
          <a:stretch>
            <a:fillRect/>
          </a:stretch>
        </p:blipFill>
        <p:spPr>
          <a:xfrm>
            <a:off x="6412995" y="1064773"/>
            <a:ext cx="4052481" cy="5244587"/>
          </a:xfrm>
          <a:prstGeom prst="rect">
            <a:avLst/>
          </a:prstGeom>
        </p:spPr>
      </p:pic>
    </p:spTree>
    <p:extLst>
      <p:ext uri="{BB962C8B-B14F-4D97-AF65-F5344CB8AC3E}">
        <p14:creationId xmlns:p14="http://schemas.microsoft.com/office/powerpoint/2010/main" val="35123599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5BADF7-5DCE-7EEA-69E1-99FBA0868353}"/>
              </a:ext>
            </a:extLst>
          </p:cNvPr>
          <p:cNvSpPr>
            <a:spLocks noGrp="1"/>
          </p:cNvSpPr>
          <p:nvPr>
            <p:ph type="title"/>
          </p:nvPr>
        </p:nvSpPr>
        <p:spPr/>
        <p:txBody>
          <a:bodyPr/>
          <a:lstStyle/>
          <a:p>
            <a:r>
              <a:rPr lang="es-MX" dirty="0"/>
              <a:t>Breve génesis. Hitos esenciales.</a:t>
            </a:r>
          </a:p>
        </p:txBody>
      </p:sp>
      <p:sp>
        <p:nvSpPr>
          <p:cNvPr id="3" name="Marcador de contenido 2">
            <a:extLst>
              <a:ext uri="{FF2B5EF4-FFF2-40B4-BE49-F238E27FC236}">
                <a16:creationId xmlns:a16="http://schemas.microsoft.com/office/drawing/2014/main" id="{F17A85E8-1F1E-23DF-E8B0-DFD7C81A4087}"/>
              </a:ext>
            </a:extLst>
          </p:cNvPr>
          <p:cNvSpPr>
            <a:spLocks noGrp="1"/>
          </p:cNvSpPr>
          <p:nvPr>
            <p:ph idx="1"/>
          </p:nvPr>
        </p:nvSpPr>
        <p:spPr/>
        <p:txBody>
          <a:bodyPr>
            <a:normAutofit lnSpcReduction="10000"/>
          </a:bodyPr>
          <a:lstStyle/>
          <a:p>
            <a:pPr algn="just">
              <a:buFont typeface="Wingdings" panose="05000000000000000000" pitchFamily="2" charset="2"/>
              <a:buChar char="§"/>
            </a:pPr>
            <a:r>
              <a:rPr lang="es-MX" dirty="0"/>
              <a:t>Conferencia de las Naciones Unidas sobre el Medio Humano (Estocolmo, 1972).</a:t>
            </a:r>
          </a:p>
          <a:p>
            <a:pPr lvl="1" algn="just">
              <a:buFont typeface="Wingdings" panose="05000000000000000000" pitchFamily="2" charset="2"/>
              <a:buChar char="§"/>
            </a:pPr>
            <a:r>
              <a:rPr lang="es-MX" dirty="0"/>
              <a:t>Este evento marcó un punto de inflexión en la conciencia mundial sobre la importancia de la protección del medio ambiente. Chile participó en esta conferencia, lo que contribuyó a la sensibilización sobre la necesidad de desarrollar legislación ambiental nacional.</a:t>
            </a:r>
          </a:p>
          <a:p>
            <a:pPr algn="just">
              <a:buFont typeface="Wingdings" panose="05000000000000000000" pitchFamily="2" charset="2"/>
              <a:buChar char="§"/>
            </a:pPr>
            <a:r>
              <a:rPr lang="es-MX" dirty="0"/>
              <a:t>Creación de la Comisión Nacional del Medio Ambiente (CONAMA, 1994).</a:t>
            </a:r>
          </a:p>
          <a:p>
            <a:pPr lvl="1" algn="just">
              <a:buFont typeface="Wingdings" panose="05000000000000000000" pitchFamily="2" charset="2"/>
              <a:buChar char="§"/>
            </a:pPr>
            <a:r>
              <a:rPr lang="es-MX" dirty="0"/>
              <a:t>La CONAMA fue el primer organismo gubernamental en Chile encargado específicamente de la protección del medio ambiente. Su establecimiento reflejó el compromiso del gobierno chileno con la gestión ambiental y sentó las bases para el desarrollo de una legislación ambiental más integral.</a:t>
            </a:r>
          </a:p>
          <a:p>
            <a:pPr algn="just">
              <a:buFont typeface="Wingdings" panose="05000000000000000000" pitchFamily="2" charset="2"/>
              <a:buChar char="§"/>
            </a:pPr>
            <a:r>
              <a:rPr lang="es-MX" dirty="0"/>
              <a:t>Proceso de elaboración y aprobación de la Ley 19.300 (1994-1994).</a:t>
            </a:r>
          </a:p>
          <a:p>
            <a:pPr lvl="1" algn="just">
              <a:buFont typeface="Wingdings" panose="05000000000000000000" pitchFamily="2" charset="2"/>
              <a:buChar char="§"/>
            </a:pPr>
            <a:r>
              <a:rPr lang="es-MX" dirty="0"/>
              <a:t>Durante la década de 1990, Chile experimentó un importante proceso de democratización y apertura política, lo que permitió discusiones y debates sobre la necesidad de una legislación ambiental más sólida. Este proceso culminó con la promulgación de la Ley 19.300 en 1994, consolidando el marco legal para la protección del medio ambiente en Chile.</a:t>
            </a:r>
          </a:p>
        </p:txBody>
      </p:sp>
    </p:spTree>
    <p:extLst>
      <p:ext uri="{BB962C8B-B14F-4D97-AF65-F5344CB8AC3E}">
        <p14:creationId xmlns:p14="http://schemas.microsoft.com/office/powerpoint/2010/main" val="389464798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455F51"/>
      </a:dk2>
      <a:lt2>
        <a:srgbClr val="E3DED1"/>
      </a:lt2>
      <a:accent1>
        <a:srgbClr val="99CB38"/>
      </a:accent1>
      <a:accent2>
        <a:srgbClr val="63A537"/>
      </a:accent2>
      <a:accent3>
        <a:srgbClr val="E6D024"/>
      </a:accent3>
      <a:accent4>
        <a:srgbClr val="CC9700"/>
      </a:accent4>
      <a:accent5>
        <a:srgbClr val="4EB3CF"/>
      </a:accent5>
      <a:accent6>
        <a:srgbClr val="378DA6"/>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29F68FFC-748B-4FC3-BF39-7F84A6D5840F}"/>
    </a:ext>
  </a:extLst>
</a:theme>
</file>

<file path=docProps/app.xml><?xml version="1.0" encoding="utf-8"?>
<Properties xmlns="http://schemas.openxmlformats.org/officeDocument/2006/extended-properties" xmlns:vt="http://schemas.openxmlformats.org/officeDocument/2006/docPropsVTypes">
  <TotalTime>227</TotalTime>
  <Words>3127</Words>
  <Application>Microsoft Office PowerPoint</Application>
  <PresentationFormat>Panorámica</PresentationFormat>
  <Paragraphs>171</Paragraphs>
  <Slides>33</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33</vt:i4>
      </vt:variant>
    </vt:vector>
  </HeadingPairs>
  <TitlesOfParts>
    <vt:vector size="38" baseType="lpstr">
      <vt:lpstr>Tw Cen MT</vt:lpstr>
      <vt:lpstr>Tw Cen MT Condensed</vt:lpstr>
      <vt:lpstr>Wingdings</vt:lpstr>
      <vt:lpstr>Wingdings 3</vt:lpstr>
      <vt:lpstr>Integral</vt:lpstr>
      <vt:lpstr>Clase 9 derecho ambiental chileno </vt:lpstr>
      <vt:lpstr>La ley 19.300 sobre bases generales del medio ambiente</vt:lpstr>
      <vt:lpstr>Introducción Recordar… la constitución vigente</vt:lpstr>
      <vt:lpstr>Constitución vigente – derecho a la vida</vt:lpstr>
      <vt:lpstr>Constitución vigente - – Enfoque individual cautelar</vt:lpstr>
      <vt:lpstr>Constitución vigente - ¿algo más?</vt:lpstr>
      <vt:lpstr> breve génesis de la ley</vt:lpstr>
      <vt:lpstr>Breve génesis</vt:lpstr>
      <vt:lpstr>Breve génesis. Hitos esenciales.</vt:lpstr>
      <vt:lpstr>Estructura de la ley</vt:lpstr>
      <vt:lpstr>Estructura general de contenidos de la ley</vt:lpstr>
      <vt:lpstr>Ámbito de aplicación de la ley</vt:lpstr>
      <vt:lpstr>Ámbito de aplicación de la ley</vt:lpstr>
      <vt:lpstr>Definiciones legales esenciales, art. 2</vt:lpstr>
      <vt:lpstr>Instrumentos de gestión ambiental (IGA)</vt:lpstr>
      <vt:lpstr>IGA: Evaluación de impacto ambiental (EIA) </vt:lpstr>
      <vt:lpstr>IGA: Instrumentos económicos </vt:lpstr>
      <vt:lpstr>IGA: Planes de manejo ambiental </vt:lpstr>
      <vt:lpstr>Organismos y sus competencias</vt:lpstr>
      <vt:lpstr>Ministerio del medio ambiente</vt:lpstr>
      <vt:lpstr>Consejo de ministros</vt:lpstr>
      <vt:lpstr>Superintendencia del Medio Ambiente (SMA) </vt:lpstr>
      <vt:lpstr>Servicio de Evaluación Ambiental (SEA) </vt:lpstr>
      <vt:lpstr>SEA. Competencias principales</vt:lpstr>
      <vt:lpstr>Otros Servicios Públicos Sectoriales </vt:lpstr>
      <vt:lpstr>ejemplos y casos de aplicación e implementación de la Ley 19.300 </vt:lpstr>
      <vt:lpstr>Proyecto de Energía Renovable</vt:lpstr>
      <vt:lpstr>Industria Minera</vt:lpstr>
      <vt:lpstr>Agricultura Sostenible</vt:lpstr>
      <vt:lpstr>Gestión de Residuos</vt:lpstr>
      <vt:lpstr>Conservación de Áreas Protegidas</vt:lpstr>
      <vt:lpstr>Transporte Sustentable</vt:lpstr>
      <vt:lpstr>Educación ambiental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Clase 6 aspectos constitucionales del derecho ambiental</dc:title>
  <dc:creator>Rafael Plaza</dc:creator>
  <cp:lastModifiedBy>Rafael Plaza</cp:lastModifiedBy>
  <cp:revision>2</cp:revision>
  <dcterms:created xsi:type="dcterms:W3CDTF">2024-03-26T22:25:21Z</dcterms:created>
  <dcterms:modified xsi:type="dcterms:W3CDTF">2024-04-03T00:21:23Z</dcterms:modified>
</cp:coreProperties>
</file>