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411" r:id="rId3"/>
    <p:sldId id="412" r:id="rId4"/>
    <p:sldId id="314" r:id="rId5"/>
    <p:sldId id="413" r:id="rId6"/>
    <p:sldId id="414" r:id="rId7"/>
    <p:sldId id="415" r:id="rId8"/>
    <p:sldId id="416" r:id="rId9"/>
    <p:sldId id="417" r:id="rId10"/>
    <p:sldId id="418" r:id="rId11"/>
    <p:sldId id="419" r:id="rId12"/>
    <p:sldId id="420" r:id="rId13"/>
    <p:sldId id="421" r:id="rId14"/>
    <p:sldId id="422" r:id="rId15"/>
    <p:sldId id="423" r:id="rId16"/>
    <p:sldId id="424" r:id="rId17"/>
    <p:sldId id="425" r:id="rId18"/>
    <p:sldId id="426" r:id="rId19"/>
    <p:sldId id="427" r:id="rId20"/>
    <p:sldId id="428" r:id="rId21"/>
    <p:sldId id="429" r:id="rId22"/>
    <p:sldId id="430" r:id="rId23"/>
    <p:sldId id="315" r:id="rId24"/>
    <p:sldId id="313" r:id="rId25"/>
    <p:sldId id="431" r:id="rId26"/>
    <p:sldId id="432" r:id="rId27"/>
    <p:sldId id="433" r:id="rId28"/>
    <p:sldId id="434" r:id="rId29"/>
    <p:sldId id="435" r:id="rId30"/>
    <p:sldId id="341" r:id="rId31"/>
    <p:sldId id="325" r:id="rId32"/>
    <p:sldId id="344" r:id="rId33"/>
    <p:sldId id="347" r:id="rId34"/>
    <p:sldId id="348" r:id="rId35"/>
    <p:sldId id="346" r:id="rId36"/>
    <p:sldId id="342" r:id="rId37"/>
    <p:sldId id="343" r:id="rId38"/>
    <p:sldId id="345" r:id="rId39"/>
    <p:sldId id="326" r:id="rId40"/>
    <p:sldId id="327" r:id="rId41"/>
    <p:sldId id="328" r:id="rId42"/>
    <p:sldId id="329" r:id="rId43"/>
    <p:sldId id="436" r:id="rId44"/>
    <p:sldId id="437" r:id="rId45"/>
    <p:sldId id="438" r:id="rId46"/>
    <p:sldId id="439" r:id="rId47"/>
    <p:sldId id="440" r:id="rId48"/>
    <p:sldId id="441"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B2052E-3AFC-475A-93F7-F9E43B9586E0}" v="13" dt="2024-05-22T19:14:52.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0" autoAdjust="0"/>
    <p:restoredTop sz="94660"/>
  </p:normalViewPr>
  <p:slideViewPr>
    <p:cSldViewPr snapToGrid="0">
      <p:cViewPr varScale="1">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D3B2052E-3AFC-475A-93F7-F9E43B9586E0}"/>
    <pc:docChg chg="custSel addSld delSld modSld">
      <pc:chgData name="Rafael Plaza" userId="6d823b37fb43ba68" providerId="LiveId" clId="{D3B2052E-3AFC-475A-93F7-F9E43B9586E0}" dt="2024-05-22T19:16:01.423" v="857" actId="47"/>
      <pc:docMkLst>
        <pc:docMk/>
      </pc:docMkLst>
      <pc:sldChg chg="modSp mod">
        <pc:chgData name="Rafael Plaza" userId="6d823b37fb43ba68" providerId="LiveId" clId="{D3B2052E-3AFC-475A-93F7-F9E43B9586E0}" dt="2024-05-22T15:01:04.691" v="849" actId="20577"/>
        <pc:sldMkLst>
          <pc:docMk/>
          <pc:sldMk cId="2417210799" sldId="256"/>
        </pc:sldMkLst>
        <pc:spChg chg="mod">
          <ac:chgData name="Rafael Plaza" userId="6d823b37fb43ba68" providerId="LiveId" clId="{D3B2052E-3AFC-475A-93F7-F9E43B9586E0}" dt="2024-05-22T15:00:35.983" v="757" actId="20577"/>
          <ac:spMkLst>
            <pc:docMk/>
            <pc:sldMk cId="2417210799" sldId="256"/>
            <ac:spMk id="2" creationId="{E4392BEE-F101-3A93-C3DC-978DE5D95922}"/>
          </ac:spMkLst>
        </pc:spChg>
        <pc:spChg chg="mod">
          <ac:chgData name="Rafael Plaza" userId="6d823b37fb43ba68" providerId="LiveId" clId="{D3B2052E-3AFC-475A-93F7-F9E43B9586E0}" dt="2024-05-22T15:01:04.691" v="849" actId="20577"/>
          <ac:spMkLst>
            <pc:docMk/>
            <pc:sldMk cId="2417210799" sldId="256"/>
            <ac:spMk id="3" creationId="{7931C142-8008-1998-EF31-EB97212F867D}"/>
          </ac:spMkLst>
        </pc:spChg>
      </pc:sldChg>
      <pc:sldChg chg="modSp del mod">
        <pc:chgData name="Rafael Plaza" userId="6d823b37fb43ba68" providerId="LiveId" clId="{D3B2052E-3AFC-475A-93F7-F9E43B9586E0}" dt="2024-05-22T19:16:01.423" v="857" actId="47"/>
        <pc:sldMkLst>
          <pc:docMk/>
          <pc:sldMk cId="1542872682" sldId="257"/>
        </pc:sldMkLst>
        <pc:spChg chg="mod">
          <ac:chgData name="Rafael Plaza" userId="6d823b37fb43ba68" providerId="LiveId" clId="{D3B2052E-3AFC-475A-93F7-F9E43B9586E0}" dt="2024-05-22T15:01:24.182" v="850"/>
          <ac:spMkLst>
            <pc:docMk/>
            <pc:sldMk cId="1542872682" sldId="257"/>
            <ac:spMk id="3" creationId="{ECCE3276-A640-E558-5162-F7694C40C906}"/>
          </ac:spMkLst>
        </pc:spChg>
      </pc:sldChg>
      <pc:sldChg chg="modSp del mod">
        <pc:chgData name="Rafael Plaza" userId="6d823b37fb43ba68" providerId="LiveId" clId="{D3B2052E-3AFC-475A-93F7-F9E43B9586E0}" dt="2024-05-22T19:16:01.423" v="857" actId="47"/>
        <pc:sldMkLst>
          <pc:docMk/>
          <pc:sldMk cId="2710985234" sldId="258"/>
        </pc:sldMkLst>
        <pc:spChg chg="mod">
          <ac:chgData name="Rafael Plaza" userId="6d823b37fb43ba68" providerId="LiveId" clId="{D3B2052E-3AFC-475A-93F7-F9E43B9586E0}" dt="2024-05-22T12:38:08.775" v="5" actId="20577"/>
          <ac:spMkLst>
            <pc:docMk/>
            <pc:sldMk cId="2710985234" sldId="258"/>
            <ac:spMk id="3" creationId="{8CD39613-3227-003E-FA77-F58D54414E36}"/>
          </ac:spMkLst>
        </pc:spChg>
      </pc:sldChg>
      <pc:sldChg chg="modSp new del mod">
        <pc:chgData name="Rafael Plaza" userId="6d823b37fb43ba68" providerId="LiveId" clId="{D3B2052E-3AFC-475A-93F7-F9E43B9586E0}" dt="2024-05-22T19:16:01.423" v="857" actId="47"/>
        <pc:sldMkLst>
          <pc:docMk/>
          <pc:sldMk cId="2117118665" sldId="259"/>
        </pc:sldMkLst>
        <pc:spChg chg="mod">
          <ac:chgData name="Rafael Plaza" userId="6d823b37fb43ba68" providerId="LiveId" clId="{D3B2052E-3AFC-475A-93F7-F9E43B9586E0}" dt="2024-05-22T12:38:43.483" v="10" actId="20577"/>
          <ac:spMkLst>
            <pc:docMk/>
            <pc:sldMk cId="2117118665" sldId="259"/>
            <ac:spMk id="2" creationId="{A8AC5E99-6C67-8485-54FB-36A1121F97ED}"/>
          </ac:spMkLst>
        </pc:spChg>
        <pc:spChg chg="mod">
          <ac:chgData name="Rafael Plaza" userId="6d823b37fb43ba68" providerId="LiveId" clId="{D3B2052E-3AFC-475A-93F7-F9E43B9586E0}" dt="2024-05-22T12:38:35.096" v="7"/>
          <ac:spMkLst>
            <pc:docMk/>
            <pc:sldMk cId="2117118665" sldId="259"/>
            <ac:spMk id="3" creationId="{870DC3E0-9224-9656-0118-DA59759EB3CC}"/>
          </ac:spMkLst>
        </pc:spChg>
      </pc:sldChg>
      <pc:sldChg chg="modSp new del mod">
        <pc:chgData name="Rafael Plaza" userId="6d823b37fb43ba68" providerId="LiveId" clId="{D3B2052E-3AFC-475A-93F7-F9E43B9586E0}" dt="2024-05-22T19:16:01.423" v="857" actId="47"/>
        <pc:sldMkLst>
          <pc:docMk/>
          <pc:sldMk cId="2927000070" sldId="260"/>
        </pc:sldMkLst>
        <pc:spChg chg="mod">
          <ac:chgData name="Rafael Plaza" userId="6d823b37fb43ba68" providerId="LiveId" clId="{D3B2052E-3AFC-475A-93F7-F9E43B9586E0}" dt="2024-05-22T12:38:55.596" v="34" actId="20577"/>
          <ac:spMkLst>
            <pc:docMk/>
            <pc:sldMk cId="2927000070" sldId="260"/>
            <ac:spMk id="2" creationId="{EB986A1A-2792-C433-EC1D-865B18EE7CE8}"/>
          </ac:spMkLst>
        </pc:spChg>
        <pc:spChg chg="mod">
          <ac:chgData name="Rafael Plaza" userId="6d823b37fb43ba68" providerId="LiveId" clId="{D3B2052E-3AFC-475A-93F7-F9E43B9586E0}" dt="2024-05-22T12:39:11.739" v="35"/>
          <ac:spMkLst>
            <pc:docMk/>
            <pc:sldMk cId="2927000070" sldId="260"/>
            <ac:spMk id="3" creationId="{25421832-0F54-2510-0933-7BF59D47F820}"/>
          </ac:spMkLst>
        </pc:spChg>
      </pc:sldChg>
      <pc:sldChg chg="modSp new del mod">
        <pc:chgData name="Rafael Plaza" userId="6d823b37fb43ba68" providerId="LiveId" clId="{D3B2052E-3AFC-475A-93F7-F9E43B9586E0}" dt="2024-05-22T19:16:01.423" v="857" actId="47"/>
        <pc:sldMkLst>
          <pc:docMk/>
          <pc:sldMk cId="1303907518" sldId="261"/>
        </pc:sldMkLst>
        <pc:spChg chg="mod">
          <ac:chgData name="Rafael Plaza" userId="6d823b37fb43ba68" providerId="LiveId" clId="{D3B2052E-3AFC-475A-93F7-F9E43B9586E0}" dt="2024-05-22T12:39:20.217" v="51" actId="20577"/>
          <ac:spMkLst>
            <pc:docMk/>
            <pc:sldMk cId="1303907518" sldId="261"/>
            <ac:spMk id="2" creationId="{3DFE20DF-E9E2-0844-6939-8DC729D3E033}"/>
          </ac:spMkLst>
        </pc:spChg>
        <pc:spChg chg="mod">
          <ac:chgData name="Rafael Plaza" userId="6d823b37fb43ba68" providerId="LiveId" clId="{D3B2052E-3AFC-475A-93F7-F9E43B9586E0}" dt="2024-05-22T12:39:37.731" v="52"/>
          <ac:spMkLst>
            <pc:docMk/>
            <pc:sldMk cId="1303907518" sldId="261"/>
            <ac:spMk id="3" creationId="{715BAB7E-5085-508A-90D3-EA2F8D3984F7}"/>
          </ac:spMkLst>
        </pc:spChg>
      </pc:sldChg>
      <pc:sldChg chg="modSp new del mod">
        <pc:chgData name="Rafael Plaza" userId="6d823b37fb43ba68" providerId="LiveId" clId="{D3B2052E-3AFC-475A-93F7-F9E43B9586E0}" dt="2024-05-22T19:16:01.423" v="857" actId="47"/>
        <pc:sldMkLst>
          <pc:docMk/>
          <pc:sldMk cId="300381363" sldId="262"/>
        </pc:sldMkLst>
        <pc:spChg chg="mod">
          <ac:chgData name="Rafael Plaza" userId="6d823b37fb43ba68" providerId="LiveId" clId="{D3B2052E-3AFC-475A-93F7-F9E43B9586E0}" dt="2024-05-22T12:39:53.746" v="88" actId="20577"/>
          <ac:spMkLst>
            <pc:docMk/>
            <pc:sldMk cId="300381363" sldId="262"/>
            <ac:spMk id="2" creationId="{71ADCC98-3A11-8B54-6F41-E774C47814F1}"/>
          </ac:spMkLst>
        </pc:spChg>
        <pc:spChg chg="mod">
          <ac:chgData name="Rafael Plaza" userId="6d823b37fb43ba68" providerId="LiveId" clId="{D3B2052E-3AFC-475A-93F7-F9E43B9586E0}" dt="2024-05-22T15:01:44.292" v="851"/>
          <ac:spMkLst>
            <pc:docMk/>
            <pc:sldMk cId="300381363" sldId="262"/>
            <ac:spMk id="3" creationId="{24DF39C5-2663-6CD3-9FE2-5E020E2B994E}"/>
          </ac:spMkLst>
        </pc:spChg>
      </pc:sldChg>
      <pc:sldChg chg="modSp new del mod">
        <pc:chgData name="Rafael Plaza" userId="6d823b37fb43ba68" providerId="LiveId" clId="{D3B2052E-3AFC-475A-93F7-F9E43B9586E0}" dt="2024-05-22T19:16:01.423" v="857" actId="47"/>
        <pc:sldMkLst>
          <pc:docMk/>
          <pc:sldMk cId="3930970340" sldId="263"/>
        </pc:sldMkLst>
        <pc:spChg chg="mod">
          <ac:chgData name="Rafael Plaza" userId="6d823b37fb43ba68" providerId="LiveId" clId="{D3B2052E-3AFC-475A-93F7-F9E43B9586E0}" dt="2024-05-22T12:40:31.191" v="120" actId="20577"/>
          <ac:spMkLst>
            <pc:docMk/>
            <pc:sldMk cId="3930970340" sldId="263"/>
            <ac:spMk id="2" creationId="{1B64584F-08C3-5627-C1D3-B02209E4F9C0}"/>
          </ac:spMkLst>
        </pc:spChg>
        <pc:spChg chg="mod">
          <ac:chgData name="Rafael Plaza" userId="6d823b37fb43ba68" providerId="LiveId" clId="{D3B2052E-3AFC-475A-93F7-F9E43B9586E0}" dt="2024-05-22T12:40:40.071" v="124" actId="20577"/>
          <ac:spMkLst>
            <pc:docMk/>
            <pc:sldMk cId="3930970340" sldId="263"/>
            <ac:spMk id="3" creationId="{02933C4B-B436-F225-D1F8-521984B6B636}"/>
          </ac:spMkLst>
        </pc:spChg>
      </pc:sldChg>
      <pc:sldChg chg="modSp new del mod">
        <pc:chgData name="Rafael Plaza" userId="6d823b37fb43ba68" providerId="LiveId" clId="{D3B2052E-3AFC-475A-93F7-F9E43B9586E0}" dt="2024-05-22T19:16:01.423" v="857" actId="47"/>
        <pc:sldMkLst>
          <pc:docMk/>
          <pc:sldMk cId="1365140553" sldId="264"/>
        </pc:sldMkLst>
        <pc:spChg chg="mod">
          <ac:chgData name="Rafael Plaza" userId="6d823b37fb43ba68" providerId="LiveId" clId="{D3B2052E-3AFC-475A-93F7-F9E43B9586E0}" dt="2024-05-22T12:41:17.957" v="130" actId="20577"/>
          <ac:spMkLst>
            <pc:docMk/>
            <pc:sldMk cId="1365140553" sldId="264"/>
            <ac:spMk id="2" creationId="{FD4B8AFF-7526-69B6-B2DB-199316C427A0}"/>
          </ac:spMkLst>
        </pc:spChg>
        <pc:spChg chg="mod">
          <ac:chgData name="Rafael Plaza" userId="6d823b37fb43ba68" providerId="LiveId" clId="{D3B2052E-3AFC-475A-93F7-F9E43B9586E0}" dt="2024-05-22T12:41:09.222" v="126"/>
          <ac:spMkLst>
            <pc:docMk/>
            <pc:sldMk cId="1365140553" sldId="264"/>
            <ac:spMk id="3" creationId="{560DC2A4-2EBC-CF1A-489F-A8E92437A348}"/>
          </ac:spMkLst>
        </pc:spChg>
      </pc:sldChg>
      <pc:sldChg chg="modSp new del mod">
        <pc:chgData name="Rafael Plaza" userId="6d823b37fb43ba68" providerId="LiveId" clId="{D3B2052E-3AFC-475A-93F7-F9E43B9586E0}" dt="2024-05-22T19:16:01.423" v="857" actId="47"/>
        <pc:sldMkLst>
          <pc:docMk/>
          <pc:sldMk cId="285057998" sldId="265"/>
        </pc:sldMkLst>
        <pc:spChg chg="mod">
          <ac:chgData name="Rafael Plaza" userId="6d823b37fb43ba68" providerId="LiveId" clId="{D3B2052E-3AFC-475A-93F7-F9E43B9586E0}" dt="2024-05-22T12:41:33.713" v="154" actId="20577"/>
          <ac:spMkLst>
            <pc:docMk/>
            <pc:sldMk cId="285057998" sldId="265"/>
            <ac:spMk id="2" creationId="{45C74658-182A-C05B-1E28-36B81C8B7467}"/>
          </ac:spMkLst>
        </pc:spChg>
        <pc:spChg chg="mod">
          <ac:chgData name="Rafael Plaza" userId="6d823b37fb43ba68" providerId="LiveId" clId="{D3B2052E-3AFC-475A-93F7-F9E43B9586E0}" dt="2024-05-22T12:41:48.386" v="155"/>
          <ac:spMkLst>
            <pc:docMk/>
            <pc:sldMk cId="285057998" sldId="265"/>
            <ac:spMk id="3" creationId="{F5727A2A-655A-6E6B-D471-F81EA8E24873}"/>
          </ac:spMkLst>
        </pc:spChg>
      </pc:sldChg>
      <pc:sldChg chg="modSp new del mod">
        <pc:chgData name="Rafael Plaza" userId="6d823b37fb43ba68" providerId="LiveId" clId="{D3B2052E-3AFC-475A-93F7-F9E43B9586E0}" dt="2024-05-22T19:16:01.423" v="857" actId="47"/>
        <pc:sldMkLst>
          <pc:docMk/>
          <pc:sldMk cId="1479285878" sldId="266"/>
        </pc:sldMkLst>
        <pc:spChg chg="mod">
          <ac:chgData name="Rafael Plaza" userId="6d823b37fb43ba68" providerId="LiveId" clId="{D3B2052E-3AFC-475A-93F7-F9E43B9586E0}" dt="2024-05-22T12:42:14.654" v="158" actId="20578"/>
          <ac:spMkLst>
            <pc:docMk/>
            <pc:sldMk cId="1479285878" sldId="266"/>
            <ac:spMk id="2" creationId="{7FB6419F-CC3F-3DB2-366A-36DF8B85886F}"/>
          </ac:spMkLst>
        </pc:spChg>
        <pc:spChg chg="mod">
          <ac:chgData name="Rafael Plaza" userId="6d823b37fb43ba68" providerId="LiveId" clId="{D3B2052E-3AFC-475A-93F7-F9E43B9586E0}" dt="2024-05-22T12:42:17.230" v="164" actId="5793"/>
          <ac:spMkLst>
            <pc:docMk/>
            <pc:sldMk cId="1479285878" sldId="266"/>
            <ac:spMk id="3" creationId="{E35A4C16-8078-FC82-6552-A7C7FDFF55A7}"/>
          </ac:spMkLst>
        </pc:spChg>
      </pc:sldChg>
      <pc:sldChg chg="modSp new del mod">
        <pc:chgData name="Rafael Plaza" userId="6d823b37fb43ba68" providerId="LiveId" clId="{D3B2052E-3AFC-475A-93F7-F9E43B9586E0}" dt="2024-05-22T19:16:01.423" v="857" actId="47"/>
        <pc:sldMkLst>
          <pc:docMk/>
          <pc:sldMk cId="1965839199" sldId="267"/>
        </pc:sldMkLst>
        <pc:spChg chg="mod">
          <ac:chgData name="Rafael Plaza" userId="6d823b37fb43ba68" providerId="LiveId" clId="{D3B2052E-3AFC-475A-93F7-F9E43B9586E0}" dt="2024-05-22T12:43:00.931" v="210" actId="313"/>
          <ac:spMkLst>
            <pc:docMk/>
            <pc:sldMk cId="1965839199" sldId="267"/>
            <ac:spMk id="2" creationId="{B7C7F86B-A60A-5CFD-0A11-ECBE610D09A3}"/>
          </ac:spMkLst>
        </pc:spChg>
        <pc:spChg chg="mod">
          <ac:chgData name="Rafael Plaza" userId="6d823b37fb43ba68" providerId="LiveId" clId="{D3B2052E-3AFC-475A-93F7-F9E43B9586E0}" dt="2024-05-22T15:02:27.722" v="852"/>
          <ac:spMkLst>
            <pc:docMk/>
            <pc:sldMk cId="1965839199" sldId="267"/>
            <ac:spMk id="3" creationId="{52D09D5F-F256-4103-A137-56B4BE683615}"/>
          </ac:spMkLst>
        </pc:spChg>
      </pc:sldChg>
      <pc:sldChg chg="modSp new del mod">
        <pc:chgData name="Rafael Plaza" userId="6d823b37fb43ba68" providerId="LiveId" clId="{D3B2052E-3AFC-475A-93F7-F9E43B9586E0}" dt="2024-05-22T19:16:01.423" v="857" actId="47"/>
        <pc:sldMkLst>
          <pc:docMk/>
          <pc:sldMk cId="1930017446" sldId="268"/>
        </pc:sldMkLst>
        <pc:spChg chg="mod">
          <ac:chgData name="Rafael Plaza" userId="6d823b37fb43ba68" providerId="LiveId" clId="{D3B2052E-3AFC-475A-93F7-F9E43B9586E0}" dt="2024-05-22T12:43:19.339" v="231" actId="20577"/>
          <ac:spMkLst>
            <pc:docMk/>
            <pc:sldMk cId="1930017446" sldId="268"/>
            <ac:spMk id="2" creationId="{3E840B38-1DB3-88A4-7B13-EA052D80E330}"/>
          </ac:spMkLst>
        </pc:spChg>
        <pc:spChg chg="mod">
          <ac:chgData name="Rafael Plaza" userId="6d823b37fb43ba68" providerId="LiveId" clId="{D3B2052E-3AFC-475A-93F7-F9E43B9586E0}" dt="2024-05-22T12:43:29.732" v="242" actId="20577"/>
          <ac:spMkLst>
            <pc:docMk/>
            <pc:sldMk cId="1930017446" sldId="268"/>
            <ac:spMk id="3" creationId="{61B96815-8CB3-1358-A570-531D18EECC8D}"/>
          </ac:spMkLst>
        </pc:spChg>
      </pc:sldChg>
      <pc:sldChg chg="modSp new del mod">
        <pc:chgData name="Rafael Plaza" userId="6d823b37fb43ba68" providerId="LiveId" clId="{D3B2052E-3AFC-475A-93F7-F9E43B9586E0}" dt="2024-05-22T19:16:01.423" v="857" actId="47"/>
        <pc:sldMkLst>
          <pc:docMk/>
          <pc:sldMk cId="20604022" sldId="269"/>
        </pc:sldMkLst>
        <pc:spChg chg="mod">
          <ac:chgData name="Rafael Plaza" userId="6d823b37fb43ba68" providerId="LiveId" clId="{D3B2052E-3AFC-475A-93F7-F9E43B9586E0}" dt="2024-05-22T12:43:55.417" v="246" actId="20578"/>
          <ac:spMkLst>
            <pc:docMk/>
            <pc:sldMk cId="20604022" sldId="269"/>
            <ac:spMk id="2" creationId="{AEE7890C-D235-AB87-DE97-0C9F6C7FDA95}"/>
          </ac:spMkLst>
        </pc:spChg>
        <pc:spChg chg="mod">
          <ac:chgData name="Rafael Plaza" userId="6d823b37fb43ba68" providerId="LiveId" clId="{D3B2052E-3AFC-475A-93F7-F9E43B9586E0}" dt="2024-05-22T12:44:06.118" v="254" actId="20577"/>
          <ac:spMkLst>
            <pc:docMk/>
            <pc:sldMk cId="20604022" sldId="269"/>
            <ac:spMk id="3" creationId="{030794D5-C0DD-0260-E5C5-2DC236BA4E83}"/>
          </ac:spMkLst>
        </pc:spChg>
      </pc:sldChg>
      <pc:sldChg chg="modSp new del mod">
        <pc:chgData name="Rafael Plaza" userId="6d823b37fb43ba68" providerId="LiveId" clId="{D3B2052E-3AFC-475A-93F7-F9E43B9586E0}" dt="2024-05-22T19:16:01.423" v="857" actId="47"/>
        <pc:sldMkLst>
          <pc:docMk/>
          <pc:sldMk cId="190303787" sldId="270"/>
        </pc:sldMkLst>
        <pc:spChg chg="mod">
          <ac:chgData name="Rafael Plaza" userId="6d823b37fb43ba68" providerId="LiveId" clId="{D3B2052E-3AFC-475A-93F7-F9E43B9586E0}" dt="2024-05-22T12:44:21.662" v="261" actId="20577"/>
          <ac:spMkLst>
            <pc:docMk/>
            <pc:sldMk cId="190303787" sldId="270"/>
            <ac:spMk id="2" creationId="{CB8D9E01-697A-E2B9-20C8-59EF82082616}"/>
          </ac:spMkLst>
        </pc:spChg>
        <pc:spChg chg="mod">
          <ac:chgData name="Rafael Plaza" userId="6d823b37fb43ba68" providerId="LiveId" clId="{D3B2052E-3AFC-475A-93F7-F9E43B9586E0}" dt="2024-05-22T12:44:14.557" v="256"/>
          <ac:spMkLst>
            <pc:docMk/>
            <pc:sldMk cId="190303787" sldId="270"/>
            <ac:spMk id="3" creationId="{648CDD84-7466-C77B-4A4B-3AB7680F9C2C}"/>
          </ac:spMkLst>
        </pc:spChg>
      </pc:sldChg>
      <pc:sldChg chg="modSp new del mod">
        <pc:chgData name="Rafael Plaza" userId="6d823b37fb43ba68" providerId="LiveId" clId="{D3B2052E-3AFC-475A-93F7-F9E43B9586E0}" dt="2024-05-22T19:16:01.423" v="857" actId="47"/>
        <pc:sldMkLst>
          <pc:docMk/>
          <pc:sldMk cId="9948499" sldId="271"/>
        </pc:sldMkLst>
        <pc:spChg chg="mod">
          <ac:chgData name="Rafael Plaza" userId="6d823b37fb43ba68" providerId="LiveId" clId="{D3B2052E-3AFC-475A-93F7-F9E43B9586E0}" dt="2024-05-22T12:44:32.852" v="279" actId="20577"/>
          <ac:spMkLst>
            <pc:docMk/>
            <pc:sldMk cId="9948499" sldId="271"/>
            <ac:spMk id="2" creationId="{CD443E72-74AF-5656-3A6F-87B2C0802554}"/>
          </ac:spMkLst>
        </pc:spChg>
        <pc:spChg chg="mod">
          <ac:chgData name="Rafael Plaza" userId="6d823b37fb43ba68" providerId="LiveId" clId="{D3B2052E-3AFC-475A-93F7-F9E43B9586E0}" dt="2024-05-22T12:44:46.709" v="280"/>
          <ac:spMkLst>
            <pc:docMk/>
            <pc:sldMk cId="9948499" sldId="271"/>
            <ac:spMk id="3" creationId="{E073B584-C905-CD43-3A76-5B967C9340A2}"/>
          </ac:spMkLst>
        </pc:spChg>
      </pc:sldChg>
      <pc:sldChg chg="modSp new del mod">
        <pc:chgData name="Rafael Plaza" userId="6d823b37fb43ba68" providerId="LiveId" clId="{D3B2052E-3AFC-475A-93F7-F9E43B9586E0}" dt="2024-05-22T19:16:01.423" v="857" actId="47"/>
        <pc:sldMkLst>
          <pc:docMk/>
          <pc:sldMk cId="2332010578" sldId="272"/>
        </pc:sldMkLst>
        <pc:spChg chg="mod">
          <ac:chgData name="Rafael Plaza" userId="6d823b37fb43ba68" providerId="LiveId" clId="{D3B2052E-3AFC-475A-93F7-F9E43B9586E0}" dt="2024-05-22T12:45:04.381" v="335" actId="20577"/>
          <ac:spMkLst>
            <pc:docMk/>
            <pc:sldMk cId="2332010578" sldId="272"/>
            <ac:spMk id="2" creationId="{189C741D-3C67-76A4-4838-0D5F4F70C58B}"/>
          </ac:spMkLst>
        </pc:spChg>
        <pc:spChg chg="mod">
          <ac:chgData name="Rafael Plaza" userId="6d823b37fb43ba68" providerId="LiveId" clId="{D3B2052E-3AFC-475A-93F7-F9E43B9586E0}" dt="2024-05-22T15:02:41.541" v="853"/>
          <ac:spMkLst>
            <pc:docMk/>
            <pc:sldMk cId="2332010578" sldId="272"/>
            <ac:spMk id="3" creationId="{FE1A33D1-250F-5A3B-EFF7-A0C627FA9250}"/>
          </ac:spMkLst>
        </pc:spChg>
      </pc:sldChg>
      <pc:sldChg chg="modSp new del mod">
        <pc:chgData name="Rafael Plaza" userId="6d823b37fb43ba68" providerId="LiveId" clId="{D3B2052E-3AFC-475A-93F7-F9E43B9586E0}" dt="2024-05-22T19:16:01.423" v="857" actId="47"/>
        <pc:sldMkLst>
          <pc:docMk/>
          <pc:sldMk cId="4070328944" sldId="273"/>
        </pc:sldMkLst>
        <pc:spChg chg="mod">
          <ac:chgData name="Rafael Plaza" userId="6d823b37fb43ba68" providerId="LiveId" clId="{D3B2052E-3AFC-475A-93F7-F9E43B9586E0}" dt="2024-05-22T12:45:16.698" v="365" actId="20577"/>
          <ac:spMkLst>
            <pc:docMk/>
            <pc:sldMk cId="4070328944" sldId="273"/>
            <ac:spMk id="2" creationId="{7984D800-0248-92ED-AF3D-ABA68D2C28E4}"/>
          </ac:spMkLst>
        </pc:spChg>
        <pc:spChg chg="mod">
          <ac:chgData name="Rafael Plaza" userId="6d823b37fb43ba68" providerId="LiveId" clId="{D3B2052E-3AFC-475A-93F7-F9E43B9586E0}" dt="2024-05-22T12:45:55.021" v="377" actId="20577"/>
          <ac:spMkLst>
            <pc:docMk/>
            <pc:sldMk cId="4070328944" sldId="273"/>
            <ac:spMk id="3" creationId="{26E8D6A9-B814-4C1D-C5D6-DEBE88F353D9}"/>
          </ac:spMkLst>
        </pc:spChg>
      </pc:sldChg>
      <pc:sldChg chg="modSp new del mod">
        <pc:chgData name="Rafael Plaza" userId="6d823b37fb43ba68" providerId="LiveId" clId="{D3B2052E-3AFC-475A-93F7-F9E43B9586E0}" dt="2024-05-22T19:16:01.423" v="857" actId="47"/>
        <pc:sldMkLst>
          <pc:docMk/>
          <pc:sldMk cId="4171629354" sldId="274"/>
        </pc:sldMkLst>
        <pc:spChg chg="mod">
          <ac:chgData name="Rafael Plaza" userId="6d823b37fb43ba68" providerId="LiveId" clId="{D3B2052E-3AFC-475A-93F7-F9E43B9586E0}" dt="2024-05-22T12:46:15.718" v="383" actId="20578"/>
          <ac:spMkLst>
            <pc:docMk/>
            <pc:sldMk cId="4171629354" sldId="274"/>
            <ac:spMk id="2" creationId="{18668CD8-C027-1BC4-99C6-39C2C164C7C0}"/>
          </ac:spMkLst>
        </pc:spChg>
        <pc:spChg chg="mod">
          <ac:chgData name="Rafael Plaza" userId="6d823b37fb43ba68" providerId="LiveId" clId="{D3B2052E-3AFC-475A-93F7-F9E43B9586E0}" dt="2024-05-22T12:46:19.322" v="390" actId="20577"/>
          <ac:spMkLst>
            <pc:docMk/>
            <pc:sldMk cId="4171629354" sldId="274"/>
            <ac:spMk id="3" creationId="{1BEDE305-3653-3F1D-0BB2-4985B0723944}"/>
          </ac:spMkLst>
        </pc:spChg>
      </pc:sldChg>
      <pc:sldChg chg="modSp new del mod">
        <pc:chgData name="Rafael Plaza" userId="6d823b37fb43ba68" providerId="LiveId" clId="{D3B2052E-3AFC-475A-93F7-F9E43B9586E0}" dt="2024-05-22T19:16:01.423" v="857" actId="47"/>
        <pc:sldMkLst>
          <pc:docMk/>
          <pc:sldMk cId="3481379908" sldId="275"/>
        </pc:sldMkLst>
        <pc:spChg chg="mod">
          <ac:chgData name="Rafael Plaza" userId="6d823b37fb43ba68" providerId="LiveId" clId="{D3B2052E-3AFC-475A-93F7-F9E43B9586E0}" dt="2024-05-22T12:46:30.818" v="414" actId="20577"/>
          <ac:spMkLst>
            <pc:docMk/>
            <pc:sldMk cId="3481379908" sldId="275"/>
            <ac:spMk id="2" creationId="{C963454F-A7D0-225A-B4B2-9A0FA93E4486}"/>
          </ac:spMkLst>
        </pc:spChg>
        <pc:spChg chg="mod">
          <ac:chgData name="Rafael Plaza" userId="6d823b37fb43ba68" providerId="LiveId" clId="{D3B2052E-3AFC-475A-93F7-F9E43B9586E0}" dt="2024-05-22T12:46:53.690" v="419" actId="5793"/>
          <ac:spMkLst>
            <pc:docMk/>
            <pc:sldMk cId="3481379908" sldId="275"/>
            <ac:spMk id="3" creationId="{F81DF55B-0078-2BC0-884F-ADFBAEBAC43E}"/>
          </ac:spMkLst>
        </pc:spChg>
      </pc:sldChg>
      <pc:sldChg chg="modSp new del mod">
        <pc:chgData name="Rafael Plaza" userId="6d823b37fb43ba68" providerId="LiveId" clId="{D3B2052E-3AFC-475A-93F7-F9E43B9586E0}" dt="2024-05-22T19:16:01.423" v="857" actId="47"/>
        <pc:sldMkLst>
          <pc:docMk/>
          <pc:sldMk cId="1639989295" sldId="276"/>
        </pc:sldMkLst>
        <pc:spChg chg="mod">
          <ac:chgData name="Rafael Plaza" userId="6d823b37fb43ba68" providerId="LiveId" clId="{D3B2052E-3AFC-475A-93F7-F9E43B9586E0}" dt="2024-05-22T12:47:07.259" v="425" actId="20578"/>
          <ac:spMkLst>
            <pc:docMk/>
            <pc:sldMk cId="1639989295" sldId="276"/>
            <ac:spMk id="2" creationId="{1F06A8FE-5425-ED29-83D8-0FCE3F8692D4}"/>
          </ac:spMkLst>
        </pc:spChg>
        <pc:spChg chg="mod">
          <ac:chgData name="Rafael Plaza" userId="6d823b37fb43ba68" providerId="LiveId" clId="{D3B2052E-3AFC-475A-93F7-F9E43B9586E0}" dt="2024-05-22T12:47:11.698" v="432" actId="20577"/>
          <ac:spMkLst>
            <pc:docMk/>
            <pc:sldMk cId="1639989295" sldId="276"/>
            <ac:spMk id="3" creationId="{91A36FAA-FCA1-FE51-1A0C-5B22FE6E904E}"/>
          </ac:spMkLst>
        </pc:spChg>
      </pc:sldChg>
      <pc:sldChg chg="modSp new del mod">
        <pc:chgData name="Rafael Plaza" userId="6d823b37fb43ba68" providerId="LiveId" clId="{D3B2052E-3AFC-475A-93F7-F9E43B9586E0}" dt="2024-05-22T19:16:01.423" v="857" actId="47"/>
        <pc:sldMkLst>
          <pc:docMk/>
          <pc:sldMk cId="2412065306" sldId="277"/>
        </pc:sldMkLst>
        <pc:spChg chg="mod">
          <ac:chgData name="Rafael Plaza" userId="6d823b37fb43ba68" providerId="LiveId" clId="{D3B2052E-3AFC-475A-93F7-F9E43B9586E0}" dt="2024-05-22T12:47:55.182" v="491" actId="20577"/>
          <ac:spMkLst>
            <pc:docMk/>
            <pc:sldMk cId="2412065306" sldId="277"/>
            <ac:spMk id="2" creationId="{D484C2A9-821A-9940-9414-8D56FA2A8691}"/>
          </ac:spMkLst>
        </pc:spChg>
        <pc:spChg chg="mod">
          <ac:chgData name="Rafael Plaza" userId="6d823b37fb43ba68" providerId="LiveId" clId="{D3B2052E-3AFC-475A-93F7-F9E43B9586E0}" dt="2024-05-22T15:03:02.336" v="854"/>
          <ac:spMkLst>
            <pc:docMk/>
            <pc:sldMk cId="2412065306" sldId="277"/>
            <ac:spMk id="3" creationId="{5DF1E01C-1489-BD8D-81D1-962139BD35A2}"/>
          </ac:spMkLst>
        </pc:spChg>
      </pc:sldChg>
      <pc:sldChg chg="modSp new del mod">
        <pc:chgData name="Rafael Plaza" userId="6d823b37fb43ba68" providerId="LiveId" clId="{D3B2052E-3AFC-475A-93F7-F9E43B9586E0}" dt="2024-05-22T19:16:01.423" v="857" actId="47"/>
        <pc:sldMkLst>
          <pc:docMk/>
          <pc:sldMk cId="3400644726" sldId="278"/>
        </pc:sldMkLst>
        <pc:spChg chg="mod">
          <ac:chgData name="Rafael Plaza" userId="6d823b37fb43ba68" providerId="LiveId" clId="{D3B2052E-3AFC-475A-93F7-F9E43B9586E0}" dt="2024-05-22T12:48:12.639" v="523" actId="20577"/>
          <ac:spMkLst>
            <pc:docMk/>
            <pc:sldMk cId="3400644726" sldId="278"/>
            <ac:spMk id="2" creationId="{C3B232CA-8B29-D0B8-2BAC-2C6F8B48AC8C}"/>
          </ac:spMkLst>
        </pc:spChg>
        <pc:spChg chg="mod">
          <ac:chgData name="Rafael Plaza" userId="6d823b37fb43ba68" providerId="LiveId" clId="{D3B2052E-3AFC-475A-93F7-F9E43B9586E0}" dt="2024-05-22T12:48:21.776" v="529" actId="6549"/>
          <ac:spMkLst>
            <pc:docMk/>
            <pc:sldMk cId="3400644726" sldId="278"/>
            <ac:spMk id="3" creationId="{C76646BF-7637-D8A9-A850-BCB75A05E528}"/>
          </ac:spMkLst>
        </pc:spChg>
      </pc:sldChg>
      <pc:sldChg chg="modSp new del mod">
        <pc:chgData name="Rafael Plaza" userId="6d823b37fb43ba68" providerId="LiveId" clId="{D3B2052E-3AFC-475A-93F7-F9E43B9586E0}" dt="2024-05-22T19:16:01.423" v="857" actId="47"/>
        <pc:sldMkLst>
          <pc:docMk/>
          <pc:sldMk cId="1003097024" sldId="279"/>
        </pc:sldMkLst>
        <pc:spChg chg="mod">
          <ac:chgData name="Rafael Plaza" userId="6d823b37fb43ba68" providerId="LiveId" clId="{D3B2052E-3AFC-475A-93F7-F9E43B9586E0}" dt="2024-05-22T12:48:39.563" v="535" actId="20578"/>
          <ac:spMkLst>
            <pc:docMk/>
            <pc:sldMk cId="1003097024" sldId="279"/>
            <ac:spMk id="2" creationId="{1B0997A9-3EE9-CE21-839C-A1FABAF4EAE9}"/>
          </ac:spMkLst>
        </pc:spChg>
        <pc:spChg chg="mod">
          <ac:chgData name="Rafael Plaza" userId="6d823b37fb43ba68" providerId="LiveId" clId="{D3B2052E-3AFC-475A-93F7-F9E43B9586E0}" dt="2024-05-22T12:48:42.353" v="542" actId="20577"/>
          <ac:spMkLst>
            <pc:docMk/>
            <pc:sldMk cId="1003097024" sldId="279"/>
            <ac:spMk id="3" creationId="{955825FF-B058-C938-EFF2-1BE57B5CF901}"/>
          </ac:spMkLst>
        </pc:spChg>
      </pc:sldChg>
      <pc:sldChg chg="modSp new del mod">
        <pc:chgData name="Rafael Plaza" userId="6d823b37fb43ba68" providerId="LiveId" clId="{D3B2052E-3AFC-475A-93F7-F9E43B9586E0}" dt="2024-05-22T19:16:01.423" v="857" actId="47"/>
        <pc:sldMkLst>
          <pc:docMk/>
          <pc:sldMk cId="876320799" sldId="280"/>
        </pc:sldMkLst>
        <pc:spChg chg="mod">
          <ac:chgData name="Rafael Plaza" userId="6d823b37fb43ba68" providerId="LiveId" clId="{D3B2052E-3AFC-475A-93F7-F9E43B9586E0}" dt="2024-05-22T12:48:53.091" v="566" actId="20577"/>
          <ac:spMkLst>
            <pc:docMk/>
            <pc:sldMk cId="876320799" sldId="280"/>
            <ac:spMk id="2" creationId="{3C7F42EB-3069-2027-B738-942AEADA6473}"/>
          </ac:spMkLst>
        </pc:spChg>
        <pc:spChg chg="mod">
          <ac:chgData name="Rafael Plaza" userId="6d823b37fb43ba68" providerId="LiveId" clId="{D3B2052E-3AFC-475A-93F7-F9E43B9586E0}" dt="2024-05-22T12:49:15.979" v="574" actId="20577"/>
          <ac:spMkLst>
            <pc:docMk/>
            <pc:sldMk cId="876320799" sldId="280"/>
            <ac:spMk id="3" creationId="{5C191813-0FBD-B159-FD36-E4D52AD27BA7}"/>
          </ac:spMkLst>
        </pc:spChg>
      </pc:sldChg>
      <pc:sldChg chg="modSp new del mod">
        <pc:chgData name="Rafael Plaza" userId="6d823b37fb43ba68" providerId="LiveId" clId="{D3B2052E-3AFC-475A-93F7-F9E43B9586E0}" dt="2024-05-22T19:16:01.423" v="857" actId="47"/>
        <pc:sldMkLst>
          <pc:docMk/>
          <pc:sldMk cId="1486670038" sldId="281"/>
        </pc:sldMkLst>
        <pc:spChg chg="mod">
          <ac:chgData name="Rafael Plaza" userId="6d823b37fb43ba68" providerId="LiveId" clId="{D3B2052E-3AFC-475A-93F7-F9E43B9586E0}" dt="2024-05-22T12:49:29.950" v="581" actId="20578"/>
          <ac:spMkLst>
            <pc:docMk/>
            <pc:sldMk cId="1486670038" sldId="281"/>
            <ac:spMk id="2" creationId="{C2575774-BA27-317B-0E21-6B093098428F}"/>
          </ac:spMkLst>
        </pc:spChg>
        <pc:spChg chg="mod">
          <ac:chgData name="Rafael Plaza" userId="6d823b37fb43ba68" providerId="LiveId" clId="{D3B2052E-3AFC-475A-93F7-F9E43B9586E0}" dt="2024-05-22T12:49:33.088" v="588" actId="20577"/>
          <ac:spMkLst>
            <pc:docMk/>
            <pc:sldMk cId="1486670038" sldId="281"/>
            <ac:spMk id="3" creationId="{CDF66347-33C5-81D6-2537-E7D5345D3289}"/>
          </ac:spMkLst>
        </pc:spChg>
      </pc:sldChg>
      <pc:sldChg chg="modSp new del mod">
        <pc:chgData name="Rafael Plaza" userId="6d823b37fb43ba68" providerId="LiveId" clId="{D3B2052E-3AFC-475A-93F7-F9E43B9586E0}" dt="2024-05-22T19:16:01.423" v="857" actId="47"/>
        <pc:sldMkLst>
          <pc:docMk/>
          <pc:sldMk cId="682886979" sldId="282"/>
        </pc:sldMkLst>
        <pc:spChg chg="mod">
          <ac:chgData name="Rafael Plaza" userId="6d823b37fb43ba68" providerId="LiveId" clId="{D3B2052E-3AFC-475A-93F7-F9E43B9586E0}" dt="2024-05-22T12:49:47.269" v="613" actId="20577"/>
          <ac:spMkLst>
            <pc:docMk/>
            <pc:sldMk cId="682886979" sldId="282"/>
            <ac:spMk id="2" creationId="{77713ED3-3BB7-5A2E-0377-79EE1C8062C2}"/>
          </ac:spMkLst>
        </pc:spChg>
        <pc:spChg chg="mod">
          <ac:chgData name="Rafael Plaza" userId="6d823b37fb43ba68" providerId="LiveId" clId="{D3B2052E-3AFC-475A-93F7-F9E43B9586E0}" dt="2024-05-22T15:03:24.030" v="855"/>
          <ac:spMkLst>
            <pc:docMk/>
            <pc:sldMk cId="682886979" sldId="282"/>
            <ac:spMk id="3" creationId="{272EC39C-C5BF-9B7D-2E28-08B543E69791}"/>
          </ac:spMkLst>
        </pc:spChg>
      </pc:sldChg>
      <pc:sldChg chg="modSp new del mod">
        <pc:chgData name="Rafael Plaza" userId="6d823b37fb43ba68" providerId="LiveId" clId="{D3B2052E-3AFC-475A-93F7-F9E43B9586E0}" dt="2024-05-22T19:16:01.423" v="857" actId="47"/>
        <pc:sldMkLst>
          <pc:docMk/>
          <pc:sldMk cId="1936613336" sldId="283"/>
        </pc:sldMkLst>
        <pc:spChg chg="mod">
          <ac:chgData name="Rafael Plaza" userId="6d823b37fb43ba68" providerId="LiveId" clId="{D3B2052E-3AFC-475A-93F7-F9E43B9586E0}" dt="2024-05-22T12:49:59.388" v="645" actId="20577"/>
          <ac:spMkLst>
            <pc:docMk/>
            <pc:sldMk cId="1936613336" sldId="283"/>
            <ac:spMk id="2" creationId="{96B33FD5-E1CB-0DF2-C73B-5422E463483A}"/>
          </ac:spMkLst>
        </pc:spChg>
        <pc:spChg chg="mod">
          <ac:chgData name="Rafael Plaza" userId="6d823b37fb43ba68" providerId="LiveId" clId="{D3B2052E-3AFC-475A-93F7-F9E43B9586E0}" dt="2024-05-22T12:50:33.649" v="657" actId="20577"/>
          <ac:spMkLst>
            <pc:docMk/>
            <pc:sldMk cId="1936613336" sldId="283"/>
            <ac:spMk id="3" creationId="{246D2B33-89CD-4E52-7E29-7871E25F31CB}"/>
          </ac:spMkLst>
        </pc:spChg>
      </pc:sldChg>
      <pc:sldChg chg="modSp new del mod">
        <pc:chgData name="Rafael Plaza" userId="6d823b37fb43ba68" providerId="LiveId" clId="{D3B2052E-3AFC-475A-93F7-F9E43B9586E0}" dt="2024-05-22T19:16:01.423" v="857" actId="47"/>
        <pc:sldMkLst>
          <pc:docMk/>
          <pc:sldMk cId="320255953" sldId="284"/>
        </pc:sldMkLst>
        <pc:spChg chg="mod">
          <ac:chgData name="Rafael Plaza" userId="6d823b37fb43ba68" providerId="LiveId" clId="{D3B2052E-3AFC-475A-93F7-F9E43B9586E0}" dt="2024-05-22T12:50:50.501" v="663" actId="20578"/>
          <ac:spMkLst>
            <pc:docMk/>
            <pc:sldMk cId="320255953" sldId="284"/>
            <ac:spMk id="2" creationId="{F365868C-50F2-6343-0A00-C70279C0DAB8}"/>
          </ac:spMkLst>
        </pc:spChg>
        <pc:spChg chg="mod">
          <ac:chgData name="Rafael Plaza" userId="6d823b37fb43ba68" providerId="LiveId" clId="{D3B2052E-3AFC-475A-93F7-F9E43B9586E0}" dt="2024-05-22T12:51:02.323" v="675" actId="20577"/>
          <ac:spMkLst>
            <pc:docMk/>
            <pc:sldMk cId="320255953" sldId="284"/>
            <ac:spMk id="3" creationId="{3198BC6D-9F48-3E39-2957-1A1FE25F5A49}"/>
          </ac:spMkLst>
        </pc:spChg>
      </pc:sldChg>
      <pc:sldChg chg="modSp new del mod">
        <pc:chgData name="Rafael Plaza" userId="6d823b37fb43ba68" providerId="LiveId" clId="{D3B2052E-3AFC-475A-93F7-F9E43B9586E0}" dt="2024-05-22T19:16:01.423" v="857" actId="47"/>
        <pc:sldMkLst>
          <pc:docMk/>
          <pc:sldMk cId="4163440912" sldId="285"/>
        </pc:sldMkLst>
        <pc:spChg chg="mod">
          <ac:chgData name="Rafael Plaza" userId="6d823b37fb43ba68" providerId="LiveId" clId="{D3B2052E-3AFC-475A-93F7-F9E43B9586E0}" dt="2024-05-22T12:51:17.417" v="682" actId="20577"/>
          <ac:spMkLst>
            <pc:docMk/>
            <pc:sldMk cId="4163440912" sldId="285"/>
            <ac:spMk id="2" creationId="{0DD6B160-CFE2-25BE-9B29-A3BD49AC05CA}"/>
          </ac:spMkLst>
        </pc:spChg>
        <pc:spChg chg="mod">
          <ac:chgData name="Rafael Plaza" userId="6d823b37fb43ba68" providerId="LiveId" clId="{D3B2052E-3AFC-475A-93F7-F9E43B9586E0}" dt="2024-05-22T12:51:10.198" v="677"/>
          <ac:spMkLst>
            <pc:docMk/>
            <pc:sldMk cId="4163440912" sldId="285"/>
            <ac:spMk id="3" creationId="{91D281CD-2FD6-CA8D-3804-67F18EFD593C}"/>
          </ac:spMkLst>
        </pc:spChg>
      </pc:sldChg>
      <pc:sldChg chg="modSp new del mod">
        <pc:chgData name="Rafael Plaza" userId="6d823b37fb43ba68" providerId="LiveId" clId="{D3B2052E-3AFC-475A-93F7-F9E43B9586E0}" dt="2024-05-22T19:16:01.423" v="857" actId="47"/>
        <pc:sldMkLst>
          <pc:docMk/>
          <pc:sldMk cId="1512827586" sldId="286"/>
        </pc:sldMkLst>
        <pc:spChg chg="mod">
          <ac:chgData name="Rafael Plaza" userId="6d823b37fb43ba68" providerId="LiveId" clId="{D3B2052E-3AFC-475A-93F7-F9E43B9586E0}" dt="2024-05-22T12:51:25.097" v="696" actId="20577"/>
          <ac:spMkLst>
            <pc:docMk/>
            <pc:sldMk cId="1512827586" sldId="286"/>
            <ac:spMk id="2" creationId="{8178EAFA-EAFD-F7BF-A25F-91252D1A80AD}"/>
          </ac:spMkLst>
        </pc:spChg>
        <pc:spChg chg="mod">
          <ac:chgData name="Rafael Plaza" userId="6d823b37fb43ba68" providerId="LiveId" clId="{D3B2052E-3AFC-475A-93F7-F9E43B9586E0}" dt="2024-05-22T12:51:54.900" v="702" actId="20577"/>
          <ac:spMkLst>
            <pc:docMk/>
            <pc:sldMk cId="1512827586" sldId="286"/>
            <ac:spMk id="3" creationId="{EF02E0A6-0E85-8CA5-D056-C5A0DA38C1D2}"/>
          </ac:spMkLst>
        </pc:spChg>
      </pc:sldChg>
      <pc:sldChg chg="modSp new del mod">
        <pc:chgData name="Rafael Plaza" userId="6d823b37fb43ba68" providerId="LiveId" clId="{D3B2052E-3AFC-475A-93F7-F9E43B9586E0}" dt="2024-05-22T19:16:01.423" v="857" actId="47"/>
        <pc:sldMkLst>
          <pc:docMk/>
          <pc:sldMk cId="2919710251" sldId="287"/>
        </pc:sldMkLst>
        <pc:spChg chg="mod">
          <ac:chgData name="Rafael Plaza" userId="6d823b37fb43ba68" providerId="LiveId" clId="{D3B2052E-3AFC-475A-93F7-F9E43B9586E0}" dt="2024-05-22T12:52:10.867" v="713" actId="20577"/>
          <ac:spMkLst>
            <pc:docMk/>
            <pc:sldMk cId="2919710251" sldId="287"/>
            <ac:spMk id="2" creationId="{FA8D4EAE-A7D4-9CFA-51FA-1228BA68207C}"/>
          </ac:spMkLst>
        </pc:spChg>
        <pc:spChg chg="mod">
          <ac:chgData name="Rafael Plaza" userId="6d823b37fb43ba68" providerId="LiveId" clId="{D3B2052E-3AFC-475A-93F7-F9E43B9586E0}" dt="2024-05-22T12:52:14.982" v="714"/>
          <ac:spMkLst>
            <pc:docMk/>
            <pc:sldMk cId="2919710251" sldId="287"/>
            <ac:spMk id="3" creationId="{B5C90BEF-8AFB-1FCE-9D1F-6B236A4AD41C}"/>
          </ac:spMkLst>
        </pc:spChg>
      </pc:sldChg>
      <pc:sldChg chg="add">
        <pc:chgData name="Rafael Plaza" userId="6d823b37fb43ba68" providerId="LiveId" clId="{D3B2052E-3AFC-475A-93F7-F9E43B9586E0}" dt="2024-05-22T19:14:52.152" v="856"/>
        <pc:sldMkLst>
          <pc:docMk/>
          <pc:sldMk cId="1400639755" sldId="313"/>
        </pc:sldMkLst>
      </pc:sldChg>
      <pc:sldChg chg="add">
        <pc:chgData name="Rafael Plaza" userId="6d823b37fb43ba68" providerId="LiveId" clId="{D3B2052E-3AFC-475A-93F7-F9E43B9586E0}" dt="2024-05-22T19:14:52.152" v="856"/>
        <pc:sldMkLst>
          <pc:docMk/>
          <pc:sldMk cId="38176966" sldId="314"/>
        </pc:sldMkLst>
      </pc:sldChg>
      <pc:sldChg chg="add">
        <pc:chgData name="Rafael Plaza" userId="6d823b37fb43ba68" providerId="LiveId" clId="{D3B2052E-3AFC-475A-93F7-F9E43B9586E0}" dt="2024-05-22T19:14:52.152" v="856"/>
        <pc:sldMkLst>
          <pc:docMk/>
          <pc:sldMk cId="2310536762" sldId="315"/>
        </pc:sldMkLst>
      </pc:sldChg>
      <pc:sldChg chg="add">
        <pc:chgData name="Rafael Plaza" userId="6d823b37fb43ba68" providerId="LiveId" clId="{D3B2052E-3AFC-475A-93F7-F9E43B9586E0}" dt="2024-05-22T19:14:52.152" v="856"/>
        <pc:sldMkLst>
          <pc:docMk/>
          <pc:sldMk cId="1231590374" sldId="325"/>
        </pc:sldMkLst>
      </pc:sldChg>
      <pc:sldChg chg="add">
        <pc:chgData name="Rafael Plaza" userId="6d823b37fb43ba68" providerId="LiveId" clId="{D3B2052E-3AFC-475A-93F7-F9E43B9586E0}" dt="2024-05-22T19:14:52.152" v="856"/>
        <pc:sldMkLst>
          <pc:docMk/>
          <pc:sldMk cId="3305522136" sldId="326"/>
        </pc:sldMkLst>
      </pc:sldChg>
      <pc:sldChg chg="add">
        <pc:chgData name="Rafael Plaza" userId="6d823b37fb43ba68" providerId="LiveId" clId="{D3B2052E-3AFC-475A-93F7-F9E43B9586E0}" dt="2024-05-22T19:14:52.152" v="856"/>
        <pc:sldMkLst>
          <pc:docMk/>
          <pc:sldMk cId="2522981767" sldId="327"/>
        </pc:sldMkLst>
      </pc:sldChg>
      <pc:sldChg chg="add">
        <pc:chgData name="Rafael Plaza" userId="6d823b37fb43ba68" providerId="LiveId" clId="{D3B2052E-3AFC-475A-93F7-F9E43B9586E0}" dt="2024-05-22T19:14:52.152" v="856"/>
        <pc:sldMkLst>
          <pc:docMk/>
          <pc:sldMk cId="1454660079" sldId="328"/>
        </pc:sldMkLst>
      </pc:sldChg>
      <pc:sldChg chg="add">
        <pc:chgData name="Rafael Plaza" userId="6d823b37fb43ba68" providerId="LiveId" clId="{D3B2052E-3AFC-475A-93F7-F9E43B9586E0}" dt="2024-05-22T19:14:52.152" v="856"/>
        <pc:sldMkLst>
          <pc:docMk/>
          <pc:sldMk cId="752820251" sldId="329"/>
        </pc:sldMkLst>
      </pc:sldChg>
      <pc:sldChg chg="add">
        <pc:chgData name="Rafael Plaza" userId="6d823b37fb43ba68" providerId="LiveId" clId="{D3B2052E-3AFC-475A-93F7-F9E43B9586E0}" dt="2024-05-22T19:14:52.152" v="856"/>
        <pc:sldMkLst>
          <pc:docMk/>
          <pc:sldMk cId="1427798452" sldId="341"/>
        </pc:sldMkLst>
      </pc:sldChg>
      <pc:sldChg chg="add">
        <pc:chgData name="Rafael Plaza" userId="6d823b37fb43ba68" providerId="LiveId" clId="{D3B2052E-3AFC-475A-93F7-F9E43B9586E0}" dt="2024-05-22T19:14:52.152" v="856"/>
        <pc:sldMkLst>
          <pc:docMk/>
          <pc:sldMk cId="3909101663" sldId="342"/>
        </pc:sldMkLst>
      </pc:sldChg>
      <pc:sldChg chg="add">
        <pc:chgData name="Rafael Plaza" userId="6d823b37fb43ba68" providerId="LiveId" clId="{D3B2052E-3AFC-475A-93F7-F9E43B9586E0}" dt="2024-05-22T19:14:52.152" v="856"/>
        <pc:sldMkLst>
          <pc:docMk/>
          <pc:sldMk cId="730483782" sldId="343"/>
        </pc:sldMkLst>
      </pc:sldChg>
      <pc:sldChg chg="add">
        <pc:chgData name="Rafael Plaza" userId="6d823b37fb43ba68" providerId="LiveId" clId="{D3B2052E-3AFC-475A-93F7-F9E43B9586E0}" dt="2024-05-22T19:14:52.152" v="856"/>
        <pc:sldMkLst>
          <pc:docMk/>
          <pc:sldMk cId="79978229" sldId="344"/>
        </pc:sldMkLst>
      </pc:sldChg>
      <pc:sldChg chg="add">
        <pc:chgData name="Rafael Plaza" userId="6d823b37fb43ba68" providerId="LiveId" clId="{D3B2052E-3AFC-475A-93F7-F9E43B9586E0}" dt="2024-05-22T19:14:52.152" v="856"/>
        <pc:sldMkLst>
          <pc:docMk/>
          <pc:sldMk cId="1694432732" sldId="345"/>
        </pc:sldMkLst>
      </pc:sldChg>
      <pc:sldChg chg="add">
        <pc:chgData name="Rafael Plaza" userId="6d823b37fb43ba68" providerId="LiveId" clId="{D3B2052E-3AFC-475A-93F7-F9E43B9586E0}" dt="2024-05-22T19:14:52.152" v="856"/>
        <pc:sldMkLst>
          <pc:docMk/>
          <pc:sldMk cId="2566808846" sldId="346"/>
        </pc:sldMkLst>
      </pc:sldChg>
      <pc:sldChg chg="add">
        <pc:chgData name="Rafael Plaza" userId="6d823b37fb43ba68" providerId="LiveId" clId="{D3B2052E-3AFC-475A-93F7-F9E43B9586E0}" dt="2024-05-22T19:14:52.152" v="856"/>
        <pc:sldMkLst>
          <pc:docMk/>
          <pc:sldMk cId="4162893335" sldId="347"/>
        </pc:sldMkLst>
      </pc:sldChg>
      <pc:sldChg chg="add">
        <pc:chgData name="Rafael Plaza" userId="6d823b37fb43ba68" providerId="LiveId" clId="{D3B2052E-3AFC-475A-93F7-F9E43B9586E0}" dt="2024-05-22T19:14:52.152" v="856"/>
        <pc:sldMkLst>
          <pc:docMk/>
          <pc:sldMk cId="1144758673" sldId="348"/>
        </pc:sldMkLst>
      </pc:sldChg>
      <pc:sldChg chg="add">
        <pc:chgData name="Rafael Plaza" userId="6d823b37fb43ba68" providerId="LiveId" clId="{D3B2052E-3AFC-475A-93F7-F9E43B9586E0}" dt="2024-05-22T19:14:52.152" v="856"/>
        <pc:sldMkLst>
          <pc:docMk/>
          <pc:sldMk cId="2532951621" sldId="411"/>
        </pc:sldMkLst>
      </pc:sldChg>
      <pc:sldChg chg="add">
        <pc:chgData name="Rafael Plaza" userId="6d823b37fb43ba68" providerId="LiveId" clId="{D3B2052E-3AFC-475A-93F7-F9E43B9586E0}" dt="2024-05-22T19:14:52.152" v="856"/>
        <pc:sldMkLst>
          <pc:docMk/>
          <pc:sldMk cId="3765288510" sldId="412"/>
        </pc:sldMkLst>
      </pc:sldChg>
      <pc:sldChg chg="add">
        <pc:chgData name="Rafael Plaza" userId="6d823b37fb43ba68" providerId="LiveId" clId="{D3B2052E-3AFC-475A-93F7-F9E43B9586E0}" dt="2024-05-22T19:14:52.152" v="856"/>
        <pc:sldMkLst>
          <pc:docMk/>
          <pc:sldMk cId="552052177" sldId="413"/>
        </pc:sldMkLst>
      </pc:sldChg>
      <pc:sldChg chg="add">
        <pc:chgData name="Rafael Plaza" userId="6d823b37fb43ba68" providerId="LiveId" clId="{D3B2052E-3AFC-475A-93F7-F9E43B9586E0}" dt="2024-05-22T19:14:52.152" v="856"/>
        <pc:sldMkLst>
          <pc:docMk/>
          <pc:sldMk cId="3166800847" sldId="414"/>
        </pc:sldMkLst>
      </pc:sldChg>
      <pc:sldChg chg="add">
        <pc:chgData name="Rafael Plaza" userId="6d823b37fb43ba68" providerId="LiveId" clId="{D3B2052E-3AFC-475A-93F7-F9E43B9586E0}" dt="2024-05-22T19:14:52.152" v="856"/>
        <pc:sldMkLst>
          <pc:docMk/>
          <pc:sldMk cId="1824920013" sldId="415"/>
        </pc:sldMkLst>
      </pc:sldChg>
      <pc:sldChg chg="add">
        <pc:chgData name="Rafael Plaza" userId="6d823b37fb43ba68" providerId="LiveId" clId="{D3B2052E-3AFC-475A-93F7-F9E43B9586E0}" dt="2024-05-22T19:14:52.152" v="856"/>
        <pc:sldMkLst>
          <pc:docMk/>
          <pc:sldMk cId="359343024" sldId="416"/>
        </pc:sldMkLst>
      </pc:sldChg>
      <pc:sldChg chg="add">
        <pc:chgData name="Rafael Plaza" userId="6d823b37fb43ba68" providerId="LiveId" clId="{D3B2052E-3AFC-475A-93F7-F9E43B9586E0}" dt="2024-05-22T19:14:52.152" v="856"/>
        <pc:sldMkLst>
          <pc:docMk/>
          <pc:sldMk cId="1183362085" sldId="417"/>
        </pc:sldMkLst>
      </pc:sldChg>
      <pc:sldChg chg="add">
        <pc:chgData name="Rafael Plaza" userId="6d823b37fb43ba68" providerId="LiveId" clId="{D3B2052E-3AFC-475A-93F7-F9E43B9586E0}" dt="2024-05-22T19:14:52.152" v="856"/>
        <pc:sldMkLst>
          <pc:docMk/>
          <pc:sldMk cId="624284904" sldId="418"/>
        </pc:sldMkLst>
      </pc:sldChg>
      <pc:sldChg chg="add">
        <pc:chgData name="Rafael Plaza" userId="6d823b37fb43ba68" providerId="LiveId" clId="{D3B2052E-3AFC-475A-93F7-F9E43B9586E0}" dt="2024-05-22T19:14:52.152" v="856"/>
        <pc:sldMkLst>
          <pc:docMk/>
          <pc:sldMk cId="3494143413" sldId="419"/>
        </pc:sldMkLst>
      </pc:sldChg>
      <pc:sldChg chg="add">
        <pc:chgData name="Rafael Plaza" userId="6d823b37fb43ba68" providerId="LiveId" clId="{D3B2052E-3AFC-475A-93F7-F9E43B9586E0}" dt="2024-05-22T19:14:52.152" v="856"/>
        <pc:sldMkLst>
          <pc:docMk/>
          <pc:sldMk cId="4116066875" sldId="420"/>
        </pc:sldMkLst>
      </pc:sldChg>
      <pc:sldChg chg="add">
        <pc:chgData name="Rafael Plaza" userId="6d823b37fb43ba68" providerId="LiveId" clId="{D3B2052E-3AFC-475A-93F7-F9E43B9586E0}" dt="2024-05-22T19:14:52.152" v="856"/>
        <pc:sldMkLst>
          <pc:docMk/>
          <pc:sldMk cId="3625441096" sldId="421"/>
        </pc:sldMkLst>
      </pc:sldChg>
      <pc:sldChg chg="add">
        <pc:chgData name="Rafael Plaza" userId="6d823b37fb43ba68" providerId="LiveId" clId="{D3B2052E-3AFC-475A-93F7-F9E43B9586E0}" dt="2024-05-22T19:14:52.152" v="856"/>
        <pc:sldMkLst>
          <pc:docMk/>
          <pc:sldMk cId="2150969490" sldId="422"/>
        </pc:sldMkLst>
      </pc:sldChg>
      <pc:sldChg chg="add">
        <pc:chgData name="Rafael Plaza" userId="6d823b37fb43ba68" providerId="LiveId" clId="{D3B2052E-3AFC-475A-93F7-F9E43B9586E0}" dt="2024-05-22T19:14:52.152" v="856"/>
        <pc:sldMkLst>
          <pc:docMk/>
          <pc:sldMk cId="1373748974" sldId="423"/>
        </pc:sldMkLst>
      </pc:sldChg>
      <pc:sldChg chg="add">
        <pc:chgData name="Rafael Plaza" userId="6d823b37fb43ba68" providerId="LiveId" clId="{D3B2052E-3AFC-475A-93F7-F9E43B9586E0}" dt="2024-05-22T19:14:52.152" v="856"/>
        <pc:sldMkLst>
          <pc:docMk/>
          <pc:sldMk cId="488896557" sldId="424"/>
        </pc:sldMkLst>
      </pc:sldChg>
      <pc:sldChg chg="add">
        <pc:chgData name="Rafael Plaza" userId="6d823b37fb43ba68" providerId="LiveId" clId="{D3B2052E-3AFC-475A-93F7-F9E43B9586E0}" dt="2024-05-22T19:14:52.152" v="856"/>
        <pc:sldMkLst>
          <pc:docMk/>
          <pc:sldMk cId="2357182692" sldId="425"/>
        </pc:sldMkLst>
      </pc:sldChg>
      <pc:sldChg chg="add">
        <pc:chgData name="Rafael Plaza" userId="6d823b37fb43ba68" providerId="LiveId" clId="{D3B2052E-3AFC-475A-93F7-F9E43B9586E0}" dt="2024-05-22T19:14:52.152" v="856"/>
        <pc:sldMkLst>
          <pc:docMk/>
          <pc:sldMk cId="540529979" sldId="426"/>
        </pc:sldMkLst>
      </pc:sldChg>
      <pc:sldChg chg="add">
        <pc:chgData name="Rafael Plaza" userId="6d823b37fb43ba68" providerId="LiveId" clId="{D3B2052E-3AFC-475A-93F7-F9E43B9586E0}" dt="2024-05-22T19:14:52.152" v="856"/>
        <pc:sldMkLst>
          <pc:docMk/>
          <pc:sldMk cId="718209376" sldId="427"/>
        </pc:sldMkLst>
      </pc:sldChg>
      <pc:sldChg chg="add">
        <pc:chgData name="Rafael Plaza" userId="6d823b37fb43ba68" providerId="LiveId" clId="{D3B2052E-3AFC-475A-93F7-F9E43B9586E0}" dt="2024-05-22T19:14:52.152" v="856"/>
        <pc:sldMkLst>
          <pc:docMk/>
          <pc:sldMk cId="37349475" sldId="428"/>
        </pc:sldMkLst>
      </pc:sldChg>
      <pc:sldChg chg="add">
        <pc:chgData name="Rafael Plaza" userId="6d823b37fb43ba68" providerId="LiveId" clId="{D3B2052E-3AFC-475A-93F7-F9E43B9586E0}" dt="2024-05-22T19:14:52.152" v="856"/>
        <pc:sldMkLst>
          <pc:docMk/>
          <pc:sldMk cId="2443488819" sldId="429"/>
        </pc:sldMkLst>
      </pc:sldChg>
      <pc:sldChg chg="add">
        <pc:chgData name="Rafael Plaza" userId="6d823b37fb43ba68" providerId="LiveId" clId="{D3B2052E-3AFC-475A-93F7-F9E43B9586E0}" dt="2024-05-22T19:14:52.152" v="856"/>
        <pc:sldMkLst>
          <pc:docMk/>
          <pc:sldMk cId="3186438386" sldId="430"/>
        </pc:sldMkLst>
      </pc:sldChg>
      <pc:sldChg chg="add">
        <pc:chgData name="Rafael Plaza" userId="6d823b37fb43ba68" providerId="LiveId" clId="{D3B2052E-3AFC-475A-93F7-F9E43B9586E0}" dt="2024-05-22T19:14:52.152" v="856"/>
        <pc:sldMkLst>
          <pc:docMk/>
          <pc:sldMk cId="3260320722" sldId="431"/>
        </pc:sldMkLst>
      </pc:sldChg>
      <pc:sldChg chg="add">
        <pc:chgData name="Rafael Plaza" userId="6d823b37fb43ba68" providerId="LiveId" clId="{D3B2052E-3AFC-475A-93F7-F9E43B9586E0}" dt="2024-05-22T19:14:52.152" v="856"/>
        <pc:sldMkLst>
          <pc:docMk/>
          <pc:sldMk cId="3503891516" sldId="432"/>
        </pc:sldMkLst>
      </pc:sldChg>
      <pc:sldChg chg="add">
        <pc:chgData name="Rafael Plaza" userId="6d823b37fb43ba68" providerId="LiveId" clId="{D3B2052E-3AFC-475A-93F7-F9E43B9586E0}" dt="2024-05-22T19:14:52.152" v="856"/>
        <pc:sldMkLst>
          <pc:docMk/>
          <pc:sldMk cId="561387850" sldId="433"/>
        </pc:sldMkLst>
      </pc:sldChg>
      <pc:sldChg chg="add">
        <pc:chgData name="Rafael Plaza" userId="6d823b37fb43ba68" providerId="LiveId" clId="{D3B2052E-3AFC-475A-93F7-F9E43B9586E0}" dt="2024-05-22T19:14:52.152" v="856"/>
        <pc:sldMkLst>
          <pc:docMk/>
          <pc:sldMk cId="3327895458" sldId="434"/>
        </pc:sldMkLst>
      </pc:sldChg>
      <pc:sldChg chg="add">
        <pc:chgData name="Rafael Plaza" userId="6d823b37fb43ba68" providerId="LiveId" clId="{D3B2052E-3AFC-475A-93F7-F9E43B9586E0}" dt="2024-05-22T19:14:52.152" v="856"/>
        <pc:sldMkLst>
          <pc:docMk/>
          <pc:sldMk cId="1823724172" sldId="435"/>
        </pc:sldMkLst>
      </pc:sldChg>
      <pc:sldChg chg="add">
        <pc:chgData name="Rafael Plaza" userId="6d823b37fb43ba68" providerId="LiveId" clId="{D3B2052E-3AFC-475A-93F7-F9E43B9586E0}" dt="2024-05-22T19:14:52.152" v="856"/>
        <pc:sldMkLst>
          <pc:docMk/>
          <pc:sldMk cId="2769284641" sldId="436"/>
        </pc:sldMkLst>
      </pc:sldChg>
      <pc:sldChg chg="add">
        <pc:chgData name="Rafael Plaza" userId="6d823b37fb43ba68" providerId="LiveId" clId="{D3B2052E-3AFC-475A-93F7-F9E43B9586E0}" dt="2024-05-22T19:14:52.152" v="856"/>
        <pc:sldMkLst>
          <pc:docMk/>
          <pc:sldMk cId="886547588" sldId="437"/>
        </pc:sldMkLst>
      </pc:sldChg>
      <pc:sldChg chg="add">
        <pc:chgData name="Rafael Plaza" userId="6d823b37fb43ba68" providerId="LiveId" clId="{D3B2052E-3AFC-475A-93F7-F9E43B9586E0}" dt="2024-05-22T19:14:52.152" v="856"/>
        <pc:sldMkLst>
          <pc:docMk/>
          <pc:sldMk cId="2217546706" sldId="438"/>
        </pc:sldMkLst>
      </pc:sldChg>
      <pc:sldChg chg="add">
        <pc:chgData name="Rafael Plaza" userId="6d823b37fb43ba68" providerId="LiveId" clId="{D3B2052E-3AFC-475A-93F7-F9E43B9586E0}" dt="2024-05-22T19:14:52.152" v="856"/>
        <pc:sldMkLst>
          <pc:docMk/>
          <pc:sldMk cId="3651478994" sldId="439"/>
        </pc:sldMkLst>
      </pc:sldChg>
      <pc:sldChg chg="add">
        <pc:chgData name="Rafael Plaza" userId="6d823b37fb43ba68" providerId="LiveId" clId="{D3B2052E-3AFC-475A-93F7-F9E43B9586E0}" dt="2024-05-22T19:14:52.152" v="856"/>
        <pc:sldMkLst>
          <pc:docMk/>
          <pc:sldMk cId="3211701065" sldId="440"/>
        </pc:sldMkLst>
      </pc:sldChg>
      <pc:sldChg chg="add">
        <pc:chgData name="Rafael Plaza" userId="6d823b37fb43ba68" providerId="LiveId" clId="{D3B2052E-3AFC-475A-93F7-F9E43B9586E0}" dt="2024-05-22T19:14:52.152" v="856"/>
        <pc:sldMkLst>
          <pc:docMk/>
          <pc:sldMk cId="3403352185" sldId="441"/>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5/22/2024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sec.cl/" TargetMode="Externa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hyperlink" Target="https://www.cne.cl/" TargetMode="Externa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coordinador.cl/" TargetMode="Externa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hyperlink" Target="https://energia.gob.cl/" TargetMode="Externa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392BEE-F101-3A93-C3DC-978DE5D95922}"/>
              </a:ext>
            </a:extLst>
          </p:cNvPr>
          <p:cNvSpPr>
            <a:spLocks noGrp="1"/>
          </p:cNvSpPr>
          <p:nvPr>
            <p:ph type="ctrTitle"/>
          </p:nvPr>
        </p:nvSpPr>
        <p:spPr/>
        <p:txBody>
          <a:bodyPr/>
          <a:lstStyle/>
          <a:p>
            <a:r>
              <a:rPr lang="es-MX" dirty="0"/>
              <a:t>Organismos </a:t>
            </a:r>
            <a:br>
              <a:rPr lang="es-MX" dirty="0"/>
            </a:br>
            <a:r>
              <a:rPr lang="es-MX" dirty="0"/>
              <a:t>del sector eléctrico </a:t>
            </a:r>
          </a:p>
        </p:txBody>
      </p:sp>
      <p:sp>
        <p:nvSpPr>
          <p:cNvPr id="3" name="Subtítulo 2">
            <a:extLst>
              <a:ext uri="{FF2B5EF4-FFF2-40B4-BE49-F238E27FC236}">
                <a16:creationId xmlns:a16="http://schemas.microsoft.com/office/drawing/2014/main" id="{7931C142-8008-1998-EF31-EB97212F867D}"/>
              </a:ext>
            </a:extLst>
          </p:cNvPr>
          <p:cNvSpPr>
            <a:spLocks noGrp="1"/>
          </p:cNvSpPr>
          <p:nvPr>
            <p:ph type="subTitle" idx="1"/>
          </p:nvPr>
        </p:nvSpPr>
        <p:spPr/>
        <p:txBody>
          <a:bodyPr/>
          <a:lstStyle/>
          <a:p>
            <a:r>
              <a:rPr lang="es-MX" dirty="0"/>
              <a:t>Derecho Ambiental, de los recursos naturales y de la sustentabilidad.</a:t>
            </a:r>
          </a:p>
          <a:p>
            <a:r>
              <a:rPr lang="es-MX" dirty="0"/>
              <a:t>Semestre I - 2024</a:t>
            </a:r>
          </a:p>
        </p:txBody>
      </p:sp>
    </p:spTree>
    <p:extLst>
      <p:ext uri="{BB962C8B-B14F-4D97-AF65-F5344CB8AC3E}">
        <p14:creationId xmlns:p14="http://schemas.microsoft.com/office/powerpoint/2010/main" val="2417210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4B8AFF-7526-69B6-B2DB-199316C427A0}"/>
              </a:ext>
            </a:extLst>
          </p:cNvPr>
          <p:cNvSpPr>
            <a:spLocks noGrp="1"/>
          </p:cNvSpPr>
          <p:nvPr>
            <p:ph type="title"/>
          </p:nvPr>
        </p:nvSpPr>
        <p:spPr/>
        <p:txBody>
          <a:bodyPr/>
          <a:lstStyle/>
          <a:p>
            <a:r>
              <a:rPr lang="es-MX" dirty="0"/>
              <a:t>Competencias</a:t>
            </a:r>
            <a:br>
              <a:rPr lang="es-MX" dirty="0"/>
            </a:br>
            <a:endParaRPr lang="es-MX" dirty="0"/>
          </a:p>
        </p:txBody>
      </p:sp>
      <p:sp>
        <p:nvSpPr>
          <p:cNvPr id="3" name="Marcador de contenido 2">
            <a:extLst>
              <a:ext uri="{FF2B5EF4-FFF2-40B4-BE49-F238E27FC236}">
                <a16:creationId xmlns:a16="http://schemas.microsoft.com/office/drawing/2014/main" id="{560DC2A4-2EBC-CF1A-489F-A8E92437A348}"/>
              </a:ext>
            </a:extLst>
          </p:cNvPr>
          <p:cNvSpPr>
            <a:spLocks noGrp="1"/>
          </p:cNvSpPr>
          <p:nvPr>
            <p:ph idx="1"/>
          </p:nvPr>
        </p:nvSpPr>
        <p:spPr/>
        <p:txBody>
          <a:bodyPr/>
          <a:lstStyle/>
          <a:p>
            <a:r>
              <a:rPr lang="es-MX" dirty="0"/>
              <a:t>- Elaboración de normas técnicas y reglamentarias.</a:t>
            </a:r>
          </a:p>
          <a:p>
            <a:r>
              <a:rPr lang="es-MX" dirty="0"/>
              <a:t>- Evaluación de proyectos energéticos.</a:t>
            </a:r>
          </a:p>
          <a:p>
            <a:r>
              <a:rPr lang="es-MX" dirty="0"/>
              <a:t>- Asesoramiento técnico al Ministerio de Energía.</a:t>
            </a:r>
          </a:p>
          <a:p>
            <a:endParaRPr lang="es-MX" dirty="0"/>
          </a:p>
        </p:txBody>
      </p:sp>
    </p:spTree>
    <p:extLst>
      <p:ext uri="{BB962C8B-B14F-4D97-AF65-F5344CB8AC3E}">
        <p14:creationId xmlns:p14="http://schemas.microsoft.com/office/powerpoint/2010/main" val="624284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C74658-182A-C05B-1E28-36B81C8B7467}"/>
              </a:ext>
            </a:extLst>
          </p:cNvPr>
          <p:cNvSpPr>
            <a:spLocks noGrp="1"/>
          </p:cNvSpPr>
          <p:nvPr>
            <p:ph type="title"/>
          </p:nvPr>
        </p:nvSpPr>
        <p:spPr/>
        <p:txBody>
          <a:bodyPr/>
          <a:lstStyle/>
          <a:p>
            <a:r>
              <a:rPr lang="es-MX" dirty="0"/>
              <a:t>Atribuciones y deberes</a:t>
            </a:r>
          </a:p>
        </p:txBody>
      </p:sp>
      <p:sp>
        <p:nvSpPr>
          <p:cNvPr id="3" name="Marcador de contenido 2">
            <a:extLst>
              <a:ext uri="{FF2B5EF4-FFF2-40B4-BE49-F238E27FC236}">
                <a16:creationId xmlns:a16="http://schemas.microsoft.com/office/drawing/2014/main" id="{F5727A2A-655A-6E6B-D471-F81EA8E24873}"/>
              </a:ext>
            </a:extLst>
          </p:cNvPr>
          <p:cNvSpPr>
            <a:spLocks noGrp="1"/>
          </p:cNvSpPr>
          <p:nvPr>
            <p:ph idx="1"/>
          </p:nvPr>
        </p:nvSpPr>
        <p:spPr/>
        <p:txBody>
          <a:bodyPr/>
          <a:lstStyle/>
          <a:p>
            <a:r>
              <a:rPr lang="es-MX" dirty="0"/>
              <a:t>- Fijar tarifas y precios regulados.</a:t>
            </a:r>
          </a:p>
          <a:p>
            <a:r>
              <a:rPr lang="es-MX" dirty="0"/>
              <a:t>- Monitorear y supervisar el cumplimiento de la normativa energética.</a:t>
            </a:r>
          </a:p>
          <a:p>
            <a:r>
              <a:rPr lang="es-MX" dirty="0"/>
              <a:t>- Realizar estudios técnicos y prospectivos del sector energético.</a:t>
            </a:r>
          </a:p>
          <a:p>
            <a:endParaRPr lang="es-MX" dirty="0"/>
          </a:p>
        </p:txBody>
      </p:sp>
    </p:spTree>
    <p:extLst>
      <p:ext uri="{BB962C8B-B14F-4D97-AF65-F5344CB8AC3E}">
        <p14:creationId xmlns:p14="http://schemas.microsoft.com/office/powerpoint/2010/main" val="3494143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B6419F-CC3F-3DB2-366A-36DF8B85886F}"/>
              </a:ext>
            </a:extLst>
          </p:cNvPr>
          <p:cNvSpPr>
            <a:spLocks noGrp="1"/>
          </p:cNvSpPr>
          <p:nvPr>
            <p:ph type="title"/>
          </p:nvPr>
        </p:nvSpPr>
        <p:spPr/>
        <p:txBody>
          <a:bodyPr/>
          <a:lstStyle/>
          <a:p>
            <a:r>
              <a:rPr lang="es-MX" dirty="0"/>
              <a:t>Interrelación</a:t>
            </a:r>
          </a:p>
        </p:txBody>
      </p:sp>
      <p:sp>
        <p:nvSpPr>
          <p:cNvPr id="3" name="Marcador de contenido 2">
            <a:extLst>
              <a:ext uri="{FF2B5EF4-FFF2-40B4-BE49-F238E27FC236}">
                <a16:creationId xmlns:a16="http://schemas.microsoft.com/office/drawing/2014/main" id="{E35A4C16-8078-FC82-6552-A7C7FDFF55A7}"/>
              </a:ext>
            </a:extLst>
          </p:cNvPr>
          <p:cNvSpPr>
            <a:spLocks noGrp="1"/>
          </p:cNvSpPr>
          <p:nvPr>
            <p:ph idx="1"/>
          </p:nvPr>
        </p:nvSpPr>
        <p:spPr/>
        <p:txBody>
          <a:bodyPr/>
          <a:lstStyle/>
          <a:p>
            <a:pPr marL="0" indent="0">
              <a:buNone/>
            </a:pPr>
            <a:endParaRPr lang="es-MX" dirty="0"/>
          </a:p>
          <a:p>
            <a:r>
              <a:rPr lang="es-MX" dirty="0"/>
              <a:t>La CNE coordina con el Ministerio de Energía en la formulación de políticas y con la Superintendencia de Electricidad y Combustibles para la fiscalización del cumplimiento normativo.</a:t>
            </a:r>
          </a:p>
          <a:p>
            <a:endParaRPr lang="es-MX" dirty="0"/>
          </a:p>
          <a:p>
            <a:endParaRPr lang="es-MX" dirty="0"/>
          </a:p>
        </p:txBody>
      </p:sp>
    </p:spTree>
    <p:extLst>
      <p:ext uri="{BB962C8B-B14F-4D97-AF65-F5344CB8AC3E}">
        <p14:creationId xmlns:p14="http://schemas.microsoft.com/office/powerpoint/2010/main" val="411606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C7F86B-A60A-5CFD-0A11-ECBE610D09A3}"/>
              </a:ext>
            </a:extLst>
          </p:cNvPr>
          <p:cNvSpPr>
            <a:spLocks noGrp="1"/>
          </p:cNvSpPr>
          <p:nvPr>
            <p:ph type="title"/>
          </p:nvPr>
        </p:nvSpPr>
        <p:spPr/>
        <p:txBody>
          <a:bodyPr/>
          <a:lstStyle/>
          <a:p>
            <a:r>
              <a:rPr lang="es-MX" dirty="0"/>
              <a:t>Comisión chilena de energía nuclear (</a:t>
            </a:r>
            <a:r>
              <a:rPr lang="es-MX" dirty="0" err="1"/>
              <a:t>CChEn</a:t>
            </a:r>
            <a:r>
              <a:rPr lang="es-MX" dirty="0"/>
              <a:t>)</a:t>
            </a:r>
          </a:p>
        </p:txBody>
      </p:sp>
      <p:sp>
        <p:nvSpPr>
          <p:cNvPr id="3" name="Marcador de texto 2">
            <a:extLst>
              <a:ext uri="{FF2B5EF4-FFF2-40B4-BE49-F238E27FC236}">
                <a16:creationId xmlns:a16="http://schemas.microsoft.com/office/drawing/2014/main" id="{52D09D5F-F256-4103-A137-56B4BE683615}"/>
              </a:ext>
            </a:extLst>
          </p:cNvPr>
          <p:cNvSpPr>
            <a:spLocks noGrp="1"/>
          </p:cNvSpPr>
          <p:nvPr>
            <p:ph type="body" idx="1"/>
          </p:nvPr>
        </p:nvSpPr>
        <p:spPr/>
        <p:txBody>
          <a:bodyPr/>
          <a:lstStyle/>
          <a:p>
            <a:r>
              <a:rPr lang="es-MX" dirty="0"/>
              <a:t>Ley </a:t>
            </a:r>
            <a:r>
              <a:rPr lang="es-MX" dirty="0" err="1"/>
              <a:t>N°</a:t>
            </a:r>
            <a:r>
              <a:rPr lang="es-MX" dirty="0"/>
              <a:t> 16.319 </a:t>
            </a:r>
          </a:p>
        </p:txBody>
      </p:sp>
    </p:spTree>
    <p:extLst>
      <p:ext uri="{BB962C8B-B14F-4D97-AF65-F5344CB8AC3E}">
        <p14:creationId xmlns:p14="http://schemas.microsoft.com/office/powerpoint/2010/main" val="3625441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840B38-1DB3-88A4-7B13-EA052D80E330}"/>
              </a:ext>
            </a:extLst>
          </p:cNvPr>
          <p:cNvSpPr>
            <a:spLocks noGrp="1"/>
          </p:cNvSpPr>
          <p:nvPr>
            <p:ph type="title"/>
          </p:nvPr>
        </p:nvSpPr>
        <p:spPr/>
        <p:txBody>
          <a:bodyPr/>
          <a:lstStyle/>
          <a:p>
            <a:r>
              <a:rPr lang="es-MX" dirty="0"/>
              <a:t>Definición y marco normativo</a:t>
            </a:r>
          </a:p>
        </p:txBody>
      </p:sp>
      <p:sp>
        <p:nvSpPr>
          <p:cNvPr id="3" name="Marcador de contenido 2">
            <a:extLst>
              <a:ext uri="{FF2B5EF4-FFF2-40B4-BE49-F238E27FC236}">
                <a16:creationId xmlns:a16="http://schemas.microsoft.com/office/drawing/2014/main" id="{61B96815-8CB3-1358-A570-531D18EECC8D}"/>
              </a:ext>
            </a:extLst>
          </p:cNvPr>
          <p:cNvSpPr>
            <a:spLocks noGrp="1"/>
          </p:cNvSpPr>
          <p:nvPr>
            <p:ph idx="1"/>
          </p:nvPr>
        </p:nvSpPr>
        <p:spPr/>
        <p:txBody>
          <a:bodyPr/>
          <a:lstStyle/>
          <a:p>
            <a:r>
              <a:rPr lang="es-MX" dirty="0"/>
              <a:t>La </a:t>
            </a:r>
            <a:r>
              <a:rPr lang="es-MX" dirty="0" err="1"/>
              <a:t>CChEN</a:t>
            </a:r>
            <a:r>
              <a:rPr lang="es-MX" dirty="0"/>
              <a:t> es el organismo encargado de la regulación y supervisión de las actividades relacionadas con la energía nuclear en Chile.</a:t>
            </a:r>
          </a:p>
          <a:p>
            <a:endParaRPr lang="es-MX" dirty="0"/>
          </a:p>
          <a:p>
            <a:r>
              <a:rPr lang="es-MX" dirty="0"/>
              <a:t>Marco Normativo:</a:t>
            </a:r>
          </a:p>
          <a:p>
            <a:r>
              <a:rPr lang="es-MX" dirty="0"/>
              <a:t>Creada por la Ley </a:t>
            </a:r>
            <a:r>
              <a:rPr lang="es-MX" dirty="0" err="1"/>
              <a:t>N°</a:t>
            </a:r>
            <a:r>
              <a:rPr lang="es-MX" dirty="0"/>
              <a:t> 16.319 en 1965.</a:t>
            </a:r>
          </a:p>
          <a:p>
            <a:endParaRPr lang="es-MX" dirty="0"/>
          </a:p>
        </p:txBody>
      </p:sp>
    </p:spTree>
    <p:extLst>
      <p:ext uri="{BB962C8B-B14F-4D97-AF65-F5344CB8AC3E}">
        <p14:creationId xmlns:p14="http://schemas.microsoft.com/office/powerpoint/2010/main" val="2150969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E7890C-D235-AB87-DE97-0C9F6C7FDA95}"/>
              </a:ext>
            </a:extLst>
          </p:cNvPr>
          <p:cNvSpPr>
            <a:spLocks noGrp="1"/>
          </p:cNvSpPr>
          <p:nvPr>
            <p:ph type="title"/>
          </p:nvPr>
        </p:nvSpPr>
        <p:spPr/>
        <p:txBody>
          <a:bodyPr/>
          <a:lstStyle/>
          <a:p>
            <a:r>
              <a:rPr lang="es-MX" dirty="0"/>
              <a:t>Competencias</a:t>
            </a:r>
          </a:p>
        </p:txBody>
      </p:sp>
      <p:sp>
        <p:nvSpPr>
          <p:cNvPr id="3" name="Marcador de contenido 2">
            <a:extLst>
              <a:ext uri="{FF2B5EF4-FFF2-40B4-BE49-F238E27FC236}">
                <a16:creationId xmlns:a16="http://schemas.microsoft.com/office/drawing/2014/main" id="{030794D5-C0DD-0260-E5C5-2DC236BA4E83}"/>
              </a:ext>
            </a:extLst>
          </p:cNvPr>
          <p:cNvSpPr>
            <a:spLocks noGrp="1"/>
          </p:cNvSpPr>
          <p:nvPr>
            <p:ph idx="1"/>
          </p:nvPr>
        </p:nvSpPr>
        <p:spPr/>
        <p:txBody>
          <a:bodyPr>
            <a:normAutofit/>
          </a:bodyPr>
          <a:lstStyle/>
          <a:p>
            <a:pPr marL="0" indent="0">
              <a:buNone/>
            </a:pPr>
            <a:endParaRPr lang="es-MX" dirty="0"/>
          </a:p>
          <a:p>
            <a:r>
              <a:rPr lang="es-MX" dirty="0"/>
              <a:t>- Regulación de la seguridad nuclear.</a:t>
            </a:r>
          </a:p>
          <a:p>
            <a:r>
              <a:rPr lang="es-MX" dirty="0"/>
              <a:t>- Promoción y desarrollo de aplicaciones pacíficas de la energía nuclear.</a:t>
            </a:r>
          </a:p>
          <a:p>
            <a:pPr marL="0" indent="0">
              <a:buNone/>
            </a:pPr>
            <a:endParaRPr lang="es-MX" dirty="0"/>
          </a:p>
          <a:p>
            <a:endParaRPr lang="es-MX" dirty="0"/>
          </a:p>
        </p:txBody>
      </p:sp>
    </p:spTree>
    <p:extLst>
      <p:ext uri="{BB962C8B-B14F-4D97-AF65-F5344CB8AC3E}">
        <p14:creationId xmlns:p14="http://schemas.microsoft.com/office/powerpoint/2010/main" val="1373748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8D9E01-697A-E2B9-20C8-59EF82082616}"/>
              </a:ext>
            </a:extLst>
          </p:cNvPr>
          <p:cNvSpPr>
            <a:spLocks noGrp="1"/>
          </p:cNvSpPr>
          <p:nvPr>
            <p:ph type="title"/>
          </p:nvPr>
        </p:nvSpPr>
        <p:spPr/>
        <p:txBody>
          <a:bodyPr/>
          <a:lstStyle/>
          <a:p>
            <a:r>
              <a:rPr lang="es-MX" dirty="0"/>
              <a:t>Atribuciones y Deberes:</a:t>
            </a:r>
            <a:br>
              <a:rPr lang="es-MX" dirty="0"/>
            </a:br>
            <a:endParaRPr lang="es-MX" dirty="0"/>
          </a:p>
        </p:txBody>
      </p:sp>
      <p:sp>
        <p:nvSpPr>
          <p:cNvPr id="3" name="Marcador de contenido 2">
            <a:extLst>
              <a:ext uri="{FF2B5EF4-FFF2-40B4-BE49-F238E27FC236}">
                <a16:creationId xmlns:a16="http://schemas.microsoft.com/office/drawing/2014/main" id="{648CDD84-7466-C77B-4A4B-3AB7680F9C2C}"/>
              </a:ext>
            </a:extLst>
          </p:cNvPr>
          <p:cNvSpPr>
            <a:spLocks noGrp="1"/>
          </p:cNvSpPr>
          <p:nvPr>
            <p:ph idx="1"/>
          </p:nvPr>
        </p:nvSpPr>
        <p:spPr/>
        <p:txBody>
          <a:bodyPr/>
          <a:lstStyle/>
          <a:p>
            <a:r>
              <a:rPr lang="es-MX" dirty="0"/>
              <a:t>- Fiscalizar el uso y manejo de materiales radiactivos.</a:t>
            </a:r>
          </a:p>
          <a:p>
            <a:r>
              <a:rPr lang="es-MX" dirty="0"/>
              <a:t>- Realizar investigaciones y estudios en el campo de la energía nuclear.</a:t>
            </a:r>
          </a:p>
          <a:p>
            <a:r>
              <a:rPr lang="es-MX" dirty="0"/>
              <a:t>- Proveer servicios y asesorías técnicas en materia nuclear.</a:t>
            </a:r>
          </a:p>
          <a:p>
            <a:endParaRPr lang="es-MX" dirty="0"/>
          </a:p>
        </p:txBody>
      </p:sp>
    </p:spTree>
    <p:extLst>
      <p:ext uri="{BB962C8B-B14F-4D97-AF65-F5344CB8AC3E}">
        <p14:creationId xmlns:p14="http://schemas.microsoft.com/office/powerpoint/2010/main" val="488896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443E72-74AF-5656-3A6F-87B2C0802554}"/>
              </a:ext>
            </a:extLst>
          </p:cNvPr>
          <p:cNvSpPr>
            <a:spLocks noGrp="1"/>
          </p:cNvSpPr>
          <p:nvPr>
            <p:ph type="title"/>
          </p:nvPr>
        </p:nvSpPr>
        <p:spPr/>
        <p:txBody>
          <a:bodyPr/>
          <a:lstStyle/>
          <a:p>
            <a:r>
              <a:rPr lang="es-MX" dirty="0"/>
              <a:t>interrelación</a:t>
            </a:r>
          </a:p>
        </p:txBody>
      </p:sp>
      <p:sp>
        <p:nvSpPr>
          <p:cNvPr id="3" name="Marcador de contenido 2">
            <a:extLst>
              <a:ext uri="{FF2B5EF4-FFF2-40B4-BE49-F238E27FC236}">
                <a16:creationId xmlns:a16="http://schemas.microsoft.com/office/drawing/2014/main" id="{E073B584-C905-CD43-3A76-5B967C9340A2}"/>
              </a:ext>
            </a:extLst>
          </p:cNvPr>
          <p:cNvSpPr>
            <a:spLocks noGrp="1"/>
          </p:cNvSpPr>
          <p:nvPr>
            <p:ph idx="1"/>
          </p:nvPr>
        </p:nvSpPr>
        <p:spPr/>
        <p:txBody>
          <a:bodyPr/>
          <a:lstStyle/>
          <a:p>
            <a:r>
              <a:rPr lang="es-MX" dirty="0"/>
              <a:t>La </a:t>
            </a:r>
            <a:r>
              <a:rPr lang="es-MX" dirty="0" err="1"/>
              <a:t>CChEN</a:t>
            </a:r>
            <a:r>
              <a:rPr lang="es-MX" dirty="0"/>
              <a:t> trabaja de manera autónoma pero colabora con el Ministerio de Energía y otros organismos cuando sus actividades </a:t>
            </a:r>
            <a:r>
              <a:rPr lang="es-MX" dirty="0" err="1"/>
              <a:t>intersectan</a:t>
            </a:r>
            <a:r>
              <a:rPr lang="es-MX" dirty="0"/>
              <a:t> con el uso de energía nuclear en el sector eléctrico.</a:t>
            </a:r>
          </a:p>
        </p:txBody>
      </p:sp>
    </p:spTree>
    <p:extLst>
      <p:ext uri="{BB962C8B-B14F-4D97-AF65-F5344CB8AC3E}">
        <p14:creationId xmlns:p14="http://schemas.microsoft.com/office/powerpoint/2010/main" val="2357182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9C741D-3C67-76A4-4838-0D5F4F70C58B}"/>
              </a:ext>
            </a:extLst>
          </p:cNvPr>
          <p:cNvSpPr>
            <a:spLocks noGrp="1"/>
          </p:cNvSpPr>
          <p:nvPr>
            <p:ph type="title"/>
          </p:nvPr>
        </p:nvSpPr>
        <p:spPr/>
        <p:txBody>
          <a:bodyPr/>
          <a:lstStyle/>
          <a:p>
            <a:r>
              <a:rPr lang="es-MX" dirty="0"/>
              <a:t>Superintendencia de electricidad y combustibles (</a:t>
            </a:r>
            <a:r>
              <a:rPr lang="es-MX" dirty="0" err="1"/>
              <a:t>sec</a:t>
            </a:r>
            <a:r>
              <a:rPr lang="es-MX" dirty="0"/>
              <a:t>)</a:t>
            </a:r>
          </a:p>
        </p:txBody>
      </p:sp>
      <p:sp>
        <p:nvSpPr>
          <p:cNvPr id="3" name="Marcador de texto 2">
            <a:extLst>
              <a:ext uri="{FF2B5EF4-FFF2-40B4-BE49-F238E27FC236}">
                <a16:creationId xmlns:a16="http://schemas.microsoft.com/office/drawing/2014/main" id="{FE1A33D1-250F-5A3B-EFF7-A0C627FA9250}"/>
              </a:ext>
            </a:extLst>
          </p:cNvPr>
          <p:cNvSpPr>
            <a:spLocks noGrp="1"/>
          </p:cNvSpPr>
          <p:nvPr>
            <p:ph type="body" idx="1"/>
          </p:nvPr>
        </p:nvSpPr>
        <p:spPr/>
        <p:txBody>
          <a:bodyPr/>
          <a:lstStyle/>
          <a:p>
            <a:r>
              <a:rPr lang="es-MX" dirty="0"/>
              <a:t>Ley </a:t>
            </a:r>
            <a:r>
              <a:rPr lang="es-MX" dirty="0" err="1"/>
              <a:t>N°</a:t>
            </a:r>
            <a:r>
              <a:rPr lang="es-MX" dirty="0"/>
              <a:t> 18.410 </a:t>
            </a:r>
          </a:p>
        </p:txBody>
      </p:sp>
    </p:spTree>
    <p:extLst>
      <p:ext uri="{BB962C8B-B14F-4D97-AF65-F5344CB8AC3E}">
        <p14:creationId xmlns:p14="http://schemas.microsoft.com/office/powerpoint/2010/main" val="540529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84D800-0248-92ED-AF3D-ABA68D2C28E4}"/>
              </a:ext>
            </a:extLst>
          </p:cNvPr>
          <p:cNvSpPr>
            <a:spLocks noGrp="1"/>
          </p:cNvSpPr>
          <p:nvPr>
            <p:ph type="title"/>
          </p:nvPr>
        </p:nvSpPr>
        <p:spPr/>
        <p:txBody>
          <a:bodyPr/>
          <a:lstStyle/>
          <a:p>
            <a:r>
              <a:rPr lang="es-MX" dirty="0"/>
              <a:t>Definición y marco normativo</a:t>
            </a:r>
          </a:p>
        </p:txBody>
      </p:sp>
      <p:sp>
        <p:nvSpPr>
          <p:cNvPr id="3" name="Marcador de contenido 2">
            <a:extLst>
              <a:ext uri="{FF2B5EF4-FFF2-40B4-BE49-F238E27FC236}">
                <a16:creationId xmlns:a16="http://schemas.microsoft.com/office/drawing/2014/main" id="{26E8D6A9-B814-4C1D-C5D6-DEBE88F353D9}"/>
              </a:ext>
            </a:extLst>
          </p:cNvPr>
          <p:cNvSpPr>
            <a:spLocks noGrp="1"/>
          </p:cNvSpPr>
          <p:nvPr>
            <p:ph idx="1"/>
          </p:nvPr>
        </p:nvSpPr>
        <p:spPr/>
        <p:txBody>
          <a:bodyPr>
            <a:normAutofit/>
          </a:bodyPr>
          <a:lstStyle/>
          <a:p>
            <a:r>
              <a:rPr lang="es-MX" dirty="0"/>
              <a:t>La SEC es el ente fiscalizador del sector energético, responsable de supervisar la seguridad y el cumplimiento de las normativas en electricidad, gas y combustibles.</a:t>
            </a:r>
          </a:p>
          <a:p>
            <a:endParaRPr lang="es-MX" dirty="0"/>
          </a:p>
          <a:p>
            <a:r>
              <a:rPr lang="es-MX" dirty="0"/>
              <a:t>Marco Normativo:</a:t>
            </a:r>
          </a:p>
          <a:p>
            <a:r>
              <a:rPr lang="es-MX" dirty="0"/>
              <a:t>Creada por la Ley </a:t>
            </a:r>
            <a:r>
              <a:rPr lang="es-MX" dirty="0" err="1"/>
              <a:t>N°</a:t>
            </a:r>
            <a:r>
              <a:rPr lang="es-MX" dirty="0"/>
              <a:t> 18.410 en 1985.</a:t>
            </a:r>
          </a:p>
          <a:p>
            <a:endParaRPr lang="es-MX" dirty="0"/>
          </a:p>
        </p:txBody>
      </p:sp>
    </p:spTree>
    <p:extLst>
      <p:ext uri="{BB962C8B-B14F-4D97-AF65-F5344CB8AC3E}">
        <p14:creationId xmlns:p14="http://schemas.microsoft.com/office/powerpoint/2010/main" val="718209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75879F-938C-8266-AC20-5462C5407F22}"/>
              </a:ext>
            </a:extLst>
          </p:cNvPr>
          <p:cNvSpPr>
            <a:spLocks noGrp="1"/>
          </p:cNvSpPr>
          <p:nvPr>
            <p:ph type="title"/>
          </p:nvPr>
        </p:nvSpPr>
        <p:spPr/>
        <p:txBody>
          <a:bodyPr/>
          <a:lstStyle/>
          <a:p>
            <a:r>
              <a:rPr lang="es-MX" dirty="0"/>
              <a:t>Ministerio de energía</a:t>
            </a:r>
          </a:p>
        </p:txBody>
      </p:sp>
      <p:sp>
        <p:nvSpPr>
          <p:cNvPr id="3" name="Marcador de texto 2">
            <a:extLst>
              <a:ext uri="{FF2B5EF4-FFF2-40B4-BE49-F238E27FC236}">
                <a16:creationId xmlns:a16="http://schemas.microsoft.com/office/drawing/2014/main" id="{ECCE3276-A640-E558-5162-F7694C40C906}"/>
              </a:ext>
            </a:extLst>
          </p:cNvPr>
          <p:cNvSpPr>
            <a:spLocks noGrp="1"/>
          </p:cNvSpPr>
          <p:nvPr>
            <p:ph type="body" idx="1"/>
          </p:nvPr>
        </p:nvSpPr>
        <p:spPr/>
        <p:txBody>
          <a:bodyPr/>
          <a:lstStyle/>
          <a:p>
            <a:r>
              <a:rPr lang="es-MX" dirty="0"/>
              <a:t>Ley </a:t>
            </a:r>
            <a:r>
              <a:rPr lang="es-MX" dirty="0" err="1"/>
              <a:t>N°</a:t>
            </a:r>
            <a:r>
              <a:rPr lang="es-MX" dirty="0"/>
              <a:t> 20.402 </a:t>
            </a:r>
          </a:p>
        </p:txBody>
      </p:sp>
    </p:spTree>
    <p:extLst>
      <p:ext uri="{BB962C8B-B14F-4D97-AF65-F5344CB8AC3E}">
        <p14:creationId xmlns:p14="http://schemas.microsoft.com/office/powerpoint/2010/main" val="25329516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668CD8-C027-1BC4-99C6-39C2C164C7C0}"/>
              </a:ext>
            </a:extLst>
          </p:cNvPr>
          <p:cNvSpPr>
            <a:spLocks noGrp="1"/>
          </p:cNvSpPr>
          <p:nvPr>
            <p:ph type="title"/>
          </p:nvPr>
        </p:nvSpPr>
        <p:spPr/>
        <p:txBody>
          <a:bodyPr/>
          <a:lstStyle/>
          <a:p>
            <a:r>
              <a:rPr lang="es-MX" dirty="0"/>
              <a:t>Competencias</a:t>
            </a:r>
          </a:p>
        </p:txBody>
      </p:sp>
      <p:sp>
        <p:nvSpPr>
          <p:cNvPr id="3" name="Marcador de contenido 2">
            <a:extLst>
              <a:ext uri="{FF2B5EF4-FFF2-40B4-BE49-F238E27FC236}">
                <a16:creationId xmlns:a16="http://schemas.microsoft.com/office/drawing/2014/main" id="{1BEDE305-3653-3F1D-0BB2-4985B0723944}"/>
              </a:ext>
            </a:extLst>
          </p:cNvPr>
          <p:cNvSpPr>
            <a:spLocks noGrp="1"/>
          </p:cNvSpPr>
          <p:nvPr>
            <p:ph idx="1"/>
          </p:nvPr>
        </p:nvSpPr>
        <p:spPr/>
        <p:txBody>
          <a:bodyPr>
            <a:normAutofit/>
          </a:bodyPr>
          <a:lstStyle/>
          <a:p>
            <a:pPr marL="0" indent="0">
              <a:buNone/>
            </a:pPr>
            <a:endParaRPr lang="es-MX" dirty="0"/>
          </a:p>
          <a:p>
            <a:r>
              <a:rPr lang="es-MX" dirty="0"/>
              <a:t>- Fiscalización y control de instalaciones y productos energéticos.</a:t>
            </a:r>
          </a:p>
          <a:p>
            <a:r>
              <a:rPr lang="es-MX" dirty="0"/>
              <a:t>- Garantizar la seguridad y calidad del suministro energético.</a:t>
            </a:r>
          </a:p>
          <a:p>
            <a:endParaRPr lang="es-MX" dirty="0"/>
          </a:p>
        </p:txBody>
      </p:sp>
    </p:spTree>
    <p:extLst>
      <p:ext uri="{BB962C8B-B14F-4D97-AF65-F5344CB8AC3E}">
        <p14:creationId xmlns:p14="http://schemas.microsoft.com/office/powerpoint/2010/main" val="37349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63454F-A7D0-225A-B4B2-9A0FA93E4486}"/>
              </a:ext>
            </a:extLst>
          </p:cNvPr>
          <p:cNvSpPr>
            <a:spLocks noGrp="1"/>
          </p:cNvSpPr>
          <p:nvPr>
            <p:ph type="title"/>
          </p:nvPr>
        </p:nvSpPr>
        <p:spPr/>
        <p:txBody>
          <a:bodyPr/>
          <a:lstStyle/>
          <a:p>
            <a:r>
              <a:rPr lang="es-MX" dirty="0"/>
              <a:t>Atribuciones y deberes</a:t>
            </a:r>
          </a:p>
        </p:txBody>
      </p:sp>
      <p:sp>
        <p:nvSpPr>
          <p:cNvPr id="3" name="Marcador de contenido 2">
            <a:extLst>
              <a:ext uri="{FF2B5EF4-FFF2-40B4-BE49-F238E27FC236}">
                <a16:creationId xmlns:a16="http://schemas.microsoft.com/office/drawing/2014/main" id="{F81DF55B-0078-2BC0-884F-ADFBAEBAC43E}"/>
              </a:ext>
            </a:extLst>
          </p:cNvPr>
          <p:cNvSpPr>
            <a:spLocks noGrp="1"/>
          </p:cNvSpPr>
          <p:nvPr>
            <p:ph idx="1"/>
          </p:nvPr>
        </p:nvSpPr>
        <p:spPr/>
        <p:txBody>
          <a:bodyPr>
            <a:normAutofit/>
          </a:bodyPr>
          <a:lstStyle/>
          <a:p>
            <a:r>
              <a:rPr lang="es-MX" dirty="0"/>
              <a:t>- Realizar inspecciones y auditorías.</a:t>
            </a:r>
          </a:p>
          <a:p>
            <a:r>
              <a:rPr lang="es-MX" dirty="0"/>
              <a:t>- Sancionar incumplimientos normativos.</a:t>
            </a:r>
          </a:p>
          <a:p>
            <a:r>
              <a:rPr lang="es-MX" dirty="0"/>
              <a:t>- Asesorar a los consumidores sobre el uso seguro de la energía.</a:t>
            </a:r>
          </a:p>
          <a:p>
            <a:pPr marL="0" indent="0">
              <a:buNone/>
            </a:pPr>
            <a:endParaRPr lang="es-MX" dirty="0"/>
          </a:p>
        </p:txBody>
      </p:sp>
    </p:spTree>
    <p:extLst>
      <p:ext uri="{BB962C8B-B14F-4D97-AF65-F5344CB8AC3E}">
        <p14:creationId xmlns:p14="http://schemas.microsoft.com/office/powerpoint/2010/main" val="2443488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06A8FE-5425-ED29-83D8-0FCE3F8692D4}"/>
              </a:ext>
            </a:extLst>
          </p:cNvPr>
          <p:cNvSpPr>
            <a:spLocks noGrp="1"/>
          </p:cNvSpPr>
          <p:nvPr>
            <p:ph type="title"/>
          </p:nvPr>
        </p:nvSpPr>
        <p:spPr/>
        <p:txBody>
          <a:bodyPr/>
          <a:lstStyle/>
          <a:p>
            <a:r>
              <a:rPr lang="es-MX" dirty="0"/>
              <a:t>Interrelación</a:t>
            </a:r>
          </a:p>
        </p:txBody>
      </p:sp>
      <p:sp>
        <p:nvSpPr>
          <p:cNvPr id="3" name="Marcador de contenido 2">
            <a:extLst>
              <a:ext uri="{FF2B5EF4-FFF2-40B4-BE49-F238E27FC236}">
                <a16:creationId xmlns:a16="http://schemas.microsoft.com/office/drawing/2014/main" id="{91A36FAA-FCA1-FE51-1A0C-5B22FE6E904E}"/>
              </a:ext>
            </a:extLst>
          </p:cNvPr>
          <p:cNvSpPr>
            <a:spLocks noGrp="1"/>
          </p:cNvSpPr>
          <p:nvPr>
            <p:ph idx="1"/>
          </p:nvPr>
        </p:nvSpPr>
        <p:spPr/>
        <p:txBody>
          <a:bodyPr>
            <a:normAutofit/>
          </a:bodyPr>
          <a:lstStyle/>
          <a:p>
            <a:pPr marL="0" indent="0">
              <a:buNone/>
            </a:pPr>
            <a:endParaRPr lang="es-MX" dirty="0"/>
          </a:p>
          <a:p>
            <a:r>
              <a:rPr lang="es-MX" dirty="0"/>
              <a:t>La SEC colabora con el Ministerio de Energía y la CNE para asegurar el cumplimiento de las políticas y normativas del sector energético.</a:t>
            </a:r>
          </a:p>
          <a:p>
            <a:endParaRPr lang="es-MX" dirty="0"/>
          </a:p>
        </p:txBody>
      </p:sp>
    </p:spTree>
    <p:extLst>
      <p:ext uri="{BB962C8B-B14F-4D97-AF65-F5344CB8AC3E}">
        <p14:creationId xmlns:p14="http://schemas.microsoft.com/office/powerpoint/2010/main" val="3186438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92EB7E-851F-408C-9500-0DB981F09D40}"/>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ED0004B5-13FD-4461-9D27-F98781D15539}"/>
              </a:ext>
            </a:extLst>
          </p:cNvPr>
          <p:cNvSpPr>
            <a:spLocks noGrp="1"/>
          </p:cNvSpPr>
          <p:nvPr>
            <p:ph idx="1"/>
          </p:nvPr>
        </p:nvSpPr>
        <p:spPr>
          <a:xfrm>
            <a:off x="4747613" y="592666"/>
            <a:ext cx="6299796" cy="5198534"/>
          </a:xfrm>
        </p:spPr>
        <p:txBody>
          <a:bodyPr>
            <a:normAutofit fontScale="70000" lnSpcReduction="20000"/>
          </a:bodyPr>
          <a:lstStyle/>
          <a:p>
            <a:pPr algn="just"/>
            <a:r>
              <a:rPr lang="es-MX" dirty="0"/>
              <a:t>La Superintendencia de Electricidad y Combustibles, (SEC), nace en 1904 bajo el mandato del Presidente G. Riesco, con el nombre de Inspección Técnica de Empresas y Servicios Eléctricos.</a:t>
            </a:r>
          </a:p>
          <a:p>
            <a:pPr algn="just"/>
            <a:r>
              <a:rPr lang="es-MX" dirty="0"/>
              <a:t>Desde aquel entonces, y con el correr de los años, la SEC ha ido evolucionando en sus funciones hasta convertirse en la principal agencia pública responsable de supervigilar el mercado de la energía.</a:t>
            </a:r>
          </a:p>
          <a:p>
            <a:pPr algn="just"/>
            <a:r>
              <a:rPr lang="es-MX" dirty="0"/>
              <a:t>81 años después, el 22 de Mayo de 1985, la Ley </a:t>
            </a:r>
            <a:r>
              <a:rPr lang="es-MX" dirty="0" err="1"/>
              <a:t>Nº</a:t>
            </a:r>
            <a:r>
              <a:rPr lang="es-MX" dirty="0"/>
              <a:t> 18.410 crea la SEC actual, determina sus funciones y su ámbito de competencia. Se trata de una institución que se relaciona con el Gobierno por intermedio del Ministerio de la Energía.</a:t>
            </a:r>
          </a:p>
          <a:p>
            <a:pPr algn="just"/>
            <a:r>
              <a:rPr lang="es-MX" dirty="0"/>
              <a:t>Misión: Vigilar que los ciudadanos cuenten con productos y servicios seguros y de calidad en los sistemas de electricidad y combustibles.</a:t>
            </a:r>
          </a:p>
          <a:p>
            <a:pPr algn="just"/>
            <a:r>
              <a:rPr lang="es-MX" dirty="0"/>
              <a:t>Impulsar los mercados energéticos hacia estándares más altos, a través del mejoramiento de la normativa y su fiscalización.</a:t>
            </a:r>
          </a:p>
        </p:txBody>
      </p:sp>
      <p:sp>
        <p:nvSpPr>
          <p:cNvPr id="4" name="Marcador de texto 3">
            <a:extLst>
              <a:ext uri="{FF2B5EF4-FFF2-40B4-BE49-F238E27FC236}">
                <a16:creationId xmlns:a16="http://schemas.microsoft.com/office/drawing/2014/main" id="{C890570A-18AF-47D8-8DC6-52288F8EC628}"/>
              </a:ext>
            </a:extLst>
          </p:cNvPr>
          <p:cNvSpPr>
            <a:spLocks noGrp="1"/>
          </p:cNvSpPr>
          <p:nvPr>
            <p:ph type="body" sz="half" idx="2"/>
          </p:nvPr>
        </p:nvSpPr>
        <p:spPr>
          <a:xfrm>
            <a:off x="1146706" y="2249486"/>
            <a:ext cx="3546408" cy="3541714"/>
          </a:xfrm>
        </p:spPr>
        <p:txBody>
          <a:bodyPr>
            <a:normAutofit lnSpcReduction="10000"/>
          </a:bodyPr>
          <a:lstStyle/>
          <a:p>
            <a:r>
              <a:rPr lang="es-MX" dirty="0"/>
              <a:t>Superintendencia de Electricidad y Combustibles (SEC)</a:t>
            </a:r>
          </a:p>
          <a:p>
            <a:r>
              <a:rPr lang="es-MX" dirty="0"/>
              <a:t>Leer más:</a:t>
            </a:r>
          </a:p>
          <a:p>
            <a:r>
              <a:rPr lang="es-MX" dirty="0"/>
              <a:t>Ley 18.410, crea la SEC.</a:t>
            </a:r>
          </a:p>
          <a:p>
            <a:r>
              <a:rPr lang="es-MX" dirty="0"/>
              <a:t>Ley 19.613, modifica la Ley 18.410 con el objeto de fortalecer el régimen de fiscalización del sector</a:t>
            </a:r>
          </a:p>
          <a:p>
            <a:r>
              <a:rPr lang="es-MX" dirty="0"/>
              <a:t>D.S. 174 (1986), de Economía, aprueba Reglamento Orgánico de la SEC</a:t>
            </a:r>
          </a:p>
          <a:p>
            <a:r>
              <a:rPr lang="es-MX" dirty="0">
                <a:hlinkClick r:id="rId2"/>
              </a:rPr>
              <a:t>https://www.sec.cl/</a:t>
            </a:r>
            <a:endParaRPr lang="es-MX" dirty="0"/>
          </a:p>
          <a:p>
            <a:endParaRPr lang="es-MX" dirty="0"/>
          </a:p>
        </p:txBody>
      </p:sp>
    </p:spTree>
    <p:extLst>
      <p:ext uri="{BB962C8B-B14F-4D97-AF65-F5344CB8AC3E}">
        <p14:creationId xmlns:p14="http://schemas.microsoft.com/office/powerpoint/2010/main" val="2310536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150441-2FB2-4E5F-B425-B1449C3E00B8}"/>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623AB9A2-C49E-41E5-87F4-DC235F58B798}"/>
              </a:ext>
            </a:extLst>
          </p:cNvPr>
          <p:cNvSpPr>
            <a:spLocks noGrp="1"/>
          </p:cNvSpPr>
          <p:nvPr>
            <p:ph idx="1"/>
          </p:nvPr>
        </p:nvSpPr>
        <p:spPr/>
        <p:txBody>
          <a:bodyPr>
            <a:normAutofit fontScale="55000" lnSpcReduction="20000"/>
          </a:bodyPr>
          <a:lstStyle/>
          <a:p>
            <a:r>
              <a:rPr lang="es-MX" dirty="0"/>
              <a:t>La Comisión Nacional de Energía (CNE) es un organismo público y descentralizado, con patrimonio propio y plena capacidad para adquirir y ejercer derechos y obligaciones, que se relaciona con el Presidente de la República por intermedio del Ministerio de Energía.</a:t>
            </a:r>
          </a:p>
          <a:p>
            <a:r>
              <a:rPr lang="es-MX" dirty="0"/>
              <a:t>Su Ley Orgánica Institucional corresponde al Decreto de Ley </a:t>
            </a:r>
            <a:r>
              <a:rPr lang="es-MX" dirty="0" err="1"/>
              <a:t>Nº</a:t>
            </a:r>
            <a:r>
              <a:rPr lang="es-MX" dirty="0"/>
              <a:t> 2.224, de 1978, modificado por la Ley Núm. 20.402, de 2010 que crea el Ministerio de Energía.</a:t>
            </a:r>
          </a:p>
          <a:p>
            <a:r>
              <a:rPr lang="es-MX" dirty="0"/>
              <a:t>El objetivo de la Comisión Nacional de Energía, de acuerdo a la Ley, es:</a:t>
            </a:r>
          </a:p>
          <a:p>
            <a:pPr lvl="1"/>
            <a:r>
              <a:rPr lang="es-MX" dirty="0"/>
              <a:t>“La Comisión será un organismo técnico encargado de analizar precios, tarifas y normas técnicas a las que deben ceñirse las empresas de producción, generación, transporte y distribución de energía, con el objeto de disponer de un servicio suficiente, seguro y de calidad, compatible con la operación más económica”.</a:t>
            </a:r>
          </a:p>
          <a:p>
            <a:r>
              <a:rPr lang="es-MX" dirty="0"/>
              <a:t>Mientras que sus funciones son:</a:t>
            </a:r>
          </a:p>
          <a:p>
            <a:pPr lvl="1"/>
            <a:r>
              <a:rPr lang="es-MX" dirty="0"/>
              <a:t>Analizar técnicamente la estructura y nivel de los precios y tarifas de bienes y servicios energéticos, en los casos y forma que establece la ley.</a:t>
            </a:r>
          </a:p>
          <a:p>
            <a:pPr lvl="1"/>
            <a:r>
              <a:rPr lang="es-MX" dirty="0"/>
              <a:t>Fijar las normas técnicas y de calidad indispensables para el funcionamiento y la operación de las instalaciones energéticas, en los casos que señala la ley.</a:t>
            </a:r>
          </a:p>
          <a:p>
            <a:pPr lvl="1"/>
            <a:r>
              <a:rPr lang="es-MX" dirty="0"/>
              <a:t>Monitorear y proyectar el funcionamiento actual y esperado del sector energético, y proponer al Ministerio de Energía las normas legales y reglamentarias que se requieran, en las materias de su competencia.</a:t>
            </a:r>
          </a:p>
          <a:p>
            <a:pPr lvl="1"/>
            <a:r>
              <a:rPr lang="es-MX" dirty="0"/>
              <a:t>Asesorar al Gobierno, por intermedio del Ministerio de Energía, en todas aquellas materias vinculadas al sector energético para su mejor desarrollo.</a:t>
            </a:r>
          </a:p>
          <a:p>
            <a:r>
              <a:rPr lang="es-MX" dirty="0"/>
              <a:t>La administración de la Comisión corresponde al Secretario Ejecutivo, quien es el Jefe Superior del Servicio y tiene su representación legal, judicial y extrajudicial.</a:t>
            </a:r>
          </a:p>
        </p:txBody>
      </p:sp>
      <p:sp>
        <p:nvSpPr>
          <p:cNvPr id="4" name="Marcador de texto 3">
            <a:extLst>
              <a:ext uri="{FF2B5EF4-FFF2-40B4-BE49-F238E27FC236}">
                <a16:creationId xmlns:a16="http://schemas.microsoft.com/office/drawing/2014/main" id="{2F64005A-1480-4ED8-9479-73C5707D47A1}"/>
              </a:ext>
            </a:extLst>
          </p:cNvPr>
          <p:cNvSpPr>
            <a:spLocks noGrp="1"/>
          </p:cNvSpPr>
          <p:nvPr>
            <p:ph type="body" sz="half" idx="2"/>
          </p:nvPr>
        </p:nvSpPr>
        <p:spPr/>
        <p:txBody>
          <a:bodyPr/>
          <a:lstStyle/>
          <a:p>
            <a:r>
              <a:rPr lang="es-MX" dirty="0"/>
              <a:t>Comisión Nacional de Energía (CNE)</a:t>
            </a:r>
          </a:p>
          <a:p>
            <a:r>
              <a:rPr lang="es-MX" dirty="0"/>
              <a:t>Leer más:</a:t>
            </a:r>
          </a:p>
          <a:p>
            <a:r>
              <a:rPr lang="es-MX" dirty="0">
                <a:hlinkClick r:id="rId2"/>
              </a:rPr>
              <a:t>https://www.cne.cl/</a:t>
            </a:r>
            <a:endParaRPr lang="es-MX" dirty="0"/>
          </a:p>
          <a:p>
            <a:endParaRPr lang="es-MX" dirty="0"/>
          </a:p>
        </p:txBody>
      </p:sp>
    </p:spTree>
    <p:extLst>
      <p:ext uri="{BB962C8B-B14F-4D97-AF65-F5344CB8AC3E}">
        <p14:creationId xmlns:p14="http://schemas.microsoft.com/office/powerpoint/2010/main" val="1400639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84C2A9-821A-9940-9414-8D56FA2A8691}"/>
              </a:ext>
            </a:extLst>
          </p:cNvPr>
          <p:cNvSpPr>
            <a:spLocks noGrp="1"/>
          </p:cNvSpPr>
          <p:nvPr>
            <p:ph type="title"/>
          </p:nvPr>
        </p:nvSpPr>
        <p:spPr/>
        <p:txBody>
          <a:bodyPr/>
          <a:lstStyle/>
          <a:p>
            <a:r>
              <a:rPr lang="es-MX" dirty="0"/>
              <a:t>Coordinador eléctrico nacional independiente (</a:t>
            </a:r>
            <a:r>
              <a:rPr lang="es-MX" dirty="0" err="1"/>
              <a:t>COoR</a:t>
            </a:r>
            <a:r>
              <a:rPr lang="es-MX" dirty="0"/>
              <a:t>)</a:t>
            </a:r>
          </a:p>
        </p:txBody>
      </p:sp>
      <p:sp>
        <p:nvSpPr>
          <p:cNvPr id="3" name="Marcador de texto 2">
            <a:extLst>
              <a:ext uri="{FF2B5EF4-FFF2-40B4-BE49-F238E27FC236}">
                <a16:creationId xmlns:a16="http://schemas.microsoft.com/office/drawing/2014/main" id="{5DF1E01C-1489-BD8D-81D1-962139BD35A2}"/>
              </a:ext>
            </a:extLst>
          </p:cNvPr>
          <p:cNvSpPr>
            <a:spLocks noGrp="1"/>
          </p:cNvSpPr>
          <p:nvPr>
            <p:ph type="body" idx="1"/>
          </p:nvPr>
        </p:nvSpPr>
        <p:spPr/>
        <p:txBody>
          <a:bodyPr/>
          <a:lstStyle/>
          <a:p>
            <a:r>
              <a:rPr lang="es-MX" dirty="0"/>
              <a:t>Ley General de Servicios Eléctricos (DFL </a:t>
            </a:r>
            <a:r>
              <a:rPr lang="es-MX" dirty="0" err="1"/>
              <a:t>N°</a:t>
            </a:r>
            <a:r>
              <a:rPr lang="es-MX" dirty="0"/>
              <a:t> 4) y la Ley </a:t>
            </a:r>
            <a:r>
              <a:rPr lang="es-MX" dirty="0" err="1"/>
              <a:t>N°</a:t>
            </a:r>
            <a:r>
              <a:rPr lang="es-MX" dirty="0"/>
              <a:t> 20.936 de 2016</a:t>
            </a:r>
          </a:p>
        </p:txBody>
      </p:sp>
    </p:spTree>
    <p:extLst>
      <p:ext uri="{BB962C8B-B14F-4D97-AF65-F5344CB8AC3E}">
        <p14:creationId xmlns:p14="http://schemas.microsoft.com/office/powerpoint/2010/main" val="32603207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B232CA-8B29-D0B8-2BAC-2C6F8B48AC8C}"/>
              </a:ext>
            </a:extLst>
          </p:cNvPr>
          <p:cNvSpPr>
            <a:spLocks noGrp="1"/>
          </p:cNvSpPr>
          <p:nvPr>
            <p:ph type="title"/>
          </p:nvPr>
        </p:nvSpPr>
        <p:spPr/>
        <p:txBody>
          <a:bodyPr/>
          <a:lstStyle/>
          <a:p>
            <a:r>
              <a:rPr lang="es-MX" dirty="0"/>
              <a:t>Definición y marco normativo</a:t>
            </a:r>
          </a:p>
        </p:txBody>
      </p:sp>
      <p:sp>
        <p:nvSpPr>
          <p:cNvPr id="3" name="Marcador de contenido 2">
            <a:extLst>
              <a:ext uri="{FF2B5EF4-FFF2-40B4-BE49-F238E27FC236}">
                <a16:creationId xmlns:a16="http://schemas.microsoft.com/office/drawing/2014/main" id="{C76646BF-7637-D8A9-A850-BCB75A05E528}"/>
              </a:ext>
            </a:extLst>
          </p:cNvPr>
          <p:cNvSpPr>
            <a:spLocks noGrp="1"/>
          </p:cNvSpPr>
          <p:nvPr>
            <p:ph idx="1"/>
          </p:nvPr>
        </p:nvSpPr>
        <p:spPr/>
        <p:txBody>
          <a:bodyPr>
            <a:normAutofit/>
          </a:bodyPr>
          <a:lstStyle/>
          <a:p>
            <a:r>
              <a:rPr lang="es-MX" dirty="0"/>
              <a:t>El Coordinador Eléctrico Nacional es el organismo técnico encargado de coordinar la operación del sistema eléctrico nacional.</a:t>
            </a:r>
          </a:p>
          <a:p>
            <a:endParaRPr lang="es-MX" dirty="0"/>
          </a:p>
          <a:p>
            <a:r>
              <a:rPr lang="es-MX" dirty="0"/>
              <a:t>Marco Normativo:</a:t>
            </a:r>
          </a:p>
          <a:p>
            <a:r>
              <a:rPr lang="es-MX" dirty="0"/>
              <a:t>Regulado por la Ley General de Servicios Eléctricos (DFL </a:t>
            </a:r>
            <a:r>
              <a:rPr lang="es-MX" dirty="0" err="1"/>
              <a:t>N°</a:t>
            </a:r>
            <a:r>
              <a:rPr lang="es-MX" dirty="0"/>
              <a:t> 4) y la Ley </a:t>
            </a:r>
            <a:r>
              <a:rPr lang="es-MX" dirty="0" err="1"/>
              <a:t>N°</a:t>
            </a:r>
            <a:r>
              <a:rPr lang="es-MX" dirty="0"/>
              <a:t> 20.936 de 2016.</a:t>
            </a:r>
          </a:p>
          <a:p>
            <a:endParaRPr lang="es-MX" dirty="0"/>
          </a:p>
          <a:p>
            <a:endParaRPr lang="es-MX" dirty="0"/>
          </a:p>
        </p:txBody>
      </p:sp>
    </p:spTree>
    <p:extLst>
      <p:ext uri="{BB962C8B-B14F-4D97-AF65-F5344CB8AC3E}">
        <p14:creationId xmlns:p14="http://schemas.microsoft.com/office/powerpoint/2010/main" val="3503891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0997A9-3EE9-CE21-839C-A1FABAF4EAE9}"/>
              </a:ext>
            </a:extLst>
          </p:cNvPr>
          <p:cNvSpPr>
            <a:spLocks noGrp="1"/>
          </p:cNvSpPr>
          <p:nvPr>
            <p:ph type="title"/>
          </p:nvPr>
        </p:nvSpPr>
        <p:spPr/>
        <p:txBody>
          <a:bodyPr/>
          <a:lstStyle/>
          <a:p>
            <a:r>
              <a:rPr lang="es-MX" dirty="0"/>
              <a:t>Competencias</a:t>
            </a:r>
          </a:p>
        </p:txBody>
      </p:sp>
      <p:sp>
        <p:nvSpPr>
          <p:cNvPr id="3" name="Marcador de contenido 2">
            <a:extLst>
              <a:ext uri="{FF2B5EF4-FFF2-40B4-BE49-F238E27FC236}">
                <a16:creationId xmlns:a16="http://schemas.microsoft.com/office/drawing/2014/main" id="{955825FF-B058-C938-EFF2-1BE57B5CF901}"/>
              </a:ext>
            </a:extLst>
          </p:cNvPr>
          <p:cNvSpPr>
            <a:spLocks noGrp="1"/>
          </p:cNvSpPr>
          <p:nvPr>
            <p:ph idx="1"/>
          </p:nvPr>
        </p:nvSpPr>
        <p:spPr/>
        <p:txBody>
          <a:bodyPr>
            <a:normAutofit/>
          </a:bodyPr>
          <a:lstStyle/>
          <a:p>
            <a:pPr marL="0" indent="0">
              <a:buNone/>
            </a:pPr>
            <a:endParaRPr lang="es-MX" dirty="0"/>
          </a:p>
          <a:p>
            <a:r>
              <a:rPr lang="es-MX" dirty="0"/>
              <a:t>- Operación en tiempo real del sistema eléctrico.</a:t>
            </a:r>
          </a:p>
          <a:p>
            <a:r>
              <a:rPr lang="es-MX" dirty="0"/>
              <a:t>- Planificación de la operación y gestión de la capacidad del sistema.</a:t>
            </a:r>
          </a:p>
          <a:p>
            <a:endParaRPr lang="es-MX" dirty="0"/>
          </a:p>
        </p:txBody>
      </p:sp>
    </p:spTree>
    <p:extLst>
      <p:ext uri="{BB962C8B-B14F-4D97-AF65-F5344CB8AC3E}">
        <p14:creationId xmlns:p14="http://schemas.microsoft.com/office/powerpoint/2010/main" val="5613878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7F42EB-3069-2027-B738-942AEADA6473}"/>
              </a:ext>
            </a:extLst>
          </p:cNvPr>
          <p:cNvSpPr>
            <a:spLocks noGrp="1"/>
          </p:cNvSpPr>
          <p:nvPr>
            <p:ph type="title"/>
          </p:nvPr>
        </p:nvSpPr>
        <p:spPr/>
        <p:txBody>
          <a:bodyPr/>
          <a:lstStyle/>
          <a:p>
            <a:r>
              <a:rPr lang="es-MX" dirty="0"/>
              <a:t>Atribuciones y deberes</a:t>
            </a:r>
          </a:p>
        </p:txBody>
      </p:sp>
      <p:sp>
        <p:nvSpPr>
          <p:cNvPr id="3" name="Marcador de contenido 2">
            <a:extLst>
              <a:ext uri="{FF2B5EF4-FFF2-40B4-BE49-F238E27FC236}">
                <a16:creationId xmlns:a16="http://schemas.microsoft.com/office/drawing/2014/main" id="{5C191813-0FBD-B159-FD36-E4D52AD27BA7}"/>
              </a:ext>
            </a:extLst>
          </p:cNvPr>
          <p:cNvSpPr>
            <a:spLocks noGrp="1"/>
          </p:cNvSpPr>
          <p:nvPr>
            <p:ph idx="1"/>
          </p:nvPr>
        </p:nvSpPr>
        <p:spPr/>
        <p:txBody>
          <a:bodyPr>
            <a:normAutofit/>
          </a:bodyPr>
          <a:lstStyle/>
          <a:p>
            <a:r>
              <a:rPr lang="es-MX" dirty="0"/>
              <a:t>- Garantizar la continuidad y seguridad del suministro eléctrico.</a:t>
            </a:r>
          </a:p>
          <a:p>
            <a:r>
              <a:rPr lang="es-MX" dirty="0"/>
              <a:t>- Coordinar la entrada y salida de generadores y otros actores del mercado eléctrico.</a:t>
            </a:r>
          </a:p>
          <a:p>
            <a:r>
              <a:rPr lang="es-MX" dirty="0"/>
              <a:t>- Realizar el despacho económico de carga.</a:t>
            </a:r>
          </a:p>
        </p:txBody>
      </p:sp>
    </p:spTree>
    <p:extLst>
      <p:ext uri="{BB962C8B-B14F-4D97-AF65-F5344CB8AC3E}">
        <p14:creationId xmlns:p14="http://schemas.microsoft.com/office/powerpoint/2010/main" val="33278954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575774-BA27-317B-0E21-6B093098428F}"/>
              </a:ext>
            </a:extLst>
          </p:cNvPr>
          <p:cNvSpPr>
            <a:spLocks noGrp="1"/>
          </p:cNvSpPr>
          <p:nvPr>
            <p:ph type="title"/>
          </p:nvPr>
        </p:nvSpPr>
        <p:spPr/>
        <p:txBody>
          <a:bodyPr/>
          <a:lstStyle/>
          <a:p>
            <a:r>
              <a:rPr lang="es-MX" dirty="0"/>
              <a:t>Interrelación</a:t>
            </a:r>
          </a:p>
        </p:txBody>
      </p:sp>
      <p:sp>
        <p:nvSpPr>
          <p:cNvPr id="3" name="Marcador de contenido 2">
            <a:extLst>
              <a:ext uri="{FF2B5EF4-FFF2-40B4-BE49-F238E27FC236}">
                <a16:creationId xmlns:a16="http://schemas.microsoft.com/office/drawing/2014/main" id="{CDF66347-33C5-81D6-2537-E7D5345D3289}"/>
              </a:ext>
            </a:extLst>
          </p:cNvPr>
          <p:cNvSpPr>
            <a:spLocks noGrp="1"/>
          </p:cNvSpPr>
          <p:nvPr>
            <p:ph idx="1"/>
          </p:nvPr>
        </p:nvSpPr>
        <p:spPr/>
        <p:txBody>
          <a:bodyPr>
            <a:normAutofit/>
          </a:bodyPr>
          <a:lstStyle/>
          <a:p>
            <a:pPr marL="0" indent="0">
              <a:buNone/>
            </a:pPr>
            <a:endParaRPr lang="es-MX" dirty="0"/>
          </a:p>
          <a:p>
            <a:r>
              <a:rPr lang="es-MX" dirty="0"/>
              <a:t>El COO trabaja en coordinación con la CNE para asegurar que las operaciones del sistema eléctrico sean consistentes con las regulaciones y políticas energéticas.</a:t>
            </a:r>
          </a:p>
          <a:p>
            <a:endParaRPr lang="es-MX" dirty="0"/>
          </a:p>
        </p:txBody>
      </p:sp>
    </p:spTree>
    <p:extLst>
      <p:ext uri="{BB962C8B-B14F-4D97-AF65-F5344CB8AC3E}">
        <p14:creationId xmlns:p14="http://schemas.microsoft.com/office/powerpoint/2010/main" val="1823724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B012D5-F752-D0F3-9156-82EE3B18B2F5}"/>
              </a:ext>
            </a:extLst>
          </p:cNvPr>
          <p:cNvSpPr>
            <a:spLocks noGrp="1"/>
          </p:cNvSpPr>
          <p:nvPr>
            <p:ph type="title"/>
          </p:nvPr>
        </p:nvSpPr>
        <p:spPr/>
        <p:txBody>
          <a:bodyPr/>
          <a:lstStyle/>
          <a:p>
            <a:r>
              <a:rPr lang="es-MX" dirty="0"/>
              <a:t>Definición y marco normativo</a:t>
            </a:r>
          </a:p>
        </p:txBody>
      </p:sp>
      <p:sp>
        <p:nvSpPr>
          <p:cNvPr id="3" name="Marcador de contenido 2">
            <a:extLst>
              <a:ext uri="{FF2B5EF4-FFF2-40B4-BE49-F238E27FC236}">
                <a16:creationId xmlns:a16="http://schemas.microsoft.com/office/drawing/2014/main" id="{8CD39613-3227-003E-FA77-F58D54414E36}"/>
              </a:ext>
            </a:extLst>
          </p:cNvPr>
          <p:cNvSpPr>
            <a:spLocks noGrp="1"/>
          </p:cNvSpPr>
          <p:nvPr>
            <p:ph idx="1"/>
          </p:nvPr>
        </p:nvSpPr>
        <p:spPr/>
        <p:txBody>
          <a:bodyPr/>
          <a:lstStyle/>
          <a:p>
            <a:r>
              <a:rPr lang="es-MX" dirty="0"/>
              <a:t>El Ministerio de Energía es la entidad gubernamental encargada de formular y coordinar las políticas y planes en materia energética en Chile.</a:t>
            </a:r>
          </a:p>
          <a:p>
            <a:r>
              <a:rPr lang="es-MX" dirty="0"/>
              <a:t>Marco Normativo:</a:t>
            </a:r>
          </a:p>
          <a:p>
            <a:r>
              <a:rPr lang="es-MX" dirty="0"/>
              <a:t>Creado por la Ley </a:t>
            </a:r>
            <a:r>
              <a:rPr lang="es-MX" dirty="0" err="1"/>
              <a:t>N°</a:t>
            </a:r>
            <a:r>
              <a:rPr lang="es-MX" dirty="0"/>
              <a:t> 20.402 en el año 2010.</a:t>
            </a:r>
          </a:p>
          <a:p>
            <a:endParaRPr lang="es-MX" dirty="0"/>
          </a:p>
        </p:txBody>
      </p:sp>
    </p:spTree>
    <p:extLst>
      <p:ext uri="{BB962C8B-B14F-4D97-AF65-F5344CB8AC3E}">
        <p14:creationId xmlns:p14="http://schemas.microsoft.com/office/powerpoint/2010/main" val="3765288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7E3882-93B4-4DC5-8A9C-395AD3D88313}"/>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AD710D63-D89F-4614-A9A3-500A5DCFC3FE}"/>
              </a:ext>
            </a:extLst>
          </p:cNvPr>
          <p:cNvSpPr>
            <a:spLocks noGrp="1"/>
          </p:cNvSpPr>
          <p:nvPr>
            <p:ph idx="1"/>
          </p:nvPr>
        </p:nvSpPr>
        <p:spPr>
          <a:xfrm>
            <a:off x="5156200" y="1211126"/>
            <a:ext cx="5891209" cy="4580074"/>
          </a:xfrm>
        </p:spPr>
        <p:txBody>
          <a:bodyPr>
            <a:normAutofit fontScale="55000" lnSpcReduction="20000"/>
          </a:bodyPr>
          <a:lstStyle/>
          <a:p>
            <a:pPr algn="just"/>
            <a:r>
              <a:rPr lang="es-MX" dirty="0"/>
              <a:t>De acuerdo al art. 72-1 LGSE la operación coordinada de las instalaciones eléctricas interconectadas debe efectuarse a través de un Coordinador; y según normas técnicas que determine la CNE, la ley y el reglamento.</a:t>
            </a:r>
          </a:p>
          <a:p>
            <a:pPr algn="just"/>
            <a:r>
              <a:rPr lang="es-MX" dirty="0"/>
              <a:t>Ese Coordinador es el Coordinador Independiente del Sistema Eléctrico Nacional.</a:t>
            </a:r>
          </a:p>
          <a:p>
            <a:pPr lvl="1" algn="just"/>
            <a:r>
              <a:rPr lang="es-MX" dirty="0"/>
              <a:t>Sucesor de los antiguos Centros de Despacho Económico de Carga (</a:t>
            </a:r>
            <a:r>
              <a:rPr lang="es-MX" dirty="0" err="1"/>
              <a:t>CDECs</a:t>
            </a:r>
            <a:r>
              <a:rPr lang="es-MX" dirty="0"/>
              <a:t>), creados en 1982.</a:t>
            </a:r>
          </a:p>
          <a:p>
            <a:pPr lvl="1" algn="just"/>
            <a:r>
              <a:rPr lang="es-MX" dirty="0"/>
              <a:t>Su misión es velar por la coordinación en la operación de las instalaciones eléctricas de los concesionarios de generación, transmisión y de distribución, que operan los diferentes sistemas interconectados.</a:t>
            </a:r>
          </a:p>
          <a:p>
            <a:pPr algn="just"/>
            <a:r>
              <a:rPr lang="es-MX" dirty="0"/>
              <a:t>Lo integra un Consejo Directivo (CD), un Director Ejecutivo (DE) y personal de apoyo.</a:t>
            </a:r>
          </a:p>
          <a:p>
            <a:pPr algn="just"/>
            <a:r>
              <a:rPr lang="es-MX" dirty="0"/>
              <a:t>Regulado en el Título VI BIS de la LGSE, añadido por la Ley </a:t>
            </a:r>
            <a:r>
              <a:rPr lang="es-MX" dirty="0" err="1"/>
              <a:t>N°</a:t>
            </a:r>
            <a:r>
              <a:rPr lang="es-MX" dirty="0"/>
              <a:t> 20.936 (D.O. 20.07.16), arts. 212-1 y siguientes.</a:t>
            </a:r>
          </a:p>
          <a:p>
            <a:pPr algn="just"/>
            <a:r>
              <a:rPr lang="es-MX" dirty="0"/>
              <a:t>Art. 212-3 inc. final. El Coordinador se rige por un Estatuto, determinado por el CD, que establece: </a:t>
            </a:r>
          </a:p>
          <a:p>
            <a:pPr marL="914400" lvl="1" indent="-457200" algn="just">
              <a:buAutoNum type="arabicPeriod"/>
            </a:pPr>
            <a:r>
              <a:rPr lang="es-MX" dirty="0"/>
              <a:t>Su estructura interna, </a:t>
            </a:r>
          </a:p>
          <a:p>
            <a:pPr marL="914400" lvl="1" indent="-457200" algn="just">
              <a:buAutoNum type="arabicPeriod"/>
            </a:pPr>
            <a:r>
              <a:rPr lang="es-MX" dirty="0"/>
              <a:t>El personal necesario e idóneo, y </a:t>
            </a:r>
          </a:p>
          <a:p>
            <a:pPr marL="914400" lvl="1" indent="-457200" algn="just">
              <a:buAutoNum type="arabicPeriod"/>
            </a:pPr>
            <a:r>
              <a:rPr lang="es-MX" dirty="0"/>
              <a:t>Las normas que aseguren su adecuado funcionamiento.</a:t>
            </a:r>
          </a:p>
          <a:p>
            <a:endParaRPr lang="es-MX" dirty="0"/>
          </a:p>
          <a:p>
            <a:endParaRPr lang="es-MX" dirty="0"/>
          </a:p>
        </p:txBody>
      </p:sp>
      <p:sp>
        <p:nvSpPr>
          <p:cNvPr id="4" name="Marcador de texto 3">
            <a:extLst>
              <a:ext uri="{FF2B5EF4-FFF2-40B4-BE49-F238E27FC236}">
                <a16:creationId xmlns:a16="http://schemas.microsoft.com/office/drawing/2014/main" id="{79552D9C-90C1-4C2B-A525-5FABD4526DA8}"/>
              </a:ext>
            </a:extLst>
          </p:cNvPr>
          <p:cNvSpPr>
            <a:spLocks noGrp="1"/>
          </p:cNvSpPr>
          <p:nvPr>
            <p:ph type="body" sz="half" idx="2"/>
          </p:nvPr>
        </p:nvSpPr>
        <p:spPr/>
        <p:txBody>
          <a:bodyPr/>
          <a:lstStyle/>
          <a:p>
            <a:r>
              <a:rPr lang="es-MX" dirty="0"/>
              <a:t>(CEN) cont.</a:t>
            </a:r>
          </a:p>
          <a:p>
            <a:r>
              <a:rPr lang="es-MX" dirty="0"/>
              <a:t>Contexto (art. 72 LGSE: operación interconectada del sistema eléctrico)</a:t>
            </a:r>
          </a:p>
          <a:p>
            <a:r>
              <a:rPr lang="nl-NL" dirty="0"/>
              <a:t>Leer más:</a:t>
            </a:r>
          </a:p>
          <a:p>
            <a:r>
              <a:rPr lang="nl-NL" dirty="0">
                <a:hlinkClick r:id="rId2"/>
              </a:rPr>
              <a:t>https://www.coordinador.cl/</a:t>
            </a:r>
            <a:endParaRPr lang="nl-NL" dirty="0"/>
          </a:p>
          <a:p>
            <a:endParaRPr lang="nl-NL" dirty="0"/>
          </a:p>
          <a:p>
            <a:endParaRPr lang="es-MX" dirty="0"/>
          </a:p>
        </p:txBody>
      </p:sp>
    </p:spTree>
    <p:extLst>
      <p:ext uri="{BB962C8B-B14F-4D97-AF65-F5344CB8AC3E}">
        <p14:creationId xmlns:p14="http://schemas.microsoft.com/office/powerpoint/2010/main" val="1427798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9BA57E-84E9-488F-9196-1BD02679CFB9}"/>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6F20A9E6-0E56-40EE-B35B-A85EBE66FAF7}"/>
              </a:ext>
            </a:extLst>
          </p:cNvPr>
          <p:cNvSpPr>
            <a:spLocks noGrp="1"/>
          </p:cNvSpPr>
          <p:nvPr>
            <p:ph idx="1"/>
          </p:nvPr>
        </p:nvSpPr>
        <p:spPr>
          <a:xfrm>
            <a:off x="4905060" y="592666"/>
            <a:ext cx="6142349" cy="5456908"/>
          </a:xfrm>
        </p:spPr>
        <p:txBody>
          <a:bodyPr>
            <a:normAutofit fontScale="70000" lnSpcReduction="20000"/>
          </a:bodyPr>
          <a:lstStyle/>
          <a:p>
            <a:pPr algn="just"/>
            <a:r>
              <a:rPr lang="es-MX" dirty="0"/>
              <a:t>Definición legal del CEN: Art. 212-1: “... organismo técnico e independiente encargado de la coordinación de la operación del conjunto de instalaciones del sistema eléctrico nacional que operen interconectadas entre sí”.</a:t>
            </a:r>
          </a:p>
          <a:p>
            <a:pPr lvl="1" algn="just"/>
            <a:r>
              <a:rPr lang="es-MX" dirty="0"/>
              <a:t>“…es una corporación autónoma de derecho público, sin fines de lucro, con patrimonio propio y de duración indefinida.”</a:t>
            </a:r>
          </a:p>
          <a:p>
            <a:pPr lvl="1" algn="just"/>
            <a:r>
              <a:rPr lang="es-MX" dirty="0"/>
              <a:t>“…domicilio… Santiago”</a:t>
            </a:r>
          </a:p>
          <a:p>
            <a:pPr lvl="1" algn="just"/>
            <a:r>
              <a:rPr lang="es-MX" dirty="0"/>
              <a:t>“…podrá celebrar todo tipo de actos y contratos con sujeción al derecho común.”</a:t>
            </a:r>
          </a:p>
          <a:p>
            <a:pPr lvl="1" algn="just"/>
            <a:r>
              <a:rPr lang="es-MX" dirty="0"/>
              <a:t>“…no forma parte de la Administración del Estado…”</a:t>
            </a:r>
          </a:p>
          <a:p>
            <a:pPr lvl="1" algn="just"/>
            <a:r>
              <a:rPr lang="es-MX" dirty="0"/>
              <a:t>“Su organización, composición, funciones y atribuciones se regirán por la presente ley y su reglamento.”</a:t>
            </a:r>
          </a:p>
          <a:p>
            <a:pPr algn="just"/>
            <a:r>
              <a:rPr lang="es-MX" dirty="0"/>
              <a:t>El Coordinador es una corporación autónoma de derecho público, sin fines de lucro, con patrimonio propio y de duración indefinida. </a:t>
            </a:r>
          </a:p>
          <a:p>
            <a:pPr algn="just"/>
            <a:r>
              <a:rPr lang="es-MX" dirty="0"/>
              <a:t>Su organización, composición, funciones y atribuciones se rigen según lo establecido en la Ley </a:t>
            </a:r>
            <a:r>
              <a:rPr lang="es-MX" dirty="0" err="1"/>
              <a:t>N°</a:t>
            </a:r>
            <a:r>
              <a:rPr lang="es-MX" dirty="0"/>
              <a:t> 20.936 y su Reglamento.</a:t>
            </a:r>
          </a:p>
        </p:txBody>
      </p:sp>
      <p:sp>
        <p:nvSpPr>
          <p:cNvPr id="4" name="Marcador de texto 3">
            <a:extLst>
              <a:ext uri="{FF2B5EF4-FFF2-40B4-BE49-F238E27FC236}">
                <a16:creationId xmlns:a16="http://schemas.microsoft.com/office/drawing/2014/main" id="{936121FD-6E89-47FE-92BB-8DCA58F3FD60}"/>
              </a:ext>
            </a:extLst>
          </p:cNvPr>
          <p:cNvSpPr>
            <a:spLocks noGrp="1"/>
          </p:cNvSpPr>
          <p:nvPr>
            <p:ph type="body" sz="half" idx="2"/>
          </p:nvPr>
        </p:nvSpPr>
        <p:spPr/>
        <p:txBody>
          <a:bodyPr/>
          <a:lstStyle/>
          <a:p>
            <a:r>
              <a:rPr lang="es-MX" dirty="0"/>
              <a:t>(CEN) cont.</a:t>
            </a:r>
          </a:p>
          <a:p>
            <a:r>
              <a:rPr lang="es-MX" dirty="0"/>
              <a:t>Definición legal.</a:t>
            </a:r>
          </a:p>
          <a:p>
            <a:r>
              <a:rPr lang="es-MX" dirty="0"/>
              <a:t>Naturaleza jurídica: Corporación autónoma de Derecho Público, de carácter técnico e independiente (no forma parte de la Administración del Estado).</a:t>
            </a:r>
          </a:p>
        </p:txBody>
      </p:sp>
    </p:spTree>
    <p:extLst>
      <p:ext uri="{BB962C8B-B14F-4D97-AF65-F5344CB8AC3E}">
        <p14:creationId xmlns:p14="http://schemas.microsoft.com/office/powerpoint/2010/main" val="1231590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64E837-2617-44E6-856A-3409AE68F3DC}"/>
              </a:ext>
            </a:extLst>
          </p:cNvPr>
          <p:cNvSpPr>
            <a:spLocks noGrp="1"/>
          </p:cNvSpPr>
          <p:nvPr>
            <p:ph type="title"/>
          </p:nvPr>
        </p:nvSpPr>
        <p:spPr/>
        <p:txBody>
          <a:bodyPr>
            <a:normAutofit fontScale="90000"/>
          </a:bodyPr>
          <a:lstStyle/>
          <a:p>
            <a:r>
              <a:rPr lang="es-MX" dirty="0"/>
              <a:t>Autoridades coordinador eléctrico nacional</a:t>
            </a:r>
          </a:p>
        </p:txBody>
      </p:sp>
      <p:sp>
        <p:nvSpPr>
          <p:cNvPr id="3" name="Marcador de contenido 2">
            <a:extLst>
              <a:ext uri="{FF2B5EF4-FFF2-40B4-BE49-F238E27FC236}">
                <a16:creationId xmlns:a16="http://schemas.microsoft.com/office/drawing/2014/main" id="{1CA4B8E0-1E0E-41A5-82E3-E4DCEB0AA412}"/>
              </a:ext>
            </a:extLst>
          </p:cNvPr>
          <p:cNvSpPr>
            <a:spLocks noGrp="1"/>
          </p:cNvSpPr>
          <p:nvPr>
            <p:ph idx="1"/>
          </p:nvPr>
        </p:nvSpPr>
        <p:spPr/>
        <p:txBody>
          <a:bodyPr>
            <a:normAutofit fontScale="62500" lnSpcReduction="20000"/>
          </a:bodyPr>
          <a:lstStyle/>
          <a:p>
            <a:pPr algn="just"/>
            <a:r>
              <a:rPr lang="es-MX" dirty="0"/>
              <a:t>El Coordinador no forma parte de la Administración del Estado, no siéndole aplicable las disposiciones generales o especiales, dictadas o que se dicten para el sector público, salvo expresa mención. </a:t>
            </a:r>
          </a:p>
          <a:p>
            <a:pPr algn="just"/>
            <a:r>
              <a:rPr lang="es-MX" dirty="0"/>
              <a:t>Así, los miembros del CD, el DE y el personal del Coordinador no son personal de la Administración del Estado; sino que se rigen por el Código del Trabajo.</a:t>
            </a:r>
          </a:p>
          <a:p>
            <a:pPr algn="just"/>
            <a:r>
              <a:rPr lang="es-MX" dirty="0"/>
              <a:t>No obstante, a los Consejeros, al Director Ejecutivo y a su personal se les extenderá la calificación de empleados públicos solo para efectos de aplicarles el Artículo 260 del Código Penal.</a:t>
            </a:r>
          </a:p>
          <a:p>
            <a:pPr lvl="1" algn="just"/>
            <a:r>
              <a:rPr lang="es-MX" dirty="0"/>
              <a:t>Art. 260 del Código Penal: “Para los efectos de este Título (Tít. V De los crímenes y simples delitos cometidos por empleados públicos en el desempeño de sus cargos) y del Párrafo IV del Título III (Tít. III. De los crímenes y simples delitos que afectan los derechos garantidos por la constitución. Párrafo § IV De la tortura, otros tratos crueles, inhumanos o degradantes, y de otros agravios inferidos por funcionarios públicos a los derechos garantidos por la Constitución), se reputa empleado todo el que desempeñe un cargo o función pública, sea en la Administración Central o en instituciones o empresas semifiscales, municipales, autónomas u organismos creados por el Estado o dependientes de él, aunque no sean de nombramiento del Jefe de la República ni reciban sueldo del Estado. No obstará a esta calificación el que el cargo sea de elección popular.”</a:t>
            </a:r>
          </a:p>
          <a:p>
            <a:endParaRPr lang="es-MX" dirty="0"/>
          </a:p>
        </p:txBody>
      </p:sp>
      <p:sp>
        <p:nvSpPr>
          <p:cNvPr id="4" name="Marcador de texto 3">
            <a:extLst>
              <a:ext uri="{FF2B5EF4-FFF2-40B4-BE49-F238E27FC236}">
                <a16:creationId xmlns:a16="http://schemas.microsoft.com/office/drawing/2014/main" id="{7DCAB542-205E-4E4F-BE4B-D64F44F69307}"/>
              </a:ext>
            </a:extLst>
          </p:cNvPr>
          <p:cNvSpPr>
            <a:spLocks noGrp="1"/>
          </p:cNvSpPr>
          <p:nvPr>
            <p:ph type="body" sz="half" idx="2"/>
          </p:nvPr>
        </p:nvSpPr>
        <p:spPr/>
        <p:txBody>
          <a:bodyPr/>
          <a:lstStyle/>
          <a:p>
            <a:r>
              <a:rPr lang="es-MX" dirty="0"/>
              <a:t>CEN (</a:t>
            </a:r>
            <a:r>
              <a:rPr lang="es-MX" dirty="0" err="1"/>
              <a:t>cont</a:t>
            </a:r>
            <a:r>
              <a:rPr lang="es-MX" dirty="0"/>
              <a:t>).</a:t>
            </a:r>
          </a:p>
          <a:p>
            <a:r>
              <a:rPr lang="es-MX" dirty="0"/>
              <a:t>Características</a:t>
            </a:r>
          </a:p>
        </p:txBody>
      </p:sp>
    </p:spTree>
    <p:extLst>
      <p:ext uri="{BB962C8B-B14F-4D97-AF65-F5344CB8AC3E}">
        <p14:creationId xmlns:p14="http://schemas.microsoft.com/office/powerpoint/2010/main" val="799782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03D9EC-8BA4-4DE5-9F11-D4E0BBB42F74}"/>
              </a:ext>
            </a:extLst>
          </p:cNvPr>
          <p:cNvSpPr>
            <a:spLocks noGrp="1"/>
          </p:cNvSpPr>
          <p:nvPr>
            <p:ph type="title"/>
          </p:nvPr>
        </p:nvSpPr>
        <p:spPr/>
        <p:txBody>
          <a:bodyPr>
            <a:normAutofit fontScale="90000"/>
          </a:bodyPr>
          <a:lstStyle/>
          <a:p>
            <a:r>
              <a:rPr lang="es-MX" dirty="0"/>
              <a:t>Autoridades coordinador eléctrico nacional</a:t>
            </a:r>
          </a:p>
        </p:txBody>
      </p:sp>
      <p:sp>
        <p:nvSpPr>
          <p:cNvPr id="3" name="Marcador de contenido 2">
            <a:extLst>
              <a:ext uri="{FF2B5EF4-FFF2-40B4-BE49-F238E27FC236}">
                <a16:creationId xmlns:a16="http://schemas.microsoft.com/office/drawing/2014/main" id="{92CD0ADE-768D-4651-9309-688305C9084C}"/>
              </a:ext>
            </a:extLst>
          </p:cNvPr>
          <p:cNvSpPr>
            <a:spLocks noGrp="1"/>
          </p:cNvSpPr>
          <p:nvPr>
            <p:ph idx="1"/>
          </p:nvPr>
        </p:nvSpPr>
        <p:spPr/>
        <p:txBody>
          <a:bodyPr>
            <a:normAutofit fontScale="85000" lnSpcReduction="10000"/>
          </a:bodyPr>
          <a:lstStyle/>
          <a:p>
            <a:r>
              <a:rPr lang="es-MX" dirty="0"/>
              <a:t>Art. 212-3: “…a cargo de un Consejo Directivo” (en adelante, CD).</a:t>
            </a:r>
          </a:p>
          <a:p>
            <a:r>
              <a:rPr lang="es-MX" dirty="0"/>
              <a:t>5 miembros, uno de ellos elegido como Presidente del Consejo (cuyas facultades están en el inc. 2°: preside y convoca, comunica y vela); y un Vicepresidente designado por el Consejo.</a:t>
            </a:r>
          </a:p>
          <a:p>
            <a:r>
              <a:rPr lang="es-MX" dirty="0"/>
              <a:t>A quien corresponde “…la representación judicial y extrajudicial del organismo y para el cumplimiento de sus funciones,”</a:t>
            </a:r>
          </a:p>
          <a:p>
            <a:r>
              <a:rPr lang="es-MX" dirty="0"/>
              <a:t>…investido de todas las facultades de administración y disposición de toda clase de bienes.</a:t>
            </a:r>
          </a:p>
          <a:p>
            <a:r>
              <a:rPr lang="es-MX" dirty="0"/>
              <a:t>…revestido de la facultad de delegar sus funciones</a:t>
            </a:r>
          </a:p>
          <a:p>
            <a:endParaRPr lang="es-MX" dirty="0"/>
          </a:p>
        </p:txBody>
      </p:sp>
      <p:sp>
        <p:nvSpPr>
          <p:cNvPr id="4" name="Marcador de texto 3">
            <a:extLst>
              <a:ext uri="{FF2B5EF4-FFF2-40B4-BE49-F238E27FC236}">
                <a16:creationId xmlns:a16="http://schemas.microsoft.com/office/drawing/2014/main" id="{4CC5073C-38E8-43BF-B7C6-EC1A728FFCCF}"/>
              </a:ext>
            </a:extLst>
          </p:cNvPr>
          <p:cNvSpPr>
            <a:spLocks noGrp="1"/>
          </p:cNvSpPr>
          <p:nvPr>
            <p:ph type="body" sz="half" idx="2"/>
          </p:nvPr>
        </p:nvSpPr>
        <p:spPr/>
        <p:txBody>
          <a:bodyPr/>
          <a:lstStyle/>
          <a:p>
            <a:r>
              <a:rPr lang="es-MX" dirty="0"/>
              <a:t>CEN (cont.)</a:t>
            </a:r>
          </a:p>
          <a:p>
            <a:r>
              <a:rPr lang="es-MX" dirty="0"/>
              <a:t>Administración y dirección del CEN</a:t>
            </a:r>
          </a:p>
          <a:p>
            <a:r>
              <a:rPr lang="es-MX" dirty="0"/>
              <a:t>El Consejo Directivo (CD)</a:t>
            </a:r>
          </a:p>
        </p:txBody>
      </p:sp>
    </p:spTree>
    <p:extLst>
      <p:ext uri="{BB962C8B-B14F-4D97-AF65-F5344CB8AC3E}">
        <p14:creationId xmlns:p14="http://schemas.microsoft.com/office/powerpoint/2010/main" val="41628933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03D9EC-8BA4-4DE5-9F11-D4E0BBB42F74}"/>
              </a:ext>
            </a:extLst>
          </p:cNvPr>
          <p:cNvSpPr>
            <a:spLocks noGrp="1"/>
          </p:cNvSpPr>
          <p:nvPr>
            <p:ph type="title"/>
          </p:nvPr>
        </p:nvSpPr>
        <p:spPr/>
        <p:txBody>
          <a:bodyPr>
            <a:normAutofit fontScale="90000"/>
          </a:bodyPr>
          <a:lstStyle/>
          <a:p>
            <a:r>
              <a:rPr lang="es-MX" dirty="0"/>
              <a:t>Autoridades coordinador eléctrico nacional</a:t>
            </a:r>
          </a:p>
        </p:txBody>
      </p:sp>
      <p:sp>
        <p:nvSpPr>
          <p:cNvPr id="3" name="Marcador de contenido 2">
            <a:extLst>
              <a:ext uri="{FF2B5EF4-FFF2-40B4-BE49-F238E27FC236}">
                <a16:creationId xmlns:a16="http://schemas.microsoft.com/office/drawing/2014/main" id="{92CD0ADE-768D-4651-9309-688305C9084C}"/>
              </a:ext>
            </a:extLst>
          </p:cNvPr>
          <p:cNvSpPr>
            <a:spLocks noGrp="1"/>
          </p:cNvSpPr>
          <p:nvPr>
            <p:ph idx="1"/>
          </p:nvPr>
        </p:nvSpPr>
        <p:spPr/>
        <p:txBody>
          <a:bodyPr>
            <a:normAutofit fontScale="62500" lnSpcReduction="20000"/>
          </a:bodyPr>
          <a:lstStyle/>
          <a:p>
            <a:pPr algn="just"/>
            <a:r>
              <a:rPr lang="es-MX" dirty="0"/>
              <a:t>Art. 212-4. El CD tiene deberes: </a:t>
            </a:r>
          </a:p>
          <a:p>
            <a:pPr marL="0" indent="0" algn="just">
              <a:buNone/>
            </a:pPr>
            <a:r>
              <a:rPr lang="es-MX" dirty="0"/>
              <a:t>	1. Velar por el cumplimientos de las funciones del CO, 	</a:t>
            </a:r>
          </a:p>
          <a:p>
            <a:pPr marL="0" indent="0" algn="just">
              <a:buNone/>
            </a:pPr>
            <a:r>
              <a:rPr lang="es-MX" dirty="0"/>
              <a:t>	2. Velar por el cumplimiento de la normativa, 	</a:t>
            </a:r>
          </a:p>
          <a:p>
            <a:pPr marL="0" indent="0" algn="just">
              <a:buNone/>
            </a:pPr>
            <a:r>
              <a:rPr lang="es-MX" dirty="0"/>
              <a:t>	3. Informar a la SEC y a la CNE cualquier hecho que 	pueda constituir infracción a la normativa eléctrica 	vigente por parte de los coordinados, identificando al 	propietario de las instalaciones pertinentes.</a:t>
            </a:r>
          </a:p>
          <a:p>
            <a:pPr algn="just"/>
            <a:r>
              <a:rPr lang="es-MX" dirty="0"/>
              <a:t>Art. 212-5. Del CD, su procedimiento de nombramiento (separado, público y abierto; con intervención de </a:t>
            </a:r>
            <a:r>
              <a:rPr lang="es-MX" dirty="0" err="1"/>
              <a:t>headhunters</a:t>
            </a:r>
            <a:r>
              <a:rPr lang="es-MX" dirty="0"/>
              <a:t> más Comité Especial de Nominaciones), requisitos, duración y causales de cesación en el cargo, inhabilidades, sesiones y </a:t>
            </a:r>
            <a:r>
              <a:rPr lang="es-MX" dirty="0" err="1"/>
              <a:t>quora</a:t>
            </a:r>
            <a:r>
              <a:rPr lang="es-MX" dirty="0"/>
              <a:t>.</a:t>
            </a:r>
          </a:p>
          <a:p>
            <a:pPr algn="just"/>
            <a:r>
              <a:rPr lang="es-MX" dirty="0"/>
              <a:t>Sesiona con a lo menos cuatro de sus miembros.</a:t>
            </a:r>
          </a:p>
          <a:p>
            <a:pPr algn="just"/>
            <a:r>
              <a:rPr lang="es-MX" dirty="0"/>
              <a:t>Los acuerdos se adoptan por mayoría simple; </a:t>
            </a:r>
          </a:p>
          <a:p>
            <a:pPr marL="0" indent="0" algn="just">
              <a:buNone/>
            </a:pPr>
            <a:r>
              <a:rPr lang="es-MX"/>
              <a:t>	salvo </a:t>
            </a:r>
            <a:r>
              <a:rPr lang="es-MX" dirty="0"/>
              <a:t>que la ley o el reglamento exijan </a:t>
            </a:r>
            <a:r>
              <a:rPr lang="es-MX"/>
              <a:t>una mayoría </a:t>
            </a:r>
            <a:r>
              <a:rPr lang="es-MX" dirty="0"/>
              <a:t>especial. </a:t>
            </a:r>
          </a:p>
          <a:p>
            <a:pPr algn="just"/>
            <a:r>
              <a:rPr lang="es-MX" dirty="0"/>
              <a:t>El Presidente tiene voto dirimente.</a:t>
            </a:r>
          </a:p>
          <a:p>
            <a:endParaRPr lang="es-MX" dirty="0"/>
          </a:p>
        </p:txBody>
      </p:sp>
      <p:sp>
        <p:nvSpPr>
          <p:cNvPr id="4" name="Marcador de texto 3">
            <a:extLst>
              <a:ext uri="{FF2B5EF4-FFF2-40B4-BE49-F238E27FC236}">
                <a16:creationId xmlns:a16="http://schemas.microsoft.com/office/drawing/2014/main" id="{4CC5073C-38E8-43BF-B7C6-EC1A728FFCCF}"/>
              </a:ext>
            </a:extLst>
          </p:cNvPr>
          <p:cNvSpPr>
            <a:spLocks noGrp="1"/>
          </p:cNvSpPr>
          <p:nvPr>
            <p:ph type="body" sz="half" idx="2"/>
          </p:nvPr>
        </p:nvSpPr>
        <p:spPr/>
        <p:txBody>
          <a:bodyPr/>
          <a:lstStyle/>
          <a:p>
            <a:r>
              <a:rPr lang="es-MX" dirty="0"/>
              <a:t>CEN (cont.)</a:t>
            </a:r>
          </a:p>
          <a:p>
            <a:r>
              <a:rPr lang="es-MX" dirty="0"/>
              <a:t>Administración y dirección del CEN</a:t>
            </a:r>
          </a:p>
          <a:p>
            <a:r>
              <a:rPr lang="es-MX" dirty="0"/>
              <a:t>El Consejo Directivo (CD)</a:t>
            </a:r>
          </a:p>
        </p:txBody>
      </p:sp>
    </p:spTree>
    <p:extLst>
      <p:ext uri="{BB962C8B-B14F-4D97-AF65-F5344CB8AC3E}">
        <p14:creationId xmlns:p14="http://schemas.microsoft.com/office/powerpoint/2010/main" val="11447586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CB33D7-2DE7-4634-9565-8C17ECCF435E}"/>
              </a:ext>
            </a:extLst>
          </p:cNvPr>
          <p:cNvSpPr>
            <a:spLocks noGrp="1"/>
          </p:cNvSpPr>
          <p:nvPr>
            <p:ph type="title"/>
          </p:nvPr>
        </p:nvSpPr>
        <p:spPr/>
        <p:txBody>
          <a:bodyPr/>
          <a:lstStyle/>
          <a:p>
            <a:r>
              <a:rPr lang="es-MX" dirty="0"/>
              <a:t>Autoridades coordinador eléctrico</a:t>
            </a:r>
          </a:p>
        </p:txBody>
      </p:sp>
      <p:sp>
        <p:nvSpPr>
          <p:cNvPr id="3" name="Marcador de contenido 2">
            <a:extLst>
              <a:ext uri="{FF2B5EF4-FFF2-40B4-BE49-F238E27FC236}">
                <a16:creationId xmlns:a16="http://schemas.microsoft.com/office/drawing/2014/main" id="{445878BB-223C-46DD-BA04-982314366A0D}"/>
              </a:ext>
            </a:extLst>
          </p:cNvPr>
          <p:cNvSpPr>
            <a:spLocks noGrp="1"/>
          </p:cNvSpPr>
          <p:nvPr>
            <p:ph idx="1"/>
          </p:nvPr>
        </p:nvSpPr>
        <p:spPr/>
        <p:txBody>
          <a:bodyPr>
            <a:normAutofit fontScale="92500"/>
          </a:bodyPr>
          <a:lstStyle/>
          <a:p>
            <a:r>
              <a:rPr lang="es-MX" dirty="0"/>
              <a:t>Art. 212-3 inc. 4°: “El Coordinador contará con un Director Ejecutivo, que será designado y/o removido por el Consejo Directivo…” según el art. 212-8.</a:t>
            </a:r>
          </a:p>
          <a:p>
            <a:r>
              <a:rPr lang="es-MX" dirty="0"/>
              <a:t>Las funciones del DE son:</a:t>
            </a:r>
          </a:p>
          <a:p>
            <a:pPr marL="0" indent="0">
              <a:buNone/>
            </a:pPr>
            <a:r>
              <a:rPr lang="es-MX" dirty="0"/>
              <a:t>	1. Ejecutar acuerdos y directrices del CD.</a:t>
            </a:r>
          </a:p>
          <a:p>
            <a:pPr marL="0" indent="0">
              <a:buNone/>
            </a:pPr>
            <a:r>
              <a:rPr lang="es-MX" dirty="0"/>
              <a:t>	2. La gestión de funcionamiento técnico y 	administrativo.</a:t>
            </a:r>
          </a:p>
          <a:p>
            <a:pPr marL="0" indent="0">
              <a:buNone/>
            </a:pPr>
            <a:r>
              <a:rPr lang="es-MX" dirty="0"/>
              <a:t>	3. Proponer estructura organizacional del 	Coordinador.</a:t>
            </a:r>
          </a:p>
          <a:p>
            <a:pPr marL="0" indent="0">
              <a:buNone/>
            </a:pPr>
            <a:r>
              <a:rPr lang="es-MX" dirty="0"/>
              <a:t>	4. Otras delegadas por el CD.</a:t>
            </a:r>
          </a:p>
          <a:p>
            <a:endParaRPr lang="es-MX" dirty="0"/>
          </a:p>
        </p:txBody>
      </p:sp>
      <p:sp>
        <p:nvSpPr>
          <p:cNvPr id="4" name="Marcador de texto 3">
            <a:extLst>
              <a:ext uri="{FF2B5EF4-FFF2-40B4-BE49-F238E27FC236}">
                <a16:creationId xmlns:a16="http://schemas.microsoft.com/office/drawing/2014/main" id="{91C8EC55-34A5-4FE0-AB30-F48984E521CE}"/>
              </a:ext>
            </a:extLst>
          </p:cNvPr>
          <p:cNvSpPr>
            <a:spLocks noGrp="1"/>
          </p:cNvSpPr>
          <p:nvPr>
            <p:ph type="body" sz="half" idx="2"/>
          </p:nvPr>
        </p:nvSpPr>
        <p:spPr/>
        <p:txBody>
          <a:bodyPr/>
          <a:lstStyle/>
          <a:p>
            <a:r>
              <a:rPr lang="es-MX" dirty="0"/>
              <a:t>CEN (cont.)</a:t>
            </a:r>
          </a:p>
          <a:p>
            <a:r>
              <a:rPr lang="es-MX" dirty="0"/>
              <a:t>Administración y dirección del CEN.</a:t>
            </a:r>
          </a:p>
          <a:p>
            <a:r>
              <a:rPr lang="es-MX" dirty="0"/>
              <a:t>El Director Ejecutivo (DE)</a:t>
            </a:r>
          </a:p>
        </p:txBody>
      </p:sp>
    </p:spTree>
    <p:extLst>
      <p:ext uri="{BB962C8B-B14F-4D97-AF65-F5344CB8AC3E}">
        <p14:creationId xmlns:p14="http://schemas.microsoft.com/office/powerpoint/2010/main" val="25668088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D45D57-6F94-4C03-8EC3-8B0AC69B05B7}"/>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a:t>
            </a:r>
          </a:p>
        </p:txBody>
      </p:sp>
      <p:sp>
        <p:nvSpPr>
          <p:cNvPr id="3" name="Marcador de contenido 2">
            <a:extLst>
              <a:ext uri="{FF2B5EF4-FFF2-40B4-BE49-F238E27FC236}">
                <a16:creationId xmlns:a16="http://schemas.microsoft.com/office/drawing/2014/main" id="{741A4190-1705-4831-80EB-35412E91E56F}"/>
              </a:ext>
            </a:extLst>
          </p:cNvPr>
          <p:cNvSpPr>
            <a:spLocks noGrp="1"/>
          </p:cNvSpPr>
          <p:nvPr>
            <p:ph idx="1"/>
          </p:nvPr>
        </p:nvSpPr>
        <p:spPr/>
        <p:txBody>
          <a:bodyPr>
            <a:normAutofit fontScale="85000" lnSpcReduction="20000"/>
          </a:bodyPr>
          <a:lstStyle/>
          <a:p>
            <a:pPr algn="just"/>
            <a:r>
              <a:rPr lang="es-MX" dirty="0"/>
              <a:t>Art. 212-2: Transparencia y publicidad de la información, que debe ser actualizada, completa, de fácil identificación y acceso expedito.</a:t>
            </a:r>
          </a:p>
          <a:p>
            <a:pPr algn="just"/>
            <a:r>
              <a:rPr lang="es-MX" dirty="0"/>
              <a:t>¿Cómo?. A través de la página web (con las características ya referidas); o proporcionarla a través de requerimiento.</a:t>
            </a:r>
          </a:p>
          <a:p>
            <a:pPr algn="just"/>
            <a:r>
              <a:rPr lang="es-MX" dirty="0"/>
              <a:t>Excepción: Casos legales o constitucionales de secreto o reserva de la información; o que su publicidad afecte el cumplimiento debido de las funciones del Coordinador o derechos de las personas (vida privada o derechos de carácter comercial o económico).</a:t>
            </a:r>
          </a:p>
          <a:p>
            <a:pPr algn="just"/>
            <a:r>
              <a:rPr lang="es-MX" dirty="0"/>
              <a:t>Rige también lo dispuesto en los artículos 8, 47 y 48 de la Ley </a:t>
            </a:r>
            <a:r>
              <a:rPr lang="es-MX" dirty="0" err="1"/>
              <a:t>N°</a:t>
            </a:r>
            <a:r>
              <a:rPr lang="es-MX" dirty="0"/>
              <a:t> 20.285 sobre acceso a la información pública.</a:t>
            </a:r>
          </a:p>
          <a:p>
            <a:endParaRPr lang="es-MX" dirty="0"/>
          </a:p>
        </p:txBody>
      </p:sp>
      <p:sp>
        <p:nvSpPr>
          <p:cNvPr id="4" name="Marcador de texto 3">
            <a:extLst>
              <a:ext uri="{FF2B5EF4-FFF2-40B4-BE49-F238E27FC236}">
                <a16:creationId xmlns:a16="http://schemas.microsoft.com/office/drawing/2014/main" id="{730DD5B9-1E64-4A74-958C-B14964BF5D7D}"/>
              </a:ext>
            </a:extLst>
          </p:cNvPr>
          <p:cNvSpPr>
            <a:spLocks noGrp="1"/>
          </p:cNvSpPr>
          <p:nvPr>
            <p:ph type="body" sz="half" idx="2"/>
          </p:nvPr>
        </p:nvSpPr>
        <p:spPr/>
        <p:txBody>
          <a:bodyPr/>
          <a:lstStyle/>
          <a:p>
            <a:r>
              <a:rPr lang="es-MX" dirty="0"/>
              <a:t>Principios aplicables a la actividad del CEN.</a:t>
            </a:r>
          </a:p>
          <a:p>
            <a:r>
              <a:rPr lang="es-MX" dirty="0"/>
              <a:t>	Transparencia de la información.</a:t>
            </a:r>
          </a:p>
          <a:p>
            <a:r>
              <a:rPr lang="es-MX" dirty="0"/>
              <a:t>	Publicidad de la información.</a:t>
            </a:r>
          </a:p>
        </p:txBody>
      </p:sp>
    </p:spTree>
    <p:extLst>
      <p:ext uri="{BB962C8B-B14F-4D97-AF65-F5344CB8AC3E}">
        <p14:creationId xmlns:p14="http://schemas.microsoft.com/office/powerpoint/2010/main" val="3909101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4A7717-F21D-4BCA-AA15-1B57F8965720}"/>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a:t>
            </a:r>
          </a:p>
        </p:txBody>
      </p:sp>
      <p:sp>
        <p:nvSpPr>
          <p:cNvPr id="3" name="Marcador de contenido 2">
            <a:extLst>
              <a:ext uri="{FF2B5EF4-FFF2-40B4-BE49-F238E27FC236}">
                <a16:creationId xmlns:a16="http://schemas.microsoft.com/office/drawing/2014/main" id="{55D873B5-0A9A-4FD2-99BA-F038DB37627D}"/>
              </a:ext>
            </a:extLst>
          </p:cNvPr>
          <p:cNvSpPr>
            <a:spLocks noGrp="1"/>
          </p:cNvSpPr>
          <p:nvPr>
            <p:ph idx="1"/>
          </p:nvPr>
        </p:nvSpPr>
        <p:spPr>
          <a:xfrm>
            <a:off x="5156200" y="920456"/>
            <a:ext cx="6252605" cy="4870744"/>
          </a:xfrm>
        </p:spPr>
        <p:txBody>
          <a:bodyPr>
            <a:normAutofit fontScale="47500" lnSpcReduction="20000"/>
          </a:bodyPr>
          <a:lstStyle/>
          <a:p>
            <a:r>
              <a:rPr lang="es-MX" dirty="0"/>
              <a:t>Para efectos de velar por el cumplimiento de esta obligación se considerará al Director Ejecutivo (DE) como jefe superior del Servicio (art. 212-2 inc. 4°). Y le son aplicables los arts. 8, 47 y 48 de la Ley N°20.285 sobre Acceso a la Información Pública.</a:t>
            </a:r>
          </a:p>
          <a:p>
            <a:r>
              <a:rPr lang="es-MX" dirty="0"/>
              <a:t>La obligación impone al CEN: </a:t>
            </a:r>
          </a:p>
          <a:p>
            <a:pPr marL="457200" lvl="1" indent="0">
              <a:buNone/>
            </a:pPr>
            <a:r>
              <a:rPr lang="es-MX" dirty="0"/>
              <a:t>1. mantener un sitio web con información completa, fácilmente identificable, de acceso expedito (inc. 2°) permanente, disponible al público, y actualizada una vez al mes (inc. 1°).</a:t>
            </a:r>
          </a:p>
          <a:p>
            <a:pPr lvl="2"/>
            <a:r>
              <a:rPr lang="es-MX" dirty="0"/>
              <a:t>La información debe versar sobre:</a:t>
            </a:r>
          </a:p>
          <a:p>
            <a:pPr marL="914400" lvl="2" indent="0">
              <a:buNone/>
            </a:pPr>
            <a:r>
              <a:rPr lang="es-MX" dirty="0"/>
              <a:t>	a. Marco normativo.</a:t>
            </a:r>
          </a:p>
          <a:p>
            <a:pPr marL="914400" lvl="2" indent="0">
              <a:buNone/>
            </a:pPr>
            <a:r>
              <a:rPr lang="es-MX" dirty="0"/>
              <a:t>	b. Estructura orgánica y organización interna.</a:t>
            </a:r>
          </a:p>
          <a:p>
            <a:pPr marL="914400" lvl="2" indent="0">
              <a:buNone/>
            </a:pPr>
            <a:r>
              <a:rPr lang="es-MX" dirty="0"/>
              <a:t>	c. Funciones y competencias de unidades u órganos.</a:t>
            </a:r>
          </a:p>
          <a:p>
            <a:pPr marL="914400" lvl="2" indent="0">
              <a:buNone/>
            </a:pPr>
            <a:r>
              <a:rPr lang="es-MX" dirty="0"/>
              <a:t>	d. Estados financieros y memorias anuales.</a:t>
            </a:r>
          </a:p>
          <a:p>
            <a:pPr marL="914400" lvl="2" indent="0">
              <a:buNone/>
            </a:pPr>
            <a:r>
              <a:rPr lang="es-MX" dirty="0"/>
              <a:t>	e. Composición del Consejo Directivo</a:t>
            </a:r>
          </a:p>
          <a:p>
            <a:pPr marL="914400" lvl="2" indent="0">
              <a:buNone/>
            </a:pPr>
            <a:r>
              <a:rPr lang="es-MX" dirty="0"/>
              <a:t>	f. Información consolidada del personal.</a:t>
            </a:r>
          </a:p>
          <a:p>
            <a:pPr marL="914400" lvl="2" indent="0">
              <a:buNone/>
            </a:pPr>
            <a:r>
              <a:rPr lang="es-MX" dirty="0"/>
              <a:t>	g. Remuneraciones y estipendios anuales percibidos por CD, DE, 		desglosados.</a:t>
            </a:r>
          </a:p>
          <a:p>
            <a:pPr marL="914400" lvl="2" indent="0">
              <a:buNone/>
            </a:pPr>
            <a:r>
              <a:rPr lang="es-MX" dirty="0"/>
              <a:t>	h. Cuenta pública anual de cumplimiento de objetivos de gestión. </a:t>
            </a:r>
          </a:p>
          <a:p>
            <a:pPr marL="457200" lvl="1" indent="0">
              <a:buNone/>
            </a:pPr>
            <a:r>
              <a:rPr lang="es-MX" dirty="0"/>
              <a:t>2. Proporcionar toda la información que se le solicite.</a:t>
            </a:r>
          </a:p>
          <a:p>
            <a:pPr marL="457200" lvl="1" indent="0">
              <a:buNone/>
            </a:pPr>
            <a:r>
              <a:rPr lang="es-MX" dirty="0"/>
              <a:t>	Salvo las excepciones legales (inc. 3°). Éstas últimas son: </a:t>
            </a:r>
          </a:p>
          <a:p>
            <a:pPr marL="457200" lvl="1" indent="0">
              <a:buNone/>
            </a:pPr>
            <a:r>
              <a:rPr lang="es-MX" dirty="0"/>
              <a:t>		a) causales legales y/o constitucionales de secreto o reserva, </a:t>
            </a:r>
          </a:p>
          <a:p>
            <a:pPr marL="457200" lvl="1" indent="0">
              <a:buNone/>
            </a:pPr>
            <a:r>
              <a:rPr lang="es-MX" dirty="0"/>
              <a:t>		b) afectación del cumplimiento debido de las obligaciones del Coordinador, y </a:t>
            </a:r>
          </a:p>
          <a:p>
            <a:pPr marL="457200" lvl="1" indent="0">
              <a:buNone/>
            </a:pPr>
            <a:r>
              <a:rPr lang="es-MX" dirty="0"/>
              <a:t>		c) afectación de derechos de las personas, especialmente del ámbito de su vida 		privada o derechos de carácter comercial o económico.</a:t>
            </a:r>
          </a:p>
        </p:txBody>
      </p:sp>
      <p:sp>
        <p:nvSpPr>
          <p:cNvPr id="4" name="Marcador de texto 3">
            <a:extLst>
              <a:ext uri="{FF2B5EF4-FFF2-40B4-BE49-F238E27FC236}">
                <a16:creationId xmlns:a16="http://schemas.microsoft.com/office/drawing/2014/main" id="{D2E22036-49FB-4C7D-823B-67A40857072D}"/>
              </a:ext>
            </a:extLst>
          </p:cNvPr>
          <p:cNvSpPr>
            <a:spLocks noGrp="1"/>
          </p:cNvSpPr>
          <p:nvPr>
            <p:ph type="body" sz="half" idx="2"/>
          </p:nvPr>
        </p:nvSpPr>
        <p:spPr/>
        <p:txBody>
          <a:bodyPr/>
          <a:lstStyle/>
          <a:p>
            <a:pPr algn="just"/>
            <a:r>
              <a:rPr lang="es-MX" dirty="0"/>
              <a:t>Principios aplicables a la actividad del CEN.</a:t>
            </a:r>
          </a:p>
          <a:p>
            <a:pPr algn="just"/>
            <a:r>
              <a:rPr lang="es-MX" dirty="0"/>
              <a:t>	Transparencia de la información.</a:t>
            </a:r>
          </a:p>
          <a:p>
            <a:pPr algn="just"/>
            <a:r>
              <a:rPr lang="es-MX" dirty="0"/>
              <a:t>	Publicidad de la información.</a:t>
            </a:r>
          </a:p>
          <a:p>
            <a:pPr algn="just"/>
            <a:r>
              <a:rPr lang="es-MX" dirty="0"/>
              <a:t>Art. 212-2: Establece la obligación de transparencia y publicidad de la información.</a:t>
            </a:r>
          </a:p>
          <a:p>
            <a:endParaRPr lang="es-MX" dirty="0"/>
          </a:p>
        </p:txBody>
      </p:sp>
    </p:spTree>
    <p:extLst>
      <p:ext uri="{BB962C8B-B14F-4D97-AF65-F5344CB8AC3E}">
        <p14:creationId xmlns:p14="http://schemas.microsoft.com/office/powerpoint/2010/main" val="7304837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64BB6-1CC4-47A9-902E-BD54C7DDA6FA}"/>
              </a:ext>
            </a:extLst>
          </p:cNvPr>
          <p:cNvSpPr>
            <a:spLocks noGrp="1"/>
          </p:cNvSpPr>
          <p:nvPr>
            <p:ph type="title"/>
          </p:nvPr>
        </p:nvSpPr>
        <p:spPr>
          <a:xfrm>
            <a:off x="1146706" y="609601"/>
            <a:ext cx="3631186" cy="1639884"/>
          </a:xfrm>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3C046F8D-1DA5-480C-98E5-8D970218F92A}"/>
              </a:ext>
            </a:extLst>
          </p:cNvPr>
          <p:cNvSpPr>
            <a:spLocks noGrp="1"/>
          </p:cNvSpPr>
          <p:nvPr>
            <p:ph idx="1"/>
          </p:nvPr>
        </p:nvSpPr>
        <p:spPr>
          <a:xfrm>
            <a:off x="4481165" y="592665"/>
            <a:ext cx="7157753" cy="5655733"/>
          </a:xfrm>
        </p:spPr>
        <p:txBody>
          <a:bodyPr>
            <a:normAutofit fontScale="70000" lnSpcReduction="20000"/>
          </a:bodyPr>
          <a:lstStyle/>
          <a:p>
            <a:pPr algn="just"/>
            <a:r>
              <a:rPr lang="es-MX" dirty="0"/>
              <a:t>Son Coordinados todos quienes tienen la obligación de sujetarse a la coordinación del Coordinador Eléctrico Nacional. </a:t>
            </a:r>
          </a:p>
          <a:p>
            <a:pPr algn="just"/>
            <a:r>
              <a:rPr lang="es-MX" dirty="0"/>
              <a:t>Los coordinados están en el art. 72-2 </a:t>
            </a:r>
            <a:r>
              <a:rPr lang="es-MX" dirty="0" err="1"/>
              <a:t>incs</a:t>
            </a:r>
            <a:r>
              <a:rPr lang="es-MX" dirty="0"/>
              <a:t>. 1° y 2°. </a:t>
            </a:r>
          </a:p>
          <a:p>
            <a:pPr algn="just"/>
            <a:r>
              <a:rPr lang="es-MX" dirty="0"/>
              <a:t>Ellos son:</a:t>
            </a:r>
          </a:p>
          <a:p>
            <a:pPr marL="457200" lvl="1" indent="0" algn="just">
              <a:buNone/>
            </a:pPr>
            <a:r>
              <a:rPr lang="es-MX" dirty="0"/>
              <a:t>1.	Propietarios, </a:t>
            </a:r>
          </a:p>
          <a:p>
            <a:pPr marL="914400" lvl="1" indent="-457200" algn="just">
              <a:buAutoNum type="arabicPeriod" startAt="2"/>
            </a:pPr>
            <a:r>
              <a:rPr lang="es-MX" dirty="0"/>
              <a:t>arrendatarios,</a:t>
            </a:r>
          </a:p>
          <a:p>
            <a:pPr marL="914400" lvl="1" indent="-457200" algn="just">
              <a:buAutoNum type="arabicPeriod" startAt="2"/>
            </a:pPr>
            <a:r>
              <a:rPr lang="es-MX" dirty="0"/>
              <a:t>usufructuarios </a:t>
            </a:r>
          </a:p>
          <a:p>
            <a:pPr marL="914400" lvl="1" indent="-457200" algn="just">
              <a:buAutoNum type="arabicPeriod" startAt="2"/>
            </a:pPr>
            <a:r>
              <a:rPr lang="es-MX" dirty="0"/>
              <a:t>u operadores a cualquier título </a:t>
            </a:r>
          </a:p>
          <a:p>
            <a:pPr algn="just"/>
            <a:r>
              <a:rPr lang="es-MX" dirty="0"/>
              <a:t>De:</a:t>
            </a:r>
          </a:p>
          <a:p>
            <a:pPr marL="914400" lvl="1" indent="-457200" algn="just">
              <a:buAutoNum type="arabicPeriod"/>
            </a:pPr>
            <a:r>
              <a:rPr lang="es-MX" dirty="0"/>
              <a:t>centrales generadoras,</a:t>
            </a:r>
          </a:p>
          <a:p>
            <a:pPr marL="914400" lvl="1" indent="-457200" algn="just">
              <a:buAutoNum type="arabicPeriod"/>
            </a:pPr>
            <a:r>
              <a:rPr lang="es-MX" dirty="0"/>
              <a:t>sistemas de transporte,</a:t>
            </a:r>
          </a:p>
          <a:p>
            <a:pPr marL="914400" lvl="1" indent="-457200" algn="just">
              <a:buAutoNum type="arabicPeriod"/>
            </a:pPr>
            <a:r>
              <a:rPr lang="es-MX" dirty="0"/>
              <a:t>instalaciones para la prestación de servicios complementarios,</a:t>
            </a:r>
          </a:p>
          <a:p>
            <a:pPr marL="914400" lvl="1" indent="-457200" algn="just">
              <a:buAutoNum type="arabicPeriod"/>
            </a:pPr>
            <a:r>
              <a:rPr lang="es-MX" dirty="0"/>
              <a:t>sistemas de almacenamiento de energía,</a:t>
            </a:r>
          </a:p>
          <a:p>
            <a:pPr marL="914400" lvl="1" indent="-457200" algn="just">
              <a:buAutoNum type="arabicPeriod"/>
            </a:pPr>
            <a:r>
              <a:rPr lang="es-MX" dirty="0"/>
              <a:t>instalaciones de distribución e </a:t>
            </a:r>
          </a:p>
          <a:p>
            <a:pPr marL="914400" lvl="1" indent="-457200" algn="just">
              <a:buAutoNum type="arabicPeriod"/>
            </a:pPr>
            <a:r>
              <a:rPr lang="es-MX" dirty="0"/>
              <a:t>instalaciones de clientes libres</a:t>
            </a:r>
          </a:p>
          <a:p>
            <a:pPr marL="914400" lvl="1" indent="-457200" algn="just">
              <a:buAutoNum type="arabicPeriod"/>
            </a:pPr>
            <a:r>
              <a:rPr lang="es-MX" dirty="0"/>
              <a:t>así como pequeños medios de generación, del art. 72-2 de la LGSE.</a:t>
            </a:r>
          </a:p>
          <a:p>
            <a:pPr algn="just"/>
            <a:r>
              <a:rPr lang="es-MX" dirty="0"/>
              <a:t>interconectados al sistema.</a:t>
            </a:r>
          </a:p>
          <a:p>
            <a:pPr algn="just"/>
            <a:endParaRPr lang="es-MX" dirty="0"/>
          </a:p>
          <a:p>
            <a:pPr algn="just"/>
            <a:endParaRPr lang="es-MX" dirty="0"/>
          </a:p>
        </p:txBody>
      </p:sp>
      <p:sp>
        <p:nvSpPr>
          <p:cNvPr id="4" name="Marcador de texto 3">
            <a:extLst>
              <a:ext uri="{FF2B5EF4-FFF2-40B4-BE49-F238E27FC236}">
                <a16:creationId xmlns:a16="http://schemas.microsoft.com/office/drawing/2014/main" id="{472437A3-B75A-4993-A571-4B023C4261A5}"/>
              </a:ext>
            </a:extLst>
          </p:cNvPr>
          <p:cNvSpPr>
            <a:spLocks noGrp="1"/>
          </p:cNvSpPr>
          <p:nvPr>
            <p:ph type="body" sz="half" idx="2"/>
          </p:nvPr>
        </p:nvSpPr>
        <p:spPr>
          <a:xfrm>
            <a:off x="1146706" y="2249486"/>
            <a:ext cx="3080124" cy="3541714"/>
          </a:xfrm>
        </p:spPr>
        <p:txBody>
          <a:bodyPr/>
          <a:lstStyle/>
          <a:p>
            <a:r>
              <a:rPr lang="es-MX" dirty="0"/>
              <a:t>(CEN) cont.</a:t>
            </a:r>
          </a:p>
          <a:p>
            <a:r>
              <a:rPr lang="es-MX" dirty="0"/>
              <a:t>Los coordinados</a:t>
            </a:r>
          </a:p>
          <a:p>
            <a:endParaRPr lang="es-MX" dirty="0"/>
          </a:p>
        </p:txBody>
      </p:sp>
    </p:spTree>
    <p:extLst>
      <p:ext uri="{BB962C8B-B14F-4D97-AF65-F5344CB8AC3E}">
        <p14:creationId xmlns:p14="http://schemas.microsoft.com/office/powerpoint/2010/main" val="16944327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64BB6-1CC4-47A9-902E-BD54C7DDA6FA}"/>
              </a:ext>
            </a:extLst>
          </p:cNvPr>
          <p:cNvSpPr>
            <a:spLocks noGrp="1"/>
          </p:cNvSpPr>
          <p:nvPr>
            <p:ph type="title"/>
          </p:nvPr>
        </p:nvSpPr>
        <p:spPr>
          <a:xfrm>
            <a:off x="1146706" y="609601"/>
            <a:ext cx="3631186" cy="1639884"/>
          </a:xfrm>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3C046F8D-1DA5-480C-98E5-8D970218F92A}"/>
              </a:ext>
            </a:extLst>
          </p:cNvPr>
          <p:cNvSpPr>
            <a:spLocks noGrp="1"/>
          </p:cNvSpPr>
          <p:nvPr>
            <p:ph idx="1"/>
          </p:nvPr>
        </p:nvSpPr>
        <p:spPr>
          <a:xfrm>
            <a:off x="4481165" y="592665"/>
            <a:ext cx="7157753" cy="5655733"/>
          </a:xfrm>
        </p:spPr>
        <p:txBody>
          <a:bodyPr>
            <a:normAutofit fontScale="47500" lnSpcReduction="20000"/>
          </a:bodyPr>
          <a:lstStyle/>
          <a:p>
            <a:pPr marL="0" indent="0" algn="just">
              <a:buNone/>
            </a:pPr>
            <a:r>
              <a:rPr lang="es-MX" dirty="0"/>
              <a:t>Los coordinados.</a:t>
            </a:r>
          </a:p>
          <a:p>
            <a:pPr algn="just"/>
            <a:r>
              <a:rPr lang="es-MX" dirty="0"/>
              <a:t>Son Coordinados todos quienes tienen la obligación de sujetarse a la coordinación del Coordinador Eléctrico Nacional. </a:t>
            </a:r>
          </a:p>
          <a:p>
            <a:pPr algn="just"/>
            <a:r>
              <a:rPr lang="es-MX" dirty="0"/>
              <a:t>Vale decir, propietarios, arrendatarios, usufructuarios o quien opere, a cualquier título, centrales generadoras, sistemas de transporte, instalaciones para la prestación de servicios complementarios, sistemas de almacenamiento de energía, instalaciones de distribución e instalaciones de clientes libres que se interconecten al sistema eléctrico, así como los pequeños medios de generación, a que se refiere el Artículo 72-2 de la Ley General de Servicios Eléctricos.</a:t>
            </a:r>
          </a:p>
          <a:p>
            <a:pPr marL="0" indent="0" algn="just">
              <a:buNone/>
            </a:pPr>
            <a:r>
              <a:rPr lang="es-MX" dirty="0"/>
              <a:t>Funciones del CEN:</a:t>
            </a:r>
          </a:p>
          <a:p>
            <a:pPr algn="just"/>
            <a:r>
              <a:rPr lang="es-MX" dirty="0"/>
              <a:t>El CEN es un organismo </a:t>
            </a:r>
            <a:r>
              <a:rPr lang="es-MX" dirty="0" err="1"/>
              <a:t>técnico</a:t>
            </a:r>
            <a:r>
              <a:rPr lang="es-MX" dirty="0"/>
              <a:t> e independiente, encargado de la </a:t>
            </a:r>
            <a:r>
              <a:rPr lang="es-MX" dirty="0" err="1"/>
              <a:t>coordinación</a:t>
            </a:r>
            <a:r>
              <a:rPr lang="es-MX" dirty="0"/>
              <a:t> de la </a:t>
            </a:r>
            <a:r>
              <a:rPr lang="es-MX" dirty="0" err="1"/>
              <a:t>operación</a:t>
            </a:r>
            <a:r>
              <a:rPr lang="es-MX" dirty="0"/>
              <a:t> del conjunto de instalaciones del Sistema </a:t>
            </a:r>
            <a:r>
              <a:rPr lang="es-MX" dirty="0" err="1"/>
              <a:t>Eléctrico</a:t>
            </a:r>
            <a:r>
              <a:rPr lang="es-MX" dirty="0"/>
              <a:t> Nacional (SEN) que operen interconectadas entre sí.</a:t>
            </a:r>
          </a:p>
          <a:p>
            <a:pPr algn="just"/>
            <a:r>
              <a:rPr lang="es-MX" dirty="0"/>
              <a:t>Coordinar la operación del conjunto de instalaciones del Sistema Eléctrico Nacional (SEN) que operen interconectadas entre sí, de acuerdo a las normas técnicas que determinen la Comisión Nacional de Energía (CNE), la ley (LGSE) y la reglamentación pertinente.</a:t>
            </a:r>
          </a:p>
          <a:p>
            <a:pPr algn="just"/>
            <a:r>
              <a:rPr lang="es-MX" dirty="0"/>
              <a:t>Para lo cual sólo podrá operar directamente las instalaciones sistémicas de control, comunicación y monitoreo necesarias para la coordinación.</a:t>
            </a:r>
          </a:p>
          <a:p>
            <a:pPr algn="just"/>
            <a:r>
              <a:rPr lang="es-MX" dirty="0"/>
              <a:t>Realizar la </a:t>
            </a:r>
            <a:r>
              <a:rPr lang="es-MX" dirty="0" err="1"/>
              <a:t>programación</a:t>
            </a:r>
            <a:r>
              <a:rPr lang="es-MX" dirty="0"/>
              <a:t> de la </a:t>
            </a:r>
            <a:r>
              <a:rPr lang="es-MX" dirty="0" err="1"/>
              <a:t>operación</a:t>
            </a:r>
            <a:r>
              <a:rPr lang="es-MX" dirty="0"/>
              <a:t> de los sistemas medianos en que exista </a:t>
            </a:r>
            <a:r>
              <a:rPr lang="es-MX" dirty="0" err="1"/>
              <a:t>más</a:t>
            </a:r>
            <a:r>
              <a:rPr lang="es-MX" dirty="0"/>
              <a:t> de una empresa generadora, conforme a la Ley, el reglamento y las normas </a:t>
            </a:r>
            <a:r>
              <a:rPr lang="es-MX" dirty="0" err="1"/>
              <a:t>técnicas</a:t>
            </a:r>
            <a:r>
              <a:rPr lang="es-MX" dirty="0"/>
              <a:t>.</a:t>
            </a:r>
          </a:p>
          <a:p>
            <a:pPr algn="just"/>
            <a:r>
              <a:rPr lang="es-MX" dirty="0"/>
              <a:t>Requerir a los Coordinados la entrega y </a:t>
            </a:r>
            <a:r>
              <a:rPr lang="es-MX" dirty="0" err="1"/>
              <a:t>actualización</a:t>
            </a:r>
            <a:r>
              <a:rPr lang="es-MX" dirty="0"/>
              <a:t> en forma oportuna, cabal, completa y veraz de toda la </a:t>
            </a:r>
            <a:r>
              <a:rPr lang="es-MX" dirty="0" err="1"/>
              <a:t>información</a:t>
            </a:r>
            <a:r>
              <a:rPr lang="es-MX" dirty="0"/>
              <a:t> que considere necesaria para el cumplimiento de sus funciones, </a:t>
            </a:r>
            <a:r>
              <a:rPr lang="es-MX" dirty="0" err="1"/>
              <a:t>asi</a:t>
            </a:r>
            <a:r>
              <a:rPr lang="es-MX" dirty="0"/>
              <a:t>́ como realizar </a:t>
            </a:r>
            <a:r>
              <a:rPr lang="es-MX" dirty="0" err="1"/>
              <a:t>auditorías</a:t>
            </a:r>
            <a:r>
              <a:rPr lang="es-MX" dirty="0"/>
              <a:t> a dicha </a:t>
            </a:r>
            <a:r>
              <a:rPr lang="es-MX" dirty="0" err="1"/>
              <a:t>información</a:t>
            </a:r>
            <a:r>
              <a:rPr lang="es-MX" dirty="0"/>
              <a:t>.</a:t>
            </a:r>
          </a:p>
          <a:p>
            <a:pPr algn="just"/>
            <a:r>
              <a:rPr lang="es-MX" dirty="0"/>
              <a:t>Formular los programas de operación y mantenimiento para el cumplimiento de sus funciones.</a:t>
            </a:r>
          </a:p>
          <a:p>
            <a:pPr algn="just"/>
            <a:r>
              <a:rPr lang="es-MX" dirty="0"/>
              <a:t>Emitir las instrucciones necesarias para el cumplimiento de los fines de la operación coordinada.</a:t>
            </a:r>
          </a:p>
          <a:p>
            <a:pPr algn="just"/>
            <a:r>
              <a:rPr lang="es-MX" dirty="0"/>
              <a:t>Exigir a los Coordinados el cumplimiento de la normativa técnica, en particular de los estándares contenidos en ella y los requerimientos técnicos que el Coordinador instruya, incluyendo la provisión de los servicios complementarios definidos por la Comisión.</a:t>
            </a:r>
          </a:p>
        </p:txBody>
      </p:sp>
      <p:sp>
        <p:nvSpPr>
          <p:cNvPr id="4" name="Marcador de texto 3">
            <a:extLst>
              <a:ext uri="{FF2B5EF4-FFF2-40B4-BE49-F238E27FC236}">
                <a16:creationId xmlns:a16="http://schemas.microsoft.com/office/drawing/2014/main" id="{472437A3-B75A-4993-A571-4B023C4261A5}"/>
              </a:ext>
            </a:extLst>
          </p:cNvPr>
          <p:cNvSpPr>
            <a:spLocks noGrp="1"/>
          </p:cNvSpPr>
          <p:nvPr>
            <p:ph type="body" sz="half" idx="2"/>
          </p:nvPr>
        </p:nvSpPr>
        <p:spPr>
          <a:xfrm>
            <a:off x="1146706" y="2249486"/>
            <a:ext cx="3080124" cy="3541714"/>
          </a:xfrm>
        </p:spPr>
        <p:txBody>
          <a:bodyPr/>
          <a:lstStyle/>
          <a:p>
            <a:r>
              <a:rPr lang="es-MX" dirty="0"/>
              <a:t>(CEN) cont.</a:t>
            </a:r>
          </a:p>
          <a:p>
            <a:r>
              <a:rPr lang="es-MX" dirty="0"/>
              <a:t>Funciones del CEN</a:t>
            </a:r>
          </a:p>
          <a:p>
            <a:r>
              <a:rPr lang="es-MX" dirty="0"/>
              <a:t>	La coordinación de la 	operación</a:t>
            </a:r>
          </a:p>
          <a:p>
            <a:endParaRPr lang="es-MX" dirty="0"/>
          </a:p>
          <a:p>
            <a:endParaRPr lang="es-MX" dirty="0"/>
          </a:p>
        </p:txBody>
      </p:sp>
    </p:spTree>
    <p:extLst>
      <p:ext uri="{BB962C8B-B14F-4D97-AF65-F5344CB8AC3E}">
        <p14:creationId xmlns:p14="http://schemas.microsoft.com/office/powerpoint/2010/main" val="3305522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C88B51-F049-417E-8620-9C36D9E366AD}"/>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45BDCFED-394E-4DC8-95E3-B3B88A226BA9}"/>
              </a:ext>
            </a:extLst>
          </p:cNvPr>
          <p:cNvSpPr>
            <a:spLocks noGrp="1"/>
          </p:cNvSpPr>
          <p:nvPr>
            <p:ph idx="1"/>
          </p:nvPr>
        </p:nvSpPr>
        <p:spPr>
          <a:xfrm>
            <a:off x="4559889" y="592666"/>
            <a:ext cx="6782303" cy="6074582"/>
          </a:xfrm>
        </p:spPr>
        <p:txBody>
          <a:bodyPr>
            <a:normAutofit fontScale="70000" lnSpcReduction="20000"/>
          </a:bodyPr>
          <a:lstStyle/>
          <a:p>
            <a:pPr algn="just"/>
            <a:r>
              <a:rPr lang="es-MX" dirty="0"/>
              <a:t>“El Ministerio de Energía es la institución que elabora y coordina, de manera transparente y participativa, los distintos planes, políticas y normas para el desarrollo del sector energético del país, para asegurar que todos los chilenos… puedan acceder a la energía de forma segura y a precios razonables”.</a:t>
            </a:r>
          </a:p>
          <a:p>
            <a:pPr algn="just"/>
            <a:r>
              <a:rPr lang="es-MX" dirty="0"/>
              <a:t>Ley </a:t>
            </a:r>
            <a:r>
              <a:rPr lang="es-MX" dirty="0" err="1"/>
              <a:t>N°</a:t>
            </a:r>
            <a:r>
              <a:rPr lang="es-MX" dirty="0"/>
              <a:t> 20.402 Crea el Ministerio de Energía, estableciendo modificaciones al DL </a:t>
            </a:r>
            <a:r>
              <a:rPr lang="es-MX" dirty="0" err="1"/>
              <a:t>Nº</a:t>
            </a:r>
            <a:r>
              <a:rPr lang="es-MX" dirty="0"/>
              <a:t> 2.224, de 1978 y a otros cuerpos legales</a:t>
            </a:r>
          </a:p>
          <a:p>
            <a:pPr algn="just"/>
            <a:r>
              <a:rPr lang="es-MX" dirty="0"/>
              <a:t>La conducción del Ministerio corresponderá al Ministro de Energía, en conformidad con las políticas e instrucciones que imparta el Presidente de la República. La administración interna del Ministerio corresponderá al Subsecretario de Energía, quién será el Jefe Superior del Servicio y coordinará la acción de los servicios públicos del sector.</a:t>
            </a:r>
          </a:p>
          <a:p>
            <a:pPr algn="just"/>
            <a:r>
              <a:rPr lang="es-MX" dirty="0"/>
              <a:t>La organización interna del Ministerio, las denominaciones y funciones que correspondan a cada una de las unidades que sean establecidas, serán determinadas por resolución del Ministro. Para los efectos de establecer la referida estructura interna, se considerarán como áreas funcionales, entre otras, mercado energético, energías renovables, eficiencia energética, medio ambiente y desarrollo sustentable, energización rural y social, estudios y  desarrollo energético.</a:t>
            </a:r>
          </a:p>
          <a:p>
            <a:endParaRPr lang="es-MX" dirty="0"/>
          </a:p>
        </p:txBody>
      </p:sp>
      <p:sp>
        <p:nvSpPr>
          <p:cNvPr id="4" name="Marcador de texto 3">
            <a:extLst>
              <a:ext uri="{FF2B5EF4-FFF2-40B4-BE49-F238E27FC236}">
                <a16:creationId xmlns:a16="http://schemas.microsoft.com/office/drawing/2014/main" id="{8199A869-3BBF-4E13-844C-620AE6EEA998}"/>
              </a:ext>
            </a:extLst>
          </p:cNvPr>
          <p:cNvSpPr>
            <a:spLocks noGrp="1"/>
          </p:cNvSpPr>
          <p:nvPr>
            <p:ph type="body" sz="half" idx="2"/>
          </p:nvPr>
        </p:nvSpPr>
        <p:spPr/>
        <p:txBody>
          <a:bodyPr/>
          <a:lstStyle/>
          <a:p>
            <a:r>
              <a:rPr lang="es-MX" dirty="0"/>
              <a:t>Ministerio de Energía (MINEN)</a:t>
            </a:r>
          </a:p>
          <a:p>
            <a:r>
              <a:rPr lang="es-MX" dirty="0"/>
              <a:t>Leer más:</a:t>
            </a:r>
          </a:p>
          <a:p>
            <a:r>
              <a:rPr lang="es-MX" dirty="0"/>
              <a:t>Ley N°20.402 que crea el Ministerio de Energía</a:t>
            </a:r>
          </a:p>
          <a:p>
            <a:r>
              <a:rPr lang="es-MX" dirty="0">
                <a:hlinkClick r:id="rId2"/>
              </a:rPr>
              <a:t>https://energia.gob.cl/</a:t>
            </a:r>
            <a:endParaRPr lang="es-MX" dirty="0"/>
          </a:p>
          <a:p>
            <a:endParaRPr lang="es-MX" dirty="0"/>
          </a:p>
        </p:txBody>
      </p:sp>
    </p:spTree>
    <p:extLst>
      <p:ext uri="{BB962C8B-B14F-4D97-AF65-F5344CB8AC3E}">
        <p14:creationId xmlns:p14="http://schemas.microsoft.com/office/powerpoint/2010/main" val="381769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47500" lnSpcReduction="20000"/>
          </a:bodyPr>
          <a:lstStyle/>
          <a:p>
            <a:pPr marL="0" indent="0">
              <a:buNone/>
            </a:pPr>
            <a:r>
              <a:rPr lang="es-MX" dirty="0"/>
              <a:t>Funciones del CEN (cont.)</a:t>
            </a:r>
          </a:p>
          <a:p>
            <a:r>
              <a:rPr lang="es-MX" dirty="0"/>
              <a:t>Elaborar el informe de servicios complementarios y demás funciones relativas a dichos servicios, en conformidad con la Ley.</a:t>
            </a:r>
          </a:p>
          <a:p>
            <a:r>
              <a:rPr lang="es-MX" dirty="0"/>
              <a:t>Solicitar a los Coordinados la realización de ensayos a sus instalaciones o la certificación de la información proporcionada o de sus procesos, de modo que se verifique que el funcionamiento de sus instalaciones o aquellas operadas por él, no afecten la operación coordinada del sistema eléctrico.</a:t>
            </a:r>
          </a:p>
          <a:p>
            <a:r>
              <a:rPr lang="es-MX" dirty="0"/>
              <a:t>Definir la realización de auditorías e inspecciones periódicas de las instalaciones.</a:t>
            </a:r>
          </a:p>
          <a:p>
            <a:r>
              <a:rPr lang="es-MX" dirty="0"/>
              <a:t>Definir los Procedimientos Internos necesarios para su funcionamiento.</a:t>
            </a:r>
          </a:p>
          <a:p>
            <a:r>
              <a:rPr lang="es-MX" dirty="0"/>
              <a:t>Coordinar y determinar las transferencias económicas entre Coordinados, así como adoptar las medidas pertinentes que tiendan a garantizar la continuidad en la cadena de pagos de las transferencias económicas sujetas a su coordinación, informando en tiempo y forma a la SEC cualquier conducta que ponga en riesgo la continuidad de dicha cadena.</a:t>
            </a:r>
          </a:p>
          <a:p>
            <a:r>
              <a:rPr lang="es-MX" dirty="0"/>
              <a:t>Autorizar la conexión a los sistemas de transmisión por parte de terceros, verificando el cumplimiento de los requisitos y exigencias a la que ésta deberá sujetarse, e instruyendo las medidas necesarias para asegurarla dentro de los plazos definidos en la respectiva autorización, determinar fundadamente la capacidad técnica disponible de los sistemas de transmisión dedicados y autorizar el uso de dicha capacidad.</a:t>
            </a:r>
          </a:p>
          <a:p>
            <a:r>
              <a:rPr lang="es-MX" dirty="0"/>
              <a:t>Implementar sistemas de información pública que contengan las principales características técnicas y económicas de las instalaciones sujetas a coordinación, y verificar la completitud, calidad, exactitud y oportunidad de la información publicada en los respectivos sistemas de información.</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25229817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47500" lnSpcReduction="20000"/>
          </a:bodyPr>
          <a:lstStyle/>
          <a:p>
            <a:pPr marL="0" indent="0">
              <a:buNone/>
            </a:pPr>
            <a:r>
              <a:rPr lang="es-MX" dirty="0"/>
              <a:t>Funciones del CEN (cont.)</a:t>
            </a:r>
          </a:p>
          <a:p>
            <a:r>
              <a:rPr lang="es-MX" dirty="0"/>
              <a:t>Monitorear permanentemente las condiciones de competencia existentes en el mercado eléctrico con el objetivo de garantizar los principios de la coordinación del sistema eléctrico, y, en caso de detectar indicios de actuaciones que pudieran llegar a ser constitutivas de atentados contra la libre competencia en conformidad con la ley, ponerlas en conocimiento de la Fiscalía Nacional Económica o de las autoridades que corresponda.</a:t>
            </a:r>
          </a:p>
          <a:p>
            <a:r>
              <a:rPr lang="es-MX" dirty="0"/>
              <a:t>Ser responsable de la coordinación de la operación técnica y económica de los sistemas de interconexión internacional, debiendo preservar la seguridad y calidad de servicio en el sistema eléctrico nacional, y asegurar la utilización óptima de los recursos energéticos del sistema en el territorio nacional, debiendo sujetarse a las disposiciones establecidas en el decreto supremo pertinente del Ministerio.</a:t>
            </a:r>
          </a:p>
          <a:p>
            <a:r>
              <a:rPr lang="es-MX" dirty="0"/>
              <a:t>Realizar y coordinar investigación, desarrollo e innovación en materia energética con el objetivo de mejorar la operación y coordinación del sistema eléctrico.</a:t>
            </a:r>
          </a:p>
          <a:p>
            <a:r>
              <a:rPr lang="es-MX" dirty="0"/>
              <a:t>Elaborar reportes periódicos, al menos anuales, del desempeño del sistema eléctrico, con indicadores de corto, mediano y largo plazo, y comunicar dichos reportes a la Comisión y a la SEC.</a:t>
            </a:r>
          </a:p>
          <a:p>
            <a:r>
              <a:rPr lang="es-MX" dirty="0"/>
              <a:t>Comunicar a la SEC las instalaciones sujetas a coordinación cuyo desempeño se encuentre fuera de los estándares establecidos en la normativa técnica a que hace referencia la Ley.</a:t>
            </a:r>
          </a:p>
          <a:p>
            <a:r>
              <a:rPr lang="es-MX" dirty="0"/>
              <a:t>Solicitar a la Comisión la elaboración o modificación de normas técnicas.</a:t>
            </a:r>
          </a:p>
          <a:p>
            <a:r>
              <a:rPr lang="es-MX" dirty="0"/>
              <a:t>Elaborar los Informes de Estudio de Análisis de Falla, de acuerdo con los formatos que al respecto defina la SEC, el cálculo de las compensaciones por indisponibilidad de suministro a usuarios finales y las demás funciones a que alude la Ley en el caso de una falla que provoque indisponibilidad de suministro.</a:t>
            </a:r>
          </a:p>
          <a:p>
            <a:r>
              <a:rPr lang="es-MX" dirty="0"/>
              <a:t>Elaborar anualmente una propuesta de expansión para los distintos segmentos de la transmisión.</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14546600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70000" lnSpcReduction="20000"/>
          </a:bodyPr>
          <a:lstStyle/>
          <a:p>
            <a:pPr marL="0" indent="0">
              <a:buNone/>
            </a:pPr>
            <a:r>
              <a:rPr lang="es-MX" dirty="0"/>
              <a:t>Funciones del CEN (cont.)</a:t>
            </a:r>
          </a:p>
          <a:p>
            <a:r>
              <a:rPr lang="es-MX" dirty="0"/>
              <a:t>Elaborar las Bases de Licitación para obras nuevas y expansiones del sistema de transmisión nacional y zonal, y efectuar los correspondientes procesos de licitación.</a:t>
            </a:r>
          </a:p>
          <a:p>
            <a:r>
              <a:rPr lang="es-MX" dirty="0"/>
              <a:t>Informar sobre los impactos de las propuestas de la Comisión sobre expansión de la interconexión internacional de servicio público e informar sobre todo proyecto de interconexión internacional de interés privado nuevo o que corresponda a la ampliación de uno ya existente.</a:t>
            </a:r>
          </a:p>
          <a:p>
            <a:r>
              <a:rPr lang="es-MX" dirty="0"/>
              <a:t>Reasignar la componente de ingresos tarifarios por retraso o indisponibilidad de entrada en operación de instalaciones de transmisión.</a:t>
            </a:r>
          </a:p>
          <a:p>
            <a:r>
              <a:rPr lang="es-MX" dirty="0"/>
              <a:t>Realizar todos los cálculos necesarios para la repartición de los ingresos facturados por concepto de cargo semestral por uso e ingresos tarifarios reales.</a:t>
            </a:r>
          </a:p>
          <a:p>
            <a:r>
              <a:rPr lang="es-MX" dirty="0"/>
              <a:t>Prestar apoyo administrativo al Comité de Nominaciones para su debido funcionamiento.</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752820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713ED3-3BB7-5A2E-0377-79EE1C8062C2}"/>
              </a:ext>
            </a:extLst>
          </p:cNvPr>
          <p:cNvSpPr>
            <a:spLocks noGrp="1"/>
          </p:cNvSpPr>
          <p:nvPr>
            <p:ph type="title"/>
          </p:nvPr>
        </p:nvSpPr>
        <p:spPr/>
        <p:txBody>
          <a:bodyPr/>
          <a:lstStyle/>
          <a:p>
            <a:r>
              <a:rPr lang="es-MX" dirty="0"/>
              <a:t>Panel de expertos (Pex)</a:t>
            </a:r>
          </a:p>
        </p:txBody>
      </p:sp>
      <p:sp>
        <p:nvSpPr>
          <p:cNvPr id="3" name="Marcador de texto 2">
            <a:extLst>
              <a:ext uri="{FF2B5EF4-FFF2-40B4-BE49-F238E27FC236}">
                <a16:creationId xmlns:a16="http://schemas.microsoft.com/office/drawing/2014/main" id="{272EC39C-C5BF-9B7D-2E28-08B543E69791}"/>
              </a:ext>
            </a:extLst>
          </p:cNvPr>
          <p:cNvSpPr>
            <a:spLocks noGrp="1"/>
          </p:cNvSpPr>
          <p:nvPr>
            <p:ph type="body" idx="1"/>
          </p:nvPr>
        </p:nvSpPr>
        <p:spPr/>
        <p:txBody>
          <a:bodyPr/>
          <a:lstStyle/>
          <a:p>
            <a:r>
              <a:rPr lang="es-MX" dirty="0"/>
              <a:t>Ley General de Servicios Eléctricos y la Ley </a:t>
            </a:r>
            <a:r>
              <a:rPr lang="es-MX" dirty="0" err="1"/>
              <a:t>N°</a:t>
            </a:r>
            <a:r>
              <a:rPr lang="es-MX" dirty="0"/>
              <a:t> 20.936</a:t>
            </a:r>
          </a:p>
        </p:txBody>
      </p:sp>
    </p:spTree>
    <p:extLst>
      <p:ext uri="{BB962C8B-B14F-4D97-AF65-F5344CB8AC3E}">
        <p14:creationId xmlns:p14="http://schemas.microsoft.com/office/powerpoint/2010/main" val="27692846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B33FD5-E1CB-0DF2-C73B-5422E463483A}"/>
              </a:ext>
            </a:extLst>
          </p:cNvPr>
          <p:cNvSpPr>
            <a:spLocks noGrp="1"/>
          </p:cNvSpPr>
          <p:nvPr>
            <p:ph type="title"/>
          </p:nvPr>
        </p:nvSpPr>
        <p:spPr/>
        <p:txBody>
          <a:bodyPr/>
          <a:lstStyle/>
          <a:p>
            <a:r>
              <a:rPr lang="es-MX" dirty="0"/>
              <a:t>Definición y marco normativo</a:t>
            </a:r>
          </a:p>
        </p:txBody>
      </p:sp>
      <p:sp>
        <p:nvSpPr>
          <p:cNvPr id="3" name="Marcador de contenido 2">
            <a:extLst>
              <a:ext uri="{FF2B5EF4-FFF2-40B4-BE49-F238E27FC236}">
                <a16:creationId xmlns:a16="http://schemas.microsoft.com/office/drawing/2014/main" id="{246D2B33-89CD-4E52-7E29-7871E25F31CB}"/>
              </a:ext>
            </a:extLst>
          </p:cNvPr>
          <p:cNvSpPr>
            <a:spLocks noGrp="1"/>
          </p:cNvSpPr>
          <p:nvPr>
            <p:ph idx="1"/>
          </p:nvPr>
        </p:nvSpPr>
        <p:spPr/>
        <p:txBody>
          <a:bodyPr>
            <a:normAutofit/>
          </a:bodyPr>
          <a:lstStyle/>
          <a:p>
            <a:r>
              <a:rPr lang="es-MX" dirty="0"/>
              <a:t>El Panel de Expertos es un organismo independiente encargado de resolver controversias técnicas y regulatorias en el sector eléctrico.</a:t>
            </a:r>
          </a:p>
          <a:p>
            <a:endParaRPr lang="es-MX" dirty="0"/>
          </a:p>
          <a:p>
            <a:r>
              <a:rPr lang="es-MX" dirty="0"/>
              <a:t>Marco Normativo:</a:t>
            </a:r>
          </a:p>
          <a:p>
            <a:r>
              <a:rPr lang="es-MX" dirty="0"/>
              <a:t>Establecido por la Ley General de Servicios Eléctricos y la Ley </a:t>
            </a:r>
            <a:r>
              <a:rPr lang="es-MX" dirty="0" err="1"/>
              <a:t>N°</a:t>
            </a:r>
            <a:r>
              <a:rPr lang="es-MX" dirty="0"/>
              <a:t> 20.936.</a:t>
            </a:r>
          </a:p>
        </p:txBody>
      </p:sp>
    </p:spTree>
    <p:extLst>
      <p:ext uri="{BB962C8B-B14F-4D97-AF65-F5344CB8AC3E}">
        <p14:creationId xmlns:p14="http://schemas.microsoft.com/office/powerpoint/2010/main" val="8865475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65868C-50F2-6343-0A00-C70279C0DAB8}"/>
              </a:ext>
            </a:extLst>
          </p:cNvPr>
          <p:cNvSpPr>
            <a:spLocks noGrp="1"/>
          </p:cNvSpPr>
          <p:nvPr>
            <p:ph type="title"/>
          </p:nvPr>
        </p:nvSpPr>
        <p:spPr/>
        <p:txBody>
          <a:bodyPr/>
          <a:lstStyle/>
          <a:p>
            <a:r>
              <a:rPr lang="es-MX" dirty="0"/>
              <a:t>Competencias</a:t>
            </a:r>
          </a:p>
        </p:txBody>
      </p:sp>
      <p:sp>
        <p:nvSpPr>
          <p:cNvPr id="3" name="Marcador de contenido 2">
            <a:extLst>
              <a:ext uri="{FF2B5EF4-FFF2-40B4-BE49-F238E27FC236}">
                <a16:creationId xmlns:a16="http://schemas.microsoft.com/office/drawing/2014/main" id="{3198BC6D-9F48-3E39-2957-1A1FE25F5A49}"/>
              </a:ext>
            </a:extLst>
          </p:cNvPr>
          <p:cNvSpPr>
            <a:spLocks noGrp="1"/>
          </p:cNvSpPr>
          <p:nvPr>
            <p:ph idx="1"/>
          </p:nvPr>
        </p:nvSpPr>
        <p:spPr/>
        <p:txBody>
          <a:bodyPr>
            <a:normAutofit/>
          </a:bodyPr>
          <a:lstStyle/>
          <a:p>
            <a:pPr marL="0" indent="0">
              <a:buNone/>
            </a:pPr>
            <a:endParaRPr lang="es-MX" dirty="0"/>
          </a:p>
          <a:p>
            <a:r>
              <a:rPr lang="es-MX" dirty="0"/>
              <a:t>- Resolución de discrepancias y conflictos en el sector eléctrico.</a:t>
            </a:r>
          </a:p>
          <a:p>
            <a:r>
              <a:rPr lang="es-MX" dirty="0"/>
              <a:t>- Emitir informes técnicos vinculantes en ciertos casos.</a:t>
            </a:r>
          </a:p>
          <a:p>
            <a:endParaRPr lang="es-MX" dirty="0"/>
          </a:p>
        </p:txBody>
      </p:sp>
    </p:spTree>
    <p:extLst>
      <p:ext uri="{BB962C8B-B14F-4D97-AF65-F5344CB8AC3E}">
        <p14:creationId xmlns:p14="http://schemas.microsoft.com/office/powerpoint/2010/main" val="22175467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D6B160-CFE2-25BE-9B29-A3BD49AC05CA}"/>
              </a:ext>
            </a:extLst>
          </p:cNvPr>
          <p:cNvSpPr>
            <a:spLocks noGrp="1"/>
          </p:cNvSpPr>
          <p:nvPr>
            <p:ph type="title"/>
          </p:nvPr>
        </p:nvSpPr>
        <p:spPr/>
        <p:txBody>
          <a:bodyPr/>
          <a:lstStyle/>
          <a:p>
            <a:r>
              <a:rPr lang="es-MX" dirty="0"/>
              <a:t>Atribuciones y Deberes:</a:t>
            </a:r>
            <a:br>
              <a:rPr lang="es-MX" dirty="0"/>
            </a:br>
            <a:endParaRPr lang="es-MX" dirty="0"/>
          </a:p>
        </p:txBody>
      </p:sp>
      <p:sp>
        <p:nvSpPr>
          <p:cNvPr id="3" name="Marcador de contenido 2">
            <a:extLst>
              <a:ext uri="{FF2B5EF4-FFF2-40B4-BE49-F238E27FC236}">
                <a16:creationId xmlns:a16="http://schemas.microsoft.com/office/drawing/2014/main" id="{91D281CD-2FD6-CA8D-3804-67F18EFD593C}"/>
              </a:ext>
            </a:extLst>
          </p:cNvPr>
          <p:cNvSpPr>
            <a:spLocks noGrp="1"/>
          </p:cNvSpPr>
          <p:nvPr>
            <p:ph idx="1"/>
          </p:nvPr>
        </p:nvSpPr>
        <p:spPr/>
        <p:txBody>
          <a:bodyPr/>
          <a:lstStyle/>
          <a:p>
            <a:r>
              <a:rPr lang="es-MX" dirty="0"/>
              <a:t>- Analizar y resolver disputas entre agentes del mercado eléctrico.</a:t>
            </a:r>
          </a:p>
          <a:p>
            <a:r>
              <a:rPr lang="es-MX" dirty="0"/>
              <a:t>- Emitir opiniones técnicas sobre la aplicación de la normativa.</a:t>
            </a:r>
          </a:p>
          <a:p>
            <a:endParaRPr lang="es-MX" dirty="0"/>
          </a:p>
        </p:txBody>
      </p:sp>
    </p:spTree>
    <p:extLst>
      <p:ext uri="{BB962C8B-B14F-4D97-AF65-F5344CB8AC3E}">
        <p14:creationId xmlns:p14="http://schemas.microsoft.com/office/powerpoint/2010/main" val="36514789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78EAFA-EAFD-F7BF-A25F-91252D1A80AD}"/>
              </a:ext>
            </a:extLst>
          </p:cNvPr>
          <p:cNvSpPr>
            <a:spLocks noGrp="1"/>
          </p:cNvSpPr>
          <p:nvPr>
            <p:ph type="title"/>
          </p:nvPr>
        </p:nvSpPr>
        <p:spPr/>
        <p:txBody>
          <a:bodyPr/>
          <a:lstStyle/>
          <a:p>
            <a:r>
              <a:rPr lang="es-MX" dirty="0"/>
              <a:t>interrelación</a:t>
            </a:r>
          </a:p>
        </p:txBody>
      </p:sp>
      <p:sp>
        <p:nvSpPr>
          <p:cNvPr id="3" name="Marcador de contenido 2">
            <a:extLst>
              <a:ext uri="{FF2B5EF4-FFF2-40B4-BE49-F238E27FC236}">
                <a16:creationId xmlns:a16="http://schemas.microsoft.com/office/drawing/2014/main" id="{EF02E0A6-0E85-8CA5-D056-C5A0DA38C1D2}"/>
              </a:ext>
            </a:extLst>
          </p:cNvPr>
          <p:cNvSpPr>
            <a:spLocks noGrp="1"/>
          </p:cNvSpPr>
          <p:nvPr>
            <p:ph idx="1"/>
          </p:nvPr>
        </p:nvSpPr>
        <p:spPr/>
        <p:txBody>
          <a:bodyPr>
            <a:normAutofit/>
          </a:bodyPr>
          <a:lstStyle/>
          <a:p>
            <a:r>
              <a:rPr lang="es-MX" dirty="0"/>
              <a:t>El </a:t>
            </a:r>
            <a:r>
              <a:rPr lang="es-MX" dirty="0" err="1"/>
              <a:t>PEx</a:t>
            </a:r>
            <a:r>
              <a:rPr lang="es-MX" dirty="0"/>
              <a:t> interactúa con el COO, la CNE y otros actores del sector eléctrico para resolver conflictos y asegurar el correcto funcionamiento del mercado.</a:t>
            </a:r>
          </a:p>
          <a:p>
            <a:endParaRPr lang="es-MX" dirty="0"/>
          </a:p>
        </p:txBody>
      </p:sp>
    </p:spTree>
    <p:extLst>
      <p:ext uri="{BB962C8B-B14F-4D97-AF65-F5344CB8AC3E}">
        <p14:creationId xmlns:p14="http://schemas.microsoft.com/office/powerpoint/2010/main" val="32117010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8D4EAE-A7D4-9CFA-51FA-1228BA68207C}"/>
              </a:ext>
            </a:extLst>
          </p:cNvPr>
          <p:cNvSpPr>
            <a:spLocks noGrp="1"/>
          </p:cNvSpPr>
          <p:nvPr>
            <p:ph type="title"/>
          </p:nvPr>
        </p:nvSpPr>
        <p:spPr/>
        <p:txBody>
          <a:bodyPr/>
          <a:lstStyle/>
          <a:p>
            <a:r>
              <a:rPr lang="es-MX" dirty="0"/>
              <a:t>Conclusión.</a:t>
            </a:r>
            <a:br>
              <a:rPr lang="es-MX" dirty="0"/>
            </a:br>
            <a:r>
              <a:rPr lang="es-MX" dirty="0"/>
              <a:t>Organismos públicos del sector eléctrico</a:t>
            </a:r>
          </a:p>
        </p:txBody>
      </p:sp>
      <p:sp>
        <p:nvSpPr>
          <p:cNvPr id="3" name="Marcador de contenido 2">
            <a:extLst>
              <a:ext uri="{FF2B5EF4-FFF2-40B4-BE49-F238E27FC236}">
                <a16:creationId xmlns:a16="http://schemas.microsoft.com/office/drawing/2014/main" id="{B5C90BEF-8AFB-1FCE-9D1F-6B236A4AD41C}"/>
              </a:ext>
            </a:extLst>
          </p:cNvPr>
          <p:cNvSpPr>
            <a:spLocks noGrp="1"/>
          </p:cNvSpPr>
          <p:nvPr>
            <p:ph idx="1"/>
          </p:nvPr>
        </p:nvSpPr>
        <p:spPr/>
        <p:txBody>
          <a:bodyPr/>
          <a:lstStyle/>
          <a:p>
            <a:r>
              <a:rPr lang="es-MX" dirty="0"/>
              <a:t>En resumen, estos organismos, aunque con funciones específicas y delimitadas, trabajan de manera interrelacionada para asegurar un desarrollo eficiente, seguro y sustentable del sector energético en Chile. </a:t>
            </a:r>
            <a:r>
              <a:rPr lang="es-MX"/>
              <a:t>Cada uno aporta desde su ámbito de competencia, contribuyendo a la formulación, implementación y supervisión de políticas energéticas coherentes y efectivas.</a:t>
            </a:r>
          </a:p>
          <a:p>
            <a:endParaRPr lang="es-MX"/>
          </a:p>
        </p:txBody>
      </p:sp>
    </p:spTree>
    <p:extLst>
      <p:ext uri="{BB962C8B-B14F-4D97-AF65-F5344CB8AC3E}">
        <p14:creationId xmlns:p14="http://schemas.microsoft.com/office/powerpoint/2010/main" val="340335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AC5E99-6C67-8485-54FB-36A1121F97ED}"/>
              </a:ext>
            </a:extLst>
          </p:cNvPr>
          <p:cNvSpPr>
            <a:spLocks noGrp="1"/>
          </p:cNvSpPr>
          <p:nvPr>
            <p:ph type="title"/>
          </p:nvPr>
        </p:nvSpPr>
        <p:spPr/>
        <p:txBody>
          <a:bodyPr/>
          <a:lstStyle/>
          <a:p>
            <a:r>
              <a:rPr lang="es-MX" dirty="0"/>
              <a:t>Competencias:</a:t>
            </a:r>
            <a:br>
              <a:rPr lang="es-MX" dirty="0"/>
            </a:br>
            <a:endParaRPr lang="es-MX" dirty="0"/>
          </a:p>
        </p:txBody>
      </p:sp>
      <p:sp>
        <p:nvSpPr>
          <p:cNvPr id="3" name="Marcador de contenido 2">
            <a:extLst>
              <a:ext uri="{FF2B5EF4-FFF2-40B4-BE49-F238E27FC236}">
                <a16:creationId xmlns:a16="http://schemas.microsoft.com/office/drawing/2014/main" id="{870DC3E0-9224-9656-0118-DA59759EB3CC}"/>
              </a:ext>
            </a:extLst>
          </p:cNvPr>
          <p:cNvSpPr>
            <a:spLocks noGrp="1"/>
          </p:cNvSpPr>
          <p:nvPr>
            <p:ph idx="1"/>
          </p:nvPr>
        </p:nvSpPr>
        <p:spPr/>
        <p:txBody>
          <a:bodyPr/>
          <a:lstStyle/>
          <a:p>
            <a:r>
              <a:rPr lang="es-MX" dirty="0"/>
              <a:t>- Diseño y coordinación de políticas energéticas.</a:t>
            </a:r>
          </a:p>
          <a:p>
            <a:r>
              <a:rPr lang="es-MX" dirty="0"/>
              <a:t>- Desarrollo de estrategias y planes nacionales de energía.</a:t>
            </a:r>
          </a:p>
          <a:p>
            <a:r>
              <a:rPr lang="es-MX" dirty="0"/>
              <a:t>- Regulación y promoción del uso de energías renovables y eficiencia energética.</a:t>
            </a:r>
          </a:p>
          <a:p>
            <a:endParaRPr lang="es-MX" dirty="0"/>
          </a:p>
        </p:txBody>
      </p:sp>
    </p:spTree>
    <p:extLst>
      <p:ext uri="{BB962C8B-B14F-4D97-AF65-F5344CB8AC3E}">
        <p14:creationId xmlns:p14="http://schemas.microsoft.com/office/powerpoint/2010/main" val="552052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986A1A-2792-C433-EC1D-865B18EE7CE8}"/>
              </a:ext>
            </a:extLst>
          </p:cNvPr>
          <p:cNvSpPr>
            <a:spLocks noGrp="1"/>
          </p:cNvSpPr>
          <p:nvPr>
            <p:ph type="title"/>
          </p:nvPr>
        </p:nvSpPr>
        <p:spPr/>
        <p:txBody>
          <a:bodyPr/>
          <a:lstStyle/>
          <a:p>
            <a:r>
              <a:rPr lang="es-MX" dirty="0"/>
              <a:t>Atribuciones y deberes</a:t>
            </a:r>
          </a:p>
        </p:txBody>
      </p:sp>
      <p:sp>
        <p:nvSpPr>
          <p:cNvPr id="3" name="Marcador de contenido 2">
            <a:extLst>
              <a:ext uri="{FF2B5EF4-FFF2-40B4-BE49-F238E27FC236}">
                <a16:creationId xmlns:a16="http://schemas.microsoft.com/office/drawing/2014/main" id="{25421832-0F54-2510-0933-7BF59D47F820}"/>
              </a:ext>
            </a:extLst>
          </p:cNvPr>
          <p:cNvSpPr>
            <a:spLocks noGrp="1"/>
          </p:cNvSpPr>
          <p:nvPr>
            <p:ph idx="1"/>
          </p:nvPr>
        </p:nvSpPr>
        <p:spPr/>
        <p:txBody>
          <a:bodyPr/>
          <a:lstStyle/>
          <a:p>
            <a:r>
              <a:rPr lang="es-MX" dirty="0"/>
              <a:t>- Proponer la normativa legal y reglamentaria en materia energética.</a:t>
            </a:r>
          </a:p>
          <a:p>
            <a:r>
              <a:rPr lang="es-MX" dirty="0"/>
              <a:t>- Coordinar la acción de los distintos organismos del sector.</a:t>
            </a:r>
          </a:p>
          <a:p>
            <a:r>
              <a:rPr lang="es-MX" dirty="0"/>
              <a:t>- Promover el desarrollo sustentable del sector energético.</a:t>
            </a:r>
          </a:p>
          <a:p>
            <a:endParaRPr lang="es-MX" dirty="0"/>
          </a:p>
        </p:txBody>
      </p:sp>
    </p:spTree>
    <p:extLst>
      <p:ext uri="{BB962C8B-B14F-4D97-AF65-F5344CB8AC3E}">
        <p14:creationId xmlns:p14="http://schemas.microsoft.com/office/powerpoint/2010/main" val="3166800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FE20DF-E9E2-0844-6939-8DC729D3E033}"/>
              </a:ext>
            </a:extLst>
          </p:cNvPr>
          <p:cNvSpPr>
            <a:spLocks noGrp="1"/>
          </p:cNvSpPr>
          <p:nvPr>
            <p:ph type="title"/>
          </p:nvPr>
        </p:nvSpPr>
        <p:spPr/>
        <p:txBody>
          <a:bodyPr/>
          <a:lstStyle/>
          <a:p>
            <a:r>
              <a:rPr lang="es-MX" dirty="0"/>
              <a:t>interrelación</a:t>
            </a:r>
          </a:p>
        </p:txBody>
      </p:sp>
      <p:sp>
        <p:nvSpPr>
          <p:cNvPr id="3" name="Marcador de contenido 2">
            <a:extLst>
              <a:ext uri="{FF2B5EF4-FFF2-40B4-BE49-F238E27FC236}">
                <a16:creationId xmlns:a16="http://schemas.microsoft.com/office/drawing/2014/main" id="{715BAB7E-5085-508A-90D3-EA2F8D3984F7}"/>
              </a:ext>
            </a:extLst>
          </p:cNvPr>
          <p:cNvSpPr>
            <a:spLocks noGrp="1"/>
          </p:cNvSpPr>
          <p:nvPr>
            <p:ph idx="1"/>
          </p:nvPr>
        </p:nvSpPr>
        <p:spPr/>
        <p:txBody>
          <a:bodyPr/>
          <a:lstStyle/>
          <a:p>
            <a:r>
              <a:rPr lang="es-MX" dirty="0"/>
              <a:t>El Ministerio de Energía trabaja en estrecha colaboración con la Comisión Nacional de Energía, la Superintendencia de Electricidad y Combustibles, y otros organismos sectoriales para asegurar la coherencia en la implementación de políticas y regulaciones.</a:t>
            </a:r>
          </a:p>
        </p:txBody>
      </p:sp>
    </p:spTree>
    <p:extLst>
      <p:ext uri="{BB962C8B-B14F-4D97-AF65-F5344CB8AC3E}">
        <p14:creationId xmlns:p14="http://schemas.microsoft.com/office/powerpoint/2010/main" val="1824920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ADCC98-3A11-8B54-6F41-E774C47814F1}"/>
              </a:ext>
            </a:extLst>
          </p:cNvPr>
          <p:cNvSpPr>
            <a:spLocks noGrp="1"/>
          </p:cNvSpPr>
          <p:nvPr>
            <p:ph type="title"/>
          </p:nvPr>
        </p:nvSpPr>
        <p:spPr/>
        <p:txBody>
          <a:bodyPr/>
          <a:lstStyle/>
          <a:p>
            <a:r>
              <a:rPr lang="es-MX" dirty="0"/>
              <a:t>Comisión nacional de energía (CNE)</a:t>
            </a:r>
          </a:p>
        </p:txBody>
      </p:sp>
      <p:sp>
        <p:nvSpPr>
          <p:cNvPr id="3" name="Marcador de texto 2">
            <a:extLst>
              <a:ext uri="{FF2B5EF4-FFF2-40B4-BE49-F238E27FC236}">
                <a16:creationId xmlns:a16="http://schemas.microsoft.com/office/drawing/2014/main" id="{24DF39C5-2663-6CD3-9FE2-5E020E2B994E}"/>
              </a:ext>
            </a:extLst>
          </p:cNvPr>
          <p:cNvSpPr>
            <a:spLocks noGrp="1"/>
          </p:cNvSpPr>
          <p:nvPr>
            <p:ph type="body" idx="1"/>
          </p:nvPr>
        </p:nvSpPr>
        <p:spPr/>
        <p:txBody>
          <a:bodyPr/>
          <a:lstStyle/>
          <a:p>
            <a:r>
              <a:rPr lang="es-MX" dirty="0"/>
              <a:t>Ley </a:t>
            </a:r>
            <a:r>
              <a:rPr lang="es-MX" dirty="0" err="1"/>
              <a:t>N°</a:t>
            </a:r>
            <a:r>
              <a:rPr lang="es-MX" dirty="0"/>
              <a:t> 2.224 </a:t>
            </a:r>
          </a:p>
        </p:txBody>
      </p:sp>
    </p:spTree>
    <p:extLst>
      <p:ext uri="{BB962C8B-B14F-4D97-AF65-F5344CB8AC3E}">
        <p14:creationId xmlns:p14="http://schemas.microsoft.com/office/powerpoint/2010/main" val="359343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64584F-08C3-5627-C1D3-B02209E4F9C0}"/>
              </a:ext>
            </a:extLst>
          </p:cNvPr>
          <p:cNvSpPr>
            <a:spLocks noGrp="1"/>
          </p:cNvSpPr>
          <p:nvPr>
            <p:ph type="title"/>
          </p:nvPr>
        </p:nvSpPr>
        <p:spPr/>
        <p:txBody>
          <a:bodyPr/>
          <a:lstStyle/>
          <a:p>
            <a:r>
              <a:rPr lang="es-MX" dirty="0"/>
              <a:t>Definición y marco normativo</a:t>
            </a:r>
          </a:p>
        </p:txBody>
      </p:sp>
      <p:sp>
        <p:nvSpPr>
          <p:cNvPr id="3" name="Marcador de contenido 2">
            <a:extLst>
              <a:ext uri="{FF2B5EF4-FFF2-40B4-BE49-F238E27FC236}">
                <a16:creationId xmlns:a16="http://schemas.microsoft.com/office/drawing/2014/main" id="{02933C4B-B436-F225-D1F8-521984B6B636}"/>
              </a:ext>
            </a:extLst>
          </p:cNvPr>
          <p:cNvSpPr>
            <a:spLocks noGrp="1"/>
          </p:cNvSpPr>
          <p:nvPr>
            <p:ph idx="1"/>
          </p:nvPr>
        </p:nvSpPr>
        <p:spPr/>
        <p:txBody>
          <a:bodyPr>
            <a:normAutofit lnSpcReduction="10000"/>
          </a:bodyPr>
          <a:lstStyle/>
          <a:p>
            <a:r>
              <a:rPr lang="es-MX" dirty="0"/>
              <a:t>La CNE es un organismo técnico, de carácter normativo y regulador, responsable de velar por el correcto funcionamiento del sector energético en Chile.</a:t>
            </a:r>
          </a:p>
          <a:p>
            <a:endParaRPr lang="es-MX" dirty="0"/>
          </a:p>
          <a:p>
            <a:r>
              <a:rPr lang="es-MX" dirty="0"/>
              <a:t>Marco Normativo:</a:t>
            </a:r>
          </a:p>
          <a:p>
            <a:r>
              <a:rPr lang="es-MX" dirty="0"/>
              <a:t>Establecida por la Ley </a:t>
            </a:r>
            <a:r>
              <a:rPr lang="es-MX" dirty="0" err="1"/>
              <a:t>N°</a:t>
            </a:r>
            <a:r>
              <a:rPr lang="es-MX" dirty="0"/>
              <a:t> 2.224 en 1978 y modificada por diversas normativas posteriores.</a:t>
            </a:r>
          </a:p>
          <a:p>
            <a:endParaRPr lang="es-MX" dirty="0"/>
          </a:p>
        </p:txBody>
      </p:sp>
    </p:spTree>
    <p:extLst>
      <p:ext uri="{BB962C8B-B14F-4D97-AF65-F5344CB8AC3E}">
        <p14:creationId xmlns:p14="http://schemas.microsoft.com/office/powerpoint/2010/main" val="11833620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TM04033919[[fn=Circuito]]</Template>
  <TotalTime>44</TotalTime>
  <Words>4436</Words>
  <Application>Microsoft Office PowerPoint</Application>
  <PresentationFormat>Panorámica</PresentationFormat>
  <Paragraphs>306</Paragraphs>
  <Slides>48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48</vt:i4>
      </vt:variant>
    </vt:vector>
  </HeadingPairs>
  <TitlesOfParts>
    <vt:vector size="51" baseType="lpstr">
      <vt:lpstr>Arial</vt:lpstr>
      <vt:lpstr>Tw Cen MT</vt:lpstr>
      <vt:lpstr>Circuito</vt:lpstr>
      <vt:lpstr>Organismos  del sector eléctrico </vt:lpstr>
      <vt:lpstr>Ministerio de energía</vt:lpstr>
      <vt:lpstr>Definición y marco normativo</vt:lpstr>
      <vt:lpstr>Autoridades</vt:lpstr>
      <vt:lpstr>Competencias: </vt:lpstr>
      <vt:lpstr>Atribuciones y deberes</vt:lpstr>
      <vt:lpstr>interrelación</vt:lpstr>
      <vt:lpstr>Comisión nacional de energía (CNE)</vt:lpstr>
      <vt:lpstr>Definición y marco normativo</vt:lpstr>
      <vt:lpstr>Competencias </vt:lpstr>
      <vt:lpstr>Atribuciones y deberes</vt:lpstr>
      <vt:lpstr>Interrelación</vt:lpstr>
      <vt:lpstr>Comisión chilena de energía nuclear (CChEn)</vt:lpstr>
      <vt:lpstr>Definición y marco normativo</vt:lpstr>
      <vt:lpstr>Competencias</vt:lpstr>
      <vt:lpstr>Atribuciones y Deberes: </vt:lpstr>
      <vt:lpstr>interrelación</vt:lpstr>
      <vt:lpstr>Superintendencia de electricidad y combustibles (sec)</vt:lpstr>
      <vt:lpstr>Definición y marco normativo</vt:lpstr>
      <vt:lpstr>Competencias</vt:lpstr>
      <vt:lpstr>Atribuciones y deberes</vt:lpstr>
      <vt:lpstr>Interrelación</vt:lpstr>
      <vt:lpstr>autoridades</vt:lpstr>
      <vt:lpstr>Autoridades</vt:lpstr>
      <vt:lpstr>Coordinador eléctrico nacional independiente (COoR)</vt:lpstr>
      <vt:lpstr>Definición y marco normativo</vt:lpstr>
      <vt:lpstr>Competencias</vt:lpstr>
      <vt:lpstr>Atribuciones y deberes</vt:lpstr>
      <vt:lpstr>Interrelación</vt:lpstr>
      <vt:lpstr>Autoridades Coordinador Eléctrico Nacional </vt:lpstr>
      <vt:lpstr>Autoridades Coordinador Eléctrico Nacional </vt:lpstr>
      <vt:lpstr>Autoridades coordinador eléctrico nacional</vt:lpstr>
      <vt:lpstr>Autoridades coordinador eléctrico nacional</vt:lpstr>
      <vt:lpstr>Autoridades coordinador eléctrico nacional</vt:lpstr>
      <vt:lpstr>Autoridades coordinador eléctrico</vt:lpstr>
      <vt:lpstr>Autoridades coordinador eléctrico nacional</vt:lpstr>
      <vt:lpstr>Autoridades coordinador eléctrico nacional</vt:lpstr>
      <vt:lpstr>Autoridades Coordinador Eléctrico Nacional </vt:lpstr>
      <vt:lpstr>Autoridades Coordinador Eléctrico Nacional </vt:lpstr>
      <vt:lpstr>autoridades</vt:lpstr>
      <vt:lpstr>autoridades</vt:lpstr>
      <vt:lpstr>autoridades</vt:lpstr>
      <vt:lpstr>Panel de expertos (Pex)</vt:lpstr>
      <vt:lpstr>Definición y marco normativo</vt:lpstr>
      <vt:lpstr>Competencias</vt:lpstr>
      <vt:lpstr>Atribuciones y Deberes: </vt:lpstr>
      <vt:lpstr>interrelación</vt:lpstr>
      <vt:lpstr>Conclusión. Organismos públicos del sector eléctrico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Organismos </dc:title>
  <dc:creator>Rafael Plaza</dc:creator>
  <cp:lastModifiedBy>Rafael Plaza</cp:lastModifiedBy>
  <cp:revision>1</cp:revision>
  <dcterms:created xsi:type="dcterms:W3CDTF">2024-05-22T12:36:01Z</dcterms:created>
  <dcterms:modified xsi:type="dcterms:W3CDTF">2024-05-22T19:16:10Z</dcterms:modified>
</cp:coreProperties>
</file>