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5" r:id="rId5"/>
    <p:sldId id="259" r:id="rId6"/>
    <p:sldId id="266" r:id="rId7"/>
    <p:sldId id="267" r:id="rId8"/>
    <p:sldId id="268" r:id="rId9"/>
    <p:sldId id="260" r:id="rId10"/>
    <p:sldId id="261" r:id="rId11"/>
    <p:sldId id="262" r:id="rId12"/>
    <p:sldId id="270" r:id="rId13"/>
    <p:sldId id="271" r:id="rId14"/>
    <p:sldId id="272" r:id="rId15"/>
    <p:sldId id="273" r:id="rId16"/>
    <p:sldId id="274" r:id="rId17"/>
    <p:sldId id="275" r:id="rId18"/>
    <p:sldId id="276" r:id="rId19"/>
    <p:sldId id="263" r:id="rId20"/>
    <p:sldId id="269" r:id="rId21"/>
    <p:sldId id="264"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CF9306-C8D3-45BA-B689-EA75197FC02D}" v="8" dt="2024-04-10T12:44:37.9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90" autoAdjust="0"/>
    <p:restoredTop sz="94660"/>
  </p:normalViewPr>
  <p:slideViewPr>
    <p:cSldViewPr snapToGrid="0">
      <p:cViewPr>
        <p:scale>
          <a:sx n="76" d="100"/>
          <a:sy n="76" d="100"/>
        </p:scale>
        <p:origin x="219"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fael Plaza" userId="6d823b37fb43ba68" providerId="LiveId" clId="{16CF9306-C8D3-45BA-B689-EA75197FC02D}"/>
    <pc:docChg chg="undo custSel addSld delSld modSld sldOrd">
      <pc:chgData name="Rafael Plaza" userId="6d823b37fb43ba68" providerId="LiveId" clId="{16CF9306-C8D3-45BA-B689-EA75197FC02D}" dt="2024-04-10T13:15:58.469" v="1382" actId="115"/>
      <pc:docMkLst>
        <pc:docMk/>
      </pc:docMkLst>
      <pc:sldChg chg="modSp mod">
        <pc:chgData name="Rafael Plaza" userId="6d823b37fb43ba68" providerId="LiveId" clId="{16CF9306-C8D3-45BA-B689-EA75197FC02D}" dt="2024-04-10T02:34:38.017" v="3" actId="20577"/>
        <pc:sldMkLst>
          <pc:docMk/>
          <pc:sldMk cId="1157114575" sldId="256"/>
        </pc:sldMkLst>
        <pc:spChg chg="mod">
          <ac:chgData name="Rafael Plaza" userId="6d823b37fb43ba68" providerId="LiveId" clId="{16CF9306-C8D3-45BA-B689-EA75197FC02D}" dt="2024-04-10T02:34:33.417" v="1" actId="20577"/>
          <ac:spMkLst>
            <pc:docMk/>
            <pc:sldMk cId="1157114575" sldId="256"/>
            <ac:spMk id="2" creationId="{C98191B5-3328-2DDF-92D6-D36BB90DFEEA}"/>
          </ac:spMkLst>
        </pc:spChg>
        <pc:spChg chg="mod">
          <ac:chgData name="Rafael Plaza" userId="6d823b37fb43ba68" providerId="LiveId" clId="{16CF9306-C8D3-45BA-B689-EA75197FC02D}" dt="2024-04-10T02:34:38.017" v="3" actId="20577"/>
          <ac:spMkLst>
            <pc:docMk/>
            <pc:sldMk cId="1157114575" sldId="256"/>
            <ac:spMk id="3" creationId="{C8CBE679-99EA-5900-91A1-2D7FD8678C77}"/>
          </ac:spMkLst>
        </pc:spChg>
      </pc:sldChg>
      <pc:sldChg chg="modSp mod">
        <pc:chgData name="Rafael Plaza" userId="6d823b37fb43ba68" providerId="LiveId" clId="{16CF9306-C8D3-45BA-B689-EA75197FC02D}" dt="2024-04-10T02:35:29.266" v="87" actId="20577"/>
        <pc:sldMkLst>
          <pc:docMk/>
          <pc:sldMk cId="1703643905" sldId="257"/>
        </pc:sldMkLst>
        <pc:spChg chg="mod">
          <ac:chgData name="Rafael Plaza" userId="6d823b37fb43ba68" providerId="LiveId" clId="{16CF9306-C8D3-45BA-B689-EA75197FC02D}" dt="2024-04-10T02:35:10.606" v="56" actId="6549"/>
          <ac:spMkLst>
            <pc:docMk/>
            <pc:sldMk cId="1703643905" sldId="257"/>
            <ac:spMk id="2" creationId="{DAE9D300-956C-C204-6EDC-B3EAD84D1622}"/>
          </ac:spMkLst>
        </pc:spChg>
        <pc:spChg chg="mod">
          <ac:chgData name="Rafael Plaza" userId="6d823b37fb43ba68" providerId="LiveId" clId="{16CF9306-C8D3-45BA-B689-EA75197FC02D}" dt="2024-04-10T02:35:29.266" v="87" actId="20577"/>
          <ac:spMkLst>
            <pc:docMk/>
            <pc:sldMk cId="1703643905" sldId="257"/>
            <ac:spMk id="3" creationId="{4CFC6D44-7C89-76E9-9975-3F6BC78BFAF5}"/>
          </ac:spMkLst>
        </pc:spChg>
      </pc:sldChg>
      <pc:sldChg chg="modSp new mod">
        <pc:chgData name="Rafael Plaza" userId="6d823b37fb43ba68" providerId="LiveId" clId="{16CF9306-C8D3-45BA-B689-EA75197FC02D}" dt="2024-04-10T02:42:36.711" v="217" actId="20577"/>
        <pc:sldMkLst>
          <pc:docMk/>
          <pc:sldMk cId="624284349" sldId="258"/>
        </pc:sldMkLst>
        <pc:spChg chg="mod">
          <ac:chgData name="Rafael Plaza" userId="6d823b37fb43ba68" providerId="LiveId" clId="{16CF9306-C8D3-45BA-B689-EA75197FC02D}" dt="2024-04-10T02:38:51.144" v="109" actId="6549"/>
          <ac:spMkLst>
            <pc:docMk/>
            <pc:sldMk cId="624284349" sldId="258"/>
            <ac:spMk id="2" creationId="{2D018F0F-73CC-7BC6-D266-29ADE20E6360}"/>
          </ac:spMkLst>
        </pc:spChg>
        <pc:spChg chg="mod">
          <ac:chgData name="Rafael Plaza" userId="6d823b37fb43ba68" providerId="LiveId" clId="{16CF9306-C8D3-45BA-B689-EA75197FC02D}" dt="2024-04-10T02:42:36.711" v="217" actId="20577"/>
          <ac:spMkLst>
            <pc:docMk/>
            <pc:sldMk cId="624284349" sldId="258"/>
            <ac:spMk id="3" creationId="{EE194660-DFF8-A160-96B2-541DBD372305}"/>
          </ac:spMkLst>
        </pc:spChg>
      </pc:sldChg>
      <pc:sldChg chg="modSp new mod ord">
        <pc:chgData name="Rafael Plaza" userId="6d823b37fb43ba68" providerId="LiveId" clId="{16CF9306-C8D3-45BA-B689-EA75197FC02D}" dt="2024-04-10T13:09:29.003" v="1203"/>
        <pc:sldMkLst>
          <pc:docMk/>
          <pc:sldMk cId="1984118629" sldId="259"/>
        </pc:sldMkLst>
        <pc:spChg chg="mod">
          <ac:chgData name="Rafael Plaza" userId="6d823b37fb43ba68" providerId="LiveId" clId="{16CF9306-C8D3-45BA-B689-EA75197FC02D}" dt="2024-04-10T13:09:19.774" v="1201" actId="20577"/>
          <ac:spMkLst>
            <pc:docMk/>
            <pc:sldMk cId="1984118629" sldId="259"/>
            <ac:spMk id="2" creationId="{53D0A28B-45B6-BDD5-795C-5E417FF76E61}"/>
          </ac:spMkLst>
        </pc:spChg>
        <pc:spChg chg="mod">
          <ac:chgData name="Rafael Plaza" userId="6d823b37fb43ba68" providerId="LiveId" clId="{16CF9306-C8D3-45BA-B689-EA75197FC02D}" dt="2024-04-10T02:42:47.585" v="219" actId="20577"/>
          <ac:spMkLst>
            <pc:docMk/>
            <pc:sldMk cId="1984118629" sldId="259"/>
            <ac:spMk id="3" creationId="{EE45C9D7-40D6-808A-D4ED-81A8B5C29EA9}"/>
          </ac:spMkLst>
        </pc:spChg>
      </pc:sldChg>
      <pc:sldChg chg="modSp new mod">
        <pc:chgData name="Rafael Plaza" userId="6d823b37fb43ba68" providerId="LiveId" clId="{16CF9306-C8D3-45BA-B689-EA75197FC02D}" dt="2024-04-10T13:10:01.488" v="1207" actId="20577"/>
        <pc:sldMkLst>
          <pc:docMk/>
          <pc:sldMk cId="3550606786" sldId="260"/>
        </pc:sldMkLst>
        <pc:spChg chg="mod">
          <ac:chgData name="Rafael Plaza" userId="6d823b37fb43ba68" providerId="LiveId" clId="{16CF9306-C8D3-45BA-B689-EA75197FC02D}" dt="2024-04-10T02:39:04.200" v="117" actId="20578"/>
          <ac:spMkLst>
            <pc:docMk/>
            <pc:sldMk cId="3550606786" sldId="260"/>
            <ac:spMk id="2" creationId="{85A8A47F-65DC-1B6D-F06B-0BA2F3325A30}"/>
          </ac:spMkLst>
        </pc:spChg>
        <pc:spChg chg="mod">
          <ac:chgData name="Rafael Plaza" userId="6d823b37fb43ba68" providerId="LiveId" clId="{16CF9306-C8D3-45BA-B689-EA75197FC02D}" dt="2024-04-10T13:10:01.488" v="1207" actId="20577"/>
          <ac:spMkLst>
            <pc:docMk/>
            <pc:sldMk cId="3550606786" sldId="260"/>
            <ac:spMk id="3" creationId="{0B2D0347-2CF5-4BBF-2FFB-43CC6CE4E6AC}"/>
          </ac:spMkLst>
        </pc:spChg>
      </pc:sldChg>
      <pc:sldChg chg="modSp new mod">
        <pc:chgData name="Rafael Plaza" userId="6d823b37fb43ba68" providerId="LiveId" clId="{16CF9306-C8D3-45BA-B689-EA75197FC02D}" dt="2024-04-10T02:43:09.729" v="221" actId="20577"/>
        <pc:sldMkLst>
          <pc:docMk/>
          <pc:sldMk cId="3594803872" sldId="261"/>
        </pc:sldMkLst>
        <pc:spChg chg="mod">
          <ac:chgData name="Rafael Plaza" userId="6d823b37fb43ba68" providerId="LiveId" clId="{16CF9306-C8D3-45BA-B689-EA75197FC02D}" dt="2024-04-10T02:39:12.502" v="124" actId="20578"/>
          <ac:spMkLst>
            <pc:docMk/>
            <pc:sldMk cId="3594803872" sldId="261"/>
            <ac:spMk id="2" creationId="{B1985294-C609-8940-B6F8-FFC00F96A131}"/>
          </ac:spMkLst>
        </pc:spChg>
        <pc:spChg chg="mod">
          <ac:chgData name="Rafael Plaza" userId="6d823b37fb43ba68" providerId="LiveId" clId="{16CF9306-C8D3-45BA-B689-EA75197FC02D}" dt="2024-04-10T02:43:09.729" v="221" actId="20577"/>
          <ac:spMkLst>
            <pc:docMk/>
            <pc:sldMk cId="3594803872" sldId="261"/>
            <ac:spMk id="3" creationId="{68F02669-1DF1-D0B1-12FF-D518BEB17019}"/>
          </ac:spMkLst>
        </pc:spChg>
      </pc:sldChg>
      <pc:sldChg chg="modSp new mod">
        <pc:chgData name="Rafael Plaza" userId="6d823b37fb43ba68" providerId="LiveId" clId="{16CF9306-C8D3-45BA-B689-EA75197FC02D}" dt="2024-04-10T13:13:15.197" v="1333" actId="6549"/>
        <pc:sldMkLst>
          <pc:docMk/>
          <pc:sldMk cId="2557398271" sldId="262"/>
        </pc:sldMkLst>
        <pc:spChg chg="mod">
          <ac:chgData name="Rafael Plaza" userId="6d823b37fb43ba68" providerId="LiveId" clId="{16CF9306-C8D3-45BA-B689-EA75197FC02D}" dt="2024-04-10T02:39:31.193" v="136" actId="20577"/>
          <ac:spMkLst>
            <pc:docMk/>
            <pc:sldMk cId="2557398271" sldId="262"/>
            <ac:spMk id="2" creationId="{CCD73BE2-6015-6FCF-556F-7271A0E901DF}"/>
          </ac:spMkLst>
        </pc:spChg>
        <pc:spChg chg="mod">
          <ac:chgData name="Rafael Plaza" userId="6d823b37fb43ba68" providerId="LiveId" clId="{16CF9306-C8D3-45BA-B689-EA75197FC02D}" dt="2024-04-10T13:13:15.197" v="1333" actId="6549"/>
          <ac:spMkLst>
            <pc:docMk/>
            <pc:sldMk cId="2557398271" sldId="262"/>
            <ac:spMk id="3" creationId="{137B6592-0A37-825E-7BFA-E1DF567DAF33}"/>
          </ac:spMkLst>
        </pc:spChg>
      </pc:sldChg>
      <pc:sldChg chg="modSp new mod">
        <pc:chgData name="Rafael Plaza" userId="6d823b37fb43ba68" providerId="LiveId" clId="{16CF9306-C8D3-45BA-B689-EA75197FC02D}" dt="2024-04-10T13:15:24.531" v="1359" actId="5793"/>
        <pc:sldMkLst>
          <pc:docMk/>
          <pc:sldMk cId="2212280735" sldId="263"/>
        </pc:sldMkLst>
        <pc:spChg chg="mod">
          <ac:chgData name="Rafael Plaza" userId="6d823b37fb43ba68" providerId="LiveId" clId="{16CF9306-C8D3-45BA-B689-EA75197FC02D}" dt="2024-04-10T13:15:24.531" v="1359" actId="5793"/>
          <ac:spMkLst>
            <pc:docMk/>
            <pc:sldMk cId="2212280735" sldId="263"/>
            <ac:spMk id="2" creationId="{51E7D891-8859-2467-2BB5-16FE25B850AC}"/>
          </ac:spMkLst>
        </pc:spChg>
        <pc:spChg chg="mod">
          <ac:chgData name="Rafael Plaza" userId="6d823b37fb43ba68" providerId="LiveId" clId="{16CF9306-C8D3-45BA-B689-EA75197FC02D}" dt="2024-04-10T13:15:17.244" v="1349" actId="115"/>
          <ac:spMkLst>
            <pc:docMk/>
            <pc:sldMk cId="2212280735" sldId="263"/>
            <ac:spMk id="3" creationId="{C4384C29-15DC-B869-4EC9-AAF792080862}"/>
          </ac:spMkLst>
        </pc:spChg>
      </pc:sldChg>
      <pc:sldChg chg="del">
        <pc:chgData name="Rafael Plaza" userId="6d823b37fb43ba68" providerId="LiveId" clId="{16CF9306-C8D3-45BA-B689-EA75197FC02D}" dt="2024-04-10T02:34:55.436" v="4" actId="47"/>
        <pc:sldMkLst>
          <pc:docMk/>
          <pc:sldMk cId="3569409832" sldId="263"/>
        </pc:sldMkLst>
      </pc:sldChg>
      <pc:sldChg chg="modSp new mod">
        <pc:chgData name="Rafael Plaza" userId="6d823b37fb43ba68" providerId="LiveId" clId="{16CF9306-C8D3-45BA-B689-EA75197FC02D}" dt="2024-04-10T02:43:30.219" v="223" actId="20577"/>
        <pc:sldMkLst>
          <pc:docMk/>
          <pc:sldMk cId="172718958" sldId="264"/>
        </pc:sldMkLst>
        <pc:spChg chg="mod">
          <ac:chgData name="Rafael Plaza" userId="6d823b37fb43ba68" providerId="LiveId" clId="{16CF9306-C8D3-45BA-B689-EA75197FC02D}" dt="2024-04-10T02:39:46.613" v="144" actId="20578"/>
          <ac:spMkLst>
            <pc:docMk/>
            <pc:sldMk cId="172718958" sldId="264"/>
            <ac:spMk id="2" creationId="{9031A07D-7FF4-0864-BFA1-4D02063352D0}"/>
          </ac:spMkLst>
        </pc:spChg>
        <pc:spChg chg="mod">
          <ac:chgData name="Rafael Plaza" userId="6d823b37fb43ba68" providerId="LiveId" clId="{16CF9306-C8D3-45BA-B689-EA75197FC02D}" dt="2024-04-10T02:43:30.219" v="223" actId="20577"/>
          <ac:spMkLst>
            <pc:docMk/>
            <pc:sldMk cId="172718958" sldId="264"/>
            <ac:spMk id="3" creationId="{E5C4BB93-BC3F-930E-FA57-59E679EB7346}"/>
          </ac:spMkLst>
        </pc:spChg>
      </pc:sldChg>
      <pc:sldChg chg="modSp new mod">
        <pc:chgData name="Rafael Plaza" userId="6d823b37fb43ba68" providerId="LiveId" clId="{16CF9306-C8D3-45BA-B689-EA75197FC02D}" dt="2024-04-10T13:12:53.470" v="1319" actId="20577"/>
        <pc:sldMkLst>
          <pc:docMk/>
          <pc:sldMk cId="3331254836" sldId="265"/>
        </pc:sldMkLst>
        <pc:spChg chg="mod">
          <ac:chgData name="Rafael Plaza" userId="6d823b37fb43ba68" providerId="LiveId" clId="{16CF9306-C8D3-45BA-B689-EA75197FC02D}" dt="2024-04-10T02:44:44.823" v="235" actId="20577"/>
          <ac:spMkLst>
            <pc:docMk/>
            <pc:sldMk cId="3331254836" sldId="265"/>
            <ac:spMk id="2" creationId="{AEC151E1-1FA0-50AA-B93C-DFEB691C1DBC}"/>
          </ac:spMkLst>
        </pc:spChg>
        <pc:spChg chg="mod">
          <ac:chgData name="Rafael Plaza" userId="6d823b37fb43ba68" providerId="LiveId" clId="{16CF9306-C8D3-45BA-B689-EA75197FC02D}" dt="2024-04-10T13:12:53.470" v="1319" actId="20577"/>
          <ac:spMkLst>
            <pc:docMk/>
            <pc:sldMk cId="3331254836" sldId="265"/>
            <ac:spMk id="3" creationId="{C6F2CCE6-61B8-6D90-B6DF-7B05249AC6E5}"/>
          </ac:spMkLst>
        </pc:spChg>
      </pc:sldChg>
      <pc:sldChg chg="del">
        <pc:chgData name="Rafael Plaza" userId="6d823b37fb43ba68" providerId="LiveId" clId="{16CF9306-C8D3-45BA-B689-EA75197FC02D}" dt="2024-04-10T02:34:55.436" v="4" actId="47"/>
        <pc:sldMkLst>
          <pc:docMk/>
          <pc:sldMk cId="2650528672" sldId="266"/>
        </pc:sldMkLst>
      </pc:sldChg>
      <pc:sldChg chg="modSp new mod">
        <pc:chgData name="Rafael Plaza" userId="6d823b37fb43ba68" providerId="LiveId" clId="{16CF9306-C8D3-45BA-B689-EA75197FC02D}" dt="2024-04-10T12:45:03.128" v="1169" actId="20577"/>
        <pc:sldMkLst>
          <pc:docMk/>
          <pc:sldMk cId="4091472105" sldId="266"/>
        </pc:sldMkLst>
        <pc:spChg chg="mod">
          <ac:chgData name="Rafael Plaza" userId="6d823b37fb43ba68" providerId="LiveId" clId="{16CF9306-C8D3-45BA-B689-EA75197FC02D}" dt="2024-04-10T12:45:03.128" v="1169" actId="20577"/>
          <ac:spMkLst>
            <pc:docMk/>
            <pc:sldMk cId="4091472105" sldId="266"/>
            <ac:spMk id="2" creationId="{CD328032-B79E-62F4-A293-2AC6C9B86F50}"/>
          </ac:spMkLst>
        </pc:spChg>
        <pc:spChg chg="mod">
          <ac:chgData name="Rafael Plaza" userId="6d823b37fb43ba68" providerId="LiveId" clId="{16CF9306-C8D3-45BA-B689-EA75197FC02D}" dt="2024-04-10T12:44:53.131" v="1166" actId="14100"/>
          <ac:spMkLst>
            <pc:docMk/>
            <pc:sldMk cId="4091472105" sldId="266"/>
            <ac:spMk id="3" creationId="{3FBE8CCF-61D6-DE07-C166-35801DA59532}"/>
          </ac:spMkLst>
        </pc:spChg>
      </pc:sldChg>
      <pc:sldChg chg="del">
        <pc:chgData name="Rafael Plaza" userId="6d823b37fb43ba68" providerId="LiveId" clId="{16CF9306-C8D3-45BA-B689-EA75197FC02D}" dt="2024-04-10T02:34:55.436" v="4" actId="47"/>
        <pc:sldMkLst>
          <pc:docMk/>
          <pc:sldMk cId="607128947" sldId="267"/>
        </pc:sldMkLst>
      </pc:sldChg>
      <pc:sldChg chg="modSp new mod">
        <pc:chgData name="Rafael Plaza" userId="6d823b37fb43ba68" providerId="LiveId" clId="{16CF9306-C8D3-45BA-B689-EA75197FC02D}" dt="2024-04-10T12:42:00.822" v="1093" actId="20577"/>
        <pc:sldMkLst>
          <pc:docMk/>
          <pc:sldMk cId="3590633787" sldId="267"/>
        </pc:sldMkLst>
        <pc:spChg chg="mod">
          <ac:chgData name="Rafael Plaza" userId="6d823b37fb43ba68" providerId="LiveId" clId="{16CF9306-C8D3-45BA-B689-EA75197FC02D}" dt="2024-04-10T12:42:00.822" v="1093" actId="20577"/>
          <ac:spMkLst>
            <pc:docMk/>
            <pc:sldMk cId="3590633787" sldId="267"/>
            <ac:spMk id="2" creationId="{FC9ECBE0-82C8-9BBE-6169-F0AFDA68B97E}"/>
          </ac:spMkLst>
        </pc:spChg>
        <pc:spChg chg="mod">
          <ac:chgData name="Rafael Plaza" userId="6d823b37fb43ba68" providerId="LiveId" clId="{16CF9306-C8D3-45BA-B689-EA75197FC02D}" dt="2024-04-10T12:41:32.870" v="1073" actId="115"/>
          <ac:spMkLst>
            <pc:docMk/>
            <pc:sldMk cId="3590633787" sldId="267"/>
            <ac:spMk id="3" creationId="{52F6CFF9-1F7B-0ED6-A68A-1E514641753B}"/>
          </ac:spMkLst>
        </pc:spChg>
      </pc:sldChg>
      <pc:sldChg chg="modSp new mod">
        <pc:chgData name="Rafael Plaza" userId="6d823b37fb43ba68" providerId="LiveId" clId="{16CF9306-C8D3-45BA-B689-EA75197FC02D}" dt="2024-04-10T13:08:47.813" v="1193" actId="20577"/>
        <pc:sldMkLst>
          <pc:docMk/>
          <pc:sldMk cId="1209222548" sldId="268"/>
        </pc:sldMkLst>
        <pc:spChg chg="mod">
          <ac:chgData name="Rafael Plaza" userId="6d823b37fb43ba68" providerId="LiveId" clId="{16CF9306-C8D3-45BA-B689-EA75197FC02D}" dt="2024-04-10T13:08:47.813" v="1193" actId="20577"/>
          <ac:spMkLst>
            <pc:docMk/>
            <pc:sldMk cId="1209222548" sldId="268"/>
            <ac:spMk id="2" creationId="{0DB28B4C-AA03-EBAE-5331-2D326C2CE245}"/>
          </ac:spMkLst>
        </pc:spChg>
        <pc:spChg chg="mod">
          <ac:chgData name="Rafael Plaza" userId="6d823b37fb43ba68" providerId="LiveId" clId="{16CF9306-C8D3-45BA-B689-EA75197FC02D}" dt="2024-04-10T02:50:09.855" v="395" actId="115"/>
          <ac:spMkLst>
            <pc:docMk/>
            <pc:sldMk cId="1209222548" sldId="268"/>
            <ac:spMk id="3" creationId="{C6A3FD42-360E-08A3-87CD-066D7C2893E1}"/>
          </ac:spMkLst>
        </pc:spChg>
      </pc:sldChg>
      <pc:sldChg chg="modSp new mod">
        <pc:chgData name="Rafael Plaza" userId="6d823b37fb43ba68" providerId="LiveId" clId="{16CF9306-C8D3-45BA-B689-EA75197FC02D}" dt="2024-04-10T13:15:58.469" v="1382" actId="115"/>
        <pc:sldMkLst>
          <pc:docMk/>
          <pc:sldMk cId="3490255126" sldId="269"/>
        </pc:sldMkLst>
        <pc:spChg chg="mod">
          <ac:chgData name="Rafael Plaza" userId="6d823b37fb43ba68" providerId="LiveId" clId="{16CF9306-C8D3-45BA-B689-EA75197FC02D}" dt="2024-04-10T02:52:23.661" v="459" actId="20577"/>
          <ac:spMkLst>
            <pc:docMk/>
            <pc:sldMk cId="3490255126" sldId="269"/>
            <ac:spMk id="2" creationId="{CCFE9C6C-6F97-3F09-05A2-0A74A8909ECF}"/>
          </ac:spMkLst>
        </pc:spChg>
        <pc:spChg chg="mod">
          <ac:chgData name="Rafael Plaza" userId="6d823b37fb43ba68" providerId="LiveId" clId="{16CF9306-C8D3-45BA-B689-EA75197FC02D}" dt="2024-04-10T13:15:58.469" v="1382" actId="115"/>
          <ac:spMkLst>
            <pc:docMk/>
            <pc:sldMk cId="3490255126" sldId="269"/>
            <ac:spMk id="3" creationId="{637BC999-7A41-443D-7CA7-A6DED4F74850}"/>
          </ac:spMkLst>
        </pc:spChg>
      </pc:sldChg>
      <pc:sldChg chg="modSp new mod">
        <pc:chgData name="Rafael Plaza" userId="6d823b37fb43ba68" providerId="LiveId" clId="{16CF9306-C8D3-45BA-B689-EA75197FC02D}" dt="2024-04-10T02:56:04.133" v="554" actId="113"/>
        <pc:sldMkLst>
          <pc:docMk/>
          <pc:sldMk cId="367842364" sldId="270"/>
        </pc:sldMkLst>
        <pc:spChg chg="mod">
          <ac:chgData name="Rafael Plaza" userId="6d823b37fb43ba68" providerId="LiveId" clId="{16CF9306-C8D3-45BA-B689-EA75197FC02D}" dt="2024-04-10T02:53:41.268" v="483" actId="20577"/>
          <ac:spMkLst>
            <pc:docMk/>
            <pc:sldMk cId="367842364" sldId="270"/>
            <ac:spMk id="2" creationId="{3F8F0ADB-7D8C-13D8-DED5-6424B9FA1380}"/>
          </ac:spMkLst>
        </pc:spChg>
        <pc:spChg chg="mod">
          <ac:chgData name="Rafael Plaza" userId="6d823b37fb43ba68" providerId="LiveId" clId="{16CF9306-C8D3-45BA-B689-EA75197FC02D}" dt="2024-04-10T02:56:04.133" v="554" actId="113"/>
          <ac:spMkLst>
            <pc:docMk/>
            <pc:sldMk cId="367842364" sldId="270"/>
            <ac:spMk id="3" creationId="{33FAA296-FEAB-BC36-637F-AD0C2B1868B1}"/>
          </ac:spMkLst>
        </pc:spChg>
      </pc:sldChg>
      <pc:sldChg chg="del">
        <pc:chgData name="Rafael Plaza" userId="6d823b37fb43ba68" providerId="LiveId" clId="{16CF9306-C8D3-45BA-B689-EA75197FC02D}" dt="2024-04-10T02:35:39.787" v="88" actId="47"/>
        <pc:sldMkLst>
          <pc:docMk/>
          <pc:sldMk cId="853207672" sldId="271"/>
        </pc:sldMkLst>
      </pc:sldChg>
      <pc:sldChg chg="modSp new mod">
        <pc:chgData name="Rafael Plaza" userId="6d823b37fb43ba68" providerId="LiveId" clId="{16CF9306-C8D3-45BA-B689-EA75197FC02D}" dt="2024-04-10T13:12:39.537" v="1306" actId="20577"/>
        <pc:sldMkLst>
          <pc:docMk/>
          <pc:sldMk cId="1411697184" sldId="271"/>
        </pc:sldMkLst>
        <pc:spChg chg="mod">
          <ac:chgData name="Rafael Plaza" userId="6d823b37fb43ba68" providerId="LiveId" clId="{16CF9306-C8D3-45BA-B689-EA75197FC02D}" dt="2024-04-10T13:12:39.537" v="1306" actId="20577"/>
          <ac:spMkLst>
            <pc:docMk/>
            <pc:sldMk cId="1411697184" sldId="271"/>
            <ac:spMk id="2" creationId="{ABC81097-0B2A-6A43-0023-807423CACC01}"/>
          </ac:spMkLst>
        </pc:spChg>
        <pc:spChg chg="mod">
          <ac:chgData name="Rafael Plaza" userId="6d823b37fb43ba68" providerId="LiveId" clId="{16CF9306-C8D3-45BA-B689-EA75197FC02D}" dt="2024-04-10T13:12:28.197" v="1293" actId="115"/>
          <ac:spMkLst>
            <pc:docMk/>
            <pc:sldMk cId="1411697184" sldId="271"/>
            <ac:spMk id="3" creationId="{5840851B-8582-49E3-E81D-680E53413FC0}"/>
          </ac:spMkLst>
        </pc:spChg>
      </pc:sldChg>
      <pc:sldChg chg="del">
        <pc:chgData name="Rafael Plaza" userId="6d823b37fb43ba68" providerId="LiveId" clId="{16CF9306-C8D3-45BA-B689-EA75197FC02D}" dt="2024-04-10T02:35:39.787" v="88" actId="47"/>
        <pc:sldMkLst>
          <pc:docMk/>
          <pc:sldMk cId="1969949170" sldId="272"/>
        </pc:sldMkLst>
      </pc:sldChg>
      <pc:sldChg chg="modSp new mod">
        <pc:chgData name="Rafael Plaza" userId="6d823b37fb43ba68" providerId="LiveId" clId="{16CF9306-C8D3-45BA-B689-EA75197FC02D}" dt="2024-04-10T13:13:35.188" v="1334" actId="115"/>
        <pc:sldMkLst>
          <pc:docMk/>
          <pc:sldMk cId="3455456868" sldId="272"/>
        </pc:sldMkLst>
        <pc:spChg chg="mod">
          <ac:chgData name="Rafael Plaza" userId="6d823b37fb43ba68" providerId="LiveId" clId="{16CF9306-C8D3-45BA-B689-EA75197FC02D}" dt="2024-04-10T02:58:25.495" v="571" actId="20577"/>
          <ac:spMkLst>
            <pc:docMk/>
            <pc:sldMk cId="3455456868" sldId="272"/>
            <ac:spMk id="2" creationId="{F190B5F7-ECAD-095D-CC07-DE4BF29AD37E}"/>
          </ac:spMkLst>
        </pc:spChg>
        <pc:spChg chg="mod">
          <ac:chgData name="Rafael Plaza" userId="6d823b37fb43ba68" providerId="LiveId" clId="{16CF9306-C8D3-45BA-B689-EA75197FC02D}" dt="2024-04-10T13:13:35.188" v="1334" actId="115"/>
          <ac:spMkLst>
            <pc:docMk/>
            <pc:sldMk cId="3455456868" sldId="272"/>
            <ac:spMk id="3" creationId="{CB92B24B-C5B2-172C-005A-3AA535D596B0}"/>
          </ac:spMkLst>
        </pc:spChg>
      </pc:sldChg>
      <pc:sldChg chg="modSp new mod">
        <pc:chgData name="Rafael Plaza" userId="6d823b37fb43ba68" providerId="LiveId" clId="{16CF9306-C8D3-45BA-B689-EA75197FC02D}" dt="2024-04-10T13:13:55.472" v="1337" actId="115"/>
        <pc:sldMkLst>
          <pc:docMk/>
          <pc:sldMk cId="877780538" sldId="273"/>
        </pc:sldMkLst>
        <pc:spChg chg="mod">
          <ac:chgData name="Rafael Plaza" userId="6d823b37fb43ba68" providerId="LiveId" clId="{16CF9306-C8D3-45BA-B689-EA75197FC02D}" dt="2024-04-10T02:59:17.368" v="608" actId="20577"/>
          <ac:spMkLst>
            <pc:docMk/>
            <pc:sldMk cId="877780538" sldId="273"/>
            <ac:spMk id="2" creationId="{ABD1E2F7-7E90-E3AF-6BC5-577515AC64B4}"/>
          </ac:spMkLst>
        </pc:spChg>
        <pc:spChg chg="mod">
          <ac:chgData name="Rafael Plaza" userId="6d823b37fb43ba68" providerId="LiveId" clId="{16CF9306-C8D3-45BA-B689-EA75197FC02D}" dt="2024-04-10T13:13:55.472" v="1337" actId="115"/>
          <ac:spMkLst>
            <pc:docMk/>
            <pc:sldMk cId="877780538" sldId="273"/>
            <ac:spMk id="3" creationId="{8B227D80-A952-1690-EBA4-DAC14BE8B9A3}"/>
          </ac:spMkLst>
        </pc:spChg>
      </pc:sldChg>
      <pc:sldChg chg="del">
        <pc:chgData name="Rafael Plaza" userId="6d823b37fb43ba68" providerId="LiveId" clId="{16CF9306-C8D3-45BA-B689-EA75197FC02D}" dt="2024-04-10T02:35:39.787" v="88" actId="47"/>
        <pc:sldMkLst>
          <pc:docMk/>
          <pc:sldMk cId="1771787721" sldId="273"/>
        </pc:sldMkLst>
      </pc:sldChg>
      <pc:sldChg chg="modSp new mod">
        <pc:chgData name="Rafael Plaza" userId="6d823b37fb43ba68" providerId="LiveId" clId="{16CF9306-C8D3-45BA-B689-EA75197FC02D}" dt="2024-04-10T13:14:14.921" v="1340" actId="115"/>
        <pc:sldMkLst>
          <pc:docMk/>
          <pc:sldMk cId="232471424" sldId="274"/>
        </pc:sldMkLst>
        <pc:spChg chg="mod">
          <ac:chgData name="Rafael Plaza" userId="6d823b37fb43ba68" providerId="LiveId" clId="{16CF9306-C8D3-45BA-B689-EA75197FC02D}" dt="2024-04-10T02:59:55.412" v="654" actId="20577"/>
          <ac:spMkLst>
            <pc:docMk/>
            <pc:sldMk cId="232471424" sldId="274"/>
            <ac:spMk id="2" creationId="{0881B9AE-DB60-6745-7908-8E4508724BEB}"/>
          </ac:spMkLst>
        </pc:spChg>
        <pc:spChg chg="mod">
          <ac:chgData name="Rafael Plaza" userId="6d823b37fb43ba68" providerId="LiveId" clId="{16CF9306-C8D3-45BA-B689-EA75197FC02D}" dt="2024-04-10T13:14:14.921" v="1340" actId="115"/>
          <ac:spMkLst>
            <pc:docMk/>
            <pc:sldMk cId="232471424" sldId="274"/>
            <ac:spMk id="3" creationId="{5EA331CB-3148-9D8D-DDC6-A0E7C0DF3B81}"/>
          </ac:spMkLst>
        </pc:spChg>
      </pc:sldChg>
      <pc:sldChg chg="del">
        <pc:chgData name="Rafael Plaza" userId="6d823b37fb43ba68" providerId="LiveId" clId="{16CF9306-C8D3-45BA-B689-EA75197FC02D}" dt="2024-04-10T02:35:39.787" v="88" actId="47"/>
        <pc:sldMkLst>
          <pc:docMk/>
          <pc:sldMk cId="1003881050" sldId="274"/>
        </pc:sldMkLst>
      </pc:sldChg>
      <pc:sldChg chg="del">
        <pc:chgData name="Rafael Plaza" userId="6d823b37fb43ba68" providerId="LiveId" clId="{16CF9306-C8D3-45BA-B689-EA75197FC02D}" dt="2024-04-10T02:35:39.787" v="88" actId="47"/>
        <pc:sldMkLst>
          <pc:docMk/>
          <pc:sldMk cId="1108217961" sldId="275"/>
        </pc:sldMkLst>
      </pc:sldChg>
      <pc:sldChg chg="modSp new mod">
        <pc:chgData name="Rafael Plaza" userId="6d823b37fb43ba68" providerId="LiveId" clId="{16CF9306-C8D3-45BA-B689-EA75197FC02D}" dt="2024-04-10T13:14:30.731" v="1343" actId="115"/>
        <pc:sldMkLst>
          <pc:docMk/>
          <pc:sldMk cId="1951039398" sldId="275"/>
        </pc:sldMkLst>
        <pc:spChg chg="mod">
          <ac:chgData name="Rafael Plaza" userId="6d823b37fb43ba68" providerId="LiveId" clId="{16CF9306-C8D3-45BA-B689-EA75197FC02D}" dt="2024-04-10T03:01:30.596" v="709" actId="20577"/>
          <ac:spMkLst>
            <pc:docMk/>
            <pc:sldMk cId="1951039398" sldId="275"/>
            <ac:spMk id="2" creationId="{F0DE7A18-C08E-3180-0C2C-C363133D8AC6}"/>
          </ac:spMkLst>
        </pc:spChg>
        <pc:spChg chg="mod">
          <ac:chgData name="Rafael Plaza" userId="6d823b37fb43ba68" providerId="LiveId" clId="{16CF9306-C8D3-45BA-B689-EA75197FC02D}" dt="2024-04-10T13:14:30.731" v="1343" actId="115"/>
          <ac:spMkLst>
            <pc:docMk/>
            <pc:sldMk cId="1951039398" sldId="275"/>
            <ac:spMk id="3" creationId="{0A24ADAF-AF94-C50E-EEA1-8F393E779F7F}"/>
          </ac:spMkLst>
        </pc:spChg>
      </pc:sldChg>
      <pc:sldChg chg="del">
        <pc:chgData name="Rafael Plaza" userId="6d823b37fb43ba68" providerId="LiveId" clId="{16CF9306-C8D3-45BA-B689-EA75197FC02D}" dt="2024-04-10T02:35:39.787" v="88" actId="47"/>
        <pc:sldMkLst>
          <pc:docMk/>
          <pc:sldMk cId="1546399176" sldId="276"/>
        </pc:sldMkLst>
      </pc:sldChg>
      <pc:sldChg chg="modSp new mod">
        <pc:chgData name="Rafael Plaza" userId="6d823b37fb43ba68" providerId="LiveId" clId="{16CF9306-C8D3-45BA-B689-EA75197FC02D}" dt="2024-04-10T13:14:56.929" v="1345" actId="115"/>
        <pc:sldMkLst>
          <pc:docMk/>
          <pc:sldMk cId="3630278705" sldId="276"/>
        </pc:sldMkLst>
        <pc:spChg chg="mod">
          <ac:chgData name="Rafael Plaza" userId="6d823b37fb43ba68" providerId="LiveId" clId="{16CF9306-C8D3-45BA-B689-EA75197FC02D}" dt="2024-04-10T03:02:47.280" v="762" actId="20577"/>
          <ac:spMkLst>
            <pc:docMk/>
            <pc:sldMk cId="3630278705" sldId="276"/>
            <ac:spMk id="2" creationId="{89678BC2-08DD-E5EF-C1AF-433C153C0118}"/>
          </ac:spMkLst>
        </pc:spChg>
        <pc:spChg chg="mod">
          <ac:chgData name="Rafael Plaza" userId="6d823b37fb43ba68" providerId="LiveId" clId="{16CF9306-C8D3-45BA-B689-EA75197FC02D}" dt="2024-04-10T13:14:56.929" v="1345" actId="115"/>
          <ac:spMkLst>
            <pc:docMk/>
            <pc:sldMk cId="3630278705" sldId="276"/>
            <ac:spMk id="3" creationId="{14E5028A-4E99-7C97-F3BF-285FEF2030BE}"/>
          </ac:spMkLst>
        </pc:spChg>
      </pc:sldChg>
      <pc:sldChg chg="del">
        <pc:chgData name="Rafael Plaza" userId="6d823b37fb43ba68" providerId="LiveId" clId="{16CF9306-C8D3-45BA-B689-EA75197FC02D}" dt="2024-04-10T02:35:39.787" v="88" actId="47"/>
        <pc:sldMkLst>
          <pc:docMk/>
          <pc:sldMk cId="913967968" sldId="277"/>
        </pc:sldMkLst>
      </pc:sldChg>
      <pc:sldChg chg="del">
        <pc:chgData name="Rafael Plaza" userId="6d823b37fb43ba68" providerId="LiveId" clId="{16CF9306-C8D3-45BA-B689-EA75197FC02D}" dt="2024-04-10T02:35:39.787" v="88" actId="47"/>
        <pc:sldMkLst>
          <pc:docMk/>
          <pc:sldMk cId="1730754558" sldId="278"/>
        </pc:sldMkLst>
      </pc:sldChg>
      <pc:sldChg chg="del">
        <pc:chgData name="Rafael Plaza" userId="6d823b37fb43ba68" providerId="LiveId" clId="{16CF9306-C8D3-45BA-B689-EA75197FC02D}" dt="2024-04-10T02:35:39.787" v="88" actId="47"/>
        <pc:sldMkLst>
          <pc:docMk/>
          <pc:sldMk cId="4166500748" sldId="279"/>
        </pc:sldMkLst>
      </pc:sldChg>
      <pc:sldChg chg="del">
        <pc:chgData name="Rafael Plaza" userId="6d823b37fb43ba68" providerId="LiveId" clId="{16CF9306-C8D3-45BA-B689-EA75197FC02D}" dt="2024-04-10T02:35:39.787" v="88" actId="47"/>
        <pc:sldMkLst>
          <pc:docMk/>
          <pc:sldMk cId="3241771246" sldId="280"/>
        </pc:sldMkLst>
      </pc:sldChg>
      <pc:sldChg chg="del">
        <pc:chgData name="Rafael Plaza" userId="6d823b37fb43ba68" providerId="LiveId" clId="{16CF9306-C8D3-45BA-B689-EA75197FC02D}" dt="2024-04-10T02:35:39.787" v="88" actId="47"/>
        <pc:sldMkLst>
          <pc:docMk/>
          <pc:sldMk cId="3629068872" sldId="281"/>
        </pc:sldMkLst>
      </pc:sldChg>
      <pc:sldChg chg="del">
        <pc:chgData name="Rafael Plaza" userId="6d823b37fb43ba68" providerId="LiveId" clId="{16CF9306-C8D3-45BA-B689-EA75197FC02D}" dt="2024-04-10T02:35:39.787" v="88" actId="47"/>
        <pc:sldMkLst>
          <pc:docMk/>
          <pc:sldMk cId="649050073" sldId="282"/>
        </pc:sldMkLst>
      </pc:sldChg>
      <pc:sldChg chg="del">
        <pc:chgData name="Rafael Plaza" userId="6d823b37fb43ba68" providerId="LiveId" clId="{16CF9306-C8D3-45BA-B689-EA75197FC02D}" dt="2024-04-10T02:35:39.787" v="88" actId="47"/>
        <pc:sldMkLst>
          <pc:docMk/>
          <pc:sldMk cId="3332568024" sldId="283"/>
        </pc:sldMkLst>
      </pc:sldChg>
      <pc:sldChg chg="del">
        <pc:chgData name="Rafael Plaza" userId="6d823b37fb43ba68" providerId="LiveId" clId="{16CF9306-C8D3-45BA-B689-EA75197FC02D}" dt="2024-04-10T02:35:39.787" v="88" actId="47"/>
        <pc:sldMkLst>
          <pc:docMk/>
          <pc:sldMk cId="2619435531" sldId="284"/>
        </pc:sldMkLst>
      </pc:sldChg>
      <pc:sldChg chg="del">
        <pc:chgData name="Rafael Plaza" userId="6d823b37fb43ba68" providerId="LiveId" clId="{16CF9306-C8D3-45BA-B689-EA75197FC02D}" dt="2024-04-10T02:35:39.787" v="88" actId="47"/>
        <pc:sldMkLst>
          <pc:docMk/>
          <pc:sldMk cId="179832098" sldId="285"/>
        </pc:sldMkLst>
      </pc:sldChg>
      <pc:sldChg chg="del">
        <pc:chgData name="Rafael Plaza" userId="6d823b37fb43ba68" providerId="LiveId" clId="{16CF9306-C8D3-45BA-B689-EA75197FC02D}" dt="2024-04-10T02:35:39.787" v="88" actId="47"/>
        <pc:sldMkLst>
          <pc:docMk/>
          <pc:sldMk cId="3326672555" sldId="286"/>
        </pc:sldMkLst>
      </pc:sldChg>
      <pc:sldChg chg="del">
        <pc:chgData name="Rafael Plaza" userId="6d823b37fb43ba68" providerId="LiveId" clId="{16CF9306-C8D3-45BA-B689-EA75197FC02D}" dt="2024-04-10T02:35:39.787" v="88" actId="47"/>
        <pc:sldMkLst>
          <pc:docMk/>
          <pc:sldMk cId="3198428364" sldId="287"/>
        </pc:sldMkLst>
      </pc:sldChg>
      <pc:sldChg chg="del">
        <pc:chgData name="Rafael Plaza" userId="6d823b37fb43ba68" providerId="LiveId" clId="{16CF9306-C8D3-45BA-B689-EA75197FC02D}" dt="2024-04-10T02:35:39.787" v="88" actId="47"/>
        <pc:sldMkLst>
          <pc:docMk/>
          <pc:sldMk cId="1502708707" sldId="288"/>
        </pc:sldMkLst>
      </pc:sldChg>
      <pc:sldChg chg="del">
        <pc:chgData name="Rafael Plaza" userId="6d823b37fb43ba68" providerId="LiveId" clId="{16CF9306-C8D3-45BA-B689-EA75197FC02D}" dt="2024-04-10T02:35:39.787" v="88" actId="47"/>
        <pc:sldMkLst>
          <pc:docMk/>
          <pc:sldMk cId="3730260895" sldId="289"/>
        </pc:sldMkLst>
      </pc:sldChg>
      <pc:sldChg chg="del">
        <pc:chgData name="Rafael Plaza" userId="6d823b37fb43ba68" providerId="LiveId" clId="{16CF9306-C8D3-45BA-B689-EA75197FC02D}" dt="2024-04-10T02:35:39.787" v="88" actId="47"/>
        <pc:sldMkLst>
          <pc:docMk/>
          <pc:sldMk cId="2841861474" sldId="290"/>
        </pc:sldMkLst>
      </pc:sldChg>
      <pc:sldChg chg="del">
        <pc:chgData name="Rafael Plaza" userId="6d823b37fb43ba68" providerId="LiveId" clId="{16CF9306-C8D3-45BA-B689-EA75197FC02D}" dt="2024-04-10T02:35:39.787" v="88" actId="47"/>
        <pc:sldMkLst>
          <pc:docMk/>
          <pc:sldMk cId="3685321262" sldId="291"/>
        </pc:sldMkLst>
      </pc:sldChg>
      <pc:sldChg chg="del">
        <pc:chgData name="Rafael Plaza" userId="6d823b37fb43ba68" providerId="LiveId" clId="{16CF9306-C8D3-45BA-B689-EA75197FC02D}" dt="2024-04-10T02:35:39.787" v="88" actId="47"/>
        <pc:sldMkLst>
          <pc:docMk/>
          <pc:sldMk cId="3492982522" sldId="292"/>
        </pc:sldMkLst>
      </pc:sldChg>
      <pc:sldChg chg="del">
        <pc:chgData name="Rafael Plaza" userId="6d823b37fb43ba68" providerId="LiveId" clId="{16CF9306-C8D3-45BA-B689-EA75197FC02D}" dt="2024-04-10T02:35:39.787" v="88" actId="47"/>
        <pc:sldMkLst>
          <pc:docMk/>
          <pc:sldMk cId="2552790692" sldId="293"/>
        </pc:sldMkLst>
      </pc:sldChg>
      <pc:sldChg chg="del">
        <pc:chgData name="Rafael Plaza" userId="6d823b37fb43ba68" providerId="LiveId" clId="{16CF9306-C8D3-45BA-B689-EA75197FC02D}" dt="2024-04-10T02:35:39.787" v="88" actId="47"/>
        <pc:sldMkLst>
          <pc:docMk/>
          <pc:sldMk cId="2698909830" sldId="294"/>
        </pc:sldMkLst>
      </pc:sldChg>
      <pc:sldChg chg="del">
        <pc:chgData name="Rafael Plaza" userId="6d823b37fb43ba68" providerId="LiveId" clId="{16CF9306-C8D3-45BA-B689-EA75197FC02D}" dt="2024-04-10T02:35:39.787" v="88" actId="47"/>
        <pc:sldMkLst>
          <pc:docMk/>
          <pc:sldMk cId="2477892939" sldId="295"/>
        </pc:sldMkLst>
      </pc:sldChg>
      <pc:sldChg chg="del">
        <pc:chgData name="Rafael Plaza" userId="6d823b37fb43ba68" providerId="LiveId" clId="{16CF9306-C8D3-45BA-B689-EA75197FC02D}" dt="2024-04-10T02:35:39.787" v="88" actId="47"/>
        <pc:sldMkLst>
          <pc:docMk/>
          <pc:sldMk cId="1410080166" sldId="296"/>
        </pc:sldMkLst>
      </pc:sldChg>
      <pc:sldChg chg="del">
        <pc:chgData name="Rafael Plaza" userId="6d823b37fb43ba68" providerId="LiveId" clId="{16CF9306-C8D3-45BA-B689-EA75197FC02D}" dt="2024-04-10T02:35:39.787" v="88" actId="47"/>
        <pc:sldMkLst>
          <pc:docMk/>
          <pc:sldMk cId="848884209" sldId="297"/>
        </pc:sldMkLst>
      </pc:sldChg>
      <pc:sldChg chg="del">
        <pc:chgData name="Rafael Plaza" userId="6d823b37fb43ba68" providerId="LiveId" clId="{16CF9306-C8D3-45BA-B689-EA75197FC02D}" dt="2024-04-10T02:35:39.787" v="88" actId="47"/>
        <pc:sldMkLst>
          <pc:docMk/>
          <pc:sldMk cId="2187511161" sldId="298"/>
        </pc:sldMkLst>
      </pc:sldChg>
      <pc:sldChg chg="del">
        <pc:chgData name="Rafael Plaza" userId="6d823b37fb43ba68" providerId="LiveId" clId="{16CF9306-C8D3-45BA-B689-EA75197FC02D}" dt="2024-04-10T02:35:39.787" v="88" actId="47"/>
        <pc:sldMkLst>
          <pc:docMk/>
          <pc:sldMk cId="3226736289" sldId="299"/>
        </pc:sldMkLst>
      </pc:sldChg>
      <pc:sldChg chg="del">
        <pc:chgData name="Rafael Plaza" userId="6d823b37fb43ba68" providerId="LiveId" clId="{16CF9306-C8D3-45BA-B689-EA75197FC02D}" dt="2024-04-10T02:35:39.787" v="88" actId="47"/>
        <pc:sldMkLst>
          <pc:docMk/>
          <pc:sldMk cId="1965214496" sldId="300"/>
        </pc:sldMkLst>
      </pc:sldChg>
      <pc:sldChg chg="del">
        <pc:chgData name="Rafael Plaza" userId="6d823b37fb43ba68" providerId="LiveId" clId="{16CF9306-C8D3-45BA-B689-EA75197FC02D}" dt="2024-04-10T02:35:39.787" v="88" actId="47"/>
        <pc:sldMkLst>
          <pc:docMk/>
          <pc:sldMk cId="475389258" sldId="301"/>
        </pc:sldMkLst>
      </pc:sldChg>
      <pc:sldChg chg="del">
        <pc:chgData name="Rafael Plaza" userId="6d823b37fb43ba68" providerId="LiveId" clId="{16CF9306-C8D3-45BA-B689-EA75197FC02D}" dt="2024-04-10T02:35:39.787" v="88" actId="47"/>
        <pc:sldMkLst>
          <pc:docMk/>
          <pc:sldMk cId="2821341976" sldId="302"/>
        </pc:sldMkLst>
      </pc:sldChg>
      <pc:sldChg chg="del">
        <pc:chgData name="Rafael Plaza" userId="6d823b37fb43ba68" providerId="LiveId" clId="{16CF9306-C8D3-45BA-B689-EA75197FC02D}" dt="2024-04-10T02:35:39.787" v="88" actId="47"/>
        <pc:sldMkLst>
          <pc:docMk/>
          <pc:sldMk cId="3307118259" sldId="303"/>
        </pc:sldMkLst>
      </pc:sldChg>
      <pc:sldChg chg="del">
        <pc:chgData name="Rafael Plaza" userId="6d823b37fb43ba68" providerId="LiveId" clId="{16CF9306-C8D3-45BA-B689-EA75197FC02D}" dt="2024-04-10T02:35:39.787" v="88" actId="47"/>
        <pc:sldMkLst>
          <pc:docMk/>
          <pc:sldMk cId="3836164149" sldId="304"/>
        </pc:sldMkLst>
      </pc:sldChg>
      <pc:sldChg chg="del">
        <pc:chgData name="Rafael Plaza" userId="6d823b37fb43ba68" providerId="LiveId" clId="{16CF9306-C8D3-45BA-B689-EA75197FC02D}" dt="2024-04-10T02:35:39.787" v="88" actId="47"/>
        <pc:sldMkLst>
          <pc:docMk/>
          <pc:sldMk cId="1836790879" sldId="305"/>
        </pc:sldMkLst>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4/10/2024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4/10/2024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4/10/2024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4/10/2024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5A61015F-7CC6-4D0A-9D87-873EA4C304CC}" type="datetimeFigureOut">
              <a:rPr lang="en-US" dirty="0"/>
              <a:t>4/10/2024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4/10/2024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024128" y="2967788"/>
            <a:ext cx="4754880" cy="33415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s-ES"/>
              <a:t>Haga clic para modificar los estilos de texto del patrón</a:t>
            </a:r>
          </a:p>
        </p:txBody>
      </p:sp>
      <p:sp>
        <p:nvSpPr>
          <p:cNvPr id="6" name="Content Placeholder 5"/>
          <p:cNvSpPr>
            <a:spLocks noGrp="1"/>
          </p:cNvSpPr>
          <p:nvPr>
            <p:ph sz="quarter" idx="4"/>
          </p:nvPr>
        </p:nvSpPr>
        <p:spPr>
          <a:xfrm>
            <a:off x="5990888" y="2967788"/>
            <a:ext cx="4754880" cy="33415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4/10/2024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4/10/2024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4/10/2024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05C68B11-C5A8-448C-8CE9-B1A273C79CFC}" type="datetimeFigureOut">
              <a:rPr lang="en-US" dirty="0"/>
              <a:t>4/10/2024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C7616CA0-919D-4A49-9C8A-62FDFB3A5183}" type="datetimeFigureOut">
              <a:rPr lang="en-US" dirty="0"/>
              <a:t>4/10/2024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‹Nº›</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4/10/2024</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‹Nº›</a:t>
            </a:fld>
            <a:endParaRPr lang="en-US" dirty="0"/>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98191B5-3328-2DDF-92D6-D36BB90DFEEA}"/>
              </a:ext>
            </a:extLst>
          </p:cNvPr>
          <p:cNvSpPr>
            <a:spLocks noGrp="1"/>
          </p:cNvSpPr>
          <p:nvPr>
            <p:ph type="ctrTitle"/>
          </p:nvPr>
        </p:nvSpPr>
        <p:spPr/>
        <p:txBody>
          <a:bodyPr/>
          <a:lstStyle/>
          <a:p>
            <a:r>
              <a:rPr lang="es-MX" dirty="0"/>
              <a:t>Derecho ambiental</a:t>
            </a:r>
            <a:br>
              <a:rPr lang="es-MX" dirty="0"/>
            </a:br>
            <a:r>
              <a:rPr lang="es-MX" dirty="0"/>
              <a:t>clase 12</a:t>
            </a:r>
          </a:p>
        </p:txBody>
      </p:sp>
      <p:sp>
        <p:nvSpPr>
          <p:cNvPr id="3" name="Subtítulo 2">
            <a:extLst>
              <a:ext uri="{FF2B5EF4-FFF2-40B4-BE49-F238E27FC236}">
                <a16:creationId xmlns:a16="http://schemas.microsoft.com/office/drawing/2014/main" id="{C8CBE679-99EA-5900-91A1-2D7FD8678C77}"/>
              </a:ext>
            </a:extLst>
          </p:cNvPr>
          <p:cNvSpPr>
            <a:spLocks noGrp="1"/>
          </p:cNvSpPr>
          <p:nvPr>
            <p:ph type="subTitle" idx="1"/>
          </p:nvPr>
        </p:nvSpPr>
        <p:spPr/>
        <p:txBody>
          <a:bodyPr/>
          <a:lstStyle/>
          <a:p>
            <a:r>
              <a:rPr lang="es-MX" dirty="0"/>
              <a:t>Semestre I – 2024</a:t>
            </a:r>
          </a:p>
          <a:p>
            <a:r>
              <a:rPr lang="es-MX" dirty="0"/>
              <a:t>Rafael M. Plaza R. </a:t>
            </a:r>
          </a:p>
        </p:txBody>
      </p:sp>
    </p:spTree>
    <p:extLst>
      <p:ext uri="{BB962C8B-B14F-4D97-AF65-F5344CB8AC3E}">
        <p14:creationId xmlns:p14="http://schemas.microsoft.com/office/powerpoint/2010/main" val="11571145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985294-C609-8940-B6F8-FFC00F96A131}"/>
              </a:ext>
            </a:extLst>
          </p:cNvPr>
          <p:cNvSpPr>
            <a:spLocks noGrp="1"/>
          </p:cNvSpPr>
          <p:nvPr>
            <p:ph type="title"/>
          </p:nvPr>
        </p:nvSpPr>
        <p:spPr/>
        <p:txBody>
          <a:bodyPr/>
          <a:lstStyle/>
          <a:p>
            <a:r>
              <a:rPr lang="es-MX" dirty="0"/>
              <a:t>Ámbito de Aplicación</a:t>
            </a:r>
          </a:p>
        </p:txBody>
      </p:sp>
      <p:sp>
        <p:nvSpPr>
          <p:cNvPr id="3" name="Marcador de contenido 2">
            <a:extLst>
              <a:ext uri="{FF2B5EF4-FFF2-40B4-BE49-F238E27FC236}">
                <a16:creationId xmlns:a16="http://schemas.microsoft.com/office/drawing/2014/main" id="{68F02669-1DF1-D0B1-12FF-D518BEB17019}"/>
              </a:ext>
            </a:extLst>
          </p:cNvPr>
          <p:cNvSpPr>
            <a:spLocks noGrp="1"/>
          </p:cNvSpPr>
          <p:nvPr>
            <p:ph idx="1"/>
          </p:nvPr>
        </p:nvSpPr>
        <p:spPr/>
        <p:txBody>
          <a:bodyPr/>
          <a:lstStyle/>
          <a:p>
            <a:pPr algn="just">
              <a:buFont typeface="Wingdings" panose="05000000000000000000" pitchFamily="2" charset="2"/>
              <a:buChar char="§"/>
            </a:pPr>
            <a:endParaRPr lang="es-MX" dirty="0"/>
          </a:p>
          <a:p>
            <a:pPr algn="just">
              <a:buFont typeface="Wingdings" panose="05000000000000000000" pitchFamily="2" charset="2"/>
              <a:buChar char="§"/>
            </a:pPr>
            <a:r>
              <a:rPr lang="es-MX" dirty="0"/>
              <a:t>La Acción de Reparación Ambiental es aplicable a toda actividad que genere daños significativos al medio ambiente, ya sea por acción u omisión.</a:t>
            </a:r>
          </a:p>
          <a:p>
            <a:pPr algn="just">
              <a:buFont typeface="Wingdings" panose="05000000000000000000" pitchFamily="2" charset="2"/>
              <a:buChar char="§"/>
            </a:pPr>
            <a:r>
              <a:rPr lang="es-MX" dirty="0"/>
              <a:t>Este alcance abarca desde la industria hasta actividades agrícolas, mineras, energéticas, entre otras, que puedan causar impactos ambientales negativos.</a:t>
            </a:r>
          </a:p>
          <a:p>
            <a:endParaRPr lang="es-MX" dirty="0"/>
          </a:p>
        </p:txBody>
      </p:sp>
    </p:spTree>
    <p:extLst>
      <p:ext uri="{BB962C8B-B14F-4D97-AF65-F5344CB8AC3E}">
        <p14:creationId xmlns:p14="http://schemas.microsoft.com/office/powerpoint/2010/main" val="3594803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D73BE2-6015-6FCF-556F-7271A0E901DF}"/>
              </a:ext>
            </a:extLst>
          </p:cNvPr>
          <p:cNvSpPr>
            <a:spLocks noGrp="1"/>
          </p:cNvSpPr>
          <p:nvPr>
            <p:ph type="title"/>
          </p:nvPr>
        </p:nvSpPr>
        <p:spPr/>
        <p:txBody>
          <a:bodyPr/>
          <a:lstStyle/>
          <a:p>
            <a:r>
              <a:rPr lang="es-MX" dirty="0"/>
              <a:t>Requisitos</a:t>
            </a:r>
            <a:br>
              <a:rPr lang="es-MX" dirty="0"/>
            </a:br>
            <a:endParaRPr lang="es-MX" dirty="0"/>
          </a:p>
        </p:txBody>
      </p:sp>
      <p:sp>
        <p:nvSpPr>
          <p:cNvPr id="3" name="Marcador de contenido 2">
            <a:extLst>
              <a:ext uri="{FF2B5EF4-FFF2-40B4-BE49-F238E27FC236}">
                <a16:creationId xmlns:a16="http://schemas.microsoft.com/office/drawing/2014/main" id="{137B6592-0A37-825E-7BFA-E1DF567DAF33}"/>
              </a:ext>
            </a:extLst>
          </p:cNvPr>
          <p:cNvSpPr>
            <a:spLocks noGrp="1"/>
          </p:cNvSpPr>
          <p:nvPr>
            <p:ph idx="1"/>
          </p:nvPr>
        </p:nvSpPr>
        <p:spPr/>
        <p:txBody>
          <a:bodyPr>
            <a:normAutofit fontScale="92500"/>
          </a:bodyPr>
          <a:lstStyle/>
          <a:p>
            <a:pPr algn="just">
              <a:buFont typeface="Wingdings" panose="05000000000000000000" pitchFamily="2" charset="2"/>
              <a:buChar char="§"/>
            </a:pPr>
            <a:r>
              <a:rPr lang="es-MX" dirty="0"/>
              <a:t>1. Interés actual: Que el titular de la acción pruebe el interés actual en los resultados del juicio; salvo que se trate de las Municipalidades o el Estado (Consejo de Defensa del Estado).</a:t>
            </a:r>
          </a:p>
          <a:p>
            <a:pPr algn="just">
              <a:buFont typeface="Wingdings" panose="05000000000000000000" pitchFamily="2" charset="2"/>
              <a:buChar char="§"/>
            </a:pPr>
            <a:r>
              <a:rPr lang="es-MX" dirty="0"/>
              <a:t>2. Daño Ambiental: Debe existir un daño comprobado al medio ambiente, ya sea en términos de contaminación, degradación de ecosistemas, o afectación de recursos naturales.</a:t>
            </a:r>
          </a:p>
          <a:p>
            <a:pPr algn="just">
              <a:buFont typeface="Wingdings" panose="05000000000000000000" pitchFamily="2" charset="2"/>
              <a:buChar char="§"/>
            </a:pPr>
            <a:r>
              <a:rPr lang="es-MX" dirty="0"/>
              <a:t>3. Imputabilidad: La acción u omisión que causa el daño debe ser imputable al responsable, ya sea una persona natural o jurídica.</a:t>
            </a:r>
          </a:p>
          <a:p>
            <a:pPr algn="just">
              <a:buFont typeface="Wingdings" panose="05000000000000000000" pitchFamily="2" charset="2"/>
              <a:buChar char="§"/>
            </a:pPr>
            <a:r>
              <a:rPr lang="es-MX" dirty="0"/>
              <a:t>4. Relación, proximidad Causal: Debe existir una relación directa entre la actividad del responsable y el daño ambiental causado.</a:t>
            </a:r>
          </a:p>
          <a:p>
            <a:pPr algn="just">
              <a:buFont typeface="Wingdings" panose="05000000000000000000" pitchFamily="2" charset="2"/>
              <a:buChar char="§"/>
            </a:pPr>
            <a:r>
              <a:rPr lang="es-MX" dirty="0"/>
              <a:t>5. Valoración del Daño: Se debe determinar el valor económico del daño causado al medio ambiente, así como las medidas necesarias para su reparación.</a:t>
            </a:r>
          </a:p>
          <a:p>
            <a:endParaRPr lang="es-MX" dirty="0"/>
          </a:p>
        </p:txBody>
      </p:sp>
    </p:spTree>
    <p:extLst>
      <p:ext uri="{BB962C8B-B14F-4D97-AF65-F5344CB8AC3E}">
        <p14:creationId xmlns:p14="http://schemas.microsoft.com/office/powerpoint/2010/main" val="25573982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8F0ADB-7D8C-13D8-DED5-6424B9FA1380}"/>
              </a:ext>
            </a:extLst>
          </p:cNvPr>
          <p:cNvSpPr>
            <a:spLocks noGrp="1"/>
          </p:cNvSpPr>
          <p:nvPr>
            <p:ph type="title"/>
          </p:nvPr>
        </p:nvSpPr>
        <p:spPr/>
        <p:txBody>
          <a:bodyPr/>
          <a:lstStyle/>
          <a:p>
            <a:r>
              <a:rPr lang="es-MX" dirty="0"/>
              <a:t>Del daño ambiental</a:t>
            </a:r>
          </a:p>
        </p:txBody>
      </p:sp>
      <p:sp>
        <p:nvSpPr>
          <p:cNvPr id="3" name="Marcador de contenido 2">
            <a:extLst>
              <a:ext uri="{FF2B5EF4-FFF2-40B4-BE49-F238E27FC236}">
                <a16:creationId xmlns:a16="http://schemas.microsoft.com/office/drawing/2014/main" id="{33FAA296-FEAB-BC36-637F-AD0C2B1868B1}"/>
              </a:ext>
            </a:extLst>
          </p:cNvPr>
          <p:cNvSpPr>
            <a:spLocks noGrp="1"/>
          </p:cNvSpPr>
          <p:nvPr>
            <p:ph idx="1"/>
          </p:nvPr>
        </p:nvSpPr>
        <p:spPr/>
        <p:txBody>
          <a:bodyPr/>
          <a:lstStyle/>
          <a:p>
            <a:pPr algn="just">
              <a:buFont typeface="Wingdings" panose="05000000000000000000" pitchFamily="2" charset="2"/>
              <a:buChar char="§"/>
            </a:pPr>
            <a:r>
              <a:rPr lang="es-MX" b="1" dirty="0"/>
              <a:t>Artículo 2 letra e) Daño Ambiental: </a:t>
            </a:r>
            <a:r>
              <a:rPr lang="es-MX" dirty="0"/>
              <a:t>toda pérdida, disminución, detrimento o menoscabo significativo inferido al medio ambiente o a uno o más de sus componentes;</a:t>
            </a:r>
          </a:p>
          <a:p>
            <a:pPr algn="just">
              <a:buFont typeface="Wingdings" panose="05000000000000000000" pitchFamily="2" charset="2"/>
              <a:buChar char="§"/>
            </a:pPr>
            <a:r>
              <a:rPr lang="es-MX" b="1" dirty="0"/>
              <a:t>Artículo 51.- </a:t>
            </a:r>
            <a:r>
              <a:rPr lang="es-MX" dirty="0"/>
              <a:t>Todo el que culposa o dolosamente cause daño ambiental responderá del mismo en conformidad a la presente ley.</a:t>
            </a:r>
          </a:p>
          <a:p>
            <a:pPr marL="0" indent="0" algn="just">
              <a:buNone/>
            </a:pPr>
            <a:r>
              <a:rPr lang="es-MX" dirty="0"/>
              <a:t>  No obstante, las normas sobre responsabilidad por daño al medio ambiente contenidas en leyes especiales prevalecerán sobre las de la presente ley.</a:t>
            </a:r>
          </a:p>
          <a:p>
            <a:pPr marL="0" indent="0" algn="just">
              <a:buNone/>
            </a:pPr>
            <a:r>
              <a:rPr lang="es-MX" dirty="0"/>
              <a:t>  Sin perjuicio de lo anterior, en lo no previsto por esta ley o por leyes especiales, se aplicarán las disposiciones del Título XXXV del Libro IV del Código Civil.</a:t>
            </a:r>
          </a:p>
        </p:txBody>
      </p:sp>
    </p:spTree>
    <p:extLst>
      <p:ext uri="{BB962C8B-B14F-4D97-AF65-F5344CB8AC3E}">
        <p14:creationId xmlns:p14="http://schemas.microsoft.com/office/powerpoint/2010/main" val="3678423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C81097-0B2A-6A43-0023-807423CACC01}"/>
              </a:ext>
            </a:extLst>
          </p:cNvPr>
          <p:cNvSpPr>
            <a:spLocks noGrp="1"/>
          </p:cNvSpPr>
          <p:nvPr>
            <p:ph type="title"/>
          </p:nvPr>
        </p:nvSpPr>
        <p:spPr/>
        <p:txBody>
          <a:bodyPr/>
          <a:lstStyle/>
          <a:p>
            <a:r>
              <a:rPr lang="es-MX" dirty="0"/>
              <a:t>Presunción de daño ambiental</a:t>
            </a:r>
            <a:br>
              <a:rPr lang="es-MX" dirty="0"/>
            </a:br>
            <a:r>
              <a:rPr lang="es-MX" dirty="0"/>
              <a:t>+ causalidad</a:t>
            </a:r>
          </a:p>
        </p:txBody>
      </p:sp>
      <p:sp>
        <p:nvSpPr>
          <p:cNvPr id="3" name="Marcador de contenido 2">
            <a:extLst>
              <a:ext uri="{FF2B5EF4-FFF2-40B4-BE49-F238E27FC236}">
                <a16:creationId xmlns:a16="http://schemas.microsoft.com/office/drawing/2014/main" id="{5840851B-8582-49E3-E81D-680E53413FC0}"/>
              </a:ext>
            </a:extLst>
          </p:cNvPr>
          <p:cNvSpPr>
            <a:spLocks noGrp="1"/>
          </p:cNvSpPr>
          <p:nvPr>
            <p:ph idx="1"/>
          </p:nvPr>
        </p:nvSpPr>
        <p:spPr/>
        <p:txBody>
          <a:bodyPr/>
          <a:lstStyle/>
          <a:p>
            <a:pPr algn="just">
              <a:buFont typeface="Wingdings" panose="05000000000000000000" pitchFamily="2" charset="2"/>
              <a:buChar char="§"/>
            </a:pPr>
            <a:r>
              <a:rPr lang="es-MX" b="1" dirty="0"/>
              <a:t>Artículo 52.- </a:t>
            </a:r>
            <a:r>
              <a:rPr lang="es-MX" dirty="0"/>
              <a:t>Se </a:t>
            </a:r>
            <a:r>
              <a:rPr lang="es-MX" u="sng" dirty="0"/>
              <a:t>presume legalmente </a:t>
            </a:r>
            <a:r>
              <a:rPr lang="es-MX" dirty="0"/>
              <a:t>la responsabilidad del autor del daño ambiental, </a:t>
            </a:r>
            <a:r>
              <a:rPr lang="es-MX" u="sng" dirty="0"/>
              <a:t>si existe </a:t>
            </a:r>
            <a:r>
              <a:rPr lang="es-MX" dirty="0"/>
              <a:t>infracción a las normas de calidad ambiental, a las normas de emisiones, a los planes de prevención o de descontaminación, a las regulaciones especiales para los casos de emergencia ambiental o a las normas sobre protección, preservación o conservación ambientales, establecidas en la presente ley o en otras disposiciones legales o reglamentarias.</a:t>
            </a:r>
          </a:p>
          <a:p>
            <a:pPr marL="0" indent="0" algn="just">
              <a:buNone/>
            </a:pPr>
            <a:r>
              <a:rPr lang="es-MX" dirty="0"/>
              <a:t> Con todo, sólo habrá lugar a la indemnización, en este evento, si se acreditare </a:t>
            </a:r>
            <a:r>
              <a:rPr lang="es-MX" u="sng" dirty="0"/>
              <a:t>relación de causa a efecto</a:t>
            </a:r>
            <a:r>
              <a:rPr lang="es-MX" dirty="0"/>
              <a:t> entre la infracción y el daño producido.</a:t>
            </a:r>
          </a:p>
        </p:txBody>
      </p:sp>
    </p:spTree>
    <p:extLst>
      <p:ext uri="{BB962C8B-B14F-4D97-AF65-F5344CB8AC3E}">
        <p14:creationId xmlns:p14="http://schemas.microsoft.com/office/powerpoint/2010/main" val="14116971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190B5F7-ECAD-095D-CC07-DE4BF29AD37E}"/>
              </a:ext>
            </a:extLst>
          </p:cNvPr>
          <p:cNvSpPr>
            <a:spLocks noGrp="1"/>
          </p:cNvSpPr>
          <p:nvPr>
            <p:ph type="title"/>
          </p:nvPr>
        </p:nvSpPr>
        <p:spPr/>
        <p:txBody>
          <a:bodyPr/>
          <a:lstStyle/>
          <a:p>
            <a:r>
              <a:rPr lang="es-MX" dirty="0"/>
              <a:t>imputabilidad</a:t>
            </a:r>
          </a:p>
        </p:txBody>
      </p:sp>
      <p:sp>
        <p:nvSpPr>
          <p:cNvPr id="3" name="Marcador de contenido 2">
            <a:extLst>
              <a:ext uri="{FF2B5EF4-FFF2-40B4-BE49-F238E27FC236}">
                <a16:creationId xmlns:a16="http://schemas.microsoft.com/office/drawing/2014/main" id="{CB92B24B-C5B2-172C-005A-3AA535D596B0}"/>
              </a:ext>
            </a:extLst>
          </p:cNvPr>
          <p:cNvSpPr>
            <a:spLocks noGrp="1"/>
          </p:cNvSpPr>
          <p:nvPr>
            <p:ph idx="1"/>
          </p:nvPr>
        </p:nvSpPr>
        <p:spPr/>
        <p:txBody>
          <a:bodyPr/>
          <a:lstStyle/>
          <a:p>
            <a:pPr algn="just">
              <a:buFont typeface="Wingdings" panose="05000000000000000000" pitchFamily="2" charset="2"/>
              <a:buChar char="§"/>
            </a:pPr>
            <a:r>
              <a:rPr lang="es-MX" dirty="0"/>
              <a:t>La imputabilidad legal del daño ambiental en Chile es un aspecto crucial en la protección y preservación del medio ambiente.</a:t>
            </a:r>
          </a:p>
          <a:p>
            <a:pPr algn="just">
              <a:buFont typeface="Wingdings" panose="05000000000000000000" pitchFamily="2" charset="2"/>
              <a:buChar char="§"/>
            </a:pPr>
            <a:r>
              <a:rPr lang="es-MX" dirty="0"/>
              <a:t>En el marco de la legislación ambiental chilena, diversas normativas establecen los </a:t>
            </a:r>
            <a:r>
              <a:rPr lang="es-MX" u="sng" dirty="0"/>
              <a:t>criterios y procedimientos </a:t>
            </a:r>
            <a:r>
              <a:rPr lang="es-MX" dirty="0"/>
              <a:t>para determinar la responsabilidad de los agentes causantes de daños ambientales.</a:t>
            </a:r>
          </a:p>
          <a:p>
            <a:pPr algn="just">
              <a:buFont typeface="Wingdings" panose="05000000000000000000" pitchFamily="2" charset="2"/>
              <a:buChar char="§"/>
            </a:pPr>
            <a:r>
              <a:rPr lang="es-MX" dirty="0"/>
              <a:t>Este análisis se enfocará en los principios, criterios y mecanismos utilizados en Chile para imputar legalmente el daño ambiental.</a:t>
            </a:r>
          </a:p>
        </p:txBody>
      </p:sp>
    </p:spTree>
    <p:extLst>
      <p:ext uri="{BB962C8B-B14F-4D97-AF65-F5344CB8AC3E}">
        <p14:creationId xmlns:p14="http://schemas.microsoft.com/office/powerpoint/2010/main" val="34554568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D1E2F7-7E90-E3AF-6BC5-577515AC64B4}"/>
              </a:ext>
            </a:extLst>
          </p:cNvPr>
          <p:cNvSpPr>
            <a:spLocks noGrp="1"/>
          </p:cNvSpPr>
          <p:nvPr>
            <p:ph type="title"/>
          </p:nvPr>
        </p:nvSpPr>
        <p:spPr/>
        <p:txBody>
          <a:bodyPr/>
          <a:lstStyle/>
          <a:p>
            <a:r>
              <a:rPr lang="es-MX" dirty="0"/>
              <a:t>Principios de imputabilidad</a:t>
            </a:r>
          </a:p>
        </p:txBody>
      </p:sp>
      <p:sp>
        <p:nvSpPr>
          <p:cNvPr id="3" name="Marcador de contenido 2">
            <a:extLst>
              <a:ext uri="{FF2B5EF4-FFF2-40B4-BE49-F238E27FC236}">
                <a16:creationId xmlns:a16="http://schemas.microsoft.com/office/drawing/2014/main" id="{8B227D80-A952-1690-EBA4-DAC14BE8B9A3}"/>
              </a:ext>
            </a:extLst>
          </p:cNvPr>
          <p:cNvSpPr>
            <a:spLocks noGrp="1"/>
          </p:cNvSpPr>
          <p:nvPr>
            <p:ph idx="1"/>
          </p:nvPr>
        </p:nvSpPr>
        <p:spPr/>
        <p:txBody>
          <a:bodyPr>
            <a:normAutofit/>
          </a:bodyPr>
          <a:lstStyle/>
          <a:p>
            <a:pPr algn="just">
              <a:buFont typeface="Wingdings" panose="05000000000000000000" pitchFamily="2" charset="2"/>
              <a:buChar char="§"/>
            </a:pPr>
            <a:r>
              <a:rPr lang="es-MX" dirty="0"/>
              <a:t>1. </a:t>
            </a:r>
            <a:r>
              <a:rPr lang="es-MX" u="sng" dirty="0"/>
              <a:t>Principio de Responsabilidad Ambiental</a:t>
            </a:r>
            <a:r>
              <a:rPr lang="es-MX" dirty="0"/>
              <a:t>: Fundamentado en la idea de que quien contamina o degrada el medio ambiente debe asumir las consecuencias de sus acciones. Este principio establece la obligación de reparar los daños causados y prevenir su repetición.</a:t>
            </a:r>
          </a:p>
          <a:p>
            <a:pPr algn="just">
              <a:buFont typeface="Wingdings" panose="05000000000000000000" pitchFamily="2" charset="2"/>
              <a:buChar char="§"/>
            </a:pPr>
            <a:r>
              <a:rPr lang="es-MX" dirty="0"/>
              <a:t>2. </a:t>
            </a:r>
            <a:r>
              <a:rPr lang="es-MX" u="sng" dirty="0"/>
              <a:t>Principio de Causalidad</a:t>
            </a:r>
            <a:r>
              <a:rPr lang="es-MX" dirty="0"/>
              <a:t>: Establece que para imputar legalmente un daño ambiental a un agente determinado, debe existir una relación directa de causalidad entre la acción u omisión de dicho agente y el daño ambiental ocasionado.</a:t>
            </a:r>
          </a:p>
          <a:p>
            <a:pPr algn="just">
              <a:buFont typeface="Wingdings" panose="05000000000000000000" pitchFamily="2" charset="2"/>
              <a:buChar char="§"/>
            </a:pPr>
            <a:r>
              <a:rPr lang="es-MX" dirty="0"/>
              <a:t>3. </a:t>
            </a:r>
            <a:r>
              <a:rPr lang="es-MX" u="sng" dirty="0"/>
              <a:t>Principio de Precaución</a:t>
            </a:r>
            <a:r>
              <a:rPr lang="es-MX" dirty="0"/>
              <a:t>: Este principio sugiere que, en caso de duda sobre la imputabilidad del daño ambiental, se debe aplicar el principio de precaución, atribuyendo la responsabilidad al agente que tiene el mayor grado de probabilidad de haber causado el daño.</a:t>
            </a:r>
          </a:p>
          <a:p>
            <a:pPr algn="just">
              <a:buFont typeface="Wingdings" panose="05000000000000000000" pitchFamily="2" charset="2"/>
              <a:buChar char="§"/>
            </a:pPr>
            <a:endParaRPr lang="es-MX" dirty="0"/>
          </a:p>
        </p:txBody>
      </p:sp>
    </p:spTree>
    <p:extLst>
      <p:ext uri="{BB962C8B-B14F-4D97-AF65-F5344CB8AC3E}">
        <p14:creationId xmlns:p14="http://schemas.microsoft.com/office/powerpoint/2010/main" val="8777805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1B9AE-DB60-6745-7908-8E4508724BEB}"/>
              </a:ext>
            </a:extLst>
          </p:cNvPr>
          <p:cNvSpPr>
            <a:spLocks noGrp="1"/>
          </p:cNvSpPr>
          <p:nvPr>
            <p:ph type="title"/>
          </p:nvPr>
        </p:nvSpPr>
        <p:spPr/>
        <p:txBody>
          <a:bodyPr/>
          <a:lstStyle/>
          <a:p>
            <a:r>
              <a:rPr lang="es-MX" dirty="0"/>
              <a:t>Criterios de imputabilidad</a:t>
            </a:r>
          </a:p>
        </p:txBody>
      </p:sp>
      <p:sp>
        <p:nvSpPr>
          <p:cNvPr id="3" name="Marcador de contenido 2">
            <a:extLst>
              <a:ext uri="{FF2B5EF4-FFF2-40B4-BE49-F238E27FC236}">
                <a16:creationId xmlns:a16="http://schemas.microsoft.com/office/drawing/2014/main" id="{5EA331CB-3148-9D8D-DDC6-A0E7C0DF3B81}"/>
              </a:ext>
            </a:extLst>
          </p:cNvPr>
          <p:cNvSpPr>
            <a:spLocks noGrp="1"/>
          </p:cNvSpPr>
          <p:nvPr>
            <p:ph idx="1"/>
          </p:nvPr>
        </p:nvSpPr>
        <p:spPr/>
        <p:txBody>
          <a:bodyPr>
            <a:normAutofit/>
          </a:bodyPr>
          <a:lstStyle/>
          <a:p>
            <a:pPr algn="just">
              <a:buFont typeface="Wingdings" panose="05000000000000000000" pitchFamily="2" charset="2"/>
              <a:buChar char="§"/>
            </a:pPr>
            <a:r>
              <a:rPr lang="es-MX" dirty="0"/>
              <a:t>1. </a:t>
            </a:r>
            <a:r>
              <a:rPr lang="es-MX" u="sng" dirty="0"/>
              <a:t>Participación Directa o Indirecta</a:t>
            </a:r>
            <a:r>
              <a:rPr lang="es-MX" dirty="0"/>
              <a:t>: La imputabilidad del daño ambiental puede derivarse tanto de acciones directas que causen contaminación o degradación como de acciones indirectas que contribuyan al deterioro ambiental, como la negligencia en el cumplimiento de normativas ambientales.</a:t>
            </a:r>
          </a:p>
          <a:p>
            <a:pPr algn="just">
              <a:buFont typeface="Wingdings" panose="05000000000000000000" pitchFamily="2" charset="2"/>
              <a:buChar char="§"/>
            </a:pPr>
            <a:r>
              <a:rPr lang="es-MX" dirty="0"/>
              <a:t>2. </a:t>
            </a:r>
            <a:r>
              <a:rPr lang="es-MX" u="sng" dirty="0"/>
              <a:t>Grado de Contribución</a:t>
            </a:r>
            <a:r>
              <a:rPr lang="es-MX" dirty="0"/>
              <a:t>: Se evalúa el grado de participación de cada agente en la causación del daño, considerando factores como la magnitud de la actividad, la cantidad de contaminantes emitidos y la capacidad de prevención y mitigación implementada por el agente.</a:t>
            </a:r>
          </a:p>
          <a:p>
            <a:pPr algn="just">
              <a:buFont typeface="Wingdings" panose="05000000000000000000" pitchFamily="2" charset="2"/>
              <a:buChar char="§"/>
            </a:pPr>
            <a:r>
              <a:rPr lang="es-MX" dirty="0"/>
              <a:t>3. </a:t>
            </a:r>
            <a:r>
              <a:rPr lang="es-MX" u="sng" dirty="0"/>
              <a:t>Conocimiento y Consentimiento</a:t>
            </a:r>
            <a:r>
              <a:rPr lang="es-MX" dirty="0"/>
              <a:t>: Se investiga si el agente causante del daño tenía conocimiento de los posibles impactos ambientales de sus acciones y si actuó con consentimiento consciente de estos riesgos.</a:t>
            </a:r>
          </a:p>
          <a:p>
            <a:pPr algn="just">
              <a:buFont typeface="Wingdings" panose="05000000000000000000" pitchFamily="2" charset="2"/>
              <a:buChar char="§"/>
            </a:pPr>
            <a:endParaRPr lang="es-MX" dirty="0"/>
          </a:p>
        </p:txBody>
      </p:sp>
    </p:spTree>
    <p:extLst>
      <p:ext uri="{BB962C8B-B14F-4D97-AF65-F5344CB8AC3E}">
        <p14:creationId xmlns:p14="http://schemas.microsoft.com/office/powerpoint/2010/main" val="2324714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DE7A18-C08E-3180-0C2C-C363133D8AC6}"/>
              </a:ext>
            </a:extLst>
          </p:cNvPr>
          <p:cNvSpPr>
            <a:spLocks noGrp="1"/>
          </p:cNvSpPr>
          <p:nvPr>
            <p:ph type="title"/>
          </p:nvPr>
        </p:nvSpPr>
        <p:spPr/>
        <p:txBody>
          <a:bodyPr/>
          <a:lstStyle/>
          <a:p>
            <a:r>
              <a:rPr lang="es-MX" dirty="0"/>
              <a:t>Mecanismos de imputabilidad</a:t>
            </a:r>
          </a:p>
        </p:txBody>
      </p:sp>
      <p:sp>
        <p:nvSpPr>
          <p:cNvPr id="3" name="Marcador de contenido 2">
            <a:extLst>
              <a:ext uri="{FF2B5EF4-FFF2-40B4-BE49-F238E27FC236}">
                <a16:creationId xmlns:a16="http://schemas.microsoft.com/office/drawing/2014/main" id="{0A24ADAF-AF94-C50E-EEA1-8F393E779F7F}"/>
              </a:ext>
            </a:extLst>
          </p:cNvPr>
          <p:cNvSpPr>
            <a:spLocks noGrp="1"/>
          </p:cNvSpPr>
          <p:nvPr>
            <p:ph idx="1"/>
          </p:nvPr>
        </p:nvSpPr>
        <p:spPr/>
        <p:txBody>
          <a:bodyPr>
            <a:normAutofit lnSpcReduction="10000"/>
          </a:bodyPr>
          <a:lstStyle/>
          <a:p>
            <a:pPr algn="just">
              <a:buFont typeface="Wingdings" panose="05000000000000000000" pitchFamily="2" charset="2"/>
              <a:buChar char="§"/>
            </a:pPr>
            <a:r>
              <a:rPr lang="es-MX" dirty="0"/>
              <a:t>1. </a:t>
            </a:r>
            <a:r>
              <a:rPr lang="es-MX" u="sng" dirty="0"/>
              <a:t>Inspecciones y Evaluaciones Ambientales</a:t>
            </a:r>
            <a:r>
              <a:rPr lang="es-MX" dirty="0"/>
              <a:t>: Las autoridades ambientales realizan inspecciones y evaluaciones periódicas para identificar fuentes de contaminación y evaluar el cumplimiento de normativas ambientales por parte de los agentes económicos.</a:t>
            </a:r>
          </a:p>
          <a:p>
            <a:pPr algn="just">
              <a:buFont typeface="Wingdings" panose="05000000000000000000" pitchFamily="2" charset="2"/>
              <a:buChar char="§"/>
            </a:pPr>
            <a:r>
              <a:rPr lang="es-MX" dirty="0"/>
              <a:t>2. </a:t>
            </a:r>
            <a:r>
              <a:rPr lang="es-MX" u="sng" dirty="0"/>
              <a:t>Denuncias y Procesos Administrativos</a:t>
            </a:r>
            <a:r>
              <a:rPr lang="es-MX" dirty="0"/>
              <a:t>: La sociedad civil y otras entidades pueden presentar denuncias ante las autoridades ambientales respecto a actividades que generen daños ambientales. Estas denuncias pueden desencadenar procesos administrativos para determinar la responsabilidad y aplicar medidas correctivas.</a:t>
            </a:r>
          </a:p>
          <a:p>
            <a:pPr algn="just">
              <a:buFont typeface="Wingdings" panose="05000000000000000000" pitchFamily="2" charset="2"/>
              <a:buChar char="§"/>
            </a:pPr>
            <a:r>
              <a:rPr lang="es-MX" dirty="0"/>
              <a:t>3. </a:t>
            </a:r>
            <a:r>
              <a:rPr lang="es-MX" u="sng" dirty="0"/>
              <a:t>Procesos Judiciales</a:t>
            </a:r>
            <a:r>
              <a:rPr lang="es-MX" dirty="0"/>
              <a:t>: En casos de daños ambientales graves o persistentes, se pueden iniciar procesos judiciales para determinar la responsabilidad civil, penal o administrativa de los agentes causantes del daño, con el fin de exigir la reparación del mismo y aplicar sanciones correspondientes.</a:t>
            </a:r>
          </a:p>
        </p:txBody>
      </p:sp>
    </p:spTree>
    <p:extLst>
      <p:ext uri="{BB962C8B-B14F-4D97-AF65-F5344CB8AC3E}">
        <p14:creationId xmlns:p14="http://schemas.microsoft.com/office/powerpoint/2010/main" val="19510393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678BC2-08DD-E5EF-C1AF-433C153C0118}"/>
              </a:ext>
            </a:extLst>
          </p:cNvPr>
          <p:cNvSpPr>
            <a:spLocks noGrp="1"/>
          </p:cNvSpPr>
          <p:nvPr>
            <p:ph type="title"/>
          </p:nvPr>
        </p:nvSpPr>
        <p:spPr/>
        <p:txBody>
          <a:bodyPr/>
          <a:lstStyle/>
          <a:p>
            <a:r>
              <a:rPr lang="es-MX" dirty="0"/>
              <a:t>Corolario sobre imputabilidad</a:t>
            </a:r>
          </a:p>
        </p:txBody>
      </p:sp>
      <p:sp>
        <p:nvSpPr>
          <p:cNvPr id="3" name="Marcador de contenido 2">
            <a:extLst>
              <a:ext uri="{FF2B5EF4-FFF2-40B4-BE49-F238E27FC236}">
                <a16:creationId xmlns:a16="http://schemas.microsoft.com/office/drawing/2014/main" id="{14E5028A-4E99-7C97-F3BF-285FEF2030BE}"/>
              </a:ext>
            </a:extLst>
          </p:cNvPr>
          <p:cNvSpPr>
            <a:spLocks noGrp="1"/>
          </p:cNvSpPr>
          <p:nvPr>
            <p:ph idx="1"/>
          </p:nvPr>
        </p:nvSpPr>
        <p:spPr/>
        <p:txBody>
          <a:bodyPr/>
          <a:lstStyle/>
          <a:p>
            <a:pPr algn="just">
              <a:buFont typeface="Wingdings" panose="05000000000000000000" pitchFamily="2" charset="2"/>
              <a:buChar char="§"/>
            </a:pPr>
            <a:r>
              <a:rPr lang="es-MX" dirty="0"/>
              <a:t>La imputabilidad legal del daño ambiental en Chile se sustenta en principios de responsabilidad ambiental, causalidad y precaución.</a:t>
            </a:r>
          </a:p>
          <a:p>
            <a:pPr algn="just">
              <a:buFont typeface="Wingdings" panose="05000000000000000000" pitchFamily="2" charset="2"/>
              <a:buChar char="§"/>
            </a:pPr>
            <a:r>
              <a:rPr lang="es-MX" dirty="0"/>
              <a:t>La aplicación efectiva de estos principios y criterios </a:t>
            </a:r>
            <a:r>
              <a:rPr lang="es-MX" u="sng" dirty="0"/>
              <a:t>requiere de una adecuada coordinación </a:t>
            </a:r>
            <a:r>
              <a:rPr lang="es-MX" dirty="0"/>
              <a:t>entre las autoridades ambientales, la sociedad civil y los agentes económicos, </a:t>
            </a:r>
            <a:r>
              <a:rPr lang="es-MX" u="sng" dirty="0"/>
              <a:t>así como de mecanismos de control y sanción </a:t>
            </a:r>
            <a:r>
              <a:rPr lang="es-MX" dirty="0"/>
              <a:t>que aseguren el cumplimiento de las normativas ambientales y la protección del medio ambiente.</a:t>
            </a:r>
          </a:p>
        </p:txBody>
      </p:sp>
    </p:spTree>
    <p:extLst>
      <p:ext uri="{BB962C8B-B14F-4D97-AF65-F5344CB8AC3E}">
        <p14:creationId xmlns:p14="http://schemas.microsoft.com/office/powerpoint/2010/main" val="36302787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E7D891-8859-2467-2BB5-16FE25B850AC}"/>
              </a:ext>
            </a:extLst>
          </p:cNvPr>
          <p:cNvSpPr>
            <a:spLocks noGrp="1"/>
          </p:cNvSpPr>
          <p:nvPr>
            <p:ph type="title"/>
          </p:nvPr>
        </p:nvSpPr>
        <p:spPr/>
        <p:txBody>
          <a:bodyPr/>
          <a:lstStyle/>
          <a:p>
            <a:r>
              <a:rPr lang="es-MX" dirty="0"/>
              <a:t>Procedimiento. Etapas.</a:t>
            </a:r>
          </a:p>
        </p:txBody>
      </p:sp>
      <p:sp>
        <p:nvSpPr>
          <p:cNvPr id="3" name="Marcador de contenido 2">
            <a:extLst>
              <a:ext uri="{FF2B5EF4-FFF2-40B4-BE49-F238E27FC236}">
                <a16:creationId xmlns:a16="http://schemas.microsoft.com/office/drawing/2014/main" id="{C4384C29-15DC-B869-4EC9-AAF792080862}"/>
              </a:ext>
            </a:extLst>
          </p:cNvPr>
          <p:cNvSpPr>
            <a:spLocks noGrp="1"/>
          </p:cNvSpPr>
          <p:nvPr>
            <p:ph idx="1"/>
          </p:nvPr>
        </p:nvSpPr>
        <p:spPr/>
        <p:txBody>
          <a:bodyPr>
            <a:normAutofit/>
          </a:bodyPr>
          <a:lstStyle/>
          <a:p>
            <a:pPr algn="just">
              <a:buFont typeface="Wingdings" panose="05000000000000000000" pitchFamily="2" charset="2"/>
              <a:buChar char="§"/>
            </a:pPr>
            <a:r>
              <a:rPr lang="es-MX" dirty="0"/>
              <a:t>1. </a:t>
            </a:r>
            <a:r>
              <a:rPr lang="es-MX" u="sng" dirty="0"/>
              <a:t>Denuncia y Evaluación</a:t>
            </a:r>
            <a:r>
              <a:rPr lang="es-MX" dirty="0"/>
              <a:t>: El proceso inicia con la denuncia del daño ambiental, seguida de una evaluación técnica que determine su magnitud y alcance.</a:t>
            </a:r>
          </a:p>
          <a:p>
            <a:pPr algn="just">
              <a:buFont typeface="Wingdings" panose="05000000000000000000" pitchFamily="2" charset="2"/>
              <a:buChar char="§"/>
            </a:pPr>
            <a:r>
              <a:rPr lang="es-MX" dirty="0"/>
              <a:t>2. </a:t>
            </a:r>
            <a:r>
              <a:rPr lang="es-MX" u="sng" dirty="0"/>
              <a:t>Determinación de Responsabilidades</a:t>
            </a:r>
            <a:r>
              <a:rPr lang="es-MX" dirty="0"/>
              <a:t>: Se identifica al o los responsables del daño ambiental, estableciendo su grado de participación y obligaciones de reparación.</a:t>
            </a:r>
          </a:p>
          <a:p>
            <a:pPr algn="just">
              <a:buFont typeface="Wingdings" panose="05000000000000000000" pitchFamily="2" charset="2"/>
              <a:buChar char="§"/>
            </a:pPr>
            <a:r>
              <a:rPr lang="es-MX" dirty="0"/>
              <a:t>3. </a:t>
            </a:r>
            <a:r>
              <a:rPr lang="es-MX" u="sng" dirty="0"/>
              <a:t>Medidas de Reparación</a:t>
            </a:r>
            <a:r>
              <a:rPr lang="es-MX" dirty="0"/>
              <a:t>: Se definen las medidas necesarias para la reparación del daño ambiental, considerando aspectos técnicos, económicos y sociales.</a:t>
            </a:r>
          </a:p>
          <a:p>
            <a:pPr algn="just">
              <a:buFont typeface="Wingdings" panose="05000000000000000000" pitchFamily="2" charset="2"/>
              <a:buChar char="§"/>
            </a:pPr>
            <a:r>
              <a:rPr lang="es-MX" dirty="0"/>
              <a:t>4. </a:t>
            </a:r>
            <a:r>
              <a:rPr lang="es-MX" u="sng" dirty="0"/>
              <a:t>Implementación y Seguimiento</a:t>
            </a:r>
            <a:r>
              <a:rPr lang="es-MX" dirty="0"/>
              <a:t>: Se ejecutan las medidas de reparación y se realiza un seguimiento continuo para verificar su efectividad y realizar ajustes si es necesario.</a:t>
            </a:r>
          </a:p>
          <a:p>
            <a:endParaRPr lang="es-MX" dirty="0"/>
          </a:p>
        </p:txBody>
      </p:sp>
    </p:spTree>
    <p:extLst>
      <p:ext uri="{BB962C8B-B14F-4D97-AF65-F5344CB8AC3E}">
        <p14:creationId xmlns:p14="http://schemas.microsoft.com/office/powerpoint/2010/main" val="2212280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E9D300-956C-C204-6EDC-B3EAD84D1622}"/>
              </a:ext>
            </a:extLst>
          </p:cNvPr>
          <p:cNvSpPr>
            <a:spLocks noGrp="1"/>
          </p:cNvSpPr>
          <p:nvPr>
            <p:ph type="title"/>
          </p:nvPr>
        </p:nvSpPr>
        <p:spPr/>
        <p:txBody>
          <a:bodyPr/>
          <a:lstStyle/>
          <a:p>
            <a:r>
              <a:rPr lang="es-MX" dirty="0"/>
              <a:t>Acción de reparación ambiental</a:t>
            </a:r>
          </a:p>
        </p:txBody>
      </p:sp>
      <p:sp>
        <p:nvSpPr>
          <p:cNvPr id="3" name="Marcador de texto 2">
            <a:extLst>
              <a:ext uri="{FF2B5EF4-FFF2-40B4-BE49-F238E27FC236}">
                <a16:creationId xmlns:a16="http://schemas.microsoft.com/office/drawing/2014/main" id="{4CFC6D44-7C89-76E9-9975-3F6BC78BFAF5}"/>
              </a:ext>
            </a:extLst>
          </p:cNvPr>
          <p:cNvSpPr>
            <a:spLocks noGrp="1"/>
          </p:cNvSpPr>
          <p:nvPr>
            <p:ph type="body" idx="1"/>
          </p:nvPr>
        </p:nvSpPr>
        <p:spPr/>
        <p:txBody>
          <a:bodyPr/>
          <a:lstStyle/>
          <a:p>
            <a:r>
              <a:rPr lang="es-MX" dirty="0"/>
              <a:t>Artículo 53 de la Ley 19.300.</a:t>
            </a:r>
          </a:p>
        </p:txBody>
      </p:sp>
    </p:spTree>
    <p:extLst>
      <p:ext uri="{BB962C8B-B14F-4D97-AF65-F5344CB8AC3E}">
        <p14:creationId xmlns:p14="http://schemas.microsoft.com/office/powerpoint/2010/main" val="17036439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FE9C6C-6F97-3F09-05A2-0A74A8909ECF}"/>
              </a:ext>
            </a:extLst>
          </p:cNvPr>
          <p:cNvSpPr>
            <a:spLocks noGrp="1"/>
          </p:cNvSpPr>
          <p:nvPr>
            <p:ph type="title"/>
          </p:nvPr>
        </p:nvSpPr>
        <p:spPr/>
        <p:txBody>
          <a:bodyPr/>
          <a:lstStyle/>
          <a:p>
            <a:r>
              <a:rPr lang="es-MX" dirty="0"/>
              <a:t>Tribunal competente y prescripción</a:t>
            </a:r>
          </a:p>
        </p:txBody>
      </p:sp>
      <p:sp>
        <p:nvSpPr>
          <p:cNvPr id="3" name="Marcador de contenido 2">
            <a:extLst>
              <a:ext uri="{FF2B5EF4-FFF2-40B4-BE49-F238E27FC236}">
                <a16:creationId xmlns:a16="http://schemas.microsoft.com/office/drawing/2014/main" id="{637BC999-7A41-443D-7CA7-A6DED4F74850}"/>
              </a:ext>
            </a:extLst>
          </p:cNvPr>
          <p:cNvSpPr>
            <a:spLocks noGrp="1"/>
          </p:cNvSpPr>
          <p:nvPr>
            <p:ph idx="1"/>
          </p:nvPr>
        </p:nvSpPr>
        <p:spPr/>
        <p:txBody>
          <a:bodyPr/>
          <a:lstStyle/>
          <a:p>
            <a:pPr algn="just">
              <a:buFont typeface="Wingdings" panose="05000000000000000000" pitchFamily="2" charset="2"/>
              <a:buChar char="§"/>
            </a:pPr>
            <a:r>
              <a:rPr lang="es-MX" b="1" dirty="0"/>
              <a:t>Artículo 60.- </a:t>
            </a:r>
            <a:r>
              <a:rPr lang="es-MX" dirty="0"/>
              <a:t>Será competente para conocer las causas que se promuevan por infracción a la presente ley, </a:t>
            </a:r>
            <a:r>
              <a:rPr lang="es-MX" u="sng" dirty="0"/>
              <a:t>el Tribunal Ambiental</a:t>
            </a:r>
            <a:r>
              <a:rPr lang="es-MX" dirty="0"/>
              <a:t>, de conformidad a las normas de procedimiento establecidas en la ley que lo crea (Ley </a:t>
            </a:r>
            <a:r>
              <a:rPr lang="es-MX" dirty="0" err="1"/>
              <a:t>Nº</a:t>
            </a:r>
            <a:r>
              <a:rPr lang="es-MX" dirty="0"/>
              <a:t> 20.600).</a:t>
            </a:r>
          </a:p>
          <a:p>
            <a:pPr algn="just">
              <a:buFont typeface="Wingdings" panose="05000000000000000000" pitchFamily="2" charset="2"/>
              <a:buChar char="§"/>
            </a:pPr>
            <a:r>
              <a:rPr lang="es-MX" b="1" dirty="0"/>
              <a:t>Artículo 63.- </a:t>
            </a:r>
            <a:r>
              <a:rPr lang="es-MX" dirty="0"/>
              <a:t>La acción ambiental y las acciones civiles emanadas del daño ambiental </a:t>
            </a:r>
            <a:r>
              <a:rPr lang="es-MX" u="sng" dirty="0"/>
              <a:t>prescribirán en el plazo de cinco años</a:t>
            </a:r>
            <a:r>
              <a:rPr lang="es-MX" dirty="0"/>
              <a:t>, contado desde la manifestación evidente del daño.</a:t>
            </a:r>
          </a:p>
          <a:p>
            <a:pPr algn="just">
              <a:buFont typeface="Wingdings" panose="05000000000000000000" pitchFamily="2" charset="2"/>
              <a:buChar char="§"/>
            </a:pPr>
            <a:endParaRPr lang="es-MX" dirty="0"/>
          </a:p>
        </p:txBody>
      </p:sp>
    </p:spTree>
    <p:extLst>
      <p:ext uri="{BB962C8B-B14F-4D97-AF65-F5344CB8AC3E}">
        <p14:creationId xmlns:p14="http://schemas.microsoft.com/office/powerpoint/2010/main" val="34902551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31A07D-7FF4-0864-BFA1-4D02063352D0}"/>
              </a:ext>
            </a:extLst>
          </p:cNvPr>
          <p:cNvSpPr>
            <a:spLocks noGrp="1"/>
          </p:cNvSpPr>
          <p:nvPr>
            <p:ph type="title"/>
          </p:nvPr>
        </p:nvSpPr>
        <p:spPr/>
        <p:txBody>
          <a:bodyPr/>
          <a:lstStyle/>
          <a:p>
            <a:r>
              <a:rPr lang="es-MX" dirty="0"/>
              <a:t>Conclusión</a:t>
            </a:r>
          </a:p>
        </p:txBody>
      </p:sp>
      <p:sp>
        <p:nvSpPr>
          <p:cNvPr id="3" name="Marcador de contenido 2">
            <a:extLst>
              <a:ext uri="{FF2B5EF4-FFF2-40B4-BE49-F238E27FC236}">
                <a16:creationId xmlns:a16="http://schemas.microsoft.com/office/drawing/2014/main" id="{E5C4BB93-BC3F-930E-FA57-59E679EB7346}"/>
              </a:ext>
            </a:extLst>
          </p:cNvPr>
          <p:cNvSpPr>
            <a:spLocks noGrp="1"/>
          </p:cNvSpPr>
          <p:nvPr>
            <p:ph idx="1"/>
          </p:nvPr>
        </p:nvSpPr>
        <p:spPr/>
        <p:txBody>
          <a:bodyPr/>
          <a:lstStyle/>
          <a:p>
            <a:pPr algn="just">
              <a:buFont typeface="Wingdings" panose="05000000000000000000" pitchFamily="2" charset="2"/>
              <a:buChar char="§"/>
            </a:pPr>
            <a:endParaRPr lang="es-MX" dirty="0"/>
          </a:p>
          <a:p>
            <a:pPr algn="just">
              <a:buFont typeface="Wingdings" panose="05000000000000000000" pitchFamily="2" charset="2"/>
              <a:buChar char="§"/>
            </a:pPr>
            <a:r>
              <a:rPr lang="es-MX" dirty="0"/>
              <a:t>La Acción de Reparación Ambiental, regulada por el artículo 53 de la Ley </a:t>
            </a:r>
            <a:r>
              <a:rPr lang="es-MX" dirty="0" err="1"/>
              <a:t>Nº</a:t>
            </a:r>
            <a:r>
              <a:rPr lang="es-MX" dirty="0"/>
              <a:t> 19.300 en Chile, es un instrumento clave para garantizar la protección y restauración del medio ambiente frente a los impactos negativos de actividades humanas.</a:t>
            </a:r>
          </a:p>
          <a:p>
            <a:pPr algn="just">
              <a:buFont typeface="Wingdings" panose="05000000000000000000" pitchFamily="2" charset="2"/>
              <a:buChar char="§"/>
            </a:pPr>
            <a:r>
              <a:rPr lang="es-MX" dirty="0"/>
              <a:t>Su aplicación eficaz requiere de una colaboración estrecha entre el Estado, la sociedad civil y los agentes económicos, promoviendo la responsabilidad ambiental y el desarrollo sostenible del país.</a:t>
            </a:r>
          </a:p>
          <a:p>
            <a:pPr algn="just">
              <a:buFont typeface="Wingdings" panose="05000000000000000000" pitchFamily="2" charset="2"/>
              <a:buChar char="§"/>
            </a:pPr>
            <a:endParaRPr lang="es-MX" dirty="0"/>
          </a:p>
        </p:txBody>
      </p:sp>
    </p:spTree>
    <p:extLst>
      <p:ext uri="{BB962C8B-B14F-4D97-AF65-F5344CB8AC3E}">
        <p14:creationId xmlns:p14="http://schemas.microsoft.com/office/powerpoint/2010/main" val="172718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018F0F-73CC-7BC6-D266-29ADE20E6360}"/>
              </a:ext>
            </a:extLst>
          </p:cNvPr>
          <p:cNvSpPr>
            <a:spLocks noGrp="1"/>
          </p:cNvSpPr>
          <p:nvPr>
            <p:ph type="title"/>
          </p:nvPr>
        </p:nvSpPr>
        <p:spPr/>
        <p:txBody>
          <a:bodyPr/>
          <a:lstStyle/>
          <a:p>
            <a:r>
              <a:rPr lang="es-MX" dirty="0"/>
              <a:t>Introducción</a:t>
            </a:r>
            <a:br>
              <a:rPr lang="es-MX" dirty="0"/>
            </a:br>
            <a:endParaRPr lang="es-MX" dirty="0"/>
          </a:p>
        </p:txBody>
      </p:sp>
      <p:sp>
        <p:nvSpPr>
          <p:cNvPr id="3" name="Marcador de contenido 2">
            <a:extLst>
              <a:ext uri="{FF2B5EF4-FFF2-40B4-BE49-F238E27FC236}">
                <a16:creationId xmlns:a16="http://schemas.microsoft.com/office/drawing/2014/main" id="{EE194660-DFF8-A160-96B2-541DBD372305}"/>
              </a:ext>
            </a:extLst>
          </p:cNvPr>
          <p:cNvSpPr>
            <a:spLocks noGrp="1"/>
          </p:cNvSpPr>
          <p:nvPr>
            <p:ph idx="1"/>
          </p:nvPr>
        </p:nvSpPr>
        <p:spPr/>
        <p:txBody>
          <a:bodyPr/>
          <a:lstStyle/>
          <a:p>
            <a:pPr algn="just">
              <a:buFont typeface="Wingdings" panose="05000000000000000000" pitchFamily="2" charset="2"/>
              <a:buChar char="§"/>
            </a:pPr>
            <a:r>
              <a:rPr lang="es-MX" dirty="0"/>
              <a:t>La preocupación por la protección del medio ambiente ha ganado relevancia en la legislación chilena, reflejada en la Ley </a:t>
            </a:r>
            <a:r>
              <a:rPr lang="es-MX" dirty="0" err="1"/>
              <a:t>Nº</a:t>
            </a:r>
            <a:r>
              <a:rPr lang="es-MX" dirty="0"/>
              <a:t> 19.300, que establece el marco normativo para la protección, fomento y desarrollo del medio ambiente.</a:t>
            </a:r>
          </a:p>
          <a:p>
            <a:pPr algn="just">
              <a:buFont typeface="Wingdings" panose="05000000000000000000" pitchFamily="2" charset="2"/>
              <a:buChar char="§"/>
            </a:pPr>
            <a:r>
              <a:rPr lang="es-MX" dirty="0"/>
              <a:t>Dentro de esta ley, el artículo 53 regula la Acción de Reparación Ambiental, una herramienta fundamental para mitigar y compensar los daños ambientales causados por actividades humanas.</a:t>
            </a:r>
          </a:p>
          <a:p>
            <a:pPr algn="just">
              <a:buFont typeface="Wingdings" panose="05000000000000000000" pitchFamily="2" charset="2"/>
              <a:buChar char="§"/>
            </a:pPr>
            <a:r>
              <a:rPr lang="es-MX" dirty="0"/>
              <a:t>En esta presentación, analizaremos en detalle el concepto, características, ámbito de aplicación, requisitos y procedimientos de esta acción.</a:t>
            </a:r>
          </a:p>
          <a:p>
            <a:endParaRPr lang="es-MX" dirty="0"/>
          </a:p>
        </p:txBody>
      </p:sp>
    </p:spTree>
    <p:extLst>
      <p:ext uri="{BB962C8B-B14F-4D97-AF65-F5344CB8AC3E}">
        <p14:creationId xmlns:p14="http://schemas.microsoft.com/office/powerpoint/2010/main" val="624284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EC151E1-1FA0-50AA-B93C-DFEB691C1DBC}"/>
              </a:ext>
            </a:extLst>
          </p:cNvPr>
          <p:cNvSpPr>
            <a:spLocks noGrp="1"/>
          </p:cNvSpPr>
          <p:nvPr>
            <p:ph type="title"/>
          </p:nvPr>
        </p:nvSpPr>
        <p:spPr/>
        <p:txBody>
          <a:bodyPr/>
          <a:lstStyle/>
          <a:p>
            <a:r>
              <a:rPr lang="es-MX" dirty="0"/>
              <a:t>Ley 19.300</a:t>
            </a:r>
          </a:p>
        </p:txBody>
      </p:sp>
      <p:sp>
        <p:nvSpPr>
          <p:cNvPr id="3" name="Marcador de contenido 2">
            <a:extLst>
              <a:ext uri="{FF2B5EF4-FFF2-40B4-BE49-F238E27FC236}">
                <a16:creationId xmlns:a16="http://schemas.microsoft.com/office/drawing/2014/main" id="{C6F2CCE6-61B8-6D90-B6DF-7B05249AC6E5}"/>
              </a:ext>
            </a:extLst>
          </p:cNvPr>
          <p:cNvSpPr>
            <a:spLocks noGrp="1"/>
          </p:cNvSpPr>
          <p:nvPr>
            <p:ph idx="1"/>
          </p:nvPr>
        </p:nvSpPr>
        <p:spPr/>
        <p:txBody>
          <a:bodyPr>
            <a:normAutofit fontScale="70000" lnSpcReduction="20000"/>
          </a:bodyPr>
          <a:lstStyle/>
          <a:p>
            <a:r>
              <a:rPr lang="es-MX" b="1" dirty="0"/>
              <a:t>TITULO III DE LA RESPONSABILIDAD POR DAÑO AMBIENTAL</a:t>
            </a:r>
          </a:p>
          <a:p>
            <a:r>
              <a:rPr lang="es-MX" b="1" dirty="0"/>
              <a:t>PÁRRAFO 1º DEL DAÑO AMBIENTAL</a:t>
            </a:r>
          </a:p>
          <a:p>
            <a:r>
              <a:rPr lang="es-MX" dirty="0"/>
              <a:t>ARTÍCULO 51Imputabilidad y responsabilidad.</a:t>
            </a:r>
          </a:p>
          <a:p>
            <a:r>
              <a:rPr lang="es-MX" dirty="0"/>
              <a:t>ARTÍCULO 52 Presunción del daño ambiental + Causalidad.</a:t>
            </a:r>
          </a:p>
          <a:p>
            <a:r>
              <a:rPr lang="es-MX" dirty="0">
                <a:solidFill>
                  <a:srgbClr val="FF0000"/>
                </a:solidFill>
              </a:rPr>
              <a:t>ARTÍCULO 53 La acción de reparación por daño ambiental.</a:t>
            </a:r>
          </a:p>
          <a:p>
            <a:r>
              <a:rPr lang="es-MX" dirty="0"/>
              <a:t>ARTÍCULO 54</a:t>
            </a:r>
          </a:p>
          <a:p>
            <a:r>
              <a:rPr lang="es-MX" dirty="0"/>
              <a:t>ARTÍCULO 55</a:t>
            </a:r>
          </a:p>
          <a:p>
            <a:r>
              <a:rPr lang="es-MX" dirty="0"/>
              <a:t>ARTÍCULO 56</a:t>
            </a:r>
          </a:p>
          <a:p>
            <a:r>
              <a:rPr lang="es-MX" dirty="0"/>
              <a:t>ARTÍCULO 57</a:t>
            </a:r>
          </a:p>
          <a:p>
            <a:r>
              <a:rPr lang="es-MX" dirty="0"/>
              <a:t>ARTÍCULO 58</a:t>
            </a:r>
          </a:p>
          <a:p>
            <a:r>
              <a:rPr lang="es-MX" dirty="0"/>
              <a:t>ARTÍCULO 59</a:t>
            </a:r>
          </a:p>
          <a:p>
            <a:r>
              <a:rPr lang="es-MX" b="1" dirty="0"/>
              <a:t>PÁRRAFO 2º DEL PROCEDIMIENTO</a:t>
            </a:r>
          </a:p>
        </p:txBody>
      </p:sp>
    </p:spTree>
    <p:extLst>
      <p:ext uri="{BB962C8B-B14F-4D97-AF65-F5344CB8AC3E}">
        <p14:creationId xmlns:p14="http://schemas.microsoft.com/office/powerpoint/2010/main" val="3331254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3D0A28B-45B6-BDD5-795C-5E417FF76E61}"/>
              </a:ext>
            </a:extLst>
          </p:cNvPr>
          <p:cNvSpPr>
            <a:spLocks noGrp="1"/>
          </p:cNvSpPr>
          <p:nvPr>
            <p:ph type="title"/>
          </p:nvPr>
        </p:nvSpPr>
        <p:spPr/>
        <p:txBody>
          <a:bodyPr/>
          <a:lstStyle/>
          <a:p>
            <a:r>
              <a:rPr lang="es-MX" dirty="0"/>
              <a:t>Concepto general</a:t>
            </a:r>
          </a:p>
        </p:txBody>
      </p:sp>
      <p:sp>
        <p:nvSpPr>
          <p:cNvPr id="3" name="Marcador de contenido 2">
            <a:extLst>
              <a:ext uri="{FF2B5EF4-FFF2-40B4-BE49-F238E27FC236}">
                <a16:creationId xmlns:a16="http://schemas.microsoft.com/office/drawing/2014/main" id="{EE45C9D7-40D6-808A-D4ED-81A8B5C29EA9}"/>
              </a:ext>
            </a:extLst>
          </p:cNvPr>
          <p:cNvSpPr>
            <a:spLocks noGrp="1"/>
          </p:cNvSpPr>
          <p:nvPr>
            <p:ph idx="1"/>
          </p:nvPr>
        </p:nvSpPr>
        <p:spPr/>
        <p:txBody>
          <a:bodyPr/>
          <a:lstStyle/>
          <a:p>
            <a:pPr marL="0" indent="0">
              <a:buNone/>
            </a:pPr>
            <a:endParaRPr lang="es-MX" dirty="0"/>
          </a:p>
          <a:p>
            <a:pPr algn="just">
              <a:buFont typeface="Wingdings" panose="05000000000000000000" pitchFamily="2" charset="2"/>
              <a:buChar char="§"/>
            </a:pPr>
            <a:r>
              <a:rPr lang="es-MX" dirty="0"/>
              <a:t>La Acción de Reparación Ambiental, conforme al artículo 53 de la Ley </a:t>
            </a:r>
            <a:r>
              <a:rPr lang="es-MX" dirty="0" err="1"/>
              <a:t>Nº</a:t>
            </a:r>
            <a:r>
              <a:rPr lang="es-MX" dirty="0"/>
              <a:t> 19.300, es el mecanismo legal mediante el cual se busca restaurar, mitigar o compensar los daños ambientales ocasionados por actividades que afectan el medio ambiente.</a:t>
            </a:r>
          </a:p>
          <a:p>
            <a:pPr algn="just">
              <a:buFont typeface="Wingdings" panose="05000000000000000000" pitchFamily="2" charset="2"/>
              <a:buChar char="§"/>
            </a:pPr>
            <a:r>
              <a:rPr lang="es-MX" dirty="0"/>
              <a:t>Su objetivo es garantizar la reparación integral de los perjuicios causados, tanto en términos económicos como en la restauración de los ecosistemas afectados.</a:t>
            </a:r>
          </a:p>
          <a:p>
            <a:endParaRPr lang="es-MX" dirty="0"/>
          </a:p>
        </p:txBody>
      </p:sp>
    </p:spTree>
    <p:extLst>
      <p:ext uri="{BB962C8B-B14F-4D97-AF65-F5344CB8AC3E}">
        <p14:creationId xmlns:p14="http://schemas.microsoft.com/office/powerpoint/2010/main" val="1984118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328032-B79E-62F4-A293-2AC6C9B86F50}"/>
              </a:ext>
            </a:extLst>
          </p:cNvPr>
          <p:cNvSpPr>
            <a:spLocks noGrp="1"/>
          </p:cNvSpPr>
          <p:nvPr>
            <p:ph type="title"/>
          </p:nvPr>
        </p:nvSpPr>
        <p:spPr>
          <a:xfrm>
            <a:off x="1024128" y="585216"/>
            <a:ext cx="10118940" cy="2435456"/>
          </a:xfrm>
        </p:spPr>
        <p:txBody>
          <a:bodyPr>
            <a:normAutofit fontScale="90000"/>
          </a:bodyPr>
          <a:lstStyle/>
          <a:p>
            <a:r>
              <a:rPr lang="es-MX" dirty="0"/>
              <a:t>La acción de reparación por daño ambiental</a:t>
            </a:r>
            <a:br>
              <a:rPr lang="es-MX" dirty="0"/>
            </a:br>
            <a:r>
              <a:rPr lang="es-MX" dirty="0"/>
              <a:t>+ excepción</a:t>
            </a:r>
            <a:br>
              <a:rPr lang="es-MX" dirty="0"/>
            </a:br>
            <a:r>
              <a:rPr lang="es-MX" dirty="0"/>
              <a:t>la acción indemnizatoria ordinaria </a:t>
            </a:r>
            <a:br>
              <a:rPr lang="es-MX" dirty="0"/>
            </a:br>
            <a:endParaRPr lang="es-MX" dirty="0"/>
          </a:p>
        </p:txBody>
      </p:sp>
      <p:sp>
        <p:nvSpPr>
          <p:cNvPr id="3" name="Marcador de contenido 2">
            <a:extLst>
              <a:ext uri="{FF2B5EF4-FFF2-40B4-BE49-F238E27FC236}">
                <a16:creationId xmlns:a16="http://schemas.microsoft.com/office/drawing/2014/main" id="{3FBE8CCF-61D6-DE07-C166-35801DA59532}"/>
              </a:ext>
            </a:extLst>
          </p:cNvPr>
          <p:cNvSpPr>
            <a:spLocks noGrp="1"/>
          </p:cNvSpPr>
          <p:nvPr>
            <p:ph idx="1"/>
          </p:nvPr>
        </p:nvSpPr>
        <p:spPr>
          <a:xfrm>
            <a:off x="1024128" y="3020672"/>
            <a:ext cx="9720073" cy="3288687"/>
          </a:xfrm>
        </p:spPr>
        <p:txBody>
          <a:bodyPr/>
          <a:lstStyle/>
          <a:p>
            <a:pPr algn="just">
              <a:buFont typeface="Wingdings" panose="05000000000000000000" pitchFamily="2" charset="2"/>
              <a:buChar char="§"/>
            </a:pPr>
            <a:r>
              <a:rPr lang="es-MX" b="1" dirty="0"/>
              <a:t>Artículo 53.- </a:t>
            </a:r>
            <a:r>
              <a:rPr lang="es-MX" dirty="0"/>
              <a:t>Producido daño ambiental, se concede acción para obtener la reparación del medio ambiente dañado, lo que no obsta al ejercicio de la acción indemnizatoria ordinaria por el directamente afectado.</a:t>
            </a:r>
          </a:p>
          <a:p>
            <a:pPr marL="0" indent="0" algn="just">
              <a:buNone/>
            </a:pPr>
            <a:r>
              <a:rPr lang="es-MX" dirty="0"/>
              <a:t>  No procederá la acción para obtener la reparación del medio ambiente dañado cuando quien cometió el daño ejecutó satisfactoriamente un plan de reparación aprobado por la Superintendencia del Medio Ambiente.</a:t>
            </a:r>
          </a:p>
        </p:txBody>
      </p:sp>
    </p:spTree>
    <p:extLst>
      <p:ext uri="{BB962C8B-B14F-4D97-AF65-F5344CB8AC3E}">
        <p14:creationId xmlns:p14="http://schemas.microsoft.com/office/powerpoint/2010/main" val="4091472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9ECBE0-82C8-9BBE-6169-F0AFDA68B97E}"/>
              </a:ext>
            </a:extLst>
          </p:cNvPr>
          <p:cNvSpPr>
            <a:spLocks noGrp="1"/>
          </p:cNvSpPr>
          <p:nvPr>
            <p:ph type="title"/>
          </p:nvPr>
        </p:nvSpPr>
        <p:spPr/>
        <p:txBody>
          <a:bodyPr>
            <a:normAutofit fontScale="90000"/>
          </a:bodyPr>
          <a:lstStyle/>
          <a:p>
            <a:r>
              <a:rPr lang="es-MX" dirty="0"/>
              <a:t>Legitimación activa</a:t>
            </a:r>
            <a:br>
              <a:rPr lang="es-MX" dirty="0"/>
            </a:br>
            <a:r>
              <a:rPr lang="es-MX" dirty="0"/>
              <a:t>+ presunción de interés actual</a:t>
            </a:r>
            <a:br>
              <a:rPr lang="es-MX" dirty="0"/>
            </a:br>
            <a:r>
              <a:rPr lang="es-MX" dirty="0"/>
              <a:t>+ requerimiento + solidaridad </a:t>
            </a:r>
          </a:p>
        </p:txBody>
      </p:sp>
      <p:sp>
        <p:nvSpPr>
          <p:cNvPr id="3" name="Marcador de contenido 2">
            <a:extLst>
              <a:ext uri="{FF2B5EF4-FFF2-40B4-BE49-F238E27FC236}">
                <a16:creationId xmlns:a16="http://schemas.microsoft.com/office/drawing/2014/main" id="{52F6CFF9-1F7B-0ED6-A68A-1E514641753B}"/>
              </a:ext>
            </a:extLst>
          </p:cNvPr>
          <p:cNvSpPr>
            <a:spLocks noGrp="1"/>
          </p:cNvSpPr>
          <p:nvPr>
            <p:ph idx="1"/>
          </p:nvPr>
        </p:nvSpPr>
        <p:spPr/>
        <p:txBody>
          <a:bodyPr>
            <a:normAutofit fontScale="92500" lnSpcReduction="20000"/>
          </a:bodyPr>
          <a:lstStyle/>
          <a:p>
            <a:pPr algn="just">
              <a:buFont typeface="Wingdings" panose="05000000000000000000" pitchFamily="2" charset="2"/>
              <a:buChar char="§"/>
            </a:pPr>
            <a:r>
              <a:rPr lang="es-MX" b="1" dirty="0"/>
              <a:t>Artículo 54.- </a:t>
            </a:r>
            <a:r>
              <a:rPr lang="es-MX" dirty="0"/>
              <a:t>Son titulares de la acción ambiental señalada en el artículo anterior, y </a:t>
            </a:r>
            <a:r>
              <a:rPr lang="es-MX" u="sng" dirty="0"/>
              <a:t>con el solo objeto de obtener la reparación </a:t>
            </a:r>
            <a:r>
              <a:rPr lang="es-MX" dirty="0"/>
              <a:t>del medio ambiente dañado, las personas naturales o jurídicas, públicas o privadas, que hayan sufrido el daño o perjuicio, las municipalidades, por los hechos acaecidos en sus respectivas comunas, y el Estado, por intermedio del Consejo de Defensa del Estado. </a:t>
            </a:r>
            <a:r>
              <a:rPr lang="es-MX" u="sng" dirty="0"/>
              <a:t>Deducida demanda por alguno </a:t>
            </a:r>
            <a:r>
              <a:rPr lang="es-MX" dirty="0"/>
              <a:t>de los titulares señalados, </a:t>
            </a:r>
            <a:r>
              <a:rPr lang="es-MX" u="sng" dirty="0"/>
              <a:t>no podrán interponerla los restantes</a:t>
            </a:r>
            <a:r>
              <a:rPr lang="es-MX" dirty="0"/>
              <a:t>, lo que no obsta a su derecho a intervenir como terceros. Para los efectos del artículo 23 del Código de Procedimiento Civil, </a:t>
            </a:r>
            <a:r>
              <a:rPr lang="es-MX" u="sng" dirty="0"/>
              <a:t>se presume que las municipalidades y el Estado tienen interés actual </a:t>
            </a:r>
            <a:r>
              <a:rPr lang="es-MX" dirty="0"/>
              <a:t>en los resultados del juicio.</a:t>
            </a:r>
          </a:p>
          <a:p>
            <a:pPr marL="0" indent="0" algn="just">
              <a:buNone/>
            </a:pPr>
            <a:r>
              <a:rPr lang="es-MX" dirty="0"/>
              <a:t>  </a:t>
            </a:r>
            <a:r>
              <a:rPr lang="es-MX" u="sng" dirty="0"/>
              <a:t>Cualquier persona </a:t>
            </a:r>
            <a:r>
              <a:rPr lang="es-MX" dirty="0"/>
              <a:t>podrá </a:t>
            </a:r>
            <a:r>
              <a:rPr lang="es-MX" u="sng" dirty="0"/>
              <a:t>requerir</a:t>
            </a:r>
            <a:r>
              <a:rPr lang="es-MX" dirty="0"/>
              <a:t> a la municipalidad en cuyo ámbito se desarrollen las actividades que causen daño al medio ambiente </a:t>
            </a:r>
            <a:r>
              <a:rPr lang="es-MX" u="sng" dirty="0"/>
              <a:t>para que ésta, en su representación y sobre la base de </a:t>
            </a:r>
            <a:r>
              <a:rPr lang="es-MX" dirty="0"/>
              <a:t>los antecedentes que el requirente deberá proporcionarle, deduzca la respectiva acción ambiental. La municipalidad demandará en el término de 45 días, </a:t>
            </a:r>
            <a:r>
              <a:rPr lang="es-MX" u="sng" dirty="0"/>
              <a:t>y si resolviere no hacerlo</a:t>
            </a:r>
            <a:r>
              <a:rPr lang="es-MX" dirty="0"/>
              <a:t>, emitirá dentro de igual plazo una resolución fundada que se notificará al requirente por carta certificada. La falta de pronunciamiento de la municipalidad en el término indicado la hará solidariamente responsable de los perjuicios que el hecho denunciado ocasionare al afectado.</a:t>
            </a:r>
          </a:p>
        </p:txBody>
      </p:sp>
    </p:spTree>
    <p:extLst>
      <p:ext uri="{BB962C8B-B14F-4D97-AF65-F5344CB8AC3E}">
        <p14:creationId xmlns:p14="http://schemas.microsoft.com/office/powerpoint/2010/main" val="3590633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DB28B4C-AA03-EBAE-5331-2D326C2CE245}"/>
              </a:ext>
            </a:extLst>
          </p:cNvPr>
          <p:cNvSpPr>
            <a:spLocks noGrp="1"/>
          </p:cNvSpPr>
          <p:nvPr>
            <p:ph type="title"/>
          </p:nvPr>
        </p:nvSpPr>
        <p:spPr/>
        <p:txBody>
          <a:bodyPr/>
          <a:lstStyle/>
          <a:p>
            <a:r>
              <a:rPr lang="es-MX" dirty="0"/>
              <a:t>Legitimación pasiva, en presencia de planes</a:t>
            </a:r>
            <a:br>
              <a:rPr lang="es-MX" dirty="0"/>
            </a:br>
            <a:r>
              <a:rPr lang="es-MX" dirty="0"/>
              <a:t>+ </a:t>
            </a:r>
            <a:r>
              <a:rPr lang="es-MX" dirty="0" err="1"/>
              <a:t>contraexcepción</a:t>
            </a:r>
            <a:endParaRPr lang="es-MX" dirty="0"/>
          </a:p>
        </p:txBody>
      </p:sp>
      <p:sp>
        <p:nvSpPr>
          <p:cNvPr id="3" name="Marcador de contenido 2">
            <a:extLst>
              <a:ext uri="{FF2B5EF4-FFF2-40B4-BE49-F238E27FC236}">
                <a16:creationId xmlns:a16="http://schemas.microsoft.com/office/drawing/2014/main" id="{C6A3FD42-360E-08A3-87CD-066D7C2893E1}"/>
              </a:ext>
            </a:extLst>
          </p:cNvPr>
          <p:cNvSpPr>
            <a:spLocks noGrp="1"/>
          </p:cNvSpPr>
          <p:nvPr>
            <p:ph idx="1"/>
          </p:nvPr>
        </p:nvSpPr>
        <p:spPr/>
        <p:txBody>
          <a:bodyPr/>
          <a:lstStyle/>
          <a:p>
            <a:pPr algn="just">
              <a:buFont typeface="Wingdings" panose="05000000000000000000" pitchFamily="2" charset="2"/>
              <a:buChar char="§"/>
            </a:pPr>
            <a:r>
              <a:rPr lang="es-MX" b="1" dirty="0"/>
              <a:t>Artículo 55.- </a:t>
            </a:r>
            <a:r>
              <a:rPr lang="es-MX" dirty="0"/>
              <a:t>Cuando los responsables de fuentes emisoras sujetas a planes de prevención o descontaminación, o a regulaciones especiales para situaciones de emergencia, según corresponda, acreditaren estar dando íntegro y cabal cumplimiento a las obligaciones establecidas en tales planes o regulaciones, </a:t>
            </a:r>
            <a:r>
              <a:rPr lang="es-MX" u="sng" dirty="0"/>
              <a:t>sólo cabrá la acción indemnizatoria ordinaria deducida por </a:t>
            </a:r>
            <a:r>
              <a:rPr lang="es-MX" dirty="0"/>
              <a:t>el personalmente afectado, </a:t>
            </a:r>
            <a:r>
              <a:rPr lang="es-MX" u="sng" dirty="0"/>
              <a:t>a menos que </a:t>
            </a:r>
            <a:r>
              <a:rPr lang="es-MX" dirty="0"/>
              <a:t>el daño provenga de causas no contempladas en el respectivo plan, en cuyo caso se aplicará lo dispuesto en el artículo anterior.</a:t>
            </a:r>
          </a:p>
        </p:txBody>
      </p:sp>
    </p:spTree>
    <p:extLst>
      <p:ext uri="{BB962C8B-B14F-4D97-AF65-F5344CB8AC3E}">
        <p14:creationId xmlns:p14="http://schemas.microsoft.com/office/powerpoint/2010/main" val="12092225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A8A47F-65DC-1B6D-F06B-0BA2F3325A30}"/>
              </a:ext>
            </a:extLst>
          </p:cNvPr>
          <p:cNvSpPr>
            <a:spLocks noGrp="1"/>
          </p:cNvSpPr>
          <p:nvPr>
            <p:ph type="title"/>
          </p:nvPr>
        </p:nvSpPr>
        <p:spPr/>
        <p:txBody>
          <a:bodyPr/>
          <a:lstStyle/>
          <a:p>
            <a:r>
              <a:rPr lang="es-MX" dirty="0"/>
              <a:t>Características</a:t>
            </a:r>
          </a:p>
        </p:txBody>
      </p:sp>
      <p:sp>
        <p:nvSpPr>
          <p:cNvPr id="3" name="Marcador de contenido 2">
            <a:extLst>
              <a:ext uri="{FF2B5EF4-FFF2-40B4-BE49-F238E27FC236}">
                <a16:creationId xmlns:a16="http://schemas.microsoft.com/office/drawing/2014/main" id="{0B2D0347-2CF5-4BBF-2FFB-43CC6CE4E6AC}"/>
              </a:ext>
            </a:extLst>
          </p:cNvPr>
          <p:cNvSpPr>
            <a:spLocks noGrp="1"/>
          </p:cNvSpPr>
          <p:nvPr>
            <p:ph idx="1"/>
          </p:nvPr>
        </p:nvSpPr>
        <p:spPr/>
        <p:txBody>
          <a:bodyPr/>
          <a:lstStyle/>
          <a:p>
            <a:pPr marL="0" indent="0">
              <a:buNone/>
            </a:pPr>
            <a:endParaRPr lang="es-MX" dirty="0"/>
          </a:p>
          <a:p>
            <a:pPr algn="just">
              <a:buFont typeface="Wingdings" panose="05000000000000000000" pitchFamily="2" charset="2"/>
              <a:buChar char="§"/>
            </a:pPr>
            <a:r>
              <a:rPr lang="es-MX" dirty="0"/>
              <a:t>1. Integralidad: La acción de reparación ambiental busca una reparación integral, abordando no sólo los aspectos económicos sino, también, los impactos ecológicos y sociales.</a:t>
            </a:r>
          </a:p>
          <a:p>
            <a:pPr algn="just">
              <a:buFont typeface="Wingdings" panose="05000000000000000000" pitchFamily="2" charset="2"/>
              <a:buChar char="§"/>
            </a:pPr>
            <a:r>
              <a:rPr lang="es-MX" dirty="0"/>
              <a:t>2. Prevención y Compensación: Se orienta tanto a prevenir futuros daños como a compensar los ya ocasionados, promoviendo la responsabilidad ambiental de los agentes económicos.</a:t>
            </a:r>
          </a:p>
          <a:p>
            <a:pPr algn="just">
              <a:buFont typeface="Wingdings" panose="05000000000000000000" pitchFamily="2" charset="2"/>
              <a:buChar char="§"/>
            </a:pPr>
            <a:r>
              <a:rPr lang="es-MX" dirty="0"/>
              <a:t>3. Participación Ciudadana: Involucra la participación activa de la comunidad en el proceso de reparación, garantizando transparencia y legitimidad en las decisiones.</a:t>
            </a:r>
          </a:p>
          <a:p>
            <a:endParaRPr lang="es-MX" dirty="0"/>
          </a:p>
        </p:txBody>
      </p:sp>
    </p:spTree>
    <p:extLst>
      <p:ext uri="{BB962C8B-B14F-4D97-AF65-F5344CB8AC3E}">
        <p14:creationId xmlns:p14="http://schemas.microsoft.com/office/powerpoint/2010/main" val="35506067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455F51"/>
      </a:dk2>
      <a:lt2>
        <a:srgbClr val="E3DED1"/>
      </a:lt2>
      <a:accent1>
        <a:srgbClr val="99CB38"/>
      </a:accent1>
      <a:accent2>
        <a:srgbClr val="63A537"/>
      </a:accent2>
      <a:accent3>
        <a:srgbClr val="E6D024"/>
      </a:accent3>
      <a:accent4>
        <a:srgbClr val="CC9700"/>
      </a:accent4>
      <a:accent5>
        <a:srgbClr val="4EB3CF"/>
      </a:accent5>
      <a:accent6>
        <a:srgbClr val="378DA6"/>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docProps/app.xml><?xml version="1.0" encoding="utf-8"?>
<Properties xmlns="http://schemas.openxmlformats.org/officeDocument/2006/extended-properties" xmlns:vt="http://schemas.openxmlformats.org/officeDocument/2006/docPropsVTypes">
  <Template>Integral</Template>
  <TotalTime>2531</TotalTime>
  <Words>1975</Words>
  <Application>Microsoft Office PowerPoint</Application>
  <PresentationFormat>Panorámica</PresentationFormat>
  <Paragraphs>88</Paragraphs>
  <Slides>21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21</vt:i4>
      </vt:variant>
    </vt:vector>
  </HeadingPairs>
  <TitlesOfParts>
    <vt:vector size="26" baseType="lpstr">
      <vt:lpstr>Tw Cen MT</vt:lpstr>
      <vt:lpstr>Tw Cen MT Condensed</vt:lpstr>
      <vt:lpstr>Wingdings</vt:lpstr>
      <vt:lpstr>Wingdings 3</vt:lpstr>
      <vt:lpstr>Integral</vt:lpstr>
      <vt:lpstr>Derecho ambiental clase 12</vt:lpstr>
      <vt:lpstr>Acción de reparación ambiental</vt:lpstr>
      <vt:lpstr>Introducción </vt:lpstr>
      <vt:lpstr>Ley 19.300</vt:lpstr>
      <vt:lpstr>Concepto general</vt:lpstr>
      <vt:lpstr>La acción de reparación por daño ambiental + excepción la acción indemnizatoria ordinaria  </vt:lpstr>
      <vt:lpstr>Legitimación activa + presunción de interés actual + requerimiento + solidaridad </vt:lpstr>
      <vt:lpstr>Legitimación pasiva, en presencia de planes + contraexcepción</vt:lpstr>
      <vt:lpstr>Características</vt:lpstr>
      <vt:lpstr>Ámbito de Aplicación</vt:lpstr>
      <vt:lpstr>Requisitos </vt:lpstr>
      <vt:lpstr>Del daño ambiental</vt:lpstr>
      <vt:lpstr>Presunción de daño ambiental + causalidad</vt:lpstr>
      <vt:lpstr>imputabilidad</vt:lpstr>
      <vt:lpstr>Principios de imputabilidad</vt:lpstr>
      <vt:lpstr>Criterios de imputabilidad</vt:lpstr>
      <vt:lpstr>Mecanismos de imputabilidad</vt:lpstr>
      <vt:lpstr>Corolario sobre imputabilidad</vt:lpstr>
      <vt:lpstr>Procedimiento. Etapas.</vt:lpstr>
      <vt:lpstr>Tribunal competente y prescripción</vt:lpstr>
      <vt:lpstr>Conclusión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Derecho ambiental clase 10</dc:title>
  <dc:creator>Rafael Plaza</dc:creator>
  <cp:lastModifiedBy>Rafael Plaza</cp:lastModifiedBy>
  <cp:revision>2</cp:revision>
  <dcterms:created xsi:type="dcterms:W3CDTF">2024-04-04T23:58:04Z</dcterms:created>
  <dcterms:modified xsi:type="dcterms:W3CDTF">2024-04-10T13:16:05Z</dcterms:modified>
</cp:coreProperties>
</file>