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58" r:id="rId4"/>
    <p:sldId id="259" r:id="rId5"/>
    <p:sldId id="260" r:id="rId6"/>
    <p:sldId id="261" r:id="rId7"/>
    <p:sldId id="262" r:id="rId8"/>
    <p:sldId id="274" r:id="rId9"/>
    <p:sldId id="267" r:id="rId10"/>
    <p:sldId id="264" r:id="rId11"/>
    <p:sldId id="265" r:id="rId12"/>
    <p:sldId id="268" r:id="rId13"/>
    <p:sldId id="271" r:id="rId14"/>
    <p:sldId id="269" r:id="rId15"/>
    <p:sldId id="266" r:id="rId16"/>
    <p:sldId id="272"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F9763-003B-4335-B539-9CAE944427AD}" v="791" dt="2024-03-16T16:40:22.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0" autoAdjust="0"/>
    <p:restoredTop sz="68497" autoAdjust="0"/>
  </p:normalViewPr>
  <p:slideViewPr>
    <p:cSldViewPr snapToGrid="0">
      <p:cViewPr varScale="1">
        <p:scale>
          <a:sx n="56" d="100"/>
          <a:sy n="56" d="100"/>
        </p:scale>
        <p:origin x="152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00F1EB-D003-422F-BA57-9AE0DB5C136F}" type="doc">
      <dgm:prSet loTypeId="urn:microsoft.com/office/officeart/2016/7/layout/BasicTimeline" loCatId="process" qsTypeId="urn:microsoft.com/office/officeart/2005/8/quickstyle/simple1" qsCatId="simple" csTypeId="urn:microsoft.com/office/officeart/2005/8/colors/accent3_2" csCatId="accent3" phldr="1"/>
      <dgm:spPr/>
      <dgm:t>
        <a:bodyPr/>
        <a:lstStyle/>
        <a:p>
          <a:endParaRPr lang="en-US"/>
        </a:p>
      </dgm:t>
    </dgm:pt>
    <dgm:pt modelId="{74E378DE-883F-4DA8-9908-5F1AE5258BB3}">
      <dgm:prSet custT="1"/>
      <dgm:spPr/>
      <dgm:t>
        <a:bodyPr/>
        <a:lstStyle/>
        <a:p>
          <a:pPr>
            <a:defRPr b="1"/>
          </a:pPr>
          <a:r>
            <a:rPr lang="en-US" sz="2400" dirty="0"/>
            <a:t>1972</a:t>
          </a:r>
        </a:p>
      </dgm:t>
    </dgm:pt>
    <dgm:pt modelId="{8F71A7C1-3A20-46CE-AE50-9C285DDC05E9}" type="parTrans" cxnId="{21B1101B-7224-45E3-B813-95BB4664118F}">
      <dgm:prSet/>
      <dgm:spPr/>
      <dgm:t>
        <a:bodyPr/>
        <a:lstStyle/>
        <a:p>
          <a:endParaRPr lang="en-US"/>
        </a:p>
      </dgm:t>
    </dgm:pt>
    <dgm:pt modelId="{D263C0A0-E438-4E15-99DD-FD07760208BA}" type="sibTrans" cxnId="{21B1101B-7224-45E3-B813-95BB4664118F}">
      <dgm:prSet/>
      <dgm:spPr/>
      <dgm:t>
        <a:bodyPr/>
        <a:lstStyle/>
        <a:p>
          <a:endParaRPr lang="en-US"/>
        </a:p>
      </dgm:t>
    </dgm:pt>
    <dgm:pt modelId="{4A38A34A-54BE-4009-9954-CCEDABC8D857}">
      <dgm:prSet custT="1"/>
      <dgm:spPr/>
      <dgm:t>
        <a:bodyPr/>
        <a:lstStyle/>
        <a:p>
          <a:r>
            <a:rPr lang="en-US" sz="1800" dirty="0" err="1"/>
            <a:t>Conferencia</a:t>
          </a:r>
          <a:r>
            <a:rPr lang="en-US" sz="1800" dirty="0"/>
            <a:t> de las </a:t>
          </a:r>
          <a:r>
            <a:rPr lang="en-US" sz="1800" dirty="0" err="1"/>
            <a:t>Naciones</a:t>
          </a:r>
          <a:r>
            <a:rPr lang="en-US" sz="1800" dirty="0"/>
            <a:t> </a:t>
          </a:r>
          <a:r>
            <a:rPr lang="en-US" sz="1800" dirty="0" err="1"/>
            <a:t>Unidas</a:t>
          </a:r>
          <a:r>
            <a:rPr lang="en-US" sz="1800" dirty="0"/>
            <a:t> </a:t>
          </a:r>
          <a:r>
            <a:rPr lang="en-US" sz="1800" dirty="0" err="1"/>
            <a:t>sobre</a:t>
          </a:r>
          <a:r>
            <a:rPr lang="en-US" sz="1800" dirty="0"/>
            <a:t> </a:t>
          </a:r>
          <a:r>
            <a:rPr lang="en-US" sz="1800" dirty="0" err="1"/>
            <a:t>el</a:t>
          </a:r>
          <a:r>
            <a:rPr lang="en-US" sz="1800" dirty="0"/>
            <a:t> Medio Humano</a:t>
          </a:r>
        </a:p>
      </dgm:t>
    </dgm:pt>
    <dgm:pt modelId="{DF2D7BFD-8F1C-4B9F-9CE8-157A44182D95}" type="parTrans" cxnId="{C5461AC6-D326-4AF3-9C6A-63E4E1DADFDF}">
      <dgm:prSet/>
      <dgm:spPr/>
      <dgm:t>
        <a:bodyPr/>
        <a:lstStyle/>
        <a:p>
          <a:endParaRPr lang="en-US"/>
        </a:p>
      </dgm:t>
    </dgm:pt>
    <dgm:pt modelId="{FB51EAAF-E656-470B-9EE6-6B6F814C98E4}" type="sibTrans" cxnId="{C5461AC6-D326-4AF3-9C6A-63E4E1DADFDF}">
      <dgm:prSet/>
      <dgm:spPr/>
      <dgm:t>
        <a:bodyPr/>
        <a:lstStyle/>
        <a:p>
          <a:endParaRPr lang="en-US"/>
        </a:p>
      </dgm:t>
    </dgm:pt>
    <dgm:pt modelId="{6E97FCB1-0FEE-4686-96DC-C0A9F6BBB6E9}">
      <dgm:prSet/>
      <dgm:spPr/>
      <dgm:t>
        <a:bodyPr/>
        <a:lstStyle/>
        <a:p>
          <a:pPr>
            <a:defRPr b="1"/>
          </a:pPr>
          <a:r>
            <a:rPr lang="en-US" dirty="0"/>
            <a:t>1992</a:t>
          </a:r>
        </a:p>
      </dgm:t>
    </dgm:pt>
    <dgm:pt modelId="{44A98512-03DE-4659-A757-FBF6876E5C3F}" type="parTrans" cxnId="{CEB9FABD-8F8B-48EF-9CC1-EA18AE36641F}">
      <dgm:prSet/>
      <dgm:spPr/>
      <dgm:t>
        <a:bodyPr/>
        <a:lstStyle/>
        <a:p>
          <a:endParaRPr lang="en-US"/>
        </a:p>
      </dgm:t>
    </dgm:pt>
    <dgm:pt modelId="{465F1CB5-5E8A-4D78-8616-3D5BA9809A97}" type="sibTrans" cxnId="{CEB9FABD-8F8B-48EF-9CC1-EA18AE36641F}">
      <dgm:prSet/>
      <dgm:spPr/>
      <dgm:t>
        <a:bodyPr/>
        <a:lstStyle/>
        <a:p>
          <a:endParaRPr lang="en-US"/>
        </a:p>
      </dgm:t>
    </dgm:pt>
    <dgm:pt modelId="{AF8F594E-16D0-4AB8-AACA-AB3A23DCD191}">
      <dgm:prSet custT="1"/>
      <dgm:spPr/>
      <dgm:t>
        <a:bodyPr/>
        <a:lstStyle/>
        <a:p>
          <a:r>
            <a:rPr lang="en-US" sz="1800" dirty="0" err="1"/>
            <a:t>Convención</a:t>
          </a:r>
          <a:r>
            <a:rPr lang="en-US" sz="1800" dirty="0"/>
            <a:t> Marco de </a:t>
          </a:r>
          <a:r>
            <a:rPr lang="en-US" sz="1800" dirty="0" err="1"/>
            <a:t>Naciones</a:t>
          </a:r>
          <a:r>
            <a:rPr lang="en-US" sz="1800" dirty="0"/>
            <a:t> </a:t>
          </a:r>
          <a:r>
            <a:rPr lang="en-US" sz="1800" dirty="0" err="1"/>
            <a:t>Unidas</a:t>
          </a:r>
          <a:r>
            <a:rPr lang="en-US" sz="1800" dirty="0"/>
            <a:t> </a:t>
          </a:r>
          <a:r>
            <a:rPr lang="en-US" sz="1800" dirty="0" err="1"/>
            <a:t>sobre</a:t>
          </a:r>
          <a:r>
            <a:rPr lang="en-US" sz="1800" dirty="0"/>
            <a:t> </a:t>
          </a:r>
          <a:r>
            <a:rPr lang="en-US" sz="1800" dirty="0" err="1"/>
            <a:t>el</a:t>
          </a:r>
          <a:r>
            <a:rPr lang="en-US" sz="1800" dirty="0"/>
            <a:t> Cambio </a:t>
          </a:r>
          <a:r>
            <a:rPr lang="en-US" sz="1800" dirty="0" err="1"/>
            <a:t>Climático</a:t>
          </a:r>
          <a:r>
            <a:rPr lang="en-US" sz="1800" dirty="0"/>
            <a:t> y Cumbre de la Tierra </a:t>
          </a:r>
          <a:r>
            <a:rPr lang="en-US" sz="1800" dirty="0" err="1"/>
            <a:t>en</a:t>
          </a:r>
          <a:r>
            <a:rPr lang="en-US" sz="1800" dirty="0"/>
            <a:t> Rio</a:t>
          </a:r>
        </a:p>
      </dgm:t>
    </dgm:pt>
    <dgm:pt modelId="{B6B1849D-3BBE-4B59-90D6-FD1DB5A6784F}" type="parTrans" cxnId="{6A24DA7E-FAB9-4E4D-9598-C0DED94C5D05}">
      <dgm:prSet/>
      <dgm:spPr/>
      <dgm:t>
        <a:bodyPr/>
        <a:lstStyle/>
        <a:p>
          <a:endParaRPr lang="en-US"/>
        </a:p>
      </dgm:t>
    </dgm:pt>
    <dgm:pt modelId="{123AE75F-7A9B-4722-BCEA-C6D16482D7DD}" type="sibTrans" cxnId="{6A24DA7E-FAB9-4E4D-9598-C0DED94C5D05}">
      <dgm:prSet/>
      <dgm:spPr/>
      <dgm:t>
        <a:bodyPr/>
        <a:lstStyle/>
        <a:p>
          <a:endParaRPr lang="en-US"/>
        </a:p>
      </dgm:t>
    </dgm:pt>
    <dgm:pt modelId="{E84B0136-FF43-4918-832E-B01E2CAFB328}">
      <dgm:prSet/>
      <dgm:spPr/>
      <dgm:t>
        <a:bodyPr/>
        <a:lstStyle/>
        <a:p>
          <a:pPr>
            <a:defRPr b="1"/>
          </a:pPr>
          <a:r>
            <a:rPr lang="en-US"/>
            <a:t>1997</a:t>
          </a:r>
        </a:p>
      </dgm:t>
    </dgm:pt>
    <dgm:pt modelId="{BDE332D5-E56C-45C8-9473-B17BFC96AA80}" type="parTrans" cxnId="{06112303-5231-4267-BDE8-2B421742C1E7}">
      <dgm:prSet/>
      <dgm:spPr/>
      <dgm:t>
        <a:bodyPr/>
        <a:lstStyle/>
        <a:p>
          <a:endParaRPr lang="en-US"/>
        </a:p>
      </dgm:t>
    </dgm:pt>
    <dgm:pt modelId="{95BF2D47-9EF1-4EBF-905E-87DB16E8552D}" type="sibTrans" cxnId="{06112303-5231-4267-BDE8-2B421742C1E7}">
      <dgm:prSet/>
      <dgm:spPr/>
      <dgm:t>
        <a:bodyPr/>
        <a:lstStyle/>
        <a:p>
          <a:endParaRPr lang="en-US"/>
        </a:p>
      </dgm:t>
    </dgm:pt>
    <dgm:pt modelId="{E92148B3-F6C0-4655-9DD5-694265C6D2D8}">
      <dgm:prSet custT="1"/>
      <dgm:spPr/>
      <dgm:t>
        <a:bodyPr/>
        <a:lstStyle/>
        <a:p>
          <a:r>
            <a:rPr lang="es-CL" sz="1800" noProof="0" dirty="0"/>
            <a:t>Protocolo</a:t>
          </a:r>
          <a:r>
            <a:rPr lang="en-US" sz="1800" dirty="0"/>
            <a:t> de Kyoto</a:t>
          </a:r>
        </a:p>
      </dgm:t>
    </dgm:pt>
    <dgm:pt modelId="{F7D7CD8E-B7A7-497C-B38B-22DFDD0C66B8}" type="parTrans" cxnId="{39949B67-2B8F-4432-A4CF-2BA3B40E7D51}">
      <dgm:prSet/>
      <dgm:spPr/>
      <dgm:t>
        <a:bodyPr/>
        <a:lstStyle/>
        <a:p>
          <a:endParaRPr lang="en-US"/>
        </a:p>
      </dgm:t>
    </dgm:pt>
    <dgm:pt modelId="{925829A9-189A-49EE-8156-07173E9EAF89}" type="sibTrans" cxnId="{39949B67-2B8F-4432-A4CF-2BA3B40E7D51}">
      <dgm:prSet/>
      <dgm:spPr/>
      <dgm:t>
        <a:bodyPr/>
        <a:lstStyle/>
        <a:p>
          <a:endParaRPr lang="en-US"/>
        </a:p>
      </dgm:t>
    </dgm:pt>
    <dgm:pt modelId="{DE21EBED-EB44-4457-9E61-5B4B7DF3862C}">
      <dgm:prSet/>
      <dgm:spPr/>
      <dgm:t>
        <a:bodyPr/>
        <a:lstStyle/>
        <a:p>
          <a:pPr>
            <a:defRPr b="1"/>
          </a:pPr>
          <a:r>
            <a:rPr lang="en-US"/>
            <a:t>2015</a:t>
          </a:r>
        </a:p>
      </dgm:t>
    </dgm:pt>
    <dgm:pt modelId="{4BFC16FA-B1E4-468D-8196-6B9940FA06F6}" type="parTrans" cxnId="{CFDB1BC4-492F-42D4-900C-3D0F0E5CC46C}">
      <dgm:prSet/>
      <dgm:spPr/>
      <dgm:t>
        <a:bodyPr/>
        <a:lstStyle/>
        <a:p>
          <a:endParaRPr lang="en-US"/>
        </a:p>
      </dgm:t>
    </dgm:pt>
    <dgm:pt modelId="{EF87EF76-5548-45DD-867E-18FD058A5953}" type="sibTrans" cxnId="{CFDB1BC4-492F-42D4-900C-3D0F0E5CC46C}">
      <dgm:prSet/>
      <dgm:spPr/>
      <dgm:t>
        <a:bodyPr/>
        <a:lstStyle/>
        <a:p>
          <a:endParaRPr lang="en-US"/>
        </a:p>
      </dgm:t>
    </dgm:pt>
    <dgm:pt modelId="{64CDD5B0-39C9-48E7-9460-84201A652F97}">
      <dgm:prSet custT="1"/>
      <dgm:spPr/>
      <dgm:t>
        <a:bodyPr/>
        <a:lstStyle/>
        <a:p>
          <a:r>
            <a:rPr lang="en-US" sz="1800" dirty="0" err="1"/>
            <a:t>Acuerdo</a:t>
          </a:r>
          <a:r>
            <a:rPr lang="en-US" sz="1800" dirty="0"/>
            <a:t> de </a:t>
          </a:r>
          <a:r>
            <a:rPr lang="en-US" sz="1800" dirty="0" err="1"/>
            <a:t>París</a:t>
          </a:r>
          <a:endParaRPr lang="en-US" sz="1800" dirty="0"/>
        </a:p>
      </dgm:t>
    </dgm:pt>
    <dgm:pt modelId="{79276306-F82E-4388-A343-8BB8EF9CB24A}" type="parTrans" cxnId="{40FFCD02-E373-44CF-B343-50B9136FD80A}">
      <dgm:prSet/>
      <dgm:spPr/>
      <dgm:t>
        <a:bodyPr/>
        <a:lstStyle/>
        <a:p>
          <a:endParaRPr lang="en-US"/>
        </a:p>
      </dgm:t>
    </dgm:pt>
    <dgm:pt modelId="{8C41B7BA-8CF0-49AD-9FA4-46AA8C058711}" type="sibTrans" cxnId="{40FFCD02-E373-44CF-B343-50B9136FD80A}">
      <dgm:prSet/>
      <dgm:spPr/>
      <dgm:t>
        <a:bodyPr/>
        <a:lstStyle/>
        <a:p>
          <a:endParaRPr lang="en-US"/>
        </a:p>
      </dgm:t>
    </dgm:pt>
    <dgm:pt modelId="{5C288D4F-B0A1-4AE4-ADF7-D55FCC2CD65C}" type="pres">
      <dgm:prSet presAssocID="{7300F1EB-D003-422F-BA57-9AE0DB5C136F}" presName="root" presStyleCnt="0">
        <dgm:presLayoutVars>
          <dgm:chMax/>
          <dgm:chPref/>
          <dgm:animLvl val="lvl"/>
        </dgm:presLayoutVars>
      </dgm:prSet>
      <dgm:spPr/>
    </dgm:pt>
    <dgm:pt modelId="{86E01D24-167B-4282-B210-B67463140798}" type="pres">
      <dgm:prSet presAssocID="{7300F1EB-D003-422F-BA57-9AE0DB5C136F}" presName="divider" presStyleLbl="fgAccFollowNode1" presStyleIdx="0" presStyleCnt="1"/>
      <dgm:spPr>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tailEnd type="triangle" w="lg" len="lg"/>
        </a:ln>
        <a:effectLst/>
      </dgm:spPr>
    </dgm:pt>
    <dgm:pt modelId="{8E28C73B-E6AE-4B88-8AF0-A12B28CA05ED}" type="pres">
      <dgm:prSet presAssocID="{7300F1EB-D003-422F-BA57-9AE0DB5C136F}" presName="nodes" presStyleCnt="0">
        <dgm:presLayoutVars>
          <dgm:chMax/>
          <dgm:chPref/>
          <dgm:animLvl val="lvl"/>
        </dgm:presLayoutVars>
      </dgm:prSet>
      <dgm:spPr/>
    </dgm:pt>
    <dgm:pt modelId="{C40E8656-4416-454D-9B5C-18330238A6C1}" type="pres">
      <dgm:prSet presAssocID="{74E378DE-883F-4DA8-9908-5F1AE5258BB3}" presName="composite" presStyleCnt="0"/>
      <dgm:spPr/>
    </dgm:pt>
    <dgm:pt modelId="{68372260-644A-44FF-B05F-6EF6D94FEFDE}" type="pres">
      <dgm:prSet presAssocID="{74E378DE-883F-4DA8-9908-5F1AE5258BB3}" presName="L1TextContainer" presStyleLbl="revTx" presStyleIdx="0" presStyleCnt="4">
        <dgm:presLayoutVars>
          <dgm:chMax val="1"/>
          <dgm:chPref val="1"/>
          <dgm:bulletEnabled val="1"/>
        </dgm:presLayoutVars>
      </dgm:prSet>
      <dgm:spPr/>
    </dgm:pt>
    <dgm:pt modelId="{F3DB3D7B-7440-437C-819E-4AB879B7132C}" type="pres">
      <dgm:prSet presAssocID="{74E378DE-883F-4DA8-9908-5F1AE5258BB3}" presName="L2TextContainerWrapper" presStyleCnt="0">
        <dgm:presLayoutVars>
          <dgm:chMax val="0"/>
          <dgm:chPref val="0"/>
          <dgm:bulletEnabled val="1"/>
        </dgm:presLayoutVars>
      </dgm:prSet>
      <dgm:spPr/>
    </dgm:pt>
    <dgm:pt modelId="{86E3B795-072B-4F94-9854-EDF1269966B1}" type="pres">
      <dgm:prSet presAssocID="{74E378DE-883F-4DA8-9908-5F1AE5258BB3}" presName="L2TextContainer" presStyleLbl="bgAcc1" presStyleIdx="0" presStyleCnt="4"/>
      <dgm:spPr/>
    </dgm:pt>
    <dgm:pt modelId="{5F8A062F-4A94-4101-84A6-7CF44B909E37}" type="pres">
      <dgm:prSet presAssocID="{74E378DE-883F-4DA8-9908-5F1AE5258BB3}" presName="FlexibleEmptyPlaceHolder" presStyleCnt="0"/>
      <dgm:spPr/>
    </dgm:pt>
    <dgm:pt modelId="{65665809-2D1E-4B09-A21F-3ECAC86BC20B}" type="pres">
      <dgm:prSet presAssocID="{74E378DE-883F-4DA8-9908-5F1AE5258BB3}" presName="ConnectLine" presStyleLbl="sibTrans1D1" presStyleIdx="0" presStyleCnt="4"/>
      <dgm:spPr>
        <a:noFill/>
        <a:ln w="12700" cap="flat" cmpd="sng" algn="ctr">
          <a:solidFill>
            <a:schemeClr val="accent3">
              <a:hueOff val="0"/>
              <a:satOff val="0"/>
              <a:lumOff val="0"/>
              <a:alphaOff val="0"/>
            </a:schemeClr>
          </a:solidFill>
          <a:prstDash val="dash"/>
          <a:miter lim="800000"/>
        </a:ln>
        <a:effectLst/>
      </dgm:spPr>
    </dgm:pt>
    <dgm:pt modelId="{9B9BFB9A-6795-4E8B-ACAE-DDD19D7BF301}" type="pres">
      <dgm:prSet presAssocID="{74E378DE-883F-4DA8-9908-5F1AE5258BB3}" presName="ConnectorPoint" presStyleLbl="alignNode1" presStyleIdx="0" presStyleCnt="4"/>
      <dgm:spPr/>
    </dgm:pt>
    <dgm:pt modelId="{0222EFB7-4B46-48FB-983C-76AB349FD854}" type="pres">
      <dgm:prSet presAssocID="{74E378DE-883F-4DA8-9908-5F1AE5258BB3}" presName="EmptyPlaceHolder" presStyleCnt="0"/>
      <dgm:spPr/>
    </dgm:pt>
    <dgm:pt modelId="{3E1CD400-D579-49FB-9944-FDF6F75AADC7}" type="pres">
      <dgm:prSet presAssocID="{D263C0A0-E438-4E15-99DD-FD07760208BA}" presName="spaceBetweenRectangles" presStyleCnt="0"/>
      <dgm:spPr/>
    </dgm:pt>
    <dgm:pt modelId="{A345DDE0-076E-4BB8-8ED5-0EF5AAA5BB4A}" type="pres">
      <dgm:prSet presAssocID="{6E97FCB1-0FEE-4686-96DC-C0A9F6BBB6E9}" presName="composite" presStyleCnt="0"/>
      <dgm:spPr/>
    </dgm:pt>
    <dgm:pt modelId="{06FE21EC-617F-410E-A266-3791CC1ADA54}" type="pres">
      <dgm:prSet presAssocID="{6E97FCB1-0FEE-4686-96DC-C0A9F6BBB6E9}" presName="L1TextContainer" presStyleLbl="revTx" presStyleIdx="1" presStyleCnt="4">
        <dgm:presLayoutVars>
          <dgm:chMax val="1"/>
          <dgm:chPref val="1"/>
          <dgm:bulletEnabled val="1"/>
        </dgm:presLayoutVars>
      </dgm:prSet>
      <dgm:spPr/>
    </dgm:pt>
    <dgm:pt modelId="{E9B09EBA-05BE-4CF7-8887-E01B59B0B13E}" type="pres">
      <dgm:prSet presAssocID="{6E97FCB1-0FEE-4686-96DC-C0A9F6BBB6E9}" presName="L2TextContainerWrapper" presStyleCnt="0">
        <dgm:presLayoutVars>
          <dgm:chMax val="0"/>
          <dgm:chPref val="0"/>
          <dgm:bulletEnabled val="1"/>
        </dgm:presLayoutVars>
      </dgm:prSet>
      <dgm:spPr/>
    </dgm:pt>
    <dgm:pt modelId="{6EC45ED4-769F-486B-A38C-9C652027E11F}" type="pres">
      <dgm:prSet presAssocID="{6E97FCB1-0FEE-4686-96DC-C0A9F6BBB6E9}" presName="L2TextContainer" presStyleLbl="bgAcc1" presStyleIdx="1" presStyleCnt="4"/>
      <dgm:spPr/>
    </dgm:pt>
    <dgm:pt modelId="{857FCACC-CC86-412A-8ED3-9FAD8E5FE52E}" type="pres">
      <dgm:prSet presAssocID="{6E97FCB1-0FEE-4686-96DC-C0A9F6BBB6E9}" presName="FlexibleEmptyPlaceHolder" presStyleCnt="0"/>
      <dgm:spPr/>
    </dgm:pt>
    <dgm:pt modelId="{89F48CEF-7ED8-475F-BE12-FAD5105E5E84}" type="pres">
      <dgm:prSet presAssocID="{6E97FCB1-0FEE-4686-96DC-C0A9F6BBB6E9}" presName="ConnectLine" presStyleLbl="sibTrans1D1" presStyleIdx="1" presStyleCnt="4"/>
      <dgm:spPr>
        <a:noFill/>
        <a:ln w="12700" cap="flat" cmpd="sng" algn="ctr">
          <a:solidFill>
            <a:schemeClr val="accent3">
              <a:hueOff val="0"/>
              <a:satOff val="0"/>
              <a:lumOff val="0"/>
              <a:alphaOff val="0"/>
            </a:schemeClr>
          </a:solidFill>
          <a:prstDash val="dash"/>
          <a:miter lim="800000"/>
        </a:ln>
        <a:effectLst/>
      </dgm:spPr>
    </dgm:pt>
    <dgm:pt modelId="{6E60FC81-8F2F-4083-B89B-F6A2E7BC3C1D}" type="pres">
      <dgm:prSet presAssocID="{6E97FCB1-0FEE-4686-96DC-C0A9F6BBB6E9}" presName="ConnectorPoint" presStyleLbl="alignNode1" presStyleIdx="1" presStyleCnt="4"/>
      <dgm:spPr/>
    </dgm:pt>
    <dgm:pt modelId="{72AE20AC-FDCD-44AF-B80F-3D51CAF9DA0D}" type="pres">
      <dgm:prSet presAssocID="{6E97FCB1-0FEE-4686-96DC-C0A9F6BBB6E9}" presName="EmptyPlaceHolder" presStyleCnt="0"/>
      <dgm:spPr/>
    </dgm:pt>
    <dgm:pt modelId="{075A7D30-8242-4128-BAB5-9DF72903C08D}" type="pres">
      <dgm:prSet presAssocID="{465F1CB5-5E8A-4D78-8616-3D5BA9809A97}" presName="spaceBetweenRectangles" presStyleCnt="0"/>
      <dgm:spPr/>
    </dgm:pt>
    <dgm:pt modelId="{283715A9-FE20-466C-9483-5A98C56C3EB1}" type="pres">
      <dgm:prSet presAssocID="{E84B0136-FF43-4918-832E-B01E2CAFB328}" presName="composite" presStyleCnt="0"/>
      <dgm:spPr/>
    </dgm:pt>
    <dgm:pt modelId="{27BA0F0A-11EC-4E06-8E11-696D143A44D0}" type="pres">
      <dgm:prSet presAssocID="{E84B0136-FF43-4918-832E-B01E2CAFB328}" presName="L1TextContainer" presStyleLbl="revTx" presStyleIdx="2" presStyleCnt="4">
        <dgm:presLayoutVars>
          <dgm:chMax val="1"/>
          <dgm:chPref val="1"/>
          <dgm:bulletEnabled val="1"/>
        </dgm:presLayoutVars>
      </dgm:prSet>
      <dgm:spPr/>
    </dgm:pt>
    <dgm:pt modelId="{FAA40CC5-AE2F-4E0F-A2AB-1FD4605FF08C}" type="pres">
      <dgm:prSet presAssocID="{E84B0136-FF43-4918-832E-B01E2CAFB328}" presName="L2TextContainerWrapper" presStyleCnt="0">
        <dgm:presLayoutVars>
          <dgm:chMax val="0"/>
          <dgm:chPref val="0"/>
          <dgm:bulletEnabled val="1"/>
        </dgm:presLayoutVars>
      </dgm:prSet>
      <dgm:spPr/>
    </dgm:pt>
    <dgm:pt modelId="{F6D4D45F-669C-49B4-8AF6-B8D825212F79}" type="pres">
      <dgm:prSet presAssocID="{E84B0136-FF43-4918-832E-B01E2CAFB328}" presName="L2TextContainer" presStyleLbl="bgAcc1" presStyleIdx="2" presStyleCnt="4"/>
      <dgm:spPr/>
    </dgm:pt>
    <dgm:pt modelId="{1AD14701-14DD-4508-AA39-A30B1F1354CF}" type="pres">
      <dgm:prSet presAssocID="{E84B0136-FF43-4918-832E-B01E2CAFB328}" presName="FlexibleEmptyPlaceHolder" presStyleCnt="0"/>
      <dgm:spPr/>
    </dgm:pt>
    <dgm:pt modelId="{19D2CB10-28E9-4EC8-8853-B75C5F5FD2BD}" type="pres">
      <dgm:prSet presAssocID="{E84B0136-FF43-4918-832E-B01E2CAFB328}" presName="ConnectLine" presStyleLbl="sibTrans1D1" presStyleIdx="2" presStyleCnt="4"/>
      <dgm:spPr>
        <a:noFill/>
        <a:ln w="12700" cap="flat" cmpd="sng" algn="ctr">
          <a:solidFill>
            <a:schemeClr val="accent3">
              <a:hueOff val="0"/>
              <a:satOff val="0"/>
              <a:lumOff val="0"/>
              <a:alphaOff val="0"/>
            </a:schemeClr>
          </a:solidFill>
          <a:prstDash val="dash"/>
          <a:miter lim="800000"/>
        </a:ln>
        <a:effectLst/>
      </dgm:spPr>
    </dgm:pt>
    <dgm:pt modelId="{0E76A9D3-D09F-4285-95B9-3F715F6ED344}" type="pres">
      <dgm:prSet presAssocID="{E84B0136-FF43-4918-832E-B01E2CAFB328}" presName="ConnectorPoint" presStyleLbl="alignNode1" presStyleIdx="2" presStyleCnt="4"/>
      <dgm:spPr/>
    </dgm:pt>
    <dgm:pt modelId="{4152F670-F83B-433B-86A2-87F8EC4D6928}" type="pres">
      <dgm:prSet presAssocID="{E84B0136-FF43-4918-832E-B01E2CAFB328}" presName="EmptyPlaceHolder" presStyleCnt="0"/>
      <dgm:spPr/>
    </dgm:pt>
    <dgm:pt modelId="{DAFD586A-2929-4EF9-B82C-8D610A3630D5}" type="pres">
      <dgm:prSet presAssocID="{95BF2D47-9EF1-4EBF-905E-87DB16E8552D}" presName="spaceBetweenRectangles" presStyleCnt="0"/>
      <dgm:spPr/>
    </dgm:pt>
    <dgm:pt modelId="{4D3C0127-EE4F-4640-AF16-7108F4632773}" type="pres">
      <dgm:prSet presAssocID="{DE21EBED-EB44-4457-9E61-5B4B7DF3862C}" presName="composite" presStyleCnt="0"/>
      <dgm:spPr/>
    </dgm:pt>
    <dgm:pt modelId="{255C0539-0961-4825-BE9E-2A903392E1A6}" type="pres">
      <dgm:prSet presAssocID="{DE21EBED-EB44-4457-9E61-5B4B7DF3862C}" presName="L1TextContainer" presStyleLbl="revTx" presStyleIdx="3" presStyleCnt="4">
        <dgm:presLayoutVars>
          <dgm:chMax val="1"/>
          <dgm:chPref val="1"/>
          <dgm:bulletEnabled val="1"/>
        </dgm:presLayoutVars>
      </dgm:prSet>
      <dgm:spPr/>
    </dgm:pt>
    <dgm:pt modelId="{6C28605D-AAB7-4067-8A4E-6E247A7895C0}" type="pres">
      <dgm:prSet presAssocID="{DE21EBED-EB44-4457-9E61-5B4B7DF3862C}" presName="L2TextContainerWrapper" presStyleCnt="0">
        <dgm:presLayoutVars>
          <dgm:chMax val="0"/>
          <dgm:chPref val="0"/>
          <dgm:bulletEnabled val="1"/>
        </dgm:presLayoutVars>
      </dgm:prSet>
      <dgm:spPr/>
    </dgm:pt>
    <dgm:pt modelId="{A2B4ED04-FCC5-442A-AB26-D3A4C0A4340A}" type="pres">
      <dgm:prSet presAssocID="{DE21EBED-EB44-4457-9E61-5B4B7DF3862C}" presName="L2TextContainer" presStyleLbl="bgAcc1" presStyleIdx="3" presStyleCnt="4"/>
      <dgm:spPr/>
    </dgm:pt>
    <dgm:pt modelId="{78DCFDBE-E950-4573-AC11-AB0364E30A17}" type="pres">
      <dgm:prSet presAssocID="{DE21EBED-EB44-4457-9E61-5B4B7DF3862C}" presName="FlexibleEmptyPlaceHolder" presStyleCnt="0"/>
      <dgm:spPr/>
    </dgm:pt>
    <dgm:pt modelId="{379F6593-912A-4DED-B6BB-31F0606E780A}" type="pres">
      <dgm:prSet presAssocID="{DE21EBED-EB44-4457-9E61-5B4B7DF3862C}" presName="ConnectLine" presStyleLbl="sibTrans1D1" presStyleIdx="3" presStyleCnt="4"/>
      <dgm:spPr>
        <a:noFill/>
        <a:ln w="12700" cap="flat" cmpd="sng" algn="ctr">
          <a:solidFill>
            <a:schemeClr val="accent3">
              <a:hueOff val="0"/>
              <a:satOff val="0"/>
              <a:lumOff val="0"/>
              <a:alphaOff val="0"/>
            </a:schemeClr>
          </a:solidFill>
          <a:prstDash val="dash"/>
          <a:miter lim="800000"/>
        </a:ln>
        <a:effectLst/>
      </dgm:spPr>
    </dgm:pt>
    <dgm:pt modelId="{81B7A17F-0127-42F1-B8B9-7ECF634B404F}" type="pres">
      <dgm:prSet presAssocID="{DE21EBED-EB44-4457-9E61-5B4B7DF3862C}" presName="ConnectorPoint" presStyleLbl="alignNode1" presStyleIdx="3" presStyleCnt="4"/>
      <dgm:spPr/>
    </dgm:pt>
    <dgm:pt modelId="{FE8A7DAF-CBF0-4CAF-B7EA-FB0257A81101}" type="pres">
      <dgm:prSet presAssocID="{DE21EBED-EB44-4457-9E61-5B4B7DF3862C}" presName="EmptyPlaceHolder" presStyleCnt="0"/>
      <dgm:spPr/>
    </dgm:pt>
  </dgm:ptLst>
  <dgm:cxnLst>
    <dgm:cxn modelId="{A93E7D01-24F2-4244-A0F7-36983613FD42}" type="presOf" srcId="{E92148B3-F6C0-4655-9DD5-694265C6D2D8}" destId="{F6D4D45F-669C-49B4-8AF6-B8D825212F79}" srcOrd="0" destOrd="0" presId="urn:microsoft.com/office/officeart/2016/7/layout/BasicTimeline"/>
    <dgm:cxn modelId="{40FFCD02-E373-44CF-B343-50B9136FD80A}" srcId="{DE21EBED-EB44-4457-9E61-5B4B7DF3862C}" destId="{64CDD5B0-39C9-48E7-9460-84201A652F97}" srcOrd="0" destOrd="0" parTransId="{79276306-F82E-4388-A343-8BB8EF9CB24A}" sibTransId="{8C41B7BA-8CF0-49AD-9FA4-46AA8C058711}"/>
    <dgm:cxn modelId="{06112303-5231-4267-BDE8-2B421742C1E7}" srcId="{7300F1EB-D003-422F-BA57-9AE0DB5C136F}" destId="{E84B0136-FF43-4918-832E-B01E2CAFB328}" srcOrd="2" destOrd="0" parTransId="{BDE332D5-E56C-45C8-9473-B17BFC96AA80}" sibTransId="{95BF2D47-9EF1-4EBF-905E-87DB16E8552D}"/>
    <dgm:cxn modelId="{8D2FBC0F-971E-44BE-8EF4-2B8049706FED}" type="presOf" srcId="{4A38A34A-54BE-4009-9954-CCEDABC8D857}" destId="{86E3B795-072B-4F94-9854-EDF1269966B1}" srcOrd="0" destOrd="0" presId="urn:microsoft.com/office/officeart/2016/7/layout/BasicTimeline"/>
    <dgm:cxn modelId="{21B1101B-7224-45E3-B813-95BB4664118F}" srcId="{7300F1EB-D003-422F-BA57-9AE0DB5C136F}" destId="{74E378DE-883F-4DA8-9908-5F1AE5258BB3}" srcOrd="0" destOrd="0" parTransId="{8F71A7C1-3A20-46CE-AE50-9C285DDC05E9}" sibTransId="{D263C0A0-E438-4E15-99DD-FD07760208BA}"/>
    <dgm:cxn modelId="{B96B501B-F227-450E-A57C-1922BEEC48EF}" type="presOf" srcId="{DE21EBED-EB44-4457-9E61-5B4B7DF3862C}" destId="{255C0539-0961-4825-BE9E-2A903392E1A6}" srcOrd="0" destOrd="0" presId="urn:microsoft.com/office/officeart/2016/7/layout/BasicTimeline"/>
    <dgm:cxn modelId="{39949B67-2B8F-4432-A4CF-2BA3B40E7D51}" srcId="{E84B0136-FF43-4918-832E-B01E2CAFB328}" destId="{E92148B3-F6C0-4655-9DD5-694265C6D2D8}" srcOrd="0" destOrd="0" parTransId="{F7D7CD8E-B7A7-497C-B38B-22DFDD0C66B8}" sibTransId="{925829A9-189A-49EE-8156-07173E9EAF89}"/>
    <dgm:cxn modelId="{4555E26C-FAB9-443B-B316-D757FCCECC68}" type="presOf" srcId="{7300F1EB-D003-422F-BA57-9AE0DB5C136F}" destId="{5C288D4F-B0A1-4AE4-ADF7-D55FCC2CD65C}" srcOrd="0" destOrd="0" presId="urn:microsoft.com/office/officeart/2016/7/layout/BasicTimeline"/>
    <dgm:cxn modelId="{7EFD2752-FCFA-400E-BA8A-FEED8AD944B5}" type="presOf" srcId="{6E97FCB1-0FEE-4686-96DC-C0A9F6BBB6E9}" destId="{06FE21EC-617F-410E-A266-3791CC1ADA54}" srcOrd="0" destOrd="0" presId="urn:microsoft.com/office/officeart/2016/7/layout/BasicTimeline"/>
    <dgm:cxn modelId="{6A24DA7E-FAB9-4E4D-9598-C0DED94C5D05}" srcId="{6E97FCB1-0FEE-4686-96DC-C0A9F6BBB6E9}" destId="{AF8F594E-16D0-4AB8-AACA-AB3A23DCD191}" srcOrd="0" destOrd="0" parTransId="{B6B1849D-3BBE-4B59-90D6-FD1DB5A6784F}" sibTransId="{123AE75F-7A9B-4722-BCEA-C6D16482D7DD}"/>
    <dgm:cxn modelId="{C959A09E-F80F-436C-AB85-B075FFD5FC75}" type="presOf" srcId="{74E378DE-883F-4DA8-9908-5F1AE5258BB3}" destId="{68372260-644A-44FF-B05F-6EF6D94FEFDE}" srcOrd="0" destOrd="0" presId="urn:microsoft.com/office/officeart/2016/7/layout/BasicTimeline"/>
    <dgm:cxn modelId="{74B93BB4-446B-43DC-972F-37588FF828BA}" type="presOf" srcId="{E84B0136-FF43-4918-832E-B01E2CAFB328}" destId="{27BA0F0A-11EC-4E06-8E11-696D143A44D0}" srcOrd="0" destOrd="0" presId="urn:microsoft.com/office/officeart/2016/7/layout/BasicTimeline"/>
    <dgm:cxn modelId="{CEB9FABD-8F8B-48EF-9CC1-EA18AE36641F}" srcId="{7300F1EB-D003-422F-BA57-9AE0DB5C136F}" destId="{6E97FCB1-0FEE-4686-96DC-C0A9F6BBB6E9}" srcOrd="1" destOrd="0" parTransId="{44A98512-03DE-4659-A757-FBF6876E5C3F}" sibTransId="{465F1CB5-5E8A-4D78-8616-3D5BA9809A97}"/>
    <dgm:cxn modelId="{CFDB1BC4-492F-42D4-900C-3D0F0E5CC46C}" srcId="{7300F1EB-D003-422F-BA57-9AE0DB5C136F}" destId="{DE21EBED-EB44-4457-9E61-5B4B7DF3862C}" srcOrd="3" destOrd="0" parTransId="{4BFC16FA-B1E4-468D-8196-6B9940FA06F6}" sibTransId="{EF87EF76-5548-45DD-867E-18FD058A5953}"/>
    <dgm:cxn modelId="{C5461AC6-D326-4AF3-9C6A-63E4E1DADFDF}" srcId="{74E378DE-883F-4DA8-9908-5F1AE5258BB3}" destId="{4A38A34A-54BE-4009-9954-CCEDABC8D857}" srcOrd="0" destOrd="0" parTransId="{DF2D7BFD-8F1C-4B9F-9CE8-157A44182D95}" sibTransId="{FB51EAAF-E656-470B-9EE6-6B6F814C98E4}"/>
    <dgm:cxn modelId="{15E5C8CF-F154-41E8-9E50-C83E080582FE}" type="presOf" srcId="{64CDD5B0-39C9-48E7-9460-84201A652F97}" destId="{A2B4ED04-FCC5-442A-AB26-D3A4C0A4340A}" srcOrd="0" destOrd="0" presId="urn:microsoft.com/office/officeart/2016/7/layout/BasicTimeline"/>
    <dgm:cxn modelId="{A4327FD8-6D01-460A-9616-F8F8C24F4FEA}" type="presOf" srcId="{AF8F594E-16D0-4AB8-AACA-AB3A23DCD191}" destId="{6EC45ED4-769F-486B-A38C-9C652027E11F}" srcOrd="0" destOrd="0" presId="urn:microsoft.com/office/officeart/2016/7/layout/BasicTimeline"/>
    <dgm:cxn modelId="{7B9C7633-A254-4BDD-BEEE-89B6F69750DB}" type="presParOf" srcId="{5C288D4F-B0A1-4AE4-ADF7-D55FCC2CD65C}" destId="{86E01D24-167B-4282-B210-B67463140798}" srcOrd="0" destOrd="0" presId="urn:microsoft.com/office/officeart/2016/7/layout/BasicTimeline"/>
    <dgm:cxn modelId="{858C5658-63DC-466D-8F53-C307D3A7A470}" type="presParOf" srcId="{5C288D4F-B0A1-4AE4-ADF7-D55FCC2CD65C}" destId="{8E28C73B-E6AE-4B88-8AF0-A12B28CA05ED}" srcOrd="1" destOrd="0" presId="urn:microsoft.com/office/officeart/2016/7/layout/BasicTimeline"/>
    <dgm:cxn modelId="{D2E1D128-FBB8-4ECB-A91D-CFBF2516C534}" type="presParOf" srcId="{8E28C73B-E6AE-4B88-8AF0-A12B28CA05ED}" destId="{C40E8656-4416-454D-9B5C-18330238A6C1}" srcOrd="0" destOrd="0" presId="urn:microsoft.com/office/officeart/2016/7/layout/BasicTimeline"/>
    <dgm:cxn modelId="{ABFFB8D4-24FE-430E-8682-6A42EB9B1919}" type="presParOf" srcId="{C40E8656-4416-454D-9B5C-18330238A6C1}" destId="{68372260-644A-44FF-B05F-6EF6D94FEFDE}" srcOrd="0" destOrd="0" presId="urn:microsoft.com/office/officeart/2016/7/layout/BasicTimeline"/>
    <dgm:cxn modelId="{3060EDEB-09A6-4AF1-B871-BF0BA5F8DA35}" type="presParOf" srcId="{C40E8656-4416-454D-9B5C-18330238A6C1}" destId="{F3DB3D7B-7440-437C-819E-4AB879B7132C}" srcOrd="1" destOrd="0" presId="urn:microsoft.com/office/officeart/2016/7/layout/BasicTimeline"/>
    <dgm:cxn modelId="{B467D03C-4E14-4118-8C91-FAB1DCF5B3E6}" type="presParOf" srcId="{F3DB3D7B-7440-437C-819E-4AB879B7132C}" destId="{86E3B795-072B-4F94-9854-EDF1269966B1}" srcOrd="0" destOrd="0" presId="urn:microsoft.com/office/officeart/2016/7/layout/BasicTimeline"/>
    <dgm:cxn modelId="{270E546A-ECA7-4914-B581-8F104715FEFA}" type="presParOf" srcId="{F3DB3D7B-7440-437C-819E-4AB879B7132C}" destId="{5F8A062F-4A94-4101-84A6-7CF44B909E37}" srcOrd="1" destOrd="0" presId="urn:microsoft.com/office/officeart/2016/7/layout/BasicTimeline"/>
    <dgm:cxn modelId="{0EF9DDD8-2355-4E0C-B76B-F8E63343C672}" type="presParOf" srcId="{C40E8656-4416-454D-9B5C-18330238A6C1}" destId="{65665809-2D1E-4B09-A21F-3ECAC86BC20B}" srcOrd="2" destOrd="0" presId="urn:microsoft.com/office/officeart/2016/7/layout/BasicTimeline"/>
    <dgm:cxn modelId="{A38D4FAD-C140-4C5C-ABE6-2659251EF96D}" type="presParOf" srcId="{C40E8656-4416-454D-9B5C-18330238A6C1}" destId="{9B9BFB9A-6795-4E8B-ACAE-DDD19D7BF301}" srcOrd="3" destOrd="0" presId="urn:microsoft.com/office/officeart/2016/7/layout/BasicTimeline"/>
    <dgm:cxn modelId="{5226DA7D-52AE-43FC-A83B-FB757F73541D}" type="presParOf" srcId="{C40E8656-4416-454D-9B5C-18330238A6C1}" destId="{0222EFB7-4B46-48FB-983C-76AB349FD854}" srcOrd="4" destOrd="0" presId="urn:microsoft.com/office/officeart/2016/7/layout/BasicTimeline"/>
    <dgm:cxn modelId="{67EA743B-7588-4F4C-8750-221BA62B9B0E}" type="presParOf" srcId="{8E28C73B-E6AE-4B88-8AF0-A12B28CA05ED}" destId="{3E1CD400-D579-49FB-9944-FDF6F75AADC7}" srcOrd="1" destOrd="0" presId="urn:microsoft.com/office/officeart/2016/7/layout/BasicTimeline"/>
    <dgm:cxn modelId="{A0D58925-75F6-4E54-BCA7-CAD5B63EAB0E}" type="presParOf" srcId="{8E28C73B-E6AE-4B88-8AF0-A12B28CA05ED}" destId="{A345DDE0-076E-4BB8-8ED5-0EF5AAA5BB4A}" srcOrd="2" destOrd="0" presId="urn:microsoft.com/office/officeart/2016/7/layout/BasicTimeline"/>
    <dgm:cxn modelId="{D9C976EA-DA3C-488D-B638-14A8D89AD3D3}" type="presParOf" srcId="{A345DDE0-076E-4BB8-8ED5-0EF5AAA5BB4A}" destId="{06FE21EC-617F-410E-A266-3791CC1ADA54}" srcOrd="0" destOrd="0" presId="urn:microsoft.com/office/officeart/2016/7/layout/BasicTimeline"/>
    <dgm:cxn modelId="{1CC2668F-875C-4B24-883C-AD5370C343C5}" type="presParOf" srcId="{A345DDE0-076E-4BB8-8ED5-0EF5AAA5BB4A}" destId="{E9B09EBA-05BE-4CF7-8887-E01B59B0B13E}" srcOrd="1" destOrd="0" presId="urn:microsoft.com/office/officeart/2016/7/layout/BasicTimeline"/>
    <dgm:cxn modelId="{E4247D52-E318-493A-9E85-A6FFE8744BB1}" type="presParOf" srcId="{E9B09EBA-05BE-4CF7-8887-E01B59B0B13E}" destId="{6EC45ED4-769F-486B-A38C-9C652027E11F}" srcOrd="0" destOrd="0" presId="urn:microsoft.com/office/officeart/2016/7/layout/BasicTimeline"/>
    <dgm:cxn modelId="{56C02A5B-18BA-434B-890C-EE151CD02627}" type="presParOf" srcId="{E9B09EBA-05BE-4CF7-8887-E01B59B0B13E}" destId="{857FCACC-CC86-412A-8ED3-9FAD8E5FE52E}" srcOrd="1" destOrd="0" presId="urn:microsoft.com/office/officeart/2016/7/layout/BasicTimeline"/>
    <dgm:cxn modelId="{91156CCF-3D8B-420F-A868-F691CC3F3871}" type="presParOf" srcId="{A345DDE0-076E-4BB8-8ED5-0EF5AAA5BB4A}" destId="{89F48CEF-7ED8-475F-BE12-FAD5105E5E84}" srcOrd="2" destOrd="0" presId="urn:microsoft.com/office/officeart/2016/7/layout/BasicTimeline"/>
    <dgm:cxn modelId="{35D2B68A-38DC-45C9-8DA5-5E477EF159EA}" type="presParOf" srcId="{A345DDE0-076E-4BB8-8ED5-0EF5AAA5BB4A}" destId="{6E60FC81-8F2F-4083-B89B-F6A2E7BC3C1D}" srcOrd="3" destOrd="0" presId="urn:microsoft.com/office/officeart/2016/7/layout/BasicTimeline"/>
    <dgm:cxn modelId="{13579763-8BA7-4A73-92EB-9B5C077F0821}" type="presParOf" srcId="{A345DDE0-076E-4BB8-8ED5-0EF5AAA5BB4A}" destId="{72AE20AC-FDCD-44AF-B80F-3D51CAF9DA0D}" srcOrd="4" destOrd="0" presId="urn:microsoft.com/office/officeart/2016/7/layout/BasicTimeline"/>
    <dgm:cxn modelId="{DC045CA2-E461-421E-95E8-F745A451399C}" type="presParOf" srcId="{8E28C73B-E6AE-4B88-8AF0-A12B28CA05ED}" destId="{075A7D30-8242-4128-BAB5-9DF72903C08D}" srcOrd="3" destOrd="0" presId="urn:microsoft.com/office/officeart/2016/7/layout/BasicTimeline"/>
    <dgm:cxn modelId="{7E262991-FF0D-4741-A168-FE7014162A16}" type="presParOf" srcId="{8E28C73B-E6AE-4B88-8AF0-A12B28CA05ED}" destId="{283715A9-FE20-466C-9483-5A98C56C3EB1}" srcOrd="4" destOrd="0" presId="urn:microsoft.com/office/officeart/2016/7/layout/BasicTimeline"/>
    <dgm:cxn modelId="{0628EED2-F58B-4EE9-BBB5-7E4C51952A60}" type="presParOf" srcId="{283715A9-FE20-466C-9483-5A98C56C3EB1}" destId="{27BA0F0A-11EC-4E06-8E11-696D143A44D0}" srcOrd="0" destOrd="0" presId="urn:microsoft.com/office/officeart/2016/7/layout/BasicTimeline"/>
    <dgm:cxn modelId="{73C6E01D-84AF-4F8A-A83B-9CF397A37099}" type="presParOf" srcId="{283715A9-FE20-466C-9483-5A98C56C3EB1}" destId="{FAA40CC5-AE2F-4E0F-A2AB-1FD4605FF08C}" srcOrd="1" destOrd="0" presId="urn:microsoft.com/office/officeart/2016/7/layout/BasicTimeline"/>
    <dgm:cxn modelId="{296AB558-0132-4E48-B40B-54EE390B1557}" type="presParOf" srcId="{FAA40CC5-AE2F-4E0F-A2AB-1FD4605FF08C}" destId="{F6D4D45F-669C-49B4-8AF6-B8D825212F79}" srcOrd="0" destOrd="0" presId="urn:microsoft.com/office/officeart/2016/7/layout/BasicTimeline"/>
    <dgm:cxn modelId="{B76AD91F-563E-4B0B-BE2F-69BE62320C7A}" type="presParOf" srcId="{FAA40CC5-AE2F-4E0F-A2AB-1FD4605FF08C}" destId="{1AD14701-14DD-4508-AA39-A30B1F1354CF}" srcOrd="1" destOrd="0" presId="urn:microsoft.com/office/officeart/2016/7/layout/BasicTimeline"/>
    <dgm:cxn modelId="{2D918230-39AE-47E1-BBCA-2000FDC6760C}" type="presParOf" srcId="{283715A9-FE20-466C-9483-5A98C56C3EB1}" destId="{19D2CB10-28E9-4EC8-8853-B75C5F5FD2BD}" srcOrd="2" destOrd="0" presId="urn:microsoft.com/office/officeart/2016/7/layout/BasicTimeline"/>
    <dgm:cxn modelId="{26DAA07E-48A9-4497-B06D-5F3E2DD71896}" type="presParOf" srcId="{283715A9-FE20-466C-9483-5A98C56C3EB1}" destId="{0E76A9D3-D09F-4285-95B9-3F715F6ED344}" srcOrd="3" destOrd="0" presId="urn:microsoft.com/office/officeart/2016/7/layout/BasicTimeline"/>
    <dgm:cxn modelId="{637BBF52-0613-4FCD-9A3A-F9465FBBB785}" type="presParOf" srcId="{283715A9-FE20-466C-9483-5A98C56C3EB1}" destId="{4152F670-F83B-433B-86A2-87F8EC4D6928}" srcOrd="4" destOrd="0" presId="urn:microsoft.com/office/officeart/2016/7/layout/BasicTimeline"/>
    <dgm:cxn modelId="{077EC7F3-625C-498D-8E31-0F4A8B7CB3D0}" type="presParOf" srcId="{8E28C73B-E6AE-4B88-8AF0-A12B28CA05ED}" destId="{DAFD586A-2929-4EF9-B82C-8D610A3630D5}" srcOrd="5" destOrd="0" presId="urn:microsoft.com/office/officeart/2016/7/layout/BasicTimeline"/>
    <dgm:cxn modelId="{72C1CF96-5C1F-4FA3-A375-113197919883}" type="presParOf" srcId="{8E28C73B-E6AE-4B88-8AF0-A12B28CA05ED}" destId="{4D3C0127-EE4F-4640-AF16-7108F4632773}" srcOrd="6" destOrd="0" presId="urn:microsoft.com/office/officeart/2016/7/layout/BasicTimeline"/>
    <dgm:cxn modelId="{C408AC4D-3433-4AF4-A55C-0FF92B4CF806}" type="presParOf" srcId="{4D3C0127-EE4F-4640-AF16-7108F4632773}" destId="{255C0539-0961-4825-BE9E-2A903392E1A6}" srcOrd="0" destOrd="0" presId="urn:microsoft.com/office/officeart/2016/7/layout/BasicTimeline"/>
    <dgm:cxn modelId="{CC1C0357-4F31-4CC6-89E9-00A73FBCCED9}" type="presParOf" srcId="{4D3C0127-EE4F-4640-AF16-7108F4632773}" destId="{6C28605D-AAB7-4067-8A4E-6E247A7895C0}" srcOrd="1" destOrd="0" presId="urn:microsoft.com/office/officeart/2016/7/layout/BasicTimeline"/>
    <dgm:cxn modelId="{01BCF150-FC45-4D7D-86FD-25D299651697}" type="presParOf" srcId="{6C28605D-AAB7-4067-8A4E-6E247A7895C0}" destId="{A2B4ED04-FCC5-442A-AB26-D3A4C0A4340A}" srcOrd="0" destOrd="0" presId="urn:microsoft.com/office/officeart/2016/7/layout/BasicTimeline"/>
    <dgm:cxn modelId="{6877821F-C585-4213-96DC-1C9C03B5E6BD}" type="presParOf" srcId="{6C28605D-AAB7-4067-8A4E-6E247A7895C0}" destId="{78DCFDBE-E950-4573-AC11-AB0364E30A17}" srcOrd="1" destOrd="0" presId="urn:microsoft.com/office/officeart/2016/7/layout/BasicTimeline"/>
    <dgm:cxn modelId="{5AA87612-B071-420B-A860-9ABD40DAA76B}" type="presParOf" srcId="{4D3C0127-EE4F-4640-AF16-7108F4632773}" destId="{379F6593-912A-4DED-B6BB-31F0606E780A}" srcOrd="2" destOrd="0" presId="urn:microsoft.com/office/officeart/2016/7/layout/BasicTimeline"/>
    <dgm:cxn modelId="{331E150D-0B31-4A6E-933C-E7D9968EC48A}" type="presParOf" srcId="{4D3C0127-EE4F-4640-AF16-7108F4632773}" destId="{81B7A17F-0127-42F1-B8B9-7ECF634B404F}" srcOrd="3" destOrd="0" presId="urn:microsoft.com/office/officeart/2016/7/layout/BasicTimeline"/>
    <dgm:cxn modelId="{6AB997D1-B017-4F83-83B7-37E25D0C3850}" type="presParOf" srcId="{4D3C0127-EE4F-4640-AF16-7108F4632773}" destId="{FE8A7DAF-CBF0-4CAF-B7EA-FB0257A81101}" srcOrd="4" destOrd="0" presId="urn:microsoft.com/office/officeart/2016/7/layout/BasicTimeline"/>
  </dgm:cxnLst>
  <dgm:bg>
    <a:blipFill>
      <a:blip xmlns:r="http://schemas.openxmlformats.org/officeDocument/2006/relationships" r:embed="rId1">
        <a:alphaModFix amt="3000"/>
      </a:blip>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E9BABD-7720-4132-B4F2-DED34FDD4957}"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BACF7C2F-0498-401C-B501-21B27886E480}">
      <dgm:prSet/>
      <dgm:spPr/>
      <dgm:t>
        <a:bodyPr/>
        <a:lstStyle/>
        <a:p>
          <a:r>
            <a:rPr lang="es-ES"/>
            <a:t>Caso Urgenda</a:t>
          </a:r>
          <a:endParaRPr lang="en-US"/>
        </a:p>
      </dgm:t>
    </dgm:pt>
    <dgm:pt modelId="{2F524C4C-6FAF-4303-B55D-17178E1E9011}" type="parTrans" cxnId="{45873F04-80F4-434F-B34A-9CC1E3821253}">
      <dgm:prSet/>
      <dgm:spPr/>
      <dgm:t>
        <a:bodyPr/>
        <a:lstStyle/>
        <a:p>
          <a:endParaRPr lang="en-US"/>
        </a:p>
      </dgm:t>
    </dgm:pt>
    <dgm:pt modelId="{193CEEF4-D2FB-48D1-A822-A25F07A7C981}" type="sibTrans" cxnId="{45873F04-80F4-434F-B34A-9CC1E3821253}">
      <dgm:prSet/>
      <dgm:spPr/>
      <dgm:t>
        <a:bodyPr/>
        <a:lstStyle/>
        <a:p>
          <a:endParaRPr lang="en-US"/>
        </a:p>
      </dgm:t>
    </dgm:pt>
    <dgm:pt modelId="{716BB355-F9C8-4FAB-936E-7797648E147B}">
      <dgm:prSet/>
      <dgm:spPr/>
      <dgm:t>
        <a:bodyPr/>
        <a:lstStyle/>
        <a:p>
          <a:r>
            <a:rPr lang="es-ES"/>
            <a:t>Caso Shell</a:t>
          </a:r>
          <a:endParaRPr lang="en-US"/>
        </a:p>
      </dgm:t>
    </dgm:pt>
    <dgm:pt modelId="{D6CAC811-C41A-4F8E-8E38-975605A733CC}" type="parTrans" cxnId="{F6CE4F76-0D0F-491E-8EE8-5CAA1F927F53}">
      <dgm:prSet/>
      <dgm:spPr/>
      <dgm:t>
        <a:bodyPr/>
        <a:lstStyle/>
        <a:p>
          <a:endParaRPr lang="en-US"/>
        </a:p>
      </dgm:t>
    </dgm:pt>
    <dgm:pt modelId="{E514F670-1DBC-492D-B097-3785687752A5}" type="sibTrans" cxnId="{F6CE4F76-0D0F-491E-8EE8-5CAA1F927F53}">
      <dgm:prSet/>
      <dgm:spPr/>
      <dgm:t>
        <a:bodyPr/>
        <a:lstStyle/>
        <a:p>
          <a:endParaRPr lang="en-US"/>
        </a:p>
      </dgm:t>
    </dgm:pt>
    <dgm:pt modelId="{1310FBEF-2017-457C-A96A-CC3C91613169}">
      <dgm:prSet/>
      <dgm:spPr/>
      <dgm:t>
        <a:bodyPr/>
        <a:lstStyle/>
        <a:p>
          <a:r>
            <a:rPr lang="da-DK" dirty="0"/>
            <a:t>Neubauer, et al. v. Germany</a:t>
          </a:r>
          <a:endParaRPr lang="en-US" dirty="0"/>
        </a:p>
      </dgm:t>
    </dgm:pt>
    <dgm:pt modelId="{8E7252CF-0777-4EC3-BC5E-D6F02C4C8518}" type="parTrans" cxnId="{7E657259-D315-4C1B-91B4-81559E0D59B9}">
      <dgm:prSet/>
      <dgm:spPr/>
      <dgm:t>
        <a:bodyPr/>
        <a:lstStyle/>
        <a:p>
          <a:endParaRPr lang="en-US"/>
        </a:p>
      </dgm:t>
    </dgm:pt>
    <dgm:pt modelId="{1E839FE8-2D26-4C3B-B81B-9A3366E44BFD}" type="sibTrans" cxnId="{7E657259-D315-4C1B-91B4-81559E0D59B9}">
      <dgm:prSet/>
      <dgm:spPr/>
      <dgm:t>
        <a:bodyPr/>
        <a:lstStyle/>
        <a:p>
          <a:endParaRPr lang="en-US"/>
        </a:p>
      </dgm:t>
    </dgm:pt>
    <dgm:pt modelId="{694A7D05-1875-4A98-8004-1730EED01520}" type="pres">
      <dgm:prSet presAssocID="{F0E9BABD-7720-4132-B4F2-DED34FDD4957}" presName="linear" presStyleCnt="0">
        <dgm:presLayoutVars>
          <dgm:dir/>
          <dgm:animLvl val="lvl"/>
          <dgm:resizeHandles val="exact"/>
        </dgm:presLayoutVars>
      </dgm:prSet>
      <dgm:spPr/>
    </dgm:pt>
    <dgm:pt modelId="{116DC5FC-3AEF-4E96-AB70-21D705C9551B}" type="pres">
      <dgm:prSet presAssocID="{BACF7C2F-0498-401C-B501-21B27886E480}" presName="parentLin" presStyleCnt="0"/>
      <dgm:spPr/>
    </dgm:pt>
    <dgm:pt modelId="{BA392A38-B18A-42B5-99C5-AAC0CA16B025}" type="pres">
      <dgm:prSet presAssocID="{BACF7C2F-0498-401C-B501-21B27886E480}" presName="parentLeftMargin" presStyleLbl="node1" presStyleIdx="0" presStyleCnt="3"/>
      <dgm:spPr/>
    </dgm:pt>
    <dgm:pt modelId="{168029A6-602C-405B-AA05-1BD0B93C9BC7}" type="pres">
      <dgm:prSet presAssocID="{BACF7C2F-0498-401C-B501-21B27886E480}" presName="parentText" presStyleLbl="node1" presStyleIdx="0" presStyleCnt="3">
        <dgm:presLayoutVars>
          <dgm:chMax val="0"/>
          <dgm:bulletEnabled val="1"/>
        </dgm:presLayoutVars>
      </dgm:prSet>
      <dgm:spPr/>
    </dgm:pt>
    <dgm:pt modelId="{419C6210-A7DE-4B60-86F4-3297D27C30BB}" type="pres">
      <dgm:prSet presAssocID="{BACF7C2F-0498-401C-B501-21B27886E480}" presName="negativeSpace" presStyleCnt="0"/>
      <dgm:spPr/>
    </dgm:pt>
    <dgm:pt modelId="{196A71C1-F3EC-4ACF-97FA-93A844C54291}" type="pres">
      <dgm:prSet presAssocID="{BACF7C2F-0498-401C-B501-21B27886E480}" presName="childText" presStyleLbl="conFgAcc1" presStyleIdx="0" presStyleCnt="3">
        <dgm:presLayoutVars>
          <dgm:bulletEnabled val="1"/>
        </dgm:presLayoutVars>
      </dgm:prSet>
      <dgm:spPr/>
    </dgm:pt>
    <dgm:pt modelId="{7F85AB87-69AF-4E12-B52F-F139EFE09E2A}" type="pres">
      <dgm:prSet presAssocID="{193CEEF4-D2FB-48D1-A822-A25F07A7C981}" presName="spaceBetweenRectangles" presStyleCnt="0"/>
      <dgm:spPr/>
    </dgm:pt>
    <dgm:pt modelId="{741AE568-E1C4-4388-833D-54B86A547290}" type="pres">
      <dgm:prSet presAssocID="{716BB355-F9C8-4FAB-936E-7797648E147B}" presName="parentLin" presStyleCnt="0"/>
      <dgm:spPr/>
    </dgm:pt>
    <dgm:pt modelId="{3DA750AD-842D-4DE7-9D41-29CE2F0FE765}" type="pres">
      <dgm:prSet presAssocID="{716BB355-F9C8-4FAB-936E-7797648E147B}" presName="parentLeftMargin" presStyleLbl="node1" presStyleIdx="0" presStyleCnt="3"/>
      <dgm:spPr/>
    </dgm:pt>
    <dgm:pt modelId="{4E2EDBA1-70A8-4A45-93F2-5929335A8BDC}" type="pres">
      <dgm:prSet presAssocID="{716BB355-F9C8-4FAB-936E-7797648E147B}" presName="parentText" presStyleLbl="node1" presStyleIdx="1" presStyleCnt="3">
        <dgm:presLayoutVars>
          <dgm:chMax val="0"/>
          <dgm:bulletEnabled val="1"/>
        </dgm:presLayoutVars>
      </dgm:prSet>
      <dgm:spPr/>
    </dgm:pt>
    <dgm:pt modelId="{E8360E37-866C-4F04-B93D-F937E44B414E}" type="pres">
      <dgm:prSet presAssocID="{716BB355-F9C8-4FAB-936E-7797648E147B}" presName="negativeSpace" presStyleCnt="0"/>
      <dgm:spPr/>
    </dgm:pt>
    <dgm:pt modelId="{41246061-A9FC-4B1B-B23F-8F98F84AA976}" type="pres">
      <dgm:prSet presAssocID="{716BB355-F9C8-4FAB-936E-7797648E147B}" presName="childText" presStyleLbl="conFgAcc1" presStyleIdx="1" presStyleCnt="3">
        <dgm:presLayoutVars>
          <dgm:bulletEnabled val="1"/>
        </dgm:presLayoutVars>
      </dgm:prSet>
      <dgm:spPr/>
    </dgm:pt>
    <dgm:pt modelId="{A9BC2AAF-4F33-4AAA-BBEC-F62EF6092293}" type="pres">
      <dgm:prSet presAssocID="{E514F670-1DBC-492D-B097-3785687752A5}" presName="spaceBetweenRectangles" presStyleCnt="0"/>
      <dgm:spPr/>
    </dgm:pt>
    <dgm:pt modelId="{36816327-63E2-4232-BA97-FB4B6D6995E0}" type="pres">
      <dgm:prSet presAssocID="{1310FBEF-2017-457C-A96A-CC3C91613169}" presName="parentLin" presStyleCnt="0"/>
      <dgm:spPr/>
    </dgm:pt>
    <dgm:pt modelId="{F03D586F-753F-4D59-8EF9-8FA895A5B6CF}" type="pres">
      <dgm:prSet presAssocID="{1310FBEF-2017-457C-A96A-CC3C91613169}" presName="parentLeftMargin" presStyleLbl="node1" presStyleIdx="1" presStyleCnt="3"/>
      <dgm:spPr/>
    </dgm:pt>
    <dgm:pt modelId="{15C40555-C07E-4035-AF70-8091A2671A2B}" type="pres">
      <dgm:prSet presAssocID="{1310FBEF-2017-457C-A96A-CC3C91613169}" presName="parentText" presStyleLbl="node1" presStyleIdx="2" presStyleCnt="3">
        <dgm:presLayoutVars>
          <dgm:chMax val="0"/>
          <dgm:bulletEnabled val="1"/>
        </dgm:presLayoutVars>
      </dgm:prSet>
      <dgm:spPr/>
    </dgm:pt>
    <dgm:pt modelId="{32FE1EE4-3B92-4795-8EEC-F44C85AB8B10}" type="pres">
      <dgm:prSet presAssocID="{1310FBEF-2017-457C-A96A-CC3C91613169}" presName="negativeSpace" presStyleCnt="0"/>
      <dgm:spPr/>
    </dgm:pt>
    <dgm:pt modelId="{33663CCB-129F-4993-B3CC-2A3D99D539F0}" type="pres">
      <dgm:prSet presAssocID="{1310FBEF-2017-457C-A96A-CC3C91613169}" presName="childText" presStyleLbl="conFgAcc1" presStyleIdx="2" presStyleCnt="3">
        <dgm:presLayoutVars>
          <dgm:bulletEnabled val="1"/>
        </dgm:presLayoutVars>
      </dgm:prSet>
      <dgm:spPr/>
    </dgm:pt>
  </dgm:ptLst>
  <dgm:cxnLst>
    <dgm:cxn modelId="{45873F04-80F4-434F-B34A-9CC1E3821253}" srcId="{F0E9BABD-7720-4132-B4F2-DED34FDD4957}" destId="{BACF7C2F-0498-401C-B501-21B27886E480}" srcOrd="0" destOrd="0" parTransId="{2F524C4C-6FAF-4303-B55D-17178E1E9011}" sibTransId="{193CEEF4-D2FB-48D1-A822-A25F07A7C981}"/>
    <dgm:cxn modelId="{2D4C7F22-3450-4454-8875-9DAD49FB4754}" type="presOf" srcId="{716BB355-F9C8-4FAB-936E-7797648E147B}" destId="{3DA750AD-842D-4DE7-9D41-29CE2F0FE765}" srcOrd="0" destOrd="0" presId="urn:microsoft.com/office/officeart/2005/8/layout/list1"/>
    <dgm:cxn modelId="{02C7374D-FDE4-4771-B450-E61D37D2B217}" type="presOf" srcId="{716BB355-F9C8-4FAB-936E-7797648E147B}" destId="{4E2EDBA1-70A8-4A45-93F2-5929335A8BDC}" srcOrd="1" destOrd="0" presId="urn:microsoft.com/office/officeart/2005/8/layout/list1"/>
    <dgm:cxn modelId="{BBF61055-23F3-4D9E-A9E5-17AE4ADCF195}" type="presOf" srcId="{F0E9BABD-7720-4132-B4F2-DED34FDD4957}" destId="{694A7D05-1875-4A98-8004-1730EED01520}" srcOrd="0" destOrd="0" presId="urn:microsoft.com/office/officeart/2005/8/layout/list1"/>
    <dgm:cxn modelId="{F6CE4F76-0D0F-491E-8EE8-5CAA1F927F53}" srcId="{F0E9BABD-7720-4132-B4F2-DED34FDD4957}" destId="{716BB355-F9C8-4FAB-936E-7797648E147B}" srcOrd="1" destOrd="0" parTransId="{D6CAC811-C41A-4F8E-8E38-975605A733CC}" sibTransId="{E514F670-1DBC-492D-B097-3785687752A5}"/>
    <dgm:cxn modelId="{7E657259-D315-4C1B-91B4-81559E0D59B9}" srcId="{F0E9BABD-7720-4132-B4F2-DED34FDD4957}" destId="{1310FBEF-2017-457C-A96A-CC3C91613169}" srcOrd="2" destOrd="0" parTransId="{8E7252CF-0777-4EC3-BC5E-D6F02C4C8518}" sibTransId="{1E839FE8-2D26-4C3B-B81B-9A3366E44BFD}"/>
    <dgm:cxn modelId="{F3A7188E-335D-419D-98E8-EE541FDA6F25}" type="presOf" srcId="{BACF7C2F-0498-401C-B501-21B27886E480}" destId="{168029A6-602C-405B-AA05-1BD0B93C9BC7}" srcOrd="1" destOrd="0" presId="urn:microsoft.com/office/officeart/2005/8/layout/list1"/>
    <dgm:cxn modelId="{855A0C9D-0866-45AF-AC58-E23E8AAD512B}" type="presOf" srcId="{BACF7C2F-0498-401C-B501-21B27886E480}" destId="{BA392A38-B18A-42B5-99C5-AAC0CA16B025}" srcOrd="0" destOrd="0" presId="urn:microsoft.com/office/officeart/2005/8/layout/list1"/>
    <dgm:cxn modelId="{092A1EA4-F265-449F-A4DE-285ACDAC8433}" type="presOf" srcId="{1310FBEF-2017-457C-A96A-CC3C91613169}" destId="{F03D586F-753F-4D59-8EF9-8FA895A5B6CF}" srcOrd="0" destOrd="0" presId="urn:microsoft.com/office/officeart/2005/8/layout/list1"/>
    <dgm:cxn modelId="{07FB51C8-B19B-4958-A441-DC67F12027DD}" type="presOf" srcId="{1310FBEF-2017-457C-A96A-CC3C91613169}" destId="{15C40555-C07E-4035-AF70-8091A2671A2B}" srcOrd="1" destOrd="0" presId="urn:microsoft.com/office/officeart/2005/8/layout/list1"/>
    <dgm:cxn modelId="{B0601CE8-5F22-4599-A1AA-CD00DBD7A513}" type="presParOf" srcId="{694A7D05-1875-4A98-8004-1730EED01520}" destId="{116DC5FC-3AEF-4E96-AB70-21D705C9551B}" srcOrd="0" destOrd="0" presId="urn:microsoft.com/office/officeart/2005/8/layout/list1"/>
    <dgm:cxn modelId="{6FDA7BC1-2FBB-4EFD-9DD9-0C115D53961F}" type="presParOf" srcId="{116DC5FC-3AEF-4E96-AB70-21D705C9551B}" destId="{BA392A38-B18A-42B5-99C5-AAC0CA16B025}" srcOrd="0" destOrd="0" presId="urn:microsoft.com/office/officeart/2005/8/layout/list1"/>
    <dgm:cxn modelId="{F2ABD06F-A834-4296-A6E7-EEEFA0B83505}" type="presParOf" srcId="{116DC5FC-3AEF-4E96-AB70-21D705C9551B}" destId="{168029A6-602C-405B-AA05-1BD0B93C9BC7}" srcOrd="1" destOrd="0" presId="urn:microsoft.com/office/officeart/2005/8/layout/list1"/>
    <dgm:cxn modelId="{79D7A6F5-E354-4BE2-8947-45BD9E6B4C97}" type="presParOf" srcId="{694A7D05-1875-4A98-8004-1730EED01520}" destId="{419C6210-A7DE-4B60-86F4-3297D27C30BB}" srcOrd="1" destOrd="0" presId="urn:microsoft.com/office/officeart/2005/8/layout/list1"/>
    <dgm:cxn modelId="{3281870D-82CD-461B-8874-60BAAED115B7}" type="presParOf" srcId="{694A7D05-1875-4A98-8004-1730EED01520}" destId="{196A71C1-F3EC-4ACF-97FA-93A844C54291}" srcOrd="2" destOrd="0" presId="urn:microsoft.com/office/officeart/2005/8/layout/list1"/>
    <dgm:cxn modelId="{28AF1246-8526-4EDF-833F-D8C27FE83A85}" type="presParOf" srcId="{694A7D05-1875-4A98-8004-1730EED01520}" destId="{7F85AB87-69AF-4E12-B52F-F139EFE09E2A}" srcOrd="3" destOrd="0" presId="urn:microsoft.com/office/officeart/2005/8/layout/list1"/>
    <dgm:cxn modelId="{3C14ED26-B430-4E99-992E-90BF4B5A7DD5}" type="presParOf" srcId="{694A7D05-1875-4A98-8004-1730EED01520}" destId="{741AE568-E1C4-4388-833D-54B86A547290}" srcOrd="4" destOrd="0" presId="urn:microsoft.com/office/officeart/2005/8/layout/list1"/>
    <dgm:cxn modelId="{A6B29D93-0E7E-421A-8CB4-9DDB3B48F08C}" type="presParOf" srcId="{741AE568-E1C4-4388-833D-54B86A547290}" destId="{3DA750AD-842D-4DE7-9D41-29CE2F0FE765}" srcOrd="0" destOrd="0" presId="urn:microsoft.com/office/officeart/2005/8/layout/list1"/>
    <dgm:cxn modelId="{A7E8F47C-4DEC-4C37-B202-0EF55B7B118F}" type="presParOf" srcId="{741AE568-E1C4-4388-833D-54B86A547290}" destId="{4E2EDBA1-70A8-4A45-93F2-5929335A8BDC}" srcOrd="1" destOrd="0" presId="urn:microsoft.com/office/officeart/2005/8/layout/list1"/>
    <dgm:cxn modelId="{E9845FB9-48C1-4344-B561-39E8F33FFAFB}" type="presParOf" srcId="{694A7D05-1875-4A98-8004-1730EED01520}" destId="{E8360E37-866C-4F04-B93D-F937E44B414E}" srcOrd="5" destOrd="0" presId="urn:microsoft.com/office/officeart/2005/8/layout/list1"/>
    <dgm:cxn modelId="{65435CAF-F207-4767-8B53-F59BBA1869EC}" type="presParOf" srcId="{694A7D05-1875-4A98-8004-1730EED01520}" destId="{41246061-A9FC-4B1B-B23F-8F98F84AA976}" srcOrd="6" destOrd="0" presId="urn:microsoft.com/office/officeart/2005/8/layout/list1"/>
    <dgm:cxn modelId="{61813C12-55C7-4231-8AA6-033490C0191E}" type="presParOf" srcId="{694A7D05-1875-4A98-8004-1730EED01520}" destId="{A9BC2AAF-4F33-4AAA-BBEC-F62EF6092293}" srcOrd="7" destOrd="0" presId="urn:microsoft.com/office/officeart/2005/8/layout/list1"/>
    <dgm:cxn modelId="{58FBBC8C-C5B1-45DC-BC72-A4885918743E}" type="presParOf" srcId="{694A7D05-1875-4A98-8004-1730EED01520}" destId="{36816327-63E2-4232-BA97-FB4B6D6995E0}" srcOrd="8" destOrd="0" presId="urn:microsoft.com/office/officeart/2005/8/layout/list1"/>
    <dgm:cxn modelId="{98FAB4A4-6F53-424B-9FFF-D5F74B3E88DA}" type="presParOf" srcId="{36816327-63E2-4232-BA97-FB4B6D6995E0}" destId="{F03D586F-753F-4D59-8EF9-8FA895A5B6CF}" srcOrd="0" destOrd="0" presId="urn:microsoft.com/office/officeart/2005/8/layout/list1"/>
    <dgm:cxn modelId="{BBAD8EA3-6752-49B3-B9BC-4F942489551E}" type="presParOf" srcId="{36816327-63E2-4232-BA97-FB4B6D6995E0}" destId="{15C40555-C07E-4035-AF70-8091A2671A2B}" srcOrd="1" destOrd="0" presId="urn:microsoft.com/office/officeart/2005/8/layout/list1"/>
    <dgm:cxn modelId="{A45439C3-80C7-4A37-BFF5-B99066341CA3}" type="presParOf" srcId="{694A7D05-1875-4A98-8004-1730EED01520}" destId="{32FE1EE4-3B92-4795-8EEC-F44C85AB8B10}" srcOrd="9" destOrd="0" presId="urn:microsoft.com/office/officeart/2005/8/layout/list1"/>
    <dgm:cxn modelId="{EC8BB1D3-8878-4044-941E-E215B36AF6D2}" type="presParOf" srcId="{694A7D05-1875-4A98-8004-1730EED01520}" destId="{33663CCB-129F-4993-B3CC-2A3D99D539F0}"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01D24-167B-4282-B210-B67463140798}">
      <dsp:nvSpPr>
        <dsp:cNvPr id="0" name=""/>
        <dsp:cNvSpPr/>
      </dsp:nvSpPr>
      <dsp:spPr>
        <a:xfrm>
          <a:off x="0" y="2176272"/>
          <a:ext cx="10515600" cy="0"/>
        </a:xfrm>
        <a:prstGeom prst="line">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8372260-644A-44FF-B05F-6EF6D94FEFDE}">
      <dsp:nvSpPr>
        <dsp:cNvPr id="0" name=""/>
        <dsp:cNvSpPr/>
      </dsp:nvSpPr>
      <dsp:spPr>
        <a:xfrm>
          <a:off x="233263" y="2337316"/>
          <a:ext cx="3375261" cy="49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90000"/>
            </a:lnSpc>
            <a:spcBef>
              <a:spcPct val="0"/>
            </a:spcBef>
            <a:spcAft>
              <a:spcPct val="35000"/>
            </a:spcAft>
            <a:buNone/>
            <a:defRPr b="1"/>
          </a:pPr>
          <a:r>
            <a:rPr lang="en-US" sz="2400" kern="1200" dirty="0"/>
            <a:t>1972</a:t>
          </a:r>
        </a:p>
      </dsp:txBody>
      <dsp:txXfrm>
        <a:off x="233263" y="2337316"/>
        <a:ext cx="3375261" cy="491837"/>
      </dsp:txXfrm>
    </dsp:sp>
    <dsp:sp modelId="{86E3B795-072B-4F94-9854-EDF1269966B1}">
      <dsp:nvSpPr>
        <dsp:cNvPr id="0" name=""/>
        <dsp:cNvSpPr/>
      </dsp:nvSpPr>
      <dsp:spPr>
        <a:xfrm>
          <a:off x="3132" y="421652"/>
          <a:ext cx="3835524" cy="927635"/>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err="1"/>
            <a:t>Conferencia</a:t>
          </a:r>
          <a:r>
            <a:rPr lang="en-US" sz="1800" kern="1200" dirty="0"/>
            <a:t> de las </a:t>
          </a:r>
          <a:r>
            <a:rPr lang="en-US" sz="1800" kern="1200" dirty="0" err="1"/>
            <a:t>Naciones</a:t>
          </a:r>
          <a:r>
            <a:rPr lang="en-US" sz="1800" kern="1200" dirty="0"/>
            <a:t> </a:t>
          </a:r>
          <a:r>
            <a:rPr lang="en-US" sz="1800" kern="1200" dirty="0" err="1"/>
            <a:t>Unidas</a:t>
          </a:r>
          <a:r>
            <a:rPr lang="en-US" sz="1800" kern="1200" dirty="0"/>
            <a:t> </a:t>
          </a:r>
          <a:r>
            <a:rPr lang="en-US" sz="1800" kern="1200" dirty="0" err="1"/>
            <a:t>sobre</a:t>
          </a:r>
          <a:r>
            <a:rPr lang="en-US" sz="1800" kern="1200" dirty="0"/>
            <a:t> </a:t>
          </a:r>
          <a:r>
            <a:rPr lang="en-US" sz="1800" kern="1200" dirty="0" err="1"/>
            <a:t>el</a:t>
          </a:r>
          <a:r>
            <a:rPr lang="en-US" sz="1800" kern="1200" dirty="0"/>
            <a:t> Medio Humano</a:t>
          </a:r>
        </a:p>
      </dsp:txBody>
      <dsp:txXfrm>
        <a:off x="48415" y="466935"/>
        <a:ext cx="3744958" cy="837069"/>
      </dsp:txXfrm>
    </dsp:sp>
    <dsp:sp modelId="{65665809-2D1E-4B09-A21F-3ECAC86BC20B}">
      <dsp:nvSpPr>
        <dsp:cNvPr id="0" name=""/>
        <dsp:cNvSpPr/>
      </dsp:nvSpPr>
      <dsp:spPr>
        <a:xfrm>
          <a:off x="1920894" y="1349288"/>
          <a:ext cx="0" cy="826983"/>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6FE21EC-617F-410E-A266-3791CC1ADA54}">
      <dsp:nvSpPr>
        <dsp:cNvPr id="0" name=""/>
        <dsp:cNvSpPr/>
      </dsp:nvSpPr>
      <dsp:spPr>
        <a:xfrm>
          <a:off x="2457867" y="1523390"/>
          <a:ext cx="3375261" cy="49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1992</a:t>
          </a:r>
        </a:p>
      </dsp:txBody>
      <dsp:txXfrm>
        <a:off x="2457867" y="1523390"/>
        <a:ext cx="3375261" cy="491837"/>
      </dsp:txXfrm>
    </dsp:sp>
    <dsp:sp modelId="{9B9BFB9A-6795-4E8B-ACAE-DDD19D7BF301}">
      <dsp:nvSpPr>
        <dsp:cNvPr id="0" name=""/>
        <dsp:cNvSpPr/>
      </dsp:nvSpPr>
      <dsp:spPr>
        <a:xfrm>
          <a:off x="1888250" y="2143627"/>
          <a:ext cx="65288" cy="65288"/>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45ED4-769F-486B-A38C-9C652027E11F}">
      <dsp:nvSpPr>
        <dsp:cNvPr id="0" name=""/>
        <dsp:cNvSpPr/>
      </dsp:nvSpPr>
      <dsp:spPr>
        <a:xfrm>
          <a:off x="2227736" y="3003255"/>
          <a:ext cx="3835524" cy="1205926"/>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err="1"/>
            <a:t>Convención</a:t>
          </a:r>
          <a:r>
            <a:rPr lang="en-US" sz="1800" kern="1200" dirty="0"/>
            <a:t> Marco de </a:t>
          </a:r>
          <a:r>
            <a:rPr lang="en-US" sz="1800" kern="1200" dirty="0" err="1"/>
            <a:t>Naciones</a:t>
          </a:r>
          <a:r>
            <a:rPr lang="en-US" sz="1800" kern="1200" dirty="0"/>
            <a:t> </a:t>
          </a:r>
          <a:r>
            <a:rPr lang="en-US" sz="1800" kern="1200" dirty="0" err="1"/>
            <a:t>Unidas</a:t>
          </a:r>
          <a:r>
            <a:rPr lang="en-US" sz="1800" kern="1200" dirty="0"/>
            <a:t> </a:t>
          </a:r>
          <a:r>
            <a:rPr lang="en-US" sz="1800" kern="1200" dirty="0" err="1"/>
            <a:t>sobre</a:t>
          </a:r>
          <a:r>
            <a:rPr lang="en-US" sz="1800" kern="1200" dirty="0"/>
            <a:t> </a:t>
          </a:r>
          <a:r>
            <a:rPr lang="en-US" sz="1800" kern="1200" dirty="0" err="1"/>
            <a:t>el</a:t>
          </a:r>
          <a:r>
            <a:rPr lang="en-US" sz="1800" kern="1200" dirty="0"/>
            <a:t> Cambio </a:t>
          </a:r>
          <a:r>
            <a:rPr lang="en-US" sz="1800" kern="1200" dirty="0" err="1"/>
            <a:t>Climático</a:t>
          </a:r>
          <a:r>
            <a:rPr lang="en-US" sz="1800" kern="1200" dirty="0"/>
            <a:t> y Cumbre de la Tierra </a:t>
          </a:r>
          <a:r>
            <a:rPr lang="en-US" sz="1800" kern="1200" dirty="0" err="1"/>
            <a:t>en</a:t>
          </a:r>
          <a:r>
            <a:rPr lang="en-US" sz="1800" kern="1200" dirty="0"/>
            <a:t> Rio</a:t>
          </a:r>
        </a:p>
      </dsp:txBody>
      <dsp:txXfrm>
        <a:off x="2286604" y="3062123"/>
        <a:ext cx="3717788" cy="1088190"/>
      </dsp:txXfrm>
    </dsp:sp>
    <dsp:sp modelId="{89F48CEF-7ED8-475F-BE12-FAD5105E5E84}">
      <dsp:nvSpPr>
        <dsp:cNvPr id="0" name=""/>
        <dsp:cNvSpPr/>
      </dsp:nvSpPr>
      <dsp:spPr>
        <a:xfrm>
          <a:off x="4145498" y="2176271"/>
          <a:ext cx="0" cy="826983"/>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7BA0F0A-11EC-4E06-8E11-696D143A44D0}">
      <dsp:nvSpPr>
        <dsp:cNvPr id="0" name=""/>
        <dsp:cNvSpPr/>
      </dsp:nvSpPr>
      <dsp:spPr>
        <a:xfrm>
          <a:off x="4682471" y="2337316"/>
          <a:ext cx="3375261" cy="49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1997</a:t>
          </a:r>
        </a:p>
      </dsp:txBody>
      <dsp:txXfrm>
        <a:off x="4682471" y="2337316"/>
        <a:ext cx="3375261" cy="491837"/>
      </dsp:txXfrm>
    </dsp:sp>
    <dsp:sp modelId="{6E60FC81-8F2F-4083-B89B-F6A2E7BC3C1D}">
      <dsp:nvSpPr>
        <dsp:cNvPr id="0" name=""/>
        <dsp:cNvSpPr/>
      </dsp:nvSpPr>
      <dsp:spPr>
        <a:xfrm>
          <a:off x="4112853" y="2143627"/>
          <a:ext cx="65288" cy="65288"/>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D4D45F-669C-49B4-8AF6-B8D825212F79}">
      <dsp:nvSpPr>
        <dsp:cNvPr id="0" name=""/>
        <dsp:cNvSpPr/>
      </dsp:nvSpPr>
      <dsp:spPr>
        <a:xfrm>
          <a:off x="4452339" y="607179"/>
          <a:ext cx="3835524" cy="742108"/>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s-CL" sz="1800" kern="1200" noProof="0" dirty="0"/>
            <a:t>Protocolo</a:t>
          </a:r>
          <a:r>
            <a:rPr lang="en-US" sz="1800" kern="1200" dirty="0"/>
            <a:t> de Kyoto</a:t>
          </a:r>
        </a:p>
      </dsp:txBody>
      <dsp:txXfrm>
        <a:off x="4488566" y="643406"/>
        <a:ext cx="3763070" cy="669654"/>
      </dsp:txXfrm>
    </dsp:sp>
    <dsp:sp modelId="{19D2CB10-28E9-4EC8-8853-B75C5F5FD2BD}">
      <dsp:nvSpPr>
        <dsp:cNvPr id="0" name=""/>
        <dsp:cNvSpPr/>
      </dsp:nvSpPr>
      <dsp:spPr>
        <a:xfrm>
          <a:off x="6370101" y="1349288"/>
          <a:ext cx="0" cy="826983"/>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55C0539-0961-4825-BE9E-2A903392E1A6}">
      <dsp:nvSpPr>
        <dsp:cNvPr id="0" name=""/>
        <dsp:cNvSpPr/>
      </dsp:nvSpPr>
      <dsp:spPr>
        <a:xfrm>
          <a:off x="6907075" y="1523390"/>
          <a:ext cx="3375261" cy="49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2015</a:t>
          </a:r>
        </a:p>
      </dsp:txBody>
      <dsp:txXfrm>
        <a:off x="6907075" y="1523390"/>
        <a:ext cx="3375261" cy="491837"/>
      </dsp:txXfrm>
    </dsp:sp>
    <dsp:sp modelId="{0E76A9D3-D09F-4285-95B9-3F715F6ED344}">
      <dsp:nvSpPr>
        <dsp:cNvPr id="0" name=""/>
        <dsp:cNvSpPr/>
      </dsp:nvSpPr>
      <dsp:spPr>
        <a:xfrm>
          <a:off x="6337457" y="2143627"/>
          <a:ext cx="65288" cy="65288"/>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B4ED04-FCC5-442A-AB26-D3A4C0A4340A}">
      <dsp:nvSpPr>
        <dsp:cNvPr id="0" name=""/>
        <dsp:cNvSpPr/>
      </dsp:nvSpPr>
      <dsp:spPr>
        <a:xfrm>
          <a:off x="6676943" y="3003255"/>
          <a:ext cx="3835524" cy="742108"/>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kern="1200" dirty="0" err="1"/>
            <a:t>Acuerdo</a:t>
          </a:r>
          <a:r>
            <a:rPr lang="en-US" sz="1800" kern="1200" dirty="0"/>
            <a:t> de </a:t>
          </a:r>
          <a:r>
            <a:rPr lang="en-US" sz="1800" kern="1200" dirty="0" err="1"/>
            <a:t>París</a:t>
          </a:r>
          <a:endParaRPr lang="en-US" sz="1800" kern="1200" dirty="0"/>
        </a:p>
      </dsp:txBody>
      <dsp:txXfrm>
        <a:off x="6713170" y="3039482"/>
        <a:ext cx="3763070" cy="669654"/>
      </dsp:txXfrm>
    </dsp:sp>
    <dsp:sp modelId="{379F6593-912A-4DED-B6BB-31F0606E780A}">
      <dsp:nvSpPr>
        <dsp:cNvPr id="0" name=""/>
        <dsp:cNvSpPr/>
      </dsp:nvSpPr>
      <dsp:spPr>
        <a:xfrm>
          <a:off x="8594705" y="2176271"/>
          <a:ext cx="0" cy="826983"/>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1B7A17F-0127-42F1-B8B9-7ECF634B404F}">
      <dsp:nvSpPr>
        <dsp:cNvPr id="0" name=""/>
        <dsp:cNvSpPr/>
      </dsp:nvSpPr>
      <dsp:spPr>
        <a:xfrm>
          <a:off x="8562061" y="2143627"/>
          <a:ext cx="65288" cy="65288"/>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A71C1-F3EC-4ACF-97FA-93A844C54291}">
      <dsp:nvSpPr>
        <dsp:cNvPr id="0" name=""/>
        <dsp:cNvSpPr/>
      </dsp:nvSpPr>
      <dsp:spPr>
        <a:xfrm>
          <a:off x="0" y="1062909"/>
          <a:ext cx="5393361"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68029A6-602C-405B-AA05-1BD0B93C9BC7}">
      <dsp:nvSpPr>
        <dsp:cNvPr id="0" name=""/>
        <dsp:cNvSpPr/>
      </dsp:nvSpPr>
      <dsp:spPr>
        <a:xfrm>
          <a:off x="269668" y="738188"/>
          <a:ext cx="3775352"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977900">
            <a:lnSpc>
              <a:spcPct val="90000"/>
            </a:lnSpc>
            <a:spcBef>
              <a:spcPct val="0"/>
            </a:spcBef>
            <a:spcAft>
              <a:spcPct val="35000"/>
            </a:spcAft>
            <a:buNone/>
          </a:pPr>
          <a:r>
            <a:rPr lang="es-ES" sz="2200" kern="1200"/>
            <a:t>Caso Urgenda</a:t>
          </a:r>
          <a:endParaRPr lang="en-US" sz="2200" kern="1200"/>
        </a:p>
      </dsp:txBody>
      <dsp:txXfrm>
        <a:off x="301371" y="769891"/>
        <a:ext cx="3711946" cy="586034"/>
      </dsp:txXfrm>
    </dsp:sp>
    <dsp:sp modelId="{41246061-A9FC-4B1B-B23F-8F98F84AA976}">
      <dsp:nvSpPr>
        <dsp:cNvPr id="0" name=""/>
        <dsp:cNvSpPr/>
      </dsp:nvSpPr>
      <dsp:spPr>
        <a:xfrm>
          <a:off x="0" y="2060829"/>
          <a:ext cx="5393361" cy="55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E2EDBA1-70A8-4A45-93F2-5929335A8BDC}">
      <dsp:nvSpPr>
        <dsp:cNvPr id="0" name=""/>
        <dsp:cNvSpPr/>
      </dsp:nvSpPr>
      <dsp:spPr>
        <a:xfrm>
          <a:off x="269668" y="1736109"/>
          <a:ext cx="3775352" cy="6494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977900">
            <a:lnSpc>
              <a:spcPct val="90000"/>
            </a:lnSpc>
            <a:spcBef>
              <a:spcPct val="0"/>
            </a:spcBef>
            <a:spcAft>
              <a:spcPct val="35000"/>
            </a:spcAft>
            <a:buNone/>
          </a:pPr>
          <a:r>
            <a:rPr lang="es-ES" sz="2200" kern="1200"/>
            <a:t>Caso Shell</a:t>
          </a:r>
          <a:endParaRPr lang="en-US" sz="2200" kern="1200"/>
        </a:p>
      </dsp:txBody>
      <dsp:txXfrm>
        <a:off x="301371" y="1767812"/>
        <a:ext cx="3711946" cy="586034"/>
      </dsp:txXfrm>
    </dsp:sp>
    <dsp:sp modelId="{33663CCB-129F-4993-B3CC-2A3D99D539F0}">
      <dsp:nvSpPr>
        <dsp:cNvPr id="0" name=""/>
        <dsp:cNvSpPr/>
      </dsp:nvSpPr>
      <dsp:spPr>
        <a:xfrm>
          <a:off x="0" y="3058749"/>
          <a:ext cx="5393361" cy="554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5C40555-C07E-4035-AF70-8091A2671A2B}">
      <dsp:nvSpPr>
        <dsp:cNvPr id="0" name=""/>
        <dsp:cNvSpPr/>
      </dsp:nvSpPr>
      <dsp:spPr>
        <a:xfrm>
          <a:off x="269668" y="2734028"/>
          <a:ext cx="3775352" cy="6494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977900">
            <a:lnSpc>
              <a:spcPct val="90000"/>
            </a:lnSpc>
            <a:spcBef>
              <a:spcPct val="0"/>
            </a:spcBef>
            <a:spcAft>
              <a:spcPct val="35000"/>
            </a:spcAft>
            <a:buNone/>
          </a:pPr>
          <a:r>
            <a:rPr lang="da-DK" sz="2200" kern="1200" dirty="0"/>
            <a:t>Neubauer, et al. v. Germany</a:t>
          </a:r>
          <a:endParaRPr lang="en-US" sz="2200" kern="1200" dirty="0"/>
        </a:p>
      </dsp:txBody>
      <dsp:txXfrm>
        <a:off x="301371" y="2765731"/>
        <a:ext cx="3711946" cy="586034"/>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8B4B0-82EA-45A9-A771-2F0CBCD04F00}" type="datetimeFigureOut">
              <a:t>14-03-2024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4C040-C73F-4188-BECC-97EFB7488787}" type="slidenum">
              <a:t>‹Nº›</a:t>
            </a:fld>
            <a:endParaRPr lang="es-ES"/>
          </a:p>
        </p:txBody>
      </p:sp>
    </p:spTree>
    <p:extLst>
      <p:ext uri="{BB962C8B-B14F-4D97-AF65-F5344CB8AC3E}">
        <p14:creationId xmlns:p14="http://schemas.microsoft.com/office/powerpoint/2010/main" val="3091701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fccc.int/resource/docs/convkp/convsp.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https://ecopalabras.com/2017/01/03/la-declaracion-de-estocolmo-de-1972/</a:t>
            </a:r>
            <a:endParaRPr lang="es-ES" dirty="0"/>
          </a:p>
        </p:txBody>
      </p:sp>
      <p:sp>
        <p:nvSpPr>
          <p:cNvPr id="4" name="Marcador de número de diapositiva 3"/>
          <p:cNvSpPr>
            <a:spLocks noGrp="1"/>
          </p:cNvSpPr>
          <p:nvPr>
            <p:ph type="sldNum" sz="quarter" idx="5"/>
          </p:nvPr>
        </p:nvSpPr>
        <p:spPr/>
        <p:txBody>
          <a:bodyPr/>
          <a:lstStyle/>
          <a:p>
            <a:fld id="{2594C040-C73F-4188-BECC-97EFB7488787}" type="slidenum">
              <a:t>5</a:t>
            </a:fld>
            <a:endParaRPr lang="es-ES"/>
          </a:p>
        </p:txBody>
      </p:sp>
    </p:spTree>
    <p:extLst>
      <p:ext uri="{BB962C8B-B14F-4D97-AF65-F5344CB8AC3E}">
        <p14:creationId xmlns:p14="http://schemas.microsoft.com/office/powerpoint/2010/main" val="1231930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Data Center: Pese a que al momento de la evaluación no existía obligación de considerar el cambio climático, toda evaluación debe considerar el conocimiento científico disponible y la complejidad del sistema ecológico. El sistema de enfriamiento evaluado impactaba en el Acuífero Santiago Central que presenta un alto grado de vulnerabilidad.</a:t>
            </a:r>
          </a:p>
          <a:p>
            <a:r>
              <a:rPr lang="es-CL" dirty="0"/>
              <a:t>El cambio climático ha generado en Chile una situación de vulnerabilidad hídrica (sequía), por lo que evaluar el proyecto en su condición más desfavorable implicaba considerar el cambio climático.</a:t>
            </a:r>
          </a:p>
          <a:p>
            <a:endParaRPr lang="es-CL" dirty="0"/>
          </a:p>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 Cerro colorado: CS </a:t>
            </a:r>
            <a:r>
              <a:rPr lang="es-CL" b="1" dirty="0"/>
              <a:t>8573-2019 (2021)</a:t>
            </a:r>
          </a:p>
          <a:p>
            <a:r>
              <a:rPr lang="es-MX" dirty="0"/>
              <a:t>CMCC (Proyecto minero cerro  colorado) El año 2015, inicia una nueva evaluación ambiental para dar continuidad a la extracción hasta el año 2023. observaciones el ciudadano Luís Jara Alarcón, quien hizo presente que la extracción de aguas ha generado daño al bofedal Lagunillas lo que se verá acrecentado por la continuidad de la actividad indicando además que existiría una pérdida de especies y agua subterránea.</a:t>
            </a:r>
          </a:p>
          <a:p>
            <a:endParaRPr lang="es-MX" dirty="0"/>
          </a:p>
          <a:p>
            <a:r>
              <a:rPr lang="es-MX" dirty="0"/>
              <a:t>debe ser considerado por el titular y la institucionalidad ambiental, aun cuando no exista una ley que obligue expresamente a incluir la materia como parte del contenido mínimo de las evaluaciones ambientales. Enfatiza que los proyectos deben analizar sus impactos o medidas de mitigación/compensación, los que probablemente se ejecutaran en un nuevo contexto climático, cuestión clave para determinar los reales efectos de una actividad. En este sentido, la Corte Suprema fija la inclusión del cambio climático como un criterio obligatorio para la administración y el titular</a:t>
            </a:r>
            <a:r>
              <a:rPr lang="es-MX" b="1" baseline="30000" dirty="0"/>
              <a:t>[4]</a:t>
            </a:r>
            <a:r>
              <a:rPr lang="es-MX" dirty="0"/>
              <a:t>, cuestión que afectaría la validez del permiso ambiental (RCA) pudiendo los Tribunales Ambientales, al revisar su legalidad, invalidar la autorización ambiental si considera que en la especie este factor no fue ponderando, debiendo serlo, lo que justifica en el carácter preventivo y precautorio, así como en el uso del conocimiento científico.</a:t>
            </a:r>
          </a:p>
          <a:p>
            <a:endParaRPr lang="es-MX" dirty="0"/>
          </a:p>
          <a:p>
            <a:endParaRPr lang="es-CL" dirty="0"/>
          </a:p>
          <a:p>
            <a:endParaRPr lang="es-CL" dirty="0"/>
          </a:p>
          <a:p>
            <a:endParaRPr lang="es-CL" dirty="0"/>
          </a:p>
        </p:txBody>
      </p:sp>
      <p:sp>
        <p:nvSpPr>
          <p:cNvPr id="4" name="Marcador de número de diapositiva 3"/>
          <p:cNvSpPr>
            <a:spLocks noGrp="1"/>
          </p:cNvSpPr>
          <p:nvPr>
            <p:ph type="sldNum" sz="quarter" idx="5"/>
          </p:nvPr>
        </p:nvSpPr>
        <p:spPr/>
        <p:txBody>
          <a:bodyPr/>
          <a:lstStyle/>
          <a:p>
            <a:fld id="{2594C040-C73F-4188-BECC-97EFB7488787}" type="slidenum">
              <a:rPr lang="es-CL" smtClean="0"/>
              <a:t>16</a:t>
            </a:fld>
            <a:endParaRPr lang="es-CL"/>
          </a:p>
        </p:txBody>
      </p:sp>
    </p:spTree>
    <p:extLst>
      <p:ext uri="{BB962C8B-B14F-4D97-AF65-F5344CB8AC3E}">
        <p14:creationId xmlns:p14="http://schemas.microsoft.com/office/powerpoint/2010/main" val="128515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hlinkClick r:id="rId3"/>
              </a:rPr>
              <a:t>https://unfccc.int/resource/docs/convkp/convsp.pdf</a:t>
            </a:r>
            <a:endParaRPr lang="es-ES" dirty="0">
              <a:ea typeface="Calibri" panose="020F0502020204030204"/>
              <a:cs typeface="Calibri" panose="020F0502020204030204"/>
            </a:endParaRPr>
          </a:p>
          <a:p>
            <a:r>
              <a:rPr lang="en-US" dirty="0"/>
              <a:t>11</a:t>
            </a:r>
            <a:endParaRPr lang="en-US" dirty="0">
              <a:ea typeface="Calibri"/>
              <a:cs typeface="Calibri"/>
            </a:endParaRPr>
          </a:p>
          <a:p>
            <a:r>
              <a:rPr lang="en-US" dirty="0"/>
              <a:t>El principio de la </a:t>
            </a:r>
            <a:r>
              <a:rPr lang="en-US" dirty="0" err="1"/>
              <a:t>responsabilidad</a:t>
            </a:r>
            <a:r>
              <a:rPr lang="en-US" dirty="0"/>
              <a:t> </a:t>
            </a:r>
            <a:r>
              <a:rPr lang="en-US" dirty="0" err="1"/>
              <a:t>común</a:t>
            </a:r>
            <a:r>
              <a:rPr lang="en-US" dirty="0"/>
              <a:t> </a:t>
            </a:r>
            <a:r>
              <a:rPr lang="en-US" dirty="0" err="1"/>
              <a:t>pero</a:t>
            </a:r>
            <a:r>
              <a:rPr lang="en-US" dirty="0"/>
              <a:t> </a:t>
            </a:r>
            <a:r>
              <a:rPr lang="en-US" dirty="0" err="1"/>
              <a:t>diferenciada</a:t>
            </a:r>
            <a:r>
              <a:rPr lang="en-US" dirty="0"/>
              <a:t> de las partes de la </a:t>
            </a:r>
            <a:r>
              <a:rPr lang="en-US" dirty="0" err="1"/>
              <a:t>Convención</a:t>
            </a:r>
            <a:r>
              <a:rPr lang="en-US" dirty="0"/>
              <a:t>, </a:t>
            </a:r>
            <a:r>
              <a:rPr lang="en-US" dirty="0" err="1"/>
              <a:t>ciertamente</a:t>
            </a:r>
            <a:r>
              <a:rPr lang="en-US" dirty="0"/>
              <a:t> </a:t>
            </a:r>
            <a:r>
              <a:rPr lang="en-US" dirty="0" err="1"/>
              <a:t>explica</a:t>
            </a:r>
            <a:r>
              <a:rPr lang="en-US" dirty="0"/>
              <a:t> la </a:t>
            </a:r>
            <a:r>
              <a:rPr lang="en-US" dirty="0" err="1"/>
              <a:t>lógica</a:t>
            </a:r>
            <a:r>
              <a:rPr lang="en-US" dirty="0"/>
              <a:t> de </a:t>
            </a:r>
            <a:r>
              <a:rPr lang="en-US" dirty="0" err="1"/>
              <a:t>ésta</a:t>
            </a:r>
            <a:r>
              <a:rPr lang="en-US" dirty="0"/>
              <a:t>, </a:t>
            </a:r>
            <a:r>
              <a:rPr lang="en-US" dirty="0" err="1"/>
              <a:t>pues</a:t>
            </a:r>
            <a:r>
              <a:rPr lang="en-US" dirty="0"/>
              <a:t> se </a:t>
            </a:r>
            <a:r>
              <a:rPr lang="en-US" dirty="0" err="1"/>
              <a:t>establecen</a:t>
            </a:r>
            <a:r>
              <a:rPr lang="en-US" dirty="0"/>
              <a:t> </a:t>
            </a:r>
            <a:r>
              <a:rPr lang="en-US" dirty="0" err="1"/>
              <a:t>diversos</a:t>
            </a:r>
            <a:r>
              <a:rPr lang="en-US" dirty="0"/>
              <a:t> </a:t>
            </a:r>
            <a:r>
              <a:rPr lang="en-US" dirty="0" err="1"/>
              <a:t>compromisos</a:t>
            </a:r>
            <a:r>
              <a:rPr lang="en-US" dirty="0"/>
              <a:t> para </a:t>
            </a:r>
            <a:r>
              <a:rPr lang="en-US" dirty="0" err="1"/>
              <a:t>los</a:t>
            </a:r>
            <a:r>
              <a:rPr lang="en-US" dirty="0"/>
              <a:t> </a:t>
            </a:r>
            <a:r>
              <a:rPr lang="en-US" dirty="0" err="1"/>
              <a:t>países</a:t>
            </a:r>
            <a:r>
              <a:rPr lang="en-US" dirty="0"/>
              <a:t> </a:t>
            </a:r>
            <a:r>
              <a:rPr lang="en-US" dirty="0" err="1"/>
              <a:t>según</a:t>
            </a:r>
            <a:r>
              <a:rPr lang="en-US" dirty="0"/>
              <a:t> </a:t>
            </a:r>
            <a:r>
              <a:rPr lang="en-US" dirty="0" err="1"/>
              <a:t>su</a:t>
            </a:r>
            <a:r>
              <a:rPr lang="en-US" dirty="0"/>
              <a:t> </a:t>
            </a:r>
            <a:r>
              <a:rPr lang="en-US" dirty="0" err="1"/>
              <a:t>nivel</a:t>
            </a:r>
            <a:r>
              <a:rPr lang="en-US" dirty="0"/>
              <a:t> de </a:t>
            </a:r>
            <a:r>
              <a:rPr lang="en-US" dirty="0" err="1"/>
              <a:t>desarrollo</a:t>
            </a:r>
            <a:r>
              <a:rPr lang="en-US" dirty="0"/>
              <a:t> y </a:t>
            </a:r>
            <a:r>
              <a:rPr lang="en-US" dirty="0" err="1"/>
              <a:t>responsabilidad</a:t>
            </a:r>
            <a:r>
              <a:rPr lang="en-US" dirty="0"/>
              <a:t> </a:t>
            </a:r>
            <a:r>
              <a:rPr lang="en-US" dirty="0" err="1"/>
              <a:t>en</a:t>
            </a:r>
            <a:r>
              <a:rPr lang="en-US" dirty="0"/>
              <a:t> </a:t>
            </a:r>
            <a:r>
              <a:rPr lang="en-US" dirty="0" err="1"/>
              <a:t>el</a:t>
            </a:r>
            <a:r>
              <a:rPr lang="en-US" dirty="0"/>
              <a:t> </a:t>
            </a:r>
            <a:r>
              <a:rPr lang="en-US" dirty="0" err="1"/>
              <a:t>problema</a:t>
            </a:r>
            <a:r>
              <a:rPr lang="en-US" dirty="0"/>
              <a:t> de </a:t>
            </a:r>
            <a:r>
              <a:rPr lang="en-US" dirty="0" err="1"/>
              <a:t>cambio</a:t>
            </a:r>
            <a:r>
              <a:rPr lang="en-US" dirty="0"/>
              <a:t> </a:t>
            </a:r>
            <a:r>
              <a:rPr lang="en-US" dirty="0" err="1"/>
              <a:t>climático</a:t>
            </a:r>
            <a:r>
              <a:rPr lang="en-US" dirty="0"/>
              <a:t>, </a:t>
            </a:r>
            <a:r>
              <a:rPr lang="en-US" dirty="0" err="1"/>
              <a:t>plasmado</a:t>
            </a:r>
            <a:r>
              <a:rPr lang="en-US" dirty="0"/>
              <a:t> </a:t>
            </a:r>
            <a:r>
              <a:rPr lang="en-US" dirty="0" err="1"/>
              <a:t>en</a:t>
            </a:r>
            <a:r>
              <a:rPr lang="en-US" dirty="0"/>
              <a:t> </a:t>
            </a:r>
            <a:r>
              <a:rPr lang="en-US" dirty="0" err="1"/>
              <a:t>los</a:t>
            </a:r>
            <a:r>
              <a:rPr lang="en-US" dirty="0"/>
              <a:t> </a:t>
            </a:r>
            <a:r>
              <a:rPr lang="en-US" dirty="0" err="1"/>
              <a:t>diferentes</a:t>
            </a:r>
            <a:r>
              <a:rPr lang="en-US" dirty="0"/>
              <a:t> </a:t>
            </a:r>
            <a:r>
              <a:rPr lang="en-US" dirty="0" err="1"/>
              <a:t>compromisos</a:t>
            </a:r>
            <a:r>
              <a:rPr lang="en-US" dirty="0"/>
              <a:t> </a:t>
            </a:r>
            <a:r>
              <a:rPr lang="en-US" dirty="0" err="1"/>
              <a:t>adoptados</a:t>
            </a:r>
            <a:r>
              <a:rPr lang="en-US" dirty="0"/>
              <a:t> </a:t>
            </a:r>
            <a:r>
              <a:rPr lang="en-US" dirty="0" err="1"/>
              <a:t>por</a:t>
            </a:r>
            <a:r>
              <a:rPr lang="en-US" dirty="0"/>
              <a:t> </a:t>
            </a:r>
            <a:r>
              <a:rPr lang="en-US" dirty="0" err="1"/>
              <a:t>parte</a:t>
            </a:r>
            <a:r>
              <a:rPr lang="en-US" dirty="0"/>
              <a:t> de </a:t>
            </a:r>
            <a:r>
              <a:rPr lang="en-US" dirty="0" err="1"/>
              <a:t>los</a:t>
            </a:r>
            <a:r>
              <a:rPr lang="en-US" dirty="0"/>
              <a:t> </a:t>
            </a:r>
            <a:r>
              <a:rPr lang="en-US" dirty="0" err="1"/>
              <a:t>países</a:t>
            </a:r>
            <a:r>
              <a:rPr lang="en-US" dirty="0"/>
              <a:t> Anexo I (</a:t>
            </a:r>
            <a:r>
              <a:rPr lang="en-US" dirty="0" err="1"/>
              <a:t>países</a:t>
            </a:r>
            <a:r>
              <a:rPr lang="en-US" dirty="0"/>
              <a:t> </a:t>
            </a:r>
            <a:r>
              <a:rPr lang="en-US" dirty="0" err="1"/>
              <a:t>desarrollados</a:t>
            </a:r>
            <a:r>
              <a:rPr lang="en-US" dirty="0"/>
              <a:t>) y </a:t>
            </a:r>
            <a:r>
              <a:rPr lang="en-US" dirty="0" err="1"/>
              <a:t>el</a:t>
            </a:r>
            <a:r>
              <a:rPr lang="en-US" dirty="0"/>
              <a:t> resto de </a:t>
            </a:r>
            <a:r>
              <a:rPr lang="en-US" dirty="0" err="1"/>
              <a:t>los</a:t>
            </a:r>
            <a:r>
              <a:rPr lang="en-US" dirty="0"/>
              <a:t> </a:t>
            </a:r>
            <a:r>
              <a:rPr lang="en-US" dirty="0" err="1"/>
              <a:t>países</a:t>
            </a:r>
            <a:r>
              <a:rPr lang="en-US" dirty="0"/>
              <a:t> </a:t>
            </a:r>
            <a:r>
              <a:rPr lang="en-US" dirty="0" err="1"/>
              <a:t>signatarios</a:t>
            </a:r>
            <a:r>
              <a:rPr lang="en-US" dirty="0"/>
              <a:t> de la CMNUCC. El principio se </a:t>
            </a:r>
            <a:r>
              <a:rPr lang="en-US" dirty="0" err="1"/>
              <a:t>basa</a:t>
            </a:r>
            <a:r>
              <a:rPr lang="en-US" dirty="0"/>
              <a:t> tanto </a:t>
            </a:r>
            <a:r>
              <a:rPr lang="en-US" dirty="0" err="1"/>
              <a:t>en</a:t>
            </a:r>
            <a:r>
              <a:rPr lang="en-US" dirty="0"/>
              <a:t> </a:t>
            </a:r>
            <a:r>
              <a:rPr lang="en-US" dirty="0" err="1"/>
              <a:t>el</a:t>
            </a:r>
            <a:r>
              <a:rPr lang="en-US" dirty="0"/>
              <a:t> mayor </a:t>
            </a:r>
            <a:r>
              <a:rPr lang="en-US" dirty="0" err="1"/>
              <a:t>aporte</a:t>
            </a:r>
            <a:r>
              <a:rPr lang="en-US" dirty="0"/>
              <a:t> de </a:t>
            </a:r>
            <a:r>
              <a:rPr lang="en-US" dirty="0" err="1"/>
              <a:t>los</a:t>
            </a:r>
            <a:r>
              <a:rPr lang="en-US" dirty="0"/>
              <a:t> </a:t>
            </a:r>
            <a:r>
              <a:rPr lang="en-US" dirty="0" err="1"/>
              <a:t>paises</a:t>
            </a:r>
            <a:r>
              <a:rPr lang="en-US" dirty="0"/>
              <a:t> </a:t>
            </a:r>
            <a:r>
              <a:rPr lang="en-US" dirty="0" err="1"/>
              <a:t>desarrollados</a:t>
            </a:r>
            <a:r>
              <a:rPr lang="en-US" dirty="0"/>
              <a:t> al </a:t>
            </a:r>
            <a:r>
              <a:rPr lang="en-US" dirty="0" err="1"/>
              <a:t>cambio</a:t>
            </a:r>
            <a:r>
              <a:rPr lang="en-US" dirty="0"/>
              <a:t> </a:t>
            </a:r>
            <a:r>
              <a:rPr lang="en-US" dirty="0" err="1"/>
              <a:t>climático</a:t>
            </a:r>
            <a:r>
              <a:rPr lang="en-US" dirty="0"/>
              <a:t> </a:t>
            </a:r>
            <a:r>
              <a:rPr lang="en-US" dirty="0" err="1"/>
              <a:t>como</a:t>
            </a:r>
            <a:r>
              <a:rPr lang="en-US" dirty="0"/>
              <a:t> a sus </a:t>
            </a:r>
            <a:r>
              <a:rPr lang="en-US" dirty="0" err="1"/>
              <a:t>posibilidades</a:t>
            </a:r>
            <a:r>
              <a:rPr lang="en-US" dirty="0"/>
              <a:t> para </a:t>
            </a:r>
            <a:r>
              <a:rPr lang="en-US" dirty="0" err="1"/>
              <a:t>adoptar</a:t>
            </a:r>
            <a:r>
              <a:rPr lang="en-US" dirty="0"/>
              <a:t> </a:t>
            </a:r>
            <a:r>
              <a:rPr lang="en-US" dirty="0" err="1"/>
              <a:t>medidas</a:t>
            </a:r>
            <a:r>
              <a:rPr lang="en-US" dirty="0"/>
              <a:t> de </a:t>
            </a:r>
            <a:r>
              <a:rPr lang="en-US" dirty="0" err="1"/>
              <a:t>mitigación</a:t>
            </a:r>
            <a:r>
              <a:rPr lang="en-US" dirty="0"/>
              <a:t>.</a:t>
            </a:r>
            <a:endParaRPr lang="en-US" dirty="0">
              <a:ea typeface="Calibri"/>
              <a:cs typeface="Calibri"/>
            </a:endParaRPr>
          </a:p>
          <a:p>
            <a:endParaRPr lang="en-US" dirty="0">
              <a:ea typeface="Calibri"/>
              <a:cs typeface="Calibri"/>
            </a:endParaRPr>
          </a:p>
          <a:p>
            <a:r>
              <a:rPr lang="en-US" dirty="0" err="1">
                <a:ea typeface="Calibri"/>
                <a:cs typeface="Calibri"/>
              </a:rPr>
              <a:t>Equidad</a:t>
            </a:r>
            <a:r>
              <a:rPr lang="en-US" dirty="0">
                <a:ea typeface="Calibri"/>
                <a:cs typeface="Calibri"/>
              </a:rPr>
              <a:t> </a:t>
            </a:r>
            <a:r>
              <a:rPr lang="en-US" dirty="0" err="1">
                <a:ea typeface="Calibri"/>
                <a:cs typeface="Calibri"/>
              </a:rPr>
              <a:t>intergeneracional</a:t>
            </a:r>
            <a:r>
              <a:rPr lang="en-US" dirty="0">
                <a:ea typeface="Calibri"/>
                <a:cs typeface="Calibri"/>
              </a:rPr>
              <a:t>: </a:t>
            </a:r>
            <a:r>
              <a:rPr lang="en-US" dirty="0"/>
              <a:t>Cada </a:t>
            </a:r>
            <a:r>
              <a:rPr lang="en-US" dirty="0" err="1"/>
              <a:t>generación</a:t>
            </a:r>
            <a:r>
              <a:rPr lang="en-US" dirty="0"/>
              <a:t> </a:t>
            </a:r>
            <a:r>
              <a:rPr lang="en-US" dirty="0" err="1"/>
              <a:t>debe</a:t>
            </a:r>
            <a:r>
              <a:rPr lang="en-US" dirty="0"/>
              <a:t> pasar la tierra y </a:t>
            </a:r>
            <a:r>
              <a:rPr lang="en-US" dirty="0" err="1"/>
              <a:t>nuestros</a:t>
            </a:r>
            <a:r>
              <a:rPr lang="en-US" dirty="0"/>
              <a:t> </a:t>
            </a:r>
            <a:r>
              <a:rPr lang="en-US" dirty="0" err="1"/>
              <a:t>recursos</a:t>
            </a:r>
            <a:r>
              <a:rPr lang="en-US" dirty="0"/>
              <a:t> naturales y </a:t>
            </a:r>
            <a:r>
              <a:rPr lang="en-US" dirty="0" err="1"/>
              <a:t>culturales</a:t>
            </a:r>
            <a:r>
              <a:rPr lang="en-US" dirty="0"/>
              <a:t> </a:t>
            </a:r>
            <a:r>
              <a:rPr lang="en-US" dirty="0" err="1"/>
              <a:t>en</a:t>
            </a:r>
            <a:r>
              <a:rPr lang="en-US" dirty="0"/>
              <a:t> al </a:t>
            </a:r>
            <a:r>
              <a:rPr lang="en-US" dirty="0" err="1"/>
              <a:t>menos</a:t>
            </a:r>
            <a:r>
              <a:rPr lang="en-US" dirty="0"/>
              <a:t> tan </a:t>
            </a:r>
            <a:r>
              <a:rPr lang="en-US" dirty="0" err="1"/>
              <a:t>buenas</a:t>
            </a:r>
            <a:r>
              <a:rPr lang="en-US" dirty="0"/>
              <a:t> </a:t>
            </a:r>
            <a:r>
              <a:rPr lang="en-US" dirty="0" err="1"/>
              <a:t>condiciones</a:t>
            </a:r>
            <a:r>
              <a:rPr lang="en-US" dirty="0"/>
              <a:t> </a:t>
            </a:r>
            <a:r>
              <a:rPr lang="en-US" dirty="0" err="1"/>
              <a:t>como</a:t>
            </a:r>
            <a:r>
              <a:rPr lang="en-US" dirty="0"/>
              <a:t> </a:t>
            </a:r>
            <a:r>
              <a:rPr lang="en-US" dirty="0" err="1"/>
              <a:t>nos</a:t>
            </a:r>
            <a:r>
              <a:rPr lang="en-US" dirty="0"/>
              <a:t> </a:t>
            </a:r>
            <a:r>
              <a:rPr lang="en-US" dirty="0" err="1"/>
              <a:t>fueron</a:t>
            </a:r>
            <a:r>
              <a:rPr lang="en-US" dirty="0"/>
              <a:t> </a:t>
            </a:r>
            <a:r>
              <a:rPr lang="en-US" dirty="0" err="1"/>
              <a:t>recibidos</a:t>
            </a:r>
            <a:r>
              <a:rPr lang="en-US" dirty="0"/>
              <a:t>.</a:t>
            </a:r>
            <a:endParaRPr lang="en-US" dirty="0">
              <a:ea typeface="Calibri"/>
              <a:cs typeface="Calibri"/>
            </a:endParaRPr>
          </a:p>
          <a:p>
            <a:endParaRPr lang="en-US" dirty="0">
              <a:ea typeface="Calibri"/>
              <a:cs typeface="Calibri"/>
            </a:endParaRPr>
          </a:p>
          <a:p>
            <a:r>
              <a:rPr lang="en-US" dirty="0">
                <a:ea typeface="Calibri"/>
                <a:cs typeface="Calibri"/>
              </a:rPr>
              <a:t>CMNUCC se </a:t>
            </a:r>
            <a:r>
              <a:rPr lang="en-US" dirty="0" err="1">
                <a:ea typeface="Calibri"/>
                <a:cs typeface="Calibri"/>
              </a:rPr>
              <a:t>limita</a:t>
            </a:r>
            <a:r>
              <a:rPr lang="en-US" dirty="0">
                <a:ea typeface="Calibri"/>
                <a:cs typeface="Calibri"/>
              </a:rPr>
              <a:t> a </a:t>
            </a:r>
            <a:r>
              <a:rPr lang="en-US" dirty="0" err="1">
                <a:ea typeface="Calibri"/>
                <a:cs typeface="Calibri"/>
              </a:rPr>
              <a:t>señalar</a:t>
            </a:r>
            <a:r>
              <a:rPr lang="en-US" dirty="0">
                <a:ea typeface="Calibri"/>
                <a:cs typeface="Calibri"/>
              </a:rPr>
              <a:t> que se </a:t>
            </a:r>
            <a:r>
              <a:rPr lang="en-US" dirty="0" err="1">
                <a:ea typeface="Calibri"/>
                <a:cs typeface="Calibri"/>
              </a:rPr>
              <a:t>deben</a:t>
            </a:r>
            <a:r>
              <a:rPr lang="en-US" dirty="0">
                <a:ea typeface="Calibri"/>
                <a:cs typeface="Calibri"/>
              </a:rPr>
              <a:t> </a:t>
            </a:r>
            <a:r>
              <a:rPr lang="en-US" dirty="0" err="1">
                <a:ea typeface="Calibri"/>
                <a:cs typeface="Calibri"/>
              </a:rPr>
              <a:t>adoptar</a:t>
            </a:r>
            <a:r>
              <a:rPr lang="en-US" dirty="0">
                <a:ea typeface="Calibri"/>
                <a:cs typeface="Calibri"/>
              </a:rPr>
              <a:t> </a:t>
            </a:r>
            <a:r>
              <a:rPr lang="en-US" dirty="0" err="1">
                <a:ea typeface="Calibri"/>
                <a:cs typeface="Calibri"/>
              </a:rPr>
              <a:t>medidas</a:t>
            </a:r>
            <a:r>
              <a:rPr lang="en-US" dirty="0">
                <a:ea typeface="Calibri"/>
                <a:cs typeface="Calibri"/>
              </a:rPr>
              <a:t> para </a:t>
            </a:r>
            <a:r>
              <a:rPr lang="en-US" dirty="0" err="1">
                <a:ea typeface="Calibri"/>
                <a:cs typeface="Calibri"/>
              </a:rPr>
              <a:t>reducir</a:t>
            </a:r>
            <a:r>
              <a:rPr lang="en-US" dirty="0">
                <a:ea typeface="Calibri"/>
                <a:cs typeface="Calibri"/>
              </a:rPr>
              <a:t> GEI</a:t>
            </a:r>
          </a:p>
          <a:p>
            <a:endParaRPr lang="en-US" dirty="0">
              <a:ea typeface="Calibri"/>
              <a:cs typeface="Calibri"/>
            </a:endParaRPr>
          </a:p>
        </p:txBody>
      </p:sp>
      <p:sp>
        <p:nvSpPr>
          <p:cNvPr id="4" name="Marcador de número de diapositiva 3"/>
          <p:cNvSpPr>
            <a:spLocks noGrp="1"/>
          </p:cNvSpPr>
          <p:nvPr>
            <p:ph type="sldNum" sz="quarter" idx="5"/>
          </p:nvPr>
        </p:nvSpPr>
        <p:spPr/>
        <p:txBody>
          <a:bodyPr/>
          <a:lstStyle/>
          <a:p>
            <a:fld id="{2594C040-C73F-4188-BECC-97EFB7488787}" type="slidenum">
              <a:t>6</a:t>
            </a:fld>
            <a:endParaRPr lang="es-ES"/>
          </a:p>
        </p:txBody>
      </p:sp>
    </p:spTree>
    <p:extLst>
      <p:ext uri="{BB962C8B-B14F-4D97-AF65-F5344CB8AC3E}">
        <p14:creationId xmlns:p14="http://schemas.microsoft.com/office/powerpoint/2010/main" val="40571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 Niveles de reducción de emisiones también variaba, e incluso había países que podía aumentar su nivel de emisiones en un % particular (como Australia o Noruega)</a:t>
            </a:r>
          </a:p>
        </p:txBody>
      </p:sp>
      <p:sp>
        <p:nvSpPr>
          <p:cNvPr id="4" name="Marcador de número de diapositiva 3"/>
          <p:cNvSpPr>
            <a:spLocks noGrp="1"/>
          </p:cNvSpPr>
          <p:nvPr>
            <p:ph type="sldNum" sz="quarter" idx="5"/>
          </p:nvPr>
        </p:nvSpPr>
        <p:spPr/>
        <p:txBody>
          <a:bodyPr/>
          <a:lstStyle/>
          <a:p>
            <a:fld id="{2594C040-C73F-4188-BECC-97EFB7488787}" type="slidenum">
              <a:rPr lang="es-CL" smtClean="0"/>
              <a:t>7</a:t>
            </a:fld>
            <a:endParaRPr lang="es-CL"/>
          </a:p>
        </p:txBody>
      </p:sp>
    </p:spTree>
    <p:extLst>
      <p:ext uri="{BB962C8B-B14F-4D97-AF65-F5344CB8AC3E}">
        <p14:creationId xmlns:p14="http://schemas.microsoft.com/office/powerpoint/2010/main" val="241908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las NDC los países establecen los mecanismos que </a:t>
            </a:r>
            <a:r>
              <a:rPr lang="es-CL" dirty="0" err="1"/>
              <a:t>adopatarán</a:t>
            </a:r>
            <a:r>
              <a:rPr lang="es-CL" dirty="0"/>
              <a:t> para dar cumplimiento a la meta de 2° establecida en el acuerdo de París.</a:t>
            </a:r>
          </a:p>
          <a:p>
            <a:endParaRPr lang="es-CL" dirty="0"/>
          </a:p>
          <a:p>
            <a:r>
              <a:rPr lang="es-CL" dirty="0"/>
              <a:t>Financiamiento: </a:t>
            </a:r>
            <a:r>
              <a:rPr lang="es-MX" dirty="0"/>
              <a:t>los países desarrollados deben tomar la iniciativa en la </a:t>
            </a:r>
            <a:r>
              <a:rPr lang="es-MX" b="1" dirty="0"/>
              <a:t>prestación de asistencia financiera</a:t>
            </a:r>
            <a:r>
              <a:rPr lang="es-MX" dirty="0"/>
              <a:t> a los países menos dotados y más vulnerables, al tiempo que se alienta por primera vez a las demás Partes a aportar contribuciones voluntarias.</a:t>
            </a:r>
          </a:p>
          <a:p>
            <a:endParaRPr lang="es-MX" dirty="0"/>
          </a:p>
          <a:p>
            <a:r>
              <a:rPr lang="es-MX" dirty="0"/>
              <a:t>Tecnología: El Acuerdo de París habla de la visión de </a:t>
            </a:r>
            <a:r>
              <a:rPr lang="es-MX" b="1" dirty="0"/>
              <a:t>llevar a cabo plenamente el desarrollo y la transferencia</a:t>
            </a:r>
            <a:r>
              <a:rPr lang="es-MX" dirty="0"/>
              <a:t> para mejorar la resiliencia al cambio climático y reducir las emisiones de gases de efecto invernadero. Establece un </a:t>
            </a:r>
            <a:r>
              <a:rPr lang="es-MX" b="1" dirty="0"/>
              <a:t>marco tecnológico</a:t>
            </a:r>
            <a:r>
              <a:rPr lang="es-MX" dirty="0"/>
              <a:t> para proporcionar una orientación general al Mecanismo Tecnológico.</a:t>
            </a:r>
            <a:endParaRPr lang="es-CL" dirty="0"/>
          </a:p>
        </p:txBody>
      </p:sp>
      <p:sp>
        <p:nvSpPr>
          <p:cNvPr id="4" name="Marcador de número de diapositiva 3"/>
          <p:cNvSpPr>
            <a:spLocks noGrp="1"/>
          </p:cNvSpPr>
          <p:nvPr>
            <p:ph type="sldNum" sz="quarter" idx="5"/>
          </p:nvPr>
        </p:nvSpPr>
        <p:spPr/>
        <p:txBody>
          <a:bodyPr/>
          <a:lstStyle/>
          <a:p>
            <a:fld id="{2594C040-C73F-4188-BECC-97EFB7488787}" type="slidenum">
              <a:rPr lang="es-CL" smtClean="0"/>
              <a:t>8</a:t>
            </a:fld>
            <a:endParaRPr lang="es-CL"/>
          </a:p>
        </p:txBody>
      </p:sp>
    </p:spTree>
    <p:extLst>
      <p:ext uri="{BB962C8B-B14F-4D97-AF65-F5344CB8AC3E}">
        <p14:creationId xmlns:p14="http://schemas.microsoft.com/office/powerpoint/2010/main" val="227697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Caso </a:t>
            </a:r>
            <a:r>
              <a:rPr lang="es-CL" dirty="0" err="1"/>
              <a:t>Urgenda</a:t>
            </a:r>
            <a:r>
              <a:rPr lang="es-CL" dirty="0"/>
              <a:t>: La Fundación </a:t>
            </a:r>
            <a:r>
              <a:rPr lang="es-CL" dirty="0" err="1"/>
              <a:t>Urgenda</a:t>
            </a:r>
            <a:r>
              <a:rPr lang="es-CL" dirty="0"/>
              <a:t> demanda al Estado holandés señalando que este debía </a:t>
            </a:r>
            <a:r>
              <a:rPr lang="es-MX" dirty="0"/>
              <a:t>comprometerse a reducir las emisiones de dióxido de carbono en un 40 % para 2030 o a un mínimo de 25 % para 2020, pues de lo contrario su actuar ponía en riesgo los derechos humanos de los habitantes de los Países Bajos. En primera instancia el tribunal falla en favor de la fundación, indicando que el Estado debía lograr una reducción del 25 % de las emisiones de dióxido de carbono de los niveles de 1990 para 2020. Énfasis en el rol de Estado desarrollado de Países Bajos. Fallo confirmado tanto por la CA como CS.</a:t>
            </a:r>
          </a:p>
          <a:p>
            <a:endParaRPr lang="es-MX" dirty="0"/>
          </a:p>
          <a:p>
            <a:r>
              <a:rPr lang="es-MX" dirty="0"/>
              <a:t>Caso Shell: Demanda de fundación Amigos de la Tierra y ciudadanos holandeses contra Shell para que bajara su nivel de emisiones. Fallo en 2021 señaló que al 2030 Shell debe limitar sus emisiones de CO2 en un 45% en comparación con los niveles de 2019. Indica que empresa debe hacerse responsable de sus emisiones con el fin de no vulnerar derechos humanos.</a:t>
            </a:r>
          </a:p>
          <a:p>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Neubauer, et al. v. Germany: </a:t>
            </a:r>
            <a:r>
              <a:rPr lang="es-MX" dirty="0"/>
              <a:t>Un grupo de jóvenes alemanes impugnó la Ley Federal de Protección del Clima de Alemania en febrero de 2020, argumentando que el objetivo de reducción de gases de efecto invernadero (GEI) del 55% para 2030, establecido en la ley, era insuficiente y violaba sus derechos protegidos por la constitución alemana (alegan que era necesario un 70% de reducción). El Tribunal Constitucional Federal encontró que la ley era incompatible con los derechos fundamentales debido a su falta de disposiciones suficientes para recortes de emisiones más allá de 2030, y ordenó al legislador establecer nuevas metas de reducción antes de finales de 2022. Como respuesta, se aprobó una versión adaptada de la ley, exigiendo una reducción del 65% en los GEI para 2030, que entró en vigor en agosto de 2021.</a:t>
            </a:r>
            <a:endParaRPr lang="en-US" dirty="0"/>
          </a:p>
          <a:p>
            <a:endParaRPr lang="es-CL" dirty="0"/>
          </a:p>
        </p:txBody>
      </p:sp>
      <p:sp>
        <p:nvSpPr>
          <p:cNvPr id="4" name="Marcador de número de diapositiva 3"/>
          <p:cNvSpPr>
            <a:spLocks noGrp="1"/>
          </p:cNvSpPr>
          <p:nvPr>
            <p:ph type="sldNum" sz="quarter" idx="5"/>
          </p:nvPr>
        </p:nvSpPr>
        <p:spPr/>
        <p:txBody>
          <a:bodyPr/>
          <a:lstStyle/>
          <a:p>
            <a:fld id="{2594C040-C73F-4188-BECC-97EFB7488787}" type="slidenum">
              <a:rPr lang="es-CL" smtClean="0"/>
              <a:t>9</a:t>
            </a:fld>
            <a:endParaRPr lang="es-CL"/>
          </a:p>
        </p:txBody>
      </p:sp>
    </p:spTree>
    <p:extLst>
      <p:ext uri="{BB962C8B-B14F-4D97-AF65-F5344CB8AC3E}">
        <p14:creationId xmlns:p14="http://schemas.microsoft.com/office/powerpoint/2010/main" val="254055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Científico: </a:t>
            </a:r>
            <a:r>
              <a:rPr lang="es-MX" b="1" dirty="0">
                <a:solidFill>
                  <a:srgbClr val="FFFFFF"/>
                </a:solidFill>
                <a:effectLst/>
              </a:rPr>
              <a:t>Las medidas apropiadas y eficaces de mitigación y/o adaptación para enfrentar los efectos adversos del cambio climático, se adoptarán sobre la base de la mejor evidencia científica disponible.</a:t>
            </a:r>
          </a:p>
          <a:p>
            <a:endParaRPr lang="es-CL" dirty="0"/>
          </a:p>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Equidad: </a:t>
            </a:r>
            <a:r>
              <a:rPr lang="es-MX" b="1" dirty="0">
                <a:solidFill>
                  <a:srgbClr val="FFFFFF"/>
                </a:solidFill>
                <a:effectLst/>
              </a:rPr>
              <a:t>Es deber del Estado procurar una justa asignación de cargas, costos y beneficios, con enfoque de género y espacial énfasis en sectores, comunidades y ecosistemas vulnerables al cambio climático. La justicia climática busca el trato justo de todas las personas.</a:t>
            </a:r>
          </a:p>
          <a:p>
            <a:endParaRPr lang="es-CL" dirty="0"/>
          </a:p>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Progresividad: </a:t>
            </a:r>
            <a:r>
              <a:rPr lang="es-MX" b="1" dirty="0">
                <a:solidFill>
                  <a:srgbClr val="FFFFFF"/>
                </a:solidFill>
                <a:effectLst/>
              </a:rPr>
              <a:t>Las medidas tendientes a combatir el cambio climático deberán avanzar gradualmente con el fin de cumplir con el objeto de la ley.</a:t>
            </a:r>
          </a:p>
          <a:p>
            <a:endParaRPr lang="es-CL" dirty="0"/>
          </a:p>
          <a:p>
            <a:pPr marL="0" marR="0" lvl="0" indent="0" algn="l" defTabSz="914400" rtl="0" eaLnBrk="1" fontAlgn="auto" latinLnBrk="0" hangingPunct="1">
              <a:lnSpc>
                <a:spcPct val="100000"/>
              </a:lnSpc>
              <a:spcBef>
                <a:spcPts val="0"/>
              </a:spcBef>
              <a:spcAft>
                <a:spcPts val="0"/>
              </a:spcAft>
              <a:buClrTx/>
              <a:buSzTx/>
              <a:buFontTx/>
              <a:buNone/>
              <a:tabLst/>
              <a:defRPr/>
            </a:pPr>
            <a:r>
              <a:rPr lang="es-CL" dirty="0" err="1"/>
              <a:t>Trsnsversalidad</a:t>
            </a:r>
            <a:r>
              <a:rPr lang="es-CL" dirty="0"/>
              <a:t>: </a:t>
            </a:r>
            <a:r>
              <a:rPr lang="es-MX" b="1" dirty="0">
                <a:solidFill>
                  <a:srgbClr val="FFFFFF"/>
                </a:solidFill>
                <a:effectLst/>
              </a:rPr>
              <a:t>La actualización del Estado para la gestión del cambio climático debe promover la participación coordinada del Gobierno a nivel central, regional y local, así como del sector privado, academia y la sociedad civil.</a:t>
            </a:r>
          </a:p>
          <a:p>
            <a:endParaRPr lang="es-CL" dirty="0"/>
          </a:p>
        </p:txBody>
      </p:sp>
      <p:sp>
        <p:nvSpPr>
          <p:cNvPr id="4" name="Marcador de número de diapositiva 3"/>
          <p:cNvSpPr>
            <a:spLocks noGrp="1"/>
          </p:cNvSpPr>
          <p:nvPr>
            <p:ph type="sldNum" sz="quarter" idx="5"/>
          </p:nvPr>
        </p:nvSpPr>
        <p:spPr/>
        <p:txBody>
          <a:bodyPr/>
          <a:lstStyle/>
          <a:p>
            <a:fld id="{2594C040-C73F-4188-BECC-97EFB7488787}" type="slidenum">
              <a:rPr lang="es-CL" smtClean="0"/>
              <a:t>11</a:t>
            </a:fld>
            <a:endParaRPr lang="es-CL"/>
          </a:p>
        </p:txBody>
      </p:sp>
    </p:spTree>
    <p:extLst>
      <p:ext uri="{BB962C8B-B14F-4D97-AF65-F5344CB8AC3E}">
        <p14:creationId xmlns:p14="http://schemas.microsoft.com/office/powerpoint/2010/main" val="422342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Planes Sectoriales de Mitigación y Adaptación del Cambio Climático. Los Planes Sectoriales de Mitigación establecerán el conjunto de acciones y medidas para reducir o absorber gases de efecto invernadero, de manera de no sobrepasar el presupuesto sectorial de emisiones asignado a cada autoridad sectorial en la Estrategia Climática de Largo Plazo, mientras que los planes de adaptación buscaran lograr adaptar al cambio climático aquellos sectores con mayor vulnerabilidad y aumentar su resiliencia climática</a:t>
            </a:r>
            <a:endParaRPr lang="es-CL" dirty="0"/>
          </a:p>
        </p:txBody>
      </p:sp>
      <p:sp>
        <p:nvSpPr>
          <p:cNvPr id="4" name="Marcador de número de diapositiva 3"/>
          <p:cNvSpPr>
            <a:spLocks noGrp="1"/>
          </p:cNvSpPr>
          <p:nvPr>
            <p:ph type="sldNum" sz="quarter" idx="5"/>
          </p:nvPr>
        </p:nvSpPr>
        <p:spPr/>
        <p:txBody>
          <a:bodyPr/>
          <a:lstStyle/>
          <a:p>
            <a:fld id="{2594C040-C73F-4188-BECC-97EFB7488787}" type="slidenum">
              <a:rPr lang="es-CL" smtClean="0"/>
              <a:t>12</a:t>
            </a:fld>
            <a:endParaRPr lang="es-CL"/>
          </a:p>
        </p:txBody>
      </p:sp>
    </p:spTree>
    <p:extLst>
      <p:ext uri="{BB962C8B-B14F-4D97-AF65-F5344CB8AC3E}">
        <p14:creationId xmlns:p14="http://schemas.microsoft.com/office/powerpoint/2010/main" val="429250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 </a:t>
            </a:r>
            <a:r>
              <a:rPr lang="es-MX" dirty="0"/>
              <a:t>Incremento de ambición climática de Chile reflejado en la nueva meta de mitigación.</a:t>
            </a:r>
          </a:p>
          <a:p>
            <a:pPr marL="171450" indent="-171450">
              <a:buFontTx/>
              <a:buChar char="-"/>
            </a:pPr>
            <a:r>
              <a:rPr lang="es-MX" dirty="0"/>
              <a:t>Alcanzar el </a:t>
            </a:r>
            <a:r>
              <a:rPr lang="es-MX" dirty="0" err="1"/>
              <a:t>peak</a:t>
            </a:r>
            <a:r>
              <a:rPr lang="es-MX" dirty="0"/>
              <a:t> de emisiones del país en 2025</a:t>
            </a:r>
          </a:p>
          <a:p>
            <a:pPr marL="171450" indent="-171450">
              <a:buFontTx/>
              <a:buChar char="-"/>
            </a:pPr>
            <a:r>
              <a:rPr lang="es-MX" dirty="0"/>
              <a:t>Presupuesto de emisiones de GEI que no superará las 1.100 MtCO2eq para el período 2020-2030.</a:t>
            </a:r>
          </a:p>
          <a:p>
            <a:pPr marL="171450" indent="-171450">
              <a:buFontTx/>
              <a:buChar char="-"/>
            </a:pPr>
            <a:r>
              <a:rPr lang="es-MX" dirty="0"/>
              <a:t>Reducción del 25% de las emisiones de Carbono negro al 2030 (en relación al 2016)</a:t>
            </a:r>
          </a:p>
          <a:p>
            <a:pPr marL="171450" indent="-171450">
              <a:buFontTx/>
              <a:buChar char="-"/>
            </a:pPr>
            <a:r>
              <a:rPr lang="es-MX" dirty="0"/>
              <a:t>Compromete al manejo sustentable y recuperación de 200.000 hectáreas de bosques nativos, lo que representa capturas de GEI de alrededor de 0,9 a 1,2 MtCO2eq anuales, al año 2030</a:t>
            </a:r>
            <a:endParaRPr lang="es-CL" dirty="0"/>
          </a:p>
        </p:txBody>
      </p:sp>
      <p:sp>
        <p:nvSpPr>
          <p:cNvPr id="4" name="Marcador de número de diapositiva 3"/>
          <p:cNvSpPr>
            <a:spLocks noGrp="1"/>
          </p:cNvSpPr>
          <p:nvPr>
            <p:ph type="sldNum" sz="quarter" idx="5"/>
          </p:nvPr>
        </p:nvSpPr>
        <p:spPr/>
        <p:txBody>
          <a:bodyPr/>
          <a:lstStyle/>
          <a:p>
            <a:fld id="{2594C040-C73F-4188-BECC-97EFB7488787}" type="slidenum">
              <a:rPr lang="es-CL" smtClean="0"/>
              <a:t>13</a:t>
            </a:fld>
            <a:endParaRPr lang="es-CL"/>
          </a:p>
        </p:txBody>
      </p:sp>
    </p:spTree>
    <p:extLst>
      <p:ext uri="{BB962C8B-B14F-4D97-AF65-F5344CB8AC3E}">
        <p14:creationId xmlns:p14="http://schemas.microsoft.com/office/powerpoint/2010/main" val="1051622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 MMA: Encargado de la </a:t>
            </a:r>
            <a:r>
              <a:rPr lang="es-MX" dirty="0"/>
              <a:t>integridad de la política ambiental y su regulación normativa. Ej. Elabora Estrategia climática a largo plazo y NDC.</a:t>
            </a:r>
          </a:p>
          <a:p>
            <a:r>
              <a:rPr lang="es-MX" dirty="0"/>
              <a:t>- Consejo de Ministros: emitir pronunciamiento fundado sobre la Estrategia Climática de Largo Plazo, la Contribución Determinada a Nivel Nacional y los Planes Sectoriales de Mitigación y Adaptación.</a:t>
            </a:r>
          </a:p>
          <a:p>
            <a:pPr marL="171450" indent="-171450">
              <a:buFontTx/>
              <a:buChar char="-"/>
            </a:pPr>
            <a:r>
              <a:rPr lang="es-MX" dirty="0"/>
              <a:t>Comité Científico Asesor para el Cambio Climático: Analizar los aspectos científicos asociados a la gestión del cambio climático y proporcionar una perspectiva de largo plazo para informar la definición de los objetivos </a:t>
            </a:r>
          </a:p>
          <a:p>
            <a:pPr marL="171450" indent="-171450">
              <a:buFontTx/>
              <a:buChar char="-"/>
            </a:pPr>
            <a:r>
              <a:rPr lang="es-MX" dirty="0"/>
              <a:t>Consejo Nacional: instancia multisectorial para emitir opinión sobre los instrumentos de gestión de cambio climático que establece esta ley, su grado de avance y sobre los efectos que genera su implementación</a:t>
            </a:r>
          </a:p>
        </p:txBody>
      </p:sp>
      <p:sp>
        <p:nvSpPr>
          <p:cNvPr id="4" name="Marcador de número de diapositiva 3"/>
          <p:cNvSpPr>
            <a:spLocks noGrp="1"/>
          </p:cNvSpPr>
          <p:nvPr>
            <p:ph type="sldNum" sz="quarter" idx="5"/>
          </p:nvPr>
        </p:nvSpPr>
        <p:spPr/>
        <p:txBody>
          <a:bodyPr/>
          <a:lstStyle/>
          <a:p>
            <a:fld id="{2594C040-C73F-4188-BECC-97EFB7488787}" type="slidenum">
              <a:rPr lang="es-CL" smtClean="0"/>
              <a:t>14</a:t>
            </a:fld>
            <a:endParaRPr lang="es-CL"/>
          </a:p>
        </p:txBody>
      </p:sp>
    </p:spTree>
    <p:extLst>
      <p:ext uri="{BB962C8B-B14F-4D97-AF65-F5344CB8AC3E}">
        <p14:creationId xmlns:p14="http://schemas.microsoft.com/office/powerpoint/2010/main" val="21604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14/03/2024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14/03/2024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14/03/2024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14/03/2024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14/03/2024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14/03/2024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14/03/2024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14/03/2024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14/03/2024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14/03/2024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14/03/2024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71E8B-6CA5-40B2-8038-0E112F3DAC1C}" type="datetimeFigureOut">
              <a:rPr lang="es-ES" smtClean="0"/>
              <a:t>14/03/2024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3FBCE490-0A79-0797-5121-1A36AEF27FDA}"/>
              </a:ext>
            </a:extLst>
          </p:cNvPr>
          <p:cNvPicPr>
            <a:picLocks noChangeAspect="1"/>
          </p:cNvPicPr>
          <p:nvPr/>
        </p:nvPicPr>
        <p:blipFill rotWithShape="1">
          <a:blip r:embed="rId2">
            <a:extLst>
              <a:ext uri="{28A0092B-C50C-407E-A947-70E740481C1C}">
                <a14:useLocalDpi xmlns:a14="http://schemas.microsoft.com/office/drawing/2010/main" val="0"/>
              </a:ext>
            </a:extLst>
          </a:blip>
          <a:srcRect t="19929"/>
          <a:stretch/>
        </p:blipFill>
        <p:spPr>
          <a:xfrm>
            <a:off x="-3047" y="10"/>
            <a:ext cx="12191999" cy="6857990"/>
          </a:xfrm>
          <a:prstGeom prst="rect">
            <a:avLst/>
          </a:prstGeom>
        </p:spPr>
      </p:pic>
      <p:sp>
        <p:nvSpPr>
          <p:cNvPr id="24"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s-ES" sz="5200">
                <a:solidFill>
                  <a:srgbClr val="FFFFFF"/>
                </a:solidFill>
              </a:rPr>
              <a:t>Cambio Climático</a:t>
            </a:r>
          </a:p>
        </p:txBody>
      </p:sp>
      <p:sp>
        <p:nvSpPr>
          <p:cNvPr id="3" name="Subtítulo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r>
              <a:rPr lang="es-ES">
                <a:solidFill>
                  <a:srgbClr val="FFFFFF"/>
                </a:solidFill>
              </a:rPr>
              <a:t>Derecho ambiental, de los recursos naturales y de la sustentabilidad </a:t>
            </a:r>
          </a:p>
          <a:p>
            <a:r>
              <a:rPr lang="es-ES">
                <a:solidFill>
                  <a:srgbClr val="FFFFFF"/>
                </a:solidFill>
              </a:rPr>
              <a:t>Profesor Rafael Plaza</a:t>
            </a:r>
          </a:p>
        </p:txBody>
      </p:sp>
    </p:spTree>
    <p:extLst>
      <p:ext uri="{BB962C8B-B14F-4D97-AF65-F5344CB8AC3E}">
        <p14:creationId xmlns:p14="http://schemas.microsoft.com/office/powerpoint/2010/main" val="24062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A2C7391-8C55-F3FB-07D5-27370374B537}"/>
              </a:ext>
            </a:extLst>
          </p:cNvPr>
          <p:cNvSpPr>
            <a:spLocks noGrp="1"/>
          </p:cNvSpPr>
          <p:nvPr>
            <p:ph type="title"/>
          </p:nvPr>
        </p:nvSpPr>
        <p:spPr>
          <a:xfrm>
            <a:off x="795528" y="386930"/>
            <a:ext cx="10141799" cy="1300554"/>
          </a:xfrm>
        </p:spPr>
        <p:txBody>
          <a:bodyPr anchor="b">
            <a:normAutofit/>
          </a:bodyPr>
          <a:lstStyle/>
          <a:p>
            <a:r>
              <a:rPr lang="es-ES"/>
              <a:t>Regulación nacional del Cambio Climático</a:t>
            </a:r>
          </a:p>
        </p:txBody>
      </p:sp>
      <p:sp>
        <p:nvSpPr>
          <p:cNvPr id="23" name="Rectangle 2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CB05E63-DC6F-5855-AF45-042CDCC58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528" y="3091905"/>
            <a:ext cx="5150277" cy="2163117"/>
          </a:xfrm>
          <a:prstGeom prst="rect">
            <a:avLst/>
          </a:prstGeom>
        </p:spPr>
      </p:pic>
      <p:sp>
        <p:nvSpPr>
          <p:cNvPr id="3" name="Marcador de contenido 2">
            <a:extLst>
              <a:ext uri="{FF2B5EF4-FFF2-40B4-BE49-F238E27FC236}">
                <a16:creationId xmlns:a16="http://schemas.microsoft.com/office/drawing/2014/main" id="{3EEF107C-DC98-898D-5C91-7D0BD8058149}"/>
              </a:ext>
            </a:extLst>
          </p:cNvPr>
          <p:cNvSpPr>
            <a:spLocks noGrp="1"/>
          </p:cNvSpPr>
          <p:nvPr>
            <p:ph idx="1"/>
          </p:nvPr>
        </p:nvSpPr>
        <p:spPr>
          <a:xfrm>
            <a:off x="6406429" y="2599509"/>
            <a:ext cx="4530898" cy="3639450"/>
          </a:xfrm>
        </p:spPr>
        <p:txBody>
          <a:bodyPr vert="horz" lIns="91440" tIns="45720" rIns="91440" bIns="45720" rtlCol="0" anchor="ctr">
            <a:normAutofit/>
          </a:bodyPr>
          <a:lstStyle/>
          <a:p>
            <a:r>
              <a:rPr lang="es-ES" sz="2000" dirty="0"/>
              <a:t>Tratados internacionales</a:t>
            </a:r>
          </a:p>
          <a:p>
            <a:r>
              <a:rPr lang="es-ES" sz="2000" dirty="0"/>
              <a:t>Ley Marco de Cambio Climático </a:t>
            </a:r>
          </a:p>
          <a:p>
            <a:r>
              <a:rPr lang="es-ES" sz="2000" dirty="0">
                <a:ea typeface="+mn-lt"/>
                <a:cs typeface="+mn-lt"/>
              </a:rPr>
              <a:t>NDC</a:t>
            </a:r>
          </a:p>
          <a:p>
            <a:r>
              <a:rPr lang="es-ES" sz="2000" dirty="0">
                <a:ea typeface="+mn-lt"/>
                <a:cs typeface="+mn-lt"/>
              </a:rPr>
              <a:t>La Estrategia Nacional y el Plan de Acción Nacional para el Cambio Climático</a:t>
            </a:r>
          </a:p>
          <a:p>
            <a:r>
              <a:rPr lang="es-ES" sz="2000" dirty="0">
                <a:ea typeface="+mn-lt"/>
                <a:cs typeface="+mn-lt"/>
              </a:rPr>
              <a:t>SEIA</a:t>
            </a:r>
            <a:endParaRPr lang="es-ES" sz="2000" dirty="0"/>
          </a:p>
        </p:txBody>
      </p:sp>
      <p:sp>
        <p:nvSpPr>
          <p:cNvPr id="27" name="Rectangle 2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20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9C404C94-5099-7BDB-1CE1-A950FFEDCA75}"/>
              </a:ext>
            </a:extLst>
          </p:cNvPr>
          <p:cNvSpPr>
            <a:spLocks noGrp="1"/>
          </p:cNvSpPr>
          <p:nvPr>
            <p:ph type="title"/>
          </p:nvPr>
        </p:nvSpPr>
        <p:spPr>
          <a:xfrm>
            <a:off x="1137034" y="609597"/>
            <a:ext cx="9392421" cy="1330841"/>
          </a:xfrm>
        </p:spPr>
        <p:txBody>
          <a:bodyPr>
            <a:normAutofit/>
          </a:bodyPr>
          <a:lstStyle/>
          <a:p>
            <a:r>
              <a:rPr lang="es-ES" dirty="0"/>
              <a:t>Ley Marco de Cambio Climático</a:t>
            </a:r>
          </a:p>
        </p:txBody>
      </p:sp>
      <p:sp>
        <p:nvSpPr>
          <p:cNvPr id="3" name="Marcador de contenido 2">
            <a:extLst>
              <a:ext uri="{FF2B5EF4-FFF2-40B4-BE49-F238E27FC236}">
                <a16:creationId xmlns:a16="http://schemas.microsoft.com/office/drawing/2014/main" id="{5A085DA6-7FC6-DA3C-2F10-D33228AEA856}"/>
              </a:ext>
            </a:extLst>
          </p:cNvPr>
          <p:cNvSpPr>
            <a:spLocks noGrp="1"/>
          </p:cNvSpPr>
          <p:nvPr>
            <p:ph idx="1"/>
          </p:nvPr>
        </p:nvSpPr>
        <p:spPr>
          <a:xfrm>
            <a:off x="1137034" y="2198362"/>
            <a:ext cx="4958966" cy="3917773"/>
          </a:xfrm>
        </p:spPr>
        <p:txBody>
          <a:bodyPr vert="horz" lIns="91440" tIns="45720" rIns="91440" bIns="45720" rtlCol="0">
            <a:normAutofit/>
          </a:bodyPr>
          <a:lstStyle/>
          <a:p>
            <a:r>
              <a:rPr lang="es-ES" sz="2000" dirty="0"/>
              <a:t>Publicada el 13 de junio de 2022</a:t>
            </a:r>
          </a:p>
          <a:p>
            <a:r>
              <a:rPr lang="es-ES" sz="2000" dirty="0"/>
              <a:t>Busca dar aplicabilidad a lo establecido en el Acuerdo de París</a:t>
            </a:r>
          </a:p>
          <a:p>
            <a:r>
              <a:rPr lang="es-ES" sz="2000" dirty="0"/>
              <a:t>Principios:</a:t>
            </a:r>
          </a:p>
          <a:p>
            <a:pPr lvl="1">
              <a:buFont typeface="Courier New" panose="020B0604020202020204" pitchFamily="34" charset="0"/>
              <a:buChar char="o"/>
            </a:pPr>
            <a:r>
              <a:rPr lang="es-ES" sz="2000" dirty="0"/>
              <a:t>Científico</a:t>
            </a:r>
          </a:p>
          <a:p>
            <a:pPr lvl="1">
              <a:buFont typeface="Courier New" panose="020B0604020202020204" pitchFamily="34" charset="0"/>
              <a:buChar char="o"/>
            </a:pPr>
            <a:r>
              <a:rPr lang="es-ES" sz="2000" dirty="0"/>
              <a:t>Equidad y justicia climática</a:t>
            </a:r>
          </a:p>
          <a:p>
            <a:pPr lvl="1">
              <a:buFont typeface="Courier New" panose="020B0604020202020204" pitchFamily="34" charset="0"/>
              <a:buChar char="o"/>
            </a:pPr>
            <a:r>
              <a:rPr lang="es-ES" sz="2000" dirty="0"/>
              <a:t>Transversalidad</a:t>
            </a:r>
          </a:p>
          <a:p>
            <a:pPr lvl="1">
              <a:buFont typeface="Courier New" panose="020B0604020202020204" pitchFamily="34" charset="0"/>
              <a:buChar char="o"/>
            </a:pPr>
            <a:r>
              <a:rPr lang="es-ES" sz="2000" dirty="0"/>
              <a:t>Progresividad</a:t>
            </a:r>
          </a:p>
          <a:p>
            <a:pPr lvl="1">
              <a:buFont typeface="Courier New" panose="020B0604020202020204" pitchFamily="34" charset="0"/>
              <a:buChar char="o"/>
            </a:pPr>
            <a:endParaRPr lang="es-ES" sz="2000" dirty="0"/>
          </a:p>
        </p:txBody>
      </p:sp>
      <p:pic>
        <p:nvPicPr>
          <p:cNvPr id="5" name="Imagen 4">
            <a:extLst>
              <a:ext uri="{FF2B5EF4-FFF2-40B4-BE49-F238E27FC236}">
                <a16:creationId xmlns:a16="http://schemas.microsoft.com/office/drawing/2014/main" id="{1BEE2FE8-49D7-0C88-DDE6-27E305C63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367" y="2722090"/>
            <a:ext cx="4788505" cy="2681562"/>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2331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2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Arc 2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0279D10-3B35-B502-0B88-5FF5597045B0}"/>
              </a:ext>
            </a:extLst>
          </p:cNvPr>
          <p:cNvSpPr>
            <a:spLocks noGrp="1"/>
          </p:cNvSpPr>
          <p:nvPr>
            <p:ph type="title"/>
          </p:nvPr>
        </p:nvSpPr>
        <p:spPr>
          <a:xfrm>
            <a:off x="6243852" y="958917"/>
            <a:ext cx="5458838" cy="1325563"/>
          </a:xfrm>
        </p:spPr>
        <p:txBody>
          <a:bodyPr>
            <a:normAutofit/>
          </a:bodyPr>
          <a:lstStyle/>
          <a:p>
            <a:r>
              <a:rPr lang="es-ES" dirty="0"/>
              <a:t>Ley Marco de Cambio Climático</a:t>
            </a:r>
            <a:endParaRPr lang="es-CL" dirty="0"/>
          </a:p>
        </p:txBody>
      </p:sp>
      <p:sp>
        <p:nvSpPr>
          <p:cNvPr id="36" name="Freeform: Shape 3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a:extLst>
              <a:ext uri="{FF2B5EF4-FFF2-40B4-BE49-F238E27FC236}">
                <a16:creationId xmlns:a16="http://schemas.microsoft.com/office/drawing/2014/main" id="{CC15E525-F7B3-3D78-D688-E64D1E9CDC80}"/>
              </a:ext>
            </a:extLst>
          </p:cNvPr>
          <p:cNvPicPr>
            <a:picLocks noChangeAspect="1"/>
          </p:cNvPicPr>
          <p:nvPr/>
        </p:nvPicPr>
        <p:blipFill rotWithShape="1">
          <a:blip r:embed="rId3">
            <a:extLst>
              <a:ext uri="{28A0092B-C50C-407E-A947-70E740481C1C}">
                <a14:useLocalDpi xmlns:a14="http://schemas.microsoft.com/office/drawing/2010/main" val="0"/>
              </a:ext>
            </a:extLst>
          </a:blip>
          <a:srcRect r="9759" b="5"/>
          <a:stretch/>
        </p:blipFill>
        <p:spPr>
          <a:xfrm>
            <a:off x="703182" y="958917"/>
            <a:ext cx="4777381" cy="477042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Marcador de contenido 2">
            <a:extLst>
              <a:ext uri="{FF2B5EF4-FFF2-40B4-BE49-F238E27FC236}">
                <a16:creationId xmlns:a16="http://schemas.microsoft.com/office/drawing/2014/main" id="{786D15C3-F2BE-D964-F60D-A99D65BBC9A6}"/>
              </a:ext>
            </a:extLst>
          </p:cNvPr>
          <p:cNvSpPr>
            <a:spLocks noGrp="1"/>
          </p:cNvSpPr>
          <p:nvPr>
            <p:ph idx="1"/>
          </p:nvPr>
        </p:nvSpPr>
        <p:spPr>
          <a:xfrm>
            <a:off x="6029980" y="2426570"/>
            <a:ext cx="5672710" cy="4192520"/>
          </a:xfrm>
        </p:spPr>
        <p:txBody>
          <a:bodyPr>
            <a:normAutofit/>
          </a:bodyPr>
          <a:lstStyle/>
          <a:p>
            <a:r>
              <a:rPr lang="es-CL" sz="2000" dirty="0"/>
              <a:t>Meta: </a:t>
            </a:r>
            <a:r>
              <a:rPr lang="es-MX" sz="2000" dirty="0"/>
              <a:t>A más tardar el año 2050 se deberá alcanzar la neutralidad de emisiones de GEI</a:t>
            </a:r>
          </a:p>
          <a:p>
            <a:r>
              <a:rPr lang="es-CL" sz="2000" dirty="0"/>
              <a:t>Instrumentos de gestión del Cambio Climático</a:t>
            </a:r>
          </a:p>
          <a:p>
            <a:pPr lvl="1"/>
            <a:r>
              <a:rPr lang="es-MX" sz="2000" dirty="0"/>
              <a:t>Estrategia Climática de Largo Plazo</a:t>
            </a:r>
          </a:p>
          <a:p>
            <a:pPr lvl="1"/>
            <a:r>
              <a:rPr lang="es-MX" sz="2000" dirty="0"/>
              <a:t>Contribución Nacional determinada</a:t>
            </a:r>
          </a:p>
          <a:p>
            <a:pPr lvl="1"/>
            <a:r>
              <a:rPr lang="es-MX" sz="2000" dirty="0"/>
              <a:t>Planes Sectoriales de Mitigación y Adaptación del Cambio Climático</a:t>
            </a:r>
          </a:p>
          <a:p>
            <a:pPr lvl="1"/>
            <a:r>
              <a:rPr lang="es-MX" sz="2000" dirty="0"/>
              <a:t>Reporte de Acción Nacional de Cambio Climático.</a:t>
            </a:r>
          </a:p>
          <a:p>
            <a:pPr lvl="1"/>
            <a:r>
              <a:rPr lang="es-MX" sz="2000" dirty="0"/>
              <a:t>Planes de acción regionales y comunales</a:t>
            </a:r>
          </a:p>
          <a:p>
            <a:pPr lvl="1"/>
            <a:r>
              <a:rPr lang="es-MX" sz="2000" dirty="0"/>
              <a:t>Normas de emisión de GEI y forzantes climáticos</a:t>
            </a:r>
          </a:p>
          <a:p>
            <a:pPr lvl="1"/>
            <a:endParaRPr lang="es-CL" sz="1300" dirty="0"/>
          </a:p>
        </p:txBody>
      </p:sp>
    </p:spTree>
    <p:extLst>
      <p:ext uri="{BB962C8B-B14F-4D97-AF65-F5344CB8AC3E}">
        <p14:creationId xmlns:p14="http://schemas.microsoft.com/office/powerpoint/2010/main" val="155955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3E68ED3A-DBBF-198F-F69C-25D68825EC68}"/>
              </a:ext>
            </a:extLst>
          </p:cNvPr>
          <p:cNvSpPr>
            <a:spLocks noGrp="1"/>
          </p:cNvSpPr>
          <p:nvPr>
            <p:ph type="title"/>
          </p:nvPr>
        </p:nvSpPr>
        <p:spPr>
          <a:xfrm>
            <a:off x="606092" y="565469"/>
            <a:ext cx="9392421" cy="1330841"/>
          </a:xfrm>
        </p:spPr>
        <p:txBody>
          <a:bodyPr>
            <a:normAutofit/>
          </a:bodyPr>
          <a:lstStyle/>
          <a:p>
            <a:r>
              <a:rPr lang="es-CL" dirty="0"/>
              <a:t>NDC</a:t>
            </a:r>
          </a:p>
        </p:txBody>
      </p:sp>
      <p:sp>
        <p:nvSpPr>
          <p:cNvPr id="3" name="Marcador de contenido 2">
            <a:extLst>
              <a:ext uri="{FF2B5EF4-FFF2-40B4-BE49-F238E27FC236}">
                <a16:creationId xmlns:a16="http://schemas.microsoft.com/office/drawing/2014/main" id="{CF44B102-A54F-C089-67F4-5B26FE74E62B}"/>
              </a:ext>
            </a:extLst>
          </p:cNvPr>
          <p:cNvSpPr>
            <a:spLocks noGrp="1"/>
          </p:cNvSpPr>
          <p:nvPr>
            <p:ph idx="1"/>
          </p:nvPr>
        </p:nvSpPr>
        <p:spPr>
          <a:xfrm>
            <a:off x="606092" y="1940438"/>
            <a:ext cx="4958966" cy="3917773"/>
          </a:xfrm>
        </p:spPr>
        <p:txBody>
          <a:bodyPr>
            <a:normAutofit fontScale="92500" lnSpcReduction="20000"/>
          </a:bodyPr>
          <a:lstStyle/>
          <a:p>
            <a:pPr algn="just"/>
            <a:r>
              <a:rPr lang="es-MX" sz="2200" dirty="0"/>
              <a:t>Instrumento que contiene los compromisos de Chile ante la comunidad internacional para mitigar las emisiones de gases de efecto invernadero e implementar medidas de adaptación de conforme al Acuerdo de Paris</a:t>
            </a:r>
          </a:p>
          <a:p>
            <a:pPr algn="just"/>
            <a:r>
              <a:rPr lang="es-MX" sz="2200" dirty="0"/>
              <a:t>Contiene:</a:t>
            </a:r>
          </a:p>
          <a:p>
            <a:pPr lvl="1" algn="just"/>
            <a:r>
              <a:rPr lang="es-MX" sz="2200" dirty="0"/>
              <a:t>Metas nacionales de mitigación de gases de efecto invernadero y de aumento y protección de sumideros</a:t>
            </a:r>
          </a:p>
          <a:p>
            <a:pPr lvl="1" algn="just"/>
            <a:r>
              <a:rPr lang="es-MX" sz="2200" dirty="0"/>
              <a:t>Metas nacionales de adaptación al cambio climático</a:t>
            </a:r>
          </a:p>
          <a:p>
            <a:pPr lvl="1" algn="just"/>
            <a:r>
              <a:rPr lang="es-MX" sz="2200" dirty="0"/>
              <a:t>Componente de integración que considere soluciones basadas en la naturaleza.</a:t>
            </a:r>
          </a:p>
          <a:p>
            <a:endParaRPr lang="es-CL" sz="1700" dirty="0"/>
          </a:p>
        </p:txBody>
      </p:sp>
      <p:pic>
        <p:nvPicPr>
          <p:cNvPr id="7" name="Imagen 6">
            <a:extLst>
              <a:ext uri="{FF2B5EF4-FFF2-40B4-BE49-F238E27FC236}">
                <a16:creationId xmlns:a16="http://schemas.microsoft.com/office/drawing/2014/main" id="{55C64F93-3081-041A-681E-0CB238B6E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152" y="2375460"/>
            <a:ext cx="6098938" cy="2363339"/>
          </a:xfrm>
          <a:prstGeom prst="rect">
            <a:avLst/>
          </a:prstGeom>
        </p:spPr>
      </p:pic>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8645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436A1C7-A638-D615-D415-4432C07F5641}"/>
              </a:ext>
            </a:extLst>
          </p:cNvPr>
          <p:cNvSpPr>
            <a:spLocks noGrp="1"/>
          </p:cNvSpPr>
          <p:nvPr>
            <p:ph type="title"/>
          </p:nvPr>
        </p:nvSpPr>
        <p:spPr>
          <a:xfrm>
            <a:off x="7239014" y="525982"/>
            <a:ext cx="4282983" cy="1200361"/>
          </a:xfrm>
        </p:spPr>
        <p:txBody>
          <a:bodyPr anchor="b">
            <a:normAutofit/>
          </a:bodyPr>
          <a:lstStyle/>
          <a:p>
            <a:r>
              <a:rPr lang="es-ES" sz="3600"/>
              <a:t>Ley Marco de Cambio Climático</a:t>
            </a:r>
            <a:endParaRPr lang="es-CL" sz="3600"/>
          </a:p>
        </p:txBody>
      </p:sp>
      <p:sp>
        <p:nvSpPr>
          <p:cNvPr id="12" name="Rectangle 1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759BC69-30A7-E75A-D821-D5F2203BB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44" y="1050102"/>
            <a:ext cx="5628018" cy="4524926"/>
          </a:xfrm>
          <a:prstGeom prst="rect">
            <a:avLst/>
          </a:prstGeom>
        </p:spPr>
      </p:pic>
      <p:sp>
        <p:nvSpPr>
          <p:cNvPr id="16" name="Rectangle 1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663E40F-3379-ABB1-A33A-C417E141E33E}"/>
              </a:ext>
            </a:extLst>
          </p:cNvPr>
          <p:cNvSpPr>
            <a:spLocks noGrp="1"/>
          </p:cNvSpPr>
          <p:nvPr>
            <p:ph idx="1"/>
          </p:nvPr>
        </p:nvSpPr>
        <p:spPr>
          <a:xfrm>
            <a:off x="7239012" y="2031101"/>
            <a:ext cx="4282984" cy="3511943"/>
          </a:xfrm>
        </p:spPr>
        <p:txBody>
          <a:bodyPr anchor="ctr">
            <a:normAutofit/>
          </a:bodyPr>
          <a:lstStyle/>
          <a:p>
            <a:r>
              <a:rPr lang="es-CL" sz="1800"/>
              <a:t>Institucionalidad para el cambio climático</a:t>
            </a:r>
          </a:p>
          <a:p>
            <a:pPr lvl="1"/>
            <a:r>
              <a:rPr lang="es-CL" sz="1800"/>
              <a:t>Ministerio del Medio Ambiente</a:t>
            </a:r>
          </a:p>
          <a:p>
            <a:pPr lvl="1"/>
            <a:r>
              <a:rPr lang="es-MX" sz="1800"/>
              <a:t>Consejo de Ministros para la Sustentabilidad y el Cambio Climático</a:t>
            </a:r>
            <a:endParaRPr lang="es-CL" sz="1800"/>
          </a:p>
          <a:p>
            <a:pPr lvl="1"/>
            <a:r>
              <a:rPr lang="es-MX" sz="1800"/>
              <a:t>Comité Científico Asesor para el Cambio Climático</a:t>
            </a:r>
          </a:p>
          <a:p>
            <a:pPr lvl="1"/>
            <a:r>
              <a:rPr lang="es-MX" sz="1800"/>
              <a:t>Consejo Nacional para la Sustentabilidad y el Cambio Climático</a:t>
            </a:r>
            <a:endParaRPr lang="es-CL" sz="1800"/>
          </a:p>
        </p:txBody>
      </p:sp>
      <p:sp>
        <p:nvSpPr>
          <p:cNvPr id="18" name="Rectangle 1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5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Arc 30">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6985904-E0C8-5924-CAE0-C668EA156C46}"/>
              </a:ext>
            </a:extLst>
          </p:cNvPr>
          <p:cNvSpPr>
            <a:spLocks noGrp="1"/>
          </p:cNvSpPr>
          <p:nvPr>
            <p:ph type="title"/>
          </p:nvPr>
        </p:nvSpPr>
        <p:spPr>
          <a:xfrm>
            <a:off x="838200" y="365125"/>
            <a:ext cx="10515599" cy="1325563"/>
          </a:xfrm>
        </p:spPr>
        <p:txBody>
          <a:bodyPr>
            <a:normAutofit/>
          </a:bodyPr>
          <a:lstStyle/>
          <a:p>
            <a:r>
              <a:rPr lang="es-ES"/>
              <a:t>Cambio Climático en el SEIA</a:t>
            </a:r>
          </a:p>
        </p:txBody>
      </p:sp>
      <p:sp>
        <p:nvSpPr>
          <p:cNvPr id="3" name="Marcador de contenido 2">
            <a:extLst>
              <a:ext uri="{FF2B5EF4-FFF2-40B4-BE49-F238E27FC236}">
                <a16:creationId xmlns:a16="http://schemas.microsoft.com/office/drawing/2014/main" id="{256E5009-42C3-96F2-60D8-59EA59F2415F}"/>
              </a:ext>
            </a:extLst>
          </p:cNvPr>
          <p:cNvSpPr>
            <a:spLocks noGrp="1"/>
          </p:cNvSpPr>
          <p:nvPr>
            <p:ph idx="1"/>
          </p:nvPr>
        </p:nvSpPr>
        <p:spPr>
          <a:xfrm>
            <a:off x="838200" y="1825624"/>
            <a:ext cx="5652872" cy="4512113"/>
          </a:xfrm>
        </p:spPr>
        <p:txBody>
          <a:bodyPr>
            <a:normAutofit/>
          </a:bodyPr>
          <a:lstStyle/>
          <a:p>
            <a:r>
              <a:rPr lang="es-ES" sz="2000" dirty="0"/>
              <a:t>Incorporada por medio del art. 40 de la LMCC</a:t>
            </a:r>
          </a:p>
          <a:p>
            <a:pPr lvl="1"/>
            <a:r>
              <a:rPr lang="es-ES" sz="2000" dirty="0"/>
              <a:t>Implementada por medio del D.S. 30/2024</a:t>
            </a:r>
          </a:p>
          <a:p>
            <a:r>
              <a:rPr lang="es-ES" sz="2000" dirty="0"/>
              <a:t>Necesidad de considerar el Cambio Climático en la evaluación de impactos significativos</a:t>
            </a:r>
          </a:p>
          <a:p>
            <a:pPr lvl="1"/>
            <a:r>
              <a:rPr lang="es-ES" sz="2000" dirty="0"/>
              <a:t>Afectación de sumideros</a:t>
            </a:r>
          </a:p>
          <a:p>
            <a:pPr lvl="1"/>
            <a:r>
              <a:rPr lang="es-ES" sz="2000" dirty="0"/>
              <a:t>Pérdida de resiliencia de ecosistemas</a:t>
            </a:r>
          </a:p>
          <a:p>
            <a:pPr lvl="1"/>
            <a:r>
              <a:rPr lang="es-ES" sz="2000" dirty="0"/>
              <a:t>Efectos del Cambio Climático sobre comunidades</a:t>
            </a:r>
          </a:p>
          <a:p>
            <a:r>
              <a:rPr lang="es-ES" sz="2000" dirty="0"/>
              <a:t>Evaluar riesgo climático de la zona</a:t>
            </a:r>
          </a:p>
          <a:p>
            <a:r>
              <a:rPr lang="es-ES" sz="2000" dirty="0"/>
              <a:t>Considerar GEI dentro de las emisiones de un proyecto</a:t>
            </a:r>
          </a:p>
          <a:p>
            <a:r>
              <a:rPr lang="es-ES" sz="2000" dirty="0"/>
              <a:t>Considerar el escenario más desfavorable del Cambio Climático</a:t>
            </a:r>
          </a:p>
          <a:p>
            <a:pPr marL="0" indent="0">
              <a:buNone/>
            </a:pPr>
            <a:endParaRPr lang="es-ES" sz="1100" dirty="0"/>
          </a:p>
        </p:txBody>
      </p:sp>
      <p:sp>
        <p:nvSpPr>
          <p:cNvPr id="33" name="Oval 32">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0B0B25F2-67F1-4A03-A107-2EA99C4B2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1232" y="2935931"/>
            <a:ext cx="4410768" cy="3989537"/>
          </a:xfrm>
          <a:prstGeom prst="rect">
            <a:avLst/>
          </a:prstGeom>
        </p:spPr>
      </p:pic>
    </p:spTree>
    <p:extLst>
      <p:ext uri="{BB962C8B-B14F-4D97-AF65-F5344CB8AC3E}">
        <p14:creationId xmlns:p14="http://schemas.microsoft.com/office/powerpoint/2010/main" val="81787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936A6C3-AE2B-9556-44E6-D0879A1F6E37}"/>
              </a:ext>
            </a:extLst>
          </p:cNvPr>
          <p:cNvSpPr>
            <a:spLocks noGrp="1"/>
          </p:cNvSpPr>
          <p:nvPr>
            <p:ph type="title"/>
          </p:nvPr>
        </p:nvSpPr>
        <p:spPr>
          <a:xfrm>
            <a:off x="6739128" y="638089"/>
            <a:ext cx="4818888" cy="1476801"/>
          </a:xfrm>
        </p:spPr>
        <p:txBody>
          <a:bodyPr anchor="b">
            <a:normAutofit/>
          </a:bodyPr>
          <a:lstStyle/>
          <a:p>
            <a:r>
              <a:rPr lang="es-CL" sz="5400"/>
              <a:t>Jurisprudencia</a:t>
            </a:r>
          </a:p>
        </p:txBody>
      </p:sp>
      <p:pic>
        <p:nvPicPr>
          <p:cNvPr id="7" name="Imagen 6">
            <a:extLst>
              <a:ext uri="{FF2B5EF4-FFF2-40B4-BE49-F238E27FC236}">
                <a16:creationId xmlns:a16="http://schemas.microsoft.com/office/drawing/2014/main" id="{61A63DB4-2CA0-0184-4A6C-3CD5D62CD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 y="735748"/>
            <a:ext cx="5458968" cy="5386503"/>
          </a:xfrm>
          <a:prstGeom prst="rect">
            <a:avLst/>
          </a:prstGeom>
        </p:spPr>
      </p:pic>
      <p:sp>
        <p:nvSpPr>
          <p:cNvPr id="27"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007767C-EDF8-82CB-A94A-A513F3AAAB4D}"/>
              </a:ext>
            </a:extLst>
          </p:cNvPr>
          <p:cNvSpPr>
            <a:spLocks noGrp="1"/>
          </p:cNvSpPr>
          <p:nvPr>
            <p:ph idx="1"/>
          </p:nvPr>
        </p:nvSpPr>
        <p:spPr>
          <a:xfrm>
            <a:off x="6739128" y="2664886"/>
            <a:ext cx="4818888" cy="3550789"/>
          </a:xfrm>
        </p:spPr>
        <p:txBody>
          <a:bodyPr anchor="t">
            <a:normAutofit/>
          </a:bodyPr>
          <a:lstStyle/>
          <a:p>
            <a:r>
              <a:rPr lang="es-CL" sz="3200" dirty="0"/>
              <a:t>Caso Data Center</a:t>
            </a:r>
          </a:p>
          <a:p>
            <a:r>
              <a:rPr lang="es-CL" sz="3200" dirty="0"/>
              <a:t>Caso IEM</a:t>
            </a:r>
          </a:p>
          <a:p>
            <a:r>
              <a:rPr lang="es-CL" sz="3200" dirty="0"/>
              <a:t>Caso Cerro Colorado</a:t>
            </a:r>
          </a:p>
        </p:txBody>
      </p:sp>
    </p:spTree>
    <p:extLst>
      <p:ext uri="{BB962C8B-B14F-4D97-AF65-F5344CB8AC3E}">
        <p14:creationId xmlns:p14="http://schemas.microsoft.com/office/powerpoint/2010/main" val="334043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5DBDE-0C07-7460-9C9F-12D9EDA0C769}"/>
              </a:ext>
            </a:extLst>
          </p:cNvPr>
          <p:cNvSpPr>
            <a:spLocks noGrp="1"/>
          </p:cNvSpPr>
          <p:nvPr>
            <p:ph type="title"/>
          </p:nvPr>
        </p:nvSpPr>
        <p:spPr/>
        <p:txBody>
          <a:bodyPr/>
          <a:lstStyle/>
          <a:p>
            <a:r>
              <a:rPr lang="es-ES" dirty="0"/>
              <a:t>¿Qué es el Cambio Climático?</a:t>
            </a:r>
            <a:endParaRPr lang="es-CL" dirty="0"/>
          </a:p>
        </p:txBody>
      </p:sp>
      <p:pic>
        <p:nvPicPr>
          <p:cNvPr id="4" name="Marcador de contenido 3">
            <a:extLst>
              <a:ext uri="{FF2B5EF4-FFF2-40B4-BE49-F238E27FC236}">
                <a16:creationId xmlns:a16="http://schemas.microsoft.com/office/drawing/2014/main" id="{35D8CB05-3316-D1EA-2423-2DBDD89BC3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4833" y="3965966"/>
            <a:ext cx="3598307" cy="2569614"/>
          </a:xfrm>
          <a:prstGeom prst="rect">
            <a:avLst/>
          </a:prstGeom>
        </p:spPr>
      </p:pic>
      <p:pic>
        <p:nvPicPr>
          <p:cNvPr id="5" name="Imagen 4">
            <a:extLst>
              <a:ext uri="{FF2B5EF4-FFF2-40B4-BE49-F238E27FC236}">
                <a16:creationId xmlns:a16="http://schemas.microsoft.com/office/drawing/2014/main" id="{CAABA08D-0667-B1CA-A29D-E48EE1CCC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833" y="826477"/>
            <a:ext cx="3544218" cy="2897098"/>
          </a:xfrm>
          <a:prstGeom prst="rect">
            <a:avLst/>
          </a:prstGeom>
        </p:spPr>
      </p:pic>
      <p:sp>
        <p:nvSpPr>
          <p:cNvPr id="6" name="CuadroTexto 5">
            <a:extLst>
              <a:ext uri="{FF2B5EF4-FFF2-40B4-BE49-F238E27FC236}">
                <a16:creationId xmlns:a16="http://schemas.microsoft.com/office/drawing/2014/main" id="{00DE9961-A0BE-74FE-E023-69F1BC605042}"/>
              </a:ext>
            </a:extLst>
          </p:cNvPr>
          <p:cNvSpPr txBox="1"/>
          <p:nvPr/>
        </p:nvSpPr>
        <p:spPr>
          <a:xfrm>
            <a:off x="612949" y="2090057"/>
            <a:ext cx="6852976" cy="3634906"/>
          </a:xfrm>
          <a:prstGeom prst="rect">
            <a:avLst/>
          </a:prstGeom>
          <a:noFill/>
        </p:spPr>
        <p:txBody>
          <a:bodyPr wrap="square" rtlCol="0">
            <a:spAutoFit/>
          </a:bodyPr>
          <a:lstStyle/>
          <a:p>
            <a:pPr marL="285750" indent="-285750" algn="just">
              <a:lnSpc>
                <a:spcPct val="70000"/>
              </a:lnSpc>
              <a:buFont typeface="Arial" panose="020B0604020202020204" pitchFamily="34" charset="0"/>
              <a:buChar char="•"/>
            </a:pPr>
            <a:r>
              <a:rPr lang="es-ES" sz="2000" dirty="0">
                <a:solidFill>
                  <a:srgbClr val="000000"/>
                </a:solidFill>
              </a:rPr>
              <a:t>Cambio de clima atribuido directa o indirectamente a la actividad humana que altera la composición de la atmosfera mundial y que se suma a la variabilidad natural del clima observada durante periodos de tiempo comparables</a:t>
            </a:r>
          </a:p>
          <a:p>
            <a:pPr algn="just">
              <a:lnSpc>
                <a:spcPct val="70000"/>
              </a:lnSpc>
            </a:pPr>
            <a:endParaRPr lang="es-ES" sz="2000" dirty="0">
              <a:solidFill>
                <a:srgbClr val="000000"/>
              </a:solidFill>
            </a:endParaRPr>
          </a:p>
          <a:p>
            <a:pPr marL="285750" indent="-285750">
              <a:buFont typeface="Arial" panose="020B0604020202020204" pitchFamily="34" charset="0"/>
              <a:buChar char="•"/>
            </a:pPr>
            <a:r>
              <a:rPr lang="es-ES" sz="2000" dirty="0"/>
              <a:t>Se refleja en: </a:t>
            </a:r>
          </a:p>
          <a:p>
            <a:pPr marL="742950" lvl="1" indent="-285750">
              <a:buFont typeface="Courier New" panose="020B0604020202020204" pitchFamily="34" charset="0"/>
              <a:buChar char="o"/>
            </a:pPr>
            <a:r>
              <a:rPr lang="es-ES" sz="2000" dirty="0"/>
              <a:t>Aumento de la temperatura media del planeta</a:t>
            </a:r>
          </a:p>
          <a:p>
            <a:pPr marL="742950" lvl="1" indent="-285750">
              <a:buFont typeface="Courier New" panose="020B0604020202020204" pitchFamily="34" charset="0"/>
              <a:buChar char="o"/>
            </a:pPr>
            <a:r>
              <a:rPr lang="es-ES" sz="2000" dirty="0"/>
              <a:t>Aumento en la frecuencia de fenómenos climáticos extremos</a:t>
            </a:r>
          </a:p>
          <a:p>
            <a:pPr marL="742950" lvl="1" indent="-285750">
              <a:buFont typeface="Courier New" panose="020B0604020202020204" pitchFamily="34" charset="0"/>
              <a:buChar char="o"/>
            </a:pPr>
            <a:r>
              <a:rPr lang="es-ES" sz="2000" dirty="0"/>
              <a:t>Aumento del nivel del mar</a:t>
            </a:r>
          </a:p>
          <a:p>
            <a:pPr marL="742950" lvl="1" indent="-285750">
              <a:buFont typeface="Courier New" panose="020B0604020202020204" pitchFamily="34" charset="0"/>
              <a:buChar char="o"/>
            </a:pPr>
            <a:r>
              <a:rPr lang="es-ES" sz="2000" dirty="0"/>
              <a:t>Pérdida de hábitats y biodiversidad</a:t>
            </a:r>
          </a:p>
          <a:p>
            <a:pPr algn="just">
              <a:lnSpc>
                <a:spcPct val="70000"/>
              </a:lnSpc>
            </a:pPr>
            <a:endParaRPr lang="es-ES" sz="1800" dirty="0">
              <a:solidFill>
                <a:srgbClr val="000000"/>
              </a:solidFill>
            </a:endParaRPr>
          </a:p>
          <a:p>
            <a:pPr marL="285750" indent="-285750" algn="just">
              <a:lnSpc>
                <a:spcPct val="70000"/>
              </a:lnSpc>
              <a:buFont typeface="Arial" panose="020B0604020202020204" pitchFamily="34" charset="0"/>
              <a:buChar char="•"/>
            </a:pPr>
            <a:endParaRPr lang="es-ES" sz="1800" dirty="0"/>
          </a:p>
        </p:txBody>
      </p:sp>
    </p:spTree>
    <p:extLst>
      <p:ext uri="{BB962C8B-B14F-4D97-AF65-F5344CB8AC3E}">
        <p14:creationId xmlns:p14="http://schemas.microsoft.com/office/powerpoint/2010/main" val="369137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a:stretch>
        </a:blip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138975E2-0421-781A-75E6-04DEC51FAF1C}"/>
              </a:ext>
            </a:extLst>
          </p:cNvPr>
          <p:cNvPicPr>
            <a:picLocks noChangeAspect="1"/>
          </p:cNvPicPr>
          <p:nvPr/>
        </p:nvPicPr>
        <p:blipFill rotWithShape="1">
          <a:blip r:embed="rId3">
            <a:extLst>
              <a:ext uri="{28A0092B-C50C-407E-A947-70E740481C1C}">
                <a14:useLocalDpi xmlns:a14="http://schemas.microsoft.com/office/drawing/2010/main" val="0"/>
              </a:ext>
            </a:extLst>
          </a:blip>
          <a:srcRect r="9944"/>
          <a:stretch/>
        </p:blipFill>
        <p:spPr>
          <a:xfrm>
            <a:off x="5496910" y="10"/>
            <a:ext cx="6695090"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4" name="Freeform: Shape 18">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B15FCC4-013A-E8DC-7923-160F05D6A2C3}"/>
              </a:ext>
            </a:extLst>
          </p:cNvPr>
          <p:cNvSpPr>
            <a:spLocks noGrp="1"/>
          </p:cNvSpPr>
          <p:nvPr>
            <p:ph type="title"/>
          </p:nvPr>
        </p:nvSpPr>
        <p:spPr>
          <a:xfrm>
            <a:off x="374904" y="856488"/>
            <a:ext cx="4992624" cy="1243584"/>
          </a:xfrm>
        </p:spPr>
        <p:txBody>
          <a:bodyPr anchor="ctr">
            <a:normAutofit/>
          </a:bodyPr>
          <a:lstStyle/>
          <a:p>
            <a:r>
              <a:rPr lang="es-ES" sz="3400" dirty="0"/>
              <a:t>¿Qué provoca el Cambio Climático?</a:t>
            </a:r>
          </a:p>
        </p:txBody>
      </p:sp>
      <p:sp>
        <p:nvSpPr>
          <p:cNvPr id="23" name="Rectangle 22">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A97427DC-53B6-A716-8E1D-4BC50D828F16}"/>
              </a:ext>
            </a:extLst>
          </p:cNvPr>
          <p:cNvSpPr>
            <a:spLocks noGrp="1"/>
          </p:cNvSpPr>
          <p:nvPr>
            <p:ph idx="1"/>
          </p:nvPr>
        </p:nvSpPr>
        <p:spPr>
          <a:xfrm>
            <a:off x="374904" y="2522949"/>
            <a:ext cx="6330696" cy="4024996"/>
          </a:xfrm>
        </p:spPr>
        <p:txBody>
          <a:bodyPr vert="horz" lIns="91440" tIns="45720" rIns="91440" bIns="45720" rtlCol="0" anchor="t">
            <a:normAutofit lnSpcReduction="10000"/>
          </a:bodyPr>
          <a:lstStyle/>
          <a:p>
            <a:r>
              <a:rPr lang="es-ES" sz="2000" dirty="0"/>
              <a:t>La principal fuente del Cambio Climático son los Gases de efecto invernadero (GEI):</a:t>
            </a:r>
          </a:p>
          <a:p>
            <a:pPr lvl="1">
              <a:buFont typeface="Courier New" panose="020B0604020202020204" pitchFamily="34" charset="0"/>
              <a:buChar char="o"/>
            </a:pPr>
            <a:r>
              <a:rPr lang="es-ES" sz="2000" dirty="0"/>
              <a:t>Dióxido de carbono</a:t>
            </a:r>
          </a:p>
          <a:p>
            <a:pPr lvl="1">
              <a:buFont typeface="Courier New" panose="020B0604020202020204" pitchFamily="34" charset="0"/>
              <a:buChar char="o"/>
            </a:pPr>
            <a:r>
              <a:rPr lang="es-ES" sz="2000" dirty="0"/>
              <a:t>Metano </a:t>
            </a:r>
          </a:p>
          <a:p>
            <a:pPr lvl="1">
              <a:buFont typeface="Courier New" panose="020B0604020202020204" pitchFamily="34" charset="0"/>
              <a:buChar char="o"/>
            </a:pPr>
            <a:r>
              <a:rPr lang="es-ES" sz="2000" dirty="0"/>
              <a:t>Óxido nitroso </a:t>
            </a:r>
          </a:p>
          <a:p>
            <a:pPr lvl="1">
              <a:buFont typeface="Courier New" panose="020B0604020202020204" pitchFamily="34" charset="0"/>
              <a:buChar char="o"/>
            </a:pPr>
            <a:r>
              <a:rPr lang="es-ES" sz="2000" dirty="0"/>
              <a:t>Ozono</a:t>
            </a:r>
          </a:p>
          <a:p>
            <a:r>
              <a:rPr lang="es-ES" sz="2000" dirty="0"/>
              <a:t>GEI impiden que se refleje la radiación solar, lo que concentra energía en la atmosfera calentando el planeta</a:t>
            </a:r>
          </a:p>
          <a:p>
            <a:r>
              <a:rPr lang="es-ES" sz="2000" dirty="0"/>
              <a:t>Fuentes de los GEI:</a:t>
            </a:r>
          </a:p>
          <a:p>
            <a:pPr lvl="1">
              <a:buFont typeface="Courier New" panose="020B0604020202020204" pitchFamily="34" charset="0"/>
              <a:buChar char="o"/>
            </a:pPr>
            <a:r>
              <a:rPr lang="es-ES" sz="2000" dirty="0"/>
              <a:t>Uso de combustibles fósiles</a:t>
            </a:r>
          </a:p>
          <a:p>
            <a:pPr lvl="1">
              <a:buFont typeface="Courier New" panose="020B0604020202020204" pitchFamily="34" charset="0"/>
              <a:buChar char="o"/>
            </a:pPr>
            <a:r>
              <a:rPr lang="es-ES" sz="2000" dirty="0"/>
              <a:t>Deforestación</a:t>
            </a:r>
          </a:p>
          <a:p>
            <a:pPr lvl="1">
              <a:buFont typeface="Courier New" panose="020B0604020202020204" pitchFamily="34" charset="0"/>
              <a:buChar char="o"/>
            </a:pPr>
            <a:r>
              <a:rPr lang="es-ES" sz="2000" dirty="0"/>
              <a:t>Ganadería industrial</a:t>
            </a:r>
          </a:p>
          <a:p>
            <a:pPr lvl="1">
              <a:buFont typeface="Courier New" panose="020B0604020202020204" pitchFamily="34" charset="0"/>
              <a:buChar char="o"/>
            </a:pPr>
            <a:endParaRPr lang="es-ES" sz="1400" dirty="0"/>
          </a:p>
        </p:txBody>
      </p:sp>
    </p:spTree>
    <p:extLst>
      <p:ext uri="{BB962C8B-B14F-4D97-AF65-F5344CB8AC3E}">
        <p14:creationId xmlns:p14="http://schemas.microsoft.com/office/powerpoint/2010/main" val="334254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940FC8E-F107-5623-4D6A-908E08898D07}"/>
              </a:ext>
            </a:extLst>
          </p:cNvPr>
          <p:cNvSpPr>
            <a:spLocks noGrp="1"/>
          </p:cNvSpPr>
          <p:nvPr>
            <p:ph type="title"/>
          </p:nvPr>
        </p:nvSpPr>
        <p:spPr>
          <a:xfrm>
            <a:off x="838200" y="557188"/>
            <a:ext cx="10515600" cy="1133499"/>
          </a:xfrm>
        </p:spPr>
        <p:txBody>
          <a:bodyPr>
            <a:normAutofit/>
          </a:bodyPr>
          <a:lstStyle/>
          <a:p>
            <a:pPr algn="ctr"/>
            <a:r>
              <a:rPr lang="es-ES" sz="4000"/>
              <a:t>Historia de la regulación del Cambio Climático</a:t>
            </a:r>
          </a:p>
        </p:txBody>
      </p:sp>
      <p:graphicFrame>
        <p:nvGraphicFramePr>
          <p:cNvPr id="12" name="Marcador de contenido 2">
            <a:extLst>
              <a:ext uri="{FF2B5EF4-FFF2-40B4-BE49-F238E27FC236}">
                <a16:creationId xmlns:a16="http://schemas.microsoft.com/office/drawing/2014/main" id="{8E22C703-8170-A9E3-9C33-0A31908A66CE}"/>
              </a:ext>
            </a:extLst>
          </p:cNvPr>
          <p:cNvGraphicFramePr/>
          <p:nvPr>
            <p:extLst>
              <p:ext uri="{D42A27DB-BD31-4B8C-83A1-F6EECF244321}">
                <p14:modId xmlns:p14="http://schemas.microsoft.com/office/powerpoint/2010/main" val="145898344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5051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9A59618A-953B-AAC5-6FC6-25DA1F040481}"/>
              </a:ext>
            </a:extLst>
          </p:cNvPr>
          <p:cNvSpPr>
            <a:spLocks noGrp="1"/>
          </p:cNvSpPr>
          <p:nvPr>
            <p:ph type="title"/>
          </p:nvPr>
        </p:nvSpPr>
        <p:spPr>
          <a:xfrm>
            <a:off x="838199" y="365125"/>
            <a:ext cx="6351351" cy="1325563"/>
          </a:xfrm>
        </p:spPr>
        <p:txBody>
          <a:bodyPr>
            <a:normAutofit/>
          </a:bodyPr>
          <a:lstStyle/>
          <a:p>
            <a:pPr>
              <a:spcBef>
                <a:spcPts val="1000"/>
              </a:spcBef>
            </a:pPr>
            <a:r>
              <a:rPr lang="es-ES" sz="2800" dirty="0">
                <a:latin typeface="Arial"/>
                <a:cs typeface="Arial"/>
              </a:rPr>
              <a:t>Conferencia de las Naciones Unidas sobre el Medio Humano</a:t>
            </a:r>
            <a:endParaRPr lang="en-US" sz="2800" dirty="0">
              <a:latin typeface="Arial"/>
              <a:cs typeface="Arial"/>
            </a:endParaRPr>
          </a:p>
        </p:txBody>
      </p:sp>
      <p:sp>
        <p:nvSpPr>
          <p:cNvPr id="3" name="Marcador de contenido 2">
            <a:extLst>
              <a:ext uri="{FF2B5EF4-FFF2-40B4-BE49-F238E27FC236}">
                <a16:creationId xmlns:a16="http://schemas.microsoft.com/office/drawing/2014/main" id="{872ED007-ED88-7868-9CCE-9BF754C877ED}"/>
              </a:ext>
            </a:extLst>
          </p:cNvPr>
          <p:cNvSpPr>
            <a:spLocks noGrp="1"/>
          </p:cNvSpPr>
          <p:nvPr>
            <p:ph idx="1"/>
          </p:nvPr>
        </p:nvSpPr>
        <p:spPr>
          <a:xfrm>
            <a:off x="838200" y="1825625"/>
            <a:ext cx="5387502" cy="4351338"/>
          </a:xfrm>
        </p:spPr>
        <p:txBody>
          <a:bodyPr vert="horz" lIns="91440" tIns="45720" rIns="91440" bIns="45720" rtlCol="0">
            <a:normAutofit/>
          </a:bodyPr>
          <a:lstStyle/>
          <a:p>
            <a:r>
              <a:rPr lang="es-ES" sz="2000" dirty="0">
                <a:ea typeface="+mn-lt"/>
                <a:cs typeface="+mn-lt"/>
              </a:rPr>
              <a:t>Fue la primera conferencia mundial en hacer del medio ambiente un tema importante.</a:t>
            </a:r>
          </a:p>
          <a:p>
            <a:endParaRPr lang="es-ES" sz="2000" dirty="0">
              <a:ea typeface="+mn-lt"/>
              <a:cs typeface="+mn-lt"/>
            </a:endParaRPr>
          </a:p>
          <a:p>
            <a:r>
              <a:rPr lang="es-ES" sz="2000" dirty="0"/>
              <a:t>Contiene 26 principios y un plan de acción</a:t>
            </a:r>
          </a:p>
          <a:p>
            <a:endParaRPr lang="es-ES" sz="2000" dirty="0"/>
          </a:p>
          <a:p>
            <a:r>
              <a:rPr lang="es-ES" sz="2000" dirty="0"/>
              <a:t>Destacan entre los principios:</a:t>
            </a:r>
          </a:p>
          <a:p>
            <a:pPr lvl="1">
              <a:buFont typeface="Courier New" panose="020B0604020202020204" pitchFamily="34" charset="0"/>
              <a:buChar char="o"/>
            </a:pPr>
            <a:r>
              <a:rPr lang="es-ES" sz="2000" dirty="0">
                <a:ea typeface="+mn-lt"/>
                <a:cs typeface="+mn-lt"/>
              </a:rPr>
              <a:t>Planificar los recursos naturales para las generaciones presentes y futuras</a:t>
            </a:r>
          </a:p>
          <a:p>
            <a:pPr lvl="1">
              <a:buFont typeface="Courier New" panose="020B0604020202020204" pitchFamily="34" charset="0"/>
              <a:buChar char="o"/>
            </a:pPr>
            <a:r>
              <a:rPr lang="es-ES" sz="2000" dirty="0">
                <a:ea typeface="+mn-lt"/>
                <a:cs typeface="+mn-lt"/>
              </a:rPr>
              <a:t>Sostenibilidad ambiental</a:t>
            </a:r>
          </a:p>
          <a:p>
            <a:pPr lvl="1">
              <a:buFont typeface="Courier New" panose="020B0604020202020204" pitchFamily="34" charset="0"/>
              <a:buChar char="o"/>
            </a:pPr>
            <a:r>
              <a:rPr lang="es-ES" sz="2000" dirty="0">
                <a:ea typeface="+mn-lt"/>
                <a:cs typeface="+mn-lt"/>
              </a:rPr>
              <a:t>Preservar los recursos no renovables</a:t>
            </a:r>
            <a:endParaRPr lang="es-ES" sz="2000" dirty="0"/>
          </a:p>
          <a:p>
            <a:pPr lvl="1">
              <a:buFont typeface="Courier New" panose="020B0604020202020204" pitchFamily="34" charset="0"/>
              <a:buChar char="o"/>
            </a:pPr>
            <a:endParaRPr lang="es-ES" sz="1700" b="1" dirty="0"/>
          </a:p>
        </p:txBody>
      </p:sp>
      <p:pic>
        <p:nvPicPr>
          <p:cNvPr id="5" name="Imagen 4">
            <a:extLst>
              <a:ext uri="{FF2B5EF4-FFF2-40B4-BE49-F238E27FC236}">
                <a16:creationId xmlns:a16="http://schemas.microsoft.com/office/drawing/2014/main" id="{CB189A47-E5CD-3B0B-654D-5FDE2AC5F868}"/>
              </a:ext>
            </a:extLst>
          </p:cNvPr>
          <p:cNvPicPr>
            <a:picLocks noChangeAspect="1"/>
          </p:cNvPicPr>
          <p:nvPr/>
        </p:nvPicPr>
        <p:blipFill rotWithShape="1">
          <a:blip r:embed="rId3">
            <a:extLst>
              <a:ext uri="{28A0092B-C50C-407E-A947-70E740481C1C}">
                <a14:useLocalDpi xmlns:a14="http://schemas.microsoft.com/office/drawing/2010/main" val="0"/>
              </a:ext>
            </a:extLst>
          </a:blip>
          <a:srcRect l="25276" r="26654"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46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C433A83-889F-4AAD-03E4-215D3572D590}"/>
              </a:ext>
            </a:extLst>
          </p:cNvPr>
          <p:cNvSpPr>
            <a:spLocks noGrp="1"/>
          </p:cNvSpPr>
          <p:nvPr>
            <p:ph type="title"/>
          </p:nvPr>
        </p:nvSpPr>
        <p:spPr>
          <a:xfrm>
            <a:off x="838200" y="365126"/>
            <a:ext cx="10515600" cy="1306440"/>
          </a:xfrm>
        </p:spPr>
        <p:txBody>
          <a:bodyPr>
            <a:normAutofit/>
          </a:bodyPr>
          <a:lstStyle/>
          <a:p>
            <a:r>
              <a:rPr lang="es-ES" sz="4000">
                <a:ea typeface="+mj-lt"/>
                <a:cs typeface="+mj-lt"/>
              </a:rPr>
              <a:t>Convención Marco de Naciones Unidas sobre el Cambio Climático </a:t>
            </a:r>
          </a:p>
        </p:txBody>
      </p:sp>
      <p:sp>
        <p:nvSpPr>
          <p:cNvPr id="3" name="Marcador de contenido 2">
            <a:extLst>
              <a:ext uri="{FF2B5EF4-FFF2-40B4-BE49-F238E27FC236}">
                <a16:creationId xmlns:a16="http://schemas.microsoft.com/office/drawing/2014/main" id="{8CFB6D44-7EFC-BBE5-2BBF-6759E7574BD5}"/>
              </a:ext>
            </a:extLst>
          </p:cNvPr>
          <p:cNvSpPr>
            <a:spLocks noGrp="1"/>
          </p:cNvSpPr>
          <p:nvPr>
            <p:ph idx="1"/>
          </p:nvPr>
        </p:nvSpPr>
        <p:spPr>
          <a:xfrm>
            <a:off x="838200" y="1825625"/>
            <a:ext cx="6714066" cy="4301437"/>
          </a:xfrm>
        </p:spPr>
        <p:txBody>
          <a:bodyPr vert="horz" lIns="91440" tIns="45720" rIns="91440" bIns="45720" rtlCol="0">
            <a:normAutofit/>
          </a:bodyPr>
          <a:lstStyle/>
          <a:p>
            <a:r>
              <a:rPr lang="es-ES" sz="2000" dirty="0"/>
              <a:t>Es una de las 3 convenciones adoptadas en la Cumbre de la Tierra en Rio en 1992</a:t>
            </a:r>
          </a:p>
          <a:p>
            <a:r>
              <a:rPr lang="es-ES" sz="2000" dirty="0">
                <a:ea typeface="+mn-lt"/>
                <a:cs typeface="+mn-lt"/>
              </a:rPr>
              <a:t>Adoptada en el 9 de mayo de 1992, entra en vigor en 1994</a:t>
            </a:r>
          </a:p>
          <a:p>
            <a:r>
              <a:rPr lang="es-ES" sz="2000" dirty="0"/>
              <a:t>Reconoce la injerencia humana en el cambio climático</a:t>
            </a:r>
          </a:p>
          <a:p>
            <a:r>
              <a:rPr lang="es-ES" sz="2000" dirty="0"/>
              <a:t>Establece la necesidad de cooperación internacional </a:t>
            </a:r>
          </a:p>
          <a:p>
            <a:r>
              <a:rPr lang="es-ES" sz="2000" dirty="0"/>
              <a:t>Objetivo: La estabilización de las concentraciones de GEI en la atmosfera. No establece obligaciones específicas</a:t>
            </a:r>
          </a:p>
          <a:p>
            <a:r>
              <a:rPr lang="es-ES" sz="2000" dirty="0"/>
              <a:t>Principios:</a:t>
            </a:r>
          </a:p>
          <a:p>
            <a:pPr lvl="1">
              <a:buFont typeface="Courier New" panose="020B0604020202020204" pitchFamily="34" charset="0"/>
              <a:buChar char="o"/>
            </a:pPr>
            <a:r>
              <a:rPr lang="es-ES" sz="2000" dirty="0"/>
              <a:t>Equidad intergeneracional</a:t>
            </a:r>
          </a:p>
          <a:p>
            <a:pPr lvl="1">
              <a:buFont typeface="Courier New" panose="020B0604020202020204" pitchFamily="34" charset="0"/>
              <a:buChar char="o"/>
            </a:pPr>
            <a:r>
              <a:rPr lang="es-ES" sz="2000" dirty="0"/>
              <a:t>Responsabilidades comunes pero diferenciadas</a:t>
            </a:r>
          </a:p>
          <a:p>
            <a:r>
              <a:rPr lang="es-ES" sz="2000" dirty="0"/>
              <a:t>Establece compromisos diferenciados entre países desarrollados y en desarrollo</a:t>
            </a:r>
          </a:p>
          <a:p>
            <a:pPr lvl="1">
              <a:buFont typeface="Courier New" panose="020B0604020202020204" pitchFamily="34" charset="0"/>
              <a:buChar char="o"/>
            </a:pPr>
            <a:endParaRPr lang="es-ES" sz="2000"/>
          </a:p>
          <a:p>
            <a:pPr marL="457200" lvl="1" indent="0">
              <a:buNone/>
            </a:pPr>
            <a:endParaRPr lang="es-ES" sz="2000"/>
          </a:p>
        </p:txBody>
      </p:sp>
      <p:pic>
        <p:nvPicPr>
          <p:cNvPr id="5" name="Imagen 4">
            <a:extLst>
              <a:ext uri="{FF2B5EF4-FFF2-40B4-BE49-F238E27FC236}">
                <a16:creationId xmlns:a16="http://schemas.microsoft.com/office/drawing/2014/main" id="{534E2478-6349-FA13-F866-BDD762E6940C}"/>
              </a:ext>
            </a:extLst>
          </p:cNvPr>
          <p:cNvPicPr>
            <a:picLocks noChangeAspect="1"/>
          </p:cNvPicPr>
          <p:nvPr/>
        </p:nvPicPr>
        <p:blipFill rotWithShape="1">
          <a:blip r:embed="rId3">
            <a:extLst>
              <a:ext uri="{28A0092B-C50C-407E-A947-70E740481C1C}">
                <a14:useLocalDpi xmlns:a14="http://schemas.microsoft.com/office/drawing/2010/main" val="0"/>
              </a:ext>
            </a:extLst>
          </a:blip>
          <a:srcRect l="2434" r="7334" b="2"/>
          <a:stretch/>
        </p:blipFill>
        <p:spPr>
          <a:xfrm>
            <a:off x="8124832" y="1671566"/>
            <a:ext cx="3698207" cy="4098430"/>
          </a:xfrm>
          <a:prstGeom prst="rect">
            <a:avLst/>
          </a:prstGeom>
        </p:spPr>
      </p:pic>
    </p:spTree>
    <p:extLst>
      <p:ext uri="{BB962C8B-B14F-4D97-AF65-F5344CB8AC3E}">
        <p14:creationId xmlns:p14="http://schemas.microsoft.com/office/powerpoint/2010/main" val="10830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1">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1ACEBA-D407-7BDF-E1C8-86C34901983F}"/>
              </a:ext>
            </a:extLst>
          </p:cNvPr>
          <p:cNvSpPr>
            <a:spLocks noGrp="1"/>
          </p:cNvSpPr>
          <p:nvPr>
            <p:ph type="title"/>
          </p:nvPr>
        </p:nvSpPr>
        <p:spPr>
          <a:xfrm>
            <a:off x="761802" y="240241"/>
            <a:ext cx="10760054" cy="1228299"/>
          </a:xfrm>
        </p:spPr>
        <p:txBody>
          <a:bodyPr>
            <a:normAutofit/>
          </a:bodyPr>
          <a:lstStyle/>
          <a:p>
            <a:r>
              <a:rPr lang="es-ES" sz="4000"/>
              <a:t>Protocolo de Kioto</a:t>
            </a:r>
          </a:p>
        </p:txBody>
      </p:sp>
      <p:sp>
        <p:nvSpPr>
          <p:cNvPr id="3" name="Marcador de contenido 2">
            <a:extLst>
              <a:ext uri="{FF2B5EF4-FFF2-40B4-BE49-F238E27FC236}">
                <a16:creationId xmlns:a16="http://schemas.microsoft.com/office/drawing/2014/main" id="{5AF6CF80-6ECE-ECF9-FD2C-C52FC3FAA8DF}"/>
              </a:ext>
            </a:extLst>
          </p:cNvPr>
          <p:cNvSpPr>
            <a:spLocks noGrp="1"/>
          </p:cNvSpPr>
          <p:nvPr>
            <p:ph idx="1"/>
          </p:nvPr>
        </p:nvSpPr>
        <p:spPr>
          <a:xfrm>
            <a:off x="761802" y="1849821"/>
            <a:ext cx="5178206" cy="4322379"/>
          </a:xfrm>
        </p:spPr>
        <p:txBody>
          <a:bodyPr vert="horz" lIns="91440" tIns="45720" rIns="91440" bIns="45720" rtlCol="0" anchor="ctr">
            <a:normAutofit/>
          </a:bodyPr>
          <a:lstStyle/>
          <a:p>
            <a:r>
              <a:rPr lang="es-ES" sz="2000" dirty="0">
                <a:ea typeface="+mn-lt"/>
                <a:cs typeface="+mn-lt"/>
              </a:rPr>
              <a:t>Adoptado el 11 de diciembre de </a:t>
            </a:r>
            <a:r>
              <a:rPr lang="es-ES" sz="2000" dirty="0"/>
              <a:t>1997, entró en vigor en 2005</a:t>
            </a:r>
          </a:p>
          <a:p>
            <a:r>
              <a:rPr lang="es-ES" sz="2000" dirty="0">
                <a:ea typeface="+mn-lt"/>
                <a:cs typeface="+mn-lt"/>
              </a:rPr>
              <a:t>Objetivos obligatorios en los cuales los países desarrollados se comprometen a la disminución y estabilización de las concentraciones atmosféricas de GEI</a:t>
            </a:r>
            <a:endParaRPr lang="es-ES" sz="2000" dirty="0"/>
          </a:p>
          <a:p>
            <a:pPr lvl="1">
              <a:buFont typeface="Courier New" panose="020B0604020202020204" pitchFamily="34" charset="0"/>
              <a:buChar char="o"/>
            </a:pPr>
            <a:r>
              <a:rPr lang="es-ES" sz="2000" dirty="0">
                <a:ea typeface="+mn-lt"/>
                <a:cs typeface="+mn-lt"/>
              </a:rPr>
              <a:t>Reducción promedio de las emisiones en 5 % en comparación con los niveles de 1990 en el quinquenio 2008-2012 </a:t>
            </a:r>
            <a:endParaRPr lang="es-ES" sz="2000" dirty="0"/>
          </a:p>
          <a:p>
            <a:r>
              <a:rPr lang="es-ES" sz="2000" dirty="0"/>
              <a:t>Flexibilidad en los mecanismos</a:t>
            </a:r>
          </a:p>
          <a:p>
            <a:r>
              <a:rPr lang="es-ES" sz="2000" dirty="0"/>
              <a:t>Países en desarrollo no cuentan con mayores obligaciones</a:t>
            </a:r>
          </a:p>
          <a:p>
            <a:endParaRPr lang="es-ES" sz="2000" dirty="0"/>
          </a:p>
        </p:txBody>
      </p:sp>
      <p:pic>
        <p:nvPicPr>
          <p:cNvPr id="5" name="Imagen 4">
            <a:extLst>
              <a:ext uri="{FF2B5EF4-FFF2-40B4-BE49-F238E27FC236}">
                <a16:creationId xmlns:a16="http://schemas.microsoft.com/office/drawing/2014/main" id="{891B4A6A-D751-F9E2-1028-71A9D4DFD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50" y="2876517"/>
            <a:ext cx="5178206" cy="2697329"/>
          </a:xfrm>
          <a:prstGeom prst="rect">
            <a:avLst/>
          </a:prstGeom>
        </p:spPr>
      </p:pic>
    </p:spTree>
    <p:extLst>
      <p:ext uri="{BB962C8B-B14F-4D97-AF65-F5344CB8AC3E}">
        <p14:creationId xmlns:p14="http://schemas.microsoft.com/office/powerpoint/2010/main" val="131534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87ADB48-07C9-ADB5-52C9-7873500B6F1A}"/>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dirty="0" err="1">
                <a:solidFill>
                  <a:schemeClr val="tx1"/>
                </a:solidFill>
                <a:latin typeface="+mj-lt"/>
                <a:ea typeface="+mj-ea"/>
                <a:cs typeface="+mj-cs"/>
              </a:rPr>
              <a:t>Acuerdo</a:t>
            </a:r>
            <a:r>
              <a:rPr lang="en-US" kern="1200" dirty="0">
                <a:solidFill>
                  <a:schemeClr val="tx1"/>
                </a:solidFill>
                <a:latin typeface="+mj-lt"/>
                <a:ea typeface="+mj-ea"/>
                <a:cs typeface="+mj-cs"/>
              </a:rPr>
              <a:t> de Paris</a:t>
            </a:r>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Marcador de contenido 4">
            <a:extLst>
              <a:ext uri="{FF2B5EF4-FFF2-40B4-BE49-F238E27FC236}">
                <a16:creationId xmlns:a16="http://schemas.microsoft.com/office/drawing/2014/main" id="{F7B9997C-D74E-25FD-AD08-4BE142326F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7216" y="511293"/>
            <a:ext cx="3909312"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6" name="Marcador de contenido 2">
            <a:extLst>
              <a:ext uri="{FF2B5EF4-FFF2-40B4-BE49-F238E27FC236}">
                <a16:creationId xmlns:a16="http://schemas.microsoft.com/office/drawing/2014/main" id="{976AC31B-DB9E-0382-6E36-033F121B8360}"/>
              </a:ext>
            </a:extLst>
          </p:cNvPr>
          <p:cNvSpPr txBox="1">
            <a:spLocks/>
          </p:cNvSpPr>
          <p:nvPr/>
        </p:nvSpPr>
        <p:spPr>
          <a:xfrm>
            <a:off x="5894962" y="1984443"/>
            <a:ext cx="5458838" cy="4192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12 de </a:t>
            </a:r>
            <a:r>
              <a:rPr lang="en-US" sz="2000" dirty="0" err="1"/>
              <a:t>diciembre</a:t>
            </a:r>
            <a:r>
              <a:rPr lang="en-US" sz="2000" dirty="0"/>
              <a:t> de 2015 y </a:t>
            </a:r>
            <a:r>
              <a:rPr lang="en-US" sz="2000" dirty="0" err="1"/>
              <a:t>entró</a:t>
            </a:r>
            <a:r>
              <a:rPr lang="en-US" sz="2000" dirty="0"/>
              <a:t> </a:t>
            </a:r>
            <a:r>
              <a:rPr lang="en-US" sz="2000" dirty="0" err="1"/>
              <a:t>en</a:t>
            </a:r>
            <a:r>
              <a:rPr lang="en-US" sz="2000" dirty="0"/>
              <a:t> vigor </a:t>
            </a:r>
            <a:r>
              <a:rPr lang="en-US" sz="2000" dirty="0" err="1"/>
              <a:t>el</a:t>
            </a:r>
            <a:r>
              <a:rPr lang="en-US" sz="2000" dirty="0"/>
              <a:t> 4 de </a:t>
            </a:r>
            <a:r>
              <a:rPr lang="en-US" sz="2000" dirty="0" err="1"/>
              <a:t>noviembre</a:t>
            </a:r>
            <a:r>
              <a:rPr lang="en-US" sz="2000" dirty="0"/>
              <a:t> de 2016</a:t>
            </a:r>
          </a:p>
          <a:p>
            <a:r>
              <a:rPr lang="en-US" sz="2000" dirty="0" err="1"/>
              <a:t>Objetivo</a:t>
            </a:r>
            <a:r>
              <a:rPr lang="en-US" sz="2000" dirty="0"/>
              <a:t>: </a:t>
            </a:r>
            <a:r>
              <a:rPr lang="en-US" sz="2000" dirty="0" err="1"/>
              <a:t>Limitar</a:t>
            </a:r>
            <a:r>
              <a:rPr lang="en-US" sz="2000" dirty="0"/>
              <a:t> </a:t>
            </a:r>
            <a:r>
              <a:rPr lang="en-US" sz="2000" dirty="0" err="1"/>
              <a:t>el</a:t>
            </a:r>
            <a:r>
              <a:rPr lang="en-US" sz="2000" dirty="0"/>
              <a:t> </a:t>
            </a:r>
            <a:r>
              <a:rPr lang="en-US" sz="2000" dirty="0" err="1"/>
              <a:t>aumento</a:t>
            </a:r>
            <a:r>
              <a:rPr lang="en-US" sz="2000" dirty="0"/>
              <a:t> de la </a:t>
            </a:r>
            <a:r>
              <a:rPr lang="en-US" sz="2000" dirty="0" err="1"/>
              <a:t>temperatura</a:t>
            </a:r>
            <a:r>
              <a:rPr lang="en-US" sz="2000" dirty="0"/>
              <a:t> global a 2°, </a:t>
            </a:r>
            <a:r>
              <a:rPr lang="en-US" sz="2000" dirty="0" err="1"/>
              <a:t>preferiblemente</a:t>
            </a:r>
            <a:r>
              <a:rPr lang="en-US" sz="2000" dirty="0"/>
              <a:t> 1,5°</a:t>
            </a:r>
          </a:p>
          <a:p>
            <a:pPr marL="342900"/>
            <a:r>
              <a:rPr lang="en-US" sz="2000" dirty="0" err="1"/>
              <a:t>Mecanismo</a:t>
            </a:r>
            <a:r>
              <a:rPr lang="en-US" sz="2000" dirty="0"/>
              <a:t>: </a:t>
            </a:r>
            <a:r>
              <a:rPr lang="en-US" sz="2000" dirty="0" err="1"/>
              <a:t>Contribuciones</a:t>
            </a:r>
            <a:r>
              <a:rPr lang="en-US" sz="2000" dirty="0"/>
              <a:t> </a:t>
            </a:r>
            <a:r>
              <a:rPr lang="en-US" sz="2000" dirty="0" err="1"/>
              <a:t>nacionales</a:t>
            </a:r>
            <a:r>
              <a:rPr lang="en-US" sz="2000" dirty="0"/>
              <a:t> </a:t>
            </a:r>
            <a:r>
              <a:rPr lang="en-US" sz="2000" dirty="0" err="1"/>
              <a:t>determinadas</a:t>
            </a:r>
            <a:r>
              <a:rPr lang="en-US" sz="2000" dirty="0"/>
              <a:t> (NDC)</a:t>
            </a:r>
          </a:p>
          <a:p>
            <a:pPr marL="800100" lvl="1"/>
            <a:r>
              <a:rPr lang="en-US" sz="2000" dirty="0" err="1"/>
              <a:t>Revisadas</a:t>
            </a:r>
            <a:r>
              <a:rPr lang="en-US" sz="2000" dirty="0"/>
              <a:t> </a:t>
            </a:r>
            <a:r>
              <a:rPr lang="en-US" sz="2000" dirty="0" err="1"/>
              <a:t>cada</a:t>
            </a:r>
            <a:r>
              <a:rPr lang="en-US" sz="2000" dirty="0"/>
              <a:t> 5 </a:t>
            </a:r>
            <a:r>
              <a:rPr lang="en-US" sz="2000" dirty="0" err="1"/>
              <a:t>años</a:t>
            </a:r>
            <a:r>
              <a:rPr lang="en-US" sz="2000" dirty="0"/>
              <a:t> para </a:t>
            </a:r>
            <a:r>
              <a:rPr lang="en-US" sz="2000" dirty="0" err="1"/>
              <a:t>establecer</a:t>
            </a:r>
            <a:r>
              <a:rPr lang="en-US" sz="2000" dirty="0"/>
              <a:t> </a:t>
            </a:r>
            <a:r>
              <a:rPr lang="en-US" sz="2000" dirty="0" err="1"/>
              <a:t>metas</a:t>
            </a:r>
            <a:r>
              <a:rPr lang="en-US" sz="2000" dirty="0"/>
              <a:t> </a:t>
            </a:r>
            <a:r>
              <a:rPr lang="en-US" sz="2000" dirty="0" err="1"/>
              <a:t>más</a:t>
            </a:r>
            <a:r>
              <a:rPr lang="en-US" sz="2000" dirty="0"/>
              <a:t> </a:t>
            </a:r>
            <a:r>
              <a:rPr lang="en-US" sz="2000" dirty="0" err="1"/>
              <a:t>ambiciosas</a:t>
            </a:r>
            <a:endParaRPr lang="en-US" sz="2000" dirty="0"/>
          </a:p>
          <a:p>
            <a:pPr marL="342900"/>
            <a:r>
              <a:rPr lang="en-US" sz="2000" dirty="0" err="1"/>
              <a:t>Mecanismos</a:t>
            </a:r>
            <a:r>
              <a:rPr lang="en-US" sz="2000" dirty="0"/>
              <a:t> de </a:t>
            </a:r>
            <a:r>
              <a:rPr lang="en-US" sz="2000" dirty="0" err="1"/>
              <a:t>cooperación</a:t>
            </a:r>
            <a:r>
              <a:rPr lang="en-US" sz="2000" dirty="0"/>
              <a:t> </a:t>
            </a:r>
            <a:r>
              <a:rPr lang="en-US" sz="2000" dirty="0" err="1"/>
              <a:t>internacional</a:t>
            </a:r>
            <a:r>
              <a:rPr lang="en-US" sz="2000" dirty="0"/>
              <a:t>: </a:t>
            </a:r>
          </a:p>
          <a:p>
            <a:pPr marL="800100" lvl="1"/>
            <a:r>
              <a:rPr lang="en-US" sz="2000" dirty="0" err="1"/>
              <a:t>Financiamiento</a:t>
            </a:r>
            <a:r>
              <a:rPr lang="en-US" sz="2000" dirty="0"/>
              <a:t> </a:t>
            </a:r>
          </a:p>
          <a:p>
            <a:pPr marL="800100" lvl="1"/>
            <a:r>
              <a:rPr lang="en-US" sz="2000" dirty="0" err="1"/>
              <a:t>Transferencias</a:t>
            </a:r>
            <a:r>
              <a:rPr lang="en-US" sz="2000" dirty="0"/>
              <a:t> de </a:t>
            </a:r>
            <a:r>
              <a:rPr lang="en-US" sz="2000" dirty="0" err="1"/>
              <a:t>tecnología</a:t>
            </a:r>
            <a:endParaRPr lang="en-US" sz="2000" dirty="0"/>
          </a:p>
          <a:p>
            <a:pPr marL="0"/>
            <a:endParaRPr lang="en-US" sz="1400" dirty="0"/>
          </a:p>
          <a:p>
            <a:endParaRPr lang="en-US" sz="1400" dirty="0"/>
          </a:p>
          <a:p>
            <a:endParaRPr lang="en-US" sz="1400" dirty="0"/>
          </a:p>
          <a:p>
            <a:pPr marL="0"/>
            <a:endParaRPr lang="en-US" sz="1400" dirty="0"/>
          </a:p>
        </p:txBody>
      </p:sp>
    </p:spTree>
    <p:extLst>
      <p:ext uri="{BB962C8B-B14F-4D97-AF65-F5344CB8AC3E}">
        <p14:creationId xmlns:p14="http://schemas.microsoft.com/office/powerpoint/2010/main" val="142247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Arc 42">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ítulo 1">
            <a:extLst>
              <a:ext uri="{FF2B5EF4-FFF2-40B4-BE49-F238E27FC236}">
                <a16:creationId xmlns:a16="http://schemas.microsoft.com/office/drawing/2014/main" id="{D468282B-6CC3-3527-C57A-0EBA4BE826FA}"/>
              </a:ext>
            </a:extLst>
          </p:cNvPr>
          <p:cNvSpPr>
            <a:spLocks noGrp="1"/>
          </p:cNvSpPr>
          <p:nvPr>
            <p:ph type="title"/>
          </p:nvPr>
        </p:nvSpPr>
        <p:spPr>
          <a:xfrm>
            <a:off x="838200" y="365125"/>
            <a:ext cx="10515599" cy="1325563"/>
          </a:xfrm>
        </p:spPr>
        <p:txBody>
          <a:bodyPr>
            <a:normAutofit/>
          </a:bodyPr>
          <a:lstStyle/>
          <a:p>
            <a:r>
              <a:rPr lang="es-ES"/>
              <a:t>Litigación climática</a:t>
            </a:r>
          </a:p>
        </p:txBody>
      </p:sp>
      <p:sp>
        <p:nvSpPr>
          <p:cNvPr id="45" name="Oval 4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id="{16658B69-09F9-5096-82F4-C613B60CC9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9962" y="2594722"/>
            <a:ext cx="4221597" cy="3556695"/>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graphicFrame>
        <p:nvGraphicFramePr>
          <p:cNvPr id="23" name="Marcador de contenido 2">
            <a:extLst>
              <a:ext uri="{FF2B5EF4-FFF2-40B4-BE49-F238E27FC236}">
                <a16:creationId xmlns:a16="http://schemas.microsoft.com/office/drawing/2014/main" id="{BA02FB27-152C-5C00-4599-FCCC6FA73280}"/>
              </a:ext>
            </a:extLst>
          </p:cNvPr>
          <p:cNvGraphicFramePr>
            <a:graphicFrameLocks noGrp="1"/>
          </p:cNvGraphicFramePr>
          <p:nvPr>
            <p:ph idx="1"/>
            <p:extLst>
              <p:ext uri="{D42A27DB-BD31-4B8C-83A1-F6EECF244321}">
                <p14:modId xmlns:p14="http://schemas.microsoft.com/office/powerpoint/2010/main" val="1220762314"/>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21407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5339</TotalTime>
  <Words>2201</Words>
  <Application>Microsoft Office PowerPoint</Application>
  <PresentationFormat>Panorámica</PresentationFormat>
  <Paragraphs>174</Paragraphs>
  <Slides>16</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Aptos</vt:lpstr>
      <vt:lpstr>Aptos Display</vt:lpstr>
      <vt:lpstr>Arial</vt:lpstr>
      <vt:lpstr>Calibri</vt:lpstr>
      <vt:lpstr>Courier New</vt:lpstr>
      <vt:lpstr>Tema de Office</vt:lpstr>
      <vt:lpstr>Cambio Climático</vt:lpstr>
      <vt:lpstr>¿Qué es el Cambio Climático?</vt:lpstr>
      <vt:lpstr>¿Qué provoca el Cambio Climático?</vt:lpstr>
      <vt:lpstr>Historia de la regulación del Cambio Climático</vt:lpstr>
      <vt:lpstr>Conferencia de las Naciones Unidas sobre el Medio Humano</vt:lpstr>
      <vt:lpstr>Convención Marco de Naciones Unidas sobre el Cambio Climático </vt:lpstr>
      <vt:lpstr>Protocolo de Kioto</vt:lpstr>
      <vt:lpstr>Acuerdo de Paris</vt:lpstr>
      <vt:lpstr>Litigación climática</vt:lpstr>
      <vt:lpstr>Regulación nacional del Cambio Climático</vt:lpstr>
      <vt:lpstr>Ley Marco de Cambio Climático</vt:lpstr>
      <vt:lpstr>Ley Marco de Cambio Climático</vt:lpstr>
      <vt:lpstr>NDC</vt:lpstr>
      <vt:lpstr>Ley Marco de Cambio Climático</vt:lpstr>
      <vt:lpstr>Cambio Climático en el SEIA</vt:lpstr>
      <vt:lpstr>Jurisprudencia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Agustín Fuentes</dc:creator>
  <cp:lastModifiedBy>E-I</cp:lastModifiedBy>
  <cp:revision>249</cp:revision>
  <dcterms:created xsi:type="dcterms:W3CDTF">2024-03-13T01:32:42Z</dcterms:created>
  <dcterms:modified xsi:type="dcterms:W3CDTF">2024-03-18T15:37:37Z</dcterms:modified>
</cp:coreProperties>
</file>