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D4FA-A758-4E3A-A89A-657AA75B6956}" type="datetimeFigureOut">
              <a:rPr lang="es-CL" smtClean="0"/>
              <a:pPr/>
              <a:t>20-03-2018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69C-0F63-45B5-9DF4-C6990D3F11F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D4FA-A758-4E3A-A89A-657AA75B6956}" type="datetimeFigureOut">
              <a:rPr lang="es-CL" smtClean="0"/>
              <a:pPr/>
              <a:t>20-03-2018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69C-0F63-45B5-9DF4-C6990D3F11F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D4FA-A758-4E3A-A89A-657AA75B6956}" type="datetimeFigureOut">
              <a:rPr lang="es-CL" smtClean="0"/>
              <a:pPr/>
              <a:t>20-03-2018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69C-0F63-45B5-9DF4-C6990D3F11F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D4FA-A758-4E3A-A89A-657AA75B6956}" type="datetimeFigureOut">
              <a:rPr lang="es-CL" smtClean="0"/>
              <a:pPr/>
              <a:t>20-03-2018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69C-0F63-45B5-9DF4-C6990D3F11F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D4FA-A758-4E3A-A89A-657AA75B6956}" type="datetimeFigureOut">
              <a:rPr lang="es-CL" smtClean="0"/>
              <a:pPr/>
              <a:t>20-03-2018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69C-0F63-45B5-9DF4-C6990D3F11F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D4FA-A758-4E3A-A89A-657AA75B6956}" type="datetimeFigureOut">
              <a:rPr lang="es-CL" smtClean="0"/>
              <a:pPr/>
              <a:t>20-03-2018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69C-0F63-45B5-9DF4-C6990D3F11F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D4FA-A758-4E3A-A89A-657AA75B6956}" type="datetimeFigureOut">
              <a:rPr lang="es-CL" smtClean="0"/>
              <a:pPr/>
              <a:t>20-03-2018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69C-0F63-45B5-9DF4-C6990D3F11F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D4FA-A758-4E3A-A89A-657AA75B6956}" type="datetimeFigureOut">
              <a:rPr lang="es-CL" smtClean="0"/>
              <a:pPr/>
              <a:t>20-03-2018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69C-0F63-45B5-9DF4-C6990D3F11F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D4FA-A758-4E3A-A89A-657AA75B6956}" type="datetimeFigureOut">
              <a:rPr lang="es-CL" smtClean="0"/>
              <a:pPr/>
              <a:t>20-03-2018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69C-0F63-45B5-9DF4-C6990D3F11F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D4FA-A758-4E3A-A89A-657AA75B6956}" type="datetimeFigureOut">
              <a:rPr lang="es-CL" smtClean="0"/>
              <a:pPr/>
              <a:t>20-03-2018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69C-0F63-45B5-9DF4-C6990D3F11F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D4FA-A758-4E3A-A89A-657AA75B6956}" type="datetimeFigureOut">
              <a:rPr lang="es-CL" smtClean="0"/>
              <a:pPr/>
              <a:t>20-03-2018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69C-0F63-45B5-9DF4-C6990D3F11F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9D4FA-A758-4E3A-A89A-657AA75B6956}" type="datetimeFigureOut">
              <a:rPr lang="es-CL" smtClean="0"/>
              <a:pPr/>
              <a:t>20-03-2018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3A69C-0F63-45B5-9DF4-C6990D3F11F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Frontera Norte de Chile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Curso Fronteras de Chile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Profesor Mario Arnello</a:t>
            </a:r>
            <a:endParaRPr lang="es-C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tricio\Pictures\img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968552" cy="683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tricio\Pictures\img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5821" y="0"/>
            <a:ext cx="36983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tricio\Pictures\img05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3077090"/>
            <a:ext cx="9144000" cy="19961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3842 L 0 0.6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67176 L 0 1.0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051 L 0 1.338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3843 L 0 1.671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67176 L -2.5E-6 2.00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tricio\Pictures\img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00600" cy="6858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tricio\Pictures\img054.jpg"/>
          <p:cNvPicPr>
            <a:picLocks noChangeAspect="1" noChangeArrowheads="1"/>
          </p:cNvPicPr>
          <p:nvPr/>
        </p:nvPicPr>
        <p:blipFill>
          <a:blip r:embed="rId2" cstate="print"/>
          <a:srcRect t="7825" r="17545" b="22143"/>
          <a:stretch>
            <a:fillRect/>
          </a:stretch>
        </p:blipFill>
        <p:spPr bwMode="auto">
          <a:xfrm>
            <a:off x="1499090" y="0"/>
            <a:ext cx="5845431" cy="6830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tricio\Pictures\img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21091"/>
            <a:ext cx="5020653" cy="690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e-ir.info/wp-content/uploads/2014/03/ICJImag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" y="260648"/>
            <a:ext cx="8963025" cy="64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"/>
          <p:cNvCxnSpPr/>
          <p:nvPr/>
        </p:nvCxnSpPr>
        <p:spPr>
          <a:xfrm flipH="1">
            <a:off x="3419872" y="2996952"/>
            <a:ext cx="3024336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4932040" y="2276872"/>
            <a:ext cx="57606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5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-ir.info/wp-content/uploads/2014/03/ICJImag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" y="226268"/>
            <a:ext cx="8963025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9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</Words>
  <Application>Microsoft Office PowerPoint</Application>
  <PresentationFormat>Presentación en pantalla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Frontera Norte de Chile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Frontera Norte de Chile</dc:title>
  <dc:creator>Patricio</dc:creator>
  <cp:lastModifiedBy>Jessica Piña</cp:lastModifiedBy>
  <cp:revision>7</cp:revision>
  <dcterms:created xsi:type="dcterms:W3CDTF">2016-03-16T00:34:05Z</dcterms:created>
  <dcterms:modified xsi:type="dcterms:W3CDTF">2018-03-20T16:15:41Z</dcterms:modified>
</cp:coreProperties>
</file>