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8" autoAdjust="0"/>
    <p:restoredTop sz="94660"/>
  </p:normalViewPr>
  <p:slideViewPr>
    <p:cSldViewPr snapToGrid="0">
      <p:cViewPr varScale="1">
        <p:scale>
          <a:sx n="49" d="100"/>
          <a:sy n="49" d="100"/>
        </p:scale>
        <p:origin x="72" y="1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4/18/2024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4/18/2024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US" dirty="0" smtClean="0"/>
              <a:t>Ayudantía 18.04.24</a:t>
            </a:r>
            <a:endParaRPr lang="es-419" dirty="0"/>
          </a:p>
        </p:txBody>
      </p:sp>
      <p:sp>
        <p:nvSpPr>
          <p:cNvPr id="3" name="Subtítulo 2"/>
          <p:cNvSpPr>
            <a:spLocks noGrp="1"/>
          </p:cNvSpPr>
          <p:nvPr>
            <p:ph type="subTitle" idx="1"/>
          </p:nvPr>
        </p:nvSpPr>
        <p:spPr/>
        <p:txBody>
          <a:bodyPr>
            <a:normAutofit lnSpcReduction="10000"/>
          </a:bodyPr>
          <a:lstStyle/>
          <a:p>
            <a:r>
              <a:rPr lang="es-US" dirty="0" smtClean="0"/>
              <a:t>Matías Mardones V.</a:t>
            </a:r>
          </a:p>
          <a:p>
            <a:r>
              <a:rPr lang="es-US" dirty="0" smtClean="0"/>
              <a:t>Sebastián Venegas V.</a:t>
            </a:r>
            <a:endParaRPr lang="es-US" dirty="0"/>
          </a:p>
          <a:p>
            <a:r>
              <a:rPr lang="es-US" u="sng" dirty="0" smtClean="0"/>
              <a:t>Fecha prueba parcial</a:t>
            </a:r>
            <a:r>
              <a:rPr lang="es-US" dirty="0" smtClean="0"/>
              <a:t>: Viernes 26 de abril</a:t>
            </a:r>
            <a:endParaRPr lang="es-419" dirty="0"/>
          </a:p>
        </p:txBody>
      </p:sp>
    </p:spTree>
    <p:extLst>
      <p:ext uri="{BB962C8B-B14F-4D97-AF65-F5344CB8AC3E}">
        <p14:creationId xmlns:p14="http://schemas.microsoft.com/office/powerpoint/2010/main" val="1645513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err="1" smtClean="0"/>
              <a:t>Tips</a:t>
            </a:r>
            <a:r>
              <a:rPr lang="es-US" dirty="0" smtClean="0"/>
              <a:t> generales</a:t>
            </a:r>
            <a:endParaRPr lang="es-419" dirty="0"/>
          </a:p>
        </p:txBody>
      </p:sp>
      <p:sp>
        <p:nvSpPr>
          <p:cNvPr id="3" name="Marcador de contenido 2"/>
          <p:cNvSpPr>
            <a:spLocks noGrp="1"/>
          </p:cNvSpPr>
          <p:nvPr>
            <p:ph idx="1"/>
          </p:nvPr>
        </p:nvSpPr>
        <p:spPr/>
        <p:txBody>
          <a:bodyPr/>
          <a:lstStyle/>
          <a:p>
            <a:r>
              <a:rPr lang="es-US" dirty="0" smtClean="0"/>
              <a:t>Identificación del problema jurídico planteado (formulación de la pregunta, normas, discusión, etc.)</a:t>
            </a:r>
          </a:p>
          <a:p>
            <a:r>
              <a:rPr lang="es-US" dirty="0" smtClean="0"/>
              <a:t>Estructura-tipo de resolución de casos:</a:t>
            </a:r>
          </a:p>
          <a:p>
            <a:pPr lvl="1"/>
            <a:r>
              <a:rPr lang="es-US" dirty="0" smtClean="0"/>
              <a:t>Encuadrar hecho en base a </a:t>
            </a:r>
            <a:r>
              <a:rPr lang="es-US" u="sng" dirty="0" smtClean="0"/>
              <a:t>elementos de la teoría del delito </a:t>
            </a:r>
            <a:r>
              <a:rPr lang="es-US" dirty="0" smtClean="0"/>
              <a:t>(acción, típica, antijurídica y culpable), con énfasis en el problema que se haya planteado; o</a:t>
            </a:r>
          </a:p>
          <a:p>
            <a:pPr lvl="1"/>
            <a:r>
              <a:rPr lang="es-US" dirty="0" smtClean="0"/>
              <a:t>Abordar directamente la pregunta planteada</a:t>
            </a:r>
          </a:p>
          <a:p>
            <a:r>
              <a:rPr lang="es-US" u="sng" dirty="0" smtClean="0"/>
              <a:t>Materia</a:t>
            </a:r>
            <a:r>
              <a:rPr lang="es-US" dirty="0" smtClean="0"/>
              <a:t>: delitos contra la vida</a:t>
            </a:r>
          </a:p>
          <a:p>
            <a:endParaRPr lang="es-US" dirty="0" smtClean="0"/>
          </a:p>
          <a:p>
            <a:endParaRPr lang="es-419" dirty="0"/>
          </a:p>
        </p:txBody>
      </p:sp>
    </p:spTree>
    <p:extLst>
      <p:ext uri="{BB962C8B-B14F-4D97-AF65-F5344CB8AC3E}">
        <p14:creationId xmlns:p14="http://schemas.microsoft.com/office/powerpoint/2010/main" val="1429950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smtClean="0"/>
              <a:t>Casos (I)</a:t>
            </a:r>
            <a:endParaRPr lang="es-419" dirty="0"/>
          </a:p>
        </p:txBody>
      </p:sp>
      <p:sp>
        <p:nvSpPr>
          <p:cNvPr id="3" name="Marcador de contenido 2"/>
          <p:cNvSpPr>
            <a:spLocks noGrp="1"/>
          </p:cNvSpPr>
          <p:nvPr>
            <p:ph idx="1"/>
          </p:nvPr>
        </p:nvSpPr>
        <p:spPr/>
        <p:txBody>
          <a:bodyPr>
            <a:normAutofit fontScale="62500" lnSpcReduction="20000"/>
          </a:bodyPr>
          <a:lstStyle/>
          <a:p>
            <a:pPr marL="0" indent="0" algn="just">
              <a:buNone/>
            </a:pPr>
            <a:r>
              <a:rPr lang="es-CL" dirty="0"/>
              <a:t>En junio de 2018, el </a:t>
            </a:r>
            <a:r>
              <a:rPr lang="es-CL" dirty="0" err="1"/>
              <a:t>jóven</a:t>
            </a:r>
            <a:r>
              <a:rPr lang="es-CL" dirty="0"/>
              <a:t> de 17 años Esteban Suazo se encontraba bebiendo cerveza junto con unos amigos en una plaza de la población El Castillo de la comuna de La </a:t>
            </a:r>
            <a:r>
              <a:rPr lang="es-CL" dirty="0" err="1"/>
              <a:t>Pintana</a:t>
            </a:r>
            <a:r>
              <a:rPr lang="es-CL" dirty="0"/>
              <a:t>, con el propósito de celebrar una victoria que tuvo junto con su equipo en un partido de fútbol. A eso de las 23.50 horas aprox. se acerca un miembro del equipo contrario, enceguecido por la humillación de la derrota a golpearlo repetidas veces con una botella de vidrio en la cabeza, resultando lesionado y perdiendo la conciencia luego de unos segundos. Producto de lo anterior, Humberto resultó con un trauma encéfalo craneano que le generó la pérdida de un hueso de 2 x 0 cm. en el sector del parietal izquierdo que tuvo que ser extraído tras una craniectomía </a:t>
            </a:r>
            <a:r>
              <a:rPr lang="es-CL" dirty="0" err="1"/>
              <a:t>descompresiva</a:t>
            </a:r>
            <a:r>
              <a:rPr lang="es-CL" dirty="0"/>
              <a:t> de urgencia, lo que claramente truncó su prometedora carrera de futbolista. </a:t>
            </a:r>
          </a:p>
          <a:p>
            <a:pPr marL="0" indent="0" algn="just">
              <a:buNone/>
            </a:pPr>
            <a:r>
              <a:rPr lang="es-CL" dirty="0"/>
              <a:t>Luego de una larga rehabilitación, Esteban logró volver a jugar, por lo que decide reintegrarse al equipo de su barrio. </a:t>
            </a:r>
          </a:p>
          <a:p>
            <a:pPr marL="0" indent="0" algn="just">
              <a:buNone/>
            </a:pPr>
            <a:r>
              <a:rPr lang="es-CL" dirty="0"/>
              <a:t>En ese contexto, un 19 de abril de 2023, luego de un reñido partido, Humberto logró conseguir la victoria de su equipo tras un polémico gol en el último instante del partido, provocando la cólera de sus rivales, en particular del arquero Jonathan Herrera, quien tras discutir con nuestro flamante goleador le propina una fuerte patada en el rostro que generó su caída, golpeándose la zona parietal izquierda del cráneo con el travesaño izquierdo del arco. Este fuerte golpe causó en Esteban un traumatismo craneoencefálico como también una hemorragia interna de considerable gravedad que provocaría su muerte un par de días después mientras se encontraba internado en el Hospital </a:t>
            </a:r>
            <a:r>
              <a:rPr lang="es-CL" dirty="0" err="1"/>
              <a:t>Sótero</a:t>
            </a:r>
            <a:r>
              <a:rPr lang="es-CL" dirty="0"/>
              <a:t> del Río.</a:t>
            </a:r>
          </a:p>
          <a:p>
            <a:pPr marL="0" indent="0" algn="just">
              <a:buNone/>
            </a:pPr>
            <a:r>
              <a:rPr lang="es-CL" b="1" dirty="0" smtClean="0"/>
              <a:t>¿Es </a:t>
            </a:r>
            <a:r>
              <a:rPr lang="es-CL" b="1" dirty="0"/>
              <a:t>imputable </a:t>
            </a:r>
            <a:r>
              <a:rPr lang="es-CL" b="1" dirty="0" smtClean="0"/>
              <a:t>la muerte de </a:t>
            </a:r>
            <a:r>
              <a:rPr lang="es-CL" b="1" dirty="0"/>
              <a:t>Esteban Suazo a Jonathan Herrera?, sino ¿que conducta/s son imputables?</a:t>
            </a:r>
          </a:p>
          <a:p>
            <a:endParaRPr lang="es-419" dirty="0"/>
          </a:p>
        </p:txBody>
      </p:sp>
    </p:spTree>
    <p:extLst>
      <p:ext uri="{BB962C8B-B14F-4D97-AF65-F5344CB8AC3E}">
        <p14:creationId xmlns:p14="http://schemas.microsoft.com/office/powerpoint/2010/main" val="965220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smtClean="0"/>
              <a:t>Casos (II)</a:t>
            </a:r>
            <a:endParaRPr lang="es-419" dirty="0"/>
          </a:p>
        </p:txBody>
      </p:sp>
      <p:sp>
        <p:nvSpPr>
          <p:cNvPr id="3" name="Marcador de contenido 2"/>
          <p:cNvSpPr>
            <a:spLocks noGrp="1"/>
          </p:cNvSpPr>
          <p:nvPr>
            <p:ph idx="1"/>
          </p:nvPr>
        </p:nvSpPr>
        <p:spPr/>
        <p:txBody>
          <a:bodyPr>
            <a:normAutofit lnSpcReduction="10000"/>
          </a:bodyPr>
          <a:lstStyle/>
          <a:p>
            <a:pPr marL="0" indent="0" algn="just">
              <a:buNone/>
            </a:pPr>
            <a:r>
              <a:rPr lang="es-CL" sz="2000" dirty="0"/>
              <a:t>Cid Campos, de 27 años, fue criado por exclusivamente por su madre María desde que tenía tan sólo 4 meses. María decidió nunca comentarle a Cid sobre quién era su padre, pues los había abandonado a los pocos meses de nacido Cid. El día 24 de diciembre de 2024, Cid vuelve de hacer las compras en el </a:t>
            </a:r>
            <a:r>
              <a:rPr lang="es-CL" sz="2000" dirty="0" err="1"/>
              <a:t>kiosko</a:t>
            </a:r>
            <a:r>
              <a:rPr lang="es-CL" sz="2000" dirty="0"/>
              <a:t> de la esquina, cuando ve a lo lejos a un hombre de unos 50 años, estar amenazando a su madre con un arma blanca. Frente a esto, Cid se abalanza contra el hombre mayor y, en el forcejeo, le entierra el cuchillo en el costado derecho del tórax, perforándole el lóbulo pulmonar y provocándole finalmente la muerte. El hombre, de nombre Miguel, era padre biológico de Cid y ex pareja de María. </a:t>
            </a:r>
            <a:endParaRPr lang="es-CL" sz="2000" dirty="0" smtClean="0"/>
          </a:p>
          <a:p>
            <a:pPr marL="0" indent="0" algn="just">
              <a:buNone/>
            </a:pPr>
            <a:r>
              <a:rPr lang="es-CL" sz="2000" b="1" dirty="0" smtClean="0"/>
              <a:t>La muerte de Miguel ¿es imputable a Cid Campos? Especifique el eventual delito o delitos imputables y posibles defensas de Cid </a:t>
            </a:r>
          </a:p>
          <a:p>
            <a:pPr marL="0" indent="0">
              <a:buNone/>
            </a:pPr>
            <a:endParaRPr lang="es-CL" dirty="0"/>
          </a:p>
          <a:p>
            <a:pPr marL="0" indent="0">
              <a:buNone/>
            </a:pPr>
            <a:endParaRPr lang="es-419" dirty="0"/>
          </a:p>
        </p:txBody>
      </p:sp>
    </p:spTree>
    <p:extLst>
      <p:ext uri="{BB962C8B-B14F-4D97-AF65-F5344CB8AC3E}">
        <p14:creationId xmlns:p14="http://schemas.microsoft.com/office/powerpoint/2010/main" val="3142807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smtClean="0"/>
              <a:t>Casos (III)</a:t>
            </a:r>
            <a:endParaRPr lang="es-419" dirty="0"/>
          </a:p>
        </p:txBody>
      </p:sp>
      <p:sp>
        <p:nvSpPr>
          <p:cNvPr id="3" name="Marcador de contenido 2"/>
          <p:cNvSpPr>
            <a:spLocks noGrp="1"/>
          </p:cNvSpPr>
          <p:nvPr>
            <p:ph idx="1"/>
          </p:nvPr>
        </p:nvSpPr>
        <p:spPr>
          <a:xfrm>
            <a:off x="1295401" y="2556932"/>
            <a:ext cx="9601196" cy="3461096"/>
          </a:xfrm>
        </p:spPr>
        <p:txBody>
          <a:bodyPr>
            <a:normAutofit fontScale="92500" lnSpcReduction="10000"/>
          </a:bodyPr>
          <a:lstStyle/>
          <a:p>
            <a:pPr marL="0" indent="0" algn="just">
              <a:buNone/>
            </a:pPr>
            <a:r>
              <a:rPr lang="es-CL" sz="2000" dirty="0"/>
              <a:t>En agosto de 2018, en horas de la noche, la víctima Arnaldo y su cónyuge Roxana se reunieron al interior de su domicilio que compartían en la comuna de Quilpué. Roxana, aprovechándose de la confianza de Arnaldo, le suministró en su bebida una alta dosis de </a:t>
            </a:r>
            <a:r>
              <a:rPr lang="es-CL" sz="2000" dirty="0" err="1"/>
              <a:t>Clotiazepám</a:t>
            </a:r>
            <a:r>
              <a:rPr lang="es-CL" sz="2000" dirty="0"/>
              <a:t>, la cual había sido proporcionada anteriormente por el amante de Roxana, Federico. Una vez dicho psicofármaco hizo efecto en Arnaldo, y quedando este último en totalmente inconsciente, el coimputado Federico procede a ingresar al domicilio y asestar siete estocadas en la región torácica de Arnaldo, una de las cuales dio de lleno en el corazón de la víctima, provocándole la muerte. Luego de esto, Federico con la ayuda de Roxana, proceden a descuartizar el cuerpo, para luego lanzar sus restos a la cuenca del Río Aconcagua. </a:t>
            </a:r>
            <a:endParaRPr lang="es-CL" sz="2000" dirty="0" smtClean="0"/>
          </a:p>
          <a:p>
            <a:pPr marL="0" indent="0" algn="just">
              <a:buNone/>
            </a:pPr>
            <a:r>
              <a:rPr lang="es-CL" sz="2000" b="1" dirty="0" smtClean="0"/>
              <a:t>Determine la responsabilidad penal que le cabe en los hechos a Roxana y a Federico ¿son imputables del mismo delito? Argumente calificación jurídica y especifique grado de autoría y participación de cada uno. </a:t>
            </a:r>
          </a:p>
          <a:p>
            <a:pPr marL="0" indent="0">
              <a:buNone/>
            </a:pPr>
            <a:endParaRPr lang="es-419" dirty="0"/>
          </a:p>
        </p:txBody>
      </p:sp>
    </p:spTree>
    <p:extLst>
      <p:ext uri="{BB962C8B-B14F-4D97-AF65-F5344CB8AC3E}">
        <p14:creationId xmlns:p14="http://schemas.microsoft.com/office/powerpoint/2010/main" val="2792102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smtClean="0"/>
              <a:t>Casos (IV)</a:t>
            </a:r>
            <a:endParaRPr lang="es-419" dirty="0"/>
          </a:p>
        </p:txBody>
      </p:sp>
      <p:sp>
        <p:nvSpPr>
          <p:cNvPr id="3" name="Marcador de contenido 2"/>
          <p:cNvSpPr>
            <a:spLocks noGrp="1"/>
          </p:cNvSpPr>
          <p:nvPr>
            <p:ph idx="1"/>
          </p:nvPr>
        </p:nvSpPr>
        <p:spPr/>
        <p:txBody>
          <a:bodyPr>
            <a:normAutofit fontScale="92500" lnSpcReduction="20000"/>
          </a:bodyPr>
          <a:lstStyle/>
          <a:p>
            <a:pPr marL="0" indent="0" algn="just">
              <a:buNone/>
            </a:pPr>
            <a:r>
              <a:rPr lang="es-CL" sz="2000" dirty="0"/>
              <a:t>Aproximadamente a las 5:00 de la mañana, Jocelyn comienza con fuertes dolores abdominales, por lo que concurre al Hospital Sotero del Río. En dicho reciento, luego de los exámenes, se le informa a Jocelyn que está embarazada y entrando en labores de parto, cuestión completamente desconocida por Jocelyn. En estas circunstancias da a luz a un bebé de sexo masculino, registrado con el nombre de Gabriel. A las 24 horas siguientes, se da de alta a Jocelyn y su bebé. Saliendo del recinto asistencial, Jocelyn mete al recién nacido en un mochila, la cual deja en un paradero al lado del hospital. A los pocos minutos después, Jocelyn se arrepiente y vuelve al paradero, no encontrando al bebé, el cual había sido rescatado por terceras personas quienes hicieron la respectiva denuncia ante las autoridades. </a:t>
            </a:r>
            <a:endParaRPr lang="es-CL" sz="2000" dirty="0" smtClean="0"/>
          </a:p>
          <a:p>
            <a:pPr marL="0" indent="0" algn="just">
              <a:buNone/>
            </a:pPr>
            <a:r>
              <a:rPr lang="es-CL" sz="1900" b="1" dirty="0" smtClean="0"/>
              <a:t>¿Qué delito o delitos es o son imputables a Jocelyn? Argumente calificación jurídica, </a:t>
            </a:r>
            <a:r>
              <a:rPr lang="es-CL" sz="1900" b="1" dirty="0" err="1" smtClean="0"/>
              <a:t>íter</a:t>
            </a:r>
            <a:r>
              <a:rPr lang="es-CL" sz="1900" b="1" dirty="0" smtClean="0"/>
              <a:t> </a:t>
            </a:r>
            <a:r>
              <a:rPr lang="es-CL" sz="1900" b="1" dirty="0" err="1" smtClean="0"/>
              <a:t>criminis</a:t>
            </a:r>
            <a:r>
              <a:rPr lang="es-CL" sz="1900" b="1" dirty="0" smtClean="0"/>
              <a:t>, grado de autoría y participación y eventuales concursos y/o circunstancias modificatorias</a:t>
            </a:r>
            <a:r>
              <a:rPr lang="es-419" sz="1900" dirty="0" smtClean="0"/>
              <a:t>. </a:t>
            </a:r>
            <a:r>
              <a:rPr lang="es-419" sz="1900" b="1" dirty="0" smtClean="0"/>
              <a:t>¿Cambiaría su respuesta en caso de que se hubiera producido la muerte?</a:t>
            </a:r>
            <a:endParaRPr lang="es-419" sz="1900" dirty="0" smtClean="0"/>
          </a:p>
          <a:p>
            <a:pPr marL="0" indent="0" algn="just">
              <a:buNone/>
            </a:pPr>
            <a:endParaRPr lang="es-CL" sz="2000" dirty="0"/>
          </a:p>
        </p:txBody>
      </p:sp>
    </p:spTree>
    <p:extLst>
      <p:ext uri="{BB962C8B-B14F-4D97-AF65-F5344CB8AC3E}">
        <p14:creationId xmlns:p14="http://schemas.microsoft.com/office/powerpoint/2010/main" val="32411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smtClean="0"/>
              <a:t>Casos (V)</a:t>
            </a:r>
            <a:endParaRPr lang="es-419" dirty="0"/>
          </a:p>
        </p:txBody>
      </p:sp>
      <p:sp>
        <p:nvSpPr>
          <p:cNvPr id="3" name="Marcador de contenido 2"/>
          <p:cNvSpPr>
            <a:spLocks noGrp="1"/>
          </p:cNvSpPr>
          <p:nvPr>
            <p:ph idx="1"/>
          </p:nvPr>
        </p:nvSpPr>
        <p:spPr>
          <a:xfrm>
            <a:off x="1295402" y="2543284"/>
            <a:ext cx="9601196" cy="3318936"/>
          </a:xfrm>
        </p:spPr>
        <p:txBody>
          <a:bodyPr>
            <a:normAutofit/>
          </a:bodyPr>
          <a:lstStyle/>
          <a:p>
            <a:pPr marL="0" indent="0" algn="just">
              <a:buNone/>
            </a:pPr>
            <a:r>
              <a:rPr lang="es-CL" sz="1600" dirty="0"/>
              <a:t>Ignacio y Gabriela son amigos desde la infancia, habiendo tenido Ignacio siempre sentimientos más profundos hacia Gabriela. Teniendo ambos cumplidos 18 años y estando en 4° medio en el Liceo San José de la Preciosa Sangre, comuna de Quinta Normal, Ignacio le confiesa sus sentimientos a Gabriela. Frente a esta declaración, Gabriela le explica a Ignacio que no tiene los mismos sentimientos hacia él, que lo considera solamente su amigo y que, además, ella siempre se ha sentido atraída por otras mujeres y no por hombres. Durante las semanas siguientes, Ignacio envía de manera reiterada insultos a Gabriela a través de WhatsApp, principalmente dirigidos a denostar su orientación sexual. Asimismo, Ignacio se dedica a difundir rumores sobre la vida sexual de Gabriela en el Liceo, lo que genera una oleada de </a:t>
            </a:r>
            <a:r>
              <a:rPr lang="es-CL" sz="1600" i="1" dirty="0" err="1"/>
              <a:t>bullying</a:t>
            </a:r>
            <a:r>
              <a:rPr lang="es-CL" sz="1600" dirty="0"/>
              <a:t> en contra de Gabriela. A los dos meses del inicio de </a:t>
            </a:r>
            <a:r>
              <a:rPr lang="es-CL" sz="1600" dirty="0" smtClean="0"/>
              <a:t>los </a:t>
            </a:r>
            <a:r>
              <a:rPr lang="es-CL" sz="1600" dirty="0"/>
              <a:t>hechos, Gabriela toma la decisión de suicidarse mediante el consumo de más de 20 comprimidos de benzodiacepinas, produciéndole la muerte por intoxicación medicamentosa de psicofármacos. </a:t>
            </a:r>
            <a:endParaRPr lang="es-CL" sz="1600" dirty="0" smtClean="0"/>
          </a:p>
          <a:p>
            <a:pPr marL="0" indent="0" algn="just">
              <a:buNone/>
            </a:pPr>
            <a:r>
              <a:rPr lang="es-CL" sz="1600" b="1" dirty="0" smtClean="0"/>
              <a:t>La muerte de Gabriela ¿es imputable a Ignacio? Desarrolle eventuales delitos, título de autoría o participación, y determinación de la pena. </a:t>
            </a:r>
          </a:p>
          <a:p>
            <a:pPr marL="0" indent="0">
              <a:buNone/>
            </a:pPr>
            <a:endParaRPr lang="es-419" dirty="0"/>
          </a:p>
        </p:txBody>
      </p:sp>
    </p:spTree>
    <p:extLst>
      <p:ext uri="{BB962C8B-B14F-4D97-AF65-F5344CB8AC3E}">
        <p14:creationId xmlns:p14="http://schemas.microsoft.com/office/powerpoint/2010/main" val="7046766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TotalTime>
  <Words>1165</Words>
  <Application>Microsoft Office PowerPoint</Application>
  <PresentationFormat>Panorámica</PresentationFormat>
  <Paragraphs>27</Paragraphs>
  <Slides>7</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7</vt:i4>
      </vt:variant>
    </vt:vector>
  </HeadingPairs>
  <TitlesOfParts>
    <vt:vector size="10" baseType="lpstr">
      <vt:lpstr>Arial</vt:lpstr>
      <vt:lpstr>Garamond</vt:lpstr>
      <vt:lpstr>Orgánico</vt:lpstr>
      <vt:lpstr>Ayudantía 18.04.24</vt:lpstr>
      <vt:lpstr>Tips generales</vt:lpstr>
      <vt:lpstr>Casos (I)</vt:lpstr>
      <vt:lpstr>Casos (II)</vt:lpstr>
      <vt:lpstr>Casos (III)</vt:lpstr>
      <vt:lpstr>Casos (IV)</vt:lpstr>
      <vt:lpstr>Casos (V)</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Ayudantía 18.04.24</dc:title>
  <dc:creator>Sebastián Venegas Villegas</dc:creator>
  <cp:lastModifiedBy>Sebastián Venegas Villegas</cp:lastModifiedBy>
  <cp:revision>4</cp:revision>
  <dcterms:created xsi:type="dcterms:W3CDTF">2024-04-18T20:10:07Z</dcterms:created>
  <dcterms:modified xsi:type="dcterms:W3CDTF">2024-04-18T20:32:34Z</dcterms:modified>
</cp:coreProperties>
</file>