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9" r:id="rId1"/>
  </p:sldMasterIdLst>
  <p:sldIdLst>
    <p:sldId id="256" r:id="rId2"/>
    <p:sldId id="263" r:id="rId3"/>
    <p:sldId id="257" r:id="rId4"/>
    <p:sldId id="258" r:id="rId5"/>
    <p:sldId id="259" r:id="rId6"/>
    <p:sldId id="261" r:id="rId7"/>
    <p:sldId id="262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5" d="100"/>
          <a:sy n="65" d="100"/>
        </p:scale>
        <p:origin x="132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exander Isaac Calhueque Pallaleo (alexander.calhueque)" userId="d9df05d1-ed49-424c-a5de-ed13782eeb7a" providerId="ADAL" clId="{4CED9BA1-2E51-42B9-BF7C-EF9B6025AB5B}"/>
    <pc:docChg chg="modSld">
      <pc:chgData name="Alexander Isaac Calhueque Pallaleo (alexander.calhueque)" userId="d9df05d1-ed49-424c-a5de-ed13782eeb7a" providerId="ADAL" clId="{4CED9BA1-2E51-42B9-BF7C-EF9B6025AB5B}" dt="2025-05-26T13:32:54.197" v="49" actId="20577"/>
      <pc:docMkLst>
        <pc:docMk/>
      </pc:docMkLst>
      <pc:sldChg chg="modSp mod">
        <pc:chgData name="Alexander Isaac Calhueque Pallaleo (alexander.calhueque)" userId="d9df05d1-ed49-424c-a5de-ed13782eeb7a" providerId="ADAL" clId="{4CED9BA1-2E51-42B9-BF7C-EF9B6025AB5B}" dt="2025-05-26T13:32:54.197" v="49" actId="20577"/>
        <pc:sldMkLst>
          <pc:docMk/>
          <pc:sldMk cId="0" sldId="259"/>
        </pc:sldMkLst>
        <pc:spChg chg="mod">
          <ac:chgData name="Alexander Isaac Calhueque Pallaleo (alexander.calhueque)" userId="d9df05d1-ed49-424c-a5de-ed13782eeb7a" providerId="ADAL" clId="{4CED9BA1-2E51-42B9-BF7C-EF9B6025AB5B}" dt="2025-05-26T13:32:54.197" v="49" actId="20577"/>
          <ac:spMkLst>
            <pc:docMk/>
            <pc:sldMk cId="0" sldId="259"/>
            <ac:spMk id="3" creationId="{00000000-0000-0000-0000-000000000000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svg"/><Relationship Id="rId1" Type="http://schemas.openxmlformats.org/officeDocument/2006/relationships/image" Target="../media/image18.png"/><Relationship Id="rId6" Type="http://schemas.openxmlformats.org/officeDocument/2006/relationships/image" Target="../media/image23.svg"/><Relationship Id="rId5" Type="http://schemas.openxmlformats.org/officeDocument/2006/relationships/image" Target="../media/image22.png"/><Relationship Id="rId4" Type="http://schemas.openxmlformats.org/officeDocument/2006/relationships/image" Target="../media/image21.sv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svg"/><Relationship Id="rId1" Type="http://schemas.openxmlformats.org/officeDocument/2006/relationships/image" Target="../media/image24.png"/><Relationship Id="rId6" Type="http://schemas.openxmlformats.org/officeDocument/2006/relationships/image" Target="../media/image29.svg"/><Relationship Id="rId5" Type="http://schemas.openxmlformats.org/officeDocument/2006/relationships/image" Target="../media/image28.png"/><Relationship Id="rId4" Type="http://schemas.openxmlformats.org/officeDocument/2006/relationships/image" Target="../media/image27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svg"/><Relationship Id="rId1" Type="http://schemas.openxmlformats.org/officeDocument/2006/relationships/image" Target="../media/image18.png"/><Relationship Id="rId6" Type="http://schemas.openxmlformats.org/officeDocument/2006/relationships/image" Target="../media/image23.svg"/><Relationship Id="rId5" Type="http://schemas.openxmlformats.org/officeDocument/2006/relationships/image" Target="../media/image22.png"/><Relationship Id="rId4" Type="http://schemas.openxmlformats.org/officeDocument/2006/relationships/image" Target="../media/image21.sv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svg"/><Relationship Id="rId1" Type="http://schemas.openxmlformats.org/officeDocument/2006/relationships/image" Target="../media/image24.png"/><Relationship Id="rId6" Type="http://schemas.openxmlformats.org/officeDocument/2006/relationships/image" Target="../media/image29.svg"/><Relationship Id="rId5" Type="http://schemas.openxmlformats.org/officeDocument/2006/relationships/image" Target="../media/image28.png"/><Relationship Id="rId4" Type="http://schemas.openxmlformats.org/officeDocument/2006/relationships/image" Target="../media/image2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2">
        <a:alpha val="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/>
    </dgm:fillClrLst>
    <dgm:linClrLst meth="repeat">
      <a:schemeClr val="lt2">
        <a:alpha val="0"/>
      </a:schemeClr>
    </dgm:linClrLst>
    <dgm:effectClrLst/>
    <dgm:txLinClrLst/>
    <dgm:txFillClrLst/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D85C936-69A8-427F-9699-EB61E2F78B46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accent0_3" csCatId="mainScheme" phldr="1"/>
      <dgm:spPr/>
      <dgm:t>
        <a:bodyPr/>
        <a:lstStyle/>
        <a:p>
          <a:endParaRPr lang="en-US"/>
        </a:p>
      </dgm:t>
    </dgm:pt>
    <dgm:pt modelId="{DAD507D1-3BEE-4C9F-B78D-CB2653B47610}">
      <dgm:prSet/>
      <dgm:spPr/>
      <dgm:t>
        <a:bodyPr/>
        <a:lstStyle/>
        <a:p>
          <a:r>
            <a:rPr lang="en-US"/>
            <a:t>• Microeconomía vs. Macroeconomía</a:t>
          </a:r>
        </a:p>
      </dgm:t>
    </dgm:pt>
    <dgm:pt modelId="{266ABD38-A087-4140-9C42-08A76EC91839}" type="parTrans" cxnId="{36424DAA-0F5A-4BD0-8B7F-907F9FE10E4C}">
      <dgm:prSet/>
      <dgm:spPr/>
      <dgm:t>
        <a:bodyPr/>
        <a:lstStyle/>
        <a:p>
          <a:endParaRPr lang="en-US"/>
        </a:p>
      </dgm:t>
    </dgm:pt>
    <dgm:pt modelId="{DD3BFCDE-83FE-4D46-81B7-BC74CA5FC29B}" type="sibTrans" cxnId="{36424DAA-0F5A-4BD0-8B7F-907F9FE10E4C}">
      <dgm:prSet/>
      <dgm:spPr/>
      <dgm:t>
        <a:bodyPr/>
        <a:lstStyle/>
        <a:p>
          <a:endParaRPr lang="en-US"/>
        </a:p>
      </dgm:t>
    </dgm:pt>
    <dgm:pt modelId="{0BE46672-341B-4D31-803F-0493580E0490}">
      <dgm:prSet/>
      <dgm:spPr/>
      <dgm:t>
        <a:bodyPr/>
        <a:lstStyle/>
        <a:p>
          <a:r>
            <a:rPr lang="en-US"/>
            <a:t>• Rol del Estado en la política monetaria</a:t>
          </a:r>
        </a:p>
      </dgm:t>
    </dgm:pt>
    <dgm:pt modelId="{86F18A62-47E1-4A2F-8C5F-E2BDB539DC82}" type="parTrans" cxnId="{599EFFDD-C117-4015-A464-8DEBA920B462}">
      <dgm:prSet/>
      <dgm:spPr/>
      <dgm:t>
        <a:bodyPr/>
        <a:lstStyle/>
        <a:p>
          <a:endParaRPr lang="en-US"/>
        </a:p>
      </dgm:t>
    </dgm:pt>
    <dgm:pt modelId="{AE50384C-EA90-4B41-B339-14B6D8AAFBB9}" type="sibTrans" cxnId="{599EFFDD-C117-4015-A464-8DEBA920B462}">
      <dgm:prSet/>
      <dgm:spPr/>
      <dgm:t>
        <a:bodyPr/>
        <a:lstStyle/>
        <a:p>
          <a:endParaRPr lang="en-US"/>
        </a:p>
      </dgm:t>
    </dgm:pt>
    <dgm:pt modelId="{5F64E9ED-F0D8-49D9-99B2-344C68B3C37F}">
      <dgm:prSet/>
      <dgm:spPr/>
      <dgm:t>
        <a:bodyPr/>
        <a:lstStyle/>
        <a:p>
          <a:r>
            <a:rPr lang="en-US"/>
            <a:t>• Importancia del modelo IS-LM para determinar interés y políticas</a:t>
          </a:r>
        </a:p>
      </dgm:t>
    </dgm:pt>
    <dgm:pt modelId="{19288152-8C66-4568-A21E-ED24E4E30DDC}" type="parTrans" cxnId="{05F76714-CCA3-4AB0-AC43-0F27BD79CA3C}">
      <dgm:prSet/>
      <dgm:spPr/>
      <dgm:t>
        <a:bodyPr/>
        <a:lstStyle/>
        <a:p>
          <a:endParaRPr lang="en-US"/>
        </a:p>
      </dgm:t>
    </dgm:pt>
    <dgm:pt modelId="{0AB23ECC-A780-402F-ABF3-D6D2873D2B9E}" type="sibTrans" cxnId="{05F76714-CCA3-4AB0-AC43-0F27BD79CA3C}">
      <dgm:prSet/>
      <dgm:spPr/>
      <dgm:t>
        <a:bodyPr/>
        <a:lstStyle/>
        <a:p>
          <a:endParaRPr lang="en-US"/>
        </a:p>
      </dgm:t>
    </dgm:pt>
    <dgm:pt modelId="{C0081537-475F-4D4E-8262-8AE8A551244A}" type="pres">
      <dgm:prSet presAssocID="{9D85C936-69A8-427F-9699-EB61E2F78B46}" presName="root" presStyleCnt="0">
        <dgm:presLayoutVars>
          <dgm:dir/>
          <dgm:resizeHandles val="exact"/>
        </dgm:presLayoutVars>
      </dgm:prSet>
      <dgm:spPr/>
    </dgm:pt>
    <dgm:pt modelId="{869529B6-59AA-4897-94BD-2764275A6F0E}" type="pres">
      <dgm:prSet presAssocID="{DAD507D1-3BEE-4C9F-B78D-CB2653B47610}" presName="compNode" presStyleCnt="0"/>
      <dgm:spPr/>
    </dgm:pt>
    <dgm:pt modelId="{6E7834DB-30B3-49BF-ACD0-77F2A2614E4A}" type="pres">
      <dgm:prSet presAssocID="{DAD507D1-3BEE-4C9F-B78D-CB2653B47610}" presName="bgRect" presStyleLbl="bgShp" presStyleIdx="0" presStyleCnt="3"/>
      <dgm:spPr/>
    </dgm:pt>
    <dgm:pt modelId="{39F8480F-BCCE-4109-8F7D-564B26A0FCAE}" type="pres">
      <dgm:prSet presAssocID="{DAD507D1-3BEE-4C9F-B78D-CB2653B47610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pward trend"/>
        </a:ext>
      </dgm:extLst>
    </dgm:pt>
    <dgm:pt modelId="{ABFE84BE-A440-4409-8F0D-1C8197F6F46C}" type="pres">
      <dgm:prSet presAssocID="{DAD507D1-3BEE-4C9F-B78D-CB2653B47610}" presName="spaceRect" presStyleCnt="0"/>
      <dgm:spPr/>
    </dgm:pt>
    <dgm:pt modelId="{2E5DD720-9CB3-4D09-B684-4C833BD43E84}" type="pres">
      <dgm:prSet presAssocID="{DAD507D1-3BEE-4C9F-B78D-CB2653B47610}" presName="parTx" presStyleLbl="revTx" presStyleIdx="0" presStyleCnt="3">
        <dgm:presLayoutVars>
          <dgm:chMax val="0"/>
          <dgm:chPref val="0"/>
        </dgm:presLayoutVars>
      </dgm:prSet>
      <dgm:spPr/>
    </dgm:pt>
    <dgm:pt modelId="{B7344993-E73A-4404-AF21-502C2CDDEEFD}" type="pres">
      <dgm:prSet presAssocID="{DD3BFCDE-83FE-4D46-81B7-BC74CA5FC29B}" presName="sibTrans" presStyleCnt="0"/>
      <dgm:spPr/>
    </dgm:pt>
    <dgm:pt modelId="{C7F650A8-D03C-4F44-BA88-5BDA684A9CB8}" type="pres">
      <dgm:prSet presAssocID="{0BE46672-341B-4D31-803F-0493580E0490}" presName="compNode" presStyleCnt="0"/>
      <dgm:spPr/>
    </dgm:pt>
    <dgm:pt modelId="{BF7D3EE9-14A3-443E-A7F5-EF53466A6B0A}" type="pres">
      <dgm:prSet presAssocID="{0BE46672-341B-4D31-803F-0493580E0490}" presName="bgRect" presStyleLbl="bgShp" presStyleIdx="1" presStyleCnt="3"/>
      <dgm:spPr/>
    </dgm:pt>
    <dgm:pt modelId="{819A6903-A27E-40FA-B549-7025E568F92B}" type="pres">
      <dgm:prSet presAssocID="{0BE46672-341B-4D31-803F-0493580E0490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nco"/>
        </a:ext>
      </dgm:extLst>
    </dgm:pt>
    <dgm:pt modelId="{F5FF217B-3265-44B8-ABD5-FFD3660FE9C9}" type="pres">
      <dgm:prSet presAssocID="{0BE46672-341B-4D31-803F-0493580E0490}" presName="spaceRect" presStyleCnt="0"/>
      <dgm:spPr/>
    </dgm:pt>
    <dgm:pt modelId="{54C89809-A4F6-447C-BBDE-BB07FB70A49C}" type="pres">
      <dgm:prSet presAssocID="{0BE46672-341B-4D31-803F-0493580E0490}" presName="parTx" presStyleLbl="revTx" presStyleIdx="1" presStyleCnt="3">
        <dgm:presLayoutVars>
          <dgm:chMax val="0"/>
          <dgm:chPref val="0"/>
        </dgm:presLayoutVars>
      </dgm:prSet>
      <dgm:spPr/>
    </dgm:pt>
    <dgm:pt modelId="{A1F797B8-D862-403C-AA94-BBB2B69C2E0F}" type="pres">
      <dgm:prSet presAssocID="{AE50384C-EA90-4B41-B339-14B6D8AAFBB9}" presName="sibTrans" presStyleCnt="0"/>
      <dgm:spPr/>
    </dgm:pt>
    <dgm:pt modelId="{29681156-2C4A-4B5A-82D9-7D1FEF8085B9}" type="pres">
      <dgm:prSet presAssocID="{5F64E9ED-F0D8-49D9-99B2-344C68B3C37F}" presName="compNode" presStyleCnt="0"/>
      <dgm:spPr/>
    </dgm:pt>
    <dgm:pt modelId="{3AAC0E7C-1063-462E-ACD5-03DF3F452ADD}" type="pres">
      <dgm:prSet presAssocID="{5F64E9ED-F0D8-49D9-99B2-344C68B3C37F}" presName="bgRect" presStyleLbl="bgShp" presStyleIdx="2" presStyleCnt="3"/>
      <dgm:spPr/>
    </dgm:pt>
    <dgm:pt modelId="{8A619A08-4B6A-4FFC-A003-CE7ECACAB906}" type="pres">
      <dgm:prSet presAssocID="{5F64E9ED-F0D8-49D9-99B2-344C68B3C37F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Juez"/>
        </a:ext>
      </dgm:extLst>
    </dgm:pt>
    <dgm:pt modelId="{D90D56F6-956C-4112-B4F0-6BAE30C746AE}" type="pres">
      <dgm:prSet presAssocID="{5F64E9ED-F0D8-49D9-99B2-344C68B3C37F}" presName="spaceRect" presStyleCnt="0"/>
      <dgm:spPr/>
    </dgm:pt>
    <dgm:pt modelId="{4F30E5F9-7CA3-4A61-95D7-127391ACFBEE}" type="pres">
      <dgm:prSet presAssocID="{5F64E9ED-F0D8-49D9-99B2-344C68B3C37F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5DC8380B-A102-41E5-B105-D0430112AC18}" type="presOf" srcId="{5F64E9ED-F0D8-49D9-99B2-344C68B3C37F}" destId="{4F30E5F9-7CA3-4A61-95D7-127391ACFBEE}" srcOrd="0" destOrd="0" presId="urn:microsoft.com/office/officeart/2018/2/layout/IconVerticalSolidList"/>
    <dgm:cxn modelId="{05F76714-CCA3-4AB0-AC43-0F27BD79CA3C}" srcId="{9D85C936-69A8-427F-9699-EB61E2F78B46}" destId="{5F64E9ED-F0D8-49D9-99B2-344C68B3C37F}" srcOrd="2" destOrd="0" parTransId="{19288152-8C66-4568-A21E-ED24E4E30DDC}" sibTransId="{0AB23ECC-A780-402F-ABF3-D6D2873D2B9E}"/>
    <dgm:cxn modelId="{4F84CF48-1668-4423-B232-220783F450D5}" type="presOf" srcId="{DAD507D1-3BEE-4C9F-B78D-CB2653B47610}" destId="{2E5DD720-9CB3-4D09-B684-4C833BD43E84}" srcOrd="0" destOrd="0" presId="urn:microsoft.com/office/officeart/2018/2/layout/IconVerticalSolidList"/>
    <dgm:cxn modelId="{E66C756E-9B41-4675-942F-6F7685F03043}" type="presOf" srcId="{9D85C936-69A8-427F-9699-EB61E2F78B46}" destId="{C0081537-475F-4D4E-8262-8AE8A551244A}" srcOrd="0" destOrd="0" presId="urn:microsoft.com/office/officeart/2018/2/layout/IconVerticalSolidList"/>
    <dgm:cxn modelId="{36424DAA-0F5A-4BD0-8B7F-907F9FE10E4C}" srcId="{9D85C936-69A8-427F-9699-EB61E2F78B46}" destId="{DAD507D1-3BEE-4C9F-B78D-CB2653B47610}" srcOrd="0" destOrd="0" parTransId="{266ABD38-A087-4140-9C42-08A76EC91839}" sibTransId="{DD3BFCDE-83FE-4D46-81B7-BC74CA5FC29B}"/>
    <dgm:cxn modelId="{8E099CB4-146D-4A95-8DD8-8042348AF920}" type="presOf" srcId="{0BE46672-341B-4D31-803F-0493580E0490}" destId="{54C89809-A4F6-447C-BBDE-BB07FB70A49C}" srcOrd="0" destOrd="0" presId="urn:microsoft.com/office/officeart/2018/2/layout/IconVerticalSolidList"/>
    <dgm:cxn modelId="{599EFFDD-C117-4015-A464-8DEBA920B462}" srcId="{9D85C936-69A8-427F-9699-EB61E2F78B46}" destId="{0BE46672-341B-4D31-803F-0493580E0490}" srcOrd="1" destOrd="0" parTransId="{86F18A62-47E1-4A2F-8C5F-E2BDB539DC82}" sibTransId="{AE50384C-EA90-4B41-B339-14B6D8AAFBB9}"/>
    <dgm:cxn modelId="{29C7E472-5314-41F7-AD08-0EF4FB7E4D5B}" type="presParOf" srcId="{C0081537-475F-4D4E-8262-8AE8A551244A}" destId="{869529B6-59AA-4897-94BD-2764275A6F0E}" srcOrd="0" destOrd="0" presId="urn:microsoft.com/office/officeart/2018/2/layout/IconVerticalSolidList"/>
    <dgm:cxn modelId="{8D21F992-912B-4D06-8929-B75697BD365E}" type="presParOf" srcId="{869529B6-59AA-4897-94BD-2764275A6F0E}" destId="{6E7834DB-30B3-49BF-ACD0-77F2A2614E4A}" srcOrd="0" destOrd="0" presId="urn:microsoft.com/office/officeart/2018/2/layout/IconVerticalSolidList"/>
    <dgm:cxn modelId="{2F6A8BDC-3618-47D7-A104-8AF26CA1E7D9}" type="presParOf" srcId="{869529B6-59AA-4897-94BD-2764275A6F0E}" destId="{39F8480F-BCCE-4109-8F7D-564B26A0FCAE}" srcOrd="1" destOrd="0" presId="urn:microsoft.com/office/officeart/2018/2/layout/IconVerticalSolidList"/>
    <dgm:cxn modelId="{680F6F8E-F115-47B4-A433-10FC43D466ED}" type="presParOf" srcId="{869529B6-59AA-4897-94BD-2764275A6F0E}" destId="{ABFE84BE-A440-4409-8F0D-1C8197F6F46C}" srcOrd="2" destOrd="0" presId="urn:microsoft.com/office/officeart/2018/2/layout/IconVerticalSolidList"/>
    <dgm:cxn modelId="{1C3F7DF6-0991-4E81-B7F3-AD7541E61A5D}" type="presParOf" srcId="{869529B6-59AA-4897-94BD-2764275A6F0E}" destId="{2E5DD720-9CB3-4D09-B684-4C833BD43E84}" srcOrd="3" destOrd="0" presId="urn:microsoft.com/office/officeart/2018/2/layout/IconVerticalSolidList"/>
    <dgm:cxn modelId="{2F183391-7651-426B-8665-C0E5539D4D8F}" type="presParOf" srcId="{C0081537-475F-4D4E-8262-8AE8A551244A}" destId="{B7344993-E73A-4404-AF21-502C2CDDEEFD}" srcOrd="1" destOrd="0" presId="urn:microsoft.com/office/officeart/2018/2/layout/IconVerticalSolidList"/>
    <dgm:cxn modelId="{974DE7F4-53B9-4C1E-9F35-2FFCB1A254A4}" type="presParOf" srcId="{C0081537-475F-4D4E-8262-8AE8A551244A}" destId="{C7F650A8-D03C-4F44-BA88-5BDA684A9CB8}" srcOrd="2" destOrd="0" presId="urn:microsoft.com/office/officeart/2018/2/layout/IconVerticalSolidList"/>
    <dgm:cxn modelId="{38FC0170-D26A-4F14-8B0E-792E568ECA2C}" type="presParOf" srcId="{C7F650A8-D03C-4F44-BA88-5BDA684A9CB8}" destId="{BF7D3EE9-14A3-443E-A7F5-EF53466A6B0A}" srcOrd="0" destOrd="0" presId="urn:microsoft.com/office/officeart/2018/2/layout/IconVerticalSolidList"/>
    <dgm:cxn modelId="{ADD3F234-69C6-4FE7-ADB5-24769FFAA3D7}" type="presParOf" srcId="{C7F650A8-D03C-4F44-BA88-5BDA684A9CB8}" destId="{819A6903-A27E-40FA-B549-7025E568F92B}" srcOrd="1" destOrd="0" presId="urn:microsoft.com/office/officeart/2018/2/layout/IconVerticalSolidList"/>
    <dgm:cxn modelId="{2B44DFA5-A528-46E5-9569-B47080E7552B}" type="presParOf" srcId="{C7F650A8-D03C-4F44-BA88-5BDA684A9CB8}" destId="{F5FF217B-3265-44B8-ABD5-FFD3660FE9C9}" srcOrd="2" destOrd="0" presId="urn:microsoft.com/office/officeart/2018/2/layout/IconVerticalSolidList"/>
    <dgm:cxn modelId="{A5845EFB-B688-4824-B029-08501AE5B18A}" type="presParOf" srcId="{C7F650A8-D03C-4F44-BA88-5BDA684A9CB8}" destId="{54C89809-A4F6-447C-BBDE-BB07FB70A49C}" srcOrd="3" destOrd="0" presId="urn:microsoft.com/office/officeart/2018/2/layout/IconVerticalSolidList"/>
    <dgm:cxn modelId="{D441A1B9-EE30-459D-886F-B28FD9C24C12}" type="presParOf" srcId="{C0081537-475F-4D4E-8262-8AE8A551244A}" destId="{A1F797B8-D862-403C-AA94-BBB2B69C2E0F}" srcOrd="3" destOrd="0" presId="urn:microsoft.com/office/officeart/2018/2/layout/IconVerticalSolidList"/>
    <dgm:cxn modelId="{4EB5584B-C6A9-4E9E-A9DA-7F5710A67264}" type="presParOf" srcId="{C0081537-475F-4D4E-8262-8AE8A551244A}" destId="{29681156-2C4A-4B5A-82D9-7D1FEF8085B9}" srcOrd="4" destOrd="0" presId="urn:microsoft.com/office/officeart/2018/2/layout/IconVerticalSolidList"/>
    <dgm:cxn modelId="{8542BE4D-4AF0-4305-A128-E755C189C420}" type="presParOf" srcId="{29681156-2C4A-4B5A-82D9-7D1FEF8085B9}" destId="{3AAC0E7C-1063-462E-ACD5-03DF3F452ADD}" srcOrd="0" destOrd="0" presId="urn:microsoft.com/office/officeart/2018/2/layout/IconVerticalSolidList"/>
    <dgm:cxn modelId="{2772A9E7-1FA8-4EF8-8106-D9D4AEA24F45}" type="presParOf" srcId="{29681156-2C4A-4B5A-82D9-7D1FEF8085B9}" destId="{8A619A08-4B6A-4FFC-A003-CE7ECACAB906}" srcOrd="1" destOrd="0" presId="urn:microsoft.com/office/officeart/2018/2/layout/IconVerticalSolidList"/>
    <dgm:cxn modelId="{28946341-1004-492F-83B7-1E939AE15B1F}" type="presParOf" srcId="{29681156-2C4A-4B5A-82D9-7D1FEF8085B9}" destId="{D90D56F6-956C-4112-B4F0-6BAE30C746AE}" srcOrd="2" destOrd="0" presId="urn:microsoft.com/office/officeart/2018/2/layout/IconVerticalSolidList"/>
    <dgm:cxn modelId="{3EB601FF-3A2D-49D8-9486-15FCA1C5BA94}" type="presParOf" srcId="{29681156-2C4A-4B5A-82D9-7D1FEF8085B9}" destId="{4F30E5F9-7CA3-4A61-95D7-127391ACFBEE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8C07EFA-7589-41C8-BDB8-76E80E7FC6B7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C1BD67C4-C26F-4074-A8A4-544EBE23EE2E}">
      <dgm:prSet/>
      <dgm:spPr/>
      <dgm:t>
        <a:bodyPr/>
        <a:lstStyle/>
        <a:p>
          <a:r>
            <a:rPr lang="en-US"/>
            <a:t>• Desarrollado en 1936 por Harrod, Hicks y Meade</a:t>
          </a:r>
        </a:p>
      </dgm:t>
    </dgm:pt>
    <dgm:pt modelId="{F2513806-D70F-43EA-9C15-9BB8E6D2D4AE}" type="parTrans" cxnId="{0B6F5DBB-0851-4253-A226-50F0ECB64F7B}">
      <dgm:prSet/>
      <dgm:spPr/>
      <dgm:t>
        <a:bodyPr/>
        <a:lstStyle/>
        <a:p>
          <a:endParaRPr lang="en-US"/>
        </a:p>
      </dgm:t>
    </dgm:pt>
    <dgm:pt modelId="{94A3A339-7418-4BB6-9363-54637E101181}" type="sibTrans" cxnId="{0B6F5DBB-0851-4253-A226-50F0ECB64F7B}">
      <dgm:prSet/>
      <dgm:spPr/>
      <dgm:t>
        <a:bodyPr/>
        <a:lstStyle/>
        <a:p>
          <a:endParaRPr lang="en-US"/>
        </a:p>
      </dgm:t>
    </dgm:pt>
    <dgm:pt modelId="{25EE6888-F4A3-4AD9-B90B-DB3D48BB25C1}">
      <dgm:prSet/>
      <dgm:spPr/>
      <dgm:t>
        <a:bodyPr/>
        <a:lstStyle/>
        <a:p>
          <a:r>
            <a:rPr lang="en-US"/>
            <a:t>• Integra mercado de bienes (IS) y mercado monetario (LM)</a:t>
          </a:r>
        </a:p>
      </dgm:t>
    </dgm:pt>
    <dgm:pt modelId="{22E47E9D-E20F-4CB4-93C9-B76BA68690E3}" type="parTrans" cxnId="{E0C98F18-7A8C-4435-A003-7136BA5F6224}">
      <dgm:prSet/>
      <dgm:spPr/>
      <dgm:t>
        <a:bodyPr/>
        <a:lstStyle/>
        <a:p>
          <a:endParaRPr lang="en-US"/>
        </a:p>
      </dgm:t>
    </dgm:pt>
    <dgm:pt modelId="{F9E722F7-F3D6-4564-ACFD-F5769EE2A4D1}" type="sibTrans" cxnId="{E0C98F18-7A8C-4435-A003-7136BA5F6224}">
      <dgm:prSet/>
      <dgm:spPr/>
      <dgm:t>
        <a:bodyPr/>
        <a:lstStyle/>
        <a:p>
          <a:endParaRPr lang="en-US"/>
        </a:p>
      </dgm:t>
    </dgm:pt>
    <dgm:pt modelId="{014674BD-D1F3-43DF-95C6-8019EECA16D1}">
      <dgm:prSet/>
      <dgm:spPr/>
      <dgm:t>
        <a:bodyPr/>
        <a:lstStyle/>
        <a:p>
          <a:r>
            <a:rPr lang="en-US"/>
            <a:t>• Estudia relación entre interés y producción</a:t>
          </a:r>
        </a:p>
      </dgm:t>
    </dgm:pt>
    <dgm:pt modelId="{2ED435E0-C4A3-4AD5-ACC1-FE6FF5C8343E}" type="parTrans" cxnId="{8EF727F4-66C3-4899-9AA2-AFBCD639C7EF}">
      <dgm:prSet/>
      <dgm:spPr/>
      <dgm:t>
        <a:bodyPr/>
        <a:lstStyle/>
        <a:p>
          <a:endParaRPr lang="en-US"/>
        </a:p>
      </dgm:t>
    </dgm:pt>
    <dgm:pt modelId="{896D0269-FB21-44EC-A833-EFE9A4A3327A}" type="sibTrans" cxnId="{8EF727F4-66C3-4899-9AA2-AFBCD639C7EF}">
      <dgm:prSet/>
      <dgm:spPr/>
      <dgm:t>
        <a:bodyPr/>
        <a:lstStyle/>
        <a:p>
          <a:endParaRPr lang="en-US"/>
        </a:p>
      </dgm:t>
    </dgm:pt>
    <dgm:pt modelId="{30D9BBF9-7372-43DA-99F5-95849A0D5F7A}" type="pres">
      <dgm:prSet presAssocID="{08C07EFA-7589-41C8-BDB8-76E80E7FC6B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C4B5364D-9CD5-4C98-9032-0BBA04111398}" type="pres">
      <dgm:prSet presAssocID="{C1BD67C4-C26F-4074-A8A4-544EBE23EE2E}" presName="hierRoot1" presStyleCnt="0">
        <dgm:presLayoutVars>
          <dgm:hierBranch val="init"/>
        </dgm:presLayoutVars>
      </dgm:prSet>
      <dgm:spPr/>
    </dgm:pt>
    <dgm:pt modelId="{59F90D4F-8F69-4857-B7B1-57002D69A753}" type="pres">
      <dgm:prSet presAssocID="{C1BD67C4-C26F-4074-A8A4-544EBE23EE2E}" presName="rootComposite1" presStyleCnt="0"/>
      <dgm:spPr/>
    </dgm:pt>
    <dgm:pt modelId="{1714B340-3815-468B-9B0F-D6B315B91B45}" type="pres">
      <dgm:prSet presAssocID="{C1BD67C4-C26F-4074-A8A4-544EBE23EE2E}" presName="rootText1" presStyleLbl="node0" presStyleIdx="0" presStyleCnt="3">
        <dgm:presLayoutVars>
          <dgm:chPref val="3"/>
        </dgm:presLayoutVars>
      </dgm:prSet>
      <dgm:spPr/>
    </dgm:pt>
    <dgm:pt modelId="{E0EFBA22-9850-4FD1-B774-A79D527EC779}" type="pres">
      <dgm:prSet presAssocID="{C1BD67C4-C26F-4074-A8A4-544EBE23EE2E}" presName="rootConnector1" presStyleLbl="node1" presStyleIdx="0" presStyleCnt="0"/>
      <dgm:spPr/>
    </dgm:pt>
    <dgm:pt modelId="{2153A3CD-6DCE-4FB0-A636-0CF79332BB42}" type="pres">
      <dgm:prSet presAssocID="{C1BD67C4-C26F-4074-A8A4-544EBE23EE2E}" presName="hierChild2" presStyleCnt="0"/>
      <dgm:spPr/>
    </dgm:pt>
    <dgm:pt modelId="{A46C9EBE-BBE6-4010-A831-1F0327C5ECE3}" type="pres">
      <dgm:prSet presAssocID="{C1BD67C4-C26F-4074-A8A4-544EBE23EE2E}" presName="hierChild3" presStyleCnt="0"/>
      <dgm:spPr/>
    </dgm:pt>
    <dgm:pt modelId="{E199833F-A0BB-473A-B932-5670A66A3645}" type="pres">
      <dgm:prSet presAssocID="{25EE6888-F4A3-4AD9-B90B-DB3D48BB25C1}" presName="hierRoot1" presStyleCnt="0">
        <dgm:presLayoutVars>
          <dgm:hierBranch val="init"/>
        </dgm:presLayoutVars>
      </dgm:prSet>
      <dgm:spPr/>
    </dgm:pt>
    <dgm:pt modelId="{1ACD6F0B-B2EC-47E1-8B10-426B8FA9A34F}" type="pres">
      <dgm:prSet presAssocID="{25EE6888-F4A3-4AD9-B90B-DB3D48BB25C1}" presName="rootComposite1" presStyleCnt="0"/>
      <dgm:spPr/>
    </dgm:pt>
    <dgm:pt modelId="{4007F374-5C30-4FD0-AB44-77D060EB5402}" type="pres">
      <dgm:prSet presAssocID="{25EE6888-F4A3-4AD9-B90B-DB3D48BB25C1}" presName="rootText1" presStyleLbl="node0" presStyleIdx="1" presStyleCnt="3">
        <dgm:presLayoutVars>
          <dgm:chPref val="3"/>
        </dgm:presLayoutVars>
      </dgm:prSet>
      <dgm:spPr/>
    </dgm:pt>
    <dgm:pt modelId="{24FC9912-5329-445E-BC4A-001A4055FE60}" type="pres">
      <dgm:prSet presAssocID="{25EE6888-F4A3-4AD9-B90B-DB3D48BB25C1}" presName="rootConnector1" presStyleLbl="node1" presStyleIdx="0" presStyleCnt="0"/>
      <dgm:spPr/>
    </dgm:pt>
    <dgm:pt modelId="{EAADAF4C-5814-4CCB-9834-02492B87BC8F}" type="pres">
      <dgm:prSet presAssocID="{25EE6888-F4A3-4AD9-B90B-DB3D48BB25C1}" presName="hierChild2" presStyleCnt="0"/>
      <dgm:spPr/>
    </dgm:pt>
    <dgm:pt modelId="{22B52082-C70E-4BC6-9A1B-2EC478F8D942}" type="pres">
      <dgm:prSet presAssocID="{25EE6888-F4A3-4AD9-B90B-DB3D48BB25C1}" presName="hierChild3" presStyleCnt="0"/>
      <dgm:spPr/>
    </dgm:pt>
    <dgm:pt modelId="{1640B305-086F-4EF8-84AF-3DF10A077197}" type="pres">
      <dgm:prSet presAssocID="{014674BD-D1F3-43DF-95C6-8019EECA16D1}" presName="hierRoot1" presStyleCnt="0">
        <dgm:presLayoutVars>
          <dgm:hierBranch val="init"/>
        </dgm:presLayoutVars>
      </dgm:prSet>
      <dgm:spPr/>
    </dgm:pt>
    <dgm:pt modelId="{E5C7BD26-F5B6-4CC5-AE31-B426095D7AFC}" type="pres">
      <dgm:prSet presAssocID="{014674BD-D1F3-43DF-95C6-8019EECA16D1}" presName="rootComposite1" presStyleCnt="0"/>
      <dgm:spPr/>
    </dgm:pt>
    <dgm:pt modelId="{03EBDA9E-6DB1-4BBE-8B0E-4F45F87E38CE}" type="pres">
      <dgm:prSet presAssocID="{014674BD-D1F3-43DF-95C6-8019EECA16D1}" presName="rootText1" presStyleLbl="node0" presStyleIdx="2" presStyleCnt="3">
        <dgm:presLayoutVars>
          <dgm:chPref val="3"/>
        </dgm:presLayoutVars>
      </dgm:prSet>
      <dgm:spPr/>
    </dgm:pt>
    <dgm:pt modelId="{460003D5-DB35-4B62-8E23-17E906688653}" type="pres">
      <dgm:prSet presAssocID="{014674BD-D1F3-43DF-95C6-8019EECA16D1}" presName="rootConnector1" presStyleLbl="node1" presStyleIdx="0" presStyleCnt="0"/>
      <dgm:spPr/>
    </dgm:pt>
    <dgm:pt modelId="{8007620F-CE5F-4D77-878D-DD8AFAF0C3BF}" type="pres">
      <dgm:prSet presAssocID="{014674BD-D1F3-43DF-95C6-8019EECA16D1}" presName="hierChild2" presStyleCnt="0"/>
      <dgm:spPr/>
    </dgm:pt>
    <dgm:pt modelId="{0A3AC79C-E4EF-4447-9BC1-5D8A9D07852B}" type="pres">
      <dgm:prSet presAssocID="{014674BD-D1F3-43DF-95C6-8019EECA16D1}" presName="hierChild3" presStyleCnt="0"/>
      <dgm:spPr/>
    </dgm:pt>
  </dgm:ptLst>
  <dgm:cxnLst>
    <dgm:cxn modelId="{E669BC11-004E-40E1-832C-A8BEB052631A}" type="presOf" srcId="{C1BD67C4-C26F-4074-A8A4-544EBE23EE2E}" destId="{1714B340-3815-468B-9B0F-D6B315B91B45}" srcOrd="0" destOrd="0" presId="urn:microsoft.com/office/officeart/2009/3/layout/HorizontalOrganizationChart"/>
    <dgm:cxn modelId="{E0C98F18-7A8C-4435-A003-7136BA5F6224}" srcId="{08C07EFA-7589-41C8-BDB8-76E80E7FC6B7}" destId="{25EE6888-F4A3-4AD9-B90B-DB3D48BB25C1}" srcOrd="1" destOrd="0" parTransId="{22E47E9D-E20F-4CB4-93C9-B76BA68690E3}" sibTransId="{F9E722F7-F3D6-4564-ACFD-F5769EE2A4D1}"/>
    <dgm:cxn modelId="{B3FC6E1C-5CC0-41AD-8557-CE4C0DAA6D61}" type="presOf" srcId="{08C07EFA-7589-41C8-BDB8-76E80E7FC6B7}" destId="{30D9BBF9-7372-43DA-99F5-95849A0D5F7A}" srcOrd="0" destOrd="0" presId="urn:microsoft.com/office/officeart/2009/3/layout/HorizontalOrganizationChart"/>
    <dgm:cxn modelId="{1D99B91C-27E6-4C8A-BBCA-D557CEADA439}" type="presOf" srcId="{25EE6888-F4A3-4AD9-B90B-DB3D48BB25C1}" destId="{24FC9912-5329-445E-BC4A-001A4055FE60}" srcOrd="1" destOrd="0" presId="urn:microsoft.com/office/officeart/2009/3/layout/HorizontalOrganizationChart"/>
    <dgm:cxn modelId="{861C7772-CFAF-4419-B1A8-FD9EE11768CB}" type="presOf" srcId="{014674BD-D1F3-43DF-95C6-8019EECA16D1}" destId="{460003D5-DB35-4B62-8E23-17E906688653}" srcOrd="1" destOrd="0" presId="urn:microsoft.com/office/officeart/2009/3/layout/HorizontalOrganizationChart"/>
    <dgm:cxn modelId="{4E1E2EA2-C7E1-4187-9E23-6543CA2E7A2A}" type="presOf" srcId="{014674BD-D1F3-43DF-95C6-8019EECA16D1}" destId="{03EBDA9E-6DB1-4BBE-8B0E-4F45F87E38CE}" srcOrd="0" destOrd="0" presId="urn:microsoft.com/office/officeart/2009/3/layout/HorizontalOrganizationChart"/>
    <dgm:cxn modelId="{0B6F5DBB-0851-4253-A226-50F0ECB64F7B}" srcId="{08C07EFA-7589-41C8-BDB8-76E80E7FC6B7}" destId="{C1BD67C4-C26F-4074-A8A4-544EBE23EE2E}" srcOrd="0" destOrd="0" parTransId="{F2513806-D70F-43EA-9C15-9BB8E6D2D4AE}" sibTransId="{94A3A339-7418-4BB6-9363-54637E101181}"/>
    <dgm:cxn modelId="{ACC8C5D1-9FB0-46A8-9ED5-B6E543A85FC9}" type="presOf" srcId="{25EE6888-F4A3-4AD9-B90B-DB3D48BB25C1}" destId="{4007F374-5C30-4FD0-AB44-77D060EB5402}" srcOrd="0" destOrd="0" presId="urn:microsoft.com/office/officeart/2009/3/layout/HorizontalOrganizationChart"/>
    <dgm:cxn modelId="{4A36C3EF-C82F-48BF-981B-2150E726D1BA}" type="presOf" srcId="{C1BD67C4-C26F-4074-A8A4-544EBE23EE2E}" destId="{E0EFBA22-9850-4FD1-B774-A79D527EC779}" srcOrd="1" destOrd="0" presId="urn:microsoft.com/office/officeart/2009/3/layout/HorizontalOrganizationChart"/>
    <dgm:cxn modelId="{8EF727F4-66C3-4899-9AA2-AFBCD639C7EF}" srcId="{08C07EFA-7589-41C8-BDB8-76E80E7FC6B7}" destId="{014674BD-D1F3-43DF-95C6-8019EECA16D1}" srcOrd="2" destOrd="0" parTransId="{2ED435E0-C4A3-4AD5-ACC1-FE6FF5C8343E}" sibTransId="{896D0269-FB21-44EC-A833-EFE9A4A3327A}"/>
    <dgm:cxn modelId="{5DD79823-52CB-4E4C-9A9C-9D23288F27E4}" type="presParOf" srcId="{30D9BBF9-7372-43DA-99F5-95849A0D5F7A}" destId="{C4B5364D-9CD5-4C98-9032-0BBA04111398}" srcOrd="0" destOrd="0" presId="urn:microsoft.com/office/officeart/2009/3/layout/HorizontalOrganizationChart"/>
    <dgm:cxn modelId="{DC5B0109-6942-4270-95C8-773F093D3A0C}" type="presParOf" srcId="{C4B5364D-9CD5-4C98-9032-0BBA04111398}" destId="{59F90D4F-8F69-4857-B7B1-57002D69A753}" srcOrd="0" destOrd="0" presId="urn:microsoft.com/office/officeart/2009/3/layout/HorizontalOrganizationChart"/>
    <dgm:cxn modelId="{79139E45-4BF8-4E86-982A-F2AB79D06856}" type="presParOf" srcId="{59F90D4F-8F69-4857-B7B1-57002D69A753}" destId="{1714B340-3815-468B-9B0F-D6B315B91B45}" srcOrd="0" destOrd="0" presId="urn:microsoft.com/office/officeart/2009/3/layout/HorizontalOrganizationChart"/>
    <dgm:cxn modelId="{019D7027-9517-49AC-A6D1-0EEC4FAB0AFB}" type="presParOf" srcId="{59F90D4F-8F69-4857-B7B1-57002D69A753}" destId="{E0EFBA22-9850-4FD1-B774-A79D527EC779}" srcOrd="1" destOrd="0" presId="urn:microsoft.com/office/officeart/2009/3/layout/HorizontalOrganizationChart"/>
    <dgm:cxn modelId="{3B1D5905-52D3-4D06-9D53-58E4B9362438}" type="presParOf" srcId="{C4B5364D-9CD5-4C98-9032-0BBA04111398}" destId="{2153A3CD-6DCE-4FB0-A636-0CF79332BB42}" srcOrd="1" destOrd="0" presId="urn:microsoft.com/office/officeart/2009/3/layout/HorizontalOrganizationChart"/>
    <dgm:cxn modelId="{269D7D2D-9E0D-44AF-B08D-1D03EC920C99}" type="presParOf" srcId="{C4B5364D-9CD5-4C98-9032-0BBA04111398}" destId="{A46C9EBE-BBE6-4010-A831-1F0327C5ECE3}" srcOrd="2" destOrd="0" presId="urn:microsoft.com/office/officeart/2009/3/layout/HorizontalOrganizationChart"/>
    <dgm:cxn modelId="{6589A16B-78EB-4766-B450-15F9AA6000E5}" type="presParOf" srcId="{30D9BBF9-7372-43DA-99F5-95849A0D5F7A}" destId="{E199833F-A0BB-473A-B932-5670A66A3645}" srcOrd="1" destOrd="0" presId="urn:microsoft.com/office/officeart/2009/3/layout/HorizontalOrganizationChart"/>
    <dgm:cxn modelId="{9C718D09-08EE-4608-BBD6-97BC9D9F768E}" type="presParOf" srcId="{E199833F-A0BB-473A-B932-5670A66A3645}" destId="{1ACD6F0B-B2EC-47E1-8B10-426B8FA9A34F}" srcOrd="0" destOrd="0" presId="urn:microsoft.com/office/officeart/2009/3/layout/HorizontalOrganizationChart"/>
    <dgm:cxn modelId="{36011819-670F-4341-8BBA-172EB607E4B6}" type="presParOf" srcId="{1ACD6F0B-B2EC-47E1-8B10-426B8FA9A34F}" destId="{4007F374-5C30-4FD0-AB44-77D060EB5402}" srcOrd="0" destOrd="0" presId="urn:microsoft.com/office/officeart/2009/3/layout/HorizontalOrganizationChart"/>
    <dgm:cxn modelId="{5BA5DB47-4BDE-41C2-94F0-6A6632527CB1}" type="presParOf" srcId="{1ACD6F0B-B2EC-47E1-8B10-426B8FA9A34F}" destId="{24FC9912-5329-445E-BC4A-001A4055FE60}" srcOrd="1" destOrd="0" presId="urn:microsoft.com/office/officeart/2009/3/layout/HorizontalOrganizationChart"/>
    <dgm:cxn modelId="{DBCB2CA9-0C2A-4647-92D3-313BCE2CF3E7}" type="presParOf" srcId="{E199833F-A0BB-473A-B932-5670A66A3645}" destId="{EAADAF4C-5814-4CCB-9834-02492B87BC8F}" srcOrd="1" destOrd="0" presId="urn:microsoft.com/office/officeart/2009/3/layout/HorizontalOrganizationChart"/>
    <dgm:cxn modelId="{2D045749-9567-4677-B4CF-C459ADC4C7B8}" type="presParOf" srcId="{E199833F-A0BB-473A-B932-5670A66A3645}" destId="{22B52082-C70E-4BC6-9A1B-2EC478F8D942}" srcOrd="2" destOrd="0" presId="urn:microsoft.com/office/officeart/2009/3/layout/HorizontalOrganizationChart"/>
    <dgm:cxn modelId="{88A52323-DFD5-4CE3-B32B-DAB3EF0EAD27}" type="presParOf" srcId="{30D9BBF9-7372-43DA-99F5-95849A0D5F7A}" destId="{1640B305-086F-4EF8-84AF-3DF10A077197}" srcOrd="2" destOrd="0" presId="urn:microsoft.com/office/officeart/2009/3/layout/HorizontalOrganizationChart"/>
    <dgm:cxn modelId="{7DF38DCC-6B88-4654-B9BE-1EB050B8DAC1}" type="presParOf" srcId="{1640B305-086F-4EF8-84AF-3DF10A077197}" destId="{E5C7BD26-F5B6-4CC5-AE31-B426095D7AFC}" srcOrd="0" destOrd="0" presId="urn:microsoft.com/office/officeart/2009/3/layout/HorizontalOrganizationChart"/>
    <dgm:cxn modelId="{297A6A3B-349E-4E09-AD38-225D792C77A4}" type="presParOf" srcId="{E5C7BD26-F5B6-4CC5-AE31-B426095D7AFC}" destId="{03EBDA9E-6DB1-4BBE-8B0E-4F45F87E38CE}" srcOrd="0" destOrd="0" presId="urn:microsoft.com/office/officeart/2009/3/layout/HorizontalOrganizationChart"/>
    <dgm:cxn modelId="{6D445F97-F8A3-48A2-A700-133ADC67EAEF}" type="presParOf" srcId="{E5C7BD26-F5B6-4CC5-AE31-B426095D7AFC}" destId="{460003D5-DB35-4B62-8E23-17E906688653}" srcOrd="1" destOrd="0" presId="urn:microsoft.com/office/officeart/2009/3/layout/HorizontalOrganizationChart"/>
    <dgm:cxn modelId="{991CE04F-6ABA-4A45-AE9C-CF8FA81F6C8D}" type="presParOf" srcId="{1640B305-086F-4EF8-84AF-3DF10A077197}" destId="{8007620F-CE5F-4D77-878D-DD8AFAF0C3BF}" srcOrd="1" destOrd="0" presId="urn:microsoft.com/office/officeart/2009/3/layout/HorizontalOrganizationChart"/>
    <dgm:cxn modelId="{1F5070DA-68A8-4E00-9729-03A3EBDAC96F}" type="presParOf" srcId="{1640B305-086F-4EF8-84AF-3DF10A077197}" destId="{0A3AC79C-E4EF-4447-9BC1-5D8A9D07852B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718A166-016C-4179-8473-19986490EB27}" type="doc">
      <dgm:prSet loTypeId="urn:microsoft.com/office/officeart/2018/2/layout/IconCircle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C04EC3E1-3821-4E30-BDBF-C1ECB604F308}">
      <dgm:prSet/>
      <dgm:spPr/>
      <dgm:t>
        <a:bodyPr/>
        <a:lstStyle/>
        <a:p>
          <a:r>
            <a:rPr lang="es-ES"/>
            <a:t>• Equilibrio: Oferta = Demanda de dinero</a:t>
          </a:r>
          <a:endParaRPr lang="en-US"/>
        </a:p>
      </dgm:t>
    </dgm:pt>
    <dgm:pt modelId="{5EC32E55-328C-4FE0-B06A-2F7F597C18B5}" type="parTrans" cxnId="{5B85BC4A-F9EB-47DC-9059-678698C45E60}">
      <dgm:prSet/>
      <dgm:spPr/>
      <dgm:t>
        <a:bodyPr/>
        <a:lstStyle/>
        <a:p>
          <a:endParaRPr lang="en-US"/>
        </a:p>
      </dgm:t>
    </dgm:pt>
    <dgm:pt modelId="{FC0C2F37-2362-4701-BCDE-05B26F7B3224}" type="sibTrans" cxnId="{5B85BC4A-F9EB-47DC-9059-678698C45E60}">
      <dgm:prSet/>
      <dgm:spPr/>
      <dgm:t>
        <a:bodyPr/>
        <a:lstStyle/>
        <a:p>
          <a:endParaRPr lang="en-US"/>
        </a:p>
      </dgm:t>
    </dgm:pt>
    <dgm:pt modelId="{0073ABEA-A38A-4822-936D-E81559BB5A6D}">
      <dgm:prSet/>
      <dgm:spPr/>
      <dgm:t>
        <a:bodyPr/>
        <a:lstStyle/>
        <a:p>
          <a:r>
            <a:rPr lang="es-ES"/>
            <a:t>• ↑ producción → ↑ demanda de dinero</a:t>
          </a:r>
          <a:endParaRPr lang="en-US"/>
        </a:p>
      </dgm:t>
    </dgm:pt>
    <dgm:pt modelId="{3495601D-779B-4C95-BBB4-8B80372EECD5}" type="parTrans" cxnId="{C7004ADB-1310-418B-999A-3A5D4E3AFE31}">
      <dgm:prSet/>
      <dgm:spPr/>
      <dgm:t>
        <a:bodyPr/>
        <a:lstStyle/>
        <a:p>
          <a:endParaRPr lang="en-US"/>
        </a:p>
      </dgm:t>
    </dgm:pt>
    <dgm:pt modelId="{3065CECC-8DD6-4511-A766-BB96B62BA802}" type="sibTrans" cxnId="{C7004ADB-1310-418B-999A-3A5D4E3AFE31}">
      <dgm:prSet/>
      <dgm:spPr/>
      <dgm:t>
        <a:bodyPr/>
        <a:lstStyle/>
        <a:p>
          <a:endParaRPr lang="en-US"/>
        </a:p>
      </dgm:t>
    </dgm:pt>
    <dgm:pt modelId="{8FDD2CE6-8CD7-4C0F-8603-276B32367798}">
      <dgm:prSet/>
      <dgm:spPr/>
      <dgm:t>
        <a:bodyPr/>
        <a:lstStyle/>
        <a:p>
          <a:r>
            <a:rPr lang="es-ES"/>
            <a:t>• ↑ interés para mantener equilibrio</a:t>
          </a:r>
          <a:endParaRPr lang="en-US"/>
        </a:p>
      </dgm:t>
    </dgm:pt>
    <dgm:pt modelId="{072AE489-91C0-47F9-A787-08B75C0E43EB}" type="parTrans" cxnId="{DA3056E1-27F6-4281-9B66-990E66234A52}">
      <dgm:prSet/>
      <dgm:spPr/>
      <dgm:t>
        <a:bodyPr/>
        <a:lstStyle/>
        <a:p>
          <a:endParaRPr lang="en-US"/>
        </a:p>
      </dgm:t>
    </dgm:pt>
    <dgm:pt modelId="{F5700F51-BE68-4ED9-8914-8D20F080080B}" type="sibTrans" cxnId="{DA3056E1-27F6-4281-9B66-990E66234A52}">
      <dgm:prSet/>
      <dgm:spPr/>
      <dgm:t>
        <a:bodyPr/>
        <a:lstStyle/>
        <a:p>
          <a:endParaRPr lang="en-US"/>
        </a:p>
      </dgm:t>
    </dgm:pt>
    <dgm:pt modelId="{65F5B4E6-0BD8-4D0F-ADFB-8D362D9D846D}">
      <dgm:prSet/>
      <dgm:spPr/>
      <dgm:t>
        <a:bodyPr/>
        <a:lstStyle/>
        <a:p>
          <a:r>
            <a:rPr lang="es-ES"/>
            <a:t>• Curva con pendiente positiva</a:t>
          </a:r>
          <a:endParaRPr lang="en-US"/>
        </a:p>
      </dgm:t>
    </dgm:pt>
    <dgm:pt modelId="{473A7E6D-6C45-4504-904D-D2044502D75B}" type="parTrans" cxnId="{F9FA50F7-8DDA-450E-882D-88840D83D533}">
      <dgm:prSet/>
      <dgm:spPr/>
      <dgm:t>
        <a:bodyPr/>
        <a:lstStyle/>
        <a:p>
          <a:endParaRPr lang="en-US"/>
        </a:p>
      </dgm:t>
    </dgm:pt>
    <dgm:pt modelId="{98BBDB18-B2E2-4FCD-8BFA-7B6BFED421C4}" type="sibTrans" cxnId="{F9FA50F7-8DDA-450E-882D-88840D83D533}">
      <dgm:prSet/>
      <dgm:spPr/>
      <dgm:t>
        <a:bodyPr/>
        <a:lstStyle/>
        <a:p>
          <a:endParaRPr lang="en-US"/>
        </a:p>
      </dgm:t>
    </dgm:pt>
    <dgm:pt modelId="{7045B209-3707-4E78-92BC-3C04D42F5CAA}" type="pres">
      <dgm:prSet presAssocID="{B718A166-016C-4179-8473-19986490EB27}" presName="root" presStyleCnt="0">
        <dgm:presLayoutVars>
          <dgm:dir/>
          <dgm:resizeHandles val="exact"/>
        </dgm:presLayoutVars>
      </dgm:prSet>
      <dgm:spPr/>
    </dgm:pt>
    <dgm:pt modelId="{34E7C047-BE10-45FB-A728-C8D5C56ED776}" type="pres">
      <dgm:prSet presAssocID="{B718A166-016C-4179-8473-19986490EB27}" presName="container" presStyleCnt="0">
        <dgm:presLayoutVars>
          <dgm:dir/>
          <dgm:resizeHandles val="exact"/>
        </dgm:presLayoutVars>
      </dgm:prSet>
      <dgm:spPr/>
    </dgm:pt>
    <dgm:pt modelId="{54D07A83-CC5C-4412-97D0-728D9632E0FF}" type="pres">
      <dgm:prSet presAssocID="{C04EC3E1-3821-4E30-BDBF-C1ECB604F308}" presName="compNode" presStyleCnt="0"/>
      <dgm:spPr/>
    </dgm:pt>
    <dgm:pt modelId="{130F4808-07A6-4370-AA9B-62E49466B44B}" type="pres">
      <dgm:prSet presAssocID="{C04EC3E1-3821-4E30-BDBF-C1ECB604F308}" presName="iconBgRect" presStyleLbl="bgShp" presStyleIdx="0" presStyleCnt="4"/>
      <dgm:spPr/>
    </dgm:pt>
    <dgm:pt modelId="{694015F5-05CD-49C5-8A7B-2CDA2C0B8097}" type="pres">
      <dgm:prSet presAssocID="{C04EC3E1-3821-4E30-BDBF-C1ECB604F308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inero"/>
        </a:ext>
      </dgm:extLst>
    </dgm:pt>
    <dgm:pt modelId="{1B80B16F-642C-4142-827D-7F649E689D3B}" type="pres">
      <dgm:prSet presAssocID="{C04EC3E1-3821-4E30-BDBF-C1ECB604F308}" presName="spaceRect" presStyleCnt="0"/>
      <dgm:spPr/>
    </dgm:pt>
    <dgm:pt modelId="{74BD282F-62CF-4897-BED5-71A0E1F9801E}" type="pres">
      <dgm:prSet presAssocID="{C04EC3E1-3821-4E30-BDBF-C1ECB604F308}" presName="textRect" presStyleLbl="revTx" presStyleIdx="0" presStyleCnt="4">
        <dgm:presLayoutVars>
          <dgm:chMax val="1"/>
          <dgm:chPref val="1"/>
        </dgm:presLayoutVars>
      </dgm:prSet>
      <dgm:spPr/>
    </dgm:pt>
    <dgm:pt modelId="{5292B241-EBB9-44AE-831C-F3D68D278AF7}" type="pres">
      <dgm:prSet presAssocID="{FC0C2F37-2362-4701-BCDE-05B26F7B3224}" presName="sibTrans" presStyleLbl="sibTrans2D1" presStyleIdx="0" presStyleCnt="0"/>
      <dgm:spPr/>
    </dgm:pt>
    <dgm:pt modelId="{81183062-9864-4840-A7D6-03398599E94D}" type="pres">
      <dgm:prSet presAssocID="{0073ABEA-A38A-4822-936D-E81559BB5A6D}" presName="compNode" presStyleCnt="0"/>
      <dgm:spPr/>
    </dgm:pt>
    <dgm:pt modelId="{42004B10-7579-4510-9AEB-7FD7E8EC657A}" type="pres">
      <dgm:prSet presAssocID="{0073ABEA-A38A-4822-936D-E81559BB5A6D}" presName="iconBgRect" presStyleLbl="bgShp" presStyleIdx="1" presStyleCnt="4"/>
      <dgm:spPr/>
    </dgm:pt>
    <dgm:pt modelId="{A016CD82-2E9E-4A31-AC55-4E86AE12A466}" type="pres">
      <dgm:prSet presAssocID="{0073ABEA-A38A-4822-936D-E81559BB5A6D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onedas"/>
        </a:ext>
      </dgm:extLst>
    </dgm:pt>
    <dgm:pt modelId="{4FEEE755-DFC0-496B-B62C-EFFB2854AFDE}" type="pres">
      <dgm:prSet presAssocID="{0073ABEA-A38A-4822-936D-E81559BB5A6D}" presName="spaceRect" presStyleCnt="0"/>
      <dgm:spPr/>
    </dgm:pt>
    <dgm:pt modelId="{4B9B3B99-BBC0-431F-97CD-20165C7123F0}" type="pres">
      <dgm:prSet presAssocID="{0073ABEA-A38A-4822-936D-E81559BB5A6D}" presName="textRect" presStyleLbl="revTx" presStyleIdx="1" presStyleCnt="4">
        <dgm:presLayoutVars>
          <dgm:chMax val="1"/>
          <dgm:chPref val="1"/>
        </dgm:presLayoutVars>
      </dgm:prSet>
      <dgm:spPr/>
    </dgm:pt>
    <dgm:pt modelId="{7C99725E-0DD5-4ECA-BFB2-2CFD6AC339D8}" type="pres">
      <dgm:prSet presAssocID="{3065CECC-8DD6-4511-A766-BB96B62BA802}" presName="sibTrans" presStyleLbl="sibTrans2D1" presStyleIdx="0" presStyleCnt="0"/>
      <dgm:spPr/>
    </dgm:pt>
    <dgm:pt modelId="{90705A91-8C8B-420A-AA0D-E9D4924EC8F6}" type="pres">
      <dgm:prSet presAssocID="{8FDD2CE6-8CD7-4C0F-8603-276B32367798}" presName="compNode" presStyleCnt="0"/>
      <dgm:spPr/>
    </dgm:pt>
    <dgm:pt modelId="{4CEEC271-64AA-4DD9-8784-80A9466A0E75}" type="pres">
      <dgm:prSet presAssocID="{8FDD2CE6-8CD7-4C0F-8603-276B32367798}" presName="iconBgRect" presStyleLbl="bgShp" presStyleIdx="2" presStyleCnt="4"/>
      <dgm:spPr/>
    </dgm:pt>
    <dgm:pt modelId="{C9B6D2B8-CC77-46C3-A2BA-511846187D1E}" type="pres">
      <dgm:prSet presAssocID="{8FDD2CE6-8CD7-4C0F-8603-276B32367798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cales of Justice"/>
        </a:ext>
      </dgm:extLst>
    </dgm:pt>
    <dgm:pt modelId="{0B3A9A27-4836-494A-91A7-E08636AAF365}" type="pres">
      <dgm:prSet presAssocID="{8FDD2CE6-8CD7-4C0F-8603-276B32367798}" presName="spaceRect" presStyleCnt="0"/>
      <dgm:spPr/>
    </dgm:pt>
    <dgm:pt modelId="{F76ED15E-2FE3-4726-B7F6-4EF3D052E3D9}" type="pres">
      <dgm:prSet presAssocID="{8FDD2CE6-8CD7-4C0F-8603-276B32367798}" presName="textRect" presStyleLbl="revTx" presStyleIdx="2" presStyleCnt="4">
        <dgm:presLayoutVars>
          <dgm:chMax val="1"/>
          <dgm:chPref val="1"/>
        </dgm:presLayoutVars>
      </dgm:prSet>
      <dgm:spPr/>
    </dgm:pt>
    <dgm:pt modelId="{F5BB5220-3AC9-437A-B2FF-B1684C76E8DF}" type="pres">
      <dgm:prSet presAssocID="{F5700F51-BE68-4ED9-8914-8D20F080080B}" presName="sibTrans" presStyleLbl="sibTrans2D1" presStyleIdx="0" presStyleCnt="0"/>
      <dgm:spPr/>
    </dgm:pt>
    <dgm:pt modelId="{84C402D0-1258-4DE7-98C5-B3B463329495}" type="pres">
      <dgm:prSet presAssocID="{65F5B4E6-0BD8-4D0F-ADFB-8D362D9D846D}" presName="compNode" presStyleCnt="0"/>
      <dgm:spPr/>
    </dgm:pt>
    <dgm:pt modelId="{41B20435-EF6C-48C2-ABCF-E007FF596A1A}" type="pres">
      <dgm:prSet presAssocID="{65F5B4E6-0BD8-4D0F-ADFB-8D362D9D846D}" presName="iconBgRect" presStyleLbl="bgShp" presStyleIdx="3" presStyleCnt="4"/>
      <dgm:spPr/>
    </dgm:pt>
    <dgm:pt modelId="{F671CF1B-3FA8-4D65-ACDF-63EF525A51A2}" type="pres">
      <dgm:prSet presAssocID="{65F5B4E6-0BD8-4D0F-ADFB-8D362D9D846D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egla"/>
        </a:ext>
      </dgm:extLst>
    </dgm:pt>
    <dgm:pt modelId="{71E5D132-D6B2-4146-AF30-161A9AB258B7}" type="pres">
      <dgm:prSet presAssocID="{65F5B4E6-0BD8-4D0F-ADFB-8D362D9D846D}" presName="spaceRect" presStyleCnt="0"/>
      <dgm:spPr/>
    </dgm:pt>
    <dgm:pt modelId="{77D91B9E-93DB-4D08-A0C9-08D9290F6E70}" type="pres">
      <dgm:prSet presAssocID="{65F5B4E6-0BD8-4D0F-ADFB-8D362D9D846D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A7C03104-AC46-4201-9AFB-C9C0D5D8130C}" type="presOf" srcId="{C04EC3E1-3821-4E30-BDBF-C1ECB604F308}" destId="{74BD282F-62CF-4897-BED5-71A0E1F9801E}" srcOrd="0" destOrd="0" presId="urn:microsoft.com/office/officeart/2018/2/layout/IconCircleList"/>
    <dgm:cxn modelId="{7FD55F17-06FF-4330-904F-D18B34AED9D4}" type="presOf" srcId="{3065CECC-8DD6-4511-A766-BB96B62BA802}" destId="{7C99725E-0DD5-4ECA-BFB2-2CFD6AC339D8}" srcOrd="0" destOrd="0" presId="urn:microsoft.com/office/officeart/2018/2/layout/IconCircleList"/>
    <dgm:cxn modelId="{AEEE9835-A478-467E-B860-CA7DB26FEF37}" type="presOf" srcId="{8FDD2CE6-8CD7-4C0F-8603-276B32367798}" destId="{F76ED15E-2FE3-4726-B7F6-4EF3D052E3D9}" srcOrd="0" destOrd="0" presId="urn:microsoft.com/office/officeart/2018/2/layout/IconCircleList"/>
    <dgm:cxn modelId="{5B85BC4A-F9EB-47DC-9059-678698C45E60}" srcId="{B718A166-016C-4179-8473-19986490EB27}" destId="{C04EC3E1-3821-4E30-BDBF-C1ECB604F308}" srcOrd="0" destOrd="0" parTransId="{5EC32E55-328C-4FE0-B06A-2F7F597C18B5}" sibTransId="{FC0C2F37-2362-4701-BCDE-05B26F7B3224}"/>
    <dgm:cxn modelId="{B58AE086-D716-4DCB-A1AE-58710A1624CF}" type="presOf" srcId="{FC0C2F37-2362-4701-BCDE-05B26F7B3224}" destId="{5292B241-EBB9-44AE-831C-F3D68D278AF7}" srcOrd="0" destOrd="0" presId="urn:microsoft.com/office/officeart/2018/2/layout/IconCircleList"/>
    <dgm:cxn modelId="{B78B1EA3-6870-4FB8-B7A6-DE62D87CDF81}" type="presOf" srcId="{0073ABEA-A38A-4822-936D-E81559BB5A6D}" destId="{4B9B3B99-BBC0-431F-97CD-20165C7123F0}" srcOrd="0" destOrd="0" presId="urn:microsoft.com/office/officeart/2018/2/layout/IconCircleList"/>
    <dgm:cxn modelId="{C7004ADB-1310-418B-999A-3A5D4E3AFE31}" srcId="{B718A166-016C-4179-8473-19986490EB27}" destId="{0073ABEA-A38A-4822-936D-E81559BB5A6D}" srcOrd="1" destOrd="0" parTransId="{3495601D-779B-4C95-BBB4-8B80372EECD5}" sibTransId="{3065CECC-8DD6-4511-A766-BB96B62BA802}"/>
    <dgm:cxn modelId="{28E80CE0-BE4E-46EE-B44C-3B928B69EA2E}" type="presOf" srcId="{B718A166-016C-4179-8473-19986490EB27}" destId="{7045B209-3707-4E78-92BC-3C04D42F5CAA}" srcOrd="0" destOrd="0" presId="urn:microsoft.com/office/officeart/2018/2/layout/IconCircleList"/>
    <dgm:cxn modelId="{DA3056E1-27F6-4281-9B66-990E66234A52}" srcId="{B718A166-016C-4179-8473-19986490EB27}" destId="{8FDD2CE6-8CD7-4C0F-8603-276B32367798}" srcOrd="2" destOrd="0" parTransId="{072AE489-91C0-47F9-A787-08B75C0E43EB}" sibTransId="{F5700F51-BE68-4ED9-8914-8D20F080080B}"/>
    <dgm:cxn modelId="{AC1E40F2-7181-4BC8-BADB-FA109BCB80F7}" type="presOf" srcId="{F5700F51-BE68-4ED9-8914-8D20F080080B}" destId="{F5BB5220-3AC9-437A-B2FF-B1684C76E8DF}" srcOrd="0" destOrd="0" presId="urn:microsoft.com/office/officeart/2018/2/layout/IconCircleList"/>
    <dgm:cxn modelId="{1F6B6BF5-7540-4BFF-9E67-AE3DE59727E0}" type="presOf" srcId="{65F5B4E6-0BD8-4D0F-ADFB-8D362D9D846D}" destId="{77D91B9E-93DB-4D08-A0C9-08D9290F6E70}" srcOrd="0" destOrd="0" presId="urn:microsoft.com/office/officeart/2018/2/layout/IconCircleList"/>
    <dgm:cxn modelId="{F9FA50F7-8DDA-450E-882D-88840D83D533}" srcId="{B718A166-016C-4179-8473-19986490EB27}" destId="{65F5B4E6-0BD8-4D0F-ADFB-8D362D9D846D}" srcOrd="3" destOrd="0" parTransId="{473A7E6D-6C45-4504-904D-D2044502D75B}" sibTransId="{98BBDB18-B2E2-4FCD-8BFA-7B6BFED421C4}"/>
    <dgm:cxn modelId="{2CF8CB61-190F-45C0-8320-CBEA341016D5}" type="presParOf" srcId="{7045B209-3707-4E78-92BC-3C04D42F5CAA}" destId="{34E7C047-BE10-45FB-A728-C8D5C56ED776}" srcOrd="0" destOrd="0" presId="urn:microsoft.com/office/officeart/2018/2/layout/IconCircleList"/>
    <dgm:cxn modelId="{59D98260-D67C-4005-B491-42BDAFB1780B}" type="presParOf" srcId="{34E7C047-BE10-45FB-A728-C8D5C56ED776}" destId="{54D07A83-CC5C-4412-97D0-728D9632E0FF}" srcOrd="0" destOrd="0" presId="urn:microsoft.com/office/officeart/2018/2/layout/IconCircleList"/>
    <dgm:cxn modelId="{C437B5CB-901C-4FD7-A94B-ED76CD75ABE3}" type="presParOf" srcId="{54D07A83-CC5C-4412-97D0-728D9632E0FF}" destId="{130F4808-07A6-4370-AA9B-62E49466B44B}" srcOrd="0" destOrd="0" presId="urn:microsoft.com/office/officeart/2018/2/layout/IconCircleList"/>
    <dgm:cxn modelId="{46712A60-F393-4287-8723-24E7AAE4ADCF}" type="presParOf" srcId="{54D07A83-CC5C-4412-97D0-728D9632E0FF}" destId="{694015F5-05CD-49C5-8A7B-2CDA2C0B8097}" srcOrd="1" destOrd="0" presId="urn:microsoft.com/office/officeart/2018/2/layout/IconCircleList"/>
    <dgm:cxn modelId="{9F044A26-CA28-448F-ADB7-F9B4083DB9E1}" type="presParOf" srcId="{54D07A83-CC5C-4412-97D0-728D9632E0FF}" destId="{1B80B16F-642C-4142-827D-7F649E689D3B}" srcOrd="2" destOrd="0" presId="urn:microsoft.com/office/officeart/2018/2/layout/IconCircleList"/>
    <dgm:cxn modelId="{A49E4045-F044-4C26-BFD0-1BD7C3EC2C86}" type="presParOf" srcId="{54D07A83-CC5C-4412-97D0-728D9632E0FF}" destId="{74BD282F-62CF-4897-BED5-71A0E1F9801E}" srcOrd="3" destOrd="0" presId="urn:microsoft.com/office/officeart/2018/2/layout/IconCircleList"/>
    <dgm:cxn modelId="{436F6D85-B266-44ED-93AE-2033A29454F7}" type="presParOf" srcId="{34E7C047-BE10-45FB-A728-C8D5C56ED776}" destId="{5292B241-EBB9-44AE-831C-F3D68D278AF7}" srcOrd="1" destOrd="0" presId="urn:microsoft.com/office/officeart/2018/2/layout/IconCircleList"/>
    <dgm:cxn modelId="{7596B6C5-9EA7-42B2-BEC9-A3BADFA2E574}" type="presParOf" srcId="{34E7C047-BE10-45FB-A728-C8D5C56ED776}" destId="{81183062-9864-4840-A7D6-03398599E94D}" srcOrd="2" destOrd="0" presId="urn:microsoft.com/office/officeart/2018/2/layout/IconCircleList"/>
    <dgm:cxn modelId="{522359D5-0B63-4C5A-8E9B-C35D90FC881E}" type="presParOf" srcId="{81183062-9864-4840-A7D6-03398599E94D}" destId="{42004B10-7579-4510-9AEB-7FD7E8EC657A}" srcOrd="0" destOrd="0" presId="urn:microsoft.com/office/officeart/2018/2/layout/IconCircleList"/>
    <dgm:cxn modelId="{859B93BA-98C0-4951-9DCB-F8F4721BAAC2}" type="presParOf" srcId="{81183062-9864-4840-A7D6-03398599E94D}" destId="{A016CD82-2E9E-4A31-AC55-4E86AE12A466}" srcOrd="1" destOrd="0" presId="urn:microsoft.com/office/officeart/2018/2/layout/IconCircleList"/>
    <dgm:cxn modelId="{B75B7112-A8CE-4523-8EB0-7954A6F792E8}" type="presParOf" srcId="{81183062-9864-4840-A7D6-03398599E94D}" destId="{4FEEE755-DFC0-496B-B62C-EFFB2854AFDE}" srcOrd="2" destOrd="0" presId="urn:microsoft.com/office/officeart/2018/2/layout/IconCircleList"/>
    <dgm:cxn modelId="{E65E46AC-FEFD-4121-BF35-E6487399928A}" type="presParOf" srcId="{81183062-9864-4840-A7D6-03398599E94D}" destId="{4B9B3B99-BBC0-431F-97CD-20165C7123F0}" srcOrd="3" destOrd="0" presId="urn:microsoft.com/office/officeart/2018/2/layout/IconCircleList"/>
    <dgm:cxn modelId="{5A60CD20-03CB-4B41-A630-859DD131A896}" type="presParOf" srcId="{34E7C047-BE10-45FB-A728-C8D5C56ED776}" destId="{7C99725E-0DD5-4ECA-BFB2-2CFD6AC339D8}" srcOrd="3" destOrd="0" presId="urn:microsoft.com/office/officeart/2018/2/layout/IconCircleList"/>
    <dgm:cxn modelId="{00F698ED-8637-4151-BB08-9A7B48240C0F}" type="presParOf" srcId="{34E7C047-BE10-45FB-A728-C8D5C56ED776}" destId="{90705A91-8C8B-420A-AA0D-E9D4924EC8F6}" srcOrd="4" destOrd="0" presId="urn:microsoft.com/office/officeart/2018/2/layout/IconCircleList"/>
    <dgm:cxn modelId="{EAFAFFF8-2692-46C6-B029-F15A149D0A30}" type="presParOf" srcId="{90705A91-8C8B-420A-AA0D-E9D4924EC8F6}" destId="{4CEEC271-64AA-4DD9-8784-80A9466A0E75}" srcOrd="0" destOrd="0" presId="urn:microsoft.com/office/officeart/2018/2/layout/IconCircleList"/>
    <dgm:cxn modelId="{0FEAFC07-B380-4789-B5ED-D6B88EE599ED}" type="presParOf" srcId="{90705A91-8C8B-420A-AA0D-E9D4924EC8F6}" destId="{C9B6D2B8-CC77-46C3-A2BA-511846187D1E}" srcOrd="1" destOrd="0" presId="urn:microsoft.com/office/officeart/2018/2/layout/IconCircleList"/>
    <dgm:cxn modelId="{79C64C5B-DB4F-4920-A015-1D2DD828A4B9}" type="presParOf" srcId="{90705A91-8C8B-420A-AA0D-E9D4924EC8F6}" destId="{0B3A9A27-4836-494A-91A7-E08636AAF365}" srcOrd="2" destOrd="0" presId="urn:microsoft.com/office/officeart/2018/2/layout/IconCircleList"/>
    <dgm:cxn modelId="{05FFA7AC-EF5E-43C1-9F38-00ED2909AD46}" type="presParOf" srcId="{90705A91-8C8B-420A-AA0D-E9D4924EC8F6}" destId="{F76ED15E-2FE3-4726-B7F6-4EF3D052E3D9}" srcOrd="3" destOrd="0" presId="urn:microsoft.com/office/officeart/2018/2/layout/IconCircleList"/>
    <dgm:cxn modelId="{577F1225-655D-43FF-A0F7-3DEC574656DC}" type="presParOf" srcId="{34E7C047-BE10-45FB-A728-C8D5C56ED776}" destId="{F5BB5220-3AC9-437A-B2FF-B1684C76E8DF}" srcOrd="5" destOrd="0" presId="urn:microsoft.com/office/officeart/2018/2/layout/IconCircleList"/>
    <dgm:cxn modelId="{58CDFF52-2ABA-439D-850F-FE2FFC522734}" type="presParOf" srcId="{34E7C047-BE10-45FB-A728-C8D5C56ED776}" destId="{84C402D0-1258-4DE7-98C5-B3B463329495}" srcOrd="6" destOrd="0" presId="urn:microsoft.com/office/officeart/2018/2/layout/IconCircleList"/>
    <dgm:cxn modelId="{85990CDA-161E-4275-BE6F-DB83D9F2B28B}" type="presParOf" srcId="{84C402D0-1258-4DE7-98C5-B3B463329495}" destId="{41B20435-EF6C-48C2-ABCF-E007FF596A1A}" srcOrd="0" destOrd="0" presId="urn:microsoft.com/office/officeart/2018/2/layout/IconCircleList"/>
    <dgm:cxn modelId="{A089FD97-6C91-4FBB-A152-16FAEC4924FD}" type="presParOf" srcId="{84C402D0-1258-4DE7-98C5-B3B463329495}" destId="{F671CF1B-3FA8-4D65-ACDF-63EF525A51A2}" srcOrd="1" destOrd="0" presId="urn:microsoft.com/office/officeart/2018/2/layout/IconCircleList"/>
    <dgm:cxn modelId="{070CA190-DB12-48AB-9459-D97AE4C8EFF5}" type="presParOf" srcId="{84C402D0-1258-4DE7-98C5-B3B463329495}" destId="{71E5D132-D6B2-4146-AF30-161A9AB258B7}" srcOrd="2" destOrd="0" presId="urn:microsoft.com/office/officeart/2018/2/layout/IconCircleList"/>
    <dgm:cxn modelId="{EB3CE5B6-854F-4415-8A26-940D45358836}" type="presParOf" srcId="{84C402D0-1258-4DE7-98C5-B3B463329495}" destId="{77D91B9E-93DB-4D08-A0C9-08D9290F6E70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C5DB1D7-2236-41D0-BDA4-D2B84D7F1199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bg_colorful5" csCatId="colorful" phldr="1"/>
      <dgm:spPr/>
      <dgm:t>
        <a:bodyPr/>
        <a:lstStyle/>
        <a:p>
          <a:endParaRPr lang="en-US"/>
        </a:p>
      </dgm:t>
    </dgm:pt>
    <dgm:pt modelId="{25670086-EFFE-4551-B41B-78ECCB594ADD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• Equilibrio simultáneo en IS y LM</a:t>
          </a:r>
        </a:p>
      </dgm:t>
    </dgm:pt>
    <dgm:pt modelId="{ADE284E3-8FFA-4A5C-8C87-A34BED80F2D6}" type="parTrans" cxnId="{E7E51E80-7CE2-4BEC-AA25-814FBFA80F6D}">
      <dgm:prSet/>
      <dgm:spPr/>
      <dgm:t>
        <a:bodyPr/>
        <a:lstStyle/>
        <a:p>
          <a:endParaRPr lang="en-US"/>
        </a:p>
      </dgm:t>
    </dgm:pt>
    <dgm:pt modelId="{0077F643-B300-4775-91A1-09AF2052CA0A}" type="sibTrans" cxnId="{E7E51E80-7CE2-4BEC-AA25-814FBFA80F6D}">
      <dgm:prSet/>
      <dgm:spPr/>
      <dgm:t>
        <a:bodyPr/>
        <a:lstStyle/>
        <a:p>
          <a:endParaRPr lang="en-US"/>
        </a:p>
      </dgm:t>
    </dgm:pt>
    <dgm:pt modelId="{439B465B-5BE3-45E4-A51A-96C51BA9456A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• Política fiscal expansiva: curva IS → derecha</a:t>
          </a:r>
        </a:p>
      </dgm:t>
    </dgm:pt>
    <dgm:pt modelId="{B4B8139E-BB8F-4412-97A1-B0894415937F}" type="parTrans" cxnId="{30226CF7-2150-4072-BA3C-ECB8E96421B0}">
      <dgm:prSet/>
      <dgm:spPr/>
      <dgm:t>
        <a:bodyPr/>
        <a:lstStyle/>
        <a:p>
          <a:endParaRPr lang="en-US"/>
        </a:p>
      </dgm:t>
    </dgm:pt>
    <dgm:pt modelId="{DD7F4973-8681-4C80-AD0F-7E9B43B32D04}" type="sibTrans" cxnId="{30226CF7-2150-4072-BA3C-ECB8E96421B0}">
      <dgm:prSet/>
      <dgm:spPr/>
      <dgm:t>
        <a:bodyPr/>
        <a:lstStyle/>
        <a:p>
          <a:endParaRPr lang="en-US"/>
        </a:p>
      </dgm:t>
    </dgm:pt>
    <dgm:pt modelId="{1A288C04-B140-4744-AC02-0CAECBFB1675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• Política monetaria expansiva: curva LM → derecha</a:t>
          </a:r>
        </a:p>
      </dgm:t>
    </dgm:pt>
    <dgm:pt modelId="{69175308-1E2D-4FD0-8B70-D6486B2437AE}" type="parTrans" cxnId="{78BFA282-63FB-44FB-9933-391B29DD98B8}">
      <dgm:prSet/>
      <dgm:spPr/>
      <dgm:t>
        <a:bodyPr/>
        <a:lstStyle/>
        <a:p>
          <a:endParaRPr lang="en-US"/>
        </a:p>
      </dgm:t>
    </dgm:pt>
    <dgm:pt modelId="{5FB14374-74B9-439C-AA97-DEC46C7666E1}" type="sibTrans" cxnId="{78BFA282-63FB-44FB-9933-391B29DD98B8}">
      <dgm:prSet/>
      <dgm:spPr/>
      <dgm:t>
        <a:bodyPr/>
        <a:lstStyle/>
        <a:p>
          <a:endParaRPr lang="en-US"/>
        </a:p>
      </dgm:t>
    </dgm:pt>
    <dgm:pt modelId="{3C09DB1E-45A7-48B0-8C35-7C8418E23BEB}" type="pres">
      <dgm:prSet presAssocID="{1C5DB1D7-2236-41D0-BDA4-D2B84D7F1199}" presName="root" presStyleCnt="0">
        <dgm:presLayoutVars>
          <dgm:dir/>
          <dgm:resizeHandles val="exact"/>
        </dgm:presLayoutVars>
      </dgm:prSet>
      <dgm:spPr/>
    </dgm:pt>
    <dgm:pt modelId="{75E82516-D6EB-4446-B399-4F30A5200E98}" type="pres">
      <dgm:prSet presAssocID="{25670086-EFFE-4551-B41B-78ECCB594ADD}" presName="compNode" presStyleCnt="0"/>
      <dgm:spPr/>
    </dgm:pt>
    <dgm:pt modelId="{0C1E2A23-AA57-4E9D-A42A-2AFCEAE17D5C}" type="pres">
      <dgm:prSet presAssocID="{25670086-EFFE-4551-B41B-78ECCB594ADD}" presName="iconBgRect" presStyleLbl="bgShp" presStyleIdx="0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1371C82C-78EC-4245-B6A4-69CB2F63FA60}" type="pres">
      <dgm:prSet presAssocID="{25670086-EFFE-4551-B41B-78ECCB594AD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cales of Justice"/>
        </a:ext>
      </dgm:extLst>
    </dgm:pt>
    <dgm:pt modelId="{5219268D-01C5-4F90-99F4-67948810F2AB}" type="pres">
      <dgm:prSet presAssocID="{25670086-EFFE-4551-B41B-78ECCB594ADD}" presName="spaceRect" presStyleCnt="0"/>
      <dgm:spPr/>
    </dgm:pt>
    <dgm:pt modelId="{9731CFB4-22FC-4847-A04B-988E6A16C367}" type="pres">
      <dgm:prSet presAssocID="{25670086-EFFE-4551-B41B-78ECCB594ADD}" presName="textRect" presStyleLbl="revTx" presStyleIdx="0" presStyleCnt="3">
        <dgm:presLayoutVars>
          <dgm:chMax val="1"/>
          <dgm:chPref val="1"/>
        </dgm:presLayoutVars>
      </dgm:prSet>
      <dgm:spPr/>
    </dgm:pt>
    <dgm:pt modelId="{EC7CCA96-7909-4261-A749-F19164F7C7DD}" type="pres">
      <dgm:prSet presAssocID="{0077F643-B300-4775-91A1-09AF2052CA0A}" presName="sibTrans" presStyleCnt="0"/>
      <dgm:spPr/>
    </dgm:pt>
    <dgm:pt modelId="{501090B6-B5EF-41D9-9281-46447B7A7B90}" type="pres">
      <dgm:prSet presAssocID="{439B465B-5BE3-45E4-A51A-96C51BA9456A}" presName="compNode" presStyleCnt="0"/>
      <dgm:spPr/>
    </dgm:pt>
    <dgm:pt modelId="{B1D51514-2BEA-495A-A3D9-6483AA2A91E2}" type="pres">
      <dgm:prSet presAssocID="{439B465B-5BE3-45E4-A51A-96C51BA9456A}" presName="iconBgRect" presStyleLbl="bgShp" presStyleIdx="1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6B48B7A8-EB70-45B4-8B9B-46B0684B6130}" type="pres">
      <dgm:prSet presAssocID="{439B465B-5BE3-45E4-A51A-96C51BA9456A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rtillo de juez"/>
        </a:ext>
      </dgm:extLst>
    </dgm:pt>
    <dgm:pt modelId="{42CE0F63-DA2B-4A12-8848-C0E15E164AF1}" type="pres">
      <dgm:prSet presAssocID="{439B465B-5BE3-45E4-A51A-96C51BA9456A}" presName="spaceRect" presStyleCnt="0"/>
      <dgm:spPr/>
    </dgm:pt>
    <dgm:pt modelId="{0064D8E2-68CB-4152-9A80-27BD78C7383D}" type="pres">
      <dgm:prSet presAssocID="{439B465B-5BE3-45E4-A51A-96C51BA9456A}" presName="textRect" presStyleLbl="revTx" presStyleIdx="1" presStyleCnt="3">
        <dgm:presLayoutVars>
          <dgm:chMax val="1"/>
          <dgm:chPref val="1"/>
        </dgm:presLayoutVars>
      </dgm:prSet>
      <dgm:spPr/>
    </dgm:pt>
    <dgm:pt modelId="{811B2E67-2050-4E7D-941E-FBF58E1978B1}" type="pres">
      <dgm:prSet presAssocID="{DD7F4973-8681-4C80-AD0F-7E9B43B32D04}" presName="sibTrans" presStyleCnt="0"/>
      <dgm:spPr/>
    </dgm:pt>
    <dgm:pt modelId="{BED9DDA7-A896-4325-8858-76BE3F6F2C69}" type="pres">
      <dgm:prSet presAssocID="{1A288C04-B140-4744-AC02-0CAECBFB1675}" presName="compNode" presStyleCnt="0"/>
      <dgm:spPr/>
    </dgm:pt>
    <dgm:pt modelId="{417B55C2-4F5C-43A9-93A2-A9CDA015F7FE}" type="pres">
      <dgm:prSet presAssocID="{1A288C04-B140-4744-AC02-0CAECBFB1675}" presName="iconBgRect" presStyleLbl="bgShp" presStyleIdx="2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ED652D56-24FE-434F-94B8-9A724169EEE0}" type="pres">
      <dgm:prSet presAssocID="{1A288C04-B140-4744-AC02-0CAECBFB1675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r Graph with Downward Trend"/>
        </a:ext>
      </dgm:extLst>
    </dgm:pt>
    <dgm:pt modelId="{FC7B4098-D098-4909-AF4A-7E6002E53F96}" type="pres">
      <dgm:prSet presAssocID="{1A288C04-B140-4744-AC02-0CAECBFB1675}" presName="spaceRect" presStyleCnt="0"/>
      <dgm:spPr/>
    </dgm:pt>
    <dgm:pt modelId="{87755044-66A3-42F9-9F47-8D0CAD8CBBAB}" type="pres">
      <dgm:prSet presAssocID="{1A288C04-B140-4744-AC02-0CAECBFB1675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CBB0BD0E-A47C-410D-9089-2AF974E8FC5C}" type="presOf" srcId="{1A288C04-B140-4744-AC02-0CAECBFB1675}" destId="{87755044-66A3-42F9-9F47-8D0CAD8CBBAB}" srcOrd="0" destOrd="0" presId="urn:microsoft.com/office/officeart/2018/5/layout/IconLeafLabelList"/>
    <dgm:cxn modelId="{6ED7897C-041E-49C3-B153-43FFB453416C}" type="presOf" srcId="{25670086-EFFE-4551-B41B-78ECCB594ADD}" destId="{9731CFB4-22FC-4847-A04B-988E6A16C367}" srcOrd="0" destOrd="0" presId="urn:microsoft.com/office/officeart/2018/5/layout/IconLeafLabelList"/>
    <dgm:cxn modelId="{E7E51E80-7CE2-4BEC-AA25-814FBFA80F6D}" srcId="{1C5DB1D7-2236-41D0-BDA4-D2B84D7F1199}" destId="{25670086-EFFE-4551-B41B-78ECCB594ADD}" srcOrd="0" destOrd="0" parTransId="{ADE284E3-8FFA-4A5C-8C87-A34BED80F2D6}" sibTransId="{0077F643-B300-4775-91A1-09AF2052CA0A}"/>
    <dgm:cxn modelId="{78BFA282-63FB-44FB-9933-391B29DD98B8}" srcId="{1C5DB1D7-2236-41D0-BDA4-D2B84D7F1199}" destId="{1A288C04-B140-4744-AC02-0CAECBFB1675}" srcOrd="2" destOrd="0" parTransId="{69175308-1E2D-4FD0-8B70-D6486B2437AE}" sibTransId="{5FB14374-74B9-439C-AA97-DEC46C7666E1}"/>
    <dgm:cxn modelId="{44C9068E-6B2E-475D-9F09-182103F1F42E}" type="presOf" srcId="{439B465B-5BE3-45E4-A51A-96C51BA9456A}" destId="{0064D8E2-68CB-4152-9A80-27BD78C7383D}" srcOrd="0" destOrd="0" presId="urn:microsoft.com/office/officeart/2018/5/layout/IconLeafLabelList"/>
    <dgm:cxn modelId="{19A875B2-3BB0-489A-BE58-94DA92E70DF5}" type="presOf" srcId="{1C5DB1D7-2236-41D0-BDA4-D2B84D7F1199}" destId="{3C09DB1E-45A7-48B0-8C35-7C8418E23BEB}" srcOrd="0" destOrd="0" presId="urn:microsoft.com/office/officeart/2018/5/layout/IconLeafLabelList"/>
    <dgm:cxn modelId="{30226CF7-2150-4072-BA3C-ECB8E96421B0}" srcId="{1C5DB1D7-2236-41D0-BDA4-D2B84D7F1199}" destId="{439B465B-5BE3-45E4-A51A-96C51BA9456A}" srcOrd="1" destOrd="0" parTransId="{B4B8139E-BB8F-4412-97A1-B0894415937F}" sibTransId="{DD7F4973-8681-4C80-AD0F-7E9B43B32D04}"/>
    <dgm:cxn modelId="{DD47D162-7123-4D10-A960-EBFCADED72A5}" type="presParOf" srcId="{3C09DB1E-45A7-48B0-8C35-7C8418E23BEB}" destId="{75E82516-D6EB-4446-B399-4F30A5200E98}" srcOrd="0" destOrd="0" presId="urn:microsoft.com/office/officeart/2018/5/layout/IconLeafLabelList"/>
    <dgm:cxn modelId="{29DCB577-D131-4B52-8E06-104B5A2D488E}" type="presParOf" srcId="{75E82516-D6EB-4446-B399-4F30A5200E98}" destId="{0C1E2A23-AA57-4E9D-A42A-2AFCEAE17D5C}" srcOrd="0" destOrd="0" presId="urn:microsoft.com/office/officeart/2018/5/layout/IconLeafLabelList"/>
    <dgm:cxn modelId="{C720DB07-6126-43B1-B867-2329412017A6}" type="presParOf" srcId="{75E82516-D6EB-4446-B399-4F30A5200E98}" destId="{1371C82C-78EC-4245-B6A4-69CB2F63FA60}" srcOrd="1" destOrd="0" presId="urn:microsoft.com/office/officeart/2018/5/layout/IconLeafLabelList"/>
    <dgm:cxn modelId="{3A2A57B1-AF3D-4EDB-9335-C77AC9DEB1FF}" type="presParOf" srcId="{75E82516-D6EB-4446-B399-4F30A5200E98}" destId="{5219268D-01C5-4F90-99F4-67948810F2AB}" srcOrd="2" destOrd="0" presId="urn:microsoft.com/office/officeart/2018/5/layout/IconLeafLabelList"/>
    <dgm:cxn modelId="{3F8994B4-C50F-498A-83D4-EBA27E4B75A0}" type="presParOf" srcId="{75E82516-D6EB-4446-B399-4F30A5200E98}" destId="{9731CFB4-22FC-4847-A04B-988E6A16C367}" srcOrd="3" destOrd="0" presId="urn:microsoft.com/office/officeart/2018/5/layout/IconLeafLabelList"/>
    <dgm:cxn modelId="{60367FCE-3537-498D-B133-8B74B5378DED}" type="presParOf" srcId="{3C09DB1E-45A7-48B0-8C35-7C8418E23BEB}" destId="{EC7CCA96-7909-4261-A749-F19164F7C7DD}" srcOrd="1" destOrd="0" presId="urn:microsoft.com/office/officeart/2018/5/layout/IconLeafLabelList"/>
    <dgm:cxn modelId="{D7DB570C-237F-47F5-A99B-B4484C0811D5}" type="presParOf" srcId="{3C09DB1E-45A7-48B0-8C35-7C8418E23BEB}" destId="{501090B6-B5EF-41D9-9281-46447B7A7B90}" srcOrd="2" destOrd="0" presId="urn:microsoft.com/office/officeart/2018/5/layout/IconLeafLabelList"/>
    <dgm:cxn modelId="{CB5FBAB9-63C7-4297-AA6E-F83DB16D9A81}" type="presParOf" srcId="{501090B6-B5EF-41D9-9281-46447B7A7B90}" destId="{B1D51514-2BEA-495A-A3D9-6483AA2A91E2}" srcOrd="0" destOrd="0" presId="urn:microsoft.com/office/officeart/2018/5/layout/IconLeafLabelList"/>
    <dgm:cxn modelId="{6D39EBBD-94C6-4467-8C8C-D02B0CE9D102}" type="presParOf" srcId="{501090B6-B5EF-41D9-9281-46447B7A7B90}" destId="{6B48B7A8-EB70-45B4-8B9B-46B0684B6130}" srcOrd="1" destOrd="0" presId="urn:microsoft.com/office/officeart/2018/5/layout/IconLeafLabelList"/>
    <dgm:cxn modelId="{73617EB3-B836-45F1-9922-0DD8DDE9920F}" type="presParOf" srcId="{501090B6-B5EF-41D9-9281-46447B7A7B90}" destId="{42CE0F63-DA2B-4A12-8848-C0E15E164AF1}" srcOrd="2" destOrd="0" presId="urn:microsoft.com/office/officeart/2018/5/layout/IconLeafLabelList"/>
    <dgm:cxn modelId="{F8089768-6D37-434A-B146-858F68012FB9}" type="presParOf" srcId="{501090B6-B5EF-41D9-9281-46447B7A7B90}" destId="{0064D8E2-68CB-4152-9A80-27BD78C7383D}" srcOrd="3" destOrd="0" presId="urn:microsoft.com/office/officeart/2018/5/layout/IconLeafLabelList"/>
    <dgm:cxn modelId="{27995BF4-FA96-4187-866D-53CCE14A45F9}" type="presParOf" srcId="{3C09DB1E-45A7-48B0-8C35-7C8418E23BEB}" destId="{811B2E67-2050-4E7D-941E-FBF58E1978B1}" srcOrd="3" destOrd="0" presId="urn:microsoft.com/office/officeart/2018/5/layout/IconLeafLabelList"/>
    <dgm:cxn modelId="{2DBF6608-23D9-4620-A59C-ED864869D14D}" type="presParOf" srcId="{3C09DB1E-45A7-48B0-8C35-7C8418E23BEB}" destId="{BED9DDA7-A896-4325-8858-76BE3F6F2C69}" srcOrd="4" destOrd="0" presId="urn:microsoft.com/office/officeart/2018/5/layout/IconLeafLabelList"/>
    <dgm:cxn modelId="{FF953361-0D3C-4954-BF4F-4E73E6B47D77}" type="presParOf" srcId="{BED9DDA7-A896-4325-8858-76BE3F6F2C69}" destId="{417B55C2-4F5C-43A9-93A2-A9CDA015F7FE}" srcOrd="0" destOrd="0" presId="urn:microsoft.com/office/officeart/2018/5/layout/IconLeafLabelList"/>
    <dgm:cxn modelId="{6C87EA67-CC3F-4676-AFB2-15F35240FEC3}" type="presParOf" srcId="{BED9DDA7-A896-4325-8858-76BE3F6F2C69}" destId="{ED652D56-24FE-434F-94B8-9A724169EEE0}" srcOrd="1" destOrd="0" presId="urn:microsoft.com/office/officeart/2018/5/layout/IconLeafLabelList"/>
    <dgm:cxn modelId="{15A4F7D7-44E8-48F0-B948-35B1511203CB}" type="presParOf" srcId="{BED9DDA7-A896-4325-8858-76BE3F6F2C69}" destId="{FC7B4098-D098-4909-AF4A-7E6002E53F96}" srcOrd="2" destOrd="0" presId="urn:microsoft.com/office/officeart/2018/5/layout/IconLeafLabelList"/>
    <dgm:cxn modelId="{D3A44B83-04D5-4AFA-8925-B6E06D86C62C}" type="presParOf" srcId="{BED9DDA7-A896-4325-8858-76BE3F6F2C69}" destId="{87755044-66A3-42F9-9F47-8D0CAD8CBBAB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CB2E8D4-9014-4714-B87F-36E95CC48DEF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C263F0E2-8A36-42E7-9ADF-EF335F81B8CA}">
      <dgm:prSet/>
      <dgm:spPr/>
      <dgm:t>
        <a:bodyPr/>
        <a:lstStyle/>
        <a:p>
          <a:r>
            <a:rPr lang="en-US"/>
            <a:t>• Alza de IVA → ↑ costos</a:t>
          </a:r>
        </a:p>
      </dgm:t>
    </dgm:pt>
    <dgm:pt modelId="{3622CAE4-C123-4C16-900C-7AFC790A7EFB}" type="parTrans" cxnId="{81ECA520-A11A-4B9B-BB1B-EB5C6E4870B5}">
      <dgm:prSet/>
      <dgm:spPr/>
      <dgm:t>
        <a:bodyPr/>
        <a:lstStyle/>
        <a:p>
          <a:endParaRPr lang="en-US"/>
        </a:p>
      </dgm:t>
    </dgm:pt>
    <dgm:pt modelId="{DF59749E-6EA1-4C5B-B3C4-B26DA1D78B62}" type="sibTrans" cxnId="{81ECA520-A11A-4B9B-BB1B-EB5C6E4870B5}">
      <dgm:prSet/>
      <dgm:spPr/>
      <dgm:t>
        <a:bodyPr/>
        <a:lstStyle/>
        <a:p>
          <a:endParaRPr lang="en-US"/>
        </a:p>
      </dgm:t>
    </dgm:pt>
    <dgm:pt modelId="{A6B4D62A-2BAD-407A-B2F3-CB80A5E0A276}">
      <dgm:prSet/>
      <dgm:spPr/>
      <dgm:t>
        <a:bodyPr/>
        <a:lstStyle/>
        <a:p>
          <a:r>
            <a:rPr lang="en-US"/>
            <a:t>• ↓ compra de cemento → ↓ construcción</a:t>
          </a:r>
        </a:p>
      </dgm:t>
    </dgm:pt>
    <dgm:pt modelId="{9D661AAA-5212-4F78-9FB2-2D1CEB185C11}" type="parTrans" cxnId="{459DBFF2-A191-47F6-A797-728F6E5DD455}">
      <dgm:prSet/>
      <dgm:spPr/>
      <dgm:t>
        <a:bodyPr/>
        <a:lstStyle/>
        <a:p>
          <a:endParaRPr lang="en-US"/>
        </a:p>
      </dgm:t>
    </dgm:pt>
    <dgm:pt modelId="{4036EA5B-E3EE-4C46-AB9B-FA08C2ADA23B}" type="sibTrans" cxnId="{459DBFF2-A191-47F6-A797-728F6E5DD455}">
      <dgm:prSet/>
      <dgm:spPr/>
      <dgm:t>
        <a:bodyPr/>
        <a:lstStyle/>
        <a:p>
          <a:endParaRPr lang="en-US"/>
        </a:p>
      </dgm:t>
    </dgm:pt>
    <dgm:pt modelId="{935338F9-8CD2-474D-98C1-442F66B79B08}">
      <dgm:prSet/>
      <dgm:spPr/>
      <dgm:t>
        <a:bodyPr/>
        <a:lstStyle/>
        <a:p>
          <a:r>
            <a:rPr lang="en-US"/>
            <a:t>• Resultado: ↓ producción por ↑ interés</a:t>
          </a:r>
        </a:p>
      </dgm:t>
    </dgm:pt>
    <dgm:pt modelId="{7585CF6E-AD5D-4F0C-947A-9A4C0000FDBA}" type="parTrans" cxnId="{2038A59A-F7A0-4BED-A0A6-B044DD6CBBC4}">
      <dgm:prSet/>
      <dgm:spPr/>
      <dgm:t>
        <a:bodyPr/>
        <a:lstStyle/>
        <a:p>
          <a:endParaRPr lang="en-US"/>
        </a:p>
      </dgm:t>
    </dgm:pt>
    <dgm:pt modelId="{D5A89FBE-AA5D-4ABA-883A-00C369860E94}" type="sibTrans" cxnId="{2038A59A-F7A0-4BED-A0A6-B044DD6CBBC4}">
      <dgm:prSet/>
      <dgm:spPr/>
      <dgm:t>
        <a:bodyPr/>
        <a:lstStyle/>
        <a:p>
          <a:endParaRPr lang="en-US"/>
        </a:p>
      </dgm:t>
    </dgm:pt>
    <dgm:pt modelId="{D40FB1B9-6063-484C-BCBD-75E0A4D06EBA}" type="pres">
      <dgm:prSet presAssocID="{6CB2E8D4-9014-4714-B87F-36E95CC48DEF}" presName="root" presStyleCnt="0">
        <dgm:presLayoutVars>
          <dgm:dir/>
          <dgm:resizeHandles val="exact"/>
        </dgm:presLayoutVars>
      </dgm:prSet>
      <dgm:spPr/>
    </dgm:pt>
    <dgm:pt modelId="{43B11CB1-135E-4054-8902-3A90ADF21284}" type="pres">
      <dgm:prSet presAssocID="{C263F0E2-8A36-42E7-9ADF-EF335F81B8CA}" presName="compNode" presStyleCnt="0"/>
      <dgm:spPr/>
    </dgm:pt>
    <dgm:pt modelId="{56386CEB-30BB-4506-A37C-DBAE8C4A854B}" type="pres">
      <dgm:prSet presAssocID="{C263F0E2-8A36-42E7-9ADF-EF335F81B8CA}" presName="bgRect" presStyleLbl="bgShp" presStyleIdx="0" presStyleCnt="3"/>
      <dgm:spPr/>
    </dgm:pt>
    <dgm:pt modelId="{930A24D8-4227-4E5E-8A7A-01588649E5E8}" type="pres">
      <dgm:prSet presAssocID="{C263F0E2-8A36-42E7-9ADF-EF335F81B8CA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inero"/>
        </a:ext>
      </dgm:extLst>
    </dgm:pt>
    <dgm:pt modelId="{A98AE738-BBA7-454D-A2AB-AFDA4253EF8C}" type="pres">
      <dgm:prSet presAssocID="{C263F0E2-8A36-42E7-9ADF-EF335F81B8CA}" presName="spaceRect" presStyleCnt="0"/>
      <dgm:spPr/>
    </dgm:pt>
    <dgm:pt modelId="{063B3E53-D903-4DFF-A966-EF3D545865EB}" type="pres">
      <dgm:prSet presAssocID="{C263F0E2-8A36-42E7-9ADF-EF335F81B8CA}" presName="parTx" presStyleLbl="revTx" presStyleIdx="0" presStyleCnt="3">
        <dgm:presLayoutVars>
          <dgm:chMax val="0"/>
          <dgm:chPref val="0"/>
        </dgm:presLayoutVars>
      </dgm:prSet>
      <dgm:spPr/>
    </dgm:pt>
    <dgm:pt modelId="{8AC60516-CB73-4643-8B34-F53664209ABA}" type="pres">
      <dgm:prSet presAssocID="{DF59749E-6EA1-4C5B-B3C4-B26DA1D78B62}" presName="sibTrans" presStyleCnt="0"/>
      <dgm:spPr/>
    </dgm:pt>
    <dgm:pt modelId="{8C5B796A-3E75-4512-B7BE-3A038FDB3BF9}" type="pres">
      <dgm:prSet presAssocID="{A6B4D62A-2BAD-407A-B2F3-CB80A5E0A276}" presName="compNode" presStyleCnt="0"/>
      <dgm:spPr/>
    </dgm:pt>
    <dgm:pt modelId="{939471F9-A424-42DA-93C6-0FFEFB4C138E}" type="pres">
      <dgm:prSet presAssocID="{A6B4D62A-2BAD-407A-B2F3-CB80A5E0A276}" presName="bgRect" presStyleLbl="bgShp" presStyleIdx="1" presStyleCnt="3"/>
      <dgm:spPr/>
    </dgm:pt>
    <dgm:pt modelId="{8E7D8AD1-5112-4248-948B-73C95C5A1731}" type="pres">
      <dgm:prSet presAssocID="{A6B4D62A-2BAD-407A-B2F3-CB80A5E0A276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ement truck"/>
        </a:ext>
      </dgm:extLst>
    </dgm:pt>
    <dgm:pt modelId="{8581E944-FA06-4654-AE93-546632A490DA}" type="pres">
      <dgm:prSet presAssocID="{A6B4D62A-2BAD-407A-B2F3-CB80A5E0A276}" presName="spaceRect" presStyleCnt="0"/>
      <dgm:spPr/>
    </dgm:pt>
    <dgm:pt modelId="{4950B903-47AA-4ADC-9244-0DBA2BB72E56}" type="pres">
      <dgm:prSet presAssocID="{A6B4D62A-2BAD-407A-B2F3-CB80A5E0A276}" presName="parTx" presStyleLbl="revTx" presStyleIdx="1" presStyleCnt="3">
        <dgm:presLayoutVars>
          <dgm:chMax val="0"/>
          <dgm:chPref val="0"/>
        </dgm:presLayoutVars>
      </dgm:prSet>
      <dgm:spPr/>
    </dgm:pt>
    <dgm:pt modelId="{1885F480-3B18-44A3-9741-47FE895B9B1F}" type="pres">
      <dgm:prSet presAssocID="{4036EA5B-E3EE-4C46-AB9B-FA08C2ADA23B}" presName="sibTrans" presStyleCnt="0"/>
      <dgm:spPr/>
    </dgm:pt>
    <dgm:pt modelId="{8FB7DD89-8734-4E16-9793-071644AD82E8}" type="pres">
      <dgm:prSet presAssocID="{935338F9-8CD2-474D-98C1-442F66B79B08}" presName="compNode" presStyleCnt="0"/>
      <dgm:spPr/>
    </dgm:pt>
    <dgm:pt modelId="{26BC951F-B42B-408D-888C-F8E99536010D}" type="pres">
      <dgm:prSet presAssocID="{935338F9-8CD2-474D-98C1-442F66B79B08}" presName="bgRect" presStyleLbl="bgShp" presStyleIdx="2" presStyleCnt="3"/>
      <dgm:spPr/>
    </dgm:pt>
    <dgm:pt modelId="{3ED56C71-32DE-4F9F-8058-E67AA07AC57E}" type="pres">
      <dgm:prSet presAssocID="{935338F9-8CD2-474D-98C1-442F66B79B08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pward trend"/>
        </a:ext>
      </dgm:extLst>
    </dgm:pt>
    <dgm:pt modelId="{AD163D95-E8F9-4D67-A069-6BCCC197C005}" type="pres">
      <dgm:prSet presAssocID="{935338F9-8CD2-474D-98C1-442F66B79B08}" presName="spaceRect" presStyleCnt="0"/>
      <dgm:spPr/>
    </dgm:pt>
    <dgm:pt modelId="{CA867859-4826-4772-9267-478D525910DE}" type="pres">
      <dgm:prSet presAssocID="{935338F9-8CD2-474D-98C1-442F66B79B08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1614F500-AFB8-4844-87EF-529EC2BE25CE}" type="presOf" srcId="{935338F9-8CD2-474D-98C1-442F66B79B08}" destId="{CA867859-4826-4772-9267-478D525910DE}" srcOrd="0" destOrd="0" presId="urn:microsoft.com/office/officeart/2018/2/layout/IconVerticalSolidList"/>
    <dgm:cxn modelId="{81ECA520-A11A-4B9B-BB1B-EB5C6E4870B5}" srcId="{6CB2E8D4-9014-4714-B87F-36E95CC48DEF}" destId="{C263F0E2-8A36-42E7-9ADF-EF335F81B8CA}" srcOrd="0" destOrd="0" parTransId="{3622CAE4-C123-4C16-900C-7AFC790A7EFB}" sibTransId="{DF59749E-6EA1-4C5B-B3C4-B26DA1D78B62}"/>
    <dgm:cxn modelId="{3ACDDE39-362C-4E64-82C7-91F1688F0C14}" type="presOf" srcId="{A6B4D62A-2BAD-407A-B2F3-CB80A5E0A276}" destId="{4950B903-47AA-4ADC-9244-0DBA2BB72E56}" srcOrd="0" destOrd="0" presId="urn:microsoft.com/office/officeart/2018/2/layout/IconVerticalSolidList"/>
    <dgm:cxn modelId="{2038A59A-F7A0-4BED-A0A6-B044DD6CBBC4}" srcId="{6CB2E8D4-9014-4714-B87F-36E95CC48DEF}" destId="{935338F9-8CD2-474D-98C1-442F66B79B08}" srcOrd="2" destOrd="0" parTransId="{7585CF6E-AD5D-4F0C-947A-9A4C0000FDBA}" sibTransId="{D5A89FBE-AA5D-4ABA-883A-00C369860E94}"/>
    <dgm:cxn modelId="{8E7DE7A6-BB6A-404F-952A-3B95014278C3}" type="presOf" srcId="{6CB2E8D4-9014-4714-B87F-36E95CC48DEF}" destId="{D40FB1B9-6063-484C-BCBD-75E0A4D06EBA}" srcOrd="0" destOrd="0" presId="urn:microsoft.com/office/officeart/2018/2/layout/IconVerticalSolidList"/>
    <dgm:cxn modelId="{D88E1FA7-CF8C-4FAA-8E48-30099DC623EB}" type="presOf" srcId="{C263F0E2-8A36-42E7-9ADF-EF335F81B8CA}" destId="{063B3E53-D903-4DFF-A966-EF3D545865EB}" srcOrd="0" destOrd="0" presId="urn:microsoft.com/office/officeart/2018/2/layout/IconVerticalSolidList"/>
    <dgm:cxn modelId="{459DBFF2-A191-47F6-A797-728F6E5DD455}" srcId="{6CB2E8D4-9014-4714-B87F-36E95CC48DEF}" destId="{A6B4D62A-2BAD-407A-B2F3-CB80A5E0A276}" srcOrd="1" destOrd="0" parTransId="{9D661AAA-5212-4F78-9FB2-2D1CEB185C11}" sibTransId="{4036EA5B-E3EE-4C46-AB9B-FA08C2ADA23B}"/>
    <dgm:cxn modelId="{3D854B75-1477-4AF6-A139-8A2800EFE2C9}" type="presParOf" srcId="{D40FB1B9-6063-484C-BCBD-75E0A4D06EBA}" destId="{43B11CB1-135E-4054-8902-3A90ADF21284}" srcOrd="0" destOrd="0" presId="urn:microsoft.com/office/officeart/2018/2/layout/IconVerticalSolidList"/>
    <dgm:cxn modelId="{6A8923F5-C759-4CF1-8983-AF76352EEB03}" type="presParOf" srcId="{43B11CB1-135E-4054-8902-3A90ADF21284}" destId="{56386CEB-30BB-4506-A37C-DBAE8C4A854B}" srcOrd="0" destOrd="0" presId="urn:microsoft.com/office/officeart/2018/2/layout/IconVerticalSolidList"/>
    <dgm:cxn modelId="{33F7D612-328D-4240-8E07-19987AD4DB73}" type="presParOf" srcId="{43B11CB1-135E-4054-8902-3A90ADF21284}" destId="{930A24D8-4227-4E5E-8A7A-01588649E5E8}" srcOrd="1" destOrd="0" presId="urn:microsoft.com/office/officeart/2018/2/layout/IconVerticalSolidList"/>
    <dgm:cxn modelId="{CFE23DCB-BA4D-45FA-9035-77C8A7F81ABA}" type="presParOf" srcId="{43B11CB1-135E-4054-8902-3A90ADF21284}" destId="{A98AE738-BBA7-454D-A2AB-AFDA4253EF8C}" srcOrd="2" destOrd="0" presId="urn:microsoft.com/office/officeart/2018/2/layout/IconVerticalSolidList"/>
    <dgm:cxn modelId="{9D7B9F9B-CCAF-44D5-B0BF-023864B00C45}" type="presParOf" srcId="{43B11CB1-135E-4054-8902-3A90ADF21284}" destId="{063B3E53-D903-4DFF-A966-EF3D545865EB}" srcOrd="3" destOrd="0" presId="urn:microsoft.com/office/officeart/2018/2/layout/IconVerticalSolidList"/>
    <dgm:cxn modelId="{F2673031-122A-440B-8784-C07618FFEBE1}" type="presParOf" srcId="{D40FB1B9-6063-484C-BCBD-75E0A4D06EBA}" destId="{8AC60516-CB73-4643-8B34-F53664209ABA}" srcOrd="1" destOrd="0" presId="urn:microsoft.com/office/officeart/2018/2/layout/IconVerticalSolidList"/>
    <dgm:cxn modelId="{95EF269E-F7DF-4C4F-848D-024378EA42FF}" type="presParOf" srcId="{D40FB1B9-6063-484C-BCBD-75E0A4D06EBA}" destId="{8C5B796A-3E75-4512-B7BE-3A038FDB3BF9}" srcOrd="2" destOrd="0" presId="urn:microsoft.com/office/officeart/2018/2/layout/IconVerticalSolidList"/>
    <dgm:cxn modelId="{024D60C7-875E-4A0F-99A0-9C2FC5B4CF3B}" type="presParOf" srcId="{8C5B796A-3E75-4512-B7BE-3A038FDB3BF9}" destId="{939471F9-A424-42DA-93C6-0FFEFB4C138E}" srcOrd="0" destOrd="0" presId="urn:microsoft.com/office/officeart/2018/2/layout/IconVerticalSolidList"/>
    <dgm:cxn modelId="{8004F993-6461-41A5-955A-24DCD6607762}" type="presParOf" srcId="{8C5B796A-3E75-4512-B7BE-3A038FDB3BF9}" destId="{8E7D8AD1-5112-4248-948B-73C95C5A1731}" srcOrd="1" destOrd="0" presId="urn:microsoft.com/office/officeart/2018/2/layout/IconVerticalSolidList"/>
    <dgm:cxn modelId="{224E0D35-2F88-49A8-B55D-81924CA71CB5}" type="presParOf" srcId="{8C5B796A-3E75-4512-B7BE-3A038FDB3BF9}" destId="{8581E944-FA06-4654-AE93-546632A490DA}" srcOrd="2" destOrd="0" presId="urn:microsoft.com/office/officeart/2018/2/layout/IconVerticalSolidList"/>
    <dgm:cxn modelId="{6D163941-BFA8-42CD-A2E3-96D3887BEE15}" type="presParOf" srcId="{8C5B796A-3E75-4512-B7BE-3A038FDB3BF9}" destId="{4950B903-47AA-4ADC-9244-0DBA2BB72E56}" srcOrd="3" destOrd="0" presId="urn:microsoft.com/office/officeart/2018/2/layout/IconVerticalSolidList"/>
    <dgm:cxn modelId="{2638ECD1-1907-4738-A996-138389C43236}" type="presParOf" srcId="{D40FB1B9-6063-484C-BCBD-75E0A4D06EBA}" destId="{1885F480-3B18-44A3-9741-47FE895B9B1F}" srcOrd="3" destOrd="0" presId="urn:microsoft.com/office/officeart/2018/2/layout/IconVerticalSolidList"/>
    <dgm:cxn modelId="{6616151C-7CB9-4E1D-877E-5CE90C70A3CF}" type="presParOf" srcId="{D40FB1B9-6063-484C-BCBD-75E0A4D06EBA}" destId="{8FB7DD89-8734-4E16-9793-071644AD82E8}" srcOrd="4" destOrd="0" presId="urn:microsoft.com/office/officeart/2018/2/layout/IconVerticalSolidList"/>
    <dgm:cxn modelId="{A1B4AA10-52CB-4355-AA7C-118B27D8C164}" type="presParOf" srcId="{8FB7DD89-8734-4E16-9793-071644AD82E8}" destId="{26BC951F-B42B-408D-888C-F8E99536010D}" srcOrd="0" destOrd="0" presId="urn:microsoft.com/office/officeart/2018/2/layout/IconVerticalSolidList"/>
    <dgm:cxn modelId="{8261B8A5-979B-4C5A-A201-0F3436A7B4A6}" type="presParOf" srcId="{8FB7DD89-8734-4E16-9793-071644AD82E8}" destId="{3ED56C71-32DE-4F9F-8058-E67AA07AC57E}" srcOrd="1" destOrd="0" presId="urn:microsoft.com/office/officeart/2018/2/layout/IconVerticalSolidList"/>
    <dgm:cxn modelId="{693C3840-426C-464B-8518-524EA79A854D}" type="presParOf" srcId="{8FB7DD89-8734-4E16-9793-071644AD82E8}" destId="{AD163D95-E8F9-4D67-A069-6BCCC197C005}" srcOrd="2" destOrd="0" presId="urn:microsoft.com/office/officeart/2018/2/layout/IconVerticalSolidList"/>
    <dgm:cxn modelId="{A65825DF-F691-4CAF-8C39-1FA96FD83530}" type="presParOf" srcId="{8FB7DD89-8734-4E16-9793-071644AD82E8}" destId="{CA867859-4826-4772-9267-478D525910DE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7834DB-30B3-49BF-ACD0-77F2A2614E4A}">
      <dsp:nvSpPr>
        <dsp:cNvPr id="0" name=""/>
        <dsp:cNvSpPr/>
      </dsp:nvSpPr>
      <dsp:spPr>
        <a:xfrm>
          <a:off x="0" y="491"/>
          <a:ext cx="7290197" cy="1149069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F8480F-BCCE-4109-8F7D-564B26A0FCAE}">
      <dsp:nvSpPr>
        <dsp:cNvPr id="0" name=""/>
        <dsp:cNvSpPr/>
      </dsp:nvSpPr>
      <dsp:spPr>
        <a:xfrm>
          <a:off x="347593" y="259031"/>
          <a:ext cx="631988" cy="63198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5DD720-9CB3-4D09-B684-4C833BD43E84}">
      <dsp:nvSpPr>
        <dsp:cNvPr id="0" name=""/>
        <dsp:cNvSpPr/>
      </dsp:nvSpPr>
      <dsp:spPr>
        <a:xfrm>
          <a:off x="1327175" y="491"/>
          <a:ext cx="5963021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• Microeconomía vs. Macroeconomía</a:t>
          </a:r>
        </a:p>
      </dsp:txBody>
      <dsp:txXfrm>
        <a:off x="1327175" y="491"/>
        <a:ext cx="5963021" cy="1149069"/>
      </dsp:txXfrm>
    </dsp:sp>
    <dsp:sp modelId="{BF7D3EE9-14A3-443E-A7F5-EF53466A6B0A}">
      <dsp:nvSpPr>
        <dsp:cNvPr id="0" name=""/>
        <dsp:cNvSpPr/>
      </dsp:nvSpPr>
      <dsp:spPr>
        <a:xfrm>
          <a:off x="0" y="1436827"/>
          <a:ext cx="7290197" cy="1149069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9A6903-A27E-40FA-B549-7025E568F92B}">
      <dsp:nvSpPr>
        <dsp:cNvPr id="0" name=""/>
        <dsp:cNvSpPr/>
      </dsp:nvSpPr>
      <dsp:spPr>
        <a:xfrm>
          <a:off x="347593" y="1695368"/>
          <a:ext cx="631988" cy="63198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C89809-A4F6-447C-BBDE-BB07FB70A49C}">
      <dsp:nvSpPr>
        <dsp:cNvPr id="0" name=""/>
        <dsp:cNvSpPr/>
      </dsp:nvSpPr>
      <dsp:spPr>
        <a:xfrm>
          <a:off x="1327175" y="1436827"/>
          <a:ext cx="5963021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• Rol del Estado en la política monetaria</a:t>
          </a:r>
        </a:p>
      </dsp:txBody>
      <dsp:txXfrm>
        <a:off x="1327175" y="1436827"/>
        <a:ext cx="5963021" cy="1149069"/>
      </dsp:txXfrm>
    </dsp:sp>
    <dsp:sp modelId="{3AAC0E7C-1063-462E-ACD5-03DF3F452ADD}">
      <dsp:nvSpPr>
        <dsp:cNvPr id="0" name=""/>
        <dsp:cNvSpPr/>
      </dsp:nvSpPr>
      <dsp:spPr>
        <a:xfrm>
          <a:off x="0" y="2873164"/>
          <a:ext cx="7290197" cy="1149069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619A08-4B6A-4FFC-A003-CE7ECACAB906}">
      <dsp:nvSpPr>
        <dsp:cNvPr id="0" name=""/>
        <dsp:cNvSpPr/>
      </dsp:nvSpPr>
      <dsp:spPr>
        <a:xfrm>
          <a:off x="347593" y="3131705"/>
          <a:ext cx="631988" cy="63198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30E5F9-7CA3-4A61-95D7-127391ACFBEE}">
      <dsp:nvSpPr>
        <dsp:cNvPr id="0" name=""/>
        <dsp:cNvSpPr/>
      </dsp:nvSpPr>
      <dsp:spPr>
        <a:xfrm>
          <a:off x="1327175" y="2873164"/>
          <a:ext cx="5963021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• Importancia del modelo IS-LM para determinar interés y políticas</a:t>
          </a:r>
        </a:p>
      </dsp:txBody>
      <dsp:txXfrm>
        <a:off x="1327175" y="2873164"/>
        <a:ext cx="5963021" cy="114906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14B340-3815-468B-9B0F-D6B315B91B45}">
      <dsp:nvSpPr>
        <dsp:cNvPr id="0" name=""/>
        <dsp:cNvSpPr/>
      </dsp:nvSpPr>
      <dsp:spPr>
        <a:xfrm>
          <a:off x="5681" y="2406"/>
          <a:ext cx="4220117" cy="128713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/>
            <a:t>• Desarrollado en 1936 por Harrod, Hicks y Meade</a:t>
          </a:r>
        </a:p>
      </dsp:txBody>
      <dsp:txXfrm>
        <a:off x="5681" y="2406"/>
        <a:ext cx="4220117" cy="1287135"/>
      </dsp:txXfrm>
    </dsp:sp>
    <dsp:sp modelId="{4007F374-5C30-4FD0-AB44-77D060EB5402}">
      <dsp:nvSpPr>
        <dsp:cNvPr id="0" name=""/>
        <dsp:cNvSpPr/>
      </dsp:nvSpPr>
      <dsp:spPr>
        <a:xfrm>
          <a:off x="5681" y="1817057"/>
          <a:ext cx="4220117" cy="128713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/>
            <a:t>• Integra mercado de bienes (IS) y mercado monetario (LM)</a:t>
          </a:r>
        </a:p>
      </dsp:txBody>
      <dsp:txXfrm>
        <a:off x="5681" y="1817057"/>
        <a:ext cx="4220117" cy="1287135"/>
      </dsp:txXfrm>
    </dsp:sp>
    <dsp:sp modelId="{03EBDA9E-6DB1-4BBE-8B0E-4F45F87E38CE}">
      <dsp:nvSpPr>
        <dsp:cNvPr id="0" name=""/>
        <dsp:cNvSpPr/>
      </dsp:nvSpPr>
      <dsp:spPr>
        <a:xfrm>
          <a:off x="5681" y="3631707"/>
          <a:ext cx="4220117" cy="128713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/>
            <a:t>• Estudia relación entre interés y producción</a:t>
          </a:r>
        </a:p>
      </dsp:txBody>
      <dsp:txXfrm>
        <a:off x="5681" y="3631707"/>
        <a:ext cx="4220117" cy="128713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0F4808-07A6-4370-AA9B-62E49466B44B}">
      <dsp:nvSpPr>
        <dsp:cNvPr id="0" name=""/>
        <dsp:cNvSpPr/>
      </dsp:nvSpPr>
      <dsp:spPr>
        <a:xfrm>
          <a:off x="4602" y="705517"/>
          <a:ext cx="963913" cy="96391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4015F5-05CD-49C5-8A7B-2CDA2C0B8097}">
      <dsp:nvSpPr>
        <dsp:cNvPr id="0" name=""/>
        <dsp:cNvSpPr/>
      </dsp:nvSpPr>
      <dsp:spPr>
        <a:xfrm>
          <a:off x="207024" y="907938"/>
          <a:ext cx="559069" cy="55906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BD282F-62CF-4897-BED5-71A0E1F9801E}">
      <dsp:nvSpPr>
        <dsp:cNvPr id="0" name=""/>
        <dsp:cNvSpPr/>
      </dsp:nvSpPr>
      <dsp:spPr>
        <a:xfrm>
          <a:off x="1175069" y="705517"/>
          <a:ext cx="2272082" cy="9639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300" kern="1200"/>
            <a:t>• Equilibrio: Oferta = Demanda de dinero</a:t>
          </a:r>
          <a:endParaRPr lang="en-US" sz="2300" kern="1200"/>
        </a:p>
      </dsp:txBody>
      <dsp:txXfrm>
        <a:off x="1175069" y="705517"/>
        <a:ext cx="2272082" cy="963913"/>
      </dsp:txXfrm>
    </dsp:sp>
    <dsp:sp modelId="{42004B10-7579-4510-9AEB-7FD7E8EC657A}">
      <dsp:nvSpPr>
        <dsp:cNvPr id="0" name=""/>
        <dsp:cNvSpPr/>
      </dsp:nvSpPr>
      <dsp:spPr>
        <a:xfrm>
          <a:off x="3843045" y="705517"/>
          <a:ext cx="963913" cy="96391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16CD82-2E9E-4A31-AC55-4E86AE12A466}">
      <dsp:nvSpPr>
        <dsp:cNvPr id="0" name=""/>
        <dsp:cNvSpPr/>
      </dsp:nvSpPr>
      <dsp:spPr>
        <a:xfrm>
          <a:off x="4045466" y="907938"/>
          <a:ext cx="559069" cy="55906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9B3B99-BBC0-431F-97CD-20165C7123F0}">
      <dsp:nvSpPr>
        <dsp:cNvPr id="0" name=""/>
        <dsp:cNvSpPr/>
      </dsp:nvSpPr>
      <dsp:spPr>
        <a:xfrm>
          <a:off x="5013511" y="705517"/>
          <a:ext cx="2272082" cy="9639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300" kern="1200"/>
            <a:t>• ↑ producción → ↑ demanda de dinero</a:t>
          </a:r>
          <a:endParaRPr lang="en-US" sz="2300" kern="1200"/>
        </a:p>
      </dsp:txBody>
      <dsp:txXfrm>
        <a:off x="5013511" y="705517"/>
        <a:ext cx="2272082" cy="963913"/>
      </dsp:txXfrm>
    </dsp:sp>
    <dsp:sp modelId="{4CEEC271-64AA-4DD9-8784-80A9466A0E75}">
      <dsp:nvSpPr>
        <dsp:cNvPr id="0" name=""/>
        <dsp:cNvSpPr/>
      </dsp:nvSpPr>
      <dsp:spPr>
        <a:xfrm>
          <a:off x="4602" y="2353294"/>
          <a:ext cx="963913" cy="963913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B6D2B8-CC77-46C3-A2BA-511846187D1E}">
      <dsp:nvSpPr>
        <dsp:cNvPr id="0" name=""/>
        <dsp:cNvSpPr/>
      </dsp:nvSpPr>
      <dsp:spPr>
        <a:xfrm>
          <a:off x="207024" y="2555716"/>
          <a:ext cx="559069" cy="55906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6ED15E-2FE3-4726-B7F6-4EF3D052E3D9}">
      <dsp:nvSpPr>
        <dsp:cNvPr id="0" name=""/>
        <dsp:cNvSpPr/>
      </dsp:nvSpPr>
      <dsp:spPr>
        <a:xfrm>
          <a:off x="1175069" y="2353294"/>
          <a:ext cx="2272082" cy="9639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300" kern="1200"/>
            <a:t>• ↑ interés para mantener equilibrio</a:t>
          </a:r>
          <a:endParaRPr lang="en-US" sz="2300" kern="1200"/>
        </a:p>
      </dsp:txBody>
      <dsp:txXfrm>
        <a:off x="1175069" y="2353294"/>
        <a:ext cx="2272082" cy="963913"/>
      </dsp:txXfrm>
    </dsp:sp>
    <dsp:sp modelId="{41B20435-EF6C-48C2-ABCF-E007FF596A1A}">
      <dsp:nvSpPr>
        <dsp:cNvPr id="0" name=""/>
        <dsp:cNvSpPr/>
      </dsp:nvSpPr>
      <dsp:spPr>
        <a:xfrm>
          <a:off x="3843045" y="2353294"/>
          <a:ext cx="963913" cy="96391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71CF1B-3FA8-4D65-ACDF-63EF525A51A2}">
      <dsp:nvSpPr>
        <dsp:cNvPr id="0" name=""/>
        <dsp:cNvSpPr/>
      </dsp:nvSpPr>
      <dsp:spPr>
        <a:xfrm>
          <a:off x="4045466" y="2555716"/>
          <a:ext cx="559069" cy="559069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D91B9E-93DB-4D08-A0C9-08D9290F6E70}">
      <dsp:nvSpPr>
        <dsp:cNvPr id="0" name=""/>
        <dsp:cNvSpPr/>
      </dsp:nvSpPr>
      <dsp:spPr>
        <a:xfrm>
          <a:off x="5013511" y="2353294"/>
          <a:ext cx="2272082" cy="9639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300" kern="1200"/>
            <a:t>• Curva con pendiente positiva</a:t>
          </a:r>
          <a:endParaRPr lang="en-US" sz="2300" kern="1200"/>
        </a:p>
      </dsp:txBody>
      <dsp:txXfrm>
        <a:off x="5013511" y="2353294"/>
        <a:ext cx="2272082" cy="96391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1E2A23-AA57-4E9D-A42A-2AFCEAE17D5C}">
      <dsp:nvSpPr>
        <dsp:cNvPr id="0" name=""/>
        <dsp:cNvSpPr/>
      </dsp:nvSpPr>
      <dsp:spPr>
        <a:xfrm>
          <a:off x="481598" y="796362"/>
          <a:ext cx="1303875" cy="1303875"/>
        </a:xfrm>
        <a:prstGeom prst="round2DiagRect">
          <a:avLst>
            <a:gd name="adj1" fmla="val 29727"/>
            <a:gd name="adj2" fmla="val 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71C82C-78EC-4245-B6A4-69CB2F63FA60}">
      <dsp:nvSpPr>
        <dsp:cNvPr id="0" name=""/>
        <dsp:cNvSpPr/>
      </dsp:nvSpPr>
      <dsp:spPr>
        <a:xfrm>
          <a:off x="759473" y="1074237"/>
          <a:ext cx="748125" cy="74812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31CFB4-22FC-4847-A04B-988E6A16C367}">
      <dsp:nvSpPr>
        <dsp:cNvPr id="0" name=""/>
        <dsp:cNvSpPr/>
      </dsp:nvSpPr>
      <dsp:spPr>
        <a:xfrm>
          <a:off x="64785" y="2506362"/>
          <a:ext cx="2137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600" kern="1200"/>
            <a:t>• Equilibrio simultáneo en IS y LM</a:t>
          </a:r>
        </a:p>
      </dsp:txBody>
      <dsp:txXfrm>
        <a:off x="64785" y="2506362"/>
        <a:ext cx="2137500" cy="720000"/>
      </dsp:txXfrm>
    </dsp:sp>
    <dsp:sp modelId="{B1D51514-2BEA-495A-A3D9-6483AA2A91E2}">
      <dsp:nvSpPr>
        <dsp:cNvPr id="0" name=""/>
        <dsp:cNvSpPr/>
      </dsp:nvSpPr>
      <dsp:spPr>
        <a:xfrm>
          <a:off x="2993160" y="796362"/>
          <a:ext cx="1303875" cy="1303875"/>
        </a:xfrm>
        <a:prstGeom prst="round2DiagRect">
          <a:avLst>
            <a:gd name="adj1" fmla="val 29727"/>
            <a:gd name="adj2" fmla="val 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48B7A8-EB70-45B4-8B9B-46B0684B6130}">
      <dsp:nvSpPr>
        <dsp:cNvPr id="0" name=""/>
        <dsp:cNvSpPr/>
      </dsp:nvSpPr>
      <dsp:spPr>
        <a:xfrm>
          <a:off x="3271035" y="1074237"/>
          <a:ext cx="748125" cy="74812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64D8E2-68CB-4152-9A80-27BD78C7383D}">
      <dsp:nvSpPr>
        <dsp:cNvPr id="0" name=""/>
        <dsp:cNvSpPr/>
      </dsp:nvSpPr>
      <dsp:spPr>
        <a:xfrm>
          <a:off x="2576348" y="2506362"/>
          <a:ext cx="2137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600" kern="1200"/>
            <a:t>• Política fiscal expansiva: curva IS → derecha</a:t>
          </a:r>
        </a:p>
      </dsp:txBody>
      <dsp:txXfrm>
        <a:off x="2576348" y="2506362"/>
        <a:ext cx="2137500" cy="720000"/>
      </dsp:txXfrm>
    </dsp:sp>
    <dsp:sp modelId="{417B55C2-4F5C-43A9-93A2-A9CDA015F7FE}">
      <dsp:nvSpPr>
        <dsp:cNvPr id="0" name=""/>
        <dsp:cNvSpPr/>
      </dsp:nvSpPr>
      <dsp:spPr>
        <a:xfrm>
          <a:off x="5504723" y="796362"/>
          <a:ext cx="1303875" cy="1303875"/>
        </a:xfrm>
        <a:prstGeom prst="round2DiagRect">
          <a:avLst>
            <a:gd name="adj1" fmla="val 29727"/>
            <a:gd name="adj2" fmla="val 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652D56-24FE-434F-94B8-9A724169EEE0}">
      <dsp:nvSpPr>
        <dsp:cNvPr id="0" name=""/>
        <dsp:cNvSpPr/>
      </dsp:nvSpPr>
      <dsp:spPr>
        <a:xfrm>
          <a:off x="5782598" y="1074237"/>
          <a:ext cx="748125" cy="74812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755044-66A3-42F9-9F47-8D0CAD8CBBAB}">
      <dsp:nvSpPr>
        <dsp:cNvPr id="0" name=""/>
        <dsp:cNvSpPr/>
      </dsp:nvSpPr>
      <dsp:spPr>
        <a:xfrm>
          <a:off x="5087911" y="2506362"/>
          <a:ext cx="2137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600" kern="1200"/>
            <a:t>• Política monetaria expansiva: curva LM → derecha</a:t>
          </a:r>
        </a:p>
      </dsp:txBody>
      <dsp:txXfrm>
        <a:off x="5087911" y="2506362"/>
        <a:ext cx="2137500" cy="7200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386CEB-30BB-4506-A37C-DBAE8C4A854B}">
      <dsp:nvSpPr>
        <dsp:cNvPr id="0" name=""/>
        <dsp:cNvSpPr/>
      </dsp:nvSpPr>
      <dsp:spPr>
        <a:xfrm>
          <a:off x="0" y="600"/>
          <a:ext cx="4231481" cy="140572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0A24D8-4227-4E5E-8A7A-01588649E5E8}">
      <dsp:nvSpPr>
        <dsp:cNvPr id="0" name=""/>
        <dsp:cNvSpPr/>
      </dsp:nvSpPr>
      <dsp:spPr>
        <a:xfrm>
          <a:off x="425232" y="316889"/>
          <a:ext cx="773150" cy="77315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3B3E53-D903-4DFF-A966-EF3D545865EB}">
      <dsp:nvSpPr>
        <dsp:cNvPr id="0" name=""/>
        <dsp:cNvSpPr/>
      </dsp:nvSpPr>
      <dsp:spPr>
        <a:xfrm>
          <a:off x="1623616" y="600"/>
          <a:ext cx="2607864" cy="14057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773" tIns="148773" rIns="148773" bIns="148773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• Alza de IVA → ↑ costos</a:t>
          </a:r>
        </a:p>
      </dsp:txBody>
      <dsp:txXfrm>
        <a:off x="1623616" y="600"/>
        <a:ext cx="2607864" cy="1405728"/>
      </dsp:txXfrm>
    </dsp:sp>
    <dsp:sp modelId="{939471F9-A424-42DA-93C6-0FFEFB4C138E}">
      <dsp:nvSpPr>
        <dsp:cNvPr id="0" name=""/>
        <dsp:cNvSpPr/>
      </dsp:nvSpPr>
      <dsp:spPr>
        <a:xfrm>
          <a:off x="0" y="1757760"/>
          <a:ext cx="4231481" cy="140572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7D8AD1-5112-4248-948B-73C95C5A1731}">
      <dsp:nvSpPr>
        <dsp:cNvPr id="0" name=""/>
        <dsp:cNvSpPr/>
      </dsp:nvSpPr>
      <dsp:spPr>
        <a:xfrm>
          <a:off x="425232" y="2074049"/>
          <a:ext cx="773150" cy="77315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50B903-47AA-4ADC-9244-0DBA2BB72E56}">
      <dsp:nvSpPr>
        <dsp:cNvPr id="0" name=""/>
        <dsp:cNvSpPr/>
      </dsp:nvSpPr>
      <dsp:spPr>
        <a:xfrm>
          <a:off x="1623616" y="1757760"/>
          <a:ext cx="2607864" cy="14057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773" tIns="148773" rIns="148773" bIns="148773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• ↓ compra de cemento → ↓ construcción</a:t>
          </a:r>
        </a:p>
      </dsp:txBody>
      <dsp:txXfrm>
        <a:off x="1623616" y="1757760"/>
        <a:ext cx="2607864" cy="1405728"/>
      </dsp:txXfrm>
    </dsp:sp>
    <dsp:sp modelId="{26BC951F-B42B-408D-888C-F8E99536010D}">
      <dsp:nvSpPr>
        <dsp:cNvPr id="0" name=""/>
        <dsp:cNvSpPr/>
      </dsp:nvSpPr>
      <dsp:spPr>
        <a:xfrm>
          <a:off x="0" y="3514921"/>
          <a:ext cx="4231481" cy="140572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D56C71-32DE-4F9F-8058-E67AA07AC57E}">
      <dsp:nvSpPr>
        <dsp:cNvPr id="0" name=""/>
        <dsp:cNvSpPr/>
      </dsp:nvSpPr>
      <dsp:spPr>
        <a:xfrm>
          <a:off x="425232" y="3831209"/>
          <a:ext cx="773150" cy="77315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867859-4826-4772-9267-478D525910DE}">
      <dsp:nvSpPr>
        <dsp:cNvPr id="0" name=""/>
        <dsp:cNvSpPr/>
      </dsp:nvSpPr>
      <dsp:spPr>
        <a:xfrm>
          <a:off x="1623616" y="3514921"/>
          <a:ext cx="2607864" cy="14057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773" tIns="148773" rIns="148773" bIns="148773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• Resultado: ↓ producción por ↑ interés</a:t>
          </a:r>
        </a:p>
      </dsp:txBody>
      <dsp:txXfrm>
        <a:off x="1623616" y="3514921"/>
        <a:ext cx="2607864" cy="14057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 algn="ctr">
              <a:buNone/>
              <a:defRPr sz="1600"/>
            </a:lvl2pPr>
            <a:lvl3pPr marL="914377" indent="0" algn="ctr">
              <a:buNone/>
              <a:defRPr sz="16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5BCAD085-E8A6-8845-BD4E-CB4CCA059FC4}" type="datetimeFigureOut">
              <a:rPr lang="en-US" smtClean="0"/>
              <a:t>5/26/2025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8853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830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8280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170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3610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228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marL="0" lvl="0" indent="0" algn="l" defTabSz="914377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5/26/2025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603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5/26/2025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889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5/26/2025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069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940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1405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5BCAD085-E8A6-8845-BD4E-CB4CCA059FC4}" type="datetimeFigureOut">
              <a:rPr lang="en-US" smtClean="0"/>
              <a:t>5/26/2025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6427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defTabSz="914377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377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0AD926A-6A49-4FAF-A392-4534F4E939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4038CB10-1F5C-4D54-9DF7-12586DE5B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5659" y="4572000"/>
            <a:ext cx="5293730" cy="1964266"/>
          </a:xfrm>
          <a:prstGeom prst="rect">
            <a:avLst/>
          </a:prstGeom>
          <a:solidFill>
            <a:srgbClr val="3D65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93192" y="4767072"/>
            <a:ext cx="4945641" cy="16252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r" defTabSz="914400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000" b="1" cap="all" spc="1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Modelo IS-LM.</a:t>
            </a:r>
          </a:p>
        </p:txBody>
      </p:sp>
      <p:pic>
        <p:nvPicPr>
          <p:cNvPr id="6" name="Marcador de contenido 4" descr="Gráfico, Gráfico de líneas&#10;&#10;El contenido generado por IA puede ser incorrecto.">
            <a:extLst>
              <a:ext uri="{FF2B5EF4-FFF2-40B4-BE49-F238E27FC236}">
                <a16:creationId xmlns:a16="http://schemas.microsoft.com/office/drawing/2014/main" id="{479866B3-03D9-A882-C3DE-A4DE9DA4C9F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86" r="-2" b="-2"/>
          <a:stretch>
            <a:fillRect/>
          </a:stretch>
        </p:blipFill>
        <p:spPr>
          <a:xfrm>
            <a:off x="245660" y="321733"/>
            <a:ext cx="5293729" cy="4107392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73ED6512-6858-4552-B699-9A97FE9A4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50991" y="321732"/>
            <a:ext cx="3251710" cy="621453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21989" y="917725"/>
            <a:ext cx="2568554" cy="4852362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/>
          <a:p>
            <a:pPr indent="-228600" defTabSz="914400">
              <a:lnSpc>
                <a:spcPct val="9000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2000"/>
            </a:pPr>
            <a:r>
              <a:rPr lang="en-US">
                <a:solidFill>
                  <a:srgbClr val="FFFFFF"/>
                </a:solidFill>
              </a:rPr>
              <a:t>Profesor</a:t>
            </a:r>
            <a:r>
              <a:rPr lang="en-US" dirty="0">
                <a:solidFill>
                  <a:srgbClr val="FFFFFF"/>
                </a:solidFill>
              </a:rPr>
              <a:t> Rafael Plaza</a:t>
            </a:r>
            <a:endParaRPr lang="en-US">
              <a:solidFill>
                <a:srgbClr val="FFFFFF"/>
              </a:solidFill>
            </a:endParaRPr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>
                <a:solidFill>
                  <a:srgbClr val="FFFFFF"/>
                </a:solidFill>
              </a:rPr>
              <a:t>Ayudante</a:t>
            </a:r>
            <a:r>
              <a:rPr lang="en-US" dirty="0">
                <a:solidFill>
                  <a:srgbClr val="FFFFFF"/>
                </a:solidFill>
              </a:rPr>
              <a:t> Alexander Calhueque</a:t>
            </a:r>
            <a:endParaRPr lang="en-US">
              <a:solidFill>
                <a:srgbClr val="FFFFFF"/>
              </a:solidFill>
            </a:endParaRPr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FFFF"/>
                </a:solidFill>
              </a:rPr>
              <a:t>26 de mayo de 2025</a:t>
            </a:r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84960AC-1CD6-452A-B5F4-2186E3FD74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7F432D6-15A4-4BE1-BA1F-C0359AC7A3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54706C1-38B7-4C23-8749-906CB0DC8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6364" y="484632"/>
            <a:ext cx="1596699" cy="5880916"/>
          </a:xfrm>
          <a:prstGeom prst="rect">
            <a:avLst/>
          </a:prstGeom>
          <a:solidFill>
            <a:schemeClr val="accent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EE15661-B0F2-42AE-A75B-0999B2CF59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079558" y="484632"/>
            <a:ext cx="6711112" cy="5880916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B9CB8442-A671-1281-96FE-62642E297AF3}"/>
              </a:ext>
            </a:extLst>
          </p:cNvPr>
          <p:cNvSpPr txBox="1"/>
          <p:nvPr/>
        </p:nvSpPr>
        <p:spPr>
          <a:xfrm>
            <a:off x="2601995" y="788416"/>
            <a:ext cx="5942448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000" cap="all" spc="1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Contenido.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D161189-7A5B-4B2B-93DC-7771029947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2405398" y="1029524"/>
            <a:ext cx="0" cy="914400"/>
          </a:xfrm>
          <a:prstGeom prst="line">
            <a:avLst/>
          </a:prstGeom>
          <a:ln w="19050">
            <a:solidFill>
              <a:schemeClr val="accent2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uadroTexto 2">
            <a:extLst>
              <a:ext uri="{FF2B5EF4-FFF2-40B4-BE49-F238E27FC236}">
                <a16:creationId xmlns:a16="http://schemas.microsoft.com/office/drawing/2014/main" id="{AF5AA4EE-6CC7-53ED-A42A-275A718BFA9B}"/>
              </a:ext>
            </a:extLst>
          </p:cNvPr>
          <p:cNvSpPr txBox="1"/>
          <p:nvPr/>
        </p:nvSpPr>
        <p:spPr>
          <a:xfrm>
            <a:off x="2601995" y="2489202"/>
            <a:ext cx="5942448" cy="3554614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marL="342900" indent="-342900" defTabSz="914400">
              <a:lnSpc>
                <a:spcPct val="90000"/>
              </a:lnSpc>
              <a:spcAft>
                <a:spcPts val="600"/>
              </a:spcAft>
              <a:buClr>
                <a:schemeClr val="accent2"/>
              </a:buClr>
              <a:buAutoNum type="arabicPeriod"/>
            </a:pPr>
            <a:r>
              <a:rPr lang="en-US" dirty="0" err="1">
                <a:solidFill>
                  <a:srgbClr val="FFFFFF"/>
                </a:solidFill>
              </a:rPr>
              <a:t>Introducción</a:t>
            </a:r>
            <a:r>
              <a:rPr lang="en-US" dirty="0">
                <a:solidFill>
                  <a:srgbClr val="FFFFFF"/>
                </a:solidFill>
              </a:rPr>
              <a:t>.</a:t>
            </a:r>
          </a:p>
          <a:p>
            <a:pPr marL="342900" indent="-342900" defTabSz="914400">
              <a:lnSpc>
                <a:spcPct val="90000"/>
              </a:lnSpc>
              <a:spcAft>
                <a:spcPts val="600"/>
              </a:spcAft>
              <a:buClr>
                <a:schemeClr val="accent2"/>
              </a:buClr>
              <a:buAutoNum type="arabicPeriod"/>
            </a:pPr>
            <a:r>
              <a:rPr lang="en-US" dirty="0" err="1">
                <a:solidFill>
                  <a:srgbClr val="FFFFFF"/>
                </a:solidFill>
              </a:rPr>
              <a:t>Modelo</a:t>
            </a:r>
            <a:r>
              <a:rPr lang="en-US" dirty="0">
                <a:solidFill>
                  <a:srgbClr val="FFFFFF"/>
                </a:solidFill>
              </a:rPr>
              <a:t> IS.</a:t>
            </a:r>
          </a:p>
          <a:p>
            <a:pPr marL="342900" indent="-342900" defTabSz="914400">
              <a:lnSpc>
                <a:spcPct val="90000"/>
              </a:lnSpc>
              <a:spcAft>
                <a:spcPts val="600"/>
              </a:spcAft>
              <a:buClr>
                <a:schemeClr val="accent2"/>
              </a:buClr>
              <a:buAutoNum type="arabicPeriod"/>
            </a:pPr>
            <a:r>
              <a:rPr lang="en-US" dirty="0" err="1">
                <a:solidFill>
                  <a:srgbClr val="FFFFFF"/>
                </a:solidFill>
              </a:rPr>
              <a:t>Modelo</a:t>
            </a:r>
            <a:r>
              <a:rPr lang="en-US" dirty="0">
                <a:solidFill>
                  <a:srgbClr val="FFFFFF"/>
                </a:solidFill>
              </a:rPr>
              <a:t> LM.</a:t>
            </a:r>
          </a:p>
          <a:p>
            <a:pPr marL="342900" indent="-342900" defTabSz="914400">
              <a:lnSpc>
                <a:spcPct val="90000"/>
              </a:lnSpc>
              <a:spcAft>
                <a:spcPts val="600"/>
              </a:spcAft>
              <a:buClr>
                <a:schemeClr val="accent2"/>
              </a:buClr>
              <a:buAutoNum type="arabicPeriod"/>
            </a:pPr>
            <a:r>
              <a:rPr lang="en-US" dirty="0" err="1">
                <a:solidFill>
                  <a:srgbClr val="FFFFFF"/>
                </a:solidFill>
              </a:rPr>
              <a:t>Interacción</a:t>
            </a:r>
            <a:r>
              <a:rPr lang="en-US" dirty="0">
                <a:solidFill>
                  <a:srgbClr val="FFFFFF"/>
                </a:solidFill>
              </a:rPr>
              <a:t> IS-LM.</a:t>
            </a:r>
          </a:p>
          <a:p>
            <a:pPr marL="800100" lvl="1" indent="-342900" defTabSz="914400">
              <a:lnSpc>
                <a:spcPct val="90000"/>
              </a:lnSpc>
              <a:spcAft>
                <a:spcPts val="600"/>
              </a:spcAft>
              <a:buClr>
                <a:schemeClr val="accent2"/>
              </a:buClr>
              <a:buAutoNum type="arabicPeriod"/>
            </a:pPr>
            <a:r>
              <a:rPr lang="en-US" dirty="0">
                <a:solidFill>
                  <a:srgbClr val="FFFFFF"/>
                </a:solidFill>
              </a:rPr>
              <a:t>Mirada </a:t>
            </a:r>
            <a:r>
              <a:rPr lang="en-US" dirty="0" err="1">
                <a:solidFill>
                  <a:srgbClr val="FFFFFF"/>
                </a:solidFill>
              </a:rPr>
              <a:t>política</a:t>
            </a:r>
            <a:r>
              <a:rPr lang="en-US" dirty="0">
                <a:solidFill>
                  <a:srgbClr val="FFFFFF"/>
                </a:solidFill>
              </a:rPr>
              <a:t> fiscal.</a:t>
            </a:r>
          </a:p>
          <a:p>
            <a:pPr marL="800100" lvl="1" indent="-342900" defTabSz="914400">
              <a:lnSpc>
                <a:spcPct val="90000"/>
              </a:lnSpc>
              <a:spcAft>
                <a:spcPts val="600"/>
              </a:spcAft>
              <a:buClr>
                <a:schemeClr val="accent2"/>
              </a:buClr>
              <a:buAutoNum type="arabicPeriod"/>
            </a:pPr>
            <a:r>
              <a:rPr lang="en-US" dirty="0">
                <a:solidFill>
                  <a:srgbClr val="FFFFFF"/>
                </a:solidFill>
              </a:rPr>
              <a:t>Mirada </a:t>
            </a:r>
            <a:r>
              <a:rPr lang="en-US" dirty="0" err="1">
                <a:solidFill>
                  <a:srgbClr val="FFFFFF"/>
                </a:solidFill>
              </a:rPr>
              <a:t>política</a:t>
            </a: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 err="1">
                <a:solidFill>
                  <a:srgbClr val="FFFFFF"/>
                </a:solidFill>
              </a:rPr>
              <a:t>monetaria</a:t>
            </a:r>
            <a:r>
              <a:rPr lang="en-US" dirty="0">
                <a:solidFill>
                  <a:srgbClr val="FFFFFF"/>
                </a:solidFill>
              </a:rPr>
              <a:t>.</a:t>
            </a:r>
          </a:p>
          <a:p>
            <a:pPr marL="342900" indent="-342900" defTabSz="914400">
              <a:lnSpc>
                <a:spcPct val="90000"/>
              </a:lnSpc>
              <a:spcAft>
                <a:spcPts val="600"/>
              </a:spcAft>
              <a:buClr>
                <a:schemeClr val="accent2"/>
              </a:buClr>
              <a:buAutoNum type="arabicPeriod"/>
            </a:pPr>
            <a:endParaRPr lang="en-US" dirty="0">
              <a:solidFill>
                <a:srgbClr val="FFFFFF"/>
              </a:solidFill>
            </a:endParaRPr>
          </a:p>
          <a:p>
            <a:pPr marL="342900" indent="-342900" defTabSz="914400">
              <a:lnSpc>
                <a:spcPct val="90000"/>
              </a:lnSpc>
              <a:spcAft>
                <a:spcPts val="600"/>
              </a:spcAft>
              <a:buClr>
                <a:schemeClr val="accent2"/>
              </a:buClr>
              <a:buAutoNum type="arabicPeriod"/>
            </a:pP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103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>
            <a:normAutofit/>
          </a:bodyPr>
          <a:lstStyle/>
          <a:p>
            <a:r>
              <a:rPr lang="es-CL"/>
              <a:t>Introducción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CC31F505-E37A-0914-9939-FEB827AE783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6049503"/>
              </p:ext>
            </p:extLst>
          </p:nvPr>
        </p:nvGraphicFramePr>
        <p:xfrm>
          <a:off x="767953" y="2286000"/>
          <a:ext cx="7290197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C695245-44E3-4A14-900A-D06036644A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48614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2601" y="643467"/>
            <a:ext cx="2561709" cy="5571066"/>
          </a:xfrm>
        </p:spPr>
        <p:txBody>
          <a:bodyPr>
            <a:normAutofit/>
          </a:bodyPr>
          <a:lstStyle/>
          <a:p>
            <a:r>
              <a:rPr lang="es-ES">
                <a:solidFill>
                  <a:srgbClr val="FFFFFF"/>
                </a:solidFill>
              </a:rPr>
              <a:t>¿Qué es el modelo IS-LM?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8C4B12B7-911C-7EC5-6680-E1CCD7B583C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285630"/>
              </p:ext>
            </p:extLst>
          </p:nvPr>
        </p:nvGraphicFramePr>
        <p:xfrm>
          <a:off x="4202906" y="954088"/>
          <a:ext cx="4231481" cy="4921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6013704" cy="1499616"/>
          </a:xfrm>
        </p:spPr>
        <p:txBody>
          <a:bodyPr>
            <a:normAutofit/>
          </a:bodyPr>
          <a:lstStyle/>
          <a:p>
            <a:r>
              <a:rPr lang="es-CL"/>
              <a:t>Curva IS – Mercado de Bienes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8096" y="2286000"/>
            <a:ext cx="6013703" cy="4023360"/>
          </a:xfrm>
        </p:spPr>
        <p:txBody>
          <a:bodyPr>
            <a:normAutofit/>
          </a:bodyPr>
          <a:lstStyle/>
          <a:p>
            <a:r>
              <a:rPr lang="es-ES" dirty="0"/>
              <a:t>• Equilibrio: Producción = Demanda</a:t>
            </a:r>
          </a:p>
          <a:p>
            <a:r>
              <a:rPr lang="es-ES" dirty="0"/>
              <a:t>• IS: Inversión = </a:t>
            </a:r>
            <a:r>
              <a:rPr lang="es-ES"/>
              <a:t>Ahorro y </a:t>
            </a:r>
            <a:r>
              <a:rPr lang="es-ES" dirty="0"/>
              <a:t>Producción Total = Gasto total.</a:t>
            </a:r>
          </a:p>
          <a:p>
            <a:r>
              <a:rPr lang="es-ES" dirty="0"/>
              <a:t>• Curva decreciente: ↑ interés → ↓ inversión → ↓ producción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7D7B666-D5E6-48CE-B26A-FB5E5C34AF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7511" y="325601"/>
            <a:ext cx="1715190" cy="390807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6EE670A-A41A-44AD-BC1C-2090365EB5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7511" y="4394539"/>
            <a:ext cx="1715190" cy="2029724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>
            <a:normAutofit/>
          </a:bodyPr>
          <a:lstStyle/>
          <a:p>
            <a:r>
              <a:rPr lang="es-CL"/>
              <a:t>Curva LM – Mercado Monetario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8A84D960-14CD-AA1B-A153-B0508720ED8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9725620"/>
              </p:ext>
            </p:extLst>
          </p:nvPr>
        </p:nvGraphicFramePr>
        <p:xfrm>
          <a:off x="767953" y="2286000"/>
          <a:ext cx="7290197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>
            <a:normAutofit/>
          </a:bodyPr>
          <a:lstStyle/>
          <a:p>
            <a:r>
              <a:rPr lang="es-CL"/>
              <a:t>Interacción IS-LM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D840464B-2F13-5495-3746-7AB0138CAB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7626974"/>
              </p:ext>
            </p:extLst>
          </p:nvPr>
        </p:nvGraphicFramePr>
        <p:xfrm>
          <a:off x="767953" y="2286000"/>
          <a:ext cx="7290197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C695245-44E3-4A14-900A-D06036644A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48614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2601" y="643467"/>
            <a:ext cx="2561709" cy="5571066"/>
          </a:xfrm>
        </p:spPr>
        <p:txBody>
          <a:bodyPr>
            <a:normAutofit/>
          </a:bodyPr>
          <a:lstStyle/>
          <a:p>
            <a:r>
              <a:rPr lang="es-CL" sz="3700">
                <a:solidFill>
                  <a:srgbClr val="FFFFFF"/>
                </a:solidFill>
              </a:rPr>
              <a:t>Ejemplo IS – Constructora Lascar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CAAF73E6-DBAE-A10C-324E-1F06AC5F7E0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4074309"/>
              </p:ext>
            </p:extLst>
          </p:nvPr>
        </p:nvGraphicFramePr>
        <p:xfrm>
          <a:off x="4202906" y="954088"/>
          <a:ext cx="4231481" cy="4921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11</TotalTime>
  <Words>221</Words>
  <Application>Microsoft Office PowerPoint</Application>
  <PresentationFormat>Presentación en pantalla (4:3)</PresentationFormat>
  <Paragraphs>36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3" baseType="lpstr">
      <vt:lpstr>Arial</vt:lpstr>
      <vt:lpstr>Tw Cen MT</vt:lpstr>
      <vt:lpstr>Tw Cen MT Condensed</vt:lpstr>
      <vt:lpstr>Wingdings 3</vt:lpstr>
      <vt:lpstr>Integral</vt:lpstr>
      <vt:lpstr>Presentación de PowerPoint</vt:lpstr>
      <vt:lpstr>Presentación de PowerPoint</vt:lpstr>
      <vt:lpstr>Introducción</vt:lpstr>
      <vt:lpstr>¿Qué es el modelo IS-LM?</vt:lpstr>
      <vt:lpstr>Curva IS – Mercado de Bienes</vt:lpstr>
      <vt:lpstr>Curva LM – Mercado Monetario</vt:lpstr>
      <vt:lpstr>Interacción IS-LM</vt:lpstr>
      <vt:lpstr>Ejemplo IS – Constructora Lascar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Alexander Isaac Calhueque Pallaleo (alexander.calhueque)</cp:lastModifiedBy>
  <cp:revision>3</cp:revision>
  <dcterms:created xsi:type="dcterms:W3CDTF">2013-01-27T09:14:16Z</dcterms:created>
  <dcterms:modified xsi:type="dcterms:W3CDTF">2025-05-26T15:05:52Z</dcterms:modified>
  <cp:category/>
</cp:coreProperties>
</file>