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6" r:id="rId5"/>
    <p:sldId id="262" r:id="rId6"/>
    <p:sldId id="263" r:id="rId7"/>
    <p:sldId id="264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8308FC-1637-46CB-8D9D-85AE5C4983DA}" v="37" dt="2025-03-21T13:57:34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Isaac Calhueque Pallaleo (alexander.calhueque)" userId="d9df05d1-ed49-424c-a5de-ed13782eeb7a" providerId="ADAL" clId="{63FB410B-7470-4CF5-A083-91F788CE3A2F}"/>
    <pc:docChg chg="undo redo custSel addSld delSld modSld sldOrd modMainMaster">
      <pc:chgData name="Alexander Isaac Calhueque Pallaleo (alexander.calhueque)" userId="d9df05d1-ed49-424c-a5de-ed13782eeb7a" providerId="ADAL" clId="{63FB410B-7470-4CF5-A083-91F788CE3A2F}" dt="2024-04-30T15:34:50.560" v="10528" actId="122"/>
      <pc:docMkLst>
        <pc:docMk/>
      </pc:docMkLst>
      <pc:sldChg chg="setBg">
        <pc:chgData name="Alexander Isaac Calhueque Pallaleo (alexander.calhueque)" userId="d9df05d1-ed49-424c-a5de-ed13782eeb7a" providerId="ADAL" clId="{63FB410B-7470-4CF5-A083-91F788CE3A2F}" dt="2024-04-09T14:30:47" v="3040"/>
        <pc:sldMkLst>
          <pc:docMk/>
          <pc:sldMk cId="331376482" sldId="256"/>
        </pc:sldMkLst>
      </pc:sldChg>
      <pc:sldChg chg="modSp mod">
        <pc:chgData name="Alexander Isaac Calhueque Pallaleo (alexander.calhueque)" userId="d9df05d1-ed49-424c-a5de-ed13782eeb7a" providerId="ADAL" clId="{63FB410B-7470-4CF5-A083-91F788CE3A2F}" dt="2024-04-06T18:12:08.590" v="2917" actId="20577"/>
        <pc:sldMkLst>
          <pc:docMk/>
          <pc:sldMk cId="1975650954" sldId="257"/>
        </pc:sldMkLst>
      </pc:sldChg>
      <pc:sldChg chg="modSp mod">
        <pc:chgData name="Alexander Isaac Calhueque Pallaleo (alexander.calhueque)" userId="d9df05d1-ed49-424c-a5de-ed13782eeb7a" providerId="ADAL" clId="{63FB410B-7470-4CF5-A083-91F788CE3A2F}" dt="2024-04-06T12:36:19.357" v="2059" actId="20577"/>
        <pc:sldMkLst>
          <pc:docMk/>
          <pc:sldMk cId="2555983106" sldId="259"/>
        </pc:sldMkLst>
      </pc:sldChg>
      <pc:sldChg chg="addSp delSp modSp new mod">
        <pc:chgData name="Alexander Isaac Calhueque Pallaleo (alexander.calhueque)" userId="d9df05d1-ed49-424c-a5de-ed13782eeb7a" providerId="ADAL" clId="{63FB410B-7470-4CF5-A083-91F788CE3A2F}" dt="2024-04-05T12:39:43.178" v="1040" actId="20577"/>
        <pc:sldMkLst>
          <pc:docMk/>
          <pc:sldMk cId="2834612721" sldId="262"/>
        </pc:sldMkLst>
      </pc:sldChg>
      <pc:sldChg chg="addSp delSp modSp new mod modTransition delAnim modAnim">
        <pc:chgData name="Alexander Isaac Calhueque Pallaleo (alexander.calhueque)" userId="d9df05d1-ed49-424c-a5de-ed13782eeb7a" providerId="ADAL" clId="{63FB410B-7470-4CF5-A083-91F788CE3A2F}" dt="2024-04-05T15:06:54.231" v="1633"/>
        <pc:sldMkLst>
          <pc:docMk/>
          <pc:sldMk cId="2576546702" sldId="263"/>
        </pc:sldMkLst>
      </pc:sldChg>
      <pc:sldChg chg="modSp new mod">
        <pc:chgData name="Alexander Isaac Calhueque Pallaleo (alexander.calhueque)" userId="d9df05d1-ed49-424c-a5de-ed13782eeb7a" providerId="ADAL" clId="{63FB410B-7470-4CF5-A083-91F788CE3A2F}" dt="2024-04-06T17:54:48.699" v="2764" actId="20577"/>
        <pc:sldMkLst>
          <pc:docMk/>
          <pc:sldMk cId="510460300" sldId="264"/>
        </pc:sldMkLst>
      </pc:sldChg>
      <pc:sldChg chg="addSp delSp modSp new mod delAnim modAnim">
        <pc:chgData name="Alexander Isaac Calhueque Pallaleo (alexander.calhueque)" userId="d9df05d1-ed49-424c-a5de-ed13782eeb7a" providerId="ADAL" clId="{63FB410B-7470-4CF5-A083-91F788CE3A2F}" dt="2024-04-06T18:02:27.336" v="2827" actId="20577"/>
        <pc:sldMkLst>
          <pc:docMk/>
          <pc:sldMk cId="3522460066" sldId="265"/>
        </pc:sldMkLst>
      </pc:sldChg>
      <pc:sldChg chg="modSp new mod">
        <pc:chgData name="Alexander Isaac Calhueque Pallaleo (alexander.calhueque)" userId="d9df05d1-ed49-424c-a5de-ed13782eeb7a" providerId="ADAL" clId="{63FB410B-7470-4CF5-A083-91F788CE3A2F}" dt="2024-04-06T18:14:24.641" v="3036" actId="20577"/>
        <pc:sldMkLst>
          <pc:docMk/>
          <pc:sldMk cId="2062084474" sldId="266"/>
        </pc:sldMkLst>
      </pc:sldChg>
      <pc:sldChg chg="modSp add mod ord">
        <pc:chgData name="Alexander Isaac Calhueque Pallaleo (alexander.calhueque)" userId="d9df05d1-ed49-424c-a5de-ed13782eeb7a" providerId="ADAL" clId="{63FB410B-7470-4CF5-A083-91F788CE3A2F}" dt="2024-04-15T20:26:45.294" v="3047" actId="20577"/>
        <pc:sldMkLst>
          <pc:docMk/>
          <pc:sldMk cId="435834494" sldId="267"/>
        </pc:sldMkLst>
      </pc:sldChg>
      <pc:sldChg chg="new del">
        <pc:chgData name="Alexander Isaac Calhueque Pallaleo (alexander.calhueque)" userId="d9df05d1-ed49-424c-a5de-ed13782eeb7a" providerId="ADAL" clId="{63FB410B-7470-4CF5-A083-91F788CE3A2F}" dt="2024-04-15T20:24:57.265" v="3042" actId="47"/>
        <pc:sldMkLst>
          <pc:docMk/>
          <pc:sldMk cId="725084494" sldId="267"/>
        </pc:sldMkLst>
      </pc:sldChg>
      <pc:sldChg chg="modSp add mod ord">
        <pc:chgData name="Alexander Isaac Calhueque Pallaleo (alexander.calhueque)" userId="d9df05d1-ed49-424c-a5de-ed13782eeb7a" providerId="ADAL" clId="{63FB410B-7470-4CF5-A083-91F788CE3A2F}" dt="2024-04-28T16:50:01.932" v="6975" actId="20577"/>
        <pc:sldMkLst>
          <pc:docMk/>
          <pc:sldMk cId="34931946" sldId="268"/>
        </pc:sldMkLst>
      </pc:sldChg>
      <pc:sldChg chg="addSp delSp modSp add mod ord delAnim modAnim">
        <pc:chgData name="Alexander Isaac Calhueque Pallaleo (alexander.calhueque)" userId="d9df05d1-ed49-424c-a5de-ed13782eeb7a" providerId="ADAL" clId="{63FB410B-7470-4CF5-A083-91F788CE3A2F}" dt="2024-04-28T02:01:47.384" v="6416" actId="14100"/>
        <pc:sldMkLst>
          <pc:docMk/>
          <pc:sldMk cId="3640099399" sldId="269"/>
        </pc:sldMkLst>
      </pc:sldChg>
      <pc:sldChg chg="modSp new mod">
        <pc:chgData name="Alexander Isaac Calhueque Pallaleo (alexander.calhueque)" userId="d9df05d1-ed49-424c-a5de-ed13782eeb7a" providerId="ADAL" clId="{63FB410B-7470-4CF5-A083-91F788CE3A2F}" dt="2024-04-16T03:43:26.040" v="5146" actId="20577"/>
        <pc:sldMkLst>
          <pc:docMk/>
          <pc:sldMk cId="1728699287" sldId="270"/>
        </pc:sldMkLst>
      </pc:sldChg>
      <pc:sldChg chg="addSp modSp new del mod modAnim">
        <pc:chgData name="Alexander Isaac Calhueque Pallaleo (alexander.calhueque)" userId="d9df05d1-ed49-424c-a5de-ed13782eeb7a" providerId="ADAL" clId="{63FB410B-7470-4CF5-A083-91F788CE3A2F}" dt="2024-04-16T01:51:17.713" v="3866" actId="47"/>
        <pc:sldMkLst>
          <pc:docMk/>
          <pc:sldMk cId="4220148475" sldId="270"/>
        </pc:sldMkLst>
      </pc:sldChg>
      <pc:sldChg chg="new del">
        <pc:chgData name="Alexander Isaac Calhueque Pallaleo (alexander.calhueque)" userId="d9df05d1-ed49-424c-a5de-ed13782eeb7a" providerId="ADAL" clId="{63FB410B-7470-4CF5-A083-91F788CE3A2F}" dt="2024-04-16T01:36:19.572" v="3723" actId="47"/>
        <pc:sldMkLst>
          <pc:docMk/>
          <pc:sldMk cId="302709340" sldId="271"/>
        </pc:sldMkLst>
      </pc:sldChg>
      <pc:sldChg chg="addSp delSp modSp new del mod">
        <pc:chgData name="Alexander Isaac Calhueque Pallaleo (alexander.calhueque)" userId="d9df05d1-ed49-424c-a5de-ed13782eeb7a" providerId="ADAL" clId="{63FB410B-7470-4CF5-A083-91F788CE3A2F}" dt="2024-04-16T01:51:19.042" v="3867" actId="47"/>
        <pc:sldMkLst>
          <pc:docMk/>
          <pc:sldMk cId="751081281" sldId="271"/>
        </pc:sldMkLst>
      </pc:sldChg>
      <pc:sldChg chg="addSp delSp modSp add mod modAnim">
        <pc:chgData name="Alexander Isaac Calhueque Pallaleo (alexander.calhueque)" userId="d9df05d1-ed49-424c-a5de-ed13782eeb7a" providerId="ADAL" clId="{63FB410B-7470-4CF5-A083-91F788CE3A2F}" dt="2024-04-16T03:31:44.765" v="4977"/>
        <pc:sldMkLst>
          <pc:docMk/>
          <pc:sldMk cId="1048770317" sldId="271"/>
        </pc:sldMkLst>
      </pc:sldChg>
      <pc:sldChg chg="delSp modSp add del mod delAnim">
        <pc:chgData name="Alexander Isaac Calhueque Pallaleo (alexander.calhueque)" userId="d9df05d1-ed49-424c-a5de-ed13782eeb7a" providerId="ADAL" clId="{63FB410B-7470-4CF5-A083-91F788CE3A2F}" dt="2024-04-16T03:56:10.707" v="5177" actId="47"/>
        <pc:sldMkLst>
          <pc:docMk/>
          <pc:sldMk cId="3611624214" sldId="272"/>
        </pc:sldMkLst>
      </pc:sldChg>
      <pc:sldChg chg="new del">
        <pc:chgData name="Alexander Isaac Calhueque Pallaleo (alexander.calhueque)" userId="d9df05d1-ed49-424c-a5de-ed13782eeb7a" providerId="ADAL" clId="{63FB410B-7470-4CF5-A083-91F788CE3A2F}" dt="2024-04-16T03:30:39.732" v="4952" actId="47"/>
        <pc:sldMkLst>
          <pc:docMk/>
          <pc:sldMk cId="4062103260" sldId="272"/>
        </pc:sldMkLst>
      </pc:sldChg>
      <pc:sldChg chg="modSp add mod ord">
        <pc:chgData name="Alexander Isaac Calhueque Pallaleo (alexander.calhueque)" userId="d9df05d1-ed49-424c-a5de-ed13782eeb7a" providerId="ADAL" clId="{63FB410B-7470-4CF5-A083-91F788CE3A2F}" dt="2024-04-16T03:44:00.176" v="5173" actId="20577"/>
        <pc:sldMkLst>
          <pc:docMk/>
          <pc:sldMk cId="1710861482" sldId="273"/>
        </pc:sldMkLst>
      </pc:sldChg>
      <pc:sldChg chg="modSp add mod ord">
        <pc:chgData name="Alexander Isaac Calhueque Pallaleo (alexander.calhueque)" userId="d9df05d1-ed49-424c-a5de-ed13782eeb7a" providerId="ADAL" clId="{63FB410B-7470-4CF5-A083-91F788CE3A2F}" dt="2024-04-16T04:01:52.896" v="5212" actId="14100"/>
        <pc:sldMkLst>
          <pc:docMk/>
          <pc:sldMk cId="1703441454" sldId="274"/>
        </pc:sldMkLst>
      </pc:sldChg>
      <pc:sldChg chg="new del">
        <pc:chgData name="Alexander Isaac Calhueque Pallaleo (alexander.calhueque)" userId="d9df05d1-ed49-424c-a5de-ed13782eeb7a" providerId="ADAL" clId="{63FB410B-7470-4CF5-A083-91F788CE3A2F}" dt="2024-04-16T04:02:03.970" v="5214" actId="47"/>
        <pc:sldMkLst>
          <pc:docMk/>
          <pc:sldMk cId="1985448730" sldId="275"/>
        </pc:sldMkLst>
      </pc:sldChg>
      <pc:sldChg chg="addSp delSp modSp add mod ord delAnim modAnim">
        <pc:chgData name="Alexander Isaac Calhueque Pallaleo (alexander.calhueque)" userId="d9df05d1-ed49-424c-a5de-ed13782eeb7a" providerId="ADAL" clId="{63FB410B-7470-4CF5-A083-91F788CE3A2F}" dt="2024-04-16T13:51:37.498" v="5494" actId="20577"/>
        <pc:sldMkLst>
          <pc:docMk/>
          <pc:sldMk cId="2825367415" sldId="275"/>
        </pc:sldMkLst>
      </pc:sldChg>
      <pc:sldChg chg="addSp delSp modSp new mod">
        <pc:chgData name="Alexander Isaac Calhueque Pallaleo (alexander.calhueque)" userId="d9df05d1-ed49-424c-a5de-ed13782eeb7a" providerId="ADAL" clId="{63FB410B-7470-4CF5-A083-91F788CE3A2F}" dt="2024-04-28T00:02:31.307" v="6356" actId="20577"/>
        <pc:sldMkLst>
          <pc:docMk/>
          <pc:sldMk cId="849211828" sldId="276"/>
        </pc:sldMkLst>
      </pc:sldChg>
      <pc:sldChg chg="modSp new mod">
        <pc:chgData name="Alexander Isaac Calhueque Pallaleo (alexander.calhueque)" userId="d9df05d1-ed49-424c-a5de-ed13782eeb7a" providerId="ADAL" clId="{63FB410B-7470-4CF5-A083-91F788CE3A2F}" dt="2024-04-16T14:22:58.764" v="6355" actId="20577"/>
        <pc:sldMkLst>
          <pc:docMk/>
          <pc:sldMk cId="1400026585" sldId="277"/>
        </pc:sldMkLst>
      </pc:sldChg>
      <pc:sldChg chg="modSp add mod ord">
        <pc:chgData name="Alexander Isaac Calhueque Pallaleo (alexander.calhueque)" userId="d9df05d1-ed49-424c-a5de-ed13782eeb7a" providerId="ADAL" clId="{63FB410B-7470-4CF5-A083-91F788CE3A2F}" dt="2024-04-28T00:31:46.536" v="6361" actId="20577"/>
        <pc:sldMkLst>
          <pc:docMk/>
          <pc:sldMk cId="3903438378" sldId="278"/>
        </pc:sldMkLst>
      </pc:sldChg>
      <pc:sldChg chg="modSp add mod">
        <pc:chgData name="Alexander Isaac Calhueque Pallaleo (alexander.calhueque)" userId="d9df05d1-ed49-424c-a5de-ed13782eeb7a" providerId="ADAL" clId="{63FB410B-7470-4CF5-A083-91F788CE3A2F}" dt="2024-04-28T00:32:06.493" v="6405" actId="20577"/>
        <pc:sldMkLst>
          <pc:docMk/>
          <pc:sldMk cId="2857259880" sldId="279"/>
        </pc:sldMkLst>
      </pc:sldChg>
      <pc:sldChg chg="addSp delSp modSp add mod ord delAnim">
        <pc:chgData name="Alexander Isaac Calhueque Pallaleo (alexander.calhueque)" userId="d9df05d1-ed49-424c-a5de-ed13782eeb7a" providerId="ADAL" clId="{63FB410B-7470-4CF5-A083-91F788CE3A2F}" dt="2024-04-28T03:12:20.525" v="6910" actId="14100"/>
        <pc:sldMkLst>
          <pc:docMk/>
          <pc:sldMk cId="4081160556" sldId="280"/>
        </pc:sldMkLst>
      </pc:sldChg>
      <pc:sldChg chg="addSp delSp modSp new mod">
        <pc:chgData name="Alexander Isaac Calhueque Pallaleo (alexander.calhueque)" userId="d9df05d1-ed49-424c-a5de-ed13782eeb7a" providerId="ADAL" clId="{63FB410B-7470-4CF5-A083-91F788CE3A2F}" dt="2024-04-28T20:17:22.554" v="7856" actId="20577"/>
        <pc:sldMkLst>
          <pc:docMk/>
          <pc:sldMk cId="2098442752" sldId="281"/>
        </pc:sldMkLst>
      </pc:sldChg>
      <pc:sldChg chg="modSp new mod">
        <pc:chgData name="Alexander Isaac Calhueque Pallaleo (alexander.calhueque)" userId="d9df05d1-ed49-424c-a5de-ed13782eeb7a" providerId="ADAL" clId="{63FB410B-7470-4CF5-A083-91F788CE3A2F}" dt="2024-04-30T15:34:50.560" v="10528" actId="122"/>
        <pc:sldMkLst>
          <pc:docMk/>
          <pc:sldMk cId="610112080" sldId="282"/>
        </pc:sldMkLst>
      </pc:sldChg>
      <pc:sldChg chg="addSp delSp modSp add del mod ord">
        <pc:chgData name="Alexander Isaac Calhueque Pallaleo (alexander.calhueque)" userId="d9df05d1-ed49-424c-a5de-ed13782eeb7a" providerId="ADAL" clId="{63FB410B-7470-4CF5-A083-91F788CE3A2F}" dt="2024-04-28T20:17:34.451" v="7871" actId="47"/>
        <pc:sldMkLst>
          <pc:docMk/>
          <pc:sldMk cId="1215549474" sldId="283"/>
        </pc:sldMkLst>
      </pc:sldChg>
      <pc:sldChg chg="addSp modSp add mod ord">
        <pc:chgData name="Alexander Isaac Calhueque Pallaleo (alexander.calhueque)" userId="d9df05d1-ed49-424c-a5de-ed13782eeb7a" providerId="ADAL" clId="{63FB410B-7470-4CF5-A083-91F788CE3A2F}" dt="2024-04-28T20:30:30.487" v="8891" actId="1076"/>
        <pc:sldMkLst>
          <pc:docMk/>
          <pc:sldMk cId="3460144343" sldId="283"/>
        </pc:sldMkLst>
      </pc:sldChg>
      <pc:sldChg chg="add del">
        <pc:chgData name="Alexander Isaac Calhueque Pallaleo (alexander.calhueque)" userId="d9df05d1-ed49-424c-a5de-ed13782eeb7a" providerId="ADAL" clId="{63FB410B-7470-4CF5-A083-91F788CE3A2F}" dt="2024-04-28T20:12:09.970" v="7724"/>
        <pc:sldMkLst>
          <pc:docMk/>
          <pc:sldMk cId="500091062" sldId="284"/>
        </pc:sldMkLst>
      </pc:sldChg>
      <pc:sldChg chg="addSp delSp modSp new mod">
        <pc:chgData name="Alexander Isaac Calhueque Pallaleo (alexander.calhueque)" userId="d9df05d1-ed49-424c-a5de-ed13782eeb7a" providerId="ADAL" clId="{63FB410B-7470-4CF5-A083-91F788CE3A2F}" dt="2024-04-28T20:27:07.326" v="8873" actId="1076"/>
        <pc:sldMkLst>
          <pc:docMk/>
          <pc:sldMk cId="1688593509" sldId="284"/>
        </pc:sldMkLst>
      </pc:sldChg>
      <pc:sldChg chg="addSp delSp modSp new del mod delAnim modAnim">
        <pc:chgData name="Alexander Isaac Calhueque Pallaleo (alexander.calhueque)" userId="d9df05d1-ed49-424c-a5de-ed13782eeb7a" providerId="ADAL" clId="{63FB410B-7470-4CF5-A083-91F788CE3A2F}" dt="2024-04-28T21:37:41.093" v="9058" actId="47"/>
        <pc:sldMkLst>
          <pc:docMk/>
          <pc:sldMk cId="4249840800" sldId="285"/>
        </pc:sldMkLst>
      </pc:sldChg>
      <pc:sldChg chg="addSp delSp modSp add mod modAnim">
        <pc:chgData name="Alexander Isaac Calhueque Pallaleo (alexander.calhueque)" userId="d9df05d1-ed49-424c-a5de-ed13782eeb7a" providerId="ADAL" clId="{63FB410B-7470-4CF5-A083-91F788CE3A2F}" dt="2024-04-28T22:08:33.287" v="10126" actId="1076"/>
        <pc:sldMkLst>
          <pc:docMk/>
          <pc:sldMk cId="3913044425" sldId="286"/>
        </pc:sldMkLst>
      </pc:sldChg>
      <pc:sldChg chg="delSp modSp add del mod ord">
        <pc:chgData name="Alexander Isaac Calhueque Pallaleo (alexander.calhueque)" userId="d9df05d1-ed49-424c-a5de-ed13782eeb7a" providerId="ADAL" clId="{63FB410B-7470-4CF5-A083-91F788CE3A2F}" dt="2024-04-28T21:42:43.042" v="9073" actId="47"/>
        <pc:sldMkLst>
          <pc:docMk/>
          <pc:sldMk cId="2435651950" sldId="287"/>
        </pc:sldMkLst>
      </pc:sldChg>
      <pc:sldChg chg="add del">
        <pc:chgData name="Alexander Isaac Calhueque Pallaleo (alexander.calhueque)" userId="d9df05d1-ed49-424c-a5de-ed13782eeb7a" providerId="ADAL" clId="{63FB410B-7470-4CF5-A083-91F788CE3A2F}" dt="2024-04-28T22:09:33.503" v="10130" actId="47"/>
        <pc:sldMkLst>
          <pc:docMk/>
          <pc:sldMk cId="3920235128" sldId="287"/>
        </pc:sldMkLst>
      </pc:sldChg>
      <pc:sldChg chg="modSp add del mod ord">
        <pc:chgData name="Alexander Isaac Calhueque Pallaleo (alexander.calhueque)" userId="d9df05d1-ed49-424c-a5de-ed13782eeb7a" providerId="ADAL" clId="{63FB410B-7470-4CF5-A083-91F788CE3A2F}" dt="2024-04-30T15:25:02.534" v="10133" actId="47"/>
        <pc:sldMkLst>
          <pc:docMk/>
          <pc:sldMk cId="3486228360" sldId="288"/>
        </pc:sldMkLst>
      </pc:sldChg>
      <pc:sldMasterChg chg="setBg modSldLayout">
        <pc:chgData name="Alexander Isaac Calhueque Pallaleo (alexander.calhueque)" userId="d9df05d1-ed49-424c-a5de-ed13782eeb7a" providerId="ADAL" clId="{63FB410B-7470-4CF5-A083-91F788CE3A2F}" dt="2024-04-09T14:30:47" v="3040"/>
        <pc:sldMasterMkLst>
          <pc:docMk/>
          <pc:sldMasterMk cId="3540014321" sldId="2147483648"/>
        </pc:sldMasterMkLst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3250555251" sldId="2147483649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313224552" sldId="2147483650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949084429" sldId="2147483651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3911536604" sldId="2147483652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1099781474" sldId="2147483653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1065582875" sldId="2147483654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806176663" sldId="2147483655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623253260" sldId="2147483656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1865396784" sldId="2147483657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167814731" sldId="2147483658"/>
          </pc:sldLayoutMkLst>
        </pc:sldLayoutChg>
        <pc:sldLayoutChg chg="setBg">
          <pc:chgData name="Alexander Isaac Calhueque Pallaleo (alexander.calhueque)" userId="d9df05d1-ed49-424c-a5de-ed13782eeb7a" providerId="ADAL" clId="{63FB410B-7470-4CF5-A083-91F788CE3A2F}" dt="2024-04-09T14:30:47" v="3040"/>
          <pc:sldLayoutMkLst>
            <pc:docMk/>
            <pc:sldMasterMk cId="3540014321" sldId="2147483648"/>
            <pc:sldLayoutMk cId="1859300431" sldId="2147483659"/>
          </pc:sldLayoutMkLst>
        </pc:sldLayoutChg>
      </pc:sldMasterChg>
    </pc:docChg>
  </pc:docChgLst>
  <pc:docChgLst>
    <pc:chgData name="Alexander Isaac Calhueque Pallaleo (alexander.calhueque)" userId="d9df05d1-ed49-424c-a5de-ed13782eeb7a" providerId="ADAL" clId="{3D8308FC-1637-46CB-8D9D-85AE5C4983DA}"/>
    <pc:docChg chg="undo custSel addSld delSld modSld sldOrd">
      <pc:chgData name="Alexander Isaac Calhueque Pallaleo (alexander.calhueque)" userId="d9df05d1-ed49-424c-a5de-ed13782eeb7a" providerId="ADAL" clId="{3D8308FC-1637-46CB-8D9D-85AE5C4983DA}" dt="2025-03-21T13:57:37.275" v="567" actId="1076"/>
      <pc:docMkLst>
        <pc:docMk/>
      </pc:docMkLst>
      <pc:sldChg chg="addSp delSp modSp add del mod modMedia setBg delAnim">
        <pc:chgData name="Alexander Isaac Calhueque Pallaleo (alexander.calhueque)" userId="d9df05d1-ed49-424c-a5de-ed13782eeb7a" providerId="ADAL" clId="{3D8308FC-1637-46CB-8D9D-85AE5C4983DA}" dt="2025-03-21T13:50:11.422" v="465" actId="26606"/>
        <pc:sldMkLst>
          <pc:docMk/>
          <pc:sldMk cId="331376482" sldId="256"/>
        </pc:sldMkLst>
        <pc:spChg chg="mod">
          <ac:chgData name="Alexander Isaac Calhueque Pallaleo (alexander.calhueque)" userId="d9df05d1-ed49-424c-a5de-ed13782eeb7a" providerId="ADAL" clId="{3D8308FC-1637-46CB-8D9D-85AE5C4983DA}" dt="2025-03-21T13:50:11.422" v="465" actId="26606"/>
          <ac:spMkLst>
            <pc:docMk/>
            <pc:sldMk cId="331376482" sldId="256"/>
            <ac:spMk id="2" creationId="{8E28CD3C-2F65-ACE0-6D2D-8295C32F02CE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0:11.422" v="465" actId="26606"/>
          <ac:spMkLst>
            <pc:docMk/>
            <pc:sldMk cId="331376482" sldId="256"/>
            <ac:spMk id="3" creationId="{94CC0694-AC41-EA37-6B35-7B7AECD33D07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11.390" v="464" actId="26606"/>
          <ac:spMkLst>
            <pc:docMk/>
            <pc:sldMk cId="331376482" sldId="256"/>
            <ac:spMk id="8" creationId="{5C8908E2-EE49-44D2-9428-A28D2312A8D5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04.763" v="462" actId="26606"/>
          <ac:spMkLst>
            <pc:docMk/>
            <pc:sldMk cId="331376482" sldId="256"/>
            <ac:spMk id="9" creationId="{E0AE394F-AFF1-4485-AF1F-7387A2F041AA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04.763" v="462" actId="26606"/>
          <ac:spMkLst>
            <pc:docMk/>
            <pc:sldMk cId="331376482" sldId="256"/>
            <ac:spMk id="11" creationId="{5683D043-25BB-4AC9-8130-641179672614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04.763" v="462" actId="26606"/>
          <ac:spMkLst>
            <pc:docMk/>
            <pc:sldMk cId="331376482" sldId="256"/>
            <ac:spMk id="13" creationId="{AA61CCAC-6875-474C-8E9E-F57ABF078C2B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11.390" v="464" actId="26606"/>
          <ac:spMkLst>
            <pc:docMk/>
            <pc:sldMk cId="331376482" sldId="256"/>
            <ac:spMk id="14" creationId="{BD92035A-AA2F-4CD8-A556-1CE8BDEC75BD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0:11.390" v="464" actId="26606"/>
          <ac:spMkLst>
            <pc:docMk/>
            <pc:sldMk cId="331376482" sldId="256"/>
            <ac:spMk id="16" creationId="{ED888B23-07FA-482A-96DF-47E31AF1A603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0:11.422" v="465" actId="26606"/>
          <ac:spMkLst>
            <pc:docMk/>
            <pc:sldMk cId="331376482" sldId="256"/>
            <ac:spMk id="18" creationId="{74751229-0244-4FBB-BED1-407467F4C951}"/>
          </ac:spMkLst>
        </pc:spChg>
        <pc:grpChg chg="add del">
          <ac:chgData name="Alexander Isaac Calhueque Pallaleo (alexander.calhueque)" userId="d9df05d1-ed49-424c-a5de-ed13782eeb7a" providerId="ADAL" clId="{3D8308FC-1637-46CB-8D9D-85AE5C4983DA}" dt="2025-03-21T13:50:11.390" v="464" actId="26606"/>
          <ac:grpSpMkLst>
            <pc:docMk/>
            <pc:sldMk cId="331376482" sldId="256"/>
            <ac:grpSpMk id="10" creationId="{5D1A9D8B-3117-4D9D-BDA4-DD81895098B0}"/>
          </ac:grpSpMkLst>
        </pc:grpChg>
        <pc:picChg chg="add del mod">
          <ac:chgData name="Alexander Isaac Calhueque Pallaleo (alexander.calhueque)" userId="d9df05d1-ed49-424c-a5de-ed13782eeb7a" providerId="ADAL" clId="{3D8308FC-1637-46CB-8D9D-85AE5C4983DA}" dt="2025-03-21T13:50:04.763" v="462" actId="26606"/>
          <ac:picMkLst>
            <pc:docMk/>
            <pc:sldMk cId="331376482" sldId="256"/>
            <ac:picMk id="5" creationId="{C57368E2-D67F-B60B-0C1E-0CBECD61AC0C}"/>
          </ac:picMkLst>
        </pc:picChg>
        <pc:picChg chg="add">
          <ac:chgData name="Alexander Isaac Calhueque Pallaleo (alexander.calhueque)" userId="d9df05d1-ed49-424c-a5de-ed13782eeb7a" providerId="ADAL" clId="{3D8308FC-1637-46CB-8D9D-85AE5C4983DA}" dt="2025-03-21T13:50:11.422" v="465" actId="26606"/>
          <ac:picMkLst>
            <pc:docMk/>
            <pc:sldMk cId="331376482" sldId="256"/>
            <ac:picMk id="7" creationId="{DF40B812-8B7D-FD89-5838-1BE579EA7606}"/>
          </ac:picMkLst>
        </pc:picChg>
        <pc:picChg chg="add">
          <ac:chgData name="Alexander Isaac Calhueque Pallaleo (alexander.calhueque)" userId="d9df05d1-ed49-424c-a5de-ed13782eeb7a" providerId="ADAL" clId="{3D8308FC-1637-46CB-8D9D-85AE5C4983DA}" dt="2025-03-21T13:50:11.422" v="465" actId="26606"/>
          <ac:picMkLst>
            <pc:docMk/>
            <pc:sldMk cId="331376482" sldId="256"/>
            <ac:picMk id="19" creationId="{FA9A05FF-EB6A-48E7-9F59-C35ACD7C16A1}"/>
          </ac:picMkLst>
        </pc:picChg>
      </pc:sldChg>
      <pc:sldChg chg="add del">
        <pc:chgData name="Alexander Isaac Calhueque Pallaleo (alexander.calhueque)" userId="d9df05d1-ed49-424c-a5de-ed13782eeb7a" providerId="ADAL" clId="{3D8308FC-1637-46CB-8D9D-85AE5C4983DA}" dt="2025-03-20T20:25:28.483" v="31" actId="47"/>
        <pc:sldMkLst>
          <pc:docMk/>
          <pc:sldMk cId="1975650954" sldId="257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20.479" v="95" actId="47"/>
        <pc:sldMkLst>
          <pc:docMk/>
          <pc:sldMk cId="1166907887" sldId="258"/>
        </pc:sldMkLst>
      </pc:sldChg>
      <pc:sldChg chg="add del">
        <pc:chgData name="Alexander Isaac Calhueque Pallaleo (alexander.calhueque)" userId="d9df05d1-ed49-424c-a5de-ed13782eeb7a" providerId="ADAL" clId="{3D8308FC-1637-46CB-8D9D-85AE5C4983DA}" dt="2025-03-20T20:25:21.147" v="30" actId="47"/>
        <pc:sldMkLst>
          <pc:docMk/>
          <pc:sldMk cId="2555983106" sldId="259"/>
        </pc:sldMkLst>
      </pc:sldChg>
      <pc:sldChg chg="addSp modSp add del mod setBg">
        <pc:chgData name="Alexander Isaac Calhueque Pallaleo (alexander.calhueque)" userId="d9df05d1-ed49-424c-a5de-ed13782eeb7a" providerId="ADAL" clId="{3D8308FC-1637-46CB-8D9D-85AE5C4983DA}" dt="2025-03-21T13:50:34.365" v="466" actId="26606"/>
        <pc:sldMkLst>
          <pc:docMk/>
          <pc:sldMk cId="197066086" sldId="260"/>
        </pc:sldMkLst>
        <pc:spChg chg="mod">
          <ac:chgData name="Alexander Isaac Calhueque Pallaleo (alexander.calhueque)" userId="d9df05d1-ed49-424c-a5de-ed13782eeb7a" providerId="ADAL" clId="{3D8308FC-1637-46CB-8D9D-85AE5C4983DA}" dt="2025-03-21T13:50:34.365" v="466" actId="26606"/>
          <ac:spMkLst>
            <pc:docMk/>
            <pc:sldMk cId="197066086" sldId="260"/>
            <ac:spMk id="2" creationId="{E3E3AC76-2CBC-5427-4582-26A374CEB052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0:34.365" v="466" actId="26606"/>
          <ac:spMkLst>
            <pc:docMk/>
            <pc:sldMk cId="197066086" sldId="260"/>
            <ac:spMk id="3" creationId="{768D9648-4DC6-B7C9-13FD-FF3DAD6F3909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0:34.365" v="466" actId="26606"/>
          <ac:spMkLst>
            <pc:docMk/>
            <pc:sldMk cId="197066086" sldId="260"/>
            <ac:spMk id="8" creationId="{4BC99CB9-DDAD-44A2-8A1C-E3AF4E72DF5C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0:34.365" v="466" actId="26606"/>
          <ac:grpSpMkLst>
            <pc:docMk/>
            <pc:sldMk cId="197066086" sldId="260"/>
            <ac:grpSpMk id="10" creationId="{05545017-2445-4AB3-95A6-48F17C802612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0:34.365" v="466" actId="26606"/>
          <ac:grpSpMkLst>
            <pc:docMk/>
            <pc:sldMk cId="197066086" sldId="260"/>
            <ac:grpSpMk id="16" creationId="{06B7259D-F2AD-42FE-B984-6D1D74321C5D}"/>
          </ac:grpSpMkLst>
        </pc:grpChg>
      </pc:sldChg>
      <pc:sldChg chg="addSp modSp mod ord setBg">
        <pc:chgData name="Alexander Isaac Calhueque Pallaleo (alexander.calhueque)" userId="d9df05d1-ed49-424c-a5de-ed13782eeb7a" providerId="ADAL" clId="{3D8308FC-1637-46CB-8D9D-85AE5C4983DA}" dt="2025-03-21T13:53:28.812" v="496" actId="255"/>
        <pc:sldMkLst>
          <pc:docMk/>
          <pc:sldMk cId="459101208" sldId="261"/>
        </pc:sldMkLst>
        <pc:spChg chg="mod">
          <ac:chgData name="Alexander Isaac Calhueque Pallaleo (alexander.calhueque)" userId="d9df05d1-ed49-424c-a5de-ed13782eeb7a" providerId="ADAL" clId="{3D8308FC-1637-46CB-8D9D-85AE5C4983DA}" dt="2025-03-21T13:50:50.912" v="467" actId="26606"/>
          <ac:spMkLst>
            <pc:docMk/>
            <pc:sldMk cId="459101208" sldId="261"/>
            <ac:spMk id="2" creationId="{BE89F40A-7144-3B04-9D95-BB3B4888EA87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3:28.812" v="496" actId="255"/>
          <ac:spMkLst>
            <pc:docMk/>
            <pc:sldMk cId="459101208" sldId="261"/>
            <ac:spMk id="3" creationId="{09D987CC-EA74-ABE0-49B1-3032B9BE5806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0:50.912" v="467" actId="26606"/>
          <ac:spMkLst>
            <pc:docMk/>
            <pc:sldMk cId="459101208" sldId="261"/>
            <ac:spMk id="8" creationId="{4BC99CB9-DDAD-44A2-8A1C-E3AF4E72DF5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0:50.912" v="467" actId="26606"/>
          <ac:spMkLst>
            <pc:docMk/>
            <pc:sldMk cId="459101208" sldId="261"/>
            <ac:spMk id="10" creationId="{64053CBF-3932-45FF-8285-EE5146085F3A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0:50.912" v="467" actId="26606"/>
          <ac:grpSpMkLst>
            <pc:docMk/>
            <pc:sldMk cId="459101208" sldId="261"/>
            <ac:grpSpMk id="12" creationId="{2E751C04-BEA6-446B-A678-9C74819EBD4C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0:50.912" v="467" actId="26606"/>
          <ac:grpSpMkLst>
            <pc:docMk/>
            <pc:sldMk cId="459101208" sldId="261"/>
            <ac:grpSpMk id="18" creationId="{B63ACBA3-DEFD-4C6D-BBA0-64468FA99C2D}"/>
          </ac:grpSpMkLst>
        </pc:grpChg>
      </pc:sldChg>
      <pc:sldChg chg="addSp modSp mod setBg">
        <pc:chgData name="Alexander Isaac Calhueque Pallaleo (alexander.calhueque)" userId="d9df05d1-ed49-424c-a5de-ed13782eeb7a" providerId="ADAL" clId="{3D8308FC-1637-46CB-8D9D-85AE5C4983DA}" dt="2025-03-21T13:53:17.506" v="495" actId="255"/>
        <pc:sldMkLst>
          <pc:docMk/>
          <pc:sldMk cId="2834612721" sldId="262"/>
        </pc:sldMkLst>
        <pc:spChg chg="mod">
          <ac:chgData name="Alexander Isaac Calhueque Pallaleo (alexander.calhueque)" userId="d9df05d1-ed49-424c-a5de-ed13782eeb7a" providerId="ADAL" clId="{3D8308FC-1637-46CB-8D9D-85AE5C4983DA}" dt="2025-03-21T13:52:10.286" v="491" actId="26606"/>
          <ac:spMkLst>
            <pc:docMk/>
            <pc:sldMk cId="2834612721" sldId="262"/>
            <ac:spMk id="2" creationId="{25C6CC9E-2680-9C8A-270B-A3D0B041553F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3:17.506" v="495" actId="255"/>
          <ac:spMkLst>
            <pc:docMk/>
            <pc:sldMk cId="2834612721" sldId="262"/>
            <ac:spMk id="3" creationId="{488ED838-151C-A6B1-2B6A-A1E6A787860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2:10.286" v="491" actId="26606"/>
          <ac:spMkLst>
            <pc:docMk/>
            <pc:sldMk cId="2834612721" sldId="262"/>
            <ac:spMk id="8" creationId="{4BC99CB9-DDAD-44A2-8A1C-E3AF4E72DF5C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2:10.286" v="491" actId="26606"/>
          <ac:grpSpMkLst>
            <pc:docMk/>
            <pc:sldMk cId="2834612721" sldId="262"/>
            <ac:grpSpMk id="10" creationId="{05545017-2445-4AB3-95A6-48F17C802612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2:10.286" v="491" actId="26606"/>
          <ac:grpSpMkLst>
            <pc:docMk/>
            <pc:sldMk cId="2834612721" sldId="262"/>
            <ac:grpSpMk id="16" creationId="{06B7259D-F2AD-42FE-B984-6D1D74321C5D}"/>
          </ac:grpSpMkLst>
        </pc:grpChg>
      </pc:sldChg>
      <pc:sldChg chg="addSp delSp modSp mod setBg">
        <pc:chgData name="Alexander Isaac Calhueque Pallaleo (alexander.calhueque)" userId="d9df05d1-ed49-424c-a5de-ed13782eeb7a" providerId="ADAL" clId="{3D8308FC-1637-46CB-8D9D-85AE5C4983DA}" dt="2025-03-21T13:54:15.059" v="502" actId="255"/>
        <pc:sldMkLst>
          <pc:docMk/>
          <pc:sldMk cId="510460300" sldId="264"/>
        </pc:sldMkLst>
        <pc:spChg chg="mod">
          <ac:chgData name="Alexander Isaac Calhueque Pallaleo (alexander.calhueque)" userId="d9df05d1-ed49-424c-a5de-ed13782eeb7a" providerId="ADAL" clId="{3D8308FC-1637-46CB-8D9D-85AE5C4983DA}" dt="2025-03-21T13:54:05.317" v="501" actId="26606"/>
          <ac:spMkLst>
            <pc:docMk/>
            <pc:sldMk cId="510460300" sldId="264"/>
            <ac:spMk id="2" creationId="{D743552D-D796-1F75-A139-A1DEE5C58552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4:15.059" v="502" actId="255"/>
          <ac:spMkLst>
            <pc:docMk/>
            <pc:sldMk cId="510460300" sldId="264"/>
            <ac:spMk id="3" creationId="{9276C007-4A0A-B555-B22B-1F23B08DE702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4:03.612" v="498" actId="26606"/>
          <ac:spMkLst>
            <pc:docMk/>
            <pc:sldMk cId="510460300" sldId="264"/>
            <ac:spMk id="8" creationId="{4BC99CB9-DDAD-44A2-8A1C-E3AF4E72DF5C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4:03.612" v="498" actId="26606"/>
          <ac:spMkLst>
            <pc:docMk/>
            <pc:sldMk cId="510460300" sldId="264"/>
            <ac:spMk id="10" creationId="{1561AEE4-4E38-4BAC-976D-E0DE523FC5D1}"/>
          </ac:spMkLst>
        </pc:spChg>
        <pc:spChg chg="add del">
          <ac:chgData name="Alexander Isaac Calhueque Pallaleo (alexander.calhueque)" userId="d9df05d1-ed49-424c-a5de-ed13782eeb7a" providerId="ADAL" clId="{3D8308FC-1637-46CB-8D9D-85AE5C4983DA}" dt="2025-03-21T13:54:05.295" v="500" actId="26606"/>
          <ac:spMkLst>
            <pc:docMk/>
            <pc:sldMk cId="510460300" sldId="264"/>
            <ac:spMk id="21" creationId="{4BC99CB9-DDAD-44A2-8A1C-E3AF4E72DF5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4:05.317" v="501" actId="26606"/>
          <ac:spMkLst>
            <pc:docMk/>
            <pc:sldMk cId="510460300" sldId="264"/>
            <ac:spMk id="28" creationId="{4BC99CB9-DDAD-44A2-8A1C-E3AF4E72DF5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4:05.317" v="501" actId="26606"/>
          <ac:spMkLst>
            <pc:docMk/>
            <pc:sldMk cId="510460300" sldId="264"/>
            <ac:spMk id="29" creationId="{64053CBF-3932-45FF-8285-EE5146085F3A}"/>
          </ac:spMkLst>
        </pc:spChg>
        <pc:grpChg chg="add del">
          <ac:chgData name="Alexander Isaac Calhueque Pallaleo (alexander.calhueque)" userId="d9df05d1-ed49-424c-a5de-ed13782eeb7a" providerId="ADAL" clId="{3D8308FC-1637-46CB-8D9D-85AE5C4983DA}" dt="2025-03-21T13:54:03.612" v="498" actId="26606"/>
          <ac:grpSpMkLst>
            <pc:docMk/>
            <pc:sldMk cId="510460300" sldId="264"/>
            <ac:grpSpMk id="12" creationId="{F0BC676B-D19A-44DB-910A-0C0E6D433979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4:05.317" v="501" actId="26606"/>
          <ac:grpSpMkLst>
            <pc:docMk/>
            <pc:sldMk cId="510460300" sldId="264"/>
            <ac:grpSpMk id="18" creationId="{B63ACBA3-DEFD-4C6D-BBA0-64468FA99C2D}"/>
          </ac:grpSpMkLst>
        </pc:grpChg>
        <pc:grpChg chg="add del">
          <ac:chgData name="Alexander Isaac Calhueque Pallaleo (alexander.calhueque)" userId="d9df05d1-ed49-424c-a5de-ed13782eeb7a" providerId="ADAL" clId="{3D8308FC-1637-46CB-8D9D-85AE5C4983DA}" dt="2025-03-21T13:54:05.295" v="500" actId="26606"/>
          <ac:grpSpMkLst>
            <pc:docMk/>
            <pc:sldMk cId="510460300" sldId="264"/>
            <ac:grpSpMk id="22" creationId="{5C3921CD-DDE5-4B57-8FDF-B37ADE4EDAC7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4:05.317" v="501" actId="26606"/>
          <ac:grpSpMkLst>
            <pc:docMk/>
            <pc:sldMk cId="510460300" sldId="264"/>
            <ac:grpSpMk id="30" creationId="{2E751C04-BEA6-446B-A678-9C74819EBD4C}"/>
          </ac:grpSpMkLst>
        </pc:grpChg>
      </pc:sldChg>
      <pc:sldChg chg="modSp del">
        <pc:chgData name="Alexander Isaac Calhueque Pallaleo (alexander.calhueque)" userId="d9df05d1-ed49-424c-a5de-ed13782eeb7a" providerId="ADAL" clId="{3D8308FC-1637-46CB-8D9D-85AE5C4983DA}" dt="2025-03-20T20:29:00.148" v="149" actId="47"/>
        <pc:sldMkLst>
          <pc:docMk/>
          <pc:sldMk cId="3522460066" sldId="265"/>
        </pc:sldMkLst>
        <pc:spChg chg="mod">
          <ac:chgData name="Alexander Isaac Calhueque Pallaleo (alexander.calhueque)" userId="d9df05d1-ed49-424c-a5de-ed13782eeb7a" providerId="ADAL" clId="{3D8308FC-1637-46CB-8D9D-85AE5C4983DA}" dt="2025-03-20T20:28:55.549" v="148" actId="20577"/>
          <ac:spMkLst>
            <pc:docMk/>
            <pc:sldMk cId="3522460066" sldId="265"/>
            <ac:spMk id="44" creationId="{9E3D3318-8278-66FE-6DB1-716054C6916A}"/>
          </ac:spMkLst>
        </pc:spChg>
      </pc:sldChg>
      <pc:sldChg chg="addSp modSp add del mod setBg">
        <pc:chgData name="Alexander Isaac Calhueque Pallaleo (alexander.calhueque)" userId="d9df05d1-ed49-424c-a5de-ed13782eeb7a" providerId="ADAL" clId="{3D8308FC-1637-46CB-8D9D-85AE5C4983DA}" dt="2025-03-21T13:51:34.318" v="490" actId="26606"/>
        <pc:sldMkLst>
          <pc:docMk/>
          <pc:sldMk cId="2062084474" sldId="266"/>
        </pc:sldMkLst>
        <pc:spChg chg="mod">
          <ac:chgData name="Alexander Isaac Calhueque Pallaleo (alexander.calhueque)" userId="d9df05d1-ed49-424c-a5de-ed13782eeb7a" providerId="ADAL" clId="{3D8308FC-1637-46CB-8D9D-85AE5C4983DA}" dt="2025-03-21T13:51:34.318" v="490" actId="26606"/>
          <ac:spMkLst>
            <pc:docMk/>
            <pc:sldMk cId="2062084474" sldId="266"/>
            <ac:spMk id="2" creationId="{B212666B-1718-F797-6F16-870CD62D05C6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1:34.318" v="490" actId="26606"/>
          <ac:spMkLst>
            <pc:docMk/>
            <pc:sldMk cId="2062084474" sldId="266"/>
            <ac:spMk id="3" creationId="{B5031CD6-1F5B-43A6-7EC4-37511465F488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1:34.318" v="490" actId="26606"/>
          <ac:spMkLst>
            <pc:docMk/>
            <pc:sldMk cId="2062084474" sldId="266"/>
            <ac:spMk id="8" creationId="{4BC99CB9-DDAD-44A2-8A1C-E3AF4E72DF5C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1:34.318" v="490" actId="26606"/>
          <ac:grpSpMkLst>
            <pc:docMk/>
            <pc:sldMk cId="2062084474" sldId="266"/>
            <ac:grpSpMk id="10" creationId="{05545017-2445-4AB3-95A6-48F17C802612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1:34.318" v="490" actId="26606"/>
          <ac:grpSpMkLst>
            <pc:docMk/>
            <pc:sldMk cId="2062084474" sldId="266"/>
            <ac:grpSpMk id="16" creationId="{06B7259D-F2AD-42FE-B984-6D1D74321C5D}"/>
          </ac:grpSpMkLst>
        </pc:grpChg>
      </pc:sldChg>
      <pc:sldChg chg="del">
        <pc:chgData name="Alexander Isaac Calhueque Pallaleo (alexander.calhueque)" userId="d9df05d1-ed49-424c-a5de-ed13782eeb7a" providerId="ADAL" clId="{3D8308FC-1637-46CB-8D9D-85AE5C4983DA}" dt="2025-03-20T20:26:31.033" v="96" actId="47"/>
        <pc:sldMkLst>
          <pc:docMk/>
          <pc:sldMk cId="435834494" sldId="267"/>
        </pc:sldMkLst>
      </pc:sldChg>
      <pc:sldChg chg="add">
        <pc:chgData name="Alexander Isaac Calhueque Pallaleo (alexander.calhueque)" userId="d9df05d1-ed49-424c-a5de-ed13782eeb7a" providerId="ADAL" clId="{3D8308FC-1637-46CB-8D9D-85AE5C4983DA}" dt="2025-03-20T20:28:42.521" v="139" actId="2890"/>
        <pc:sldMkLst>
          <pc:docMk/>
          <pc:sldMk cId="3673991033" sldId="267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2.513" v="107" actId="47"/>
        <pc:sldMkLst>
          <pc:docMk/>
          <pc:sldMk cId="34931946" sldId="268"/>
        </pc:sldMkLst>
      </pc:sldChg>
      <pc:sldChg chg="addSp delSp modSp new mod setBg">
        <pc:chgData name="Alexander Isaac Calhueque Pallaleo (alexander.calhueque)" userId="d9df05d1-ed49-424c-a5de-ed13782eeb7a" providerId="ADAL" clId="{3D8308FC-1637-46CB-8D9D-85AE5C4983DA}" dt="2025-03-21T13:54:50.020" v="509" actId="1076"/>
        <pc:sldMkLst>
          <pc:docMk/>
          <pc:sldMk cId="3503925882" sldId="268"/>
        </pc:sldMkLst>
        <pc:spChg chg="mod">
          <ac:chgData name="Alexander Isaac Calhueque Pallaleo (alexander.calhueque)" userId="d9df05d1-ed49-424c-a5de-ed13782eeb7a" providerId="ADAL" clId="{3D8308FC-1637-46CB-8D9D-85AE5C4983DA}" dt="2025-03-21T13:54:23.829" v="503" actId="26606"/>
          <ac:spMkLst>
            <pc:docMk/>
            <pc:sldMk cId="3503925882" sldId="268"/>
            <ac:spMk id="2" creationId="{3575F41C-6AB9-0273-B181-A8F263BED712}"/>
          </ac:spMkLst>
        </pc:spChg>
        <pc:spChg chg="del">
          <ac:chgData name="Alexander Isaac Calhueque Pallaleo (alexander.calhueque)" userId="d9df05d1-ed49-424c-a5de-ed13782eeb7a" providerId="ADAL" clId="{3D8308FC-1637-46CB-8D9D-85AE5C4983DA}" dt="2025-03-20T20:31:04.774" v="166"/>
          <ac:spMkLst>
            <pc:docMk/>
            <pc:sldMk cId="3503925882" sldId="268"/>
            <ac:spMk id="3" creationId="{F8E39A8D-4FE7-3E3C-F7B5-5D73E8A3C62D}"/>
          </ac:spMkLst>
        </pc:spChg>
        <pc:spChg chg="add mod">
          <ac:chgData name="Alexander Isaac Calhueque Pallaleo (alexander.calhueque)" userId="d9df05d1-ed49-424c-a5de-ed13782eeb7a" providerId="ADAL" clId="{3D8308FC-1637-46CB-8D9D-85AE5C4983DA}" dt="2025-03-21T13:54:50.020" v="509" actId="1076"/>
          <ac:spMkLst>
            <pc:docMk/>
            <pc:sldMk cId="3503925882" sldId="268"/>
            <ac:spMk id="4" creationId="{A563FA43-B705-F767-77FE-672583897018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4:23.829" v="503" actId="26606"/>
          <ac:spMkLst>
            <pc:docMk/>
            <pc:sldMk cId="3503925882" sldId="268"/>
            <ac:spMk id="9" creationId="{4BC99CB9-DDAD-44A2-8A1C-E3AF4E72DF5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4:23.829" v="503" actId="26606"/>
          <ac:spMkLst>
            <pc:docMk/>
            <pc:sldMk cId="3503925882" sldId="268"/>
            <ac:spMk id="11" creationId="{64053CBF-3932-45FF-8285-EE5146085F3A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4:23.829" v="503" actId="26606"/>
          <ac:grpSpMkLst>
            <pc:docMk/>
            <pc:sldMk cId="3503925882" sldId="268"/>
            <ac:grpSpMk id="13" creationId="{2E751C04-BEA6-446B-A678-9C74819EBD4C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4:23.829" v="503" actId="26606"/>
          <ac:grpSpMkLst>
            <pc:docMk/>
            <pc:sldMk cId="3503925882" sldId="268"/>
            <ac:grpSpMk id="19" creationId="{B63ACBA3-DEFD-4C6D-BBA0-64468FA99C2D}"/>
          </ac:grpSpMkLst>
        </pc:grpChg>
      </pc:sldChg>
      <pc:sldChg chg="addSp modSp new mod setBg addAnim modAnim">
        <pc:chgData name="Alexander Isaac Calhueque Pallaleo (alexander.calhueque)" userId="d9df05d1-ed49-424c-a5de-ed13782eeb7a" providerId="ADAL" clId="{3D8308FC-1637-46CB-8D9D-85AE5C4983DA}" dt="2025-03-21T13:57:37.275" v="567" actId="1076"/>
        <pc:sldMkLst>
          <pc:docMk/>
          <pc:sldMk cId="966029033" sldId="269"/>
        </pc:sldMkLst>
        <pc:spChg chg="mod">
          <ac:chgData name="Alexander Isaac Calhueque Pallaleo (alexander.calhueque)" userId="d9df05d1-ed49-424c-a5de-ed13782eeb7a" providerId="ADAL" clId="{3D8308FC-1637-46CB-8D9D-85AE5C4983DA}" dt="2025-03-21T13:57:18.556" v="549" actId="26606"/>
          <ac:spMkLst>
            <pc:docMk/>
            <pc:sldMk cId="966029033" sldId="269"/>
            <ac:spMk id="2" creationId="{0D4E5C0C-F9AB-C0D0-E8F6-E5A020CEE819}"/>
          </ac:spMkLst>
        </pc:spChg>
        <pc:spChg chg="mod">
          <ac:chgData name="Alexander Isaac Calhueque Pallaleo (alexander.calhueque)" userId="d9df05d1-ed49-424c-a5de-ed13782eeb7a" providerId="ADAL" clId="{3D8308FC-1637-46CB-8D9D-85AE5C4983DA}" dt="2025-03-21T13:57:18.556" v="549" actId="26606"/>
          <ac:spMkLst>
            <pc:docMk/>
            <pc:sldMk cId="966029033" sldId="269"/>
            <ac:spMk id="3" creationId="{000AF2C3-DDAA-DDB7-9B8B-D1689C4B066A}"/>
          </ac:spMkLst>
        </pc:spChg>
        <pc:spChg chg="add mod">
          <ac:chgData name="Alexander Isaac Calhueque Pallaleo (alexander.calhueque)" userId="d9df05d1-ed49-424c-a5de-ed13782eeb7a" providerId="ADAL" clId="{3D8308FC-1637-46CB-8D9D-85AE5C4983DA}" dt="2025-03-21T13:57:37.275" v="567" actId="1076"/>
          <ac:spMkLst>
            <pc:docMk/>
            <pc:sldMk cId="966029033" sldId="269"/>
            <ac:spMk id="4" creationId="{4F274DE7-DFA9-A717-70CF-4422047CCC62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7:18.556" v="549" actId="26606"/>
          <ac:spMkLst>
            <pc:docMk/>
            <pc:sldMk cId="966029033" sldId="269"/>
            <ac:spMk id="8" creationId="{4BC99CB9-DDAD-44A2-8A1C-E3AF4E72DF5C}"/>
          </ac:spMkLst>
        </pc:spChg>
        <pc:spChg chg="add">
          <ac:chgData name="Alexander Isaac Calhueque Pallaleo (alexander.calhueque)" userId="d9df05d1-ed49-424c-a5de-ed13782eeb7a" providerId="ADAL" clId="{3D8308FC-1637-46CB-8D9D-85AE5C4983DA}" dt="2025-03-21T13:57:18.556" v="549" actId="26606"/>
          <ac:spMkLst>
            <pc:docMk/>
            <pc:sldMk cId="966029033" sldId="269"/>
            <ac:spMk id="10" creationId="{64053CBF-3932-45FF-8285-EE5146085F3A}"/>
          </ac:spMkLst>
        </pc:spChg>
        <pc:grpChg chg="add">
          <ac:chgData name="Alexander Isaac Calhueque Pallaleo (alexander.calhueque)" userId="d9df05d1-ed49-424c-a5de-ed13782eeb7a" providerId="ADAL" clId="{3D8308FC-1637-46CB-8D9D-85AE5C4983DA}" dt="2025-03-21T13:57:18.556" v="549" actId="26606"/>
          <ac:grpSpMkLst>
            <pc:docMk/>
            <pc:sldMk cId="966029033" sldId="269"/>
            <ac:grpSpMk id="12" creationId="{2E751C04-BEA6-446B-A678-9C74819EBD4C}"/>
          </ac:grpSpMkLst>
        </pc:grpChg>
        <pc:grpChg chg="add">
          <ac:chgData name="Alexander Isaac Calhueque Pallaleo (alexander.calhueque)" userId="d9df05d1-ed49-424c-a5de-ed13782eeb7a" providerId="ADAL" clId="{3D8308FC-1637-46CB-8D9D-85AE5C4983DA}" dt="2025-03-21T13:57:18.556" v="549" actId="26606"/>
          <ac:grpSpMkLst>
            <pc:docMk/>
            <pc:sldMk cId="966029033" sldId="269"/>
            <ac:grpSpMk id="18" creationId="{B63ACBA3-DEFD-4C6D-BBA0-64468FA99C2D}"/>
          </ac:grpSpMkLst>
        </pc:grpChg>
      </pc:sldChg>
      <pc:sldChg chg="del">
        <pc:chgData name="Alexander Isaac Calhueque Pallaleo (alexander.calhueque)" userId="d9df05d1-ed49-424c-a5de-ed13782eeb7a" providerId="ADAL" clId="{3D8308FC-1637-46CB-8D9D-85AE5C4983DA}" dt="2025-03-20T20:26:49.361" v="98" actId="47"/>
        <pc:sldMkLst>
          <pc:docMk/>
          <pc:sldMk cId="3640099399" sldId="269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4.073" v="99" actId="47"/>
        <pc:sldMkLst>
          <pc:docMk/>
          <pc:sldMk cId="1728699287" sldId="270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5.212" v="100" actId="47"/>
        <pc:sldMkLst>
          <pc:docMk/>
          <pc:sldMk cId="1048770317" sldId="271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6.816" v="101" actId="47"/>
        <pc:sldMkLst>
          <pc:docMk/>
          <pc:sldMk cId="1710861482" sldId="273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7.677" v="102" actId="47"/>
        <pc:sldMkLst>
          <pc:docMk/>
          <pc:sldMk cId="1703441454" sldId="274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8.513" v="103" actId="47"/>
        <pc:sldMkLst>
          <pc:docMk/>
          <pc:sldMk cId="2825367415" sldId="275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59.566" v="104" actId="47"/>
        <pc:sldMkLst>
          <pc:docMk/>
          <pc:sldMk cId="849211828" sldId="276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0.866" v="105" actId="47"/>
        <pc:sldMkLst>
          <pc:docMk/>
          <pc:sldMk cId="1400026585" sldId="277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1.740" v="106" actId="47"/>
        <pc:sldMkLst>
          <pc:docMk/>
          <pc:sldMk cId="3903438378" sldId="278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6:32.410" v="97" actId="47"/>
        <pc:sldMkLst>
          <pc:docMk/>
          <pc:sldMk cId="2857259880" sldId="279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3.402" v="108" actId="47"/>
        <pc:sldMkLst>
          <pc:docMk/>
          <pc:sldMk cId="4081160556" sldId="280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4.215" v="109" actId="47"/>
        <pc:sldMkLst>
          <pc:docMk/>
          <pc:sldMk cId="2098442752" sldId="281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5.132" v="110" actId="47"/>
        <pc:sldMkLst>
          <pc:docMk/>
          <pc:sldMk cId="610112080" sldId="282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5.779" v="111" actId="47"/>
        <pc:sldMkLst>
          <pc:docMk/>
          <pc:sldMk cId="3460144343" sldId="283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06.890" v="112" actId="47"/>
        <pc:sldMkLst>
          <pc:docMk/>
          <pc:sldMk cId="1688593509" sldId="284"/>
        </pc:sldMkLst>
      </pc:sldChg>
      <pc:sldChg chg="del">
        <pc:chgData name="Alexander Isaac Calhueque Pallaleo (alexander.calhueque)" userId="d9df05d1-ed49-424c-a5de-ed13782eeb7a" providerId="ADAL" clId="{3D8308FC-1637-46CB-8D9D-85AE5C4983DA}" dt="2025-03-20T20:27:10.208" v="113" actId="47"/>
        <pc:sldMkLst>
          <pc:docMk/>
          <pc:sldMk cId="3913044425" sldId="286"/>
        </pc:sldMkLst>
      </pc:sldChg>
    </pc:docChg>
  </pc:docChgLst>
  <pc:docChgLst>
    <pc:chgData name="Alexander Isaac Calhueque Pallaleo (alexander.calhueque)" userId="d9df05d1-ed49-424c-a5de-ed13782eeb7a" providerId="ADAL" clId="{C7314477-B499-4546-B2D9-3A68A68FA76C}"/>
    <pc:docChg chg="modSld">
      <pc:chgData name="Alexander Isaac Calhueque Pallaleo (alexander.calhueque)" userId="d9df05d1-ed49-424c-a5de-ed13782eeb7a" providerId="ADAL" clId="{C7314477-B499-4546-B2D9-3A68A68FA76C}" dt="2025-03-20T12:35:46.208" v="171"/>
      <pc:docMkLst>
        <pc:docMk/>
      </pc:docMkLst>
      <pc:sldChg chg="modSp modAnim">
        <pc:chgData name="Alexander Isaac Calhueque Pallaleo (alexander.calhueque)" userId="d9df05d1-ed49-424c-a5de-ed13782eeb7a" providerId="ADAL" clId="{C7314477-B499-4546-B2D9-3A68A68FA76C}" dt="2025-03-20T12:35:46.208" v="171"/>
        <pc:sldMkLst>
          <pc:docMk/>
          <pc:sldMk cId="3522460066" sldId="265"/>
        </pc:sldMkLst>
        <pc:spChg chg="mod">
          <ac:chgData name="Alexander Isaac Calhueque Pallaleo (alexander.calhueque)" userId="d9df05d1-ed49-424c-a5de-ed13782eeb7a" providerId="ADAL" clId="{C7314477-B499-4546-B2D9-3A68A68FA76C}" dt="2025-03-20T12:34:57.857" v="169" actId="20577"/>
          <ac:spMkLst>
            <pc:docMk/>
            <pc:sldMk cId="3522460066" sldId="265"/>
            <ac:spMk id="44" creationId="{9E3D3318-8278-66FE-6DB1-716054C6916A}"/>
          </ac:spMkLst>
        </pc:spChg>
      </pc:sldChg>
    </pc:docChg>
  </pc:docChgLst>
  <pc:docChgLst>
    <pc:chgData name="Alexander Isaac Calhueque Pallaleo (alexander.calhueque)" userId="d9df05d1-ed49-424c-a5de-ed13782eeb7a" providerId="ADAL" clId="{90DF705A-D7FC-1D46-9BCA-6659FE853EBC}"/>
    <pc:docChg chg="custSel modSld">
      <pc:chgData name="Alexander Isaac Calhueque Pallaleo (alexander.calhueque)" userId="d9df05d1-ed49-424c-a5de-ed13782eeb7a" providerId="ADAL" clId="{90DF705A-D7FC-1D46-9BCA-6659FE853EBC}" dt="2024-05-09T20:18:16.457" v="0" actId="478"/>
      <pc:docMkLst>
        <pc:docMk/>
      </pc:docMkLst>
      <pc:sldChg chg="delSp delAnim">
        <pc:chgData name="Alexander Isaac Calhueque Pallaleo (alexander.calhueque)" userId="d9df05d1-ed49-424c-a5de-ed13782eeb7a" providerId="ADAL" clId="{90DF705A-D7FC-1D46-9BCA-6659FE853EBC}" dt="2024-05-09T20:18:16.457" v="0" actId="478"/>
        <pc:sldMkLst>
          <pc:docMk/>
          <pc:sldMk cId="3913044425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57625-69A6-2B43-29A7-B2D667F9A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C70D61-BA24-9C95-EA1D-5A8DB76D2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29F2DC-2A31-FEC2-3325-34E23111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F96570-41D9-E92C-EC37-831858742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F197F3-2547-7BA3-CBAA-6300DE6D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055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05AAE5-C896-6A15-56F8-47039F3E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E74ADA-E8E0-B559-2829-D4FE9F2B3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892923-7B3C-4169-C745-6C53F7A4E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2876C-4F78-224C-67FF-9F6AAA814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048EEE-CD3A-6032-D4FC-53CC8FB8C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81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A2ADF7-CBDB-D799-61DB-167204A52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89FE49-7901-CB70-8AC1-2E2E9AEF0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B74411-01C2-800A-E54C-14B96A1A0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220698-96AA-06B1-93B1-4F888DCFB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6EA125-3CA0-6A2F-1987-1ED51CB1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930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9910F-CF3B-37B6-6B92-0C945EEC1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AAF5A7-24DC-083C-436E-4649B0C4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B2B6E7-BC8D-307B-0807-CE349F32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5059D8-4FF8-61AD-18BA-2CA1F0DF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9664B1-F842-CEBC-108C-4A35BBD7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22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AFC74-4BB2-4C29-21F5-524F35A27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31DCF0-F107-8BFA-24A3-F11D8C397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0C2FD1-A8AB-C7C7-371F-09DBE26A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F1A968-4829-5703-5DD2-684C761B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E446EC-A50D-E27C-8CE7-6C44F1A38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08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AD2F2C-A42E-2A7E-C5BD-0318E8123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DA6667-1B20-63F2-5A1F-544080D09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486E94-382D-3A42-C515-382F4A8B7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75F963-50B6-355B-DF34-EE7308D8C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D3A570-4935-0FAE-6ECB-12E065BF5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0AA4CB-0F4E-32ED-F0CE-BA41601B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153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62D10-D93A-06AB-BB5A-B421EFB02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5FE958-8930-3F4F-A1CB-FE5853CD2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256FE4-A8CC-9C2A-287E-7064F4A79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288528D-B4FC-FEC2-81A8-A8CDC4156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672ABA-BE0D-2D90-A4AD-75A7D5504A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A51325C-D8BE-637C-2E5B-2E6D2F230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60CCD0-CAC0-AE4C-8664-FBE39FA9B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92F359-4CA4-7C8B-06FF-0079FDD6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978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BC87B-32C9-A841-FC24-ECDDF497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0A365A-09A6-89B1-B1C9-62B3FBEDD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1613F4-A3D6-E561-22DC-D6831587B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B0EE3F-BA2C-DC29-A738-ACA5C997B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558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B751BA-F461-CCF7-7417-681C7F33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E841FB-6B3F-126E-0F52-33428360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06333E-30FC-CF4C-C949-02B64329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617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63DB59-F928-701B-27F8-060906538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879D97-0799-93B7-C795-32B34921F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80407E-9FC5-DD07-92A9-5681C8ED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D6EE17-41C9-F3A0-B421-BD72BC99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6A2584-54F6-9CF6-30B8-795FA917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B3684B-0AD1-3B7B-2034-D554D5725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325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9B7BB-DF21-4807-0F79-5CB475580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90C86E9-51DC-1991-1B80-4C5EB9C15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F1DF05-6017-5BE8-106F-153CF9F88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628E63-2BA3-48BB-4B4E-6C4FD329E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B1DAC8-59C9-3DB3-2718-7F1C64D6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F51565-17C9-63CC-6874-986D3D9A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539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19B743-534C-A9B5-2D03-433C7D06C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A8DBB1-DE34-06E7-F62E-DCF0E9953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EBF291-3B7B-4D91-5883-46C862E5E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91561-CA32-4204-B5E9-4341AE9C4D05}" type="datetimeFigureOut">
              <a:rPr lang="es-CL" smtClean="0"/>
              <a:t>21-03-2025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3F3FBC-20C5-49E3-E850-958AED856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F38726-A599-AC73-4378-A37AB9F4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8CA9A-8E6A-4434-A788-856153D9D9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0014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uchile-my.sharepoint.com/personal/alexander_calhueque_uchile_cl/Documents/Ayudant%C3%ADas/Introducci%C3%B3n%20a%20la%20Econom%C3%ADa%20(ayudant%C3%ADa)/Clase%204%20Introducci%C3%B3n%20a%20la%20Econom%C3%ADa.docx?web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8CD3C-2F65-ACE0-6D2D-8295C32F0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es-CL" sz="5200"/>
              <a:t>Clase 4 Introducción a la Economía.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CC0694-AC41-EA37-6B35-7B7AECD33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/>
            <a:r>
              <a:rPr lang="es-CL" sz="2200"/>
              <a:t>Módulo II: </a:t>
            </a:r>
            <a:r>
              <a:rPr lang="es-CL" sz="2200" err="1"/>
              <a:t>Microconomía</a:t>
            </a:r>
            <a:r>
              <a:rPr lang="es-CL" sz="2200"/>
              <a:t>.</a:t>
            </a:r>
          </a:p>
          <a:p>
            <a:pPr algn="l"/>
            <a:r>
              <a:rPr lang="es-CL" sz="2200"/>
              <a:t>Profesor Rafael Plaza Reveco.</a:t>
            </a:r>
          </a:p>
          <a:p>
            <a:pPr algn="l"/>
            <a:r>
              <a:rPr lang="es-CL" sz="2200"/>
              <a:t>Ayudante Alexander Calhueque Pallaleo.</a:t>
            </a:r>
          </a:p>
          <a:p>
            <a:pPr algn="l"/>
            <a:r>
              <a:rPr lang="es-CL" sz="2200"/>
              <a:t>21 de marzo de 2025.</a:t>
            </a:r>
          </a:p>
        </p:txBody>
      </p:sp>
      <p:pic>
        <p:nvPicPr>
          <p:cNvPr id="7" name="Graphic 6" descr="Monedas">
            <a:extLst>
              <a:ext uri="{FF2B5EF4-FFF2-40B4-BE49-F238E27FC236}">
                <a16:creationId xmlns:a16="http://schemas.microsoft.com/office/drawing/2014/main" id="{DF40B812-8B7D-FD89-5838-1BE579EA76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19" name="Graphic 8" descr="Monedas">
            <a:extLst>
              <a:ext uri="{FF2B5EF4-FFF2-40B4-BE49-F238E27FC236}">
                <a16:creationId xmlns:a16="http://schemas.microsoft.com/office/drawing/2014/main" id="{FA9A05FF-EB6A-48E7-9F59-C35ACD7C1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6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D4E5C0C-F9AB-C0D0-E8F6-E5A020CE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 dirty="0">
                <a:solidFill>
                  <a:schemeClr val="tx2"/>
                </a:solidFill>
              </a:rPr>
              <a:t>Apuntes de la clase.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0AF2C3-DDAA-DDB7-9B8B-D1689C4B0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000">
                <a:solidFill>
                  <a:schemeClr val="tx2"/>
                </a:solidFill>
                <a:hlinkClick r:id="rId2"/>
              </a:rPr>
              <a:t>Clase 4 Introducción a la Economía</a:t>
            </a:r>
            <a:endParaRPr lang="es-CL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ítulo 1">
            <a:extLst>
              <a:ext uri="{FF2B5EF4-FFF2-40B4-BE49-F238E27FC236}">
                <a16:creationId xmlns:a16="http://schemas.microsoft.com/office/drawing/2014/main" id="{4F274DE7-DFA9-A717-70CF-4422047CCC62}"/>
              </a:ext>
            </a:extLst>
          </p:cNvPr>
          <p:cNvSpPr txBox="1">
            <a:spLocks/>
          </p:cNvSpPr>
          <p:nvPr/>
        </p:nvSpPr>
        <p:spPr>
          <a:xfrm>
            <a:off x="3289906" y="4706814"/>
            <a:ext cx="5754696" cy="1837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3600" dirty="0">
                <a:solidFill>
                  <a:schemeClr val="tx2"/>
                </a:solidFill>
              </a:rPr>
              <a:t>Muchas gracias!</a:t>
            </a:r>
          </a:p>
        </p:txBody>
      </p:sp>
    </p:spTree>
    <p:extLst>
      <p:ext uri="{BB962C8B-B14F-4D97-AF65-F5344CB8AC3E}">
        <p14:creationId xmlns:p14="http://schemas.microsoft.com/office/powerpoint/2010/main" val="96602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3E3AC76-2CBC-5427-4582-26A374CE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Contenido.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5545017-2445-4AB3-95A6-48F17C802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B5D580-007D-4215-A10B-C8CF12EE02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4228C19-035F-4E8E-BAFD-56EC684B6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10D7C81-A1BE-4720-A66D-AEF9A11A5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BF18FEE-BE44-4F4A-AA4E-EC795CB0B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8D9648-4DC6-B7C9-13FD-FF3DAD6F3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514350" indent="-514350">
              <a:buAutoNum type="arabicPeriod"/>
            </a:pPr>
            <a:r>
              <a:rPr lang="es-CL" sz="2000">
                <a:solidFill>
                  <a:schemeClr val="tx2"/>
                </a:solidFill>
              </a:rPr>
              <a:t>Introducción.</a:t>
            </a:r>
          </a:p>
          <a:p>
            <a:pPr marL="514350" indent="-514350">
              <a:buAutoNum type="arabicPeriod"/>
            </a:pPr>
            <a:r>
              <a:rPr lang="es-CL" sz="2000">
                <a:solidFill>
                  <a:schemeClr val="tx2"/>
                </a:solidFill>
              </a:rPr>
              <a:t>Conceptos claves.</a:t>
            </a:r>
          </a:p>
          <a:p>
            <a:pPr marL="514350" indent="-514350">
              <a:buAutoNum type="arabicPeriod"/>
            </a:pPr>
            <a:r>
              <a:rPr lang="es-CL" sz="2000">
                <a:solidFill>
                  <a:schemeClr val="tx2"/>
                </a:solidFill>
              </a:rPr>
              <a:t>Diagrama de flujo circular.</a:t>
            </a:r>
          </a:p>
          <a:p>
            <a:pPr marL="514350" indent="-514350">
              <a:buAutoNum type="arabicPeriod"/>
            </a:pPr>
            <a:r>
              <a:rPr lang="es-CL" sz="2000">
                <a:solidFill>
                  <a:schemeClr val="tx2"/>
                </a:solidFill>
              </a:rPr>
              <a:t>Frontera de posibilidades de producción.</a:t>
            </a:r>
          </a:p>
          <a:p>
            <a:pPr marL="514350" indent="-514350">
              <a:buAutoNum type="arabicPeriod"/>
            </a:pPr>
            <a:r>
              <a:rPr lang="es-CL" sz="2000">
                <a:solidFill>
                  <a:schemeClr val="tx2"/>
                </a:solidFill>
              </a:rPr>
              <a:t>Elecciones.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6B7259D-F2AD-42FE-B984-6D1D74321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4" y="3658536"/>
            <a:ext cx="3655725" cy="2743201"/>
            <a:chOff x="-305" y="-1"/>
            <a:chExt cx="3832880" cy="287613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E5C38C6-2516-45D1-ADFC-3F59F8E3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C274C95-E7A7-401D-A8F5-FFF5EB929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1D598C3-55D0-44FB-8766-A89B34B31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9EBC5C7-E54F-42F3-93F0-75AAC99FF9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06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E89F40A-7144-3B04-9D95-BB3B4888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Introducción.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D987CC-EA74-ABE0-49B1-3032B9BE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CL" sz="1800" dirty="0">
                <a:solidFill>
                  <a:schemeClr val="tx2"/>
                </a:solidFill>
              </a:rPr>
              <a:t>¿Cómo podemos conocer y entender la economía de una forma más sencilla?</a:t>
            </a:r>
          </a:p>
          <a:p>
            <a:pPr marL="0" indent="0">
              <a:buNone/>
            </a:pPr>
            <a:r>
              <a:rPr lang="es-CL" sz="1800" dirty="0">
                <a:solidFill>
                  <a:schemeClr val="tx2"/>
                </a:solidFill>
              </a:rPr>
              <a:t>Bajo supuestos que crean modelos para explicar el funcionamiento de la economía.</a:t>
            </a:r>
          </a:p>
          <a:p>
            <a:pPr marL="0" indent="0">
              <a:buNone/>
            </a:pPr>
            <a:r>
              <a:rPr lang="es-CL" sz="1800" dirty="0">
                <a:solidFill>
                  <a:schemeClr val="tx2"/>
                </a:solidFill>
              </a:rPr>
              <a:t>¿Qué modelos existen?</a:t>
            </a:r>
          </a:p>
          <a:p>
            <a:pPr marL="0" indent="0">
              <a:buNone/>
            </a:pPr>
            <a:r>
              <a:rPr lang="es-CL" sz="1800" dirty="0">
                <a:solidFill>
                  <a:schemeClr val="tx2"/>
                </a:solidFill>
              </a:rPr>
              <a:t>1. Flujo circular.</a:t>
            </a:r>
          </a:p>
          <a:p>
            <a:pPr marL="0" indent="0">
              <a:buNone/>
            </a:pPr>
            <a:r>
              <a:rPr lang="es-CL" sz="1800" dirty="0">
                <a:solidFill>
                  <a:schemeClr val="tx2"/>
                </a:solidFill>
              </a:rPr>
              <a:t>2. Frontera de posibilidades de producción (</a:t>
            </a:r>
            <a:r>
              <a:rPr lang="es-CL" sz="1800" dirty="0" err="1">
                <a:solidFill>
                  <a:schemeClr val="tx2"/>
                </a:solidFill>
              </a:rPr>
              <a:t>fpp</a:t>
            </a:r>
            <a:r>
              <a:rPr lang="es-CL" sz="1800" dirty="0">
                <a:solidFill>
                  <a:schemeClr val="tx2"/>
                </a:solidFill>
              </a:rPr>
              <a:t>).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5910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12666B-1718-F797-6F16-870CD62D0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…Pero antes, ¡un pequeño glosario!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5545017-2445-4AB3-95A6-48F17C802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B5D580-007D-4215-A10B-C8CF12EE02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4228C19-035F-4E8E-BAFD-56EC684B6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10D7C81-A1BE-4720-A66D-AEF9A11A5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BF18FEE-BE44-4F4A-AA4E-EC795CB0B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031CD6-1F5B-43A6-7EC4-37511465F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2000">
                <a:solidFill>
                  <a:schemeClr val="tx2"/>
                </a:solidFill>
              </a:rPr>
              <a:t>Mercado.</a:t>
            </a:r>
          </a:p>
          <a:p>
            <a:r>
              <a:rPr lang="es-CL" sz="2000">
                <a:solidFill>
                  <a:schemeClr val="tx2"/>
                </a:solidFill>
              </a:rPr>
              <a:t>Oferta.</a:t>
            </a:r>
          </a:p>
          <a:p>
            <a:r>
              <a:rPr lang="es-CL" sz="2000">
                <a:solidFill>
                  <a:schemeClr val="tx2"/>
                </a:solidFill>
              </a:rPr>
              <a:t>Demanda.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6B7259D-F2AD-42FE-B984-6D1D74321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4" y="3658536"/>
            <a:ext cx="3655725" cy="2743201"/>
            <a:chOff x="-305" y="-1"/>
            <a:chExt cx="3832880" cy="287613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E5C38C6-2516-45D1-ADFC-3F59F8E3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C274C95-E7A7-401D-A8F5-FFF5EB929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1D598C3-55D0-44FB-8766-A89B34B31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9EBC5C7-E54F-42F3-93F0-75AAC99FF9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2084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C6CC9E-2680-9C8A-270B-A3D0B041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ES" sz="3600">
                <a:solidFill>
                  <a:schemeClr val="tx2"/>
                </a:solidFill>
              </a:rPr>
              <a:t>Diagrama de flujo circular.</a:t>
            </a:r>
            <a:endParaRPr lang="es-CL" sz="3600">
              <a:solidFill>
                <a:schemeClr val="tx2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5545017-2445-4AB3-95A6-48F17C802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B5D580-007D-4215-A10B-C8CF12EE02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4228C19-035F-4E8E-BAFD-56EC684B6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10D7C81-A1BE-4720-A66D-AEF9A11A5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BF18FEE-BE44-4F4A-AA4E-EC795CB0B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8ED838-151C-A6B1-2B6A-A1E6A7878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5438" y="2769051"/>
            <a:ext cx="5754695" cy="2641149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s-ES" sz="1400" dirty="0">
                <a:solidFill>
                  <a:schemeClr val="tx2"/>
                </a:solidFill>
              </a:rPr>
              <a:t>¿Qué es?</a:t>
            </a:r>
          </a:p>
          <a:p>
            <a:pPr marL="0" indent="0">
              <a:buNone/>
            </a:pPr>
            <a:r>
              <a:rPr lang="es-ES" sz="1400" dirty="0">
                <a:solidFill>
                  <a:schemeClr val="tx2"/>
                </a:solidFill>
              </a:rPr>
              <a:t>Un modelo visual de la economía que muestra cuánto dinero circula entre las empresas y las familias a través de los mercados.</a:t>
            </a:r>
          </a:p>
          <a:p>
            <a:pPr marL="0" indent="0">
              <a:buNone/>
            </a:pPr>
            <a:r>
              <a:rPr lang="es-ES" sz="1400" dirty="0">
                <a:solidFill>
                  <a:schemeClr val="tx2"/>
                </a:solidFill>
              </a:rPr>
              <a:t>¿Cuál es su objetivo, además de explicar el mundo de la economía?</a:t>
            </a:r>
          </a:p>
          <a:p>
            <a:pPr marL="514350" indent="-514350">
              <a:buAutoNum type="arabicPeriod"/>
            </a:pPr>
            <a:r>
              <a:rPr lang="es-ES" sz="1400" dirty="0">
                <a:solidFill>
                  <a:schemeClr val="tx2"/>
                </a:solidFill>
              </a:rPr>
              <a:t>Reflejar la circulación de dinero.</a:t>
            </a:r>
          </a:p>
          <a:p>
            <a:pPr marL="514350" indent="-514350">
              <a:buAutoNum type="arabicPeriod"/>
            </a:pPr>
            <a:r>
              <a:rPr lang="es-ES" sz="1400" dirty="0">
                <a:solidFill>
                  <a:schemeClr val="tx2"/>
                </a:solidFill>
              </a:rPr>
              <a:t>Interacción de dos mercados:</a:t>
            </a:r>
          </a:p>
          <a:p>
            <a:pPr marL="971550" lvl="1" indent="-514350">
              <a:buAutoNum type="arabicPeriod"/>
            </a:pPr>
            <a:r>
              <a:rPr lang="es-ES" sz="1400" dirty="0">
                <a:solidFill>
                  <a:schemeClr val="tx2"/>
                </a:solidFill>
              </a:rPr>
              <a:t>Mercado de factores de producción (familias oferentes; empresas demandantes).</a:t>
            </a:r>
          </a:p>
          <a:p>
            <a:pPr marL="971550" lvl="1" indent="-514350">
              <a:buAutoNum type="arabicPeriod"/>
            </a:pPr>
            <a:r>
              <a:rPr lang="es-ES" sz="1400" dirty="0">
                <a:solidFill>
                  <a:schemeClr val="tx2"/>
                </a:solidFill>
              </a:rPr>
              <a:t>Mercado de bienes y servicios (empresas oferentes; familias demandantes).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6B7259D-F2AD-42FE-B984-6D1D74321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4" y="3658536"/>
            <a:ext cx="3655725" cy="2743201"/>
            <a:chOff x="-305" y="-1"/>
            <a:chExt cx="3832880" cy="287613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E5C38C6-2516-45D1-ADFC-3F59F8E3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C274C95-E7A7-401D-A8F5-FFF5EB929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1D598C3-55D0-44FB-8766-A89B34B31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9EBC5C7-E54F-42F3-93F0-75AAC99FF9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461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448D66C-B22E-EE6A-9748-4F1280258557}"/>
              </a:ext>
            </a:extLst>
          </p:cNvPr>
          <p:cNvSpPr/>
          <p:nvPr/>
        </p:nvSpPr>
        <p:spPr>
          <a:xfrm>
            <a:off x="4558259" y="5896215"/>
            <a:ext cx="3075482" cy="83136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MERCADO DE FACTORES DE PRODUCCIÓN.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32F4E7F-485C-E373-9DD1-2A29DBB1E680}"/>
              </a:ext>
            </a:extLst>
          </p:cNvPr>
          <p:cNvSpPr/>
          <p:nvPr/>
        </p:nvSpPr>
        <p:spPr>
          <a:xfrm>
            <a:off x="8967866" y="3013315"/>
            <a:ext cx="3075482" cy="83136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FAMILIAS.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A31C76BB-051B-F0AC-45D0-63911D913F63}"/>
              </a:ext>
            </a:extLst>
          </p:cNvPr>
          <p:cNvCxnSpPr>
            <a:cxnSpLocks/>
          </p:cNvCxnSpPr>
          <p:nvPr/>
        </p:nvCxnSpPr>
        <p:spPr>
          <a:xfrm flipH="1" flipV="1">
            <a:off x="7633741" y="6176962"/>
            <a:ext cx="2544580" cy="1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CF0F96BC-9D35-C969-FF2E-AC043EEFC01F}"/>
              </a:ext>
            </a:extLst>
          </p:cNvPr>
          <p:cNvCxnSpPr>
            <a:cxnSpLocks/>
          </p:cNvCxnSpPr>
          <p:nvPr/>
        </p:nvCxnSpPr>
        <p:spPr>
          <a:xfrm flipV="1">
            <a:off x="10178321" y="3844684"/>
            <a:ext cx="0" cy="2332279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5C76759-852E-5C03-6061-4F1A642B744B}"/>
              </a:ext>
            </a:extLst>
          </p:cNvPr>
          <p:cNvSpPr txBox="1"/>
          <p:nvPr/>
        </p:nvSpPr>
        <p:spPr>
          <a:xfrm>
            <a:off x="9145874" y="4452078"/>
            <a:ext cx="1060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Ofrecen tierra, trabajo y capital (</a:t>
            </a:r>
            <a:r>
              <a:rPr lang="es-ES" sz="1600" dirty="0" err="1"/>
              <a:t>fp</a:t>
            </a:r>
            <a:r>
              <a:rPr lang="es-ES" sz="1600" dirty="0"/>
              <a:t>).</a:t>
            </a:r>
            <a:endParaRPr lang="es-CL" sz="1600" dirty="0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8A810EB6-2803-8609-8883-DD1E0FB45CAC}"/>
              </a:ext>
            </a:extLst>
          </p:cNvPr>
          <p:cNvSpPr/>
          <p:nvPr/>
        </p:nvSpPr>
        <p:spPr>
          <a:xfrm>
            <a:off x="148652" y="3013314"/>
            <a:ext cx="3075482" cy="83136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EMPRESAS.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ACD186EA-F604-3A01-E90A-8A37650A8881}"/>
              </a:ext>
            </a:extLst>
          </p:cNvPr>
          <p:cNvCxnSpPr>
            <a:cxnSpLocks/>
          </p:cNvCxnSpPr>
          <p:nvPr/>
        </p:nvCxnSpPr>
        <p:spPr>
          <a:xfrm flipH="1">
            <a:off x="1893750" y="6176962"/>
            <a:ext cx="2664508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56E93EE-3C36-5D2E-2C16-07D832A491B5}"/>
              </a:ext>
            </a:extLst>
          </p:cNvPr>
          <p:cNvCxnSpPr>
            <a:cxnSpLocks/>
          </p:cNvCxnSpPr>
          <p:nvPr/>
        </p:nvCxnSpPr>
        <p:spPr>
          <a:xfrm flipH="1" flipV="1">
            <a:off x="1893750" y="3844683"/>
            <a:ext cx="13745" cy="2332279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00887E0-125A-1FBC-E655-627366113495}"/>
              </a:ext>
            </a:extLst>
          </p:cNvPr>
          <p:cNvSpPr txBox="1"/>
          <p:nvPr/>
        </p:nvSpPr>
        <p:spPr>
          <a:xfrm>
            <a:off x="2177320" y="4575189"/>
            <a:ext cx="1194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Demandan factores de producción</a:t>
            </a:r>
            <a:endParaRPr lang="es-CL" sz="1600" dirty="0"/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1C1EA19F-7D12-1AA5-3BBC-8B23944BA43E}"/>
              </a:ext>
            </a:extLst>
          </p:cNvPr>
          <p:cNvCxnSpPr/>
          <p:nvPr/>
        </p:nvCxnSpPr>
        <p:spPr>
          <a:xfrm>
            <a:off x="1439056" y="6445770"/>
            <a:ext cx="3119202" cy="0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442555E8-F4EB-2D5A-C97B-39E827C615C3}"/>
              </a:ext>
            </a:extLst>
          </p:cNvPr>
          <p:cNvCxnSpPr/>
          <p:nvPr/>
        </p:nvCxnSpPr>
        <p:spPr>
          <a:xfrm flipV="1">
            <a:off x="1439056" y="3844683"/>
            <a:ext cx="0" cy="2601087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20842C50-CA78-F1C8-13CD-E88574C1D629}"/>
              </a:ext>
            </a:extLst>
          </p:cNvPr>
          <p:cNvCxnSpPr/>
          <p:nvPr/>
        </p:nvCxnSpPr>
        <p:spPr>
          <a:xfrm>
            <a:off x="7633741" y="6445770"/>
            <a:ext cx="3024266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5AD4D063-B3BA-92EA-016F-650D1DC6B049}"/>
              </a:ext>
            </a:extLst>
          </p:cNvPr>
          <p:cNvCxnSpPr/>
          <p:nvPr/>
        </p:nvCxnSpPr>
        <p:spPr>
          <a:xfrm flipV="1">
            <a:off x="10672997" y="3844683"/>
            <a:ext cx="0" cy="2601087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B2F31ADF-57CD-3CC6-37B5-8451568E36F5}"/>
              </a:ext>
            </a:extLst>
          </p:cNvPr>
          <p:cNvSpPr txBox="1"/>
          <p:nvPr/>
        </p:nvSpPr>
        <p:spPr>
          <a:xfrm>
            <a:off x="148652" y="4467069"/>
            <a:ext cx="1140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/>
              <a:t>Otorgan salarios, rentas y beneficios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1B38416-A620-E190-2C95-6E37E37E5B46}"/>
              </a:ext>
            </a:extLst>
          </p:cNvPr>
          <p:cNvSpPr txBox="1"/>
          <p:nvPr/>
        </p:nvSpPr>
        <p:spPr>
          <a:xfrm>
            <a:off x="10880366" y="4699634"/>
            <a:ext cx="1140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/>
              <a:t>Reciben ingresos (</a:t>
            </a:r>
            <a:r>
              <a:rPr lang="es-CL" sz="1600" dirty="0" err="1"/>
              <a:t>srb</a:t>
            </a:r>
            <a:r>
              <a:rPr lang="es-CL" sz="1600" dirty="0"/>
              <a:t>)</a:t>
            </a:r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EE0648CF-9267-3555-80F7-16EA5FBD5ECA}"/>
              </a:ext>
            </a:extLst>
          </p:cNvPr>
          <p:cNvSpPr/>
          <p:nvPr/>
        </p:nvSpPr>
        <p:spPr>
          <a:xfrm>
            <a:off x="4558258" y="130416"/>
            <a:ext cx="3075482" cy="83136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MERCADO DE BIENES Y SERVICIOS.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CB559D4B-CA2A-E4D9-FFDB-115946BA64A1}"/>
              </a:ext>
            </a:extLst>
          </p:cNvPr>
          <p:cNvCxnSpPr>
            <a:cxnSpLocks/>
          </p:cNvCxnSpPr>
          <p:nvPr/>
        </p:nvCxnSpPr>
        <p:spPr>
          <a:xfrm flipV="1">
            <a:off x="1921854" y="681035"/>
            <a:ext cx="0" cy="2332279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8E644D0A-2750-103A-5988-92C78666E9A9}"/>
              </a:ext>
            </a:extLst>
          </p:cNvPr>
          <p:cNvCxnSpPr/>
          <p:nvPr/>
        </p:nvCxnSpPr>
        <p:spPr>
          <a:xfrm>
            <a:off x="1907495" y="659485"/>
            <a:ext cx="2650763" cy="0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9F60480F-4AF3-205F-3670-A6C34CB4D03F}"/>
              </a:ext>
            </a:extLst>
          </p:cNvPr>
          <p:cNvCxnSpPr>
            <a:cxnSpLocks/>
          </p:cNvCxnSpPr>
          <p:nvPr/>
        </p:nvCxnSpPr>
        <p:spPr>
          <a:xfrm flipH="1">
            <a:off x="7635612" y="659485"/>
            <a:ext cx="2570813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983DDFB2-2680-B7D2-C076-34292025EB2A}"/>
              </a:ext>
            </a:extLst>
          </p:cNvPr>
          <p:cNvCxnSpPr>
            <a:cxnSpLocks/>
          </p:cNvCxnSpPr>
          <p:nvPr/>
        </p:nvCxnSpPr>
        <p:spPr>
          <a:xfrm>
            <a:off x="10206425" y="659485"/>
            <a:ext cx="0" cy="2353829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BF457E1-26AE-9623-5E2E-02B7962AEA4B}"/>
              </a:ext>
            </a:extLst>
          </p:cNvPr>
          <p:cNvSpPr txBox="1"/>
          <p:nvPr/>
        </p:nvSpPr>
        <p:spPr>
          <a:xfrm>
            <a:off x="2177319" y="1550500"/>
            <a:ext cx="1194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Ofrecen bienes y servicios</a:t>
            </a:r>
            <a:endParaRPr lang="es-CL" sz="16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07EAE2B-8BB5-A8CE-ED32-2C5F591C3413}"/>
              </a:ext>
            </a:extLst>
          </p:cNvPr>
          <p:cNvSpPr txBox="1"/>
          <p:nvPr/>
        </p:nvSpPr>
        <p:spPr>
          <a:xfrm>
            <a:off x="8993487" y="1414130"/>
            <a:ext cx="11942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Demandan (compran) bienes y servicios</a:t>
            </a:r>
            <a:endParaRPr lang="es-CL" sz="1600" dirty="0"/>
          </a:p>
        </p:txBody>
      </p: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E710D463-2BA1-3C9D-5A4B-3DD21194BA4D}"/>
              </a:ext>
            </a:extLst>
          </p:cNvPr>
          <p:cNvCxnSpPr>
            <a:cxnSpLocks/>
          </p:cNvCxnSpPr>
          <p:nvPr/>
        </p:nvCxnSpPr>
        <p:spPr>
          <a:xfrm flipV="1">
            <a:off x="10672997" y="365125"/>
            <a:ext cx="0" cy="2658511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A511B4C0-5419-429F-090C-27788E2E684D}"/>
              </a:ext>
            </a:extLst>
          </p:cNvPr>
          <p:cNvSpPr txBox="1"/>
          <p:nvPr/>
        </p:nvSpPr>
        <p:spPr>
          <a:xfrm>
            <a:off x="10836801" y="1286483"/>
            <a:ext cx="1497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Pagan/gastan dinero por los bienes o servicios</a:t>
            </a:r>
            <a:endParaRPr lang="es-CL" sz="1600" dirty="0"/>
          </a:p>
        </p:txBody>
      </p: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4874C33F-DEE2-264F-F879-7A169E3B2B5A}"/>
              </a:ext>
            </a:extLst>
          </p:cNvPr>
          <p:cNvCxnSpPr>
            <a:cxnSpLocks/>
          </p:cNvCxnSpPr>
          <p:nvPr/>
        </p:nvCxnSpPr>
        <p:spPr>
          <a:xfrm>
            <a:off x="1439056" y="355496"/>
            <a:ext cx="3119202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A305E2C9-28BE-3EFA-2AFF-6F2732A83C13}"/>
              </a:ext>
            </a:extLst>
          </p:cNvPr>
          <p:cNvCxnSpPr/>
          <p:nvPr/>
        </p:nvCxnSpPr>
        <p:spPr>
          <a:xfrm flipH="1">
            <a:off x="7633740" y="355496"/>
            <a:ext cx="3039257" cy="9629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F0A58EB6-5BC8-0417-F67F-FE0C50349F1A}"/>
              </a:ext>
            </a:extLst>
          </p:cNvPr>
          <p:cNvCxnSpPr/>
          <p:nvPr/>
        </p:nvCxnSpPr>
        <p:spPr>
          <a:xfrm>
            <a:off x="1444051" y="355496"/>
            <a:ext cx="0" cy="2657818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F612334-BF2B-5E76-87E1-414C943B61B1}"/>
              </a:ext>
            </a:extLst>
          </p:cNvPr>
          <p:cNvSpPr txBox="1"/>
          <p:nvPr/>
        </p:nvSpPr>
        <p:spPr>
          <a:xfrm>
            <a:off x="141806" y="1371326"/>
            <a:ext cx="14352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Reciben dinero (ganancia de la venta/oferta)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257654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9" grpId="0"/>
      <p:bldP spid="20" grpId="0" animBg="1"/>
      <p:bldP spid="29" grpId="0"/>
      <p:bldP spid="42" grpId="0"/>
      <p:bldP spid="43" grpId="0"/>
      <p:bldP spid="44" grpId="0" animBg="1"/>
      <p:bldP spid="56" grpId="0"/>
      <p:bldP spid="57" grpId="0"/>
      <p:bldP spid="61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743552D-D796-1F75-A139-A1DEE5C5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Frontera de posibilidades de producción.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76C007-4A0A-B555-B22B-1F23B08DE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s-CL" sz="1600" dirty="0">
                <a:solidFill>
                  <a:schemeClr val="tx2"/>
                </a:solidFill>
              </a:rPr>
              <a:t>¿Qué es?</a:t>
            </a:r>
          </a:p>
          <a:p>
            <a:pPr marL="0" indent="0">
              <a:buNone/>
            </a:pPr>
            <a:r>
              <a:rPr lang="es-ES" sz="1600" dirty="0">
                <a:solidFill>
                  <a:schemeClr val="tx2"/>
                </a:solidFill>
              </a:rPr>
              <a:t>Una gráfica que muestra las combinaciones de producción que una economía puede tener, dados los factores de la producción y la tecnología de que dispone.</a:t>
            </a:r>
          </a:p>
          <a:p>
            <a:pPr marL="0" indent="0">
              <a:buNone/>
            </a:pPr>
            <a:r>
              <a:rPr lang="es-ES" sz="1600" dirty="0">
                <a:solidFill>
                  <a:schemeClr val="tx2"/>
                </a:solidFill>
              </a:rPr>
              <a:t>¿Cuál es su objetivo, además de explicar el mundo de la economía?</a:t>
            </a:r>
          </a:p>
          <a:p>
            <a:pPr marL="514350" indent="-514350">
              <a:buAutoNum type="arabicPeriod"/>
            </a:pPr>
            <a:r>
              <a:rPr lang="es-ES" sz="1600" dirty="0">
                <a:solidFill>
                  <a:schemeClr val="tx2"/>
                </a:solidFill>
              </a:rPr>
              <a:t>Graficar la producción de la economía: eficiencia, ineficiencia e imposibilidad.</a:t>
            </a:r>
          </a:p>
          <a:p>
            <a:pPr marL="514350" indent="-514350">
              <a:buAutoNum type="arabicPeriod"/>
            </a:pPr>
            <a:r>
              <a:rPr lang="es-ES" sz="1600" dirty="0">
                <a:solidFill>
                  <a:schemeClr val="tx2"/>
                </a:solidFill>
              </a:rPr>
              <a:t>Graficar la interacción de dos elementos/variables:</a:t>
            </a:r>
          </a:p>
          <a:p>
            <a:pPr marL="971550" lvl="1" indent="-514350">
              <a:buAutoNum type="arabicPeriod"/>
            </a:pPr>
            <a:r>
              <a:rPr lang="es-ES" sz="1600" dirty="0">
                <a:solidFill>
                  <a:schemeClr val="tx2"/>
                </a:solidFill>
              </a:rPr>
              <a:t>Factores de producción: trabajo, tierra, capital, etc.</a:t>
            </a:r>
          </a:p>
          <a:p>
            <a:pPr marL="971550" lvl="1" indent="-514350">
              <a:buAutoNum type="arabicPeriod"/>
            </a:pPr>
            <a:r>
              <a:rPr lang="es-ES" sz="1600" dirty="0">
                <a:solidFill>
                  <a:schemeClr val="tx2"/>
                </a:solidFill>
              </a:rPr>
              <a:t>Tecnología disponible.</a:t>
            </a:r>
          </a:p>
          <a:p>
            <a:pPr marL="0" indent="0">
              <a:buNone/>
            </a:pPr>
            <a:endParaRPr lang="es-CL" sz="16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0460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258ED-50BB-30CC-3CD3-79DFD6859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>
            <a:extLst>
              <a:ext uri="{FF2B5EF4-FFF2-40B4-BE49-F238E27FC236}">
                <a16:creationId xmlns:a16="http://schemas.microsoft.com/office/drawing/2014/main" id="{E815E0FC-EFFA-1CC5-0AAE-305B92FCA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67" y="402956"/>
            <a:ext cx="7291448" cy="6322100"/>
          </a:xfrm>
          <a:prstGeom prst="rect">
            <a:avLst/>
          </a:prstGeom>
        </p:spPr>
      </p:pic>
      <p:sp>
        <p:nvSpPr>
          <p:cNvPr id="32" name="Diagrama de flujo: conector 31">
            <a:extLst>
              <a:ext uri="{FF2B5EF4-FFF2-40B4-BE49-F238E27FC236}">
                <a16:creationId xmlns:a16="http://schemas.microsoft.com/office/drawing/2014/main" id="{D969C727-031E-07C3-C05E-274A7067F274}"/>
              </a:ext>
            </a:extLst>
          </p:cNvPr>
          <p:cNvSpPr/>
          <p:nvPr/>
        </p:nvSpPr>
        <p:spPr>
          <a:xfrm>
            <a:off x="1534332" y="1131376"/>
            <a:ext cx="278970" cy="278970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Diagrama de flujo: conector 32">
            <a:extLst>
              <a:ext uri="{FF2B5EF4-FFF2-40B4-BE49-F238E27FC236}">
                <a16:creationId xmlns:a16="http://schemas.microsoft.com/office/drawing/2014/main" id="{83377D83-13E6-4AFC-A714-F1BA604CD075}"/>
              </a:ext>
            </a:extLst>
          </p:cNvPr>
          <p:cNvSpPr/>
          <p:nvPr/>
        </p:nvSpPr>
        <p:spPr>
          <a:xfrm>
            <a:off x="6119565" y="3296279"/>
            <a:ext cx="278970" cy="278970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Diagrama de flujo: conector 33">
            <a:extLst>
              <a:ext uri="{FF2B5EF4-FFF2-40B4-BE49-F238E27FC236}">
                <a16:creationId xmlns:a16="http://schemas.microsoft.com/office/drawing/2014/main" id="{6D175F95-1D9C-A08A-2B02-3499E85E2D46}"/>
              </a:ext>
            </a:extLst>
          </p:cNvPr>
          <p:cNvSpPr/>
          <p:nvPr/>
        </p:nvSpPr>
        <p:spPr>
          <a:xfrm>
            <a:off x="3822915" y="1870129"/>
            <a:ext cx="278970" cy="278970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5" name="Diagrama de flujo: conector 34">
            <a:extLst>
              <a:ext uri="{FF2B5EF4-FFF2-40B4-BE49-F238E27FC236}">
                <a16:creationId xmlns:a16="http://schemas.microsoft.com/office/drawing/2014/main" id="{E299C0B9-5352-5DDE-B9C0-867BA7E32BBD}"/>
              </a:ext>
            </a:extLst>
          </p:cNvPr>
          <p:cNvSpPr/>
          <p:nvPr/>
        </p:nvSpPr>
        <p:spPr>
          <a:xfrm>
            <a:off x="6925159" y="5716291"/>
            <a:ext cx="278970" cy="278970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204EF02-A14F-3484-BCFE-CC6C6AE9326C}"/>
              </a:ext>
            </a:extLst>
          </p:cNvPr>
          <p:cNvSpPr txBox="1"/>
          <p:nvPr/>
        </p:nvSpPr>
        <p:spPr>
          <a:xfrm>
            <a:off x="9207031" y="635431"/>
            <a:ext cx="27586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La empresa “CMPC” fabrica gomas y lápices.</a:t>
            </a:r>
          </a:p>
          <a:p>
            <a:r>
              <a:rPr lang="es-CL" dirty="0"/>
              <a:t>Dado los recursos que la empresa tiene (</a:t>
            </a:r>
            <a:r>
              <a:rPr lang="es-CL" dirty="0" err="1"/>
              <a:t>fp</a:t>
            </a:r>
            <a:r>
              <a:rPr lang="es-CL" dirty="0"/>
              <a:t>) y la tecnología a su disposición, puede crear:</a:t>
            </a:r>
          </a:p>
          <a:p>
            <a:pPr marL="285750" indent="-285750">
              <a:buFontTx/>
              <a:buChar char="-"/>
            </a:pPr>
            <a:r>
              <a:rPr lang="es-CL" dirty="0"/>
              <a:t>0 lápices, pero 300 gomas.</a:t>
            </a:r>
          </a:p>
          <a:p>
            <a:pPr marL="285750" indent="-285750">
              <a:buFontTx/>
              <a:buChar char="-"/>
            </a:pPr>
            <a:r>
              <a:rPr lang="es-CL" dirty="0"/>
              <a:t>45 lápices, pero 250 gomas.</a:t>
            </a:r>
          </a:p>
          <a:p>
            <a:pPr marL="285750" indent="-285750">
              <a:buFontTx/>
              <a:buChar char="-"/>
            </a:pPr>
            <a:r>
              <a:rPr lang="es-CL" dirty="0"/>
              <a:t>90 lápices, pero 150 gomas.</a:t>
            </a:r>
          </a:p>
          <a:p>
            <a:pPr marL="285750" indent="-285750">
              <a:buFontTx/>
              <a:buChar char="-"/>
            </a:pPr>
            <a:r>
              <a:rPr lang="es-CL" dirty="0"/>
              <a:t>100 lápices, pero 0 gomas.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9C7FFF05-18E9-BAE4-5C96-799238E5DCAE}"/>
              </a:ext>
            </a:extLst>
          </p:cNvPr>
          <p:cNvSpPr txBox="1"/>
          <p:nvPr/>
        </p:nvSpPr>
        <p:spPr>
          <a:xfrm>
            <a:off x="7934415" y="5671110"/>
            <a:ext cx="275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Lápices.</a:t>
            </a:r>
          </a:p>
        </p:txBody>
      </p:sp>
      <p:pic>
        <p:nvPicPr>
          <p:cNvPr id="48" name="Imagen 47">
            <a:extLst>
              <a:ext uri="{FF2B5EF4-FFF2-40B4-BE49-F238E27FC236}">
                <a16:creationId xmlns:a16="http://schemas.microsoft.com/office/drawing/2014/main" id="{4EE24FC0-4575-7512-9A1F-9D3FFC8C62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364" b="50299"/>
          <a:stretch/>
        </p:blipFill>
        <p:spPr>
          <a:xfrm>
            <a:off x="1673817" y="1046605"/>
            <a:ext cx="5530311" cy="4799559"/>
          </a:xfrm>
          <a:prstGeom prst="rect">
            <a:avLst/>
          </a:prstGeom>
        </p:spPr>
      </p:pic>
      <p:sp>
        <p:nvSpPr>
          <p:cNvPr id="49" name="Diagrama de flujo: conector 48">
            <a:extLst>
              <a:ext uri="{FF2B5EF4-FFF2-40B4-BE49-F238E27FC236}">
                <a16:creationId xmlns:a16="http://schemas.microsoft.com/office/drawing/2014/main" id="{6756901F-146A-BE36-66BB-54543B0751EC}"/>
              </a:ext>
            </a:extLst>
          </p:cNvPr>
          <p:cNvSpPr/>
          <p:nvPr/>
        </p:nvSpPr>
        <p:spPr>
          <a:xfrm>
            <a:off x="3527263" y="1581547"/>
            <a:ext cx="300226" cy="27897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C6F7C-2DBF-11C3-148A-8D0EA0553434}"/>
              </a:ext>
            </a:extLst>
          </p:cNvPr>
          <p:cNvSpPr txBox="1"/>
          <p:nvPr/>
        </p:nvSpPr>
        <p:spPr>
          <a:xfrm>
            <a:off x="3804599" y="1162627"/>
            <a:ext cx="278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b="1" dirty="0"/>
              <a:t>?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BD2A462-A3B4-2C82-ED8D-DA4B702579E1}"/>
              </a:ext>
            </a:extLst>
          </p:cNvPr>
          <p:cNvSpPr txBox="1"/>
          <p:nvPr/>
        </p:nvSpPr>
        <p:spPr>
          <a:xfrm>
            <a:off x="4288691" y="1410346"/>
            <a:ext cx="1392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EFICIENTE</a:t>
            </a:r>
          </a:p>
        </p:txBody>
      </p:sp>
      <p:sp>
        <p:nvSpPr>
          <p:cNvPr id="54" name="Diagrama de flujo: conector 53">
            <a:extLst>
              <a:ext uri="{FF2B5EF4-FFF2-40B4-BE49-F238E27FC236}">
                <a16:creationId xmlns:a16="http://schemas.microsoft.com/office/drawing/2014/main" id="{824EF309-44A4-592B-37EE-ABBFD49A88EE}"/>
              </a:ext>
            </a:extLst>
          </p:cNvPr>
          <p:cNvSpPr/>
          <p:nvPr/>
        </p:nvSpPr>
        <p:spPr>
          <a:xfrm>
            <a:off x="2690312" y="4189265"/>
            <a:ext cx="300226" cy="27897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C273B82C-5DD0-E2D4-A389-0F36A7E46FC7}"/>
              </a:ext>
            </a:extLst>
          </p:cNvPr>
          <p:cNvSpPr txBox="1"/>
          <p:nvPr/>
        </p:nvSpPr>
        <p:spPr>
          <a:xfrm>
            <a:off x="2967648" y="3773766"/>
            <a:ext cx="278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b="1" dirty="0"/>
              <a:t>?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9D43005F-31AD-054E-9A1C-19745DE737F9}"/>
              </a:ext>
            </a:extLst>
          </p:cNvPr>
          <p:cNvSpPr txBox="1"/>
          <p:nvPr/>
        </p:nvSpPr>
        <p:spPr>
          <a:xfrm>
            <a:off x="3405763" y="4004598"/>
            <a:ext cx="151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INEFICIENTE</a:t>
            </a:r>
          </a:p>
        </p:txBody>
      </p:sp>
      <p:sp>
        <p:nvSpPr>
          <p:cNvPr id="57" name="Diagrama de flujo: conector 56">
            <a:extLst>
              <a:ext uri="{FF2B5EF4-FFF2-40B4-BE49-F238E27FC236}">
                <a16:creationId xmlns:a16="http://schemas.microsoft.com/office/drawing/2014/main" id="{9DA2ED01-B55E-2DFF-C373-BBE9EC88AEC5}"/>
              </a:ext>
            </a:extLst>
          </p:cNvPr>
          <p:cNvSpPr/>
          <p:nvPr/>
        </p:nvSpPr>
        <p:spPr>
          <a:xfrm>
            <a:off x="6522361" y="2804601"/>
            <a:ext cx="300226" cy="27897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3CFFD1D8-E091-2B7D-89C4-42000D7771A1}"/>
              </a:ext>
            </a:extLst>
          </p:cNvPr>
          <p:cNvSpPr txBox="1"/>
          <p:nvPr/>
        </p:nvSpPr>
        <p:spPr>
          <a:xfrm>
            <a:off x="6777320" y="2389102"/>
            <a:ext cx="278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b="1" dirty="0"/>
              <a:t>?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D6924EE-5A3B-CF89-2F96-9A4E25A355DE}"/>
              </a:ext>
            </a:extLst>
          </p:cNvPr>
          <p:cNvSpPr txBox="1"/>
          <p:nvPr/>
        </p:nvSpPr>
        <p:spPr>
          <a:xfrm>
            <a:off x="7204128" y="2619934"/>
            <a:ext cx="151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IMPOSIBLE</a:t>
            </a:r>
          </a:p>
        </p:txBody>
      </p:sp>
    </p:spTree>
    <p:extLst>
      <p:ext uri="{BB962C8B-B14F-4D97-AF65-F5344CB8AC3E}">
        <p14:creationId xmlns:p14="http://schemas.microsoft.com/office/powerpoint/2010/main" val="367399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4" grpId="0"/>
      <p:bldP spid="45" grpId="0"/>
      <p:bldP spid="49" grpId="0" animBg="1"/>
      <p:bldP spid="50" grpId="0"/>
      <p:bldP spid="53" grpId="0"/>
      <p:bldP spid="54" grpId="0" animBg="1"/>
      <p:bldP spid="55" grpId="0"/>
      <p:bldP spid="56" grpId="0"/>
      <p:bldP spid="57" grpId="0" animBg="1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575F41C-6AB9-0273-B181-A8F263BE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Elecciones.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563FA43-B705-F767-77FE-6725838970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14240" y="2213568"/>
            <a:ext cx="8183645" cy="24308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Diferentes puntos en la 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frontera de posibilidades de producción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→ determinan la eficiencia económica.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Diagrama circular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hogares y empresas determinan qué ofrecer y demandar.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Problema: 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¿qué elegir?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L" altLang="es-CL" sz="1600" b="1" dirty="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 Problema económico principal: escasez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Necesidades infinitas vs. recursos escasos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→ toma de decisiones.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Homo </a:t>
            </a:r>
            <a:r>
              <a:rPr kumimoji="0" lang="es-CL" altLang="es-CL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oeconomicus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decisiones racionales para maximizar beneficio individual y social.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Evaluación de 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ventajas, desventajas, costos y beneficios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L" altLang="es-CL" sz="1600" b="1" dirty="0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 Conceptos clave en la toma de decisiones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Utilidad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satisfacción o ganancia de consumir un bien/servicio (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costo de oportunidad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).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Utilidad marginal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beneficio adicional al consumir una unidad extra de un bien.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3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Incentivos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factores que influyen en la decisión de las personas, pudiendo generar </a:t>
            </a: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fallas de mercado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4"/>
              <a:tabLst/>
            </a:pPr>
            <a:r>
              <a:rPr kumimoji="0" lang="es-CL" altLang="es-C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Costo de oportunidad</a:t>
            </a:r>
            <a:r>
              <a:rPr kumimoji="0" lang="es-CL" altLang="es-CL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 valor de la alternativa no elegida.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03925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4349</TotalTime>
  <Words>576</Words>
  <Application>Microsoft Office PowerPoint</Application>
  <PresentationFormat>Panorámica</PresentationFormat>
  <Paragraphs>78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de Office</vt:lpstr>
      <vt:lpstr>Clase 4 Introducción a la Economía.</vt:lpstr>
      <vt:lpstr>Contenido.</vt:lpstr>
      <vt:lpstr>Introducción.</vt:lpstr>
      <vt:lpstr>…Pero antes, ¡un pequeño glosario!</vt:lpstr>
      <vt:lpstr>Diagrama de flujo circular.</vt:lpstr>
      <vt:lpstr>Presentación de PowerPoint</vt:lpstr>
      <vt:lpstr>Frontera de posibilidades de producción.</vt:lpstr>
      <vt:lpstr>Presentación de PowerPoint</vt:lpstr>
      <vt:lpstr>Elecciones.</vt:lpstr>
      <vt:lpstr>Apuntes de la clase.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¡Sesión 2 TIP!</dc:title>
  <dc:creator>Alexander Isaac Calhueque Pallaleo (alexander.calhueque)</dc:creator>
  <cp:lastModifiedBy>Alexander Isaac Calhueque Pallaleo (alexander.calhueque)</cp:lastModifiedBy>
  <cp:revision>2</cp:revision>
  <dcterms:created xsi:type="dcterms:W3CDTF">2024-04-04T22:42:25Z</dcterms:created>
  <dcterms:modified xsi:type="dcterms:W3CDTF">2025-03-21T13:57:40Z</dcterms:modified>
</cp:coreProperties>
</file>