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88C048-C89E-4E68-A858-EBCEC24C8713}" v="2" dt="2025-03-17T13:56:29.9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Isaac Calhueque Pallaleo (alexander.calhueque)" userId="d9df05d1-ed49-424c-a5de-ed13782eeb7a" providerId="ADAL" clId="{A388C048-C89E-4E68-A858-EBCEC24C8713}"/>
    <pc:docChg chg="undo custSel addSld modSld">
      <pc:chgData name="Alexander Isaac Calhueque Pallaleo (alexander.calhueque)" userId="d9df05d1-ed49-424c-a5de-ed13782eeb7a" providerId="ADAL" clId="{A388C048-C89E-4E68-A858-EBCEC24C8713}" dt="2025-03-17T13:57:27.307" v="128" actId="26606"/>
      <pc:docMkLst>
        <pc:docMk/>
      </pc:docMkLst>
      <pc:sldChg chg="modSp mod">
        <pc:chgData name="Alexander Isaac Calhueque Pallaleo (alexander.calhueque)" userId="d9df05d1-ed49-424c-a5de-ed13782eeb7a" providerId="ADAL" clId="{A388C048-C89E-4E68-A858-EBCEC24C8713}" dt="2025-03-17T13:47:47.844" v="27" actId="20577"/>
        <pc:sldMkLst>
          <pc:docMk/>
          <pc:sldMk cId="0" sldId="259"/>
        </pc:sldMkLst>
        <pc:spChg chg="mod">
          <ac:chgData name="Alexander Isaac Calhueque Pallaleo (alexander.calhueque)" userId="d9df05d1-ed49-424c-a5de-ed13782eeb7a" providerId="ADAL" clId="{A388C048-C89E-4E68-A858-EBCEC24C8713}" dt="2025-03-17T13:47:47.844" v="27" actId="20577"/>
          <ac:spMkLst>
            <pc:docMk/>
            <pc:sldMk cId="0" sldId="259"/>
            <ac:spMk id="2" creationId="{00000000-0000-0000-0000-000000000000}"/>
          </ac:spMkLst>
        </pc:spChg>
      </pc:sldChg>
      <pc:sldChg chg="modSp mod">
        <pc:chgData name="Alexander Isaac Calhueque Pallaleo (alexander.calhueque)" userId="d9df05d1-ed49-424c-a5de-ed13782eeb7a" providerId="ADAL" clId="{A388C048-C89E-4E68-A858-EBCEC24C8713}" dt="2025-03-17T13:48:03.962" v="61" actId="20577"/>
        <pc:sldMkLst>
          <pc:docMk/>
          <pc:sldMk cId="0" sldId="260"/>
        </pc:sldMkLst>
        <pc:spChg chg="mod">
          <ac:chgData name="Alexander Isaac Calhueque Pallaleo (alexander.calhueque)" userId="d9df05d1-ed49-424c-a5de-ed13782eeb7a" providerId="ADAL" clId="{A388C048-C89E-4E68-A858-EBCEC24C8713}" dt="2025-03-17T13:48:03.962" v="61" actId="20577"/>
          <ac:spMkLst>
            <pc:docMk/>
            <pc:sldMk cId="0" sldId="260"/>
            <ac:spMk id="2" creationId="{00000000-0000-0000-0000-000000000000}"/>
          </ac:spMkLst>
        </pc:spChg>
      </pc:sldChg>
      <pc:sldChg chg="modSp mod">
        <pc:chgData name="Alexander Isaac Calhueque Pallaleo (alexander.calhueque)" userId="d9df05d1-ed49-424c-a5de-ed13782eeb7a" providerId="ADAL" clId="{A388C048-C89E-4E68-A858-EBCEC24C8713}" dt="2025-03-17T13:48:29.273" v="66" actId="20577"/>
        <pc:sldMkLst>
          <pc:docMk/>
          <pc:sldMk cId="0" sldId="261"/>
        </pc:sldMkLst>
        <pc:spChg chg="mod">
          <ac:chgData name="Alexander Isaac Calhueque Pallaleo (alexander.calhueque)" userId="d9df05d1-ed49-424c-a5de-ed13782eeb7a" providerId="ADAL" clId="{A388C048-C89E-4E68-A858-EBCEC24C8713}" dt="2025-03-17T13:48:29.273" v="66" actId="20577"/>
          <ac:spMkLst>
            <pc:docMk/>
            <pc:sldMk cId="0" sldId="261"/>
            <ac:spMk id="2" creationId="{00000000-0000-0000-0000-000000000000}"/>
          </ac:spMkLst>
        </pc:spChg>
      </pc:sldChg>
      <pc:sldChg chg="addSp delSp modSp new mod setBg">
        <pc:chgData name="Alexander Isaac Calhueque Pallaleo (alexander.calhueque)" userId="d9df05d1-ed49-424c-a5de-ed13782eeb7a" providerId="ADAL" clId="{A388C048-C89E-4E68-A858-EBCEC24C8713}" dt="2025-03-17T13:57:27.307" v="128" actId="26606"/>
        <pc:sldMkLst>
          <pc:docMk/>
          <pc:sldMk cId="2447992603" sldId="262"/>
        </pc:sldMkLst>
        <pc:spChg chg="mod">
          <ac:chgData name="Alexander Isaac Calhueque Pallaleo (alexander.calhueque)" userId="d9df05d1-ed49-424c-a5de-ed13782eeb7a" providerId="ADAL" clId="{A388C048-C89E-4E68-A858-EBCEC24C8713}" dt="2025-03-17T13:57:27.307" v="128" actId="26606"/>
          <ac:spMkLst>
            <pc:docMk/>
            <pc:sldMk cId="2447992603" sldId="262"/>
            <ac:spMk id="2" creationId="{E4FE0DD9-31DA-9566-AFCB-C8DAA4769649}"/>
          </ac:spMkLst>
        </pc:spChg>
        <pc:spChg chg="mod">
          <ac:chgData name="Alexander Isaac Calhueque Pallaleo (alexander.calhueque)" userId="d9df05d1-ed49-424c-a5de-ed13782eeb7a" providerId="ADAL" clId="{A388C048-C89E-4E68-A858-EBCEC24C8713}" dt="2025-03-17T13:57:27.307" v="128" actId="26606"/>
          <ac:spMkLst>
            <pc:docMk/>
            <pc:sldMk cId="2447992603" sldId="262"/>
            <ac:spMk id="3" creationId="{1484C18E-F0B6-45BC-E02B-C2171642442C}"/>
          </ac:spMkLst>
        </pc:spChg>
        <pc:spChg chg="add del">
          <ac:chgData name="Alexander Isaac Calhueque Pallaleo (alexander.calhueque)" userId="d9df05d1-ed49-424c-a5de-ed13782eeb7a" providerId="ADAL" clId="{A388C048-C89E-4E68-A858-EBCEC24C8713}" dt="2025-03-17T13:57:27.285" v="127" actId="26606"/>
          <ac:spMkLst>
            <pc:docMk/>
            <pc:sldMk cId="2447992603" sldId="262"/>
            <ac:spMk id="8" creationId="{289ED1AA-8684-4D37-B208-8777E1A7780D}"/>
          </ac:spMkLst>
        </pc:spChg>
        <pc:spChg chg="add del">
          <ac:chgData name="Alexander Isaac Calhueque Pallaleo (alexander.calhueque)" userId="d9df05d1-ed49-424c-a5de-ed13782eeb7a" providerId="ADAL" clId="{A388C048-C89E-4E68-A858-EBCEC24C8713}" dt="2025-03-17T13:57:27.285" v="127" actId="26606"/>
          <ac:spMkLst>
            <pc:docMk/>
            <pc:sldMk cId="2447992603" sldId="262"/>
            <ac:spMk id="10" creationId="{4180E01B-B1F4-437C-807D-1C930718EE64}"/>
          </ac:spMkLst>
        </pc:spChg>
        <pc:spChg chg="add del">
          <ac:chgData name="Alexander Isaac Calhueque Pallaleo (alexander.calhueque)" userId="d9df05d1-ed49-424c-a5de-ed13782eeb7a" providerId="ADAL" clId="{A388C048-C89E-4E68-A858-EBCEC24C8713}" dt="2025-03-17T13:57:27.285" v="127" actId="26606"/>
          <ac:spMkLst>
            <pc:docMk/>
            <pc:sldMk cId="2447992603" sldId="262"/>
            <ac:spMk id="12" creationId="{41F77738-2AF0-4750-A0C7-F97C2C17590E}"/>
          </ac:spMkLst>
        </pc:spChg>
        <pc:spChg chg="add">
          <ac:chgData name="Alexander Isaac Calhueque Pallaleo (alexander.calhueque)" userId="d9df05d1-ed49-424c-a5de-ed13782eeb7a" providerId="ADAL" clId="{A388C048-C89E-4E68-A858-EBCEC24C8713}" dt="2025-03-17T13:57:27.307" v="128" actId="26606"/>
          <ac:spMkLst>
            <pc:docMk/>
            <pc:sldMk cId="2447992603" sldId="262"/>
            <ac:spMk id="14" creationId="{32D45EE4-C4F0-4F72-B1C6-39F596D138A9}"/>
          </ac:spMkLst>
        </pc:spChg>
        <pc:spChg chg="add">
          <ac:chgData name="Alexander Isaac Calhueque Pallaleo (alexander.calhueque)" userId="d9df05d1-ed49-424c-a5de-ed13782eeb7a" providerId="ADAL" clId="{A388C048-C89E-4E68-A858-EBCEC24C8713}" dt="2025-03-17T13:57:27.307" v="128" actId="26606"/>
          <ac:spMkLst>
            <pc:docMk/>
            <pc:sldMk cId="2447992603" sldId="262"/>
            <ac:spMk id="15" creationId="{8C459BAD-4279-4A9D-B0C5-662C5F5ED21F}"/>
          </ac:spMkLst>
        </pc:spChg>
        <pc:spChg chg="add">
          <ac:chgData name="Alexander Isaac Calhueque Pallaleo (alexander.calhueque)" userId="d9df05d1-ed49-424c-a5de-ed13782eeb7a" providerId="ADAL" clId="{A388C048-C89E-4E68-A858-EBCEC24C8713}" dt="2025-03-17T13:57:27.307" v="128" actId="26606"/>
          <ac:spMkLst>
            <pc:docMk/>
            <pc:sldMk cId="2447992603" sldId="262"/>
            <ac:spMk id="16" creationId="{0953BC39-9D68-40BE-BF3C-5C4EB782AF94}"/>
          </ac:spMkLst>
        </pc:spChg>
        <pc:graphicFrameChg chg="add del mod">
          <ac:chgData name="Alexander Isaac Calhueque Pallaleo (alexander.calhueque)" userId="d9df05d1-ed49-424c-a5de-ed13782eeb7a" providerId="ADAL" clId="{A388C048-C89E-4E68-A858-EBCEC24C8713}" dt="2025-03-17T13:50:43.823" v="92" actId="478"/>
          <ac:graphicFrameMkLst>
            <pc:docMk/>
            <pc:sldMk cId="2447992603" sldId="262"/>
            <ac:graphicFrameMk id="4" creationId="{16BE75E7-36BF-2699-1C4B-961BFAA84863}"/>
          </ac:graphicFrameMkLst>
        </pc:graphicFrame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E3BA10-0616-45DE-9EFE-288D36E2F230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3CAA18D-1A2C-4AF2-A023-A28407D0AE26}">
      <dgm:prSet/>
      <dgm:spPr/>
      <dgm:t>
        <a:bodyPr/>
        <a:lstStyle/>
        <a:p>
          <a:r>
            <a:rPr lang="en-US" b="1" dirty="0"/>
            <a:t>- </a:t>
          </a:r>
          <a:r>
            <a:rPr lang="en-US" b="1" dirty="0" err="1"/>
            <a:t>Introducción</a:t>
          </a:r>
          <a:endParaRPr lang="en-US" dirty="0"/>
        </a:p>
      </dgm:t>
    </dgm:pt>
    <dgm:pt modelId="{54048393-7797-4806-91E3-2BA965D651CA}" type="parTrans" cxnId="{92C4B654-5BBD-4B9B-9A62-F9D8C5A20950}">
      <dgm:prSet/>
      <dgm:spPr/>
      <dgm:t>
        <a:bodyPr/>
        <a:lstStyle/>
        <a:p>
          <a:endParaRPr lang="en-US"/>
        </a:p>
      </dgm:t>
    </dgm:pt>
    <dgm:pt modelId="{5B1404A5-AC30-4B59-BCE5-8DFBE33E0800}" type="sibTrans" cxnId="{92C4B654-5BBD-4B9B-9A62-F9D8C5A20950}">
      <dgm:prSet/>
      <dgm:spPr/>
      <dgm:t>
        <a:bodyPr/>
        <a:lstStyle/>
        <a:p>
          <a:endParaRPr lang="en-US"/>
        </a:p>
      </dgm:t>
    </dgm:pt>
    <dgm:pt modelId="{6C7D7322-1A19-4386-ADD2-CF0397DB5A2F}">
      <dgm:prSet/>
      <dgm:spPr/>
      <dgm:t>
        <a:bodyPr/>
        <a:lstStyle/>
        <a:p>
          <a:r>
            <a:rPr lang="en-US" b="1"/>
            <a:t>- Etimología, Protoeconomía e historia antigua</a:t>
          </a:r>
          <a:endParaRPr lang="en-US"/>
        </a:p>
      </dgm:t>
    </dgm:pt>
    <dgm:pt modelId="{AD51ED6A-13DE-40C7-A06E-D1C396C1B735}" type="parTrans" cxnId="{AEAF805A-A3A2-4BF5-BC2A-56347B68F6D7}">
      <dgm:prSet/>
      <dgm:spPr/>
      <dgm:t>
        <a:bodyPr/>
        <a:lstStyle/>
        <a:p>
          <a:endParaRPr lang="en-US"/>
        </a:p>
      </dgm:t>
    </dgm:pt>
    <dgm:pt modelId="{5A1F9AF1-A4EB-4890-9733-3B8C49CE4E32}" type="sibTrans" cxnId="{AEAF805A-A3A2-4BF5-BC2A-56347B68F6D7}">
      <dgm:prSet/>
      <dgm:spPr/>
      <dgm:t>
        <a:bodyPr/>
        <a:lstStyle/>
        <a:p>
          <a:endParaRPr lang="en-US"/>
        </a:p>
      </dgm:t>
    </dgm:pt>
    <dgm:pt modelId="{828A8326-06B5-4097-94C6-3F544562DE95}">
      <dgm:prSet/>
      <dgm:spPr/>
      <dgm:t>
        <a:bodyPr/>
        <a:lstStyle/>
        <a:p>
          <a:r>
            <a:rPr lang="en-US" b="1"/>
            <a:t>- Mano Invisible y Homo Oeconomicus</a:t>
          </a:r>
          <a:endParaRPr lang="en-US"/>
        </a:p>
      </dgm:t>
    </dgm:pt>
    <dgm:pt modelId="{4CFD79AA-5C0F-4000-804B-F2E3335A3D08}" type="parTrans" cxnId="{7BBB3F2E-91CF-4244-BDB4-70BFA7BAF972}">
      <dgm:prSet/>
      <dgm:spPr/>
      <dgm:t>
        <a:bodyPr/>
        <a:lstStyle/>
        <a:p>
          <a:endParaRPr lang="en-US"/>
        </a:p>
      </dgm:t>
    </dgm:pt>
    <dgm:pt modelId="{06D46A52-8EC4-4288-ADF6-7F1DDAD2128E}" type="sibTrans" cxnId="{7BBB3F2E-91CF-4244-BDB4-70BFA7BAF972}">
      <dgm:prSet/>
      <dgm:spPr/>
      <dgm:t>
        <a:bodyPr/>
        <a:lstStyle/>
        <a:p>
          <a:endParaRPr lang="en-US"/>
        </a:p>
      </dgm:t>
    </dgm:pt>
    <dgm:pt modelId="{11820DFF-38D4-484E-8C1F-247AAF498AB9}">
      <dgm:prSet/>
      <dgm:spPr/>
      <dgm:t>
        <a:bodyPr/>
        <a:lstStyle/>
        <a:p>
          <a:r>
            <a:rPr lang="en-US" b="1"/>
            <a:t>- Economía como ciencia</a:t>
          </a:r>
          <a:endParaRPr lang="en-US"/>
        </a:p>
      </dgm:t>
    </dgm:pt>
    <dgm:pt modelId="{61812830-DFFC-4E73-81B5-89B0DF330030}" type="parTrans" cxnId="{32244328-CACD-4498-93BB-3AFF31E6A616}">
      <dgm:prSet/>
      <dgm:spPr/>
      <dgm:t>
        <a:bodyPr/>
        <a:lstStyle/>
        <a:p>
          <a:endParaRPr lang="en-US"/>
        </a:p>
      </dgm:t>
    </dgm:pt>
    <dgm:pt modelId="{639ABDB2-88D5-434A-B400-A89FF2C550A9}" type="sibTrans" cxnId="{32244328-CACD-4498-93BB-3AFF31E6A616}">
      <dgm:prSet/>
      <dgm:spPr/>
      <dgm:t>
        <a:bodyPr/>
        <a:lstStyle/>
        <a:p>
          <a:endParaRPr lang="en-US"/>
        </a:p>
      </dgm:t>
    </dgm:pt>
    <dgm:pt modelId="{25234C94-C491-4395-80E1-10535D84A70E}" type="pres">
      <dgm:prSet presAssocID="{0CE3BA10-0616-45DE-9EFE-288D36E2F230}" presName="linear" presStyleCnt="0">
        <dgm:presLayoutVars>
          <dgm:dir/>
          <dgm:animLvl val="lvl"/>
          <dgm:resizeHandles val="exact"/>
        </dgm:presLayoutVars>
      </dgm:prSet>
      <dgm:spPr/>
    </dgm:pt>
    <dgm:pt modelId="{DF98E11C-66E3-474F-B818-69FA7FD3B61E}" type="pres">
      <dgm:prSet presAssocID="{23CAA18D-1A2C-4AF2-A023-A28407D0AE26}" presName="parentLin" presStyleCnt="0"/>
      <dgm:spPr/>
    </dgm:pt>
    <dgm:pt modelId="{FB613D48-016C-442B-8D0B-CF7D032AD6B0}" type="pres">
      <dgm:prSet presAssocID="{23CAA18D-1A2C-4AF2-A023-A28407D0AE26}" presName="parentLeftMargin" presStyleLbl="node1" presStyleIdx="0" presStyleCnt="4"/>
      <dgm:spPr/>
    </dgm:pt>
    <dgm:pt modelId="{63646729-9288-4A77-81F4-EA2A0D85738B}" type="pres">
      <dgm:prSet presAssocID="{23CAA18D-1A2C-4AF2-A023-A28407D0AE2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CED5749-D01F-41AD-8A22-C429CB66F945}" type="pres">
      <dgm:prSet presAssocID="{23CAA18D-1A2C-4AF2-A023-A28407D0AE26}" presName="negativeSpace" presStyleCnt="0"/>
      <dgm:spPr/>
    </dgm:pt>
    <dgm:pt modelId="{CD6D3FF8-622E-4108-B94B-615B77E105C8}" type="pres">
      <dgm:prSet presAssocID="{23CAA18D-1A2C-4AF2-A023-A28407D0AE26}" presName="childText" presStyleLbl="conFgAcc1" presStyleIdx="0" presStyleCnt="4">
        <dgm:presLayoutVars>
          <dgm:bulletEnabled val="1"/>
        </dgm:presLayoutVars>
      </dgm:prSet>
      <dgm:spPr/>
    </dgm:pt>
    <dgm:pt modelId="{4A0D83BB-B01B-4F32-B557-B762F5CD39F6}" type="pres">
      <dgm:prSet presAssocID="{5B1404A5-AC30-4B59-BCE5-8DFBE33E0800}" presName="spaceBetweenRectangles" presStyleCnt="0"/>
      <dgm:spPr/>
    </dgm:pt>
    <dgm:pt modelId="{6D1CE805-0123-40D3-A7B9-F981A32EC32C}" type="pres">
      <dgm:prSet presAssocID="{6C7D7322-1A19-4386-ADD2-CF0397DB5A2F}" presName="parentLin" presStyleCnt="0"/>
      <dgm:spPr/>
    </dgm:pt>
    <dgm:pt modelId="{3F35FC39-2E8E-4E51-BEAB-0B2B0CE1B5B7}" type="pres">
      <dgm:prSet presAssocID="{6C7D7322-1A19-4386-ADD2-CF0397DB5A2F}" presName="parentLeftMargin" presStyleLbl="node1" presStyleIdx="0" presStyleCnt="4"/>
      <dgm:spPr/>
    </dgm:pt>
    <dgm:pt modelId="{1F094FD8-F35E-4B53-AD41-39D1880E0FBE}" type="pres">
      <dgm:prSet presAssocID="{6C7D7322-1A19-4386-ADD2-CF0397DB5A2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BF466D1-4E96-42A6-A6DC-DACE51787B47}" type="pres">
      <dgm:prSet presAssocID="{6C7D7322-1A19-4386-ADD2-CF0397DB5A2F}" presName="negativeSpace" presStyleCnt="0"/>
      <dgm:spPr/>
    </dgm:pt>
    <dgm:pt modelId="{438C0484-1E29-4C0A-99E4-5405F5D8410F}" type="pres">
      <dgm:prSet presAssocID="{6C7D7322-1A19-4386-ADD2-CF0397DB5A2F}" presName="childText" presStyleLbl="conFgAcc1" presStyleIdx="1" presStyleCnt="4">
        <dgm:presLayoutVars>
          <dgm:bulletEnabled val="1"/>
        </dgm:presLayoutVars>
      </dgm:prSet>
      <dgm:spPr/>
    </dgm:pt>
    <dgm:pt modelId="{BB45DF06-E21A-4D32-B1F6-C39342D50081}" type="pres">
      <dgm:prSet presAssocID="{5A1F9AF1-A4EB-4890-9733-3B8C49CE4E32}" presName="spaceBetweenRectangles" presStyleCnt="0"/>
      <dgm:spPr/>
    </dgm:pt>
    <dgm:pt modelId="{055D3EE3-1EBB-4DD6-A21D-A7E1D5E9851E}" type="pres">
      <dgm:prSet presAssocID="{828A8326-06B5-4097-94C6-3F544562DE95}" presName="parentLin" presStyleCnt="0"/>
      <dgm:spPr/>
    </dgm:pt>
    <dgm:pt modelId="{A77138E0-6DD5-4666-9B9A-049205FCAD3A}" type="pres">
      <dgm:prSet presAssocID="{828A8326-06B5-4097-94C6-3F544562DE95}" presName="parentLeftMargin" presStyleLbl="node1" presStyleIdx="1" presStyleCnt="4"/>
      <dgm:spPr/>
    </dgm:pt>
    <dgm:pt modelId="{676B235D-4C74-4D96-AB13-5F6CB2ABFF8E}" type="pres">
      <dgm:prSet presAssocID="{828A8326-06B5-4097-94C6-3F544562DE9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09BC5D0-647C-4A79-BBB5-8781797EAA9D}" type="pres">
      <dgm:prSet presAssocID="{828A8326-06B5-4097-94C6-3F544562DE95}" presName="negativeSpace" presStyleCnt="0"/>
      <dgm:spPr/>
    </dgm:pt>
    <dgm:pt modelId="{797F3B25-FC50-4DC0-9C7A-C42A7918ACAA}" type="pres">
      <dgm:prSet presAssocID="{828A8326-06B5-4097-94C6-3F544562DE95}" presName="childText" presStyleLbl="conFgAcc1" presStyleIdx="2" presStyleCnt="4">
        <dgm:presLayoutVars>
          <dgm:bulletEnabled val="1"/>
        </dgm:presLayoutVars>
      </dgm:prSet>
      <dgm:spPr/>
    </dgm:pt>
    <dgm:pt modelId="{187AE958-7997-427C-B6C3-01670A9D1CD0}" type="pres">
      <dgm:prSet presAssocID="{06D46A52-8EC4-4288-ADF6-7F1DDAD2128E}" presName="spaceBetweenRectangles" presStyleCnt="0"/>
      <dgm:spPr/>
    </dgm:pt>
    <dgm:pt modelId="{AD73A64A-3842-4449-BA04-8DBF6F03FE02}" type="pres">
      <dgm:prSet presAssocID="{11820DFF-38D4-484E-8C1F-247AAF498AB9}" presName="parentLin" presStyleCnt="0"/>
      <dgm:spPr/>
    </dgm:pt>
    <dgm:pt modelId="{2327CF10-BA62-4DD0-AD8B-71F81214E260}" type="pres">
      <dgm:prSet presAssocID="{11820DFF-38D4-484E-8C1F-247AAF498AB9}" presName="parentLeftMargin" presStyleLbl="node1" presStyleIdx="2" presStyleCnt="4"/>
      <dgm:spPr/>
    </dgm:pt>
    <dgm:pt modelId="{E441631E-D6ED-4931-A25D-266E7BF7699F}" type="pres">
      <dgm:prSet presAssocID="{11820DFF-38D4-484E-8C1F-247AAF498AB9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8FC370FD-553E-4B43-8E97-EBCBA63165FA}" type="pres">
      <dgm:prSet presAssocID="{11820DFF-38D4-484E-8C1F-247AAF498AB9}" presName="negativeSpace" presStyleCnt="0"/>
      <dgm:spPr/>
    </dgm:pt>
    <dgm:pt modelId="{795E7289-EE3C-4C5E-B3AE-C96332F986CD}" type="pres">
      <dgm:prSet presAssocID="{11820DFF-38D4-484E-8C1F-247AAF498AB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87ED500-276D-422D-B494-C91590408A12}" type="presOf" srcId="{11820DFF-38D4-484E-8C1F-247AAF498AB9}" destId="{2327CF10-BA62-4DD0-AD8B-71F81214E260}" srcOrd="0" destOrd="0" presId="urn:microsoft.com/office/officeart/2005/8/layout/list1"/>
    <dgm:cxn modelId="{32244328-CACD-4498-93BB-3AFF31E6A616}" srcId="{0CE3BA10-0616-45DE-9EFE-288D36E2F230}" destId="{11820DFF-38D4-484E-8C1F-247AAF498AB9}" srcOrd="3" destOrd="0" parTransId="{61812830-DFFC-4E73-81B5-89B0DF330030}" sibTransId="{639ABDB2-88D5-434A-B400-A89FF2C550A9}"/>
    <dgm:cxn modelId="{BB08B02B-0528-4A65-8339-C52902A7105E}" type="presOf" srcId="{6C7D7322-1A19-4386-ADD2-CF0397DB5A2F}" destId="{3F35FC39-2E8E-4E51-BEAB-0B2B0CE1B5B7}" srcOrd="0" destOrd="0" presId="urn:microsoft.com/office/officeart/2005/8/layout/list1"/>
    <dgm:cxn modelId="{7BBB3F2E-91CF-4244-BDB4-70BFA7BAF972}" srcId="{0CE3BA10-0616-45DE-9EFE-288D36E2F230}" destId="{828A8326-06B5-4097-94C6-3F544562DE95}" srcOrd="2" destOrd="0" parTransId="{4CFD79AA-5C0F-4000-804B-F2E3335A3D08}" sibTransId="{06D46A52-8EC4-4288-ADF6-7F1DDAD2128E}"/>
    <dgm:cxn modelId="{DA65114B-3296-4462-AC1A-23059BC44467}" type="presOf" srcId="{11820DFF-38D4-484E-8C1F-247AAF498AB9}" destId="{E441631E-D6ED-4931-A25D-266E7BF7699F}" srcOrd="1" destOrd="0" presId="urn:microsoft.com/office/officeart/2005/8/layout/list1"/>
    <dgm:cxn modelId="{3495A94B-5436-4A59-98DC-F623AB39064B}" type="presOf" srcId="{828A8326-06B5-4097-94C6-3F544562DE95}" destId="{676B235D-4C74-4D96-AB13-5F6CB2ABFF8E}" srcOrd="1" destOrd="0" presId="urn:microsoft.com/office/officeart/2005/8/layout/list1"/>
    <dgm:cxn modelId="{92C4B654-5BBD-4B9B-9A62-F9D8C5A20950}" srcId="{0CE3BA10-0616-45DE-9EFE-288D36E2F230}" destId="{23CAA18D-1A2C-4AF2-A023-A28407D0AE26}" srcOrd="0" destOrd="0" parTransId="{54048393-7797-4806-91E3-2BA965D651CA}" sibTransId="{5B1404A5-AC30-4B59-BCE5-8DFBE33E0800}"/>
    <dgm:cxn modelId="{AEAF805A-A3A2-4BF5-BC2A-56347B68F6D7}" srcId="{0CE3BA10-0616-45DE-9EFE-288D36E2F230}" destId="{6C7D7322-1A19-4386-ADD2-CF0397DB5A2F}" srcOrd="1" destOrd="0" parTransId="{AD51ED6A-13DE-40C7-A06E-D1C396C1B735}" sibTransId="{5A1F9AF1-A4EB-4890-9733-3B8C49CE4E32}"/>
    <dgm:cxn modelId="{3A3E257D-4EAE-4793-BC81-C826DF15CE74}" type="presOf" srcId="{23CAA18D-1A2C-4AF2-A023-A28407D0AE26}" destId="{FB613D48-016C-442B-8D0B-CF7D032AD6B0}" srcOrd="0" destOrd="0" presId="urn:microsoft.com/office/officeart/2005/8/layout/list1"/>
    <dgm:cxn modelId="{34769282-4DAF-40BB-A51B-53B3DBC3980A}" type="presOf" srcId="{828A8326-06B5-4097-94C6-3F544562DE95}" destId="{A77138E0-6DD5-4666-9B9A-049205FCAD3A}" srcOrd="0" destOrd="0" presId="urn:microsoft.com/office/officeart/2005/8/layout/list1"/>
    <dgm:cxn modelId="{D7A0C382-413D-4B04-AAF8-4B5F1943E085}" type="presOf" srcId="{0CE3BA10-0616-45DE-9EFE-288D36E2F230}" destId="{25234C94-C491-4395-80E1-10535D84A70E}" srcOrd="0" destOrd="0" presId="urn:microsoft.com/office/officeart/2005/8/layout/list1"/>
    <dgm:cxn modelId="{269EA89B-15FB-404C-98A0-7FEBBF19FEB8}" type="presOf" srcId="{23CAA18D-1A2C-4AF2-A023-A28407D0AE26}" destId="{63646729-9288-4A77-81F4-EA2A0D85738B}" srcOrd="1" destOrd="0" presId="urn:microsoft.com/office/officeart/2005/8/layout/list1"/>
    <dgm:cxn modelId="{73AEBDAF-A652-4980-9CDE-D7A53BB9A5DF}" type="presOf" srcId="{6C7D7322-1A19-4386-ADD2-CF0397DB5A2F}" destId="{1F094FD8-F35E-4B53-AD41-39D1880E0FBE}" srcOrd="1" destOrd="0" presId="urn:microsoft.com/office/officeart/2005/8/layout/list1"/>
    <dgm:cxn modelId="{B935A788-EC2E-4DE0-9736-66AC6736082D}" type="presParOf" srcId="{25234C94-C491-4395-80E1-10535D84A70E}" destId="{DF98E11C-66E3-474F-B818-69FA7FD3B61E}" srcOrd="0" destOrd="0" presId="urn:microsoft.com/office/officeart/2005/8/layout/list1"/>
    <dgm:cxn modelId="{95A26A41-F61A-49F3-BC20-BA848BB1CE62}" type="presParOf" srcId="{DF98E11C-66E3-474F-B818-69FA7FD3B61E}" destId="{FB613D48-016C-442B-8D0B-CF7D032AD6B0}" srcOrd="0" destOrd="0" presId="urn:microsoft.com/office/officeart/2005/8/layout/list1"/>
    <dgm:cxn modelId="{3F0169CC-E2CC-4027-8277-1DBE13E88279}" type="presParOf" srcId="{DF98E11C-66E3-474F-B818-69FA7FD3B61E}" destId="{63646729-9288-4A77-81F4-EA2A0D85738B}" srcOrd="1" destOrd="0" presId="urn:microsoft.com/office/officeart/2005/8/layout/list1"/>
    <dgm:cxn modelId="{C833FAB1-F1D3-4F6E-B02A-D704140F1B41}" type="presParOf" srcId="{25234C94-C491-4395-80E1-10535D84A70E}" destId="{0CED5749-D01F-41AD-8A22-C429CB66F945}" srcOrd="1" destOrd="0" presId="urn:microsoft.com/office/officeart/2005/8/layout/list1"/>
    <dgm:cxn modelId="{F8B01113-1848-4AC0-A384-762E57E354FB}" type="presParOf" srcId="{25234C94-C491-4395-80E1-10535D84A70E}" destId="{CD6D3FF8-622E-4108-B94B-615B77E105C8}" srcOrd="2" destOrd="0" presId="urn:microsoft.com/office/officeart/2005/8/layout/list1"/>
    <dgm:cxn modelId="{20BB1FEA-9CE2-4E8F-AE82-8C2F79DD5CF8}" type="presParOf" srcId="{25234C94-C491-4395-80E1-10535D84A70E}" destId="{4A0D83BB-B01B-4F32-B557-B762F5CD39F6}" srcOrd="3" destOrd="0" presId="urn:microsoft.com/office/officeart/2005/8/layout/list1"/>
    <dgm:cxn modelId="{CEA8C462-DA91-4C4C-82DC-5ADBC2881902}" type="presParOf" srcId="{25234C94-C491-4395-80E1-10535D84A70E}" destId="{6D1CE805-0123-40D3-A7B9-F981A32EC32C}" srcOrd="4" destOrd="0" presId="urn:microsoft.com/office/officeart/2005/8/layout/list1"/>
    <dgm:cxn modelId="{B25FF722-10CF-462B-9368-940C43C9A01C}" type="presParOf" srcId="{6D1CE805-0123-40D3-A7B9-F981A32EC32C}" destId="{3F35FC39-2E8E-4E51-BEAB-0B2B0CE1B5B7}" srcOrd="0" destOrd="0" presId="urn:microsoft.com/office/officeart/2005/8/layout/list1"/>
    <dgm:cxn modelId="{A13E71D7-E1AC-45BB-8B66-1753E4E55EA2}" type="presParOf" srcId="{6D1CE805-0123-40D3-A7B9-F981A32EC32C}" destId="{1F094FD8-F35E-4B53-AD41-39D1880E0FBE}" srcOrd="1" destOrd="0" presId="urn:microsoft.com/office/officeart/2005/8/layout/list1"/>
    <dgm:cxn modelId="{41BB9CD9-A328-4B9E-9735-140CAC4A0C67}" type="presParOf" srcId="{25234C94-C491-4395-80E1-10535D84A70E}" destId="{CBF466D1-4E96-42A6-A6DC-DACE51787B47}" srcOrd="5" destOrd="0" presId="urn:microsoft.com/office/officeart/2005/8/layout/list1"/>
    <dgm:cxn modelId="{4F0CC1BF-763C-4FE2-A661-050787B76136}" type="presParOf" srcId="{25234C94-C491-4395-80E1-10535D84A70E}" destId="{438C0484-1E29-4C0A-99E4-5405F5D8410F}" srcOrd="6" destOrd="0" presId="urn:microsoft.com/office/officeart/2005/8/layout/list1"/>
    <dgm:cxn modelId="{A6A9D404-F287-47FA-BDB2-1BD47D9269CA}" type="presParOf" srcId="{25234C94-C491-4395-80E1-10535D84A70E}" destId="{BB45DF06-E21A-4D32-B1F6-C39342D50081}" srcOrd="7" destOrd="0" presId="urn:microsoft.com/office/officeart/2005/8/layout/list1"/>
    <dgm:cxn modelId="{E619C68C-8991-49A9-8B76-47CE75918A9A}" type="presParOf" srcId="{25234C94-C491-4395-80E1-10535D84A70E}" destId="{055D3EE3-1EBB-4DD6-A21D-A7E1D5E9851E}" srcOrd="8" destOrd="0" presId="urn:microsoft.com/office/officeart/2005/8/layout/list1"/>
    <dgm:cxn modelId="{C15608A2-8865-45BA-A9F5-5A16550C5504}" type="presParOf" srcId="{055D3EE3-1EBB-4DD6-A21D-A7E1D5E9851E}" destId="{A77138E0-6DD5-4666-9B9A-049205FCAD3A}" srcOrd="0" destOrd="0" presId="urn:microsoft.com/office/officeart/2005/8/layout/list1"/>
    <dgm:cxn modelId="{C7B66520-8182-4D1F-9242-14A2A105E764}" type="presParOf" srcId="{055D3EE3-1EBB-4DD6-A21D-A7E1D5E9851E}" destId="{676B235D-4C74-4D96-AB13-5F6CB2ABFF8E}" srcOrd="1" destOrd="0" presId="urn:microsoft.com/office/officeart/2005/8/layout/list1"/>
    <dgm:cxn modelId="{629D3485-ECBA-4AE9-B9EF-1BCB4CEDF514}" type="presParOf" srcId="{25234C94-C491-4395-80E1-10535D84A70E}" destId="{409BC5D0-647C-4A79-BBB5-8781797EAA9D}" srcOrd="9" destOrd="0" presId="urn:microsoft.com/office/officeart/2005/8/layout/list1"/>
    <dgm:cxn modelId="{40DDC747-C04E-4EAE-A328-E10A16B475DF}" type="presParOf" srcId="{25234C94-C491-4395-80E1-10535D84A70E}" destId="{797F3B25-FC50-4DC0-9C7A-C42A7918ACAA}" srcOrd="10" destOrd="0" presId="urn:microsoft.com/office/officeart/2005/8/layout/list1"/>
    <dgm:cxn modelId="{BB94C300-436E-4E28-9205-6CB84BA6531B}" type="presParOf" srcId="{25234C94-C491-4395-80E1-10535D84A70E}" destId="{187AE958-7997-427C-B6C3-01670A9D1CD0}" srcOrd="11" destOrd="0" presId="urn:microsoft.com/office/officeart/2005/8/layout/list1"/>
    <dgm:cxn modelId="{C44CD8A9-EE58-4530-9A20-5808D41B1E49}" type="presParOf" srcId="{25234C94-C491-4395-80E1-10535D84A70E}" destId="{AD73A64A-3842-4449-BA04-8DBF6F03FE02}" srcOrd="12" destOrd="0" presId="urn:microsoft.com/office/officeart/2005/8/layout/list1"/>
    <dgm:cxn modelId="{A44C8E4B-5D9F-4D76-9FCF-B73E258E1A3F}" type="presParOf" srcId="{AD73A64A-3842-4449-BA04-8DBF6F03FE02}" destId="{2327CF10-BA62-4DD0-AD8B-71F81214E260}" srcOrd="0" destOrd="0" presId="urn:microsoft.com/office/officeart/2005/8/layout/list1"/>
    <dgm:cxn modelId="{EF3B3B75-39A6-4102-B256-F6B7E8FBE393}" type="presParOf" srcId="{AD73A64A-3842-4449-BA04-8DBF6F03FE02}" destId="{E441631E-D6ED-4931-A25D-266E7BF7699F}" srcOrd="1" destOrd="0" presId="urn:microsoft.com/office/officeart/2005/8/layout/list1"/>
    <dgm:cxn modelId="{140BA86D-4C5E-49AC-AD4F-9A16FD1731F1}" type="presParOf" srcId="{25234C94-C491-4395-80E1-10535D84A70E}" destId="{8FC370FD-553E-4B43-8E97-EBCBA63165FA}" srcOrd="13" destOrd="0" presId="urn:microsoft.com/office/officeart/2005/8/layout/list1"/>
    <dgm:cxn modelId="{22B3A4F3-B9DB-4AEE-9309-11AE27B28230}" type="presParOf" srcId="{25234C94-C491-4395-80E1-10535D84A70E}" destId="{795E7289-EE3C-4C5E-B3AE-C96332F986C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73D03E-9FDE-437F-982B-793E6C81B3F7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1C73614-A450-4FAB-B916-BFBD7FC5704F}">
      <dgm:prSet/>
      <dgm:spPr/>
      <dgm:t>
        <a:bodyPr/>
        <a:lstStyle/>
        <a:p>
          <a:r>
            <a:rPr lang="en-US" b="1"/>
            <a:t>Economía = Oikos (casa) + Nomos (reglas)</a:t>
          </a:r>
          <a:endParaRPr lang="en-US"/>
        </a:p>
      </dgm:t>
    </dgm:pt>
    <dgm:pt modelId="{72C0D8AE-BA2C-462F-8917-FEBCC74CDDFA}" type="parTrans" cxnId="{92ECC63C-EB68-4DAB-93E7-5398DFA74527}">
      <dgm:prSet/>
      <dgm:spPr/>
      <dgm:t>
        <a:bodyPr/>
        <a:lstStyle/>
        <a:p>
          <a:endParaRPr lang="en-US"/>
        </a:p>
      </dgm:t>
    </dgm:pt>
    <dgm:pt modelId="{4D35CFE6-E36D-4902-A600-95392B53CDCE}" type="sibTrans" cxnId="{92ECC63C-EB68-4DAB-93E7-5398DFA74527}">
      <dgm:prSet/>
      <dgm:spPr/>
      <dgm:t>
        <a:bodyPr/>
        <a:lstStyle/>
        <a:p>
          <a:endParaRPr lang="en-US"/>
        </a:p>
      </dgm:t>
    </dgm:pt>
    <dgm:pt modelId="{140ED579-2D55-4B14-91F5-B534D3ACE226}">
      <dgm:prSet/>
      <dgm:spPr/>
      <dgm:t>
        <a:bodyPr/>
        <a:lstStyle/>
        <a:p>
          <a:r>
            <a:rPr lang="en-US" b="1"/>
            <a:t>Oikonomos: reglas del hogar y administración de bienes.</a:t>
          </a:r>
          <a:endParaRPr lang="en-US"/>
        </a:p>
      </dgm:t>
    </dgm:pt>
    <dgm:pt modelId="{93AC4CB5-4DF5-42CE-80B7-2CC91DAA9AC3}" type="parTrans" cxnId="{B124D6A7-8054-4D15-A2FA-C8E8B2EF3F84}">
      <dgm:prSet/>
      <dgm:spPr/>
      <dgm:t>
        <a:bodyPr/>
        <a:lstStyle/>
        <a:p>
          <a:endParaRPr lang="en-US"/>
        </a:p>
      </dgm:t>
    </dgm:pt>
    <dgm:pt modelId="{CBDA92DA-475B-4AC3-89E4-924899DF82D3}" type="sibTrans" cxnId="{B124D6A7-8054-4D15-A2FA-C8E8B2EF3F84}">
      <dgm:prSet/>
      <dgm:spPr/>
      <dgm:t>
        <a:bodyPr/>
        <a:lstStyle/>
        <a:p>
          <a:endParaRPr lang="en-US"/>
        </a:p>
      </dgm:t>
    </dgm:pt>
    <dgm:pt modelId="{77D852D3-B0BC-4C5C-96A1-AEDCBF718C08}" type="pres">
      <dgm:prSet presAssocID="{0573D03E-9FDE-437F-982B-793E6C81B3F7}" presName="outerComposite" presStyleCnt="0">
        <dgm:presLayoutVars>
          <dgm:chMax val="5"/>
          <dgm:dir/>
          <dgm:resizeHandles val="exact"/>
        </dgm:presLayoutVars>
      </dgm:prSet>
      <dgm:spPr/>
    </dgm:pt>
    <dgm:pt modelId="{451A2786-4F37-46F1-876B-63DDF47C0221}" type="pres">
      <dgm:prSet presAssocID="{0573D03E-9FDE-437F-982B-793E6C81B3F7}" presName="dummyMaxCanvas" presStyleCnt="0">
        <dgm:presLayoutVars/>
      </dgm:prSet>
      <dgm:spPr/>
    </dgm:pt>
    <dgm:pt modelId="{CFDE6D4D-D041-4BFC-B477-881F4FEBE7FF}" type="pres">
      <dgm:prSet presAssocID="{0573D03E-9FDE-437F-982B-793E6C81B3F7}" presName="TwoNodes_1" presStyleLbl="node1" presStyleIdx="0" presStyleCnt="2">
        <dgm:presLayoutVars>
          <dgm:bulletEnabled val="1"/>
        </dgm:presLayoutVars>
      </dgm:prSet>
      <dgm:spPr/>
    </dgm:pt>
    <dgm:pt modelId="{27969D8A-A896-40AB-A495-FDB3F57AC120}" type="pres">
      <dgm:prSet presAssocID="{0573D03E-9FDE-437F-982B-793E6C81B3F7}" presName="TwoNodes_2" presStyleLbl="node1" presStyleIdx="1" presStyleCnt="2">
        <dgm:presLayoutVars>
          <dgm:bulletEnabled val="1"/>
        </dgm:presLayoutVars>
      </dgm:prSet>
      <dgm:spPr/>
    </dgm:pt>
    <dgm:pt modelId="{ADBD22A6-F74E-473C-90DC-50B79CBB4856}" type="pres">
      <dgm:prSet presAssocID="{0573D03E-9FDE-437F-982B-793E6C81B3F7}" presName="TwoConn_1-2" presStyleLbl="fgAccFollowNode1" presStyleIdx="0" presStyleCnt="1">
        <dgm:presLayoutVars>
          <dgm:bulletEnabled val="1"/>
        </dgm:presLayoutVars>
      </dgm:prSet>
      <dgm:spPr/>
    </dgm:pt>
    <dgm:pt modelId="{B2BDEC48-8215-4E39-8460-DE3940D511C6}" type="pres">
      <dgm:prSet presAssocID="{0573D03E-9FDE-437F-982B-793E6C81B3F7}" presName="TwoNodes_1_text" presStyleLbl="node1" presStyleIdx="1" presStyleCnt="2">
        <dgm:presLayoutVars>
          <dgm:bulletEnabled val="1"/>
        </dgm:presLayoutVars>
      </dgm:prSet>
      <dgm:spPr/>
    </dgm:pt>
    <dgm:pt modelId="{57ED501A-84B6-48EB-A068-2E98616A66A9}" type="pres">
      <dgm:prSet presAssocID="{0573D03E-9FDE-437F-982B-793E6C81B3F7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FA6D3018-CD35-47E8-AF14-CEC5DE77097A}" type="presOf" srcId="{0573D03E-9FDE-437F-982B-793E6C81B3F7}" destId="{77D852D3-B0BC-4C5C-96A1-AEDCBF718C08}" srcOrd="0" destOrd="0" presId="urn:microsoft.com/office/officeart/2005/8/layout/vProcess5"/>
    <dgm:cxn modelId="{92ECC63C-EB68-4DAB-93E7-5398DFA74527}" srcId="{0573D03E-9FDE-437F-982B-793E6C81B3F7}" destId="{C1C73614-A450-4FAB-B916-BFBD7FC5704F}" srcOrd="0" destOrd="0" parTransId="{72C0D8AE-BA2C-462F-8917-FEBCC74CDDFA}" sibTransId="{4D35CFE6-E36D-4902-A600-95392B53CDCE}"/>
    <dgm:cxn modelId="{74331459-02F1-4865-B5A9-454B04DE7E31}" type="presOf" srcId="{4D35CFE6-E36D-4902-A600-95392B53CDCE}" destId="{ADBD22A6-F74E-473C-90DC-50B79CBB4856}" srcOrd="0" destOrd="0" presId="urn:microsoft.com/office/officeart/2005/8/layout/vProcess5"/>
    <dgm:cxn modelId="{B124D6A7-8054-4D15-A2FA-C8E8B2EF3F84}" srcId="{0573D03E-9FDE-437F-982B-793E6C81B3F7}" destId="{140ED579-2D55-4B14-91F5-B534D3ACE226}" srcOrd="1" destOrd="0" parTransId="{93AC4CB5-4DF5-42CE-80B7-2CC91DAA9AC3}" sibTransId="{CBDA92DA-475B-4AC3-89E4-924899DF82D3}"/>
    <dgm:cxn modelId="{1F5DAAC5-BFE1-4C11-BD82-BCF465B1BB0A}" type="presOf" srcId="{C1C73614-A450-4FAB-B916-BFBD7FC5704F}" destId="{CFDE6D4D-D041-4BFC-B477-881F4FEBE7FF}" srcOrd="0" destOrd="0" presId="urn:microsoft.com/office/officeart/2005/8/layout/vProcess5"/>
    <dgm:cxn modelId="{B4A002ED-EEBF-45F2-B526-DA8C1D0754CC}" type="presOf" srcId="{140ED579-2D55-4B14-91F5-B534D3ACE226}" destId="{27969D8A-A896-40AB-A495-FDB3F57AC120}" srcOrd="0" destOrd="0" presId="urn:microsoft.com/office/officeart/2005/8/layout/vProcess5"/>
    <dgm:cxn modelId="{DE9C2DF4-52DF-4B5C-9619-43683C23DA23}" type="presOf" srcId="{C1C73614-A450-4FAB-B916-BFBD7FC5704F}" destId="{B2BDEC48-8215-4E39-8460-DE3940D511C6}" srcOrd="1" destOrd="0" presId="urn:microsoft.com/office/officeart/2005/8/layout/vProcess5"/>
    <dgm:cxn modelId="{0E3052FD-0C70-45F4-ACF5-281BA9F00EB7}" type="presOf" srcId="{140ED579-2D55-4B14-91F5-B534D3ACE226}" destId="{57ED501A-84B6-48EB-A068-2E98616A66A9}" srcOrd="1" destOrd="0" presId="urn:microsoft.com/office/officeart/2005/8/layout/vProcess5"/>
    <dgm:cxn modelId="{A485935A-F977-48DD-8953-500F4E0A6A02}" type="presParOf" srcId="{77D852D3-B0BC-4C5C-96A1-AEDCBF718C08}" destId="{451A2786-4F37-46F1-876B-63DDF47C0221}" srcOrd="0" destOrd="0" presId="urn:microsoft.com/office/officeart/2005/8/layout/vProcess5"/>
    <dgm:cxn modelId="{047A47AD-090E-44A8-B3F6-E3D2C96364EF}" type="presParOf" srcId="{77D852D3-B0BC-4C5C-96A1-AEDCBF718C08}" destId="{CFDE6D4D-D041-4BFC-B477-881F4FEBE7FF}" srcOrd="1" destOrd="0" presId="urn:microsoft.com/office/officeart/2005/8/layout/vProcess5"/>
    <dgm:cxn modelId="{BCAF7489-AB5C-4D9D-B225-EF3D7F3E3520}" type="presParOf" srcId="{77D852D3-B0BC-4C5C-96A1-AEDCBF718C08}" destId="{27969D8A-A896-40AB-A495-FDB3F57AC120}" srcOrd="2" destOrd="0" presId="urn:microsoft.com/office/officeart/2005/8/layout/vProcess5"/>
    <dgm:cxn modelId="{7942AC17-1A5F-4615-8A9C-AAB7542C2969}" type="presParOf" srcId="{77D852D3-B0BC-4C5C-96A1-AEDCBF718C08}" destId="{ADBD22A6-F74E-473C-90DC-50B79CBB4856}" srcOrd="3" destOrd="0" presId="urn:microsoft.com/office/officeart/2005/8/layout/vProcess5"/>
    <dgm:cxn modelId="{589B88AE-9482-45D7-940B-A879E0BACC51}" type="presParOf" srcId="{77D852D3-B0BC-4C5C-96A1-AEDCBF718C08}" destId="{B2BDEC48-8215-4E39-8460-DE3940D511C6}" srcOrd="4" destOrd="0" presId="urn:microsoft.com/office/officeart/2005/8/layout/vProcess5"/>
    <dgm:cxn modelId="{F33257B9-D599-4EF7-892B-848BC1CD60B1}" type="presParOf" srcId="{77D852D3-B0BC-4C5C-96A1-AEDCBF718C08}" destId="{57ED501A-84B6-48EB-A068-2E98616A66A9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2E8CB9-9C08-48E1-87AD-4B2EE084028A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155D5A23-9E7C-4C71-BA02-942E5E2A0894}">
      <dgm:prSet/>
      <dgm:spPr/>
      <dgm:t>
        <a:bodyPr/>
        <a:lstStyle/>
        <a:p>
          <a:pPr>
            <a:defRPr cap="all"/>
          </a:pPr>
          <a:r>
            <a:rPr lang="en-US" b="1"/>
            <a:t>• Los economistas usan el método científico.</a:t>
          </a:r>
          <a:endParaRPr lang="en-US"/>
        </a:p>
      </dgm:t>
    </dgm:pt>
    <dgm:pt modelId="{5B630D5E-8479-4BF7-8214-C8762351DB61}" type="parTrans" cxnId="{0F82AABA-1C5D-4557-8214-A44246786953}">
      <dgm:prSet/>
      <dgm:spPr/>
      <dgm:t>
        <a:bodyPr/>
        <a:lstStyle/>
        <a:p>
          <a:endParaRPr lang="en-US"/>
        </a:p>
      </dgm:t>
    </dgm:pt>
    <dgm:pt modelId="{B9979C3F-3351-4636-9E30-A1DB683A3B53}" type="sibTrans" cxnId="{0F82AABA-1C5D-4557-8214-A44246786953}">
      <dgm:prSet/>
      <dgm:spPr/>
      <dgm:t>
        <a:bodyPr/>
        <a:lstStyle/>
        <a:p>
          <a:endParaRPr lang="en-US"/>
        </a:p>
      </dgm:t>
    </dgm:pt>
    <dgm:pt modelId="{619A3C08-0509-43A6-882E-9D6F40604C8B}">
      <dgm:prSet/>
      <dgm:spPr/>
      <dgm:t>
        <a:bodyPr/>
        <a:lstStyle/>
        <a:p>
          <a:pPr>
            <a:defRPr cap="all"/>
          </a:pPr>
          <a:r>
            <a:rPr lang="en-US" b="1"/>
            <a:t>• Analizan datos históricos en lugar de experimentos directos.</a:t>
          </a:r>
          <a:endParaRPr lang="en-US"/>
        </a:p>
      </dgm:t>
    </dgm:pt>
    <dgm:pt modelId="{0685CEA2-C614-4793-B474-A254ACE9F4B5}" type="parTrans" cxnId="{1304A785-DB3D-4B8B-BB46-636E90E4ADF0}">
      <dgm:prSet/>
      <dgm:spPr/>
      <dgm:t>
        <a:bodyPr/>
        <a:lstStyle/>
        <a:p>
          <a:endParaRPr lang="en-US"/>
        </a:p>
      </dgm:t>
    </dgm:pt>
    <dgm:pt modelId="{BC3A5751-987A-4C4F-BF20-C98375EF5ED6}" type="sibTrans" cxnId="{1304A785-DB3D-4B8B-BB46-636E90E4ADF0}">
      <dgm:prSet/>
      <dgm:spPr/>
      <dgm:t>
        <a:bodyPr/>
        <a:lstStyle/>
        <a:p>
          <a:endParaRPr lang="en-US"/>
        </a:p>
      </dgm:t>
    </dgm:pt>
    <dgm:pt modelId="{C92CC90D-E307-4001-A82D-E17DA121B8C6}">
      <dgm:prSet/>
      <dgm:spPr/>
      <dgm:t>
        <a:bodyPr/>
        <a:lstStyle/>
        <a:p>
          <a:pPr>
            <a:defRPr cap="all"/>
          </a:pPr>
          <a:r>
            <a:rPr lang="en-US" b="1"/>
            <a:t>• La economía estudia la escasez y decisiones económicas.</a:t>
          </a:r>
          <a:endParaRPr lang="en-US"/>
        </a:p>
      </dgm:t>
    </dgm:pt>
    <dgm:pt modelId="{E0E7CEF6-D0BD-43D4-910F-E673A2D87095}" type="parTrans" cxnId="{DF79BDC9-3F7F-467D-8FF0-8FAF49F4CF4A}">
      <dgm:prSet/>
      <dgm:spPr/>
      <dgm:t>
        <a:bodyPr/>
        <a:lstStyle/>
        <a:p>
          <a:endParaRPr lang="en-US"/>
        </a:p>
      </dgm:t>
    </dgm:pt>
    <dgm:pt modelId="{6721B9C5-BBA2-45FC-B942-06B859394D67}" type="sibTrans" cxnId="{DF79BDC9-3F7F-467D-8FF0-8FAF49F4CF4A}">
      <dgm:prSet/>
      <dgm:spPr/>
      <dgm:t>
        <a:bodyPr/>
        <a:lstStyle/>
        <a:p>
          <a:endParaRPr lang="en-US"/>
        </a:p>
      </dgm:t>
    </dgm:pt>
    <dgm:pt modelId="{3F9912F8-1878-4A34-AAB9-9DF73EEABBD9}" type="pres">
      <dgm:prSet presAssocID="{0E2E8CB9-9C08-48E1-87AD-4B2EE084028A}" presName="root" presStyleCnt="0">
        <dgm:presLayoutVars>
          <dgm:dir/>
          <dgm:resizeHandles val="exact"/>
        </dgm:presLayoutVars>
      </dgm:prSet>
      <dgm:spPr/>
    </dgm:pt>
    <dgm:pt modelId="{2A06A01D-51CD-45B3-8518-0CE2FBD3394B}" type="pres">
      <dgm:prSet presAssocID="{155D5A23-9E7C-4C71-BA02-942E5E2A0894}" presName="compNode" presStyleCnt="0"/>
      <dgm:spPr/>
    </dgm:pt>
    <dgm:pt modelId="{B655221C-AE57-4C78-BD0E-5B479B9EC458}" type="pres">
      <dgm:prSet presAssocID="{155D5A23-9E7C-4C71-BA02-942E5E2A0894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2F320288-847B-4630-B134-F4FCDD14065E}" type="pres">
      <dgm:prSet presAssocID="{155D5A23-9E7C-4C71-BA02-942E5E2A089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192819E2-1207-4A69-A610-1AAB854C1261}" type="pres">
      <dgm:prSet presAssocID="{155D5A23-9E7C-4C71-BA02-942E5E2A0894}" presName="spaceRect" presStyleCnt="0"/>
      <dgm:spPr/>
    </dgm:pt>
    <dgm:pt modelId="{206825A6-B704-4D06-9D79-6CC0BB0C0B59}" type="pres">
      <dgm:prSet presAssocID="{155D5A23-9E7C-4C71-BA02-942E5E2A0894}" presName="textRect" presStyleLbl="revTx" presStyleIdx="0" presStyleCnt="3">
        <dgm:presLayoutVars>
          <dgm:chMax val="1"/>
          <dgm:chPref val="1"/>
        </dgm:presLayoutVars>
      </dgm:prSet>
      <dgm:spPr/>
    </dgm:pt>
    <dgm:pt modelId="{ACA049C9-D6B5-4904-9035-4AA06A706ACF}" type="pres">
      <dgm:prSet presAssocID="{B9979C3F-3351-4636-9E30-A1DB683A3B53}" presName="sibTrans" presStyleCnt="0"/>
      <dgm:spPr/>
    </dgm:pt>
    <dgm:pt modelId="{247B6F75-4DFF-4188-A12A-BA4EED4AA050}" type="pres">
      <dgm:prSet presAssocID="{619A3C08-0509-43A6-882E-9D6F40604C8B}" presName="compNode" presStyleCnt="0"/>
      <dgm:spPr/>
    </dgm:pt>
    <dgm:pt modelId="{E432E925-E234-42A7-8F98-27E7C317120C}" type="pres">
      <dgm:prSet presAssocID="{619A3C08-0509-43A6-882E-9D6F40604C8B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276606E9-91CC-4464-B1C5-97D7C5525438}" type="pres">
      <dgm:prSet presAssocID="{619A3C08-0509-43A6-882E-9D6F40604C8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entífico"/>
        </a:ext>
      </dgm:extLst>
    </dgm:pt>
    <dgm:pt modelId="{228590C2-99DA-4328-8D05-9DF9BBE24505}" type="pres">
      <dgm:prSet presAssocID="{619A3C08-0509-43A6-882E-9D6F40604C8B}" presName="spaceRect" presStyleCnt="0"/>
      <dgm:spPr/>
    </dgm:pt>
    <dgm:pt modelId="{AC2C5E77-DF61-46F0-A04F-CF57BCE21A5E}" type="pres">
      <dgm:prSet presAssocID="{619A3C08-0509-43A6-882E-9D6F40604C8B}" presName="textRect" presStyleLbl="revTx" presStyleIdx="1" presStyleCnt="3">
        <dgm:presLayoutVars>
          <dgm:chMax val="1"/>
          <dgm:chPref val="1"/>
        </dgm:presLayoutVars>
      </dgm:prSet>
      <dgm:spPr/>
    </dgm:pt>
    <dgm:pt modelId="{BF6FB26F-572A-499C-A37C-B5EB6BC378A0}" type="pres">
      <dgm:prSet presAssocID="{BC3A5751-987A-4C4F-BF20-C98375EF5ED6}" presName="sibTrans" presStyleCnt="0"/>
      <dgm:spPr/>
    </dgm:pt>
    <dgm:pt modelId="{813F809D-2748-4DED-AAF2-2EC10A038A09}" type="pres">
      <dgm:prSet presAssocID="{C92CC90D-E307-4001-A82D-E17DA121B8C6}" presName="compNode" presStyleCnt="0"/>
      <dgm:spPr/>
    </dgm:pt>
    <dgm:pt modelId="{CBB1B8B1-9A6F-443B-8079-5C0CEA6FAEC5}" type="pres">
      <dgm:prSet presAssocID="{C92CC90D-E307-4001-A82D-E17DA121B8C6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CB78CEE9-D1D8-4A08-BA04-51474CA44972}" type="pres">
      <dgm:prSet presAssocID="{C92CC90D-E307-4001-A82D-E17DA121B8C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das"/>
        </a:ext>
      </dgm:extLst>
    </dgm:pt>
    <dgm:pt modelId="{7F22AAAE-65F2-44B8-8636-3C11723D9E97}" type="pres">
      <dgm:prSet presAssocID="{C92CC90D-E307-4001-A82D-E17DA121B8C6}" presName="spaceRect" presStyleCnt="0"/>
      <dgm:spPr/>
    </dgm:pt>
    <dgm:pt modelId="{49DE159B-6547-4320-B413-AD59760DEF6F}" type="pres">
      <dgm:prSet presAssocID="{C92CC90D-E307-4001-A82D-E17DA121B8C6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336F8A53-9D3E-4D27-8FAA-DEEDCE160EC9}" type="presOf" srcId="{0E2E8CB9-9C08-48E1-87AD-4B2EE084028A}" destId="{3F9912F8-1878-4A34-AAB9-9DF73EEABBD9}" srcOrd="0" destOrd="0" presId="urn:microsoft.com/office/officeart/2018/5/layout/IconLeafLabelList"/>
    <dgm:cxn modelId="{3185AD57-AC84-4690-B044-3031F063E6BA}" type="presOf" srcId="{C92CC90D-E307-4001-A82D-E17DA121B8C6}" destId="{49DE159B-6547-4320-B413-AD59760DEF6F}" srcOrd="0" destOrd="0" presId="urn:microsoft.com/office/officeart/2018/5/layout/IconLeafLabelList"/>
    <dgm:cxn modelId="{1304A785-DB3D-4B8B-BB46-636E90E4ADF0}" srcId="{0E2E8CB9-9C08-48E1-87AD-4B2EE084028A}" destId="{619A3C08-0509-43A6-882E-9D6F40604C8B}" srcOrd="1" destOrd="0" parTransId="{0685CEA2-C614-4793-B474-A254ACE9F4B5}" sibTransId="{BC3A5751-987A-4C4F-BF20-C98375EF5ED6}"/>
    <dgm:cxn modelId="{FCD8E2A6-0F70-4423-942A-04094F555807}" type="presOf" srcId="{155D5A23-9E7C-4C71-BA02-942E5E2A0894}" destId="{206825A6-B704-4D06-9D79-6CC0BB0C0B59}" srcOrd="0" destOrd="0" presId="urn:microsoft.com/office/officeart/2018/5/layout/IconLeafLabelList"/>
    <dgm:cxn modelId="{0F82AABA-1C5D-4557-8214-A44246786953}" srcId="{0E2E8CB9-9C08-48E1-87AD-4B2EE084028A}" destId="{155D5A23-9E7C-4C71-BA02-942E5E2A0894}" srcOrd="0" destOrd="0" parTransId="{5B630D5E-8479-4BF7-8214-C8762351DB61}" sibTransId="{B9979C3F-3351-4636-9E30-A1DB683A3B53}"/>
    <dgm:cxn modelId="{DF79BDC9-3F7F-467D-8FF0-8FAF49F4CF4A}" srcId="{0E2E8CB9-9C08-48E1-87AD-4B2EE084028A}" destId="{C92CC90D-E307-4001-A82D-E17DA121B8C6}" srcOrd="2" destOrd="0" parTransId="{E0E7CEF6-D0BD-43D4-910F-E673A2D87095}" sibTransId="{6721B9C5-BBA2-45FC-B942-06B859394D67}"/>
    <dgm:cxn modelId="{EF111BF3-4A2F-4E57-B527-6A8137043DE9}" type="presOf" srcId="{619A3C08-0509-43A6-882E-9D6F40604C8B}" destId="{AC2C5E77-DF61-46F0-A04F-CF57BCE21A5E}" srcOrd="0" destOrd="0" presId="urn:microsoft.com/office/officeart/2018/5/layout/IconLeafLabelList"/>
    <dgm:cxn modelId="{32EB34FE-93CC-4109-86A4-5E285F4623F7}" type="presParOf" srcId="{3F9912F8-1878-4A34-AAB9-9DF73EEABBD9}" destId="{2A06A01D-51CD-45B3-8518-0CE2FBD3394B}" srcOrd="0" destOrd="0" presId="urn:microsoft.com/office/officeart/2018/5/layout/IconLeafLabelList"/>
    <dgm:cxn modelId="{D7B996C1-A7B7-4EFE-8E9B-233B8684A006}" type="presParOf" srcId="{2A06A01D-51CD-45B3-8518-0CE2FBD3394B}" destId="{B655221C-AE57-4C78-BD0E-5B479B9EC458}" srcOrd="0" destOrd="0" presId="urn:microsoft.com/office/officeart/2018/5/layout/IconLeafLabelList"/>
    <dgm:cxn modelId="{0C2F4F8A-F62A-412B-A71D-312C1EAB0C0A}" type="presParOf" srcId="{2A06A01D-51CD-45B3-8518-0CE2FBD3394B}" destId="{2F320288-847B-4630-B134-F4FCDD14065E}" srcOrd="1" destOrd="0" presId="urn:microsoft.com/office/officeart/2018/5/layout/IconLeafLabelList"/>
    <dgm:cxn modelId="{992A3E9E-ED7B-4737-8316-85A12F1AAFB6}" type="presParOf" srcId="{2A06A01D-51CD-45B3-8518-0CE2FBD3394B}" destId="{192819E2-1207-4A69-A610-1AAB854C1261}" srcOrd="2" destOrd="0" presId="urn:microsoft.com/office/officeart/2018/5/layout/IconLeafLabelList"/>
    <dgm:cxn modelId="{CFA0423C-BEE9-401E-93BA-C565C94E41DF}" type="presParOf" srcId="{2A06A01D-51CD-45B3-8518-0CE2FBD3394B}" destId="{206825A6-B704-4D06-9D79-6CC0BB0C0B59}" srcOrd="3" destOrd="0" presId="urn:microsoft.com/office/officeart/2018/5/layout/IconLeafLabelList"/>
    <dgm:cxn modelId="{2B66EF94-186B-49A8-AA0E-C1B8E6538538}" type="presParOf" srcId="{3F9912F8-1878-4A34-AAB9-9DF73EEABBD9}" destId="{ACA049C9-D6B5-4904-9035-4AA06A706ACF}" srcOrd="1" destOrd="0" presId="urn:microsoft.com/office/officeart/2018/5/layout/IconLeafLabelList"/>
    <dgm:cxn modelId="{835CC2CC-00BD-4539-83CD-8B9293AE672B}" type="presParOf" srcId="{3F9912F8-1878-4A34-AAB9-9DF73EEABBD9}" destId="{247B6F75-4DFF-4188-A12A-BA4EED4AA050}" srcOrd="2" destOrd="0" presId="urn:microsoft.com/office/officeart/2018/5/layout/IconLeafLabelList"/>
    <dgm:cxn modelId="{DC6CFAA0-C13F-4536-86B6-B87B072189BB}" type="presParOf" srcId="{247B6F75-4DFF-4188-A12A-BA4EED4AA050}" destId="{E432E925-E234-42A7-8F98-27E7C317120C}" srcOrd="0" destOrd="0" presId="urn:microsoft.com/office/officeart/2018/5/layout/IconLeafLabelList"/>
    <dgm:cxn modelId="{B10B028C-4988-42C4-9D19-867D392B328E}" type="presParOf" srcId="{247B6F75-4DFF-4188-A12A-BA4EED4AA050}" destId="{276606E9-91CC-4464-B1C5-97D7C5525438}" srcOrd="1" destOrd="0" presId="urn:microsoft.com/office/officeart/2018/5/layout/IconLeafLabelList"/>
    <dgm:cxn modelId="{E61A44A9-B30F-475F-B466-A0307452FFB1}" type="presParOf" srcId="{247B6F75-4DFF-4188-A12A-BA4EED4AA050}" destId="{228590C2-99DA-4328-8D05-9DF9BBE24505}" srcOrd="2" destOrd="0" presId="urn:microsoft.com/office/officeart/2018/5/layout/IconLeafLabelList"/>
    <dgm:cxn modelId="{7DE67E14-5700-49C9-8F79-A53F2DB168EB}" type="presParOf" srcId="{247B6F75-4DFF-4188-A12A-BA4EED4AA050}" destId="{AC2C5E77-DF61-46F0-A04F-CF57BCE21A5E}" srcOrd="3" destOrd="0" presId="urn:microsoft.com/office/officeart/2018/5/layout/IconLeafLabelList"/>
    <dgm:cxn modelId="{5317C315-551E-4F07-B2A4-516D73C76A47}" type="presParOf" srcId="{3F9912F8-1878-4A34-AAB9-9DF73EEABBD9}" destId="{BF6FB26F-572A-499C-A37C-B5EB6BC378A0}" srcOrd="3" destOrd="0" presId="urn:microsoft.com/office/officeart/2018/5/layout/IconLeafLabelList"/>
    <dgm:cxn modelId="{47F951E6-FA33-4AD5-BA87-8535ABB034F0}" type="presParOf" srcId="{3F9912F8-1878-4A34-AAB9-9DF73EEABBD9}" destId="{813F809D-2748-4DED-AAF2-2EC10A038A09}" srcOrd="4" destOrd="0" presId="urn:microsoft.com/office/officeart/2018/5/layout/IconLeafLabelList"/>
    <dgm:cxn modelId="{08548034-BF1B-4B73-ADDB-9C796A873156}" type="presParOf" srcId="{813F809D-2748-4DED-AAF2-2EC10A038A09}" destId="{CBB1B8B1-9A6F-443B-8079-5C0CEA6FAEC5}" srcOrd="0" destOrd="0" presId="urn:microsoft.com/office/officeart/2018/5/layout/IconLeafLabelList"/>
    <dgm:cxn modelId="{50726F03-4239-4ACE-A766-8571FB0E3153}" type="presParOf" srcId="{813F809D-2748-4DED-AAF2-2EC10A038A09}" destId="{CB78CEE9-D1D8-4A08-BA04-51474CA44972}" srcOrd="1" destOrd="0" presId="urn:microsoft.com/office/officeart/2018/5/layout/IconLeafLabelList"/>
    <dgm:cxn modelId="{184BE76E-7995-4901-A072-32247D2EEC02}" type="presParOf" srcId="{813F809D-2748-4DED-AAF2-2EC10A038A09}" destId="{7F22AAAE-65F2-44B8-8636-3C11723D9E97}" srcOrd="2" destOrd="0" presId="urn:microsoft.com/office/officeart/2018/5/layout/IconLeafLabelList"/>
    <dgm:cxn modelId="{3365C19B-97C3-4765-B426-5E04D23F79A8}" type="presParOf" srcId="{813F809D-2748-4DED-AAF2-2EC10A038A09}" destId="{49DE159B-6547-4320-B413-AD59760DEF6F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D3FF8-622E-4108-B94B-615B77E105C8}">
      <dsp:nvSpPr>
        <dsp:cNvPr id="0" name=""/>
        <dsp:cNvSpPr/>
      </dsp:nvSpPr>
      <dsp:spPr>
        <a:xfrm>
          <a:off x="0" y="2322442"/>
          <a:ext cx="6716486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646729-9288-4A77-81F4-EA2A0D85738B}">
      <dsp:nvSpPr>
        <dsp:cNvPr id="0" name=""/>
        <dsp:cNvSpPr/>
      </dsp:nvSpPr>
      <dsp:spPr>
        <a:xfrm>
          <a:off x="335824" y="2071522"/>
          <a:ext cx="4701540" cy="501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707" tIns="0" rIns="177707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- </a:t>
          </a:r>
          <a:r>
            <a:rPr lang="en-US" sz="1700" b="1" kern="1200" dirty="0" err="1"/>
            <a:t>Introducción</a:t>
          </a:r>
          <a:endParaRPr lang="en-US" sz="1700" kern="1200" dirty="0"/>
        </a:p>
      </dsp:txBody>
      <dsp:txXfrm>
        <a:off x="360322" y="2096020"/>
        <a:ext cx="4652544" cy="452844"/>
      </dsp:txXfrm>
    </dsp:sp>
    <dsp:sp modelId="{438C0484-1E29-4C0A-99E4-5405F5D8410F}">
      <dsp:nvSpPr>
        <dsp:cNvPr id="0" name=""/>
        <dsp:cNvSpPr/>
      </dsp:nvSpPr>
      <dsp:spPr>
        <a:xfrm>
          <a:off x="0" y="3093562"/>
          <a:ext cx="6716486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094FD8-F35E-4B53-AD41-39D1880E0FBE}">
      <dsp:nvSpPr>
        <dsp:cNvPr id="0" name=""/>
        <dsp:cNvSpPr/>
      </dsp:nvSpPr>
      <dsp:spPr>
        <a:xfrm>
          <a:off x="335824" y="2842642"/>
          <a:ext cx="4701540" cy="5018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707" tIns="0" rIns="177707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- Etimología, Protoeconomía e historia antigua</a:t>
          </a:r>
          <a:endParaRPr lang="en-US" sz="1700" kern="1200"/>
        </a:p>
      </dsp:txBody>
      <dsp:txXfrm>
        <a:off x="360322" y="2867140"/>
        <a:ext cx="4652544" cy="452844"/>
      </dsp:txXfrm>
    </dsp:sp>
    <dsp:sp modelId="{797F3B25-FC50-4DC0-9C7A-C42A7918ACAA}">
      <dsp:nvSpPr>
        <dsp:cNvPr id="0" name=""/>
        <dsp:cNvSpPr/>
      </dsp:nvSpPr>
      <dsp:spPr>
        <a:xfrm>
          <a:off x="0" y="3864682"/>
          <a:ext cx="6716486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6B235D-4C74-4D96-AB13-5F6CB2ABFF8E}">
      <dsp:nvSpPr>
        <dsp:cNvPr id="0" name=""/>
        <dsp:cNvSpPr/>
      </dsp:nvSpPr>
      <dsp:spPr>
        <a:xfrm>
          <a:off x="335824" y="3613762"/>
          <a:ext cx="4701540" cy="5018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707" tIns="0" rIns="177707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- Mano Invisible y Homo Oeconomicus</a:t>
          </a:r>
          <a:endParaRPr lang="en-US" sz="1700" kern="1200"/>
        </a:p>
      </dsp:txBody>
      <dsp:txXfrm>
        <a:off x="360322" y="3638260"/>
        <a:ext cx="4652544" cy="452844"/>
      </dsp:txXfrm>
    </dsp:sp>
    <dsp:sp modelId="{795E7289-EE3C-4C5E-B3AE-C96332F986CD}">
      <dsp:nvSpPr>
        <dsp:cNvPr id="0" name=""/>
        <dsp:cNvSpPr/>
      </dsp:nvSpPr>
      <dsp:spPr>
        <a:xfrm>
          <a:off x="0" y="4635802"/>
          <a:ext cx="6716486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41631E-D6ED-4931-A25D-266E7BF7699F}">
      <dsp:nvSpPr>
        <dsp:cNvPr id="0" name=""/>
        <dsp:cNvSpPr/>
      </dsp:nvSpPr>
      <dsp:spPr>
        <a:xfrm>
          <a:off x="335824" y="4384882"/>
          <a:ext cx="4701540" cy="5018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707" tIns="0" rIns="177707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- Economía como ciencia</a:t>
          </a:r>
          <a:endParaRPr lang="en-US" sz="1700" kern="1200"/>
        </a:p>
      </dsp:txBody>
      <dsp:txXfrm>
        <a:off x="360322" y="4409380"/>
        <a:ext cx="4652544" cy="4528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DE6D4D-D041-4BFC-B477-881F4FEBE7FF}">
      <dsp:nvSpPr>
        <dsp:cNvPr id="0" name=""/>
        <dsp:cNvSpPr/>
      </dsp:nvSpPr>
      <dsp:spPr>
        <a:xfrm>
          <a:off x="0" y="0"/>
          <a:ext cx="6703695" cy="17769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Economía = Oikos (casa) + Nomos (reglas)</a:t>
          </a:r>
          <a:endParaRPr lang="en-US" sz="3300" kern="1200"/>
        </a:p>
      </dsp:txBody>
      <dsp:txXfrm>
        <a:off x="52046" y="52046"/>
        <a:ext cx="4867033" cy="1672902"/>
      </dsp:txXfrm>
    </dsp:sp>
    <dsp:sp modelId="{27969D8A-A896-40AB-A495-FDB3F57AC120}">
      <dsp:nvSpPr>
        <dsp:cNvPr id="0" name=""/>
        <dsp:cNvSpPr/>
      </dsp:nvSpPr>
      <dsp:spPr>
        <a:xfrm>
          <a:off x="1183004" y="2171881"/>
          <a:ext cx="6703695" cy="1776994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Oikonomos: reglas del hogar y administración de bienes.</a:t>
          </a:r>
          <a:endParaRPr lang="en-US" sz="3300" kern="1200"/>
        </a:p>
      </dsp:txBody>
      <dsp:txXfrm>
        <a:off x="1235050" y="2223927"/>
        <a:ext cx="4261551" cy="1672902"/>
      </dsp:txXfrm>
    </dsp:sp>
    <dsp:sp modelId="{ADBD22A6-F74E-473C-90DC-50B79CBB4856}">
      <dsp:nvSpPr>
        <dsp:cNvPr id="0" name=""/>
        <dsp:cNvSpPr/>
      </dsp:nvSpPr>
      <dsp:spPr>
        <a:xfrm>
          <a:off x="5548648" y="1396914"/>
          <a:ext cx="1155046" cy="115504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808533" y="1396914"/>
        <a:ext cx="635276" cy="8691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55221C-AE57-4C78-BD0E-5B479B9EC458}">
      <dsp:nvSpPr>
        <dsp:cNvPr id="0" name=""/>
        <dsp:cNvSpPr/>
      </dsp:nvSpPr>
      <dsp:spPr>
        <a:xfrm>
          <a:off x="530099" y="691938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320288-847B-4630-B134-F4FCDD14065E}">
      <dsp:nvSpPr>
        <dsp:cNvPr id="0" name=""/>
        <dsp:cNvSpPr/>
      </dsp:nvSpPr>
      <dsp:spPr>
        <a:xfrm>
          <a:off x="829912" y="991750"/>
          <a:ext cx="807187" cy="807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6825A6-B704-4D06-9D79-6CC0BB0C0B59}">
      <dsp:nvSpPr>
        <dsp:cNvPr id="0" name=""/>
        <dsp:cNvSpPr/>
      </dsp:nvSpPr>
      <dsp:spPr>
        <a:xfrm>
          <a:off x="80381" y="2536938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/>
            <a:t>• Los economistas usan el método científico.</a:t>
          </a:r>
          <a:endParaRPr lang="en-US" sz="1600" kern="1200"/>
        </a:p>
      </dsp:txBody>
      <dsp:txXfrm>
        <a:off x="80381" y="2536938"/>
        <a:ext cx="2306250" cy="720000"/>
      </dsp:txXfrm>
    </dsp:sp>
    <dsp:sp modelId="{E432E925-E234-42A7-8F98-27E7C317120C}">
      <dsp:nvSpPr>
        <dsp:cNvPr id="0" name=""/>
        <dsp:cNvSpPr/>
      </dsp:nvSpPr>
      <dsp:spPr>
        <a:xfrm>
          <a:off x="3239943" y="691938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6606E9-91CC-4464-B1C5-97D7C5525438}">
      <dsp:nvSpPr>
        <dsp:cNvPr id="0" name=""/>
        <dsp:cNvSpPr/>
      </dsp:nvSpPr>
      <dsp:spPr>
        <a:xfrm>
          <a:off x="3539756" y="991750"/>
          <a:ext cx="807187" cy="807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2C5E77-DF61-46F0-A04F-CF57BCE21A5E}">
      <dsp:nvSpPr>
        <dsp:cNvPr id="0" name=""/>
        <dsp:cNvSpPr/>
      </dsp:nvSpPr>
      <dsp:spPr>
        <a:xfrm>
          <a:off x="2790224" y="2536938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/>
            <a:t>• Analizan datos históricos en lugar de experimentos directos.</a:t>
          </a:r>
          <a:endParaRPr lang="en-US" sz="1600" kern="1200"/>
        </a:p>
      </dsp:txBody>
      <dsp:txXfrm>
        <a:off x="2790224" y="2536938"/>
        <a:ext cx="2306250" cy="720000"/>
      </dsp:txXfrm>
    </dsp:sp>
    <dsp:sp modelId="{CBB1B8B1-9A6F-443B-8079-5C0CEA6FAEC5}">
      <dsp:nvSpPr>
        <dsp:cNvPr id="0" name=""/>
        <dsp:cNvSpPr/>
      </dsp:nvSpPr>
      <dsp:spPr>
        <a:xfrm>
          <a:off x="5949787" y="691938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78CEE9-D1D8-4A08-BA04-51474CA44972}">
      <dsp:nvSpPr>
        <dsp:cNvPr id="0" name=""/>
        <dsp:cNvSpPr/>
      </dsp:nvSpPr>
      <dsp:spPr>
        <a:xfrm>
          <a:off x="6249600" y="991750"/>
          <a:ext cx="807187" cy="807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DE159B-6547-4320-B413-AD59760DEF6F}">
      <dsp:nvSpPr>
        <dsp:cNvPr id="0" name=""/>
        <dsp:cNvSpPr/>
      </dsp:nvSpPr>
      <dsp:spPr>
        <a:xfrm>
          <a:off x="5500068" y="2536938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/>
            <a:t>• La economía estudia la escasez y decisiones económicas.</a:t>
          </a:r>
          <a:endParaRPr lang="en-US" sz="1600" kern="1200"/>
        </a:p>
      </dsp:txBody>
      <dsp:txXfrm>
        <a:off x="5500068" y="2536938"/>
        <a:ext cx="23062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uchile-my.sharepoint.com/personal/alexander_calhueque_uchile_cl/Documents/Ayudant&#237;as/Introducci&#243;n%20a%20la%20Econom&#237;a%20(ayudant&#237;a)/Clase%202%20Introducci&#243;n%20a%20la%20Econom&#237;a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Monedas">
            <a:extLst>
              <a:ext uri="{FF2B5EF4-FFF2-40B4-BE49-F238E27FC236}">
                <a16:creationId xmlns:a16="http://schemas.microsoft.com/office/drawing/2014/main" id="{3ACF5CA4-44DA-1F1D-2402-CBFB606A0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3741" y="2165637"/>
            <a:ext cx="2526726" cy="2526726"/>
          </a:xfrm>
          <a:prstGeom prst="rect">
            <a:avLst/>
          </a:prstGeom>
        </p:spPr>
      </p:pic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2494" y="0"/>
            <a:ext cx="5671506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6545" y="762538"/>
            <a:ext cx="4237012" cy="3199862"/>
          </a:xfrm>
        </p:spPr>
        <p:txBody>
          <a:bodyPr anchor="b">
            <a:norm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lang="es-CL" sz="5700">
                <a:solidFill>
                  <a:srgbClr val="FFFFFF"/>
                </a:solidFill>
              </a:rPr>
              <a:t>Introducción a la Economía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16545" y="4312561"/>
            <a:ext cx="4237012" cy="1687815"/>
          </a:xfrm>
        </p:spPr>
        <p:txBody>
          <a:bodyPr anchor="t">
            <a:normAutofit/>
          </a:bodyPr>
          <a:lstStyle/>
          <a:p>
            <a:pPr algn="l">
              <a:lnSpc>
                <a:spcPct val="90000"/>
              </a:lnSpc>
              <a:defRPr>
                <a:solidFill>
                  <a:srgbClr val="C8C8C8"/>
                </a:solidFill>
              </a:defRPr>
            </a:pPr>
            <a:r>
              <a:rPr lang="es-ES" sz="2500">
                <a:solidFill>
                  <a:srgbClr val="FFFFFF"/>
                </a:solidFill>
              </a:rPr>
              <a:t>Profesor Rafael Plaza</a:t>
            </a:r>
          </a:p>
          <a:p>
            <a:pPr algn="l">
              <a:lnSpc>
                <a:spcPct val="90000"/>
              </a:lnSpc>
            </a:pPr>
            <a:r>
              <a:rPr lang="es-ES" sz="2500">
                <a:solidFill>
                  <a:srgbClr val="FFFFFF"/>
                </a:solidFill>
              </a:rPr>
              <a:t>Ayudante Alexander Calhueque</a:t>
            </a:r>
          </a:p>
          <a:p>
            <a:pPr algn="l">
              <a:lnSpc>
                <a:spcPct val="90000"/>
              </a:lnSpc>
            </a:pPr>
            <a:r>
              <a:rPr lang="es-ES" sz="2500">
                <a:solidFill>
                  <a:srgbClr val="FFFFFF"/>
                </a:solidFill>
              </a:rPr>
              <a:t>17 de mayo de 2025</a:t>
            </a:r>
          </a:p>
        </p:txBody>
      </p:sp>
      <p:sp>
        <p:nvSpPr>
          <p:cNvPr id="28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8261" y="4043302"/>
            <a:ext cx="3977640" cy="18288"/>
          </a:xfrm>
          <a:custGeom>
            <a:avLst/>
            <a:gdLst>
              <a:gd name="connsiteX0" fmla="*/ 0 w 3977640"/>
              <a:gd name="connsiteY0" fmla="*/ 0 h 18288"/>
              <a:gd name="connsiteX1" fmla="*/ 742493 w 3977640"/>
              <a:gd name="connsiteY1" fmla="*/ 0 h 18288"/>
              <a:gd name="connsiteX2" fmla="*/ 1445209 w 3977640"/>
              <a:gd name="connsiteY2" fmla="*/ 0 h 18288"/>
              <a:gd name="connsiteX3" fmla="*/ 2147926 w 3977640"/>
              <a:gd name="connsiteY3" fmla="*/ 0 h 18288"/>
              <a:gd name="connsiteX4" fmla="*/ 2691536 w 3977640"/>
              <a:gd name="connsiteY4" fmla="*/ 0 h 18288"/>
              <a:gd name="connsiteX5" fmla="*/ 3274924 w 3977640"/>
              <a:gd name="connsiteY5" fmla="*/ 0 h 18288"/>
              <a:gd name="connsiteX6" fmla="*/ 3977640 w 3977640"/>
              <a:gd name="connsiteY6" fmla="*/ 0 h 18288"/>
              <a:gd name="connsiteX7" fmla="*/ 3977640 w 3977640"/>
              <a:gd name="connsiteY7" fmla="*/ 18288 h 18288"/>
              <a:gd name="connsiteX8" fmla="*/ 3314700 w 3977640"/>
              <a:gd name="connsiteY8" fmla="*/ 18288 h 18288"/>
              <a:gd name="connsiteX9" fmla="*/ 2771089 w 3977640"/>
              <a:gd name="connsiteY9" fmla="*/ 18288 h 18288"/>
              <a:gd name="connsiteX10" fmla="*/ 2227478 w 3977640"/>
              <a:gd name="connsiteY10" fmla="*/ 18288 h 18288"/>
              <a:gd name="connsiteX11" fmla="*/ 1524762 w 3977640"/>
              <a:gd name="connsiteY11" fmla="*/ 18288 h 18288"/>
              <a:gd name="connsiteX12" fmla="*/ 941375 w 3977640"/>
              <a:gd name="connsiteY12" fmla="*/ 18288 h 18288"/>
              <a:gd name="connsiteX13" fmla="*/ 0 w 3977640"/>
              <a:gd name="connsiteY13" fmla="*/ 18288 h 18288"/>
              <a:gd name="connsiteX14" fmla="*/ 0 w 397764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77640" h="18288" fill="none" extrusionOk="0">
                <a:moveTo>
                  <a:pt x="0" y="0"/>
                </a:moveTo>
                <a:cubicBezTo>
                  <a:pt x="362724" y="-2785"/>
                  <a:pt x="438784" y="-35866"/>
                  <a:pt x="742493" y="0"/>
                </a:cubicBezTo>
                <a:cubicBezTo>
                  <a:pt x="1046202" y="35866"/>
                  <a:pt x="1214361" y="6330"/>
                  <a:pt x="1445209" y="0"/>
                </a:cubicBezTo>
                <a:cubicBezTo>
                  <a:pt x="1676057" y="-6330"/>
                  <a:pt x="1906372" y="-3266"/>
                  <a:pt x="2147926" y="0"/>
                </a:cubicBezTo>
                <a:cubicBezTo>
                  <a:pt x="2389480" y="3266"/>
                  <a:pt x="2520714" y="16824"/>
                  <a:pt x="2691536" y="0"/>
                </a:cubicBezTo>
                <a:cubicBezTo>
                  <a:pt x="2862358" y="-16824"/>
                  <a:pt x="3036508" y="-14038"/>
                  <a:pt x="3274924" y="0"/>
                </a:cubicBezTo>
                <a:cubicBezTo>
                  <a:pt x="3513340" y="14038"/>
                  <a:pt x="3634141" y="-18809"/>
                  <a:pt x="3977640" y="0"/>
                </a:cubicBezTo>
                <a:cubicBezTo>
                  <a:pt x="3977140" y="8855"/>
                  <a:pt x="3977749" y="14521"/>
                  <a:pt x="3977640" y="18288"/>
                </a:cubicBezTo>
                <a:cubicBezTo>
                  <a:pt x="3757007" y="32029"/>
                  <a:pt x="3469003" y="-5112"/>
                  <a:pt x="3314700" y="18288"/>
                </a:cubicBezTo>
                <a:cubicBezTo>
                  <a:pt x="3160397" y="41688"/>
                  <a:pt x="2914663" y="19512"/>
                  <a:pt x="2771089" y="18288"/>
                </a:cubicBezTo>
                <a:cubicBezTo>
                  <a:pt x="2627515" y="17064"/>
                  <a:pt x="2417576" y="42034"/>
                  <a:pt x="2227478" y="18288"/>
                </a:cubicBezTo>
                <a:cubicBezTo>
                  <a:pt x="2037380" y="-5458"/>
                  <a:pt x="1775246" y="-2032"/>
                  <a:pt x="1524762" y="18288"/>
                </a:cubicBezTo>
                <a:cubicBezTo>
                  <a:pt x="1274278" y="38608"/>
                  <a:pt x="1225405" y="46940"/>
                  <a:pt x="941375" y="18288"/>
                </a:cubicBezTo>
                <a:cubicBezTo>
                  <a:pt x="657345" y="-10364"/>
                  <a:pt x="468340" y="57851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3977640" h="18288" stroke="0" extrusionOk="0">
                <a:moveTo>
                  <a:pt x="0" y="0"/>
                </a:moveTo>
                <a:cubicBezTo>
                  <a:pt x="167643" y="7540"/>
                  <a:pt x="416663" y="12011"/>
                  <a:pt x="623164" y="0"/>
                </a:cubicBezTo>
                <a:cubicBezTo>
                  <a:pt x="829665" y="-12011"/>
                  <a:pt x="908844" y="7531"/>
                  <a:pt x="1166774" y="0"/>
                </a:cubicBezTo>
                <a:cubicBezTo>
                  <a:pt x="1424704" y="-7531"/>
                  <a:pt x="1745729" y="22552"/>
                  <a:pt x="1909267" y="0"/>
                </a:cubicBezTo>
                <a:cubicBezTo>
                  <a:pt x="2072805" y="-22552"/>
                  <a:pt x="2313264" y="2550"/>
                  <a:pt x="2532431" y="0"/>
                </a:cubicBezTo>
                <a:cubicBezTo>
                  <a:pt x="2751598" y="-2550"/>
                  <a:pt x="2914229" y="-1772"/>
                  <a:pt x="3155594" y="0"/>
                </a:cubicBezTo>
                <a:cubicBezTo>
                  <a:pt x="3396959" y="1772"/>
                  <a:pt x="3603015" y="-38331"/>
                  <a:pt x="3977640" y="0"/>
                </a:cubicBezTo>
                <a:cubicBezTo>
                  <a:pt x="3976742" y="7180"/>
                  <a:pt x="3977809" y="13790"/>
                  <a:pt x="3977640" y="18288"/>
                </a:cubicBezTo>
                <a:cubicBezTo>
                  <a:pt x="3733612" y="44026"/>
                  <a:pt x="3504694" y="34704"/>
                  <a:pt x="3314700" y="18288"/>
                </a:cubicBezTo>
                <a:cubicBezTo>
                  <a:pt x="3124706" y="1872"/>
                  <a:pt x="2970848" y="41228"/>
                  <a:pt x="2771089" y="18288"/>
                </a:cubicBezTo>
                <a:cubicBezTo>
                  <a:pt x="2571330" y="-4652"/>
                  <a:pt x="2374617" y="32581"/>
                  <a:pt x="2108149" y="18288"/>
                </a:cubicBezTo>
                <a:cubicBezTo>
                  <a:pt x="1841681" y="3995"/>
                  <a:pt x="1730147" y="-7187"/>
                  <a:pt x="1445209" y="18288"/>
                </a:cubicBezTo>
                <a:cubicBezTo>
                  <a:pt x="1160271" y="43763"/>
                  <a:pt x="1128446" y="30981"/>
                  <a:pt x="822046" y="18288"/>
                </a:cubicBezTo>
                <a:cubicBezTo>
                  <a:pt x="515646" y="5595"/>
                  <a:pt x="401539" y="48208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912768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73770"/>
            <a:ext cx="2415246" cy="2027227"/>
          </a:xfrm>
        </p:spPr>
        <p:txBody>
          <a:bodyPr anchor="t">
            <a:normAutofit/>
          </a:bodyPr>
          <a:lstStyle/>
          <a:p>
            <a:r>
              <a:rPr lang="es-CL" sz="4700" b="1">
                <a:solidFill>
                  <a:srgbClr val="FFFFFF"/>
                </a:solidFill>
              </a:rPr>
              <a:t>Índice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631AD33-8F48-787B-04E9-9E09165DAE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7741491"/>
              </p:ext>
            </p:extLst>
          </p:nvPr>
        </p:nvGraphicFramePr>
        <p:xfrm>
          <a:off x="2111828" y="1491342"/>
          <a:ext cx="6716486" cy="7135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325369"/>
            <a:ext cx="3276451" cy="1956841"/>
          </a:xfrm>
        </p:spPr>
        <p:txBody>
          <a:bodyPr anchor="b">
            <a:normAutofit/>
          </a:bodyPr>
          <a:lstStyle/>
          <a:p>
            <a:r>
              <a:rPr lang="es-CL" sz="4300" b="1"/>
              <a:t>Introducción</a:t>
            </a:r>
          </a:p>
        </p:txBody>
      </p:sp>
      <p:sp>
        <p:nvSpPr>
          <p:cNvPr id="27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872899"/>
            <a:ext cx="3182691" cy="3320668"/>
          </a:xfrm>
        </p:spPr>
        <p:txBody>
          <a:bodyPr>
            <a:normAutofit/>
          </a:bodyPr>
          <a:lstStyle/>
          <a:p>
            <a:r>
              <a:rPr lang="es-ES" sz="1900" b="1" dirty="0"/>
              <a:t>• Necesidades: Carencias físicas imperiosas.</a:t>
            </a:r>
          </a:p>
          <a:p>
            <a:r>
              <a:rPr lang="es-ES" sz="1900" b="1" dirty="0"/>
              <a:t>• Deseos: Carencias no imperiosas y espirituales.</a:t>
            </a:r>
          </a:p>
          <a:p>
            <a:r>
              <a:rPr lang="es-ES" sz="1900" b="1" dirty="0"/>
              <a:t>• ¿Cómo decidimos qué satisfacer?</a:t>
            </a:r>
          </a:p>
          <a:p>
            <a:r>
              <a:rPr lang="es-ES" sz="1900" b="1" dirty="0"/>
              <a:t>• ¿Cuáles son las consecuencias de tomar una decisión por otra?</a:t>
            </a:r>
          </a:p>
        </p:txBody>
      </p:sp>
      <p:pic>
        <p:nvPicPr>
          <p:cNvPr id="5" name="Picture 4" descr="Fórmulas matemáticas complejas en una pizarra">
            <a:extLst>
              <a:ext uri="{FF2B5EF4-FFF2-40B4-BE49-F238E27FC236}">
                <a16:creationId xmlns:a16="http://schemas.microsoft.com/office/drawing/2014/main" id="{C0B80FC6-2DD0-6006-3F70-0F328D149B8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53" r="16430" b="-1"/>
          <a:stretch/>
        </p:blipFill>
        <p:spPr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s-CL" sz="4700" b="1" dirty="0"/>
              <a:t>Etimología, </a:t>
            </a:r>
            <a:r>
              <a:rPr lang="es-CL" sz="4700" b="1" dirty="0" err="1"/>
              <a:t>Protoeconomía</a:t>
            </a:r>
            <a:r>
              <a:rPr lang="es-CL" sz="4700" b="1" dirty="0"/>
              <a:t> e historia antigua.</a:t>
            </a:r>
          </a:p>
        </p:txBody>
      </p:sp>
      <p:sp>
        <p:nvSpPr>
          <p:cNvPr id="24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5952916-0CBD-25AA-7EA6-67B4C8CE4F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6464675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s-ES" sz="3300" b="1" dirty="0"/>
              <a:t>El funcionamiento del mercado: la Mano Invisible y Homo </a:t>
            </a:r>
            <a:r>
              <a:rPr lang="es-ES" sz="3300" b="1" dirty="0" err="1"/>
              <a:t>Oeconomicus</a:t>
            </a:r>
            <a:endParaRPr lang="es-ES" sz="3300" b="1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es-ES" sz="1900" b="1"/>
              <a:t>• Mano invisible regula el mercado sin intervención.</a:t>
            </a:r>
          </a:p>
          <a:p>
            <a:r>
              <a:rPr lang="es-ES" sz="1900" b="1"/>
              <a:t>• Homo Oeconomicus: racional, egoísta y calculador.</a:t>
            </a:r>
          </a:p>
          <a:p>
            <a:r>
              <a:rPr lang="es-ES" sz="1900" b="1"/>
              <a:t>• El interés propio genera beneficios sociales.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s-CL" sz="4700" b="1"/>
              <a:t>¿Economía como Ciencia?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4D7493D0-31C3-E44C-D5F1-AA8F6EE5FF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9184554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32D45EE4-C4F0-4F72-B1C6-39F596D13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9">
            <a:extLst>
              <a:ext uri="{FF2B5EF4-FFF2-40B4-BE49-F238E27FC236}">
                <a16:creationId xmlns:a16="http://schemas.microsoft.com/office/drawing/2014/main" id="{8C459BAD-4279-4A9D-B0C5-662C5F5ED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1696472" y="-729002"/>
            <a:ext cx="5649003" cy="7988753"/>
          </a:xfrm>
          <a:custGeom>
            <a:avLst/>
            <a:gdLst>
              <a:gd name="connsiteX0" fmla="*/ 0 w 5649003"/>
              <a:gd name="connsiteY0" fmla="*/ 3994377 h 7988753"/>
              <a:gd name="connsiteX1" fmla="*/ 2824502 w 5649003"/>
              <a:gd name="connsiteY1" fmla="*/ 0 h 7988753"/>
              <a:gd name="connsiteX2" fmla="*/ 5649004 w 5649003"/>
              <a:gd name="connsiteY2" fmla="*/ 3994377 h 7988753"/>
              <a:gd name="connsiteX3" fmla="*/ 2824502 w 5649003"/>
              <a:gd name="connsiteY3" fmla="*/ 7988754 h 7988753"/>
              <a:gd name="connsiteX4" fmla="*/ 0 w 5649003"/>
              <a:gd name="connsiteY4" fmla="*/ 3994377 h 7988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49003" h="7988753" fill="none" extrusionOk="0">
                <a:moveTo>
                  <a:pt x="0" y="3994377"/>
                </a:moveTo>
                <a:cubicBezTo>
                  <a:pt x="186946" y="1724370"/>
                  <a:pt x="1438121" y="-52385"/>
                  <a:pt x="2824502" y="0"/>
                </a:cubicBezTo>
                <a:cubicBezTo>
                  <a:pt x="4573533" y="-25557"/>
                  <a:pt x="5524760" y="1760129"/>
                  <a:pt x="5649004" y="3994377"/>
                </a:cubicBezTo>
                <a:cubicBezTo>
                  <a:pt x="5518761" y="6222535"/>
                  <a:pt x="4285196" y="8231096"/>
                  <a:pt x="2824502" y="7988754"/>
                </a:cubicBezTo>
                <a:cubicBezTo>
                  <a:pt x="1332602" y="8079924"/>
                  <a:pt x="181951" y="6393158"/>
                  <a:pt x="0" y="3994377"/>
                </a:cubicBezTo>
                <a:close/>
              </a:path>
              <a:path w="5649003" h="7988753" stroke="0" extrusionOk="0">
                <a:moveTo>
                  <a:pt x="0" y="3994377"/>
                </a:moveTo>
                <a:cubicBezTo>
                  <a:pt x="-54350" y="1735993"/>
                  <a:pt x="1351726" y="167869"/>
                  <a:pt x="2824502" y="0"/>
                </a:cubicBezTo>
                <a:cubicBezTo>
                  <a:pt x="4343116" y="-29476"/>
                  <a:pt x="5695592" y="2113332"/>
                  <a:pt x="5649004" y="3994377"/>
                </a:cubicBezTo>
                <a:cubicBezTo>
                  <a:pt x="5518596" y="6213441"/>
                  <a:pt x="4081190" y="7959286"/>
                  <a:pt x="2824502" y="7988754"/>
                </a:cubicBezTo>
                <a:cubicBezTo>
                  <a:pt x="1192166" y="7815502"/>
                  <a:pt x="-92001" y="6198372"/>
                  <a:pt x="0" y="3994377"/>
                </a:cubicBezTo>
                <a:close/>
              </a:path>
            </a:pathLst>
          </a:custGeom>
          <a:solidFill>
            <a:schemeClr val="accent2"/>
          </a:solidFill>
          <a:ln w="57150">
            <a:solidFill>
              <a:schemeClr val="accent2"/>
            </a:solidFill>
            <a:extLst>
              <a:ext uri="{C807C97D-BFC1-408E-A445-0C87EB9F89A2}">
                <ask:lineSketchStyleProps xmlns:ask="http://schemas.microsoft.com/office/drawing/2018/sketchyshapes" sd="63743190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4FE0DD9-31DA-9566-AFCB-C8DAA4769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9908" y="1911096"/>
            <a:ext cx="6041898" cy="2076651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5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Apunte de la clase.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84C18E-F0B6-45BC-E02B-C21716424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0874" y="4353507"/>
            <a:ext cx="4299966" cy="93268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kern="1200">
                <a:solidFill>
                  <a:srgbClr val="FFFFFF"/>
                </a:solidFill>
                <a:latin typeface="+mn-lt"/>
                <a:ea typeface="+mn-ea"/>
                <a:cs typeface="+mn-cs"/>
                <a:hlinkClick r:id="rId2"/>
              </a:rPr>
              <a:t>Haz clic aquí!</a:t>
            </a:r>
            <a:endParaRPr lang="en-US" sz="2400" kern="120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sketch line">
            <a:extLst>
              <a:ext uri="{FF2B5EF4-FFF2-40B4-BE49-F238E27FC236}">
                <a16:creationId xmlns:a16="http://schemas.microsoft.com/office/drawing/2014/main" id="{0953BC39-9D68-40BE-BF3C-5C4EB782A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80654" y="4173498"/>
            <a:ext cx="3182692" cy="18288"/>
          </a:xfrm>
          <a:custGeom>
            <a:avLst/>
            <a:gdLst>
              <a:gd name="connsiteX0" fmla="*/ 0 w 3182692"/>
              <a:gd name="connsiteY0" fmla="*/ 0 h 18288"/>
              <a:gd name="connsiteX1" fmla="*/ 604711 w 3182692"/>
              <a:gd name="connsiteY1" fmla="*/ 0 h 18288"/>
              <a:gd name="connsiteX2" fmla="*/ 1241250 w 3182692"/>
              <a:gd name="connsiteY2" fmla="*/ 0 h 18288"/>
              <a:gd name="connsiteX3" fmla="*/ 1909615 w 3182692"/>
              <a:gd name="connsiteY3" fmla="*/ 0 h 18288"/>
              <a:gd name="connsiteX4" fmla="*/ 2577981 w 3182692"/>
              <a:gd name="connsiteY4" fmla="*/ 0 h 18288"/>
              <a:gd name="connsiteX5" fmla="*/ 3182692 w 3182692"/>
              <a:gd name="connsiteY5" fmla="*/ 0 h 18288"/>
              <a:gd name="connsiteX6" fmla="*/ 3182692 w 3182692"/>
              <a:gd name="connsiteY6" fmla="*/ 18288 h 18288"/>
              <a:gd name="connsiteX7" fmla="*/ 2482500 w 3182692"/>
              <a:gd name="connsiteY7" fmla="*/ 18288 h 18288"/>
              <a:gd name="connsiteX8" fmla="*/ 1782308 w 3182692"/>
              <a:gd name="connsiteY8" fmla="*/ 18288 h 18288"/>
              <a:gd name="connsiteX9" fmla="*/ 1145769 w 3182692"/>
              <a:gd name="connsiteY9" fmla="*/ 18288 h 18288"/>
              <a:gd name="connsiteX10" fmla="*/ 0 w 3182692"/>
              <a:gd name="connsiteY10" fmla="*/ 18288 h 18288"/>
              <a:gd name="connsiteX11" fmla="*/ 0 w 3182692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92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180</Words>
  <Application>Microsoft Office PowerPoint</Application>
  <PresentationFormat>Presentación en pantalla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Introducción a la Economía</vt:lpstr>
      <vt:lpstr>Índice</vt:lpstr>
      <vt:lpstr>Introducción</vt:lpstr>
      <vt:lpstr>Etimología, Protoeconomía e historia antigua.</vt:lpstr>
      <vt:lpstr>El funcionamiento del mercado: la Mano Invisible y Homo Oeconomicus</vt:lpstr>
      <vt:lpstr>¿Economía como Ciencia?</vt:lpstr>
      <vt:lpstr>Apunte de la clase.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Alexander Isaac Calhueque Pallaleo (alexander.calhueque)</cp:lastModifiedBy>
  <cp:revision>2</cp:revision>
  <dcterms:created xsi:type="dcterms:W3CDTF">2013-01-27T09:14:16Z</dcterms:created>
  <dcterms:modified xsi:type="dcterms:W3CDTF">2025-03-17T13:57:35Z</dcterms:modified>
  <cp:category/>
</cp:coreProperties>
</file>