
<file path=[Content_Types].xml><?xml version="1.0" encoding="utf-8"?>
<Types xmlns="http://schemas.openxmlformats.org/package/2006/content-types">
  <Default Extension="crdownload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D05364-FD29-4973-8F60-25411F00A7AE}" v="2" dt="2024-04-15T13:17:21.7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861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el Plaza" userId="6d823b37fb43ba68" providerId="LiveId" clId="{12D05364-FD29-4973-8F60-25411F00A7AE}"/>
    <pc:docChg chg="undo custSel modSld">
      <pc:chgData name="Rafael Plaza" userId="6d823b37fb43ba68" providerId="LiveId" clId="{12D05364-FD29-4973-8F60-25411F00A7AE}" dt="2024-04-15T13:17:30.539" v="10" actId="207"/>
      <pc:docMkLst>
        <pc:docMk/>
      </pc:docMkLst>
      <pc:sldChg chg="modSp mod">
        <pc:chgData name="Rafael Plaza" userId="6d823b37fb43ba68" providerId="LiveId" clId="{12D05364-FD29-4973-8F60-25411F00A7AE}" dt="2024-04-15T13:17:30.539" v="10" actId="207"/>
        <pc:sldMkLst>
          <pc:docMk/>
          <pc:sldMk cId="734581202" sldId="256"/>
        </pc:sldMkLst>
        <pc:spChg chg="mod">
          <ac:chgData name="Rafael Plaza" userId="6d823b37fb43ba68" providerId="LiveId" clId="{12D05364-FD29-4973-8F60-25411F00A7AE}" dt="2024-04-15T13:17:30.539" v="10" actId="207"/>
          <ac:spMkLst>
            <pc:docMk/>
            <pc:sldMk cId="734581202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948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817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263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252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7176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654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678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00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7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845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534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1113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crdownload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crdownload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Aplicación de derivadas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Función de ingreso – I(x)</a:t>
            </a:r>
          </a:p>
          <a:p>
            <a:r>
              <a:rPr lang="es-ES" dirty="0">
                <a:solidFill>
                  <a:srgbClr val="FF0000"/>
                </a:solidFill>
              </a:rPr>
              <a:t>Función de utilidad – U(x)</a:t>
            </a:r>
          </a:p>
          <a:p>
            <a:r>
              <a:rPr lang="es-ES" dirty="0"/>
              <a:t>Función de </a:t>
            </a:r>
            <a:r>
              <a:rPr lang="es-ES" dirty="0" err="1"/>
              <a:t>CMg</a:t>
            </a:r>
            <a:r>
              <a:rPr lang="es-ES" dirty="0"/>
              <a:t>(x)</a:t>
            </a:r>
          </a:p>
        </p:txBody>
      </p:sp>
    </p:spTree>
    <p:extLst>
      <p:ext uri="{BB962C8B-B14F-4D97-AF65-F5344CB8AC3E}">
        <p14:creationId xmlns:p14="http://schemas.microsoft.com/office/powerpoint/2010/main" val="73458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TAREA : Determinar UTILIDAD </a:t>
            </a:r>
            <a:r>
              <a:rPr lang="es-ES" dirty="0" err="1"/>
              <a:t>máximA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Recordar tarea I, donde I(x) = 300x – x2.</a:t>
            </a:r>
          </a:p>
          <a:p>
            <a:r>
              <a:rPr lang="es-ES" dirty="0"/>
              <a:t>Dada la siguiente función de Costo C(x) = x2 + 40x  + 80</a:t>
            </a:r>
          </a:p>
          <a:p>
            <a:r>
              <a:rPr lang="es-ES" dirty="0"/>
              <a:t>Donde X = Nº de unidades de Chevrolet Impala 1962 fabricadas</a:t>
            </a:r>
          </a:p>
          <a:p>
            <a:r>
              <a:rPr lang="es-ES" dirty="0"/>
              <a:t>Determine la utilidad máxima (o a qué número de unidades Impala fabricadas se presentará la utilidad máxima).</a:t>
            </a:r>
          </a:p>
          <a:p>
            <a:r>
              <a:rPr lang="es-ES" dirty="0"/>
              <a:t>U(x) = I(x) – C(x)</a:t>
            </a:r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4256" y="2286000"/>
            <a:ext cx="4144687" cy="2764506"/>
          </a:xfrm>
        </p:spPr>
      </p:pic>
    </p:spTree>
    <p:extLst>
      <p:ext uri="{BB962C8B-B14F-4D97-AF65-F5344CB8AC3E}">
        <p14:creationId xmlns:p14="http://schemas.microsoft.com/office/powerpoint/2010/main" val="140250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DESARROLLO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/>
              <a:t>La función de Utilidad (U) dada es:</a:t>
            </a:r>
          </a:p>
          <a:p>
            <a:r>
              <a:rPr lang="es-ES" dirty="0"/>
              <a:t>U(x) = I(x) – C(x) </a:t>
            </a:r>
          </a:p>
          <a:p>
            <a:r>
              <a:rPr lang="es-ES" dirty="0"/>
              <a:t>Donde I = Ingreso y C = Costo</a:t>
            </a:r>
          </a:p>
          <a:p>
            <a:r>
              <a:rPr lang="es-ES" dirty="0"/>
              <a:t>Recordar tarea I, donde I(x) = 300x – X2</a:t>
            </a:r>
          </a:p>
          <a:p>
            <a:r>
              <a:rPr lang="es-ES" dirty="0"/>
              <a:t>Y C(x) = x2 + 40x + 80</a:t>
            </a:r>
          </a:p>
          <a:p>
            <a:r>
              <a:rPr lang="es-ES" dirty="0"/>
              <a:t>Reemplazando, queda una resta de dos polinomios…</a:t>
            </a:r>
          </a:p>
          <a:p>
            <a:r>
              <a:rPr lang="es-ES" dirty="0"/>
              <a:t>U(x) = (300x – X2) – (x2 + 40x + 80)</a:t>
            </a:r>
          </a:p>
          <a:p>
            <a:r>
              <a:rPr lang="es-ES" dirty="0"/>
              <a:t>U(x) = 300x – x2 – x2 – 40x – 80</a:t>
            </a:r>
          </a:p>
          <a:p>
            <a:r>
              <a:rPr lang="es-ES" dirty="0"/>
              <a:t>U(x) = 260x – 2x2 – 80 (la función de U que depende del Nº de unidades producidas)</a:t>
            </a:r>
          </a:p>
          <a:p>
            <a:r>
              <a:rPr lang="es-ES" dirty="0"/>
              <a:t> Ahora, necesitamos descubrir el punto o valor crítico (de la función, en el cual se alcanza la U máxima.</a:t>
            </a:r>
          </a:p>
        </p:txBody>
      </p:sp>
    </p:spTree>
    <p:extLst>
      <p:ext uri="{BB962C8B-B14F-4D97-AF65-F5344CB8AC3E}">
        <p14:creationId xmlns:p14="http://schemas.microsoft.com/office/powerpoint/2010/main" val="353037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DESARROLLo</a:t>
            </a:r>
            <a:endParaRPr lang="es-ES" dirty="0"/>
          </a:p>
        </p:txBody>
      </p:sp>
      <p:sp>
        <p:nvSpPr>
          <p:cNvPr id="14" name="Marcador de texto 13"/>
          <p:cNvSpPr>
            <a:spLocks noGrp="1"/>
          </p:cNvSpPr>
          <p:nvPr>
            <p:ph type="body" idx="1"/>
          </p:nvPr>
        </p:nvSpPr>
        <p:spPr>
          <a:xfrm>
            <a:off x="768096" y="1648496"/>
            <a:ext cx="3566160" cy="786899"/>
          </a:xfrm>
        </p:spPr>
        <p:txBody>
          <a:bodyPr/>
          <a:lstStyle/>
          <a:p>
            <a:r>
              <a:rPr lang="es-ES" dirty="0"/>
              <a:t>1ª Derivada</a:t>
            </a:r>
          </a:p>
        </p:txBody>
      </p:sp>
      <p:sp>
        <p:nvSpPr>
          <p:cNvPr id="15" name="Marcador de contenido 14"/>
          <p:cNvSpPr>
            <a:spLocks noGrp="1"/>
          </p:cNvSpPr>
          <p:nvPr>
            <p:ph sz="half" idx="2"/>
          </p:nvPr>
        </p:nvSpPr>
        <p:spPr>
          <a:xfrm>
            <a:off x="768096" y="2435395"/>
            <a:ext cx="3566160" cy="3873965"/>
          </a:xfrm>
        </p:spPr>
        <p:txBody>
          <a:bodyPr/>
          <a:lstStyle/>
          <a:p>
            <a:r>
              <a:rPr lang="es-ES" dirty="0"/>
              <a:t>U’(x) = 260 – 4x</a:t>
            </a:r>
          </a:p>
          <a:p>
            <a:r>
              <a:rPr lang="es-ES" dirty="0"/>
              <a:t>La derivada la igualamos con la constante 0, para encontrar valor crítico.</a:t>
            </a:r>
          </a:p>
          <a:p>
            <a:r>
              <a:rPr lang="es-ES" dirty="0"/>
              <a:t>0 = 260 – 4x</a:t>
            </a:r>
          </a:p>
          <a:p>
            <a:r>
              <a:rPr lang="es-ES" dirty="0"/>
              <a:t>260 = 4x</a:t>
            </a:r>
          </a:p>
          <a:p>
            <a:r>
              <a:rPr lang="es-ES" dirty="0"/>
              <a:t>260/4 = X</a:t>
            </a:r>
          </a:p>
          <a:p>
            <a:r>
              <a:rPr lang="es-ES" dirty="0"/>
              <a:t>X = 130/2 = 65/1 = 65 punto crítico en gráfico</a:t>
            </a:r>
          </a:p>
        </p:txBody>
      </p:sp>
      <p:sp>
        <p:nvSpPr>
          <p:cNvPr id="16" name="Marcador de texto 15"/>
          <p:cNvSpPr>
            <a:spLocks noGrp="1"/>
          </p:cNvSpPr>
          <p:nvPr>
            <p:ph type="body" sz="quarter" idx="3"/>
          </p:nvPr>
        </p:nvSpPr>
        <p:spPr>
          <a:xfrm>
            <a:off x="4491990" y="1648496"/>
            <a:ext cx="3566160" cy="786899"/>
          </a:xfrm>
        </p:spPr>
        <p:txBody>
          <a:bodyPr/>
          <a:lstStyle/>
          <a:p>
            <a:r>
              <a:rPr lang="es-ES" dirty="0"/>
              <a:t>2ª Derivada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4"/>
          </p:nvPr>
        </p:nvSpPr>
        <p:spPr>
          <a:xfrm>
            <a:off x="4491990" y="2435395"/>
            <a:ext cx="3566160" cy="3873965"/>
          </a:xfrm>
        </p:spPr>
        <p:txBody>
          <a:bodyPr/>
          <a:lstStyle/>
          <a:p>
            <a:r>
              <a:rPr lang="es-ES" dirty="0"/>
              <a:t>U”(x) = </a:t>
            </a:r>
            <a:r>
              <a:rPr lang="es-ES" dirty="0">
                <a:solidFill>
                  <a:srgbClr val="FF0000"/>
                </a:solidFill>
              </a:rPr>
              <a:t>- 4</a:t>
            </a:r>
          </a:p>
          <a:p>
            <a:r>
              <a:rPr lang="es-ES" dirty="0"/>
              <a:t>Se trata de una constante con signo negativo.</a:t>
            </a:r>
          </a:p>
          <a:p>
            <a:r>
              <a:rPr lang="es-ES" dirty="0"/>
              <a:t>Si f”(x) </a:t>
            </a:r>
            <a:r>
              <a:rPr lang="es-ES" dirty="0">
                <a:latin typeface="Corbel" panose="020B0503020204020204" pitchFamily="34" charset="0"/>
              </a:rPr>
              <a:t>&lt;</a:t>
            </a:r>
            <a:r>
              <a:rPr lang="es-ES" dirty="0"/>
              <a:t>  0 =</a:t>
            </a:r>
            <a:r>
              <a:rPr lang="es-ES" dirty="0">
                <a:latin typeface="Corbel" panose="020B0503020204020204" pitchFamily="34" charset="0"/>
              </a:rPr>
              <a:t>&gt;</a:t>
            </a:r>
            <a:r>
              <a:rPr lang="es-ES" dirty="0"/>
              <a:t> valor máximo (de acuerdo con la 2ª D).</a:t>
            </a:r>
          </a:p>
          <a:p>
            <a:r>
              <a:rPr lang="es-ES" dirty="0"/>
              <a:t>Por tanto, en X = 65 existe un máximo.</a:t>
            </a:r>
          </a:p>
          <a:p>
            <a:r>
              <a:rPr lang="es-ES" dirty="0"/>
              <a:t>Ahora sólo resta evaluar la función de U en 65, para hallar el valor de la U máxima.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48743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Evaluación de la función en el valor crítico: 65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68096" y="1867438"/>
            <a:ext cx="3566160" cy="708338"/>
          </a:xfrm>
        </p:spPr>
        <p:txBody>
          <a:bodyPr/>
          <a:lstStyle/>
          <a:p>
            <a:pPr algn="ctr"/>
            <a:r>
              <a:rPr lang="es-ES" dirty="0"/>
              <a:t>Evaluación U en X = 65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68096" y="2575776"/>
            <a:ext cx="3566160" cy="373358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X = 65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Reemplazamos…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U(65) = 260(65) – 2(65)2 – 80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Lo siguiente, simple aritmética.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U(65) = 16.900 – 8.450 - 80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U(65) = 16.900 – 8530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U(65) = </a:t>
            </a:r>
            <a:r>
              <a:rPr lang="es-ES" dirty="0">
                <a:solidFill>
                  <a:srgbClr val="00B050"/>
                </a:solidFill>
              </a:rPr>
              <a:t>+</a:t>
            </a:r>
            <a:r>
              <a:rPr lang="es-ES" dirty="0"/>
              <a:t>8.370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491990" y="1867438"/>
            <a:ext cx="3566160" cy="708338"/>
          </a:xfrm>
        </p:spPr>
        <p:txBody>
          <a:bodyPr/>
          <a:lstStyle/>
          <a:p>
            <a:pPr algn="ctr"/>
            <a:endParaRPr lang="es-ES" dirty="0"/>
          </a:p>
        </p:txBody>
      </p:sp>
      <p:sp>
        <p:nvSpPr>
          <p:cNvPr id="7" name="Corazón 6"/>
          <p:cNvSpPr/>
          <p:nvPr/>
        </p:nvSpPr>
        <p:spPr>
          <a:xfrm>
            <a:off x="4227973" y="1335024"/>
            <a:ext cx="528033" cy="46763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FF0000"/>
              </a:solidFill>
            </a:endParaRPr>
          </a:p>
        </p:txBody>
      </p:sp>
      <p:pic>
        <p:nvPicPr>
          <p:cNvPr id="10" name="Marcador de contenido 9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4256" y="2834640"/>
            <a:ext cx="4521632" cy="2537137"/>
          </a:xfrm>
        </p:spPr>
      </p:pic>
    </p:spTree>
    <p:extLst>
      <p:ext uri="{BB962C8B-B14F-4D97-AF65-F5344CB8AC3E}">
        <p14:creationId xmlns:p14="http://schemas.microsoft.com/office/powerpoint/2010/main" val="83257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COROLARIO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Comprobamos que en X = 65 existe un máximo en la función de Utilidad.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>
                <a:solidFill>
                  <a:prstClr val="black"/>
                </a:solidFill>
              </a:rPr>
              <a:t>Así, la U máx. se presentará cuando se fabriquen 65 unidades y será</a:t>
            </a:r>
            <a:r>
              <a:rPr lang="es-ES" dirty="0"/>
              <a:t>: $8.370</a:t>
            </a:r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4256" y="2286000"/>
            <a:ext cx="4611186" cy="3473625"/>
          </a:xfrm>
        </p:spPr>
      </p:pic>
    </p:spTree>
    <p:extLst>
      <p:ext uri="{BB962C8B-B14F-4D97-AF65-F5344CB8AC3E}">
        <p14:creationId xmlns:p14="http://schemas.microsoft.com/office/powerpoint/2010/main" val="202720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362441" cy="1463040"/>
          </a:xfrm>
        </p:spPr>
        <p:txBody>
          <a:bodyPr/>
          <a:lstStyle/>
          <a:p>
            <a:r>
              <a:rPr lang="es-ES" dirty="0"/>
              <a:t>FIN DE LA TAREA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19" y="4631582"/>
            <a:ext cx="2686049" cy="179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907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1369</TotalTime>
  <Words>464</Words>
  <Application>Microsoft Office PowerPoint</Application>
  <PresentationFormat>Presentación en pantalla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Arial</vt:lpstr>
      <vt:lpstr>Corbel</vt:lpstr>
      <vt:lpstr>Tw Cen MT</vt:lpstr>
      <vt:lpstr>Tw Cen MT Condensed</vt:lpstr>
      <vt:lpstr>Wingdings</vt:lpstr>
      <vt:lpstr>Wingdings 3</vt:lpstr>
      <vt:lpstr>Integral</vt:lpstr>
      <vt:lpstr>Aplicación de derivadas</vt:lpstr>
      <vt:lpstr>TAREA : Determinar UTILIDAD máximA</vt:lpstr>
      <vt:lpstr>DESARROLLO</vt:lpstr>
      <vt:lpstr>DESARROLLo</vt:lpstr>
      <vt:lpstr>Evaluación de la función en el valor crítico: 65 </vt:lpstr>
      <vt:lpstr>COROLARIO</vt:lpstr>
      <vt:lpstr>FIN DE LA TAREA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Aplicación de derivadas</dc:title>
  <dc:creator>Rafael Plaza</dc:creator>
  <cp:lastModifiedBy>Rafael Plaza</cp:lastModifiedBy>
  <cp:revision>26</cp:revision>
  <dcterms:created xsi:type="dcterms:W3CDTF">2021-04-16T01:21:49Z</dcterms:created>
  <dcterms:modified xsi:type="dcterms:W3CDTF">2024-04-15T13:17:36Z</dcterms:modified>
</cp:coreProperties>
</file>