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348" r:id="rId4"/>
    <p:sldId id="350" r:id="rId5"/>
    <p:sldId id="262" r:id="rId6"/>
    <p:sldId id="258" r:id="rId7"/>
    <p:sldId id="259" r:id="rId8"/>
    <p:sldId id="257" r:id="rId9"/>
    <p:sldId id="263" r:id="rId10"/>
    <p:sldId id="264" r:id="rId11"/>
    <p:sldId id="260" r:id="rId12"/>
    <p:sldId id="261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0300B-2798-4A98-8EA5-4EA677A342AB}" v="8" dt="2024-04-04T23:42:42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Plaza" userId="6d823b37fb43ba68" providerId="LiveId" clId="{3370300B-2798-4A98-8EA5-4EA677A342AB}"/>
    <pc:docChg chg="custSel addSld delSld modSld">
      <pc:chgData name="Rafael Plaza" userId="6d823b37fb43ba68" providerId="LiveId" clId="{3370300B-2798-4A98-8EA5-4EA677A342AB}" dt="2024-04-04T23:52:07.554" v="301" actId="20577"/>
      <pc:docMkLst>
        <pc:docMk/>
      </pc:docMkLst>
      <pc:sldChg chg="modSp mod">
        <pc:chgData name="Rafael Plaza" userId="6d823b37fb43ba68" providerId="LiveId" clId="{3370300B-2798-4A98-8EA5-4EA677A342AB}" dt="2024-04-04T23:23:37.070" v="28" actId="20577"/>
        <pc:sldMkLst>
          <pc:docMk/>
          <pc:sldMk cId="2864232235" sldId="257"/>
        </pc:sldMkLst>
        <pc:spChg chg="mod">
          <ac:chgData name="Rafael Plaza" userId="6d823b37fb43ba68" providerId="LiveId" clId="{3370300B-2798-4A98-8EA5-4EA677A342AB}" dt="2024-04-04T23:23:37.070" v="28" actId="20577"/>
          <ac:spMkLst>
            <pc:docMk/>
            <pc:sldMk cId="2864232235" sldId="257"/>
            <ac:spMk id="3" creationId="{3E9481D3-7052-6A28-4E74-B5720BD1ADE1}"/>
          </ac:spMkLst>
        </pc:spChg>
      </pc:sldChg>
      <pc:sldChg chg="addSp delSp modSp new mod modClrScheme chgLayout">
        <pc:chgData name="Rafael Plaza" userId="6d823b37fb43ba68" providerId="LiveId" clId="{3370300B-2798-4A98-8EA5-4EA677A342AB}" dt="2024-04-04T23:33:28.451" v="134" actId="1076"/>
        <pc:sldMkLst>
          <pc:docMk/>
          <pc:sldMk cId="2619176736" sldId="262"/>
        </pc:sldMkLst>
        <pc:spChg chg="del">
          <ac:chgData name="Rafael Plaza" userId="6d823b37fb43ba68" providerId="LiveId" clId="{3370300B-2798-4A98-8EA5-4EA677A342AB}" dt="2024-04-04T23:22:31.929" v="10" actId="700"/>
          <ac:spMkLst>
            <pc:docMk/>
            <pc:sldMk cId="2619176736" sldId="262"/>
            <ac:spMk id="2" creationId="{EE5B2AE6-2966-887B-F603-6C76C8C3030E}"/>
          </ac:spMkLst>
        </pc:spChg>
        <pc:spChg chg="del">
          <ac:chgData name="Rafael Plaza" userId="6d823b37fb43ba68" providerId="LiveId" clId="{3370300B-2798-4A98-8EA5-4EA677A342AB}" dt="2024-04-04T23:20:42.416" v="1"/>
          <ac:spMkLst>
            <pc:docMk/>
            <pc:sldMk cId="2619176736" sldId="262"/>
            <ac:spMk id="3" creationId="{511BDC72-15A9-558D-F7E0-AB75C924A692}"/>
          </ac:spMkLst>
        </pc:spChg>
        <pc:picChg chg="add mod">
          <ac:chgData name="Rafael Plaza" userId="6d823b37fb43ba68" providerId="LiveId" clId="{3370300B-2798-4A98-8EA5-4EA677A342AB}" dt="2024-04-04T23:33:28.451" v="134" actId="1076"/>
          <ac:picMkLst>
            <pc:docMk/>
            <pc:sldMk cId="2619176736" sldId="262"/>
            <ac:picMk id="2" creationId="{89B45056-6BAD-5A00-7D18-FF3A8B1F1A1B}"/>
          </ac:picMkLst>
        </pc:picChg>
        <pc:picChg chg="add mod ord">
          <ac:chgData name="Rafael Plaza" userId="6d823b37fb43ba68" providerId="LiveId" clId="{3370300B-2798-4A98-8EA5-4EA677A342AB}" dt="2024-04-04T23:33:16.757" v="131" actId="1076"/>
          <ac:picMkLst>
            <pc:docMk/>
            <pc:sldMk cId="2619176736" sldId="262"/>
            <ac:picMk id="4" creationId="{343E8968-B73D-062F-A36E-764F70E2477C}"/>
          </ac:picMkLst>
        </pc:picChg>
      </pc:sldChg>
      <pc:sldChg chg="addSp delSp modSp new mod modClrScheme chgLayout">
        <pc:chgData name="Rafael Plaza" userId="6d823b37fb43ba68" providerId="LiveId" clId="{3370300B-2798-4A98-8EA5-4EA677A342AB}" dt="2024-04-04T23:21:58.620" v="9" actId="1076"/>
        <pc:sldMkLst>
          <pc:docMk/>
          <pc:sldMk cId="3258901264" sldId="263"/>
        </pc:sldMkLst>
        <pc:spChg chg="del">
          <ac:chgData name="Rafael Plaza" userId="6d823b37fb43ba68" providerId="LiveId" clId="{3370300B-2798-4A98-8EA5-4EA677A342AB}" dt="2024-04-04T23:21:49.300" v="7" actId="700"/>
          <ac:spMkLst>
            <pc:docMk/>
            <pc:sldMk cId="3258901264" sldId="263"/>
            <ac:spMk id="2" creationId="{19A5496F-B2E2-87A5-6ED8-505F2638B21D}"/>
          </ac:spMkLst>
        </pc:spChg>
        <pc:spChg chg="del">
          <ac:chgData name="Rafael Plaza" userId="6d823b37fb43ba68" providerId="LiveId" clId="{3370300B-2798-4A98-8EA5-4EA677A342AB}" dt="2024-04-04T23:21:37.901" v="5"/>
          <ac:spMkLst>
            <pc:docMk/>
            <pc:sldMk cId="3258901264" sldId="263"/>
            <ac:spMk id="3" creationId="{74A8542F-8DE0-432C-6F39-D847F8399B4C}"/>
          </ac:spMkLst>
        </pc:spChg>
        <pc:picChg chg="add mod ord">
          <ac:chgData name="Rafael Plaza" userId="6d823b37fb43ba68" providerId="LiveId" clId="{3370300B-2798-4A98-8EA5-4EA677A342AB}" dt="2024-04-04T23:21:58.620" v="9" actId="1076"/>
          <ac:picMkLst>
            <pc:docMk/>
            <pc:sldMk cId="3258901264" sldId="263"/>
            <ac:picMk id="4" creationId="{0299A61C-A77F-F25C-9A93-40D5ACEA276D}"/>
          </ac:picMkLst>
        </pc:picChg>
      </pc:sldChg>
      <pc:sldChg chg="modSp new mod">
        <pc:chgData name="Rafael Plaza" userId="6d823b37fb43ba68" providerId="LiveId" clId="{3370300B-2798-4A98-8EA5-4EA677A342AB}" dt="2024-04-04T23:52:07.554" v="301" actId="20577"/>
        <pc:sldMkLst>
          <pc:docMk/>
          <pc:sldMk cId="3486668190" sldId="264"/>
        </pc:sldMkLst>
        <pc:spChg chg="mod">
          <ac:chgData name="Rafael Plaza" userId="6d823b37fb43ba68" providerId="LiveId" clId="{3370300B-2798-4A98-8EA5-4EA677A342AB}" dt="2024-04-04T23:23:25.550" v="24" actId="20577"/>
          <ac:spMkLst>
            <pc:docMk/>
            <pc:sldMk cId="3486668190" sldId="264"/>
            <ac:spMk id="2" creationId="{BCBA60DA-A6CD-22C5-7785-7BD8816EBE89}"/>
          </ac:spMkLst>
        </pc:spChg>
        <pc:spChg chg="mod">
          <ac:chgData name="Rafael Plaza" userId="6d823b37fb43ba68" providerId="LiveId" clId="{3370300B-2798-4A98-8EA5-4EA677A342AB}" dt="2024-04-04T23:52:07.554" v="301" actId="20577"/>
          <ac:spMkLst>
            <pc:docMk/>
            <pc:sldMk cId="3486668190" sldId="264"/>
            <ac:spMk id="3" creationId="{97C0682A-7CDB-27AA-C04F-79FB3D5BDBE1}"/>
          </ac:spMkLst>
        </pc:spChg>
      </pc:sldChg>
      <pc:sldChg chg="modSp mod">
        <pc:chgData name="Rafael Plaza" userId="6d823b37fb43ba68" providerId="LiveId" clId="{3370300B-2798-4A98-8EA5-4EA677A342AB}" dt="2024-04-04T23:41:29.852" v="238" actId="20577"/>
        <pc:sldMkLst>
          <pc:docMk/>
          <pc:sldMk cId="1288895426" sldId="347"/>
        </pc:sldMkLst>
        <pc:spChg chg="mod">
          <ac:chgData name="Rafael Plaza" userId="6d823b37fb43ba68" providerId="LiveId" clId="{3370300B-2798-4A98-8EA5-4EA677A342AB}" dt="2024-04-04T23:41:29.852" v="238" actId="20577"/>
          <ac:spMkLst>
            <pc:docMk/>
            <pc:sldMk cId="1288895426" sldId="347"/>
            <ac:spMk id="2" creationId="{00000000-0000-0000-0000-000000000000}"/>
          </ac:spMkLst>
        </pc:spChg>
        <pc:picChg chg="mod">
          <ac:chgData name="Rafael Plaza" userId="6d823b37fb43ba68" providerId="LiveId" clId="{3370300B-2798-4A98-8EA5-4EA677A342AB}" dt="2024-04-04T23:35:13.787" v="137" actId="1076"/>
          <ac:picMkLst>
            <pc:docMk/>
            <pc:sldMk cId="1288895426" sldId="347"/>
            <ac:picMk id="4" creationId="{00000000-0000-0000-0000-000000000000}"/>
          </ac:picMkLst>
        </pc:picChg>
      </pc:sldChg>
      <pc:sldChg chg="modSp mod">
        <pc:chgData name="Rafael Plaza" userId="6d823b37fb43ba68" providerId="LiveId" clId="{3370300B-2798-4A98-8EA5-4EA677A342AB}" dt="2024-04-04T23:41:12.120" v="237" actId="27636"/>
        <pc:sldMkLst>
          <pc:docMk/>
          <pc:sldMk cId="144087838" sldId="348"/>
        </pc:sldMkLst>
        <pc:spChg chg="mod">
          <ac:chgData name="Rafael Plaza" userId="6d823b37fb43ba68" providerId="LiveId" clId="{3370300B-2798-4A98-8EA5-4EA677A342AB}" dt="2024-04-04T23:41:12.120" v="237" actId="27636"/>
          <ac:spMkLst>
            <pc:docMk/>
            <pc:sldMk cId="144087838" sldId="348"/>
            <ac:spMk id="3" creationId="{00000000-0000-0000-0000-000000000000}"/>
          </ac:spMkLst>
        </pc:spChg>
        <pc:picChg chg="mod">
          <ac:chgData name="Rafael Plaza" userId="6d823b37fb43ba68" providerId="LiveId" clId="{3370300B-2798-4A98-8EA5-4EA677A342AB}" dt="2024-04-04T23:41:04.687" v="235" actId="1076"/>
          <ac:picMkLst>
            <pc:docMk/>
            <pc:sldMk cId="144087838" sldId="348"/>
            <ac:picMk id="5" creationId="{00000000-0000-0000-0000-000000000000}"/>
          </ac:picMkLst>
        </pc:picChg>
      </pc:sldChg>
      <pc:sldChg chg="addSp delSp modSp del mod">
        <pc:chgData name="Rafael Plaza" userId="6d823b37fb43ba68" providerId="LiveId" clId="{3370300B-2798-4A98-8EA5-4EA677A342AB}" dt="2024-04-04T23:44:46.574" v="297" actId="2696"/>
        <pc:sldMkLst>
          <pc:docMk/>
          <pc:sldMk cId="12397098" sldId="349"/>
        </pc:sldMkLst>
        <pc:spChg chg="add mod">
          <ac:chgData name="Rafael Plaza" userId="6d823b37fb43ba68" providerId="LiveId" clId="{3370300B-2798-4A98-8EA5-4EA677A342AB}" dt="2024-04-04T23:42:30.512" v="281" actId="14100"/>
          <ac:spMkLst>
            <pc:docMk/>
            <pc:sldMk cId="12397098" sldId="349"/>
            <ac:spMk id="6" creationId="{DFB8DB05-184C-9A79-7EEC-CBFF46B315C5}"/>
          </ac:spMkLst>
        </pc:spChg>
        <pc:picChg chg="del">
          <ac:chgData name="Rafael Plaza" userId="6d823b37fb43ba68" providerId="LiveId" clId="{3370300B-2798-4A98-8EA5-4EA677A342AB}" dt="2024-04-04T23:42:35.625" v="282" actId="21"/>
          <ac:picMkLst>
            <pc:docMk/>
            <pc:sldMk cId="12397098" sldId="349"/>
            <ac:picMk id="3" creationId="{00000000-0000-0000-0000-000000000000}"/>
          </ac:picMkLst>
        </pc:picChg>
        <pc:picChg chg="del">
          <ac:chgData name="Rafael Plaza" userId="6d823b37fb43ba68" providerId="LiveId" clId="{3370300B-2798-4A98-8EA5-4EA677A342AB}" dt="2024-04-04T23:42:12.760" v="279" actId="21"/>
          <ac:picMkLst>
            <pc:docMk/>
            <pc:sldMk cId="12397098" sldId="349"/>
            <ac:picMk id="4" creationId="{00000000-0000-0000-0000-000000000000}"/>
          </ac:picMkLst>
        </pc:picChg>
      </pc:sldChg>
      <pc:sldChg chg="addSp delSp modSp new mod">
        <pc:chgData name="Rafael Plaza" userId="6d823b37fb43ba68" providerId="LiveId" clId="{3370300B-2798-4A98-8EA5-4EA677A342AB}" dt="2024-04-04T23:44:16.435" v="296" actId="1076"/>
        <pc:sldMkLst>
          <pc:docMk/>
          <pc:sldMk cId="1035490591" sldId="350"/>
        </pc:sldMkLst>
        <pc:spChg chg="mod">
          <ac:chgData name="Rafael Plaza" userId="6d823b37fb43ba68" providerId="LiveId" clId="{3370300B-2798-4A98-8EA5-4EA677A342AB}" dt="2024-04-04T23:42:05.865" v="278" actId="20577"/>
          <ac:spMkLst>
            <pc:docMk/>
            <pc:sldMk cId="1035490591" sldId="350"/>
            <ac:spMk id="2" creationId="{F2FFB0C9-0CD4-70F0-B8C8-673834528E7B}"/>
          </ac:spMkLst>
        </pc:spChg>
        <pc:spChg chg="del">
          <ac:chgData name="Rafael Plaza" userId="6d823b37fb43ba68" providerId="LiveId" clId="{3370300B-2798-4A98-8EA5-4EA677A342AB}" dt="2024-04-04T23:42:16.942" v="280"/>
          <ac:spMkLst>
            <pc:docMk/>
            <pc:sldMk cId="1035490591" sldId="350"/>
            <ac:spMk id="3" creationId="{2628C9D2-9DF9-83A7-6750-1E6DAB45709F}"/>
          </ac:spMkLst>
        </pc:spChg>
        <pc:spChg chg="del">
          <ac:chgData name="Rafael Plaza" userId="6d823b37fb43ba68" providerId="LiveId" clId="{3370300B-2798-4A98-8EA5-4EA677A342AB}" dt="2024-04-04T23:42:42.036" v="283"/>
          <ac:spMkLst>
            <pc:docMk/>
            <pc:sldMk cId="1035490591" sldId="350"/>
            <ac:spMk id="4" creationId="{1FA3E37B-2B50-5CFD-12CB-D99EE24F27A7}"/>
          </ac:spMkLst>
        </pc:spChg>
        <pc:picChg chg="add mod ord">
          <ac:chgData name="Rafael Plaza" userId="6d823b37fb43ba68" providerId="LiveId" clId="{3370300B-2798-4A98-8EA5-4EA677A342AB}" dt="2024-04-04T23:44:00.963" v="295" actId="1076"/>
          <ac:picMkLst>
            <pc:docMk/>
            <pc:sldMk cId="1035490591" sldId="350"/>
            <ac:picMk id="5" creationId="{E9D72024-84A2-7110-B6F3-FAE5CB19744C}"/>
          </ac:picMkLst>
        </pc:picChg>
        <pc:picChg chg="add mod">
          <ac:chgData name="Rafael Plaza" userId="6d823b37fb43ba68" providerId="LiveId" clId="{3370300B-2798-4A98-8EA5-4EA677A342AB}" dt="2024-04-04T23:44:16.435" v="296" actId="1076"/>
          <ac:picMkLst>
            <pc:docMk/>
            <pc:sldMk cId="1035490591" sldId="350"/>
            <ac:picMk id="6" creationId="{E7031800-F7A5-AAB9-7F89-9FBAF6393605}"/>
          </ac:picMkLst>
        </pc:picChg>
      </pc:sldChg>
      <pc:sldChg chg="modSp del mod">
        <pc:chgData name="Rafael Plaza" userId="6d823b37fb43ba68" providerId="LiveId" clId="{3370300B-2798-4A98-8EA5-4EA677A342AB}" dt="2024-04-04T23:39:34.752" v="219" actId="2696"/>
        <pc:sldMkLst>
          <pc:docMk/>
          <pc:sldMk cId="3033112950" sldId="350"/>
        </pc:sldMkLst>
        <pc:spChg chg="mod">
          <ac:chgData name="Rafael Plaza" userId="6d823b37fb43ba68" providerId="LiveId" clId="{3370300B-2798-4A98-8EA5-4EA677A342AB}" dt="2024-04-04T23:35:46.486" v="139" actId="21"/>
          <ac:spMkLst>
            <pc:docMk/>
            <pc:sldMk cId="3033112950" sldId="350"/>
            <ac:spMk id="2" creationId="{00000000-0000-0000-0000-000000000000}"/>
          </ac:spMkLst>
        </pc:spChg>
        <pc:spChg chg="mod">
          <ac:chgData name="Rafael Plaza" userId="6d823b37fb43ba68" providerId="LiveId" clId="{3370300B-2798-4A98-8EA5-4EA677A342AB}" dt="2024-04-04T23:34:58.496" v="135" actId="27636"/>
          <ac:spMkLst>
            <pc:docMk/>
            <pc:sldMk cId="3033112950" sldId="350"/>
            <ac:spMk id="3" creationId="{00000000-0000-0000-0000-000000000000}"/>
          </ac:spMkLst>
        </pc:spChg>
      </pc:sldChg>
      <pc:sldChg chg="modSp new del mod">
        <pc:chgData name="Rafael Plaza" userId="6d823b37fb43ba68" providerId="LiveId" clId="{3370300B-2798-4A98-8EA5-4EA677A342AB}" dt="2024-04-04T23:39:44.867" v="220" actId="2696"/>
        <pc:sldMkLst>
          <pc:docMk/>
          <pc:sldMk cId="3163416430" sldId="351"/>
        </pc:sldMkLst>
        <pc:spChg chg="mod">
          <ac:chgData name="Rafael Plaza" userId="6d823b37fb43ba68" providerId="LiveId" clId="{3370300B-2798-4A98-8EA5-4EA677A342AB}" dt="2024-04-04T23:35:52.112" v="140"/>
          <ac:spMkLst>
            <pc:docMk/>
            <pc:sldMk cId="3163416430" sldId="351"/>
            <ac:spMk id="2" creationId="{1F8EC5EE-8AC8-A6C5-5A7D-612EEFB96586}"/>
          </ac:spMkLst>
        </pc:spChg>
        <pc:spChg chg="mod">
          <ac:chgData name="Rafael Plaza" userId="6d823b37fb43ba68" providerId="LiveId" clId="{3370300B-2798-4A98-8EA5-4EA677A342AB}" dt="2024-04-04T23:36:52.954" v="142" actId="21"/>
          <ac:spMkLst>
            <pc:docMk/>
            <pc:sldMk cId="3163416430" sldId="351"/>
            <ac:spMk id="3" creationId="{EDC5C8B7-5B17-6B4D-D957-D0514226B0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2B1B9-5E9E-FFA6-A9F9-F5DEC7F16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6B0FCE-4A44-D297-E44B-55EF37354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766084-A84C-E118-745C-525E1D03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05A47-336F-7FBE-BAC5-271FD956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B7902-92F2-5735-05E8-B7FDB551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29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1B4B5-8B0C-C535-42B6-91B8DDFE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280C62-F544-D0DB-0E4D-139E2162C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8E7FC-46EF-9797-7883-5AA43038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8AE1AE-40A2-4E4F-ED48-86A9D586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73C09-AA16-5AC9-6CB4-18F029FA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9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C25743-B025-E42C-A08A-ECB1818BD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BB6B8A-7D43-522A-6045-959A2A0B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349D22-3B1A-019F-AB4B-3772A123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4C6D7-7AEE-A6B1-760F-42A2065E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CB862-87D7-CEDE-952E-694586A4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69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BD6CC-267A-BC19-646B-AF7AED67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1B181-1CB7-987A-C576-909F91C2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5CA7F-7BA5-6382-493C-E40D69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481DA4-17D7-6CF5-323C-98C23587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A9FC3-FA15-B2DD-C9D8-066E2457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34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7E7FF-2353-935E-376F-F7BDBD78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0DE20-F8C8-0476-EA3E-9594FC3CC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8EF23-A964-E1E7-CBFC-66C91A34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BA7F3B-8A5B-CD6C-ED95-6713047B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13A6A-DBC8-0D3F-09C9-F863E756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42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92F23-7493-0DBF-F0D3-39AF1EE2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8F65C-47B5-2A42-2C5F-68C37F02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341449-A661-CA32-0833-F88202635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55070B-D3FE-0D1E-1222-34C8DAC3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4546FD-8F12-07F2-FBB6-6C4F6CB9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A4CC48-0FDA-95C8-6EDE-5BF21153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06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29D90-EC67-88AD-08B6-EE194E9C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DD7F89-6D88-AF6C-C433-747CC7EC6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773004-5A03-7221-9BB5-2CEF424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0FA093-A507-18F0-9B6C-F364FDA1C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452B97-CA29-5167-26B3-F4AE421A1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8900EE-E641-9188-680A-EFFB2051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6DB812-AF16-A9B9-AF40-A6AA5085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C6524E-458F-16AC-A76B-CDF87E3D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66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3A38D-2B6D-2C2E-07AB-92173F95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7839A2-2E9D-73EE-360E-558ECBE0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406F7C-E4D9-2D14-5DEB-6BC784E9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9697ED-EC30-CF08-C9CC-DCAA3854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77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C1771C-5451-1B3F-2173-8EAFCA22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636E0F-02DA-C635-CFE1-A8336B48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29C3FB-1941-5ABA-A35A-A725947E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52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84E51-5E6C-C3C8-1A06-50271B00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9280F-16AA-2BA9-95CE-7250454D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1DA618-BD2F-A332-E361-0455589B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A45D2E-3397-9C07-3EEA-C25245DC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F3A231-E121-7403-9DBE-680A4E0B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EF67EF-38CF-D3DE-DCCD-A3A55554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36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4D1F1-F67E-5B11-269D-596F816A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D44FE-7F99-B7C7-D477-0A8BCB8BE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1DE6E9-0C8C-2351-E1AE-6C7F30EC1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6256E5-3A0D-B0CC-A2BF-E1E72118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6D3591-DF2F-10EB-2684-7BE0E05A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F6F256-5721-07AF-FBF5-6E3DFE53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2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D4F2FA-FE02-8580-5A74-DBBE2CA8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5936C0-4B11-B3A9-97E3-CBC0429F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8D1BF-E7EF-E40B-2F82-A5DB05E03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E294-C342-46D9-85BB-9DD6CA1741C8}" type="datetimeFigureOut">
              <a:rPr lang="es-MX" smtClean="0"/>
              <a:t>04/04/2024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2DAD2C-30BC-9E9B-EBA0-2F69A4C43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204384-56D2-02DF-8AB9-47A4040FF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23FB-9DA2-4EB2-BFAB-F29701AE3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CB287-3D65-238F-EE31-75B618172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DERIVADA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CCF741-859E-6787-F5B5-4C83CF28B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Cálculo diferencial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84559A-805D-E726-8D13-80131AC2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24" y="1387078"/>
            <a:ext cx="3715572" cy="41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A60DA-A6CD-22C5-7785-7BD8816E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C0682A-7CDB-27AA-C04F-79FB3D5B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La derivada permite encontrar la recta tangente a un punto de una función dada, cuando su variación tiende a 0; o, (el cálculo de) la pendiente de la recta tangente en un punto preciso de una función (de x) dada (cuando el límite del incremento de x = </a:t>
            </a:r>
            <a:r>
              <a:rPr lang="es-MX" dirty="0" err="1"/>
              <a:t>Δx</a:t>
            </a:r>
            <a:r>
              <a:rPr lang="es-MX" dirty="0"/>
              <a:t> = h tiende a 0).</a:t>
            </a:r>
          </a:p>
          <a:p>
            <a:pPr algn="just"/>
            <a:r>
              <a:rPr lang="es-MX" dirty="0"/>
              <a:t>O bien, es la razón de cambio instantánea con la que varía una función, según se modifique el valor de su variable independiente.</a:t>
            </a:r>
          </a:p>
          <a:p>
            <a:pPr algn="just"/>
            <a:r>
              <a:rPr lang="es-MX" dirty="0"/>
              <a:t>En economía, calcular la derivada tiene importancia porque permite determinar el margen, el punto crucial de las elecciones (</a:t>
            </a:r>
            <a:r>
              <a:rPr lang="es-MX"/>
              <a:t>económicas).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666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2DB138F-0E2B-19B1-8A7B-509E210C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NEWTON y la velocidad (o su falta)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17DB4-19E9-7778-FB81-20121BF58D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Isaac Newton desarrolló en Cambridge su método para el cálculo de tangentes.</a:t>
            </a:r>
          </a:p>
          <a:p>
            <a:pPr algn="just"/>
            <a:r>
              <a:rPr lang="es-MX" dirty="0"/>
              <a:t>En 1665 encontró un algoritmo para derivar funciones algebraicas que coincidía con el descubierto por Fermat (Teorema de los extremos, máximos y mínimos). </a:t>
            </a:r>
          </a:p>
          <a:p>
            <a:pPr algn="just"/>
            <a:r>
              <a:rPr lang="es-MX" dirty="0"/>
              <a:t>Introdujo el concepto de fluxión, que para él era la velocidad con la que una variable «fluye» (varía) con el tiempo.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4B66808-01E4-9E2E-3A5C-F265604519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6784" y="1825625"/>
            <a:ext cx="36124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27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FFEE1-1739-D60D-966C-4F90579E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LEIBNIZ y la importancia del Derecho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7BB41F-507D-470B-F44D-22CD2EF8E5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6027" y="1825625"/>
            <a:ext cx="3525946" cy="435133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6B257-5CEE-1114-7E58-F8040CA694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Gottfried Leibniz, por su parte. De manera independiente, formuló y desarrolló el cálculo diferencial en 1675.</a:t>
            </a:r>
          </a:p>
          <a:p>
            <a:pPr algn="just"/>
            <a:r>
              <a:rPr lang="es-MX" dirty="0"/>
              <a:t>Publicó primero los mismos resultados a que arribó Isaac Newton diez años antes. </a:t>
            </a:r>
          </a:p>
          <a:p>
            <a:pPr algn="just"/>
            <a:r>
              <a:rPr lang="es-MX" dirty="0"/>
              <a:t>Su método tiene carácter geométrico y trató a la derivada como un cociente incremental, y advirtió su correspondencia con la pendiente de la recta tangente a la curva en un punto.</a:t>
            </a:r>
          </a:p>
        </p:txBody>
      </p:sp>
    </p:spTree>
    <p:extLst>
      <p:ext uri="{BB962C8B-B14F-4D97-AF65-F5344CB8AC3E}">
        <p14:creationId xmlns:p14="http://schemas.microsoft.com/office/powerpoint/2010/main" val="21976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derivada de una función.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7" y="1793644"/>
            <a:ext cx="7529848" cy="4235539"/>
          </a:xfrm>
        </p:spPr>
      </p:pic>
    </p:spTree>
    <p:extLst>
      <p:ext uri="{BB962C8B-B14F-4D97-AF65-F5344CB8AC3E}">
        <p14:creationId xmlns:p14="http://schemas.microsoft.com/office/powerpoint/2010/main" val="128889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derivada de una función.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916832"/>
            <a:ext cx="4111581" cy="42323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Las derivadas sirven para calcular un valor en un punto determinado de una función matemática que varía, cambia progresivamente.</a:t>
            </a:r>
          </a:p>
          <a:p>
            <a:pPr algn="just"/>
            <a:r>
              <a:rPr lang="es-ES" dirty="0"/>
              <a:t>Dada una función real definida en un intervalo abierto (a, b), se define su derivada (f' (x) o </a:t>
            </a:r>
            <a:r>
              <a:rPr lang="es-ES" dirty="0" err="1"/>
              <a:t>df</a:t>
            </a:r>
            <a:r>
              <a:rPr lang="es-ES" dirty="0"/>
              <a:t>/dx) en el punto derivada, como la razón entre el incremento de ordenadas y el incremento de abscisas, cuando este último tiende a cero.</a:t>
            </a:r>
          </a:p>
          <a:p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85" y="1809006"/>
            <a:ext cx="5331853" cy="4340182"/>
          </a:xfrm>
        </p:spPr>
      </p:pic>
    </p:spTree>
    <p:extLst>
      <p:ext uri="{BB962C8B-B14F-4D97-AF65-F5344CB8AC3E}">
        <p14:creationId xmlns:p14="http://schemas.microsoft.com/office/powerpoint/2010/main" val="14408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FB0C9-0CD4-70F0-B8C8-67383452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Fórmula de la derivada (de una función)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7031800-F7A5-AAB9-7F89-9FBAF63936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127" y="3429000"/>
            <a:ext cx="7059273" cy="2577393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D72024-84A2-7110-B6F3-FAE5CB1974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24325"/>
            <a:ext cx="3698611" cy="15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3E8968-B73D-062F-A36E-764F70E247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25808" y="537622"/>
            <a:ext cx="7819697" cy="57827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9B45056-6BAD-5A00-7D18-FF3A8B1F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42" y="2024511"/>
            <a:ext cx="4801572" cy="14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22060-14A1-4322-3F9F-A974B317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Cuestiones previas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0A4784A-C4EF-9646-532A-991ED69EB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es-MX" dirty="0"/>
                  <a:t>Velocidad promedio (x, distancia/t, tiempo):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</a:rPr>
                      <m:t>Vp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s-MX" dirty="0"/>
              </a:p>
              <a:p>
                <a:pPr algn="just"/>
                <a:r>
                  <a:rPr lang="es-MX" dirty="0"/>
                  <a:t>Si todos se tratase de </a:t>
                </a:r>
                <a:r>
                  <a:rPr lang="es-MX" dirty="0" err="1"/>
                  <a:t>Vp</a:t>
                </a:r>
                <a:r>
                  <a:rPr lang="es-MX" dirty="0"/>
                  <a:t>, sería fácil, tendríamos la coordenada A (0/0, el origen) y la coordenada B (por ejemplo: 100 </a:t>
                </a:r>
                <a:r>
                  <a:rPr lang="es-MX" dirty="0" err="1"/>
                  <a:t>mts</a:t>
                </a:r>
                <a:r>
                  <a:rPr lang="es-MX" dirty="0"/>
                  <a:t>./5 </a:t>
                </a:r>
                <a:r>
                  <a:rPr lang="es-MX" dirty="0" err="1"/>
                  <a:t>segs</a:t>
                </a:r>
                <a:r>
                  <a:rPr lang="es-MX" dirty="0"/>
                  <a:t>., el final).</a:t>
                </a:r>
              </a:p>
              <a:p>
                <a:pPr algn="just"/>
                <a:r>
                  <a:rPr lang="es-MX" dirty="0"/>
                  <a:t>Dos puntos, una recta que los surca y la fórmula para calcular su pendiente (m).</a:t>
                </a:r>
              </a:p>
              <a:p>
                <a:pPr algn="just"/>
                <a:r>
                  <a:rPr lang="es-MX" dirty="0"/>
                  <a:t>Pero, en la vida real…</a:t>
                </a:r>
              </a:p>
              <a:p>
                <a:pPr algn="just"/>
                <a:r>
                  <a:rPr lang="es-MX" dirty="0"/>
                  <a:t>Todos sabemos cómo funciona la aceleración, desde cero hasta la máxima velocidad (con distancias y tiempos intermedios que difieren del promedio).</a:t>
                </a:r>
              </a:p>
              <a:p>
                <a:pPr algn="just"/>
                <a:r>
                  <a:rPr lang="es-MX" dirty="0"/>
                  <a:t>Derivar sirve, entonces, para averiguar la velocidad instantánea en cualquier punto de la función (aquí) de distancia/tiempo; y, más ampliamente, para determinar el grado de variación de cualquier punto de una función dada (ejemplo: función de consumo, función de </a:t>
                </a:r>
                <a:r>
                  <a:rPr lang="es-MX" dirty="0" err="1"/>
                  <a:t>produciión</a:t>
                </a:r>
                <a:r>
                  <a:rPr lang="es-MX" dirty="0"/>
                  <a:t>, función de ingresos, función de costos, </a:t>
                </a:r>
                <a:r>
                  <a:rPr lang="es-MX" dirty="0" err="1"/>
                  <a:t>etc</a:t>
                </a:r>
                <a:r>
                  <a:rPr lang="es-MX" dirty="0"/>
                  <a:t>).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0A4784A-C4EF-9646-532A-991ED69EB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681" r="-870" b="-29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5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815FB-0788-5C37-E97C-C7FCE2F6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Demostración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1BCBE4-A33A-64EC-66C7-44924FFE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MX" dirty="0"/>
              <a:t>Escogemos una coordenada A = (</a:t>
            </a:r>
            <a:r>
              <a:rPr lang="es-MX" dirty="0" err="1"/>
              <a:t>x,y</a:t>
            </a:r>
            <a:r>
              <a:rPr lang="es-MX" dirty="0"/>
              <a:t>).</a:t>
            </a:r>
          </a:p>
          <a:p>
            <a:pPr algn="just"/>
            <a:r>
              <a:rPr lang="es-MX" dirty="0"/>
              <a:t>Pero “y” se puede llamar f(x), el reflejo de X, de forma que A queda como (x, f(x)).</a:t>
            </a:r>
          </a:p>
          <a:p>
            <a:pPr algn="just"/>
            <a:r>
              <a:rPr lang="es-MX" dirty="0"/>
              <a:t>Se escoge una segunda coordenada B (cualquiera).</a:t>
            </a:r>
          </a:p>
          <a:p>
            <a:pPr algn="just"/>
            <a:r>
              <a:rPr lang="es-MX" dirty="0"/>
              <a:t>En el eje X se observa el Incremento en el tiempo (H, también llamado incremento de X).</a:t>
            </a:r>
          </a:p>
          <a:p>
            <a:pPr algn="just"/>
            <a:r>
              <a:rPr lang="es-MX" dirty="0"/>
              <a:t>En el eje X, se renombra la segunda coordenada como X+H</a:t>
            </a:r>
          </a:p>
          <a:p>
            <a:pPr algn="just"/>
            <a:r>
              <a:rPr lang="es-MX" dirty="0"/>
              <a:t>Y en el eje Y, se renombra la segunda coordenada como f(X+H).</a:t>
            </a:r>
          </a:p>
          <a:p>
            <a:pPr algn="just"/>
            <a:r>
              <a:rPr lang="es-MX" dirty="0"/>
              <a:t>Luego, en la fórmula de V, se sustituye “t” por H (que es el tiempo transcurrido que interesa).</a:t>
            </a:r>
          </a:p>
          <a:p>
            <a:pPr algn="just"/>
            <a:r>
              <a:rPr lang="es-MX" dirty="0"/>
              <a:t>Así también en la fórmula de V, se sustituye “x” por f(X+H) – f(x).</a:t>
            </a:r>
          </a:p>
          <a:p>
            <a:pPr algn="just"/>
            <a:r>
              <a:rPr lang="es-MX" dirty="0"/>
              <a:t>Quedando la fórmula: f(X+H) – f(x) / H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436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122F9-DBFF-DC5D-F8FE-48F68F25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Demostración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E9481D3-7052-6A28-4E74-B5720BD1AD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MX" dirty="0"/>
                  <a:t>Luego, la idea es acercar la segunda coordenada a la primera (o lo que es lo mismo, reducir el tiempo transcurrido, hacer que el incremento de X (H) tienda a cero, se acerque al límite).</a:t>
                </a:r>
              </a:p>
              <a:p>
                <a:pPr algn="just"/>
                <a:r>
                  <a:rPr lang="es-MX" dirty="0"/>
                  <a:t>En la operación de “acercamiento”, simultáneamente, la pendiente de la recta de </a:t>
                </a:r>
                <a:r>
                  <a:rPr lang="es-MX" dirty="0" err="1"/>
                  <a:t>Vp</a:t>
                </a:r>
                <a:r>
                  <a:rPr lang="es-MX" dirty="0"/>
                  <a:t> pierde inclinación hasta convertirse en la recta tangente al punto de la primera coordenada (A).</a:t>
                </a:r>
              </a:p>
              <a:p>
                <a:pPr algn="just"/>
                <a:r>
                  <a:rPr lang="es-MX" dirty="0"/>
                  <a:t>¡Por eso interesa conocer primero cómo se calcula la pendiente de una recta!, ¡porque nos interesa la pendiente de la recta tangente a un punto (obvio) de una función dada, cuando el incremento de X (H) tiende a cero (o sea, cuando reducimos, acotamos el margen).</a:t>
                </a:r>
              </a:p>
              <a:p>
                <a:pPr algn="just"/>
                <a:r>
                  <a:rPr lang="es-MX" dirty="0"/>
                  <a:t>Siendo ahora la fórmula: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𝐿𝑖𝑚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→0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E9481D3-7052-6A28-4E74-B5720BD1AD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98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3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299A61C-A77F-F25C-9A93-40D5ACEA27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0791" y="666345"/>
            <a:ext cx="9770417" cy="57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1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840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de Office</vt:lpstr>
      <vt:lpstr>DERIVADA</vt:lpstr>
      <vt:lpstr>La derivada de una función.</vt:lpstr>
      <vt:lpstr>La derivada de una función.</vt:lpstr>
      <vt:lpstr>Fórmula de la derivada (de una función)</vt:lpstr>
      <vt:lpstr>Presentación de PowerPoint</vt:lpstr>
      <vt:lpstr>Cuestiones previas</vt:lpstr>
      <vt:lpstr>Demostración</vt:lpstr>
      <vt:lpstr>Demostración</vt:lpstr>
      <vt:lpstr>Presentación de PowerPoint</vt:lpstr>
      <vt:lpstr>Conclusión</vt:lpstr>
      <vt:lpstr>NEWTON y la velocidad (o su falta)</vt:lpstr>
      <vt:lpstr>LEIBNIZ y la importancia del Derecho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DERIVADA</dc:title>
  <dc:creator>Rafael Plaza</dc:creator>
  <cp:lastModifiedBy>Rafael Plaza</cp:lastModifiedBy>
  <cp:revision>1</cp:revision>
  <dcterms:created xsi:type="dcterms:W3CDTF">2024-04-04T22:42:06Z</dcterms:created>
  <dcterms:modified xsi:type="dcterms:W3CDTF">2024-04-04T23:52:15Z</dcterms:modified>
</cp:coreProperties>
</file>