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6" r:id="rId11"/>
    <p:sldId id="264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41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12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36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8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0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66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22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7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95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221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3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62" r:id="rId4"/>
    <p:sldLayoutId id="2147483663" r:id="rId5"/>
    <p:sldLayoutId id="2147483668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uchile-my.sharepoint.com/:w:/g/personal/alexander_calhueque_uchile_cl/ET1NWUjoXLlOonv4nIZWx68BKmHhwLx0QdRUAMoMEntUNA?e=nrEp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875D55-4A80-43E9-38F6-27E36649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atrones coloridos en el cielo">
            <a:extLst>
              <a:ext uri="{FF2B5EF4-FFF2-40B4-BE49-F238E27FC236}">
                <a16:creationId xmlns:a16="http://schemas.microsoft.com/office/drawing/2014/main" id="{FBC68986-4EEA-1DE1-55D6-530A7223E20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5538" b="10193"/>
          <a:stretch/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BBB3FBF-07FD-5F53-ED15-E2EEF8331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5864" y="1295789"/>
            <a:ext cx="8120272" cy="2236264"/>
          </a:xfrm>
        </p:spPr>
        <p:txBody>
          <a:bodyPr>
            <a:normAutofit/>
          </a:bodyPr>
          <a:lstStyle/>
          <a:p>
            <a:r>
              <a:rPr lang="es-CL" sz="5400" dirty="0">
                <a:solidFill>
                  <a:srgbClr val="FFFFFF"/>
                </a:solidFill>
              </a:rPr>
              <a:t>RETROALIMENTACIÓN PRUEBA PARCIAL.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09B90D-49E8-606B-3AC1-3CE72795EF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793937"/>
            <a:ext cx="7588155" cy="1414091"/>
          </a:xfrm>
        </p:spPr>
        <p:txBody>
          <a:bodyPr>
            <a:normAutofit fontScale="70000" lnSpcReduction="20000"/>
          </a:bodyPr>
          <a:lstStyle/>
          <a:p>
            <a:r>
              <a:rPr lang="es-CL" sz="2200" dirty="0">
                <a:solidFill>
                  <a:srgbClr val="FFFFFF"/>
                </a:solidFill>
              </a:rPr>
              <a:t>Introducción a la Economía.</a:t>
            </a:r>
          </a:p>
          <a:p>
            <a:r>
              <a:rPr lang="es-CL" sz="2200" dirty="0">
                <a:solidFill>
                  <a:srgbClr val="FFFFFF"/>
                </a:solidFill>
              </a:rPr>
              <a:t>22 de abril de 2025.</a:t>
            </a:r>
          </a:p>
          <a:p>
            <a:r>
              <a:rPr lang="es-CL" sz="2200" dirty="0">
                <a:solidFill>
                  <a:srgbClr val="FFFFFF"/>
                </a:solidFill>
              </a:rPr>
              <a:t>Profesor Rafael Plaza Reveco.</a:t>
            </a:r>
          </a:p>
          <a:p>
            <a:r>
              <a:rPr lang="es-CL" sz="2200" dirty="0">
                <a:solidFill>
                  <a:srgbClr val="FFFFFF"/>
                </a:solidFill>
              </a:rPr>
              <a:t>Ayudante Alexander Calhueque.</a:t>
            </a:r>
          </a:p>
        </p:txBody>
      </p:sp>
    </p:spTree>
    <p:extLst>
      <p:ext uri="{BB962C8B-B14F-4D97-AF65-F5344CB8AC3E}">
        <p14:creationId xmlns:p14="http://schemas.microsoft.com/office/powerpoint/2010/main" val="5098454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660EB-0992-CEA2-B2A9-3BCC304BD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2FA60D-3B0B-792C-3A21-836CA732D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3. Retroalimentación preguntas clave.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8026578-B525-5D65-AE98-5F6CA9231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992" y="2281077"/>
            <a:ext cx="10498015" cy="229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274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BE893D-2540-22E4-0704-8FE01F780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0D2AF-02CE-ECCE-328E-4F27FC6D1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3. Retroalimentación preguntas clave.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EB502CD-2D26-3391-7780-916199E232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85" y="3053363"/>
            <a:ext cx="11789229" cy="751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118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9002F-0A13-0707-FFC3-7FDC3A44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211" y="2862871"/>
            <a:ext cx="10653578" cy="1132258"/>
          </a:xfrm>
        </p:spPr>
        <p:txBody>
          <a:bodyPr/>
          <a:lstStyle/>
          <a:p>
            <a:r>
              <a:rPr lang="es-CL" dirty="0"/>
              <a:t>4. Retroalimentación de preguntas solicitadas.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A1EC50E-B4E4-9B5D-E112-EF503B5D97A6}"/>
              </a:ext>
            </a:extLst>
          </p:cNvPr>
          <p:cNvSpPr txBox="1"/>
          <p:nvPr/>
        </p:nvSpPr>
        <p:spPr>
          <a:xfrm>
            <a:off x="4798142" y="3429000"/>
            <a:ext cx="6479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*excepción de preguntas de análisis de corto y largo plazo.</a:t>
            </a:r>
          </a:p>
        </p:txBody>
      </p:sp>
    </p:spTree>
    <p:extLst>
      <p:ext uri="{BB962C8B-B14F-4D97-AF65-F5344CB8AC3E}">
        <p14:creationId xmlns:p14="http://schemas.microsoft.com/office/powerpoint/2010/main" val="1010595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D1EBB3-2D87-990B-B9E7-A811D1E7F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4777" y="3085362"/>
            <a:ext cx="10653578" cy="1132258"/>
          </a:xfrm>
        </p:spPr>
        <p:txBody>
          <a:bodyPr/>
          <a:lstStyle/>
          <a:p>
            <a:r>
              <a:rPr lang="es-CL" dirty="0"/>
              <a:t>5. Conclusiones.</a:t>
            </a:r>
          </a:p>
        </p:txBody>
      </p:sp>
    </p:spTree>
    <p:extLst>
      <p:ext uri="{BB962C8B-B14F-4D97-AF65-F5344CB8AC3E}">
        <p14:creationId xmlns:p14="http://schemas.microsoft.com/office/powerpoint/2010/main" val="188116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6024B-5168-F00D-5A6E-9286205C0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4A71A-F849-9B29-F104-49CCFBD47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2867" y="3124691"/>
            <a:ext cx="10653578" cy="1132258"/>
          </a:xfrm>
        </p:spPr>
        <p:txBody>
          <a:bodyPr/>
          <a:lstStyle/>
          <a:p>
            <a:r>
              <a:rPr lang="es-CL" dirty="0"/>
              <a:t>¡GRACIAS!</a:t>
            </a:r>
          </a:p>
        </p:txBody>
      </p:sp>
    </p:spTree>
    <p:extLst>
      <p:ext uri="{BB962C8B-B14F-4D97-AF65-F5344CB8AC3E}">
        <p14:creationId xmlns:p14="http://schemas.microsoft.com/office/powerpoint/2010/main" val="3054355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DA9942F-A18C-9E9D-BF08-9291C54E1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782C91C-C1C5-F389-C848-890F61D7E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809" y="353681"/>
            <a:ext cx="6572382" cy="97431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 err="1"/>
              <a:t>Contenido</a:t>
            </a:r>
            <a:r>
              <a:rPr lang="en-US" sz="4000" dirty="0"/>
              <a:t>.</a:t>
            </a:r>
          </a:p>
        </p:txBody>
      </p:sp>
      <p:pic>
        <p:nvPicPr>
          <p:cNvPr id="7" name="Graphic 6" descr="List">
            <a:extLst>
              <a:ext uri="{FF2B5EF4-FFF2-40B4-BE49-F238E27FC236}">
                <a16:creationId xmlns:a16="http://schemas.microsoft.com/office/drawing/2014/main" id="{73B96F89-77A1-8401-1E0F-1969503BA5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4940" y="1494666"/>
            <a:ext cx="4330461" cy="4330461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4F4FAC-CDC7-4EBE-70C0-FDA936391770}"/>
              </a:ext>
            </a:extLst>
          </p:cNvPr>
          <p:cNvSpPr txBox="1"/>
          <p:nvPr/>
        </p:nvSpPr>
        <p:spPr>
          <a:xfrm>
            <a:off x="4625401" y="1883229"/>
            <a:ext cx="69766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CL" sz="2000" dirty="0"/>
              <a:t>Introducción: opiniones generales.</a:t>
            </a:r>
          </a:p>
          <a:p>
            <a:pPr marL="342900" indent="-342900" algn="just">
              <a:buAutoNum type="arabicPeriod"/>
            </a:pPr>
            <a:r>
              <a:rPr lang="es-CL" sz="2000" dirty="0"/>
              <a:t>Esquema “</a:t>
            </a:r>
            <a:r>
              <a:rPr lang="es-ES" sz="2000" dirty="0"/>
              <a:t>¿qué debimos dominar hasta la prueba parcial de Introducción a la Economía?”.</a:t>
            </a:r>
          </a:p>
          <a:p>
            <a:pPr marL="342900" indent="-342900" algn="just">
              <a:buAutoNum type="arabicPeriod"/>
            </a:pPr>
            <a:r>
              <a:rPr lang="es-ES" sz="2000" dirty="0"/>
              <a:t>Retroalimentación preguntas clave.</a:t>
            </a:r>
          </a:p>
          <a:p>
            <a:pPr marL="342900" indent="-342900" algn="just">
              <a:buAutoNum type="arabicPeriod"/>
            </a:pPr>
            <a:r>
              <a:rPr lang="es-ES" sz="2000" dirty="0"/>
              <a:t>Retroalimentación preguntas solicitadas.</a:t>
            </a:r>
          </a:p>
          <a:p>
            <a:pPr marL="342900" indent="-342900" algn="just">
              <a:buAutoNum type="arabicPeriod"/>
            </a:pPr>
            <a:r>
              <a:rPr lang="es-ES" sz="2000" dirty="0"/>
              <a:t>Conclusiones.</a:t>
            </a:r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2047822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EE87A3-0682-6A1C-77C9-D455D3ED5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211" y="3252511"/>
            <a:ext cx="10653578" cy="1132258"/>
          </a:xfrm>
        </p:spPr>
        <p:txBody>
          <a:bodyPr/>
          <a:lstStyle/>
          <a:p>
            <a:pPr algn="ctr"/>
            <a:r>
              <a:rPr lang="es-CL" dirty="0"/>
              <a:t>1. Opiniones generales.</a:t>
            </a:r>
          </a:p>
        </p:txBody>
      </p:sp>
    </p:spTree>
    <p:extLst>
      <p:ext uri="{BB962C8B-B14F-4D97-AF65-F5344CB8AC3E}">
        <p14:creationId xmlns:p14="http://schemas.microsoft.com/office/powerpoint/2010/main" val="3003320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8333E-9CA2-E409-7427-528FB1D5C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211" y="2882418"/>
            <a:ext cx="10653578" cy="1132258"/>
          </a:xfrm>
        </p:spPr>
        <p:txBody>
          <a:bodyPr/>
          <a:lstStyle/>
          <a:p>
            <a:r>
              <a:rPr lang="es-CL" dirty="0"/>
              <a:t>2. Esquema general de contenidos vistos hasta el parcial de Introducción a la Economía.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A2A250-CDA6-B18B-9E70-7118F9061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4014676"/>
            <a:ext cx="10653579" cy="2294684"/>
          </a:xfrm>
        </p:spPr>
        <p:txBody>
          <a:bodyPr/>
          <a:lstStyle/>
          <a:p>
            <a:r>
              <a:rPr lang="es-ES" dirty="0">
                <a:hlinkClick r:id="rId2"/>
              </a:rPr>
              <a:t>QUÉ DEBIMOS DOMINAR HASTA LA PRUEBA PARCIAL DE INTRODUCCIÓN A LA ECONOMÍA.docx</a:t>
            </a:r>
            <a:endParaRPr lang="es-ES" dirty="0"/>
          </a:p>
          <a:p>
            <a:r>
              <a:rPr lang="es-ES" dirty="0"/>
              <a:t>Tenerlo a mano para el resto de la clase de hoy.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26528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12DFC-9F1B-FDF2-C723-5DC97F0B1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954989-C3C7-4F11-C042-F30BA6D46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3. Retroalimentación preguntas clave.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BF0F674-BCFA-39F1-E236-A0F316E0F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334" y="2247735"/>
            <a:ext cx="10431331" cy="236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78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8AD0AF-87DA-CFFD-F31B-D54ED6F54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3. Retroalimentación preguntas clave.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60FF2E8-A527-C6C8-05A1-D9ED0438F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361" y="2271551"/>
            <a:ext cx="10231278" cy="231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26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4376D-CD6E-B81E-1EB1-1F681EDB8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A90345-259C-3161-64BE-E8DE281DF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3. Retroalimentación preguntas clave.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90068D9-1CA4-ABBA-D92C-6E9FE79762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071" y="2281077"/>
            <a:ext cx="10259857" cy="229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963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D16C9-60B9-3EF2-6A1E-67F01E0EE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D7A535-9348-F937-17C8-F4FC15B2E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3. Retroalimentación preguntas clave.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BAE3A58-AC4A-5877-352C-7C24A8FAC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729" y="1518971"/>
            <a:ext cx="10326541" cy="3820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274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4B1A8-AED7-FE67-F05B-FF67B0240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E1E35-41D6-DC22-087B-756036DAA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3. Retroalimentación preguntas clave.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10BF4F3-9C9A-9021-82C7-410AC1A29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466" y="2090550"/>
            <a:ext cx="10517068" cy="267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610307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172</Words>
  <Application>Microsoft Office PowerPoint</Application>
  <PresentationFormat>Panorámica</PresentationFormat>
  <Paragraphs>26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Neue Haas Grotesk Text Pro</vt:lpstr>
      <vt:lpstr>VanillaVTI</vt:lpstr>
      <vt:lpstr>RETROALIMENTACIÓN PRUEBA PARCIAL.</vt:lpstr>
      <vt:lpstr>Contenido.</vt:lpstr>
      <vt:lpstr>1. Opiniones generales.</vt:lpstr>
      <vt:lpstr>2. Esquema general de contenidos vistos hasta el parcial de Introducción a la Economía.</vt:lpstr>
      <vt:lpstr>3. Retroalimentación preguntas clave.</vt:lpstr>
      <vt:lpstr>3. Retroalimentación preguntas clave.</vt:lpstr>
      <vt:lpstr>3. Retroalimentación preguntas clave.</vt:lpstr>
      <vt:lpstr>3. Retroalimentación preguntas clave.</vt:lpstr>
      <vt:lpstr>3. Retroalimentación preguntas clave.</vt:lpstr>
      <vt:lpstr>3. Retroalimentación preguntas clave.</vt:lpstr>
      <vt:lpstr>3. Retroalimentación preguntas clave.</vt:lpstr>
      <vt:lpstr>4. Retroalimentación de preguntas solicitadas.</vt:lpstr>
      <vt:lpstr>5. Conclusiones.</vt:lpstr>
      <vt:lpstr>¡GRACIAS!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 Isaac Calhueque Pallaleo (alexander.calhueque)</dc:creator>
  <cp:lastModifiedBy>Alexander Isaac Calhueque Pallaleo (alexander.calhueque)</cp:lastModifiedBy>
  <cp:revision>1</cp:revision>
  <dcterms:created xsi:type="dcterms:W3CDTF">2025-04-22T07:42:46Z</dcterms:created>
  <dcterms:modified xsi:type="dcterms:W3CDTF">2025-04-22T08:18:00Z</dcterms:modified>
</cp:coreProperties>
</file>