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351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59" r:id="rId10"/>
    <p:sldId id="360" r:id="rId11"/>
    <p:sldId id="361" r:id="rId12"/>
    <p:sldId id="362" r:id="rId13"/>
    <p:sldId id="350" r:id="rId14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ACCORSI OPAZO" userId="e8454a85-dc11-4fba-aeee-c6b99bce89ef" providerId="ADAL" clId="{BF2AA852-1529-4B07-99B5-97443B3F7A99}"/>
    <pc:docChg chg="custSel addSld delSld modSld sldOrd">
      <pc:chgData name="SIMON ACCORSI OPAZO" userId="e8454a85-dc11-4fba-aeee-c6b99bce89ef" providerId="ADAL" clId="{BF2AA852-1529-4B07-99B5-97443B3F7A99}" dt="2022-04-11T23:32:09.209" v="644" actId="20577"/>
      <pc:docMkLst>
        <pc:docMk/>
      </pc:docMkLst>
      <pc:sldChg chg="modSp mod">
        <pc:chgData name="SIMON ACCORSI OPAZO" userId="e8454a85-dc11-4fba-aeee-c6b99bce89ef" providerId="ADAL" clId="{BF2AA852-1529-4B07-99B5-97443B3F7A99}" dt="2022-04-11T21:35:06.682" v="82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BF2AA852-1529-4B07-99B5-97443B3F7A99}" dt="2022-04-11T21:35:01.638" v="80" actId="6549"/>
          <ac:spMkLst>
            <pc:docMk/>
            <pc:sldMk cId="2837725859" sldId="25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5:06.682" v="82" actId="20577"/>
          <ac:spMkLst>
            <pc:docMk/>
            <pc:sldMk cId="2837725859" sldId="256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BF2AA852-1529-4B07-99B5-97443B3F7A99}" dt="2022-04-11T21:39:38.505" v="174" actId="20577"/>
        <pc:sldMkLst>
          <pc:docMk/>
          <pc:sldMk cId="946998128" sldId="281"/>
        </pc:sldMkLst>
        <pc:spChg chg="mod">
          <ac:chgData name="SIMON ACCORSI OPAZO" userId="e8454a85-dc11-4fba-aeee-c6b99bce89ef" providerId="ADAL" clId="{BF2AA852-1529-4B07-99B5-97443B3F7A99}" dt="2022-04-11T21:39:38.505" v="174" actId="20577"/>
          <ac:spMkLst>
            <pc:docMk/>
            <pc:sldMk cId="946998128" sldId="281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8:08.386" v="163" actId="20577"/>
          <ac:spMkLst>
            <pc:docMk/>
            <pc:sldMk cId="946998128" sldId="28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F2AA852-1529-4B07-99B5-97443B3F7A99}" dt="2022-04-11T22:13:43.525" v="353" actId="47"/>
        <pc:sldMkLst>
          <pc:docMk/>
          <pc:sldMk cId="3413306911" sldId="282"/>
        </pc:sldMkLst>
      </pc:sldChg>
      <pc:sldChg chg="del">
        <pc:chgData name="SIMON ACCORSI OPAZO" userId="e8454a85-dc11-4fba-aeee-c6b99bce89ef" providerId="ADAL" clId="{BF2AA852-1529-4B07-99B5-97443B3F7A99}" dt="2022-04-11T22:13:45.732" v="360" actId="47"/>
        <pc:sldMkLst>
          <pc:docMk/>
          <pc:sldMk cId="959568195" sldId="283"/>
        </pc:sldMkLst>
      </pc:sldChg>
      <pc:sldChg chg="del">
        <pc:chgData name="SIMON ACCORSI OPAZO" userId="e8454a85-dc11-4fba-aeee-c6b99bce89ef" providerId="ADAL" clId="{BF2AA852-1529-4B07-99B5-97443B3F7A99}" dt="2022-04-11T22:13:47.439" v="369" actId="47"/>
        <pc:sldMkLst>
          <pc:docMk/>
          <pc:sldMk cId="3994780175" sldId="284"/>
        </pc:sldMkLst>
      </pc:sldChg>
      <pc:sldChg chg="del">
        <pc:chgData name="SIMON ACCORSI OPAZO" userId="e8454a85-dc11-4fba-aeee-c6b99bce89ef" providerId="ADAL" clId="{BF2AA852-1529-4B07-99B5-97443B3F7A99}" dt="2022-04-11T22:13:48.022" v="372" actId="47"/>
        <pc:sldMkLst>
          <pc:docMk/>
          <pc:sldMk cId="1534963812" sldId="285"/>
        </pc:sldMkLst>
      </pc:sldChg>
      <pc:sldChg chg="del">
        <pc:chgData name="SIMON ACCORSI OPAZO" userId="e8454a85-dc11-4fba-aeee-c6b99bce89ef" providerId="ADAL" clId="{BF2AA852-1529-4B07-99B5-97443B3F7A99}" dt="2022-04-11T22:13:44.319" v="354" actId="47"/>
        <pc:sldMkLst>
          <pc:docMk/>
          <pc:sldMk cId="3413306911" sldId="320"/>
        </pc:sldMkLst>
      </pc:sldChg>
      <pc:sldChg chg="del">
        <pc:chgData name="SIMON ACCORSI OPAZO" userId="e8454a85-dc11-4fba-aeee-c6b99bce89ef" providerId="ADAL" clId="{BF2AA852-1529-4B07-99B5-97443B3F7A99}" dt="2022-04-11T22:13:44.898" v="355" actId="47"/>
        <pc:sldMkLst>
          <pc:docMk/>
          <pc:sldMk cId="3413306911" sldId="321"/>
        </pc:sldMkLst>
      </pc:sldChg>
      <pc:sldChg chg="del">
        <pc:chgData name="SIMON ACCORSI OPAZO" userId="e8454a85-dc11-4fba-aeee-c6b99bce89ef" providerId="ADAL" clId="{BF2AA852-1529-4B07-99B5-97443B3F7A99}" dt="2022-04-11T22:13:45.074" v="356" actId="47"/>
        <pc:sldMkLst>
          <pc:docMk/>
          <pc:sldMk cId="3413306911" sldId="322"/>
        </pc:sldMkLst>
      </pc:sldChg>
      <pc:sldChg chg="del">
        <pc:chgData name="SIMON ACCORSI OPAZO" userId="e8454a85-dc11-4fba-aeee-c6b99bce89ef" providerId="ADAL" clId="{BF2AA852-1529-4B07-99B5-97443B3F7A99}" dt="2022-04-11T22:13:45.533" v="357" actId="47"/>
        <pc:sldMkLst>
          <pc:docMk/>
          <pc:sldMk cId="3413306911" sldId="323"/>
        </pc:sldMkLst>
      </pc:sldChg>
      <pc:sldChg chg="del">
        <pc:chgData name="SIMON ACCORSI OPAZO" userId="e8454a85-dc11-4fba-aeee-c6b99bce89ef" providerId="ADAL" clId="{BF2AA852-1529-4B07-99B5-97443B3F7A99}" dt="2022-04-11T22:13:45.542" v="358" actId="47"/>
        <pc:sldMkLst>
          <pc:docMk/>
          <pc:sldMk cId="3413306911" sldId="324"/>
        </pc:sldMkLst>
      </pc:sldChg>
      <pc:sldChg chg="del">
        <pc:chgData name="SIMON ACCORSI OPAZO" userId="e8454a85-dc11-4fba-aeee-c6b99bce89ef" providerId="ADAL" clId="{BF2AA852-1529-4B07-99B5-97443B3F7A99}" dt="2022-04-11T22:13:45.715" v="359" actId="47"/>
        <pc:sldMkLst>
          <pc:docMk/>
          <pc:sldMk cId="3413306911" sldId="325"/>
        </pc:sldMkLst>
      </pc:sldChg>
      <pc:sldChg chg="del">
        <pc:chgData name="SIMON ACCORSI OPAZO" userId="e8454a85-dc11-4fba-aeee-c6b99bce89ef" providerId="ADAL" clId="{BF2AA852-1529-4B07-99B5-97443B3F7A99}" dt="2022-04-11T22:13:46.159" v="361" actId="47"/>
        <pc:sldMkLst>
          <pc:docMk/>
          <pc:sldMk cId="959568195" sldId="326"/>
        </pc:sldMkLst>
      </pc:sldChg>
      <pc:sldChg chg="del">
        <pc:chgData name="SIMON ACCORSI OPAZO" userId="e8454a85-dc11-4fba-aeee-c6b99bce89ef" providerId="ADAL" clId="{BF2AA852-1529-4B07-99B5-97443B3F7A99}" dt="2022-04-11T22:13:46.706" v="363" actId="47"/>
        <pc:sldMkLst>
          <pc:docMk/>
          <pc:sldMk cId="959568195" sldId="327"/>
        </pc:sldMkLst>
      </pc:sldChg>
      <pc:sldChg chg="del">
        <pc:chgData name="SIMON ACCORSI OPAZO" userId="e8454a85-dc11-4fba-aeee-c6b99bce89ef" providerId="ADAL" clId="{BF2AA852-1529-4B07-99B5-97443B3F7A99}" dt="2022-04-11T22:13:46.674" v="362" actId="47"/>
        <pc:sldMkLst>
          <pc:docMk/>
          <pc:sldMk cId="959568195" sldId="328"/>
        </pc:sldMkLst>
      </pc:sldChg>
      <pc:sldChg chg="del">
        <pc:chgData name="SIMON ACCORSI OPAZO" userId="e8454a85-dc11-4fba-aeee-c6b99bce89ef" providerId="ADAL" clId="{BF2AA852-1529-4B07-99B5-97443B3F7A99}" dt="2022-04-11T22:13:46.733" v="364" actId="47"/>
        <pc:sldMkLst>
          <pc:docMk/>
          <pc:sldMk cId="959568195" sldId="329"/>
        </pc:sldMkLst>
      </pc:sldChg>
      <pc:sldChg chg="del">
        <pc:chgData name="SIMON ACCORSI OPAZO" userId="e8454a85-dc11-4fba-aeee-c6b99bce89ef" providerId="ADAL" clId="{BF2AA852-1529-4B07-99B5-97443B3F7A99}" dt="2022-04-11T22:13:46.770" v="365" actId="47"/>
        <pc:sldMkLst>
          <pc:docMk/>
          <pc:sldMk cId="959568195" sldId="330"/>
        </pc:sldMkLst>
      </pc:sldChg>
      <pc:sldChg chg="del">
        <pc:chgData name="SIMON ACCORSI OPAZO" userId="e8454a85-dc11-4fba-aeee-c6b99bce89ef" providerId="ADAL" clId="{BF2AA852-1529-4B07-99B5-97443B3F7A99}" dt="2022-04-11T22:13:46.881" v="366" actId="47"/>
        <pc:sldMkLst>
          <pc:docMk/>
          <pc:sldMk cId="959568195" sldId="331"/>
        </pc:sldMkLst>
      </pc:sldChg>
      <pc:sldChg chg="del">
        <pc:chgData name="SIMON ACCORSI OPAZO" userId="e8454a85-dc11-4fba-aeee-c6b99bce89ef" providerId="ADAL" clId="{BF2AA852-1529-4B07-99B5-97443B3F7A99}" dt="2022-04-11T22:13:47.095" v="367" actId="47"/>
        <pc:sldMkLst>
          <pc:docMk/>
          <pc:sldMk cId="959568195" sldId="332"/>
        </pc:sldMkLst>
      </pc:sldChg>
      <pc:sldChg chg="del">
        <pc:chgData name="SIMON ACCORSI OPAZO" userId="e8454a85-dc11-4fba-aeee-c6b99bce89ef" providerId="ADAL" clId="{BF2AA852-1529-4B07-99B5-97443B3F7A99}" dt="2022-04-11T22:13:47.277" v="368" actId="47"/>
        <pc:sldMkLst>
          <pc:docMk/>
          <pc:sldMk cId="959568195" sldId="333"/>
        </pc:sldMkLst>
      </pc:sldChg>
      <pc:sldChg chg="del">
        <pc:chgData name="SIMON ACCORSI OPAZO" userId="e8454a85-dc11-4fba-aeee-c6b99bce89ef" providerId="ADAL" clId="{BF2AA852-1529-4B07-99B5-97443B3F7A99}" dt="2022-04-11T22:13:47.616" v="370" actId="47"/>
        <pc:sldMkLst>
          <pc:docMk/>
          <pc:sldMk cId="3994780175" sldId="334"/>
        </pc:sldMkLst>
      </pc:sldChg>
      <pc:sldChg chg="del">
        <pc:chgData name="SIMON ACCORSI OPAZO" userId="e8454a85-dc11-4fba-aeee-c6b99bce89ef" providerId="ADAL" clId="{BF2AA852-1529-4B07-99B5-97443B3F7A99}" dt="2022-04-11T22:13:49.224" v="373" actId="47"/>
        <pc:sldMkLst>
          <pc:docMk/>
          <pc:sldMk cId="1534963812" sldId="336"/>
        </pc:sldMkLst>
      </pc:sldChg>
      <pc:sldChg chg="del">
        <pc:chgData name="SIMON ACCORSI OPAZO" userId="e8454a85-dc11-4fba-aeee-c6b99bce89ef" providerId="ADAL" clId="{BF2AA852-1529-4B07-99B5-97443B3F7A99}" dt="2022-04-11T22:13:50.543" v="374" actId="47"/>
        <pc:sldMkLst>
          <pc:docMk/>
          <pc:sldMk cId="1534963812" sldId="337"/>
        </pc:sldMkLst>
      </pc:sldChg>
      <pc:sldChg chg="del">
        <pc:chgData name="SIMON ACCORSI OPAZO" userId="e8454a85-dc11-4fba-aeee-c6b99bce89ef" providerId="ADAL" clId="{BF2AA852-1529-4B07-99B5-97443B3F7A99}" dt="2022-04-11T22:13:47.801" v="371" actId="47"/>
        <pc:sldMkLst>
          <pc:docMk/>
          <pc:sldMk cId="3994780175" sldId="338"/>
        </pc:sldMkLst>
      </pc:sldChg>
      <pc:sldChg chg="modSp add mod">
        <pc:chgData name="SIMON ACCORSI OPAZO" userId="e8454a85-dc11-4fba-aeee-c6b99bce89ef" providerId="ADAL" clId="{BF2AA852-1529-4B07-99B5-97443B3F7A99}" dt="2022-04-11T21:40:22.902" v="216" actId="20577"/>
        <pc:sldMkLst>
          <pc:docMk/>
          <pc:sldMk cId="2095223445" sldId="339"/>
        </pc:sldMkLst>
        <pc:spChg chg="mod">
          <ac:chgData name="SIMON ACCORSI OPAZO" userId="e8454a85-dc11-4fba-aeee-c6b99bce89ef" providerId="ADAL" clId="{BF2AA852-1529-4B07-99B5-97443B3F7A99}" dt="2022-04-11T21:40:22.902" v="216" actId="20577"/>
          <ac:spMkLst>
            <pc:docMk/>
            <pc:sldMk cId="2095223445" sldId="339"/>
            <ac:spMk id="3" creationId="{00000000-0000-0000-0000-000000000000}"/>
          </ac:spMkLst>
        </pc:spChg>
      </pc:sldChg>
      <pc:sldChg chg="add">
        <pc:chgData name="SIMON ACCORSI OPAZO" userId="e8454a85-dc11-4fba-aeee-c6b99bce89ef" providerId="ADAL" clId="{BF2AA852-1529-4B07-99B5-97443B3F7A99}" dt="2022-04-11T21:40:28.446" v="217" actId="2890"/>
        <pc:sldMkLst>
          <pc:docMk/>
          <pc:sldMk cId="2160768720" sldId="340"/>
        </pc:sldMkLst>
      </pc:sldChg>
      <pc:sldChg chg="addSp delSp modSp add mod ord">
        <pc:chgData name="SIMON ACCORSI OPAZO" userId="e8454a85-dc11-4fba-aeee-c6b99bce89ef" providerId="ADAL" clId="{BF2AA852-1529-4B07-99B5-97443B3F7A99}" dt="2022-04-11T23:32:09.209" v="644" actId="20577"/>
        <pc:sldMkLst>
          <pc:docMk/>
          <pc:sldMk cId="2436881955" sldId="341"/>
        </pc:sldMkLst>
        <pc:spChg chg="mod">
          <ac:chgData name="SIMON ACCORSI OPAZO" userId="e8454a85-dc11-4fba-aeee-c6b99bce89ef" providerId="ADAL" clId="{BF2AA852-1529-4B07-99B5-97443B3F7A99}" dt="2022-04-11T23:32:09.209" v="644" actId="20577"/>
          <ac:spMkLst>
            <pc:docMk/>
            <pc:sldMk cId="2436881955" sldId="341"/>
            <ac:spMk id="3" creationId="{00000000-0000-0000-0000-000000000000}"/>
          </ac:spMkLst>
        </pc:spChg>
        <pc:picChg chg="add del mod">
          <ac:chgData name="SIMON ACCORSI OPAZO" userId="e8454a85-dc11-4fba-aeee-c6b99bce89ef" providerId="ADAL" clId="{BF2AA852-1529-4B07-99B5-97443B3F7A99}" dt="2022-04-11T22:18:07.170" v="386" actId="478"/>
          <ac:picMkLst>
            <pc:docMk/>
            <pc:sldMk cId="2436881955" sldId="341"/>
            <ac:picMk id="5" creationId="{73E314D9-F736-4095-BC88-AADD96D54EF2}"/>
          </ac:picMkLst>
        </pc:picChg>
      </pc:sldChg>
      <pc:sldChg chg="delSp modSp add mod">
        <pc:chgData name="SIMON ACCORSI OPAZO" userId="e8454a85-dc11-4fba-aeee-c6b99bce89ef" providerId="ADAL" clId="{BF2AA852-1529-4B07-99B5-97443B3F7A99}" dt="2022-04-11T21:45:31.060" v="283" actId="27636"/>
        <pc:sldMkLst>
          <pc:docMk/>
          <pc:sldMk cId="2938301867" sldId="342"/>
        </pc:sldMkLst>
        <pc:spChg chg="mod">
          <ac:chgData name="SIMON ACCORSI OPAZO" userId="e8454a85-dc11-4fba-aeee-c6b99bce89ef" providerId="ADAL" clId="{BF2AA852-1529-4B07-99B5-97443B3F7A99}" dt="2022-04-11T21:45:31.060" v="283" actId="27636"/>
          <ac:spMkLst>
            <pc:docMk/>
            <pc:sldMk cId="2938301867" sldId="342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F2AA852-1529-4B07-99B5-97443B3F7A99}" dt="2022-04-11T21:44:30.956" v="240" actId="478"/>
          <ac:picMkLst>
            <pc:docMk/>
            <pc:sldMk cId="2938301867" sldId="342"/>
            <ac:picMk id="5" creationId="{73E314D9-F736-4095-BC88-AADD96D54EF2}"/>
          </ac:picMkLst>
        </pc:picChg>
      </pc:sldChg>
      <pc:sldChg chg="modSp add mod">
        <pc:chgData name="SIMON ACCORSI OPAZO" userId="e8454a85-dc11-4fba-aeee-c6b99bce89ef" providerId="ADAL" clId="{BF2AA852-1529-4B07-99B5-97443B3F7A99}" dt="2022-04-11T21:50:28.243" v="346" actId="5793"/>
        <pc:sldMkLst>
          <pc:docMk/>
          <pc:sldMk cId="2612260188" sldId="343"/>
        </pc:sldMkLst>
        <pc:spChg chg="mod">
          <ac:chgData name="SIMON ACCORSI OPAZO" userId="e8454a85-dc11-4fba-aeee-c6b99bce89ef" providerId="ADAL" clId="{BF2AA852-1529-4B07-99B5-97443B3F7A99}" dt="2022-04-11T21:49:36.598" v="300" actId="20577"/>
          <ac:spMkLst>
            <pc:docMk/>
            <pc:sldMk cId="2612260188" sldId="343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50:28.243" v="346" actId="5793"/>
          <ac:spMkLst>
            <pc:docMk/>
            <pc:sldMk cId="2612260188" sldId="343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F2AA852-1529-4B07-99B5-97443B3F7A99}" dt="2022-04-11T21:51:21.124" v="352" actId="1076"/>
        <pc:sldMkLst>
          <pc:docMk/>
          <pc:sldMk cId="3973883616" sldId="344"/>
        </pc:sldMkLst>
        <pc:spChg chg="mod">
          <ac:chgData name="SIMON ACCORSI OPAZO" userId="e8454a85-dc11-4fba-aeee-c6b99bce89ef" providerId="ADAL" clId="{BF2AA852-1529-4B07-99B5-97443B3F7A99}" dt="2022-04-11T21:50:55.020" v="349" actId="5793"/>
          <ac:spMkLst>
            <pc:docMk/>
            <pc:sldMk cId="3973883616" sldId="344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F2AA852-1529-4B07-99B5-97443B3F7A99}" dt="2022-04-11T21:51:21.124" v="352" actId="1076"/>
          <ac:picMkLst>
            <pc:docMk/>
            <pc:sldMk cId="3973883616" sldId="344"/>
            <ac:picMk id="5" creationId="{6F509ADA-D5CA-4CEB-A622-CCD771D482A0}"/>
          </ac:picMkLst>
        </pc:picChg>
      </pc:sldChg>
      <pc:sldChg chg="add">
        <pc:chgData name="SIMON ACCORSI OPAZO" userId="e8454a85-dc11-4fba-aeee-c6b99bce89ef" providerId="ADAL" clId="{BF2AA852-1529-4B07-99B5-97443B3F7A99}" dt="2022-04-11T22:17:49.865" v="375" actId="2890"/>
        <pc:sldMkLst>
          <pc:docMk/>
          <pc:sldMk cId="4004177498" sldId="345"/>
        </pc:sldMkLst>
      </pc:sldChg>
    </pc:docChg>
  </pc:docChgLst>
  <pc:docChgLst>
    <pc:chgData name="SIMON ACCORSI OPAZO" userId="e8454a85-dc11-4fba-aeee-c6b99bce89ef" providerId="ADAL" clId="{F72ED1F9-BA1E-4555-8FFC-E451E2A40B83}"/>
    <pc:docChg chg="custSel delSld modSld">
      <pc:chgData name="SIMON ACCORSI OPAZO" userId="e8454a85-dc11-4fba-aeee-c6b99bce89ef" providerId="ADAL" clId="{F72ED1F9-BA1E-4555-8FFC-E451E2A40B83}" dt="2022-04-04T22:00:08.956" v="6" actId="20577"/>
      <pc:docMkLst>
        <pc:docMk/>
      </pc:docMkLst>
      <pc:sldChg chg="modSp mod">
        <pc:chgData name="SIMON ACCORSI OPAZO" userId="e8454a85-dc11-4fba-aeee-c6b99bce89ef" providerId="ADAL" clId="{F72ED1F9-BA1E-4555-8FFC-E451E2A40B83}" dt="2022-04-04T22:00:08.956" v="6" actId="20577"/>
        <pc:sldMkLst>
          <pc:docMk/>
          <pc:sldMk cId="3034489243" sldId="307"/>
        </pc:sldMkLst>
        <pc:spChg chg="mod">
          <ac:chgData name="SIMON ACCORSI OPAZO" userId="e8454a85-dc11-4fba-aeee-c6b99bce89ef" providerId="ADAL" clId="{F72ED1F9-BA1E-4555-8FFC-E451E2A40B83}" dt="2022-04-04T22:00:08.956" v="6" actId="20577"/>
          <ac:spMkLst>
            <pc:docMk/>
            <pc:sldMk cId="3034489243" sldId="307"/>
            <ac:spMk id="2" creationId="{00000000-0000-0000-0000-000000000000}"/>
          </ac:spMkLst>
        </pc:spChg>
      </pc:sldChg>
      <pc:sldChg chg="modSp mod">
        <pc:chgData name="SIMON ACCORSI OPAZO" userId="e8454a85-dc11-4fba-aeee-c6b99bce89ef" providerId="ADAL" clId="{F72ED1F9-BA1E-4555-8FFC-E451E2A40B83}" dt="2022-04-04T21:46:18.483" v="4" actId="313"/>
        <pc:sldMkLst>
          <pc:docMk/>
          <pc:sldMk cId="3413306911" sldId="321"/>
        </pc:sldMkLst>
        <pc:spChg chg="mod">
          <ac:chgData name="SIMON ACCORSI OPAZO" userId="e8454a85-dc11-4fba-aeee-c6b99bce89ef" providerId="ADAL" clId="{F72ED1F9-BA1E-4555-8FFC-E451E2A40B83}" dt="2022-04-04T21:46:18.483" v="4" actId="313"/>
          <ac:spMkLst>
            <pc:docMk/>
            <pc:sldMk cId="3413306911" sldId="32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F72ED1F9-BA1E-4555-8FFC-E451E2A40B83}" dt="2022-04-04T21:59:53.316" v="5" actId="47"/>
        <pc:sldMkLst>
          <pc:docMk/>
          <pc:sldMk cId="1534963812" sldId="335"/>
        </pc:sldMkLst>
      </pc:sldChg>
    </pc:docChg>
  </pc:docChgLst>
  <pc:docChgLst>
    <pc:chgData name="SIMON ACCORSI OPAZO" userId="e8454a85-dc11-4fba-aeee-c6b99bce89ef" providerId="ADAL" clId="{B6CDB496-9829-4DA9-9E85-57E1BA8CE23D}"/>
    <pc:docChg chg="custSel addSld delSld modSld">
      <pc:chgData name="SIMON ACCORSI OPAZO" userId="e8454a85-dc11-4fba-aeee-c6b99bce89ef" providerId="ADAL" clId="{B6CDB496-9829-4DA9-9E85-57E1BA8CE23D}" dt="2022-04-29T18:38:54.021" v="1428" actId="47"/>
      <pc:docMkLst>
        <pc:docMk/>
      </pc:docMkLst>
      <pc:sldChg chg="modSp del mod">
        <pc:chgData name="SIMON ACCORSI OPAZO" userId="e8454a85-dc11-4fba-aeee-c6b99bce89ef" providerId="ADAL" clId="{B6CDB496-9829-4DA9-9E85-57E1BA8CE23D}" dt="2022-04-29T18:38:40.048" v="1420" actId="47"/>
        <pc:sldMkLst>
          <pc:docMk/>
          <pc:sldMk cId="2837725859" sldId="256"/>
        </pc:sldMkLst>
        <pc:spChg chg="mod">
          <ac:chgData name="SIMON ACCORSI OPAZO" userId="e8454a85-dc11-4fba-aeee-c6b99bce89ef" providerId="ADAL" clId="{B6CDB496-9829-4DA9-9E85-57E1BA8CE23D}" dt="2022-04-18T21:22:10.159" v="6" actId="20577"/>
          <ac:spMkLst>
            <pc:docMk/>
            <pc:sldMk cId="2837725859" sldId="25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22:13.772" v="8" actId="20577"/>
          <ac:spMkLst>
            <pc:docMk/>
            <pc:sldMk cId="2837725859" sldId="256"/>
            <ac:spMk id="3" creationId="{00000000-0000-0000-0000-000000000000}"/>
          </ac:spMkLst>
        </pc:spChg>
      </pc:sldChg>
      <pc:sldChg chg="modSp del mod">
        <pc:chgData name="SIMON ACCORSI OPAZO" userId="e8454a85-dc11-4fba-aeee-c6b99bce89ef" providerId="ADAL" clId="{B6CDB496-9829-4DA9-9E85-57E1BA8CE23D}" dt="2022-04-29T18:38:40.613" v="1421" actId="47"/>
        <pc:sldMkLst>
          <pc:docMk/>
          <pc:sldMk cId="946998128" sldId="281"/>
        </pc:sldMkLst>
        <pc:spChg chg="mod">
          <ac:chgData name="SIMON ACCORSI OPAZO" userId="e8454a85-dc11-4fba-aeee-c6b99bce89ef" providerId="ADAL" clId="{B6CDB496-9829-4DA9-9E85-57E1BA8CE23D}" dt="2022-04-18T22:38:20.549" v="736" actId="20577"/>
          <ac:spMkLst>
            <pc:docMk/>
            <pc:sldMk cId="946998128" sldId="28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6CDB496-9829-4DA9-9E85-57E1BA8CE23D}" dt="2022-04-29T18:38:54.021" v="1428" actId="47"/>
        <pc:sldMkLst>
          <pc:docMk/>
          <pc:sldMk cId="3034489243" sldId="307"/>
        </pc:sldMkLst>
      </pc:sldChg>
      <pc:sldChg chg="addSp delSp modSp del mod">
        <pc:chgData name="SIMON ACCORSI OPAZO" userId="e8454a85-dc11-4fba-aeee-c6b99bce89ef" providerId="ADAL" clId="{B6CDB496-9829-4DA9-9E85-57E1BA8CE23D}" dt="2022-04-29T18:38:40.806" v="1422" actId="47"/>
        <pc:sldMkLst>
          <pc:docMk/>
          <pc:sldMk cId="2095223445" sldId="339"/>
        </pc:sldMkLst>
        <pc:spChg chg="mod">
          <ac:chgData name="SIMON ACCORSI OPAZO" userId="e8454a85-dc11-4fba-aeee-c6b99bce89ef" providerId="ADAL" clId="{B6CDB496-9829-4DA9-9E85-57E1BA8CE23D}" dt="2022-04-18T21:38:38.699" v="347" actId="20577"/>
          <ac:spMkLst>
            <pc:docMk/>
            <pc:sldMk cId="2095223445" sldId="339"/>
            <ac:spMk id="2" creationId="{00000000-0000-0000-0000-000000000000}"/>
          </ac:spMkLst>
        </pc:spChg>
        <pc:spChg chg="del mod">
          <ac:chgData name="SIMON ACCORSI OPAZO" userId="e8454a85-dc11-4fba-aeee-c6b99bce89ef" providerId="ADAL" clId="{B6CDB496-9829-4DA9-9E85-57E1BA8CE23D}" dt="2022-04-18T21:40:08.628" v="355" actId="478"/>
          <ac:spMkLst>
            <pc:docMk/>
            <pc:sldMk cId="2095223445" sldId="339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18T21:40:43.928" v="362" actId="1076"/>
          <ac:picMkLst>
            <pc:docMk/>
            <pc:sldMk cId="2095223445" sldId="339"/>
            <ac:picMk id="1026" creationId="{5781B736-49A6-491D-A5EB-F6231EAF9A19}"/>
          </ac:picMkLst>
        </pc:picChg>
        <pc:picChg chg="add mod">
          <ac:chgData name="SIMON ACCORSI OPAZO" userId="e8454a85-dc11-4fba-aeee-c6b99bce89ef" providerId="ADAL" clId="{B6CDB496-9829-4DA9-9E85-57E1BA8CE23D}" dt="2022-04-18T21:40:39.084" v="360" actId="1076"/>
          <ac:picMkLst>
            <pc:docMk/>
            <pc:sldMk cId="2095223445" sldId="339"/>
            <ac:picMk id="1028" creationId="{86969284-3C26-4E74-9C25-11863A7122E0}"/>
          </ac:picMkLst>
        </pc:picChg>
      </pc:sldChg>
      <pc:sldChg chg="modSp del mod">
        <pc:chgData name="SIMON ACCORSI OPAZO" userId="e8454a85-dc11-4fba-aeee-c6b99bce89ef" providerId="ADAL" clId="{B6CDB496-9829-4DA9-9E85-57E1BA8CE23D}" dt="2022-04-29T18:38:43.063" v="1427" actId="47"/>
        <pc:sldMkLst>
          <pc:docMk/>
          <pc:sldMk cId="2160768720" sldId="340"/>
        </pc:sldMkLst>
        <pc:spChg chg="mod">
          <ac:chgData name="SIMON ACCORSI OPAZO" userId="e8454a85-dc11-4fba-aeee-c6b99bce89ef" providerId="ADAL" clId="{B6CDB496-9829-4DA9-9E85-57E1BA8CE23D}" dt="2022-04-18T21:55:15.499" v="481" actId="20577"/>
          <ac:spMkLst>
            <pc:docMk/>
            <pc:sldMk cId="2160768720" sldId="340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59:51.683" v="729" actId="5793"/>
          <ac:spMkLst>
            <pc:docMk/>
            <pc:sldMk cId="2160768720" sldId="340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6CDB496-9829-4DA9-9E85-57E1BA8CE23D}" dt="2022-04-18T22:01:58.774" v="731" actId="47"/>
        <pc:sldMkLst>
          <pc:docMk/>
          <pc:sldMk cId="2436881955" sldId="341"/>
        </pc:sldMkLst>
      </pc:sldChg>
      <pc:sldChg chg="del">
        <pc:chgData name="SIMON ACCORSI OPAZO" userId="e8454a85-dc11-4fba-aeee-c6b99bce89ef" providerId="ADAL" clId="{B6CDB496-9829-4DA9-9E85-57E1BA8CE23D}" dt="2022-04-18T22:02:00.114" v="732" actId="47"/>
        <pc:sldMkLst>
          <pc:docMk/>
          <pc:sldMk cId="2938301867" sldId="342"/>
        </pc:sldMkLst>
      </pc:sldChg>
      <pc:sldChg chg="del">
        <pc:chgData name="SIMON ACCORSI OPAZO" userId="e8454a85-dc11-4fba-aeee-c6b99bce89ef" providerId="ADAL" clId="{B6CDB496-9829-4DA9-9E85-57E1BA8CE23D}" dt="2022-04-18T22:02:01.100" v="733" actId="47"/>
        <pc:sldMkLst>
          <pc:docMk/>
          <pc:sldMk cId="2612260188" sldId="343"/>
        </pc:sldMkLst>
      </pc:sldChg>
      <pc:sldChg chg="del">
        <pc:chgData name="SIMON ACCORSI OPAZO" userId="e8454a85-dc11-4fba-aeee-c6b99bce89ef" providerId="ADAL" clId="{B6CDB496-9829-4DA9-9E85-57E1BA8CE23D}" dt="2022-04-18T22:02:02.264" v="734" actId="47"/>
        <pc:sldMkLst>
          <pc:docMk/>
          <pc:sldMk cId="3973883616" sldId="344"/>
        </pc:sldMkLst>
      </pc:sldChg>
      <pc:sldChg chg="del">
        <pc:chgData name="SIMON ACCORSI OPAZO" userId="e8454a85-dc11-4fba-aeee-c6b99bce89ef" providerId="ADAL" clId="{B6CDB496-9829-4DA9-9E85-57E1BA8CE23D}" dt="2022-04-18T22:01:57.672" v="730" actId="47"/>
        <pc:sldMkLst>
          <pc:docMk/>
          <pc:sldMk cId="4004177498" sldId="345"/>
        </pc:sldMkLst>
      </pc:sldChg>
      <pc:sldChg chg="modSp add del mod">
        <pc:chgData name="SIMON ACCORSI OPAZO" userId="e8454a85-dc11-4fba-aeee-c6b99bce89ef" providerId="ADAL" clId="{B6CDB496-9829-4DA9-9E85-57E1BA8CE23D}" dt="2022-04-29T18:38:41.125" v="1424" actId="47"/>
        <pc:sldMkLst>
          <pc:docMk/>
          <pc:sldMk cId="1467742245" sldId="346"/>
        </pc:sldMkLst>
        <pc:spChg chg="mod">
          <ac:chgData name="SIMON ACCORSI OPAZO" userId="e8454a85-dc11-4fba-aeee-c6b99bce89ef" providerId="ADAL" clId="{B6CDB496-9829-4DA9-9E85-57E1BA8CE23D}" dt="2022-04-18T21:50:15.511" v="409" actId="27636"/>
          <ac:spMkLst>
            <pc:docMk/>
            <pc:sldMk cId="1467742245" sldId="34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51:48.394" v="457" actId="20577"/>
          <ac:spMkLst>
            <pc:docMk/>
            <pc:sldMk cId="1467742245" sldId="346"/>
            <ac:spMk id="3" creationId="{00000000-0000-0000-0000-000000000000}"/>
          </ac:spMkLst>
        </pc:spChg>
      </pc:sldChg>
      <pc:sldChg chg="addSp delSp modSp add del">
        <pc:chgData name="SIMON ACCORSI OPAZO" userId="e8454a85-dc11-4fba-aeee-c6b99bce89ef" providerId="ADAL" clId="{B6CDB496-9829-4DA9-9E85-57E1BA8CE23D}" dt="2022-04-29T18:38:41.008" v="1423" actId="47"/>
        <pc:sldMkLst>
          <pc:docMk/>
          <pc:sldMk cId="3722575298" sldId="347"/>
        </pc:sldMkLst>
        <pc:picChg chg="del">
          <ac:chgData name="SIMON ACCORSI OPAZO" userId="e8454a85-dc11-4fba-aeee-c6b99bce89ef" providerId="ADAL" clId="{B6CDB496-9829-4DA9-9E85-57E1BA8CE23D}" dt="2022-04-18T21:42:20.388" v="375" actId="478"/>
          <ac:picMkLst>
            <pc:docMk/>
            <pc:sldMk cId="3722575298" sldId="347"/>
            <ac:picMk id="1026" creationId="{5781B736-49A6-491D-A5EB-F6231EAF9A19}"/>
          </ac:picMkLst>
        </pc:picChg>
        <pc:picChg chg="del">
          <ac:chgData name="SIMON ACCORSI OPAZO" userId="e8454a85-dc11-4fba-aeee-c6b99bce89ef" providerId="ADAL" clId="{B6CDB496-9829-4DA9-9E85-57E1BA8CE23D}" dt="2022-04-18T21:42:19.769" v="374" actId="478"/>
          <ac:picMkLst>
            <pc:docMk/>
            <pc:sldMk cId="3722575298" sldId="347"/>
            <ac:picMk id="1028" creationId="{86969284-3C26-4E74-9C25-11863A7122E0}"/>
          </ac:picMkLst>
        </pc:picChg>
        <pc:picChg chg="add mod">
          <ac:chgData name="SIMON ACCORSI OPAZO" userId="e8454a85-dc11-4fba-aeee-c6b99bce89ef" providerId="ADAL" clId="{B6CDB496-9829-4DA9-9E85-57E1BA8CE23D}" dt="2022-04-18T21:42:34.302" v="378" actId="1076"/>
          <ac:picMkLst>
            <pc:docMk/>
            <pc:sldMk cId="3722575298" sldId="347"/>
            <ac:picMk id="2050" creationId="{B0683151-A872-4D49-A7E3-164BF932C363}"/>
          </ac:picMkLst>
        </pc:picChg>
      </pc:sldChg>
      <pc:sldChg chg="addSp delSp modSp add del mod">
        <pc:chgData name="SIMON ACCORSI OPAZO" userId="e8454a85-dc11-4fba-aeee-c6b99bce89ef" providerId="ADAL" clId="{B6CDB496-9829-4DA9-9E85-57E1BA8CE23D}" dt="2022-04-29T18:38:41.264" v="1425" actId="47"/>
        <pc:sldMkLst>
          <pc:docMk/>
          <pc:sldMk cId="674746323" sldId="348"/>
        </pc:sldMkLst>
        <pc:spChg chg="del mod">
          <ac:chgData name="SIMON ACCORSI OPAZO" userId="e8454a85-dc11-4fba-aeee-c6b99bce89ef" providerId="ADAL" clId="{B6CDB496-9829-4DA9-9E85-57E1BA8CE23D}" dt="2022-04-18T21:53:12.180" v="465" actId="478"/>
          <ac:spMkLst>
            <pc:docMk/>
            <pc:sldMk cId="674746323" sldId="348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18T21:53:17.340" v="472" actId="1035"/>
          <ac:picMkLst>
            <pc:docMk/>
            <pc:sldMk cId="674746323" sldId="348"/>
            <ac:picMk id="5" creationId="{F780B9D2-2EBD-426C-83AD-1036CB91BA84}"/>
          </ac:picMkLst>
        </pc:picChg>
      </pc:sldChg>
      <pc:sldChg chg="addSp delSp modSp add del mod">
        <pc:chgData name="SIMON ACCORSI OPAZO" userId="e8454a85-dc11-4fba-aeee-c6b99bce89ef" providerId="ADAL" clId="{B6CDB496-9829-4DA9-9E85-57E1BA8CE23D}" dt="2022-04-29T18:38:42.491" v="1426" actId="47"/>
        <pc:sldMkLst>
          <pc:docMk/>
          <pc:sldMk cId="1301558690" sldId="349"/>
        </pc:sldMkLst>
        <pc:picChg chg="add mod">
          <ac:chgData name="SIMON ACCORSI OPAZO" userId="e8454a85-dc11-4fba-aeee-c6b99bce89ef" providerId="ADAL" clId="{B6CDB496-9829-4DA9-9E85-57E1BA8CE23D}" dt="2022-04-18T21:54:27.041" v="476" actId="1076"/>
          <ac:picMkLst>
            <pc:docMk/>
            <pc:sldMk cId="1301558690" sldId="349"/>
            <ac:picMk id="4" creationId="{AFDB4CDB-93A2-4BF8-9F28-2A2E19B95837}"/>
          </ac:picMkLst>
        </pc:picChg>
        <pc:picChg chg="del">
          <ac:chgData name="SIMON ACCORSI OPAZO" userId="e8454a85-dc11-4fba-aeee-c6b99bce89ef" providerId="ADAL" clId="{B6CDB496-9829-4DA9-9E85-57E1BA8CE23D}" dt="2022-04-18T21:54:14.112" v="474" actId="478"/>
          <ac:picMkLst>
            <pc:docMk/>
            <pc:sldMk cId="1301558690" sldId="349"/>
            <ac:picMk id="5" creationId="{F780B9D2-2EBD-426C-83AD-1036CB91BA84}"/>
          </ac:picMkLst>
        </pc:picChg>
      </pc:sldChg>
      <pc:sldChg chg="add">
        <pc:chgData name="SIMON ACCORSI OPAZO" userId="e8454a85-dc11-4fba-aeee-c6b99bce89ef" providerId="ADAL" clId="{B6CDB496-9829-4DA9-9E85-57E1BA8CE23D}" dt="2022-04-26T13:08:52.187" v="737" actId="2890"/>
        <pc:sldMkLst>
          <pc:docMk/>
          <pc:sldMk cId="1133591812" sldId="350"/>
        </pc:sldMkLst>
      </pc:sldChg>
      <pc:sldChg chg="delSp add del mod">
        <pc:chgData name="SIMON ACCORSI OPAZO" userId="e8454a85-dc11-4fba-aeee-c6b99bce89ef" providerId="ADAL" clId="{B6CDB496-9829-4DA9-9E85-57E1BA8CE23D}" dt="2022-04-18T22:02:04.969" v="735" actId="47"/>
        <pc:sldMkLst>
          <pc:docMk/>
          <pc:sldMk cId="3382750610" sldId="350"/>
        </pc:sldMkLst>
        <pc:picChg chg="del">
          <ac:chgData name="SIMON ACCORSI OPAZO" userId="e8454a85-dc11-4fba-aeee-c6b99bce89ef" providerId="ADAL" clId="{B6CDB496-9829-4DA9-9E85-57E1BA8CE23D}" dt="2022-04-18T21:54:58.946" v="478" actId="478"/>
          <ac:picMkLst>
            <pc:docMk/>
            <pc:sldMk cId="3382750610" sldId="350"/>
            <ac:picMk id="4" creationId="{AFDB4CDB-93A2-4BF8-9F28-2A2E19B95837}"/>
          </ac:picMkLst>
        </pc:picChg>
      </pc:sldChg>
      <pc:sldChg chg="modSp mod">
        <pc:chgData name="SIMON ACCORSI OPAZO" userId="e8454a85-dc11-4fba-aeee-c6b99bce89ef" providerId="ADAL" clId="{B6CDB496-9829-4DA9-9E85-57E1BA8CE23D}" dt="2022-04-26T13:09:41.483" v="744" actId="20577"/>
        <pc:sldMkLst>
          <pc:docMk/>
          <pc:sldMk cId="2583535491" sldId="351"/>
        </pc:sldMkLst>
        <pc:spChg chg="mod">
          <ac:chgData name="SIMON ACCORSI OPAZO" userId="e8454a85-dc11-4fba-aeee-c6b99bce89ef" providerId="ADAL" clId="{B6CDB496-9829-4DA9-9E85-57E1BA8CE23D}" dt="2022-04-26T13:09:38.430" v="742" actId="20577"/>
          <ac:spMkLst>
            <pc:docMk/>
            <pc:sldMk cId="2583535491" sldId="351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26T13:09:41.483" v="744" actId="20577"/>
          <ac:spMkLst>
            <pc:docMk/>
            <pc:sldMk cId="2583535491" sldId="351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B6CDB496-9829-4DA9-9E85-57E1BA8CE23D}" dt="2022-04-26T13:24:04.201" v="1050" actId="20577"/>
        <pc:sldMkLst>
          <pc:docMk/>
          <pc:sldMk cId="1301581734" sldId="352"/>
        </pc:sldMkLst>
        <pc:spChg chg="mod">
          <ac:chgData name="SIMON ACCORSI OPAZO" userId="e8454a85-dc11-4fba-aeee-c6b99bce89ef" providerId="ADAL" clId="{B6CDB496-9829-4DA9-9E85-57E1BA8CE23D}" dt="2022-04-26T13:10:23.573" v="750" actId="20577"/>
          <ac:spMkLst>
            <pc:docMk/>
            <pc:sldMk cId="1301581734" sldId="352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26T13:24:04.201" v="1050" actId="20577"/>
          <ac:spMkLst>
            <pc:docMk/>
            <pc:sldMk cId="1301581734" sldId="352"/>
            <ac:spMk id="3" creationId="{00000000-0000-0000-0000-000000000000}"/>
          </ac:spMkLst>
        </pc:spChg>
      </pc:sldChg>
      <pc:sldChg chg="modSp add mod">
        <pc:chgData name="SIMON ACCORSI OPAZO" userId="e8454a85-dc11-4fba-aeee-c6b99bce89ef" providerId="ADAL" clId="{B6CDB496-9829-4DA9-9E85-57E1BA8CE23D}" dt="2022-04-26T13:16:27.972" v="873" actId="20577"/>
        <pc:sldMkLst>
          <pc:docMk/>
          <pc:sldMk cId="1773775481" sldId="353"/>
        </pc:sldMkLst>
        <pc:spChg chg="mod">
          <ac:chgData name="SIMON ACCORSI OPAZO" userId="e8454a85-dc11-4fba-aeee-c6b99bce89ef" providerId="ADAL" clId="{B6CDB496-9829-4DA9-9E85-57E1BA8CE23D}" dt="2022-04-26T13:16:27.972" v="873" actId="20577"/>
          <ac:spMkLst>
            <pc:docMk/>
            <pc:sldMk cId="1773775481" sldId="353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6CDB496-9829-4DA9-9E85-57E1BA8CE23D}" dt="2022-04-26T13:17:09.476" v="890" actId="1076"/>
        <pc:sldMkLst>
          <pc:docMk/>
          <pc:sldMk cId="623363969" sldId="354"/>
        </pc:sldMkLst>
        <pc:spChg chg="mod">
          <ac:chgData name="SIMON ACCORSI OPAZO" userId="e8454a85-dc11-4fba-aeee-c6b99bce89ef" providerId="ADAL" clId="{B6CDB496-9829-4DA9-9E85-57E1BA8CE23D}" dt="2022-04-26T13:17:06.682" v="889" actId="6549"/>
          <ac:spMkLst>
            <pc:docMk/>
            <pc:sldMk cId="623363969" sldId="354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26T13:17:09.476" v="890" actId="1076"/>
          <ac:picMkLst>
            <pc:docMk/>
            <pc:sldMk cId="623363969" sldId="354"/>
            <ac:picMk id="5" creationId="{673E5655-C4DE-431A-94BF-F32AD50FF656}"/>
          </ac:picMkLst>
        </pc:picChg>
      </pc:sldChg>
      <pc:sldChg chg="delSp modSp add mod">
        <pc:chgData name="SIMON ACCORSI OPAZO" userId="e8454a85-dc11-4fba-aeee-c6b99bce89ef" providerId="ADAL" clId="{B6CDB496-9829-4DA9-9E85-57E1BA8CE23D}" dt="2022-04-26T13:19:55.582" v="924" actId="20577"/>
        <pc:sldMkLst>
          <pc:docMk/>
          <pc:sldMk cId="1032818189" sldId="355"/>
        </pc:sldMkLst>
        <pc:spChg chg="mod">
          <ac:chgData name="SIMON ACCORSI OPAZO" userId="e8454a85-dc11-4fba-aeee-c6b99bce89ef" providerId="ADAL" clId="{B6CDB496-9829-4DA9-9E85-57E1BA8CE23D}" dt="2022-04-26T13:19:55.582" v="924" actId="20577"/>
          <ac:spMkLst>
            <pc:docMk/>
            <pc:sldMk cId="1032818189" sldId="355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6CDB496-9829-4DA9-9E85-57E1BA8CE23D}" dt="2022-04-26T13:19:01.753" v="892" actId="478"/>
          <ac:picMkLst>
            <pc:docMk/>
            <pc:sldMk cId="1032818189" sldId="355"/>
            <ac:picMk id="5" creationId="{673E5655-C4DE-431A-94BF-F32AD50FF656}"/>
          </ac:picMkLst>
        </pc:picChg>
      </pc:sldChg>
      <pc:sldChg chg="modSp add mod">
        <pc:chgData name="SIMON ACCORSI OPAZO" userId="e8454a85-dc11-4fba-aeee-c6b99bce89ef" providerId="ADAL" clId="{B6CDB496-9829-4DA9-9E85-57E1BA8CE23D}" dt="2022-04-26T13:21:07.344" v="964" actId="20577"/>
        <pc:sldMkLst>
          <pc:docMk/>
          <pc:sldMk cId="478790682" sldId="356"/>
        </pc:sldMkLst>
        <pc:spChg chg="mod">
          <ac:chgData name="SIMON ACCORSI OPAZO" userId="e8454a85-dc11-4fba-aeee-c6b99bce89ef" providerId="ADAL" clId="{B6CDB496-9829-4DA9-9E85-57E1BA8CE23D}" dt="2022-04-26T13:21:07.344" v="964" actId="20577"/>
          <ac:spMkLst>
            <pc:docMk/>
            <pc:sldMk cId="478790682" sldId="356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6CDB496-9829-4DA9-9E85-57E1BA8CE23D}" dt="2022-04-26T13:21:58.097" v="970" actId="1076"/>
        <pc:sldMkLst>
          <pc:docMk/>
          <pc:sldMk cId="3457756835" sldId="357"/>
        </pc:sldMkLst>
        <pc:spChg chg="mod">
          <ac:chgData name="SIMON ACCORSI OPAZO" userId="e8454a85-dc11-4fba-aeee-c6b99bce89ef" providerId="ADAL" clId="{B6CDB496-9829-4DA9-9E85-57E1BA8CE23D}" dt="2022-04-26T13:21:49.163" v="968" actId="5793"/>
          <ac:spMkLst>
            <pc:docMk/>
            <pc:sldMk cId="3457756835" sldId="357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26T13:21:58.097" v="970" actId="1076"/>
          <ac:picMkLst>
            <pc:docMk/>
            <pc:sldMk cId="3457756835" sldId="357"/>
            <ac:picMk id="5" creationId="{F1F4D2F3-4EEB-4979-A267-A373E1C58DF9}"/>
          </ac:picMkLst>
        </pc:picChg>
      </pc:sldChg>
      <pc:sldChg chg="delSp modSp add mod">
        <pc:chgData name="SIMON ACCORSI OPAZO" userId="e8454a85-dc11-4fba-aeee-c6b99bce89ef" providerId="ADAL" clId="{B6CDB496-9829-4DA9-9E85-57E1BA8CE23D}" dt="2022-04-26T13:23:26.664" v="999" actId="20577"/>
        <pc:sldMkLst>
          <pc:docMk/>
          <pc:sldMk cId="2331827627" sldId="358"/>
        </pc:sldMkLst>
        <pc:spChg chg="mod">
          <ac:chgData name="SIMON ACCORSI OPAZO" userId="e8454a85-dc11-4fba-aeee-c6b99bce89ef" providerId="ADAL" clId="{B6CDB496-9829-4DA9-9E85-57E1BA8CE23D}" dt="2022-04-26T13:23:26.664" v="999" actId="20577"/>
          <ac:spMkLst>
            <pc:docMk/>
            <pc:sldMk cId="2331827627" sldId="358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6CDB496-9829-4DA9-9E85-57E1BA8CE23D}" dt="2022-04-26T13:22:07.940" v="972" actId="478"/>
          <ac:picMkLst>
            <pc:docMk/>
            <pc:sldMk cId="2331827627" sldId="358"/>
            <ac:picMk id="5" creationId="{F1F4D2F3-4EEB-4979-A267-A373E1C58DF9}"/>
          </ac:picMkLst>
        </pc:picChg>
      </pc:sldChg>
      <pc:sldChg chg="modSp add mod">
        <pc:chgData name="SIMON ACCORSI OPAZO" userId="e8454a85-dc11-4fba-aeee-c6b99bce89ef" providerId="ADAL" clId="{B6CDB496-9829-4DA9-9E85-57E1BA8CE23D}" dt="2022-04-26T13:26:47.872" v="1237" actId="20577"/>
        <pc:sldMkLst>
          <pc:docMk/>
          <pc:sldMk cId="1968016676" sldId="359"/>
        </pc:sldMkLst>
        <pc:spChg chg="mod">
          <ac:chgData name="SIMON ACCORSI OPAZO" userId="e8454a85-dc11-4fba-aeee-c6b99bce89ef" providerId="ADAL" clId="{B6CDB496-9829-4DA9-9E85-57E1BA8CE23D}" dt="2022-04-26T13:26:47.872" v="1237" actId="20577"/>
          <ac:spMkLst>
            <pc:docMk/>
            <pc:sldMk cId="1968016676" sldId="359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6CDB496-9829-4DA9-9E85-57E1BA8CE23D}" dt="2022-04-26T13:27:54.160" v="1303" actId="1036"/>
        <pc:sldMkLst>
          <pc:docMk/>
          <pc:sldMk cId="918023627" sldId="360"/>
        </pc:sldMkLst>
        <pc:spChg chg="mod">
          <ac:chgData name="SIMON ACCORSI OPAZO" userId="e8454a85-dc11-4fba-aeee-c6b99bce89ef" providerId="ADAL" clId="{B6CDB496-9829-4DA9-9E85-57E1BA8CE23D}" dt="2022-04-26T13:27:23.935" v="1298" actId="5793"/>
          <ac:spMkLst>
            <pc:docMk/>
            <pc:sldMk cId="918023627" sldId="360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26T13:27:54.160" v="1303" actId="1036"/>
          <ac:picMkLst>
            <pc:docMk/>
            <pc:sldMk cId="918023627" sldId="360"/>
            <ac:picMk id="5" creationId="{3394D3B7-7807-451D-B8F4-26A706F1729F}"/>
          </ac:picMkLst>
        </pc:picChg>
      </pc:sldChg>
      <pc:sldChg chg="addSp delSp modSp add mod">
        <pc:chgData name="SIMON ACCORSI OPAZO" userId="e8454a85-dc11-4fba-aeee-c6b99bce89ef" providerId="ADAL" clId="{B6CDB496-9829-4DA9-9E85-57E1BA8CE23D}" dt="2022-04-26T13:28:38.852" v="1311" actId="1076"/>
        <pc:sldMkLst>
          <pc:docMk/>
          <pc:sldMk cId="3772169414" sldId="361"/>
        </pc:sldMkLst>
        <pc:spChg chg="mod">
          <ac:chgData name="SIMON ACCORSI OPAZO" userId="e8454a85-dc11-4fba-aeee-c6b99bce89ef" providerId="ADAL" clId="{B6CDB496-9829-4DA9-9E85-57E1BA8CE23D}" dt="2022-04-26T13:28:29.064" v="1309" actId="20577"/>
          <ac:spMkLst>
            <pc:docMk/>
            <pc:sldMk cId="3772169414" sldId="361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6CDB496-9829-4DA9-9E85-57E1BA8CE23D}" dt="2022-04-26T13:28:22.249" v="1305" actId="478"/>
          <ac:picMkLst>
            <pc:docMk/>
            <pc:sldMk cId="3772169414" sldId="361"/>
            <ac:picMk id="5" creationId="{3394D3B7-7807-451D-B8F4-26A706F1729F}"/>
          </ac:picMkLst>
        </pc:picChg>
        <pc:picChg chg="add mod">
          <ac:chgData name="SIMON ACCORSI OPAZO" userId="e8454a85-dc11-4fba-aeee-c6b99bce89ef" providerId="ADAL" clId="{B6CDB496-9829-4DA9-9E85-57E1BA8CE23D}" dt="2022-04-26T13:28:38.852" v="1311" actId="1076"/>
          <ac:picMkLst>
            <pc:docMk/>
            <pc:sldMk cId="3772169414" sldId="361"/>
            <ac:picMk id="6" creationId="{3F03C78E-CCA6-4191-B48E-228740EF679B}"/>
          </ac:picMkLst>
        </pc:picChg>
      </pc:sldChg>
      <pc:sldChg chg="delSp modSp add mod">
        <pc:chgData name="SIMON ACCORSI OPAZO" userId="e8454a85-dc11-4fba-aeee-c6b99bce89ef" providerId="ADAL" clId="{B6CDB496-9829-4DA9-9E85-57E1BA8CE23D}" dt="2022-04-26T13:29:30.651" v="1419" actId="20577"/>
        <pc:sldMkLst>
          <pc:docMk/>
          <pc:sldMk cId="2320866053" sldId="362"/>
        </pc:sldMkLst>
        <pc:spChg chg="mod">
          <ac:chgData name="SIMON ACCORSI OPAZO" userId="e8454a85-dc11-4fba-aeee-c6b99bce89ef" providerId="ADAL" clId="{B6CDB496-9829-4DA9-9E85-57E1BA8CE23D}" dt="2022-04-26T13:29:30.651" v="1419" actId="20577"/>
          <ac:spMkLst>
            <pc:docMk/>
            <pc:sldMk cId="2320866053" sldId="362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6CDB496-9829-4DA9-9E85-57E1BA8CE23D}" dt="2022-04-26T13:29:04.973" v="1313" actId="478"/>
          <ac:picMkLst>
            <pc:docMk/>
            <pc:sldMk cId="2320866053" sldId="362"/>
            <ac:picMk id="6" creationId="{3F03C78E-CCA6-4191-B48E-228740EF679B}"/>
          </ac:picMkLst>
        </pc:picChg>
      </pc:sldChg>
    </pc:docChg>
  </pc:docChgLst>
  <pc:docChgLst>
    <pc:chgData name="SIMON ACCORSI OPAZO" userId="e8454a85-dc11-4fba-aeee-c6b99bce89ef" providerId="ADAL" clId="{73BBD86E-9A17-4C36-BF36-708594815EFD}"/>
    <pc:docChg chg="modSld">
      <pc:chgData name="SIMON ACCORSI OPAZO" userId="e8454a85-dc11-4fba-aeee-c6b99bce89ef" providerId="ADAL" clId="{73BBD86E-9A17-4C36-BF36-708594815EFD}" dt="2023-04-03T19:11:21.181" v="8" actId="20577"/>
      <pc:docMkLst>
        <pc:docMk/>
      </pc:docMkLst>
      <pc:sldChg chg="modSp mod">
        <pc:chgData name="SIMON ACCORSI OPAZO" userId="e8454a85-dc11-4fba-aeee-c6b99bce89ef" providerId="ADAL" clId="{73BBD86E-9A17-4C36-BF36-708594815EFD}" dt="2023-04-03T19:11:21.181" v="8" actId="20577"/>
        <pc:sldMkLst>
          <pc:docMk/>
          <pc:sldMk cId="2583535491" sldId="351"/>
        </pc:sldMkLst>
        <pc:spChg chg="mod">
          <ac:chgData name="SIMON ACCORSI OPAZO" userId="e8454a85-dc11-4fba-aeee-c6b99bce89ef" providerId="ADAL" clId="{73BBD86E-9A17-4C36-BF36-708594815EFD}" dt="2023-04-03T19:11:21.181" v="8" actId="20577"/>
          <ac:spMkLst>
            <pc:docMk/>
            <pc:sldMk cId="2583535491" sldId="351"/>
            <ac:spMk id="2" creationId="{00000000-0000-0000-0000-000000000000}"/>
          </ac:spMkLst>
        </pc:spChg>
        <pc:spChg chg="mod">
          <ac:chgData name="SIMON ACCORSI OPAZO" userId="e8454a85-dc11-4fba-aeee-c6b99bce89ef" providerId="ADAL" clId="{73BBD86E-9A17-4C36-BF36-708594815EFD}" dt="2023-04-03T19:11:04.870" v="5" actId="20577"/>
          <ac:spMkLst>
            <pc:docMk/>
            <pc:sldMk cId="2583535491" sldId="351"/>
            <ac:spMk id="5" creationId="{00000000-0000-0000-0000-000000000000}"/>
          </ac:spMkLst>
        </pc:spChg>
      </pc:sldChg>
      <pc:sldChg chg="modSp mod">
        <pc:chgData name="SIMON ACCORSI OPAZO" userId="e8454a85-dc11-4fba-aeee-c6b99bce89ef" providerId="ADAL" clId="{73BBD86E-9A17-4C36-BF36-708594815EFD}" dt="2023-04-02T21:09:02.026" v="1" actId="20577"/>
        <pc:sldMkLst>
          <pc:docMk/>
          <pc:sldMk cId="1032818189" sldId="355"/>
        </pc:sldMkLst>
        <pc:spChg chg="mod">
          <ac:chgData name="SIMON ACCORSI OPAZO" userId="e8454a85-dc11-4fba-aeee-c6b99bce89ef" providerId="ADAL" clId="{73BBD86E-9A17-4C36-BF36-708594815EFD}" dt="2023-04-02T21:09:02.026" v="1" actId="20577"/>
          <ac:spMkLst>
            <pc:docMk/>
            <pc:sldMk cId="1032818189" sldId="355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73BBD86E-9A17-4C36-BF36-708594815EFD}" dt="2023-04-02T21:09:31.047" v="3" actId="20577"/>
        <pc:sldMkLst>
          <pc:docMk/>
          <pc:sldMk cId="1968016676" sldId="359"/>
        </pc:sldMkLst>
        <pc:spChg chg="mod">
          <ac:chgData name="SIMON ACCORSI OPAZO" userId="e8454a85-dc11-4fba-aeee-c6b99bce89ef" providerId="ADAL" clId="{73BBD86E-9A17-4C36-BF36-708594815EFD}" dt="2023-04-02T21:09:31.047" v="3" actId="20577"/>
          <ac:spMkLst>
            <pc:docMk/>
            <pc:sldMk cId="1968016676" sldId="3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2200" dirty="0"/>
              <a:t>Consumidores, </a:t>
            </a:r>
            <a:br>
              <a:rPr lang="es-ES" sz="2200" dirty="0"/>
            </a:br>
            <a:r>
              <a:rPr lang="es-ES" sz="2200" dirty="0"/>
              <a:t>productores </a:t>
            </a:r>
            <a:r>
              <a:rPr lang="es-ES" sz="2200"/>
              <a:t>y la eficiencia</a:t>
            </a:r>
            <a:br>
              <a:rPr lang="es-ES" sz="2200" dirty="0"/>
            </a:br>
            <a:r>
              <a:rPr lang="es-ES" sz="2200" dirty="0"/>
              <a:t>de los mercados</a:t>
            </a:r>
            <a:endParaRPr lang="es-CL" sz="2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Capítulo 7, G. </a:t>
            </a:r>
            <a:r>
              <a:rPr lang="es-CL" dirty="0" err="1"/>
              <a:t>Mankiw</a:t>
            </a:r>
            <a:endParaRPr lang="es-CL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187624" y="1124744"/>
            <a:ext cx="6858000" cy="1512168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dirty="0"/>
          </a:p>
        </p:txBody>
      </p:sp>
      <p:sp>
        <p:nvSpPr>
          <p:cNvPr id="5" name="4 Rectángulo"/>
          <p:cNvSpPr/>
          <p:nvPr/>
        </p:nvSpPr>
        <p:spPr>
          <a:xfrm>
            <a:off x="1907704" y="1280663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/>
              <a:t>Introducción a la Economía – Primer Semestre 2025</a:t>
            </a:r>
          </a:p>
          <a:p>
            <a:pPr algn="ctr"/>
            <a:endParaRPr lang="es-CL" dirty="0"/>
          </a:p>
          <a:p>
            <a:pPr algn="ctr"/>
            <a:r>
              <a:rPr lang="es-CL" dirty="0"/>
              <a:t>Profesor: Simón </a:t>
            </a:r>
            <a:r>
              <a:rPr lang="es-CL" dirty="0" err="1"/>
              <a:t>Accorsi</a:t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83535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Evaluación del equilibrio de mercado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394D3B7-7807-451D-B8F4-26A706F17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14314"/>
            <a:ext cx="71628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2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Evaluación del equilibrio de mercado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F03C78E-CCA6-4191-B48E-228740EF67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1988840"/>
            <a:ext cx="73533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16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Evaluación del equilibrio de mercado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endParaRPr lang="es-ES" dirty="0">
              <a:solidFill>
                <a:prstClr val="black"/>
              </a:solidFill>
              <a:latin typeface="Gill Sans MT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Las fallas de mercado deben hacernos reflexionar críticamente acerca de los resultados de </a:t>
            </a:r>
            <a:r>
              <a:rPr kumimoji="0" lang="es-ES" sz="2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este capítulo.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866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s-CL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359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Economía del bienestar</a:t>
            </a:r>
          </a:p>
          <a:p>
            <a:endParaRPr lang="es-ES" dirty="0"/>
          </a:p>
          <a:p>
            <a:pPr lvl="1"/>
            <a:r>
              <a:rPr lang="es-ES" dirty="0"/>
              <a:t>Estudio de cómo la asignación de recursos afecta el bienestar económico.</a:t>
            </a:r>
          </a:p>
          <a:p>
            <a:pPr marL="274320" lvl="1" indent="0">
              <a:buNone/>
            </a:pPr>
            <a:endParaRPr lang="es-ES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Excedente del consumidor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lang="es-ES" dirty="0">
                <a:solidFill>
                  <a:prstClr val="black"/>
                </a:solidFill>
                <a:latin typeface="Gill Sans MT"/>
              </a:rPr>
              <a:t>Excedente del productor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Eficiencia del </a:t>
            </a:r>
            <a:r>
              <a:rPr lang="es-ES" dirty="0">
                <a:solidFill>
                  <a:prstClr val="black"/>
                </a:solidFill>
                <a:latin typeface="Gill Sans MT"/>
              </a:rPr>
              <a:t>m</a:t>
            </a:r>
            <a:r>
              <a:rPr kumimoji="0" lang="es-E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ercado</a:t>
            </a: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(y sus supuestos)</a:t>
            </a:r>
          </a:p>
          <a:p>
            <a:pPr marL="274320" lvl="1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1581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endParaRPr lang="es-ES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consumidor</a:t>
            </a:r>
          </a:p>
          <a:p>
            <a:pPr algn="l"/>
            <a:endParaRPr lang="es-CL" sz="1800" b="1" i="0" u="none" strike="noStrike" baseline="0" dirty="0">
              <a:solidFill>
                <a:srgbClr val="492F93"/>
              </a:solidFill>
              <a:latin typeface="FrutigerLTStd-Black"/>
            </a:endParaRPr>
          </a:p>
          <a:p>
            <a:pPr algn="l"/>
            <a:r>
              <a:rPr lang="es-CL" sz="1800" b="1" i="0" u="none" strike="noStrike" baseline="0" dirty="0">
                <a:solidFill>
                  <a:srgbClr val="492F93"/>
                </a:solidFill>
                <a:latin typeface="FrutigerLTStd-Black"/>
              </a:rPr>
              <a:t>Excedente del consumidor</a:t>
            </a:r>
            <a:r>
              <a:rPr lang="es-CL" sz="1800" b="1" dirty="0">
                <a:solidFill>
                  <a:srgbClr val="492F93"/>
                </a:solidFill>
                <a:latin typeface="FrutigerLTStd-Black"/>
              </a:rPr>
              <a:t>: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Cantidad que un comprador está dispuesto a pagar por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un bien menos la cantidad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que efectivamente paga.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775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consumidor</a:t>
            </a:r>
          </a:p>
          <a:p>
            <a:pPr marL="0" indent="0" algn="l">
              <a:buNone/>
            </a:pPr>
            <a:endParaRPr lang="es-CL" sz="1800" b="1" i="0" u="none" strike="noStrike" baseline="0" dirty="0">
              <a:solidFill>
                <a:srgbClr val="492F93"/>
              </a:solidFill>
              <a:latin typeface="FrutigerLTStd-Black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73E5655-C4DE-431A-94BF-F32AD50FF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579" y="1844824"/>
            <a:ext cx="6774841" cy="4225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363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consumidor</a:t>
            </a:r>
          </a:p>
          <a:p>
            <a:pPr algn="l"/>
            <a:r>
              <a:rPr lang="es-CL" sz="1800" b="0" i="0" u="none" strike="noStrike" baseline="0" dirty="0">
                <a:latin typeface="PalatinoLTStd-Roman"/>
              </a:rPr>
              <a:t>El </a:t>
            </a:r>
            <a:r>
              <a:rPr lang="es-ES" sz="1800" b="0" i="0" u="none" strike="noStrike" baseline="0" dirty="0">
                <a:latin typeface="PalatinoLTStd-Roman"/>
              </a:rPr>
              <a:t>excedente del consumidor, la cantidad que los compradores están dispuestos a pagar por un bien menos el precio que realmente pagan por este, mide el beneficio que los compradores reciben de un bien de la </a:t>
            </a:r>
            <a:r>
              <a:rPr lang="es-ES" sz="1800" b="0" i="1" u="none" strike="noStrike" baseline="0" dirty="0">
                <a:latin typeface="PalatinoLTStd-Italic"/>
              </a:rPr>
              <a:t>forma en que ellos mismos (los compradores) lo perciben. </a:t>
            </a:r>
          </a:p>
          <a:p>
            <a:pPr algn="l"/>
            <a:r>
              <a:rPr lang="es-ES" sz="1800" b="0" i="0" u="none" strike="noStrike" baseline="0" dirty="0">
                <a:latin typeface="PalatinoLTStd-Roman"/>
              </a:rPr>
              <a:t>Por tanto, el excedente del consumidor es una buena medida del bienestar económico si los diseñadores de la política económica quieren respetar las preferencias </a:t>
            </a:r>
            <a:r>
              <a:rPr lang="es-CL" sz="1800" b="0" i="0" u="none" strike="noStrike" baseline="0" dirty="0">
                <a:latin typeface="PalatinoLTStd-Roman"/>
              </a:rPr>
              <a:t>de los compradores.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indent="0" algn="l">
              <a:buNone/>
            </a:pPr>
            <a:endParaRPr lang="es-CL" sz="1800" b="1" i="0" u="none" strike="noStrike" baseline="0" dirty="0">
              <a:solidFill>
                <a:srgbClr val="492F93"/>
              </a:solidFill>
              <a:latin typeface="FrutigerLTStd-Black"/>
            </a:endParaRPr>
          </a:p>
        </p:txBody>
      </p:sp>
    </p:spTree>
    <p:extLst>
      <p:ext uri="{BB962C8B-B14F-4D97-AF65-F5344CB8AC3E}">
        <p14:creationId xmlns:p14="http://schemas.microsoft.com/office/powerpoint/2010/main" val="1032818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productor</a:t>
            </a:r>
          </a:p>
          <a:p>
            <a:pPr algn="l"/>
            <a:r>
              <a:rPr lang="es-CL" sz="1800" b="1" i="0" u="none" strike="noStrike" baseline="0" dirty="0">
                <a:solidFill>
                  <a:srgbClr val="492F93"/>
                </a:solidFill>
                <a:latin typeface="FrutigerLTStd-Black"/>
              </a:rPr>
              <a:t>Excedente del productor: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Cantidad que recibe el vendedor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por un bien menos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el costo en que incurre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para proporcionarlo.</a:t>
            </a:r>
            <a:endParaRPr lang="es-CL" sz="1800" b="1" i="0" u="none" strike="noStrike" baseline="0" dirty="0">
              <a:solidFill>
                <a:srgbClr val="492F93"/>
              </a:solidFill>
              <a:latin typeface="FrutigerLTStd-Black"/>
            </a:endParaRPr>
          </a:p>
        </p:txBody>
      </p:sp>
    </p:spTree>
    <p:extLst>
      <p:ext uri="{BB962C8B-B14F-4D97-AF65-F5344CB8AC3E}">
        <p14:creationId xmlns:p14="http://schemas.microsoft.com/office/powerpoint/2010/main" val="478790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productor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1F4D2F3-4EEB-4979-A267-A373E1C58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62" y="1844824"/>
            <a:ext cx="7229475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56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El Excedente del productor</a:t>
            </a:r>
          </a:p>
          <a:p>
            <a:pPr algn="l"/>
            <a:r>
              <a:rPr lang="es-CL" sz="1800" i="1" dirty="0">
                <a:latin typeface="PalatinoLTStd-Italic"/>
              </a:rPr>
              <a:t>E</a:t>
            </a:r>
            <a:r>
              <a:rPr lang="es-CL" sz="1800" b="0" i="1" u="none" strike="noStrike" baseline="0" dirty="0">
                <a:latin typeface="PalatinoLTStd-Italic"/>
              </a:rPr>
              <a:t>l área debajo del </a:t>
            </a:r>
            <a:r>
              <a:rPr lang="es-ES" sz="1800" b="0" i="1" u="none" strike="noStrike" baseline="0" dirty="0">
                <a:latin typeface="PalatinoLTStd-Italic"/>
              </a:rPr>
              <a:t>precio y por encima de la curva de la oferta mide el excedente del productor en un mercado</a:t>
            </a:r>
            <a:r>
              <a:rPr lang="es-ES" sz="1800" b="0" i="0" u="none" strike="noStrike" baseline="0" dirty="0">
                <a:latin typeface="PalatinoLTStd-Roman"/>
              </a:rPr>
              <a:t>. </a:t>
            </a:r>
          </a:p>
          <a:p>
            <a:pPr algn="l"/>
            <a:r>
              <a:rPr lang="es-ES" sz="1800" b="0" i="0" u="none" strike="noStrike" baseline="0" dirty="0">
                <a:latin typeface="PalatinoLTStd-Roman"/>
              </a:rPr>
              <a:t>La</a:t>
            </a:r>
            <a:r>
              <a:rPr lang="es-ES" sz="1800" dirty="0">
                <a:latin typeface="PalatinoLTStd-Roman"/>
              </a:rPr>
              <a:t> </a:t>
            </a:r>
            <a:r>
              <a:rPr lang="es-ES" sz="1800" b="0" i="0" u="none" strike="noStrike" baseline="0" dirty="0">
                <a:latin typeface="PalatinoLTStd-Roman"/>
              </a:rPr>
              <a:t>lógica es sencilla: la altura de la curva de la oferta mide los costos de los vendedores, y la diferencia entre el precio y el costo de producción es el excedente del productor de cada vendedor. Por tanto, el </a:t>
            </a:r>
            <a:r>
              <a:rPr lang="es-ES" sz="1800" dirty="0">
                <a:latin typeface="PalatinoLTStd-Roman"/>
              </a:rPr>
              <a:t>á</a:t>
            </a:r>
            <a:r>
              <a:rPr lang="es-ES" sz="1800" b="0" i="0" u="none" strike="noStrike" baseline="0" dirty="0">
                <a:latin typeface="PalatinoLTStd-Roman"/>
              </a:rPr>
              <a:t>rea total es la suma del excedente del productor de </a:t>
            </a:r>
            <a:r>
              <a:rPr lang="es-CL" sz="1800" b="0" i="0" u="none" strike="noStrike" baseline="0" dirty="0">
                <a:latin typeface="PalatinoLTStd-Roman"/>
              </a:rPr>
              <a:t>todos los vendedores.</a:t>
            </a:r>
            <a:endParaRPr kumimoji="0" lang="es-E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1827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s-ES" sz="2400" dirty="0"/>
              <a:t>Consumidores,  productores y eficiencia de los mercados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27CA3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s-E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Eficiencia del mercado</a:t>
            </a:r>
          </a:p>
          <a:p>
            <a:pPr algn="l"/>
            <a:r>
              <a:rPr lang="es-CL" sz="1800" b="1" i="0" u="none" strike="noStrike" baseline="0" dirty="0">
                <a:solidFill>
                  <a:srgbClr val="492F93"/>
                </a:solidFill>
                <a:latin typeface="FrutigerLTStd-Black"/>
              </a:rPr>
              <a:t>Eficiencia: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La propiedad que tiene una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asignación de recursos de maximizar el excedente total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recibido por todos los miembros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de la sociedad.</a:t>
            </a:r>
          </a:p>
          <a:p>
            <a:pPr algn="l"/>
            <a:r>
              <a:rPr lang="es-ES" sz="1800" b="0" i="0" u="none" strike="noStrike" baseline="0" dirty="0">
                <a:latin typeface="PalatinoLTStd-Roman"/>
              </a:rPr>
              <a:t>Si una asignación no es eficiente, entonces existen ganancias potenciales del comercio entre compradores y vendedores que no se están realizando.</a:t>
            </a:r>
            <a:endParaRPr lang="es-CL" sz="1800" b="0" i="0" u="none" strike="noStrike" baseline="0" dirty="0">
              <a:solidFill>
                <a:srgbClr val="000000"/>
              </a:solidFill>
              <a:latin typeface="FrutigerLTStd-Light"/>
            </a:endParaRPr>
          </a:p>
          <a:p>
            <a:pPr algn="l"/>
            <a:endParaRPr kumimoji="0" lang="es-CL" sz="1800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rutigerLTStd-Light"/>
              <a:ea typeface="+mn-ea"/>
              <a:cs typeface="+mn-cs"/>
            </a:endParaRPr>
          </a:p>
          <a:p>
            <a:pPr algn="l"/>
            <a:r>
              <a:rPr kumimoji="0" lang="es-CL" sz="1800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rutigerLTStd-Light"/>
                <a:ea typeface="+mn-ea"/>
                <a:cs typeface="+mn-cs"/>
              </a:rPr>
              <a:t>Que se realicen todos los intercambios mutuamente ventajosos. </a:t>
            </a:r>
            <a:r>
              <a:rPr lang="es-CL" sz="1800" dirty="0">
                <a:solidFill>
                  <a:srgbClr val="000000"/>
                </a:solidFill>
                <a:latin typeface="FrutigerLTStd-Light"/>
              </a:rPr>
              <a:t>¿Qué pasa con el poder de mercado?</a:t>
            </a:r>
            <a:endParaRPr kumimoji="0" lang="es-E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016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3530</TotalTime>
  <Words>473</Words>
  <Application>Microsoft Office PowerPoint</Application>
  <PresentationFormat>Presentación en pantalla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Bookman Old Style</vt:lpstr>
      <vt:lpstr>FrutigerLTStd-Black</vt:lpstr>
      <vt:lpstr>FrutigerLTStd-Light</vt:lpstr>
      <vt:lpstr>Gill Sans MT</vt:lpstr>
      <vt:lpstr>PalatinoLTStd-Italic</vt:lpstr>
      <vt:lpstr>PalatinoLTStd-Roman</vt:lpstr>
      <vt:lpstr>Wingdings</vt:lpstr>
      <vt:lpstr>Wingdings 3</vt:lpstr>
      <vt:lpstr>Origen</vt:lpstr>
      <vt:lpstr>Consumidores,  productores y la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Consumidores,  productores y eficiencia de los mercados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COMPAQ</dc:creator>
  <cp:lastModifiedBy>Simon Accorsi</cp:lastModifiedBy>
  <cp:revision>76</cp:revision>
  <dcterms:created xsi:type="dcterms:W3CDTF">2020-08-27T21:07:35Z</dcterms:created>
  <dcterms:modified xsi:type="dcterms:W3CDTF">2025-04-13T23:41:04Z</dcterms:modified>
</cp:coreProperties>
</file>