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1" r:id="rId3"/>
    <p:sldId id="350" r:id="rId4"/>
    <p:sldId id="351" r:id="rId5"/>
    <p:sldId id="339" r:id="rId6"/>
    <p:sldId id="347" r:id="rId7"/>
    <p:sldId id="346" r:id="rId8"/>
    <p:sldId id="348" r:id="rId9"/>
    <p:sldId id="349" r:id="rId10"/>
    <p:sldId id="340" r:id="rId11"/>
    <p:sldId id="307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ACCORSI OPAZO" userId="e8454a85-dc11-4fba-aeee-c6b99bce89ef" providerId="ADAL" clId="{BF2AA852-1529-4B07-99B5-97443B3F7A99}"/>
    <pc:docChg chg="custSel addSld delSld modSld sldOrd">
      <pc:chgData name="SIMON ACCORSI OPAZO" userId="e8454a85-dc11-4fba-aeee-c6b99bce89ef" providerId="ADAL" clId="{BF2AA852-1529-4B07-99B5-97443B3F7A99}" dt="2022-04-11T23:32:09.209" v="644" actId="20577"/>
      <pc:docMkLst>
        <pc:docMk/>
      </pc:docMkLst>
      <pc:sldChg chg="modSp mod">
        <pc:chgData name="SIMON ACCORSI OPAZO" userId="e8454a85-dc11-4fba-aeee-c6b99bce89ef" providerId="ADAL" clId="{BF2AA852-1529-4B07-99B5-97443B3F7A99}" dt="2022-04-11T21:35:06.682" v="82" actId="20577"/>
        <pc:sldMkLst>
          <pc:docMk/>
          <pc:sldMk cId="2837725859" sldId="256"/>
        </pc:sldMkLst>
        <pc:spChg chg="mod">
          <ac:chgData name="SIMON ACCORSI OPAZO" userId="e8454a85-dc11-4fba-aeee-c6b99bce89ef" providerId="ADAL" clId="{BF2AA852-1529-4B07-99B5-97443B3F7A99}" dt="2022-04-11T21:35:01.638" v="80" actId="6549"/>
          <ac:spMkLst>
            <pc:docMk/>
            <pc:sldMk cId="2837725859" sldId="256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35:06.682" v="82" actId="20577"/>
          <ac:spMkLst>
            <pc:docMk/>
            <pc:sldMk cId="2837725859" sldId="256"/>
            <ac:spMk id="3" creationId="{00000000-0000-0000-0000-000000000000}"/>
          </ac:spMkLst>
        </pc:spChg>
      </pc:sldChg>
      <pc:sldChg chg="modSp mod">
        <pc:chgData name="SIMON ACCORSI OPAZO" userId="e8454a85-dc11-4fba-aeee-c6b99bce89ef" providerId="ADAL" clId="{BF2AA852-1529-4B07-99B5-97443B3F7A99}" dt="2022-04-11T21:39:38.505" v="174" actId="20577"/>
        <pc:sldMkLst>
          <pc:docMk/>
          <pc:sldMk cId="946998128" sldId="281"/>
        </pc:sldMkLst>
        <pc:spChg chg="mod">
          <ac:chgData name="SIMON ACCORSI OPAZO" userId="e8454a85-dc11-4fba-aeee-c6b99bce89ef" providerId="ADAL" clId="{BF2AA852-1529-4B07-99B5-97443B3F7A99}" dt="2022-04-11T21:39:38.505" v="174" actId="20577"/>
          <ac:spMkLst>
            <pc:docMk/>
            <pc:sldMk cId="946998128" sldId="281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38:08.386" v="163" actId="20577"/>
          <ac:spMkLst>
            <pc:docMk/>
            <pc:sldMk cId="946998128" sldId="281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BF2AA852-1529-4B07-99B5-97443B3F7A99}" dt="2022-04-11T22:13:43.525" v="353" actId="47"/>
        <pc:sldMkLst>
          <pc:docMk/>
          <pc:sldMk cId="3413306911" sldId="282"/>
        </pc:sldMkLst>
      </pc:sldChg>
      <pc:sldChg chg="del">
        <pc:chgData name="SIMON ACCORSI OPAZO" userId="e8454a85-dc11-4fba-aeee-c6b99bce89ef" providerId="ADAL" clId="{BF2AA852-1529-4B07-99B5-97443B3F7A99}" dt="2022-04-11T22:13:45.732" v="360" actId="47"/>
        <pc:sldMkLst>
          <pc:docMk/>
          <pc:sldMk cId="959568195" sldId="283"/>
        </pc:sldMkLst>
      </pc:sldChg>
      <pc:sldChg chg="del">
        <pc:chgData name="SIMON ACCORSI OPAZO" userId="e8454a85-dc11-4fba-aeee-c6b99bce89ef" providerId="ADAL" clId="{BF2AA852-1529-4B07-99B5-97443B3F7A99}" dt="2022-04-11T22:13:47.439" v="369" actId="47"/>
        <pc:sldMkLst>
          <pc:docMk/>
          <pc:sldMk cId="3994780175" sldId="284"/>
        </pc:sldMkLst>
      </pc:sldChg>
      <pc:sldChg chg="del">
        <pc:chgData name="SIMON ACCORSI OPAZO" userId="e8454a85-dc11-4fba-aeee-c6b99bce89ef" providerId="ADAL" clId="{BF2AA852-1529-4B07-99B5-97443B3F7A99}" dt="2022-04-11T22:13:48.022" v="372" actId="47"/>
        <pc:sldMkLst>
          <pc:docMk/>
          <pc:sldMk cId="1534963812" sldId="285"/>
        </pc:sldMkLst>
      </pc:sldChg>
      <pc:sldChg chg="del">
        <pc:chgData name="SIMON ACCORSI OPAZO" userId="e8454a85-dc11-4fba-aeee-c6b99bce89ef" providerId="ADAL" clId="{BF2AA852-1529-4B07-99B5-97443B3F7A99}" dt="2022-04-11T22:13:44.319" v="354" actId="47"/>
        <pc:sldMkLst>
          <pc:docMk/>
          <pc:sldMk cId="3413306911" sldId="320"/>
        </pc:sldMkLst>
      </pc:sldChg>
      <pc:sldChg chg="del">
        <pc:chgData name="SIMON ACCORSI OPAZO" userId="e8454a85-dc11-4fba-aeee-c6b99bce89ef" providerId="ADAL" clId="{BF2AA852-1529-4B07-99B5-97443B3F7A99}" dt="2022-04-11T22:13:44.898" v="355" actId="47"/>
        <pc:sldMkLst>
          <pc:docMk/>
          <pc:sldMk cId="3413306911" sldId="321"/>
        </pc:sldMkLst>
      </pc:sldChg>
      <pc:sldChg chg="del">
        <pc:chgData name="SIMON ACCORSI OPAZO" userId="e8454a85-dc11-4fba-aeee-c6b99bce89ef" providerId="ADAL" clId="{BF2AA852-1529-4B07-99B5-97443B3F7A99}" dt="2022-04-11T22:13:45.074" v="356" actId="47"/>
        <pc:sldMkLst>
          <pc:docMk/>
          <pc:sldMk cId="3413306911" sldId="322"/>
        </pc:sldMkLst>
      </pc:sldChg>
      <pc:sldChg chg="del">
        <pc:chgData name="SIMON ACCORSI OPAZO" userId="e8454a85-dc11-4fba-aeee-c6b99bce89ef" providerId="ADAL" clId="{BF2AA852-1529-4B07-99B5-97443B3F7A99}" dt="2022-04-11T22:13:45.533" v="357" actId="47"/>
        <pc:sldMkLst>
          <pc:docMk/>
          <pc:sldMk cId="3413306911" sldId="323"/>
        </pc:sldMkLst>
      </pc:sldChg>
      <pc:sldChg chg="del">
        <pc:chgData name="SIMON ACCORSI OPAZO" userId="e8454a85-dc11-4fba-aeee-c6b99bce89ef" providerId="ADAL" clId="{BF2AA852-1529-4B07-99B5-97443B3F7A99}" dt="2022-04-11T22:13:45.542" v="358" actId="47"/>
        <pc:sldMkLst>
          <pc:docMk/>
          <pc:sldMk cId="3413306911" sldId="324"/>
        </pc:sldMkLst>
      </pc:sldChg>
      <pc:sldChg chg="del">
        <pc:chgData name="SIMON ACCORSI OPAZO" userId="e8454a85-dc11-4fba-aeee-c6b99bce89ef" providerId="ADAL" clId="{BF2AA852-1529-4B07-99B5-97443B3F7A99}" dt="2022-04-11T22:13:45.715" v="359" actId="47"/>
        <pc:sldMkLst>
          <pc:docMk/>
          <pc:sldMk cId="3413306911" sldId="325"/>
        </pc:sldMkLst>
      </pc:sldChg>
      <pc:sldChg chg="del">
        <pc:chgData name="SIMON ACCORSI OPAZO" userId="e8454a85-dc11-4fba-aeee-c6b99bce89ef" providerId="ADAL" clId="{BF2AA852-1529-4B07-99B5-97443B3F7A99}" dt="2022-04-11T22:13:46.159" v="361" actId="47"/>
        <pc:sldMkLst>
          <pc:docMk/>
          <pc:sldMk cId="959568195" sldId="326"/>
        </pc:sldMkLst>
      </pc:sldChg>
      <pc:sldChg chg="del">
        <pc:chgData name="SIMON ACCORSI OPAZO" userId="e8454a85-dc11-4fba-aeee-c6b99bce89ef" providerId="ADAL" clId="{BF2AA852-1529-4B07-99B5-97443B3F7A99}" dt="2022-04-11T22:13:46.706" v="363" actId="47"/>
        <pc:sldMkLst>
          <pc:docMk/>
          <pc:sldMk cId="959568195" sldId="327"/>
        </pc:sldMkLst>
      </pc:sldChg>
      <pc:sldChg chg="del">
        <pc:chgData name="SIMON ACCORSI OPAZO" userId="e8454a85-dc11-4fba-aeee-c6b99bce89ef" providerId="ADAL" clId="{BF2AA852-1529-4B07-99B5-97443B3F7A99}" dt="2022-04-11T22:13:46.674" v="362" actId="47"/>
        <pc:sldMkLst>
          <pc:docMk/>
          <pc:sldMk cId="959568195" sldId="328"/>
        </pc:sldMkLst>
      </pc:sldChg>
      <pc:sldChg chg="del">
        <pc:chgData name="SIMON ACCORSI OPAZO" userId="e8454a85-dc11-4fba-aeee-c6b99bce89ef" providerId="ADAL" clId="{BF2AA852-1529-4B07-99B5-97443B3F7A99}" dt="2022-04-11T22:13:46.733" v="364" actId="47"/>
        <pc:sldMkLst>
          <pc:docMk/>
          <pc:sldMk cId="959568195" sldId="329"/>
        </pc:sldMkLst>
      </pc:sldChg>
      <pc:sldChg chg="del">
        <pc:chgData name="SIMON ACCORSI OPAZO" userId="e8454a85-dc11-4fba-aeee-c6b99bce89ef" providerId="ADAL" clId="{BF2AA852-1529-4B07-99B5-97443B3F7A99}" dt="2022-04-11T22:13:46.770" v="365" actId="47"/>
        <pc:sldMkLst>
          <pc:docMk/>
          <pc:sldMk cId="959568195" sldId="330"/>
        </pc:sldMkLst>
      </pc:sldChg>
      <pc:sldChg chg="del">
        <pc:chgData name="SIMON ACCORSI OPAZO" userId="e8454a85-dc11-4fba-aeee-c6b99bce89ef" providerId="ADAL" clId="{BF2AA852-1529-4B07-99B5-97443B3F7A99}" dt="2022-04-11T22:13:46.881" v="366" actId="47"/>
        <pc:sldMkLst>
          <pc:docMk/>
          <pc:sldMk cId="959568195" sldId="331"/>
        </pc:sldMkLst>
      </pc:sldChg>
      <pc:sldChg chg="del">
        <pc:chgData name="SIMON ACCORSI OPAZO" userId="e8454a85-dc11-4fba-aeee-c6b99bce89ef" providerId="ADAL" clId="{BF2AA852-1529-4B07-99B5-97443B3F7A99}" dt="2022-04-11T22:13:47.095" v="367" actId="47"/>
        <pc:sldMkLst>
          <pc:docMk/>
          <pc:sldMk cId="959568195" sldId="332"/>
        </pc:sldMkLst>
      </pc:sldChg>
      <pc:sldChg chg="del">
        <pc:chgData name="SIMON ACCORSI OPAZO" userId="e8454a85-dc11-4fba-aeee-c6b99bce89ef" providerId="ADAL" clId="{BF2AA852-1529-4B07-99B5-97443B3F7A99}" dt="2022-04-11T22:13:47.277" v="368" actId="47"/>
        <pc:sldMkLst>
          <pc:docMk/>
          <pc:sldMk cId="959568195" sldId="333"/>
        </pc:sldMkLst>
      </pc:sldChg>
      <pc:sldChg chg="del">
        <pc:chgData name="SIMON ACCORSI OPAZO" userId="e8454a85-dc11-4fba-aeee-c6b99bce89ef" providerId="ADAL" clId="{BF2AA852-1529-4B07-99B5-97443B3F7A99}" dt="2022-04-11T22:13:47.616" v="370" actId="47"/>
        <pc:sldMkLst>
          <pc:docMk/>
          <pc:sldMk cId="3994780175" sldId="334"/>
        </pc:sldMkLst>
      </pc:sldChg>
      <pc:sldChg chg="del">
        <pc:chgData name="SIMON ACCORSI OPAZO" userId="e8454a85-dc11-4fba-aeee-c6b99bce89ef" providerId="ADAL" clId="{BF2AA852-1529-4B07-99B5-97443B3F7A99}" dt="2022-04-11T22:13:49.224" v="373" actId="47"/>
        <pc:sldMkLst>
          <pc:docMk/>
          <pc:sldMk cId="1534963812" sldId="336"/>
        </pc:sldMkLst>
      </pc:sldChg>
      <pc:sldChg chg="del">
        <pc:chgData name="SIMON ACCORSI OPAZO" userId="e8454a85-dc11-4fba-aeee-c6b99bce89ef" providerId="ADAL" clId="{BF2AA852-1529-4B07-99B5-97443B3F7A99}" dt="2022-04-11T22:13:50.543" v="374" actId="47"/>
        <pc:sldMkLst>
          <pc:docMk/>
          <pc:sldMk cId="1534963812" sldId="337"/>
        </pc:sldMkLst>
      </pc:sldChg>
      <pc:sldChg chg="del">
        <pc:chgData name="SIMON ACCORSI OPAZO" userId="e8454a85-dc11-4fba-aeee-c6b99bce89ef" providerId="ADAL" clId="{BF2AA852-1529-4B07-99B5-97443B3F7A99}" dt="2022-04-11T22:13:47.801" v="371" actId="47"/>
        <pc:sldMkLst>
          <pc:docMk/>
          <pc:sldMk cId="3994780175" sldId="338"/>
        </pc:sldMkLst>
      </pc:sldChg>
      <pc:sldChg chg="modSp add mod">
        <pc:chgData name="SIMON ACCORSI OPAZO" userId="e8454a85-dc11-4fba-aeee-c6b99bce89ef" providerId="ADAL" clId="{BF2AA852-1529-4B07-99B5-97443B3F7A99}" dt="2022-04-11T21:40:22.902" v="216" actId="20577"/>
        <pc:sldMkLst>
          <pc:docMk/>
          <pc:sldMk cId="2095223445" sldId="339"/>
        </pc:sldMkLst>
        <pc:spChg chg="mod">
          <ac:chgData name="SIMON ACCORSI OPAZO" userId="e8454a85-dc11-4fba-aeee-c6b99bce89ef" providerId="ADAL" clId="{BF2AA852-1529-4B07-99B5-97443B3F7A99}" dt="2022-04-11T21:40:22.902" v="216" actId="20577"/>
          <ac:spMkLst>
            <pc:docMk/>
            <pc:sldMk cId="2095223445" sldId="339"/>
            <ac:spMk id="3" creationId="{00000000-0000-0000-0000-000000000000}"/>
          </ac:spMkLst>
        </pc:spChg>
      </pc:sldChg>
      <pc:sldChg chg="add">
        <pc:chgData name="SIMON ACCORSI OPAZO" userId="e8454a85-dc11-4fba-aeee-c6b99bce89ef" providerId="ADAL" clId="{BF2AA852-1529-4B07-99B5-97443B3F7A99}" dt="2022-04-11T21:40:28.446" v="217" actId="2890"/>
        <pc:sldMkLst>
          <pc:docMk/>
          <pc:sldMk cId="2160768720" sldId="340"/>
        </pc:sldMkLst>
      </pc:sldChg>
      <pc:sldChg chg="addSp delSp modSp add mod ord">
        <pc:chgData name="SIMON ACCORSI OPAZO" userId="e8454a85-dc11-4fba-aeee-c6b99bce89ef" providerId="ADAL" clId="{BF2AA852-1529-4B07-99B5-97443B3F7A99}" dt="2022-04-11T23:32:09.209" v="644" actId="20577"/>
        <pc:sldMkLst>
          <pc:docMk/>
          <pc:sldMk cId="2436881955" sldId="341"/>
        </pc:sldMkLst>
        <pc:spChg chg="mod">
          <ac:chgData name="SIMON ACCORSI OPAZO" userId="e8454a85-dc11-4fba-aeee-c6b99bce89ef" providerId="ADAL" clId="{BF2AA852-1529-4B07-99B5-97443B3F7A99}" dt="2022-04-11T23:32:09.209" v="644" actId="20577"/>
          <ac:spMkLst>
            <pc:docMk/>
            <pc:sldMk cId="2436881955" sldId="341"/>
            <ac:spMk id="3" creationId="{00000000-0000-0000-0000-000000000000}"/>
          </ac:spMkLst>
        </pc:spChg>
        <pc:picChg chg="add del mod">
          <ac:chgData name="SIMON ACCORSI OPAZO" userId="e8454a85-dc11-4fba-aeee-c6b99bce89ef" providerId="ADAL" clId="{BF2AA852-1529-4B07-99B5-97443B3F7A99}" dt="2022-04-11T22:18:07.170" v="386" actId="478"/>
          <ac:picMkLst>
            <pc:docMk/>
            <pc:sldMk cId="2436881955" sldId="341"/>
            <ac:picMk id="5" creationId="{73E314D9-F736-4095-BC88-AADD96D54EF2}"/>
          </ac:picMkLst>
        </pc:picChg>
      </pc:sldChg>
      <pc:sldChg chg="delSp modSp add mod">
        <pc:chgData name="SIMON ACCORSI OPAZO" userId="e8454a85-dc11-4fba-aeee-c6b99bce89ef" providerId="ADAL" clId="{BF2AA852-1529-4B07-99B5-97443B3F7A99}" dt="2022-04-11T21:45:31.060" v="283" actId="27636"/>
        <pc:sldMkLst>
          <pc:docMk/>
          <pc:sldMk cId="2938301867" sldId="342"/>
        </pc:sldMkLst>
        <pc:spChg chg="mod">
          <ac:chgData name="SIMON ACCORSI OPAZO" userId="e8454a85-dc11-4fba-aeee-c6b99bce89ef" providerId="ADAL" clId="{BF2AA852-1529-4B07-99B5-97443B3F7A99}" dt="2022-04-11T21:45:31.060" v="283" actId="27636"/>
          <ac:spMkLst>
            <pc:docMk/>
            <pc:sldMk cId="2938301867" sldId="342"/>
            <ac:spMk id="3" creationId="{00000000-0000-0000-0000-000000000000}"/>
          </ac:spMkLst>
        </pc:spChg>
        <pc:picChg chg="del">
          <ac:chgData name="SIMON ACCORSI OPAZO" userId="e8454a85-dc11-4fba-aeee-c6b99bce89ef" providerId="ADAL" clId="{BF2AA852-1529-4B07-99B5-97443B3F7A99}" dt="2022-04-11T21:44:30.956" v="240" actId="478"/>
          <ac:picMkLst>
            <pc:docMk/>
            <pc:sldMk cId="2938301867" sldId="342"/>
            <ac:picMk id="5" creationId="{73E314D9-F736-4095-BC88-AADD96D54EF2}"/>
          </ac:picMkLst>
        </pc:picChg>
      </pc:sldChg>
      <pc:sldChg chg="modSp add mod">
        <pc:chgData name="SIMON ACCORSI OPAZO" userId="e8454a85-dc11-4fba-aeee-c6b99bce89ef" providerId="ADAL" clId="{BF2AA852-1529-4B07-99B5-97443B3F7A99}" dt="2022-04-11T21:50:28.243" v="346" actId="5793"/>
        <pc:sldMkLst>
          <pc:docMk/>
          <pc:sldMk cId="2612260188" sldId="343"/>
        </pc:sldMkLst>
        <pc:spChg chg="mod">
          <ac:chgData name="SIMON ACCORSI OPAZO" userId="e8454a85-dc11-4fba-aeee-c6b99bce89ef" providerId="ADAL" clId="{BF2AA852-1529-4B07-99B5-97443B3F7A99}" dt="2022-04-11T21:49:36.598" v="300" actId="20577"/>
          <ac:spMkLst>
            <pc:docMk/>
            <pc:sldMk cId="2612260188" sldId="343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F2AA852-1529-4B07-99B5-97443B3F7A99}" dt="2022-04-11T21:50:28.243" v="346" actId="5793"/>
          <ac:spMkLst>
            <pc:docMk/>
            <pc:sldMk cId="2612260188" sldId="343"/>
            <ac:spMk id="3" creationId="{00000000-0000-0000-0000-000000000000}"/>
          </ac:spMkLst>
        </pc:spChg>
      </pc:sldChg>
      <pc:sldChg chg="addSp modSp add mod">
        <pc:chgData name="SIMON ACCORSI OPAZO" userId="e8454a85-dc11-4fba-aeee-c6b99bce89ef" providerId="ADAL" clId="{BF2AA852-1529-4B07-99B5-97443B3F7A99}" dt="2022-04-11T21:51:21.124" v="352" actId="1076"/>
        <pc:sldMkLst>
          <pc:docMk/>
          <pc:sldMk cId="3973883616" sldId="344"/>
        </pc:sldMkLst>
        <pc:spChg chg="mod">
          <ac:chgData name="SIMON ACCORSI OPAZO" userId="e8454a85-dc11-4fba-aeee-c6b99bce89ef" providerId="ADAL" clId="{BF2AA852-1529-4B07-99B5-97443B3F7A99}" dt="2022-04-11T21:50:55.020" v="349" actId="5793"/>
          <ac:spMkLst>
            <pc:docMk/>
            <pc:sldMk cId="3973883616" sldId="344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F2AA852-1529-4B07-99B5-97443B3F7A99}" dt="2022-04-11T21:51:21.124" v="352" actId="1076"/>
          <ac:picMkLst>
            <pc:docMk/>
            <pc:sldMk cId="3973883616" sldId="344"/>
            <ac:picMk id="5" creationId="{6F509ADA-D5CA-4CEB-A622-CCD771D482A0}"/>
          </ac:picMkLst>
        </pc:picChg>
      </pc:sldChg>
      <pc:sldChg chg="add">
        <pc:chgData name="SIMON ACCORSI OPAZO" userId="e8454a85-dc11-4fba-aeee-c6b99bce89ef" providerId="ADAL" clId="{BF2AA852-1529-4B07-99B5-97443B3F7A99}" dt="2022-04-11T22:17:49.865" v="375" actId="2890"/>
        <pc:sldMkLst>
          <pc:docMk/>
          <pc:sldMk cId="4004177498" sldId="345"/>
        </pc:sldMkLst>
      </pc:sldChg>
    </pc:docChg>
  </pc:docChgLst>
  <pc:docChgLst>
    <pc:chgData name="SIMON ACCORSI OPAZO" userId="e8454a85-dc11-4fba-aeee-c6b99bce89ef" providerId="ADAL" clId="{F72ED1F9-BA1E-4555-8FFC-E451E2A40B83}"/>
    <pc:docChg chg="custSel delSld modSld">
      <pc:chgData name="SIMON ACCORSI OPAZO" userId="e8454a85-dc11-4fba-aeee-c6b99bce89ef" providerId="ADAL" clId="{F72ED1F9-BA1E-4555-8FFC-E451E2A40B83}" dt="2022-04-04T22:00:08.956" v="6" actId="20577"/>
      <pc:docMkLst>
        <pc:docMk/>
      </pc:docMkLst>
      <pc:sldChg chg="modSp mod">
        <pc:chgData name="SIMON ACCORSI OPAZO" userId="e8454a85-dc11-4fba-aeee-c6b99bce89ef" providerId="ADAL" clId="{F72ED1F9-BA1E-4555-8FFC-E451E2A40B83}" dt="2022-04-04T22:00:08.956" v="6" actId="20577"/>
        <pc:sldMkLst>
          <pc:docMk/>
          <pc:sldMk cId="3034489243" sldId="307"/>
        </pc:sldMkLst>
        <pc:spChg chg="mod">
          <ac:chgData name="SIMON ACCORSI OPAZO" userId="e8454a85-dc11-4fba-aeee-c6b99bce89ef" providerId="ADAL" clId="{F72ED1F9-BA1E-4555-8FFC-E451E2A40B83}" dt="2022-04-04T22:00:08.956" v="6" actId="20577"/>
          <ac:spMkLst>
            <pc:docMk/>
            <pc:sldMk cId="3034489243" sldId="307"/>
            <ac:spMk id="2" creationId="{00000000-0000-0000-0000-000000000000}"/>
          </ac:spMkLst>
        </pc:spChg>
      </pc:sldChg>
      <pc:sldChg chg="modSp mod">
        <pc:chgData name="SIMON ACCORSI OPAZO" userId="e8454a85-dc11-4fba-aeee-c6b99bce89ef" providerId="ADAL" clId="{F72ED1F9-BA1E-4555-8FFC-E451E2A40B83}" dt="2022-04-04T21:46:18.483" v="4" actId="313"/>
        <pc:sldMkLst>
          <pc:docMk/>
          <pc:sldMk cId="3413306911" sldId="321"/>
        </pc:sldMkLst>
        <pc:spChg chg="mod">
          <ac:chgData name="SIMON ACCORSI OPAZO" userId="e8454a85-dc11-4fba-aeee-c6b99bce89ef" providerId="ADAL" clId="{F72ED1F9-BA1E-4555-8FFC-E451E2A40B83}" dt="2022-04-04T21:46:18.483" v="4" actId="313"/>
          <ac:spMkLst>
            <pc:docMk/>
            <pc:sldMk cId="3413306911" sldId="321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F72ED1F9-BA1E-4555-8FFC-E451E2A40B83}" dt="2022-04-04T21:59:53.316" v="5" actId="47"/>
        <pc:sldMkLst>
          <pc:docMk/>
          <pc:sldMk cId="1534963812" sldId="335"/>
        </pc:sldMkLst>
      </pc:sldChg>
    </pc:docChg>
  </pc:docChgLst>
  <pc:docChgLst>
    <pc:chgData name="SIMON ACCORSI OPAZO" userId="e8454a85-dc11-4fba-aeee-c6b99bce89ef" providerId="ADAL" clId="{41DDDDA9-1E7E-40F0-B925-DF4DF7CEB9F1}"/>
    <pc:docChg chg="modSld">
      <pc:chgData name="SIMON ACCORSI OPAZO" userId="e8454a85-dc11-4fba-aeee-c6b99bce89ef" providerId="ADAL" clId="{41DDDDA9-1E7E-40F0-B925-DF4DF7CEB9F1}" dt="2023-03-27T18:53:47.518" v="1" actId="20577"/>
      <pc:docMkLst>
        <pc:docMk/>
      </pc:docMkLst>
      <pc:sldChg chg="modSp mod">
        <pc:chgData name="SIMON ACCORSI OPAZO" userId="e8454a85-dc11-4fba-aeee-c6b99bce89ef" providerId="ADAL" clId="{41DDDDA9-1E7E-40F0-B925-DF4DF7CEB9F1}" dt="2023-03-27T18:53:47.518" v="1" actId="20577"/>
        <pc:sldMkLst>
          <pc:docMk/>
          <pc:sldMk cId="2837725859" sldId="256"/>
        </pc:sldMkLst>
        <pc:spChg chg="mod">
          <ac:chgData name="SIMON ACCORSI OPAZO" userId="e8454a85-dc11-4fba-aeee-c6b99bce89ef" providerId="ADAL" clId="{41DDDDA9-1E7E-40F0-B925-DF4DF7CEB9F1}" dt="2023-03-27T18:53:47.518" v="1" actId="20577"/>
          <ac:spMkLst>
            <pc:docMk/>
            <pc:sldMk cId="2837725859" sldId="256"/>
            <ac:spMk id="5" creationId="{00000000-0000-0000-0000-000000000000}"/>
          </ac:spMkLst>
        </pc:spChg>
      </pc:sldChg>
    </pc:docChg>
  </pc:docChgLst>
  <pc:docChgLst>
    <pc:chgData name="SIMON ACCORSI OPAZO" userId="e8454a85-dc11-4fba-aeee-c6b99bce89ef" providerId="ADAL" clId="{B6CDB496-9829-4DA9-9E85-57E1BA8CE23D}"/>
    <pc:docChg chg="custSel addSld delSld modSld">
      <pc:chgData name="SIMON ACCORSI OPAZO" userId="e8454a85-dc11-4fba-aeee-c6b99bce89ef" providerId="ADAL" clId="{B6CDB496-9829-4DA9-9E85-57E1BA8CE23D}" dt="2022-04-18T22:38:20.549" v="736" actId="20577"/>
      <pc:docMkLst>
        <pc:docMk/>
      </pc:docMkLst>
      <pc:sldChg chg="modSp mod">
        <pc:chgData name="SIMON ACCORSI OPAZO" userId="e8454a85-dc11-4fba-aeee-c6b99bce89ef" providerId="ADAL" clId="{B6CDB496-9829-4DA9-9E85-57E1BA8CE23D}" dt="2022-04-18T21:22:13.772" v="8" actId="20577"/>
        <pc:sldMkLst>
          <pc:docMk/>
          <pc:sldMk cId="2837725859" sldId="256"/>
        </pc:sldMkLst>
        <pc:spChg chg="mod">
          <ac:chgData name="SIMON ACCORSI OPAZO" userId="e8454a85-dc11-4fba-aeee-c6b99bce89ef" providerId="ADAL" clId="{B6CDB496-9829-4DA9-9E85-57E1BA8CE23D}" dt="2022-04-18T21:22:10.159" v="6" actId="20577"/>
          <ac:spMkLst>
            <pc:docMk/>
            <pc:sldMk cId="2837725859" sldId="256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18T21:22:13.772" v="8" actId="20577"/>
          <ac:spMkLst>
            <pc:docMk/>
            <pc:sldMk cId="2837725859" sldId="256"/>
            <ac:spMk id="3" creationId="{00000000-0000-0000-0000-000000000000}"/>
          </ac:spMkLst>
        </pc:spChg>
      </pc:sldChg>
      <pc:sldChg chg="modSp mod">
        <pc:chgData name="SIMON ACCORSI OPAZO" userId="e8454a85-dc11-4fba-aeee-c6b99bce89ef" providerId="ADAL" clId="{B6CDB496-9829-4DA9-9E85-57E1BA8CE23D}" dt="2022-04-18T22:38:20.549" v="736" actId="20577"/>
        <pc:sldMkLst>
          <pc:docMk/>
          <pc:sldMk cId="946998128" sldId="281"/>
        </pc:sldMkLst>
        <pc:spChg chg="mod">
          <ac:chgData name="SIMON ACCORSI OPAZO" userId="e8454a85-dc11-4fba-aeee-c6b99bce89ef" providerId="ADAL" clId="{B6CDB496-9829-4DA9-9E85-57E1BA8CE23D}" dt="2022-04-18T22:38:20.549" v="736" actId="20577"/>
          <ac:spMkLst>
            <pc:docMk/>
            <pc:sldMk cId="946998128" sldId="281"/>
            <ac:spMk id="3" creationId="{00000000-0000-0000-0000-000000000000}"/>
          </ac:spMkLst>
        </pc:spChg>
      </pc:sldChg>
      <pc:sldChg chg="addSp delSp modSp mod">
        <pc:chgData name="SIMON ACCORSI OPAZO" userId="e8454a85-dc11-4fba-aeee-c6b99bce89ef" providerId="ADAL" clId="{B6CDB496-9829-4DA9-9E85-57E1BA8CE23D}" dt="2022-04-18T21:40:43.928" v="362" actId="1076"/>
        <pc:sldMkLst>
          <pc:docMk/>
          <pc:sldMk cId="2095223445" sldId="339"/>
        </pc:sldMkLst>
        <pc:spChg chg="mod">
          <ac:chgData name="SIMON ACCORSI OPAZO" userId="e8454a85-dc11-4fba-aeee-c6b99bce89ef" providerId="ADAL" clId="{B6CDB496-9829-4DA9-9E85-57E1BA8CE23D}" dt="2022-04-18T21:38:38.699" v="347" actId="20577"/>
          <ac:spMkLst>
            <pc:docMk/>
            <pc:sldMk cId="2095223445" sldId="339"/>
            <ac:spMk id="2" creationId="{00000000-0000-0000-0000-000000000000}"/>
          </ac:spMkLst>
        </pc:spChg>
        <pc:spChg chg="del mod">
          <ac:chgData name="SIMON ACCORSI OPAZO" userId="e8454a85-dc11-4fba-aeee-c6b99bce89ef" providerId="ADAL" clId="{B6CDB496-9829-4DA9-9E85-57E1BA8CE23D}" dt="2022-04-18T21:40:08.628" v="355" actId="478"/>
          <ac:spMkLst>
            <pc:docMk/>
            <pc:sldMk cId="2095223445" sldId="339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6CDB496-9829-4DA9-9E85-57E1BA8CE23D}" dt="2022-04-18T21:40:43.928" v="362" actId="1076"/>
          <ac:picMkLst>
            <pc:docMk/>
            <pc:sldMk cId="2095223445" sldId="339"/>
            <ac:picMk id="1026" creationId="{5781B736-49A6-491D-A5EB-F6231EAF9A19}"/>
          </ac:picMkLst>
        </pc:picChg>
        <pc:picChg chg="add mod">
          <ac:chgData name="SIMON ACCORSI OPAZO" userId="e8454a85-dc11-4fba-aeee-c6b99bce89ef" providerId="ADAL" clId="{B6CDB496-9829-4DA9-9E85-57E1BA8CE23D}" dt="2022-04-18T21:40:39.084" v="360" actId="1076"/>
          <ac:picMkLst>
            <pc:docMk/>
            <pc:sldMk cId="2095223445" sldId="339"/>
            <ac:picMk id="1028" creationId="{86969284-3C26-4E74-9C25-11863A7122E0}"/>
          </ac:picMkLst>
        </pc:picChg>
      </pc:sldChg>
      <pc:sldChg chg="modSp mod">
        <pc:chgData name="SIMON ACCORSI OPAZO" userId="e8454a85-dc11-4fba-aeee-c6b99bce89ef" providerId="ADAL" clId="{B6CDB496-9829-4DA9-9E85-57E1BA8CE23D}" dt="2022-04-18T21:59:51.683" v="729" actId="5793"/>
        <pc:sldMkLst>
          <pc:docMk/>
          <pc:sldMk cId="2160768720" sldId="340"/>
        </pc:sldMkLst>
        <pc:spChg chg="mod">
          <ac:chgData name="SIMON ACCORSI OPAZO" userId="e8454a85-dc11-4fba-aeee-c6b99bce89ef" providerId="ADAL" clId="{B6CDB496-9829-4DA9-9E85-57E1BA8CE23D}" dt="2022-04-18T21:55:15.499" v="481" actId="20577"/>
          <ac:spMkLst>
            <pc:docMk/>
            <pc:sldMk cId="2160768720" sldId="340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18T21:59:51.683" v="729" actId="5793"/>
          <ac:spMkLst>
            <pc:docMk/>
            <pc:sldMk cId="2160768720" sldId="340"/>
            <ac:spMk id="3" creationId="{00000000-0000-0000-0000-000000000000}"/>
          </ac:spMkLst>
        </pc:spChg>
      </pc:sldChg>
      <pc:sldChg chg="del">
        <pc:chgData name="SIMON ACCORSI OPAZO" userId="e8454a85-dc11-4fba-aeee-c6b99bce89ef" providerId="ADAL" clId="{B6CDB496-9829-4DA9-9E85-57E1BA8CE23D}" dt="2022-04-18T22:01:58.774" v="731" actId="47"/>
        <pc:sldMkLst>
          <pc:docMk/>
          <pc:sldMk cId="2436881955" sldId="341"/>
        </pc:sldMkLst>
      </pc:sldChg>
      <pc:sldChg chg="del">
        <pc:chgData name="SIMON ACCORSI OPAZO" userId="e8454a85-dc11-4fba-aeee-c6b99bce89ef" providerId="ADAL" clId="{B6CDB496-9829-4DA9-9E85-57E1BA8CE23D}" dt="2022-04-18T22:02:00.114" v="732" actId="47"/>
        <pc:sldMkLst>
          <pc:docMk/>
          <pc:sldMk cId="2938301867" sldId="342"/>
        </pc:sldMkLst>
      </pc:sldChg>
      <pc:sldChg chg="del">
        <pc:chgData name="SIMON ACCORSI OPAZO" userId="e8454a85-dc11-4fba-aeee-c6b99bce89ef" providerId="ADAL" clId="{B6CDB496-9829-4DA9-9E85-57E1BA8CE23D}" dt="2022-04-18T22:02:01.100" v="733" actId="47"/>
        <pc:sldMkLst>
          <pc:docMk/>
          <pc:sldMk cId="2612260188" sldId="343"/>
        </pc:sldMkLst>
      </pc:sldChg>
      <pc:sldChg chg="del">
        <pc:chgData name="SIMON ACCORSI OPAZO" userId="e8454a85-dc11-4fba-aeee-c6b99bce89ef" providerId="ADAL" clId="{B6CDB496-9829-4DA9-9E85-57E1BA8CE23D}" dt="2022-04-18T22:02:02.264" v="734" actId="47"/>
        <pc:sldMkLst>
          <pc:docMk/>
          <pc:sldMk cId="3973883616" sldId="344"/>
        </pc:sldMkLst>
      </pc:sldChg>
      <pc:sldChg chg="del">
        <pc:chgData name="SIMON ACCORSI OPAZO" userId="e8454a85-dc11-4fba-aeee-c6b99bce89ef" providerId="ADAL" clId="{B6CDB496-9829-4DA9-9E85-57E1BA8CE23D}" dt="2022-04-18T22:01:57.672" v="730" actId="47"/>
        <pc:sldMkLst>
          <pc:docMk/>
          <pc:sldMk cId="4004177498" sldId="345"/>
        </pc:sldMkLst>
      </pc:sldChg>
      <pc:sldChg chg="modSp add mod">
        <pc:chgData name="SIMON ACCORSI OPAZO" userId="e8454a85-dc11-4fba-aeee-c6b99bce89ef" providerId="ADAL" clId="{B6CDB496-9829-4DA9-9E85-57E1BA8CE23D}" dt="2022-04-18T21:51:48.394" v="457" actId="20577"/>
        <pc:sldMkLst>
          <pc:docMk/>
          <pc:sldMk cId="1467742245" sldId="346"/>
        </pc:sldMkLst>
        <pc:spChg chg="mod">
          <ac:chgData name="SIMON ACCORSI OPAZO" userId="e8454a85-dc11-4fba-aeee-c6b99bce89ef" providerId="ADAL" clId="{B6CDB496-9829-4DA9-9E85-57E1BA8CE23D}" dt="2022-04-18T21:50:15.511" v="409" actId="27636"/>
          <ac:spMkLst>
            <pc:docMk/>
            <pc:sldMk cId="1467742245" sldId="346"/>
            <ac:spMk id="2" creationId="{00000000-0000-0000-0000-000000000000}"/>
          </ac:spMkLst>
        </pc:spChg>
        <pc:spChg chg="mod">
          <ac:chgData name="SIMON ACCORSI OPAZO" userId="e8454a85-dc11-4fba-aeee-c6b99bce89ef" providerId="ADAL" clId="{B6CDB496-9829-4DA9-9E85-57E1BA8CE23D}" dt="2022-04-18T21:51:48.394" v="457" actId="20577"/>
          <ac:spMkLst>
            <pc:docMk/>
            <pc:sldMk cId="1467742245" sldId="346"/>
            <ac:spMk id="3" creationId="{00000000-0000-0000-0000-000000000000}"/>
          </ac:spMkLst>
        </pc:spChg>
      </pc:sldChg>
      <pc:sldChg chg="addSp delSp modSp add">
        <pc:chgData name="SIMON ACCORSI OPAZO" userId="e8454a85-dc11-4fba-aeee-c6b99bce89ef" providerId="ADAL" clId="{B6CDB496-9829-4DA9-9E85-57E1BA8CE23D}" dt="2022-04-18T21:42:34.302" v="378" actId="1076"/>
        <pc:sldMkLst>
          <pc:docMk/>
          <pc:sldMk cId="3722575298" sldId="347"/>
        </pc:sldMkLst>
        <pc:picChg chg="del">
          <ac:chgData name="SIMON ACCORSI OPAZO" userId="e8454a85-dc11-4fba-aeee-c6b99bce89ef" providerId="ADAL" clId="{B6CDB496-9829-4DA9-9E85-57E1BA8CE23D}" dt="2022-04-18T21:42:20.388" v="375" actId="478"/>
          <ac:picMkLst>
            <pc:docMk/>
            <pc:sldMk cId="3722575298" sldId="347"/>
            <ac:picMk id="1026" creationId="{5781B736-49A6-491D-A5EB-F6231EAF9A19}"/>
          </ac:picMkLst>
        </pc:picChg>
        <pc:picChg chg="del">
          <ac:chgData name="SIMON ACCORSI OPAZO" userId="e8454a85-dc11-4fba-aeee-c6b99bce89ef" providerId="ADAL" clId="{B6CDB496-9829-4DA9-9E85-57E1BA8CE23D}" dt="2022-04-18T21:42:19.769" v="374" actId="478"/>
          <ac:picMkLst>
            <pc:docMk/>
            <pc:sldMk cId="3722575298" sldId="347"/>
            <ac:picMk id="1028" creationId="{86969284-3C26-4E74-9C25-11863A7122E0}"/>
          </ac:picMkLst>
        </pc:picChg>
        <pc:picChg chg="add mod">
          <ac:chgData name="SIMON ACCORSI OPAZO" userId="e8454a85-dc11-4fba-aeee-c6b99bce89ef" providerId="ADAL" clId="{B6CDB496-9829-4DA9-9E85-57E1BA8CE23D}" dt="2022-04-18T21:42:34.302" v="378" actId="1076"/>
          <ac:picMkLst>
            <pc:docMk/>
            <pc:sldMk cId="3722575298" sldId="347"/>
            <ac:picMk id="2050" creationId="{B0683151-A872-4D49-A7E3-164BF932C363}"/>
          </ac:picMkLst>
        </pc:picChg>
      </pc:sldChg>
      <pc:sldChg chg="addSp delSp modSp add mod">
        <pc:chgData name="SIMON ACCORSI OPAZO" userId="e8454a85-dc11-4fba-aeee-c6b99bce89ef" providerId="ADAL" clId="{B6CDB496-9829-4DA9-9E85-57E1BA8CE23D}" dt="2022-04-18T21:53:17.340" v="472" actId="1035"/>
        <pc:sldMkLst>
          <pc:docMk/>
          <pc:sldMk cId="674746323" sldId="348"/>
        </pc:sldMkLst>
        <pc:spChg chg="del mod">
          <ac:chgData name="SIMON ACCORSI OPAZO" userId="e8454a85-dc11-4fba-aeee-c6b99bce89ef" providerId="ADAL" clId="{B6CDB496-9829-4DA9-9E85-57E1BA8CE23D}" dt="2022-04-18T21:53:12.180" v="465" actId="478"/>
          <ac:spMkLst>
            <pc:docMk/>
            <pc:sldMk cId="674746323" sldId="348"/>
            <ac:spMk id="3" creationId="{00000000-0000-0000-0000-000000000000}"/>
          </ac:spMkLst>
        </pc:spChg>
        <pc:picChg chg="add mod">
          <ac:chgData name="SIMON ACCORSI OPAZO" userId="e8454a85-dc11-4fba-aeee-c6b99bce89ef" providerId="ADAL" clId="{B6CDB496-9829-4DA9-9E85-57E1BA8CE23D}" dt="2022-04-18T21:53:17.340" v="472" actId="1035"/>
          <ac:picMkLst>
            <pc:docMk/>
            <pc:sldMk cId="674746323" sldId="348"/>
            <ac:picMk id="5" creationId="{F780B9D2-2EBD-426C-83AD-1036CB91BA84}"/>
          </ac:picMkLst>
        </pc:picChg>
      </pc:sldChg>
      <pc:sldChg chg="addSp delSp modSp add mod">
        <pc:chgData name="SIMON ACCORSI OPAZO" userId="e8454a85-dc11-4fba-aeee-c6b99bce89ef" providerId="ADAL" clId="{B6CDB496-9829-4DA9-9E85-57E1BA8CE23D}" dt="2022-04-18T21:54:27.041" v="476" actId="1076"/>
        <pc:sldMkLst>
          <pc:docMk/>
          <pc:sldMk cId="1301558690" sldId="349"/>
        </pc:sldMkLst>
        <pc:picChg chg="add mod">
          <ac:chgData name="SIMON ACCORSI OPAZO" userId="e8454a85-dc11-4fba-aeee-c6b99bce89ef" providerId="ADAL" clId="{B6CDB496-9829-4DA9-9E85-57E1BA8CE23D}" dt="2022-04-18T21:54:27.041" v="476" actId="1076"/>
          <ac:picMkLst>
            <pc:docMk/>
            <pc:sldMk cId="1301558690" sldId="349"/>
            <ac:picMk id="4" creationId="{AFDB4CDB-93A2-4BF8-9F28-2A2E19B95837}"/>
          </ac:picMkLst>
        </pc:picChg>
        <pc:picChg chg="del">
          <ac:chgData name="SIMON ACCORSI OPAZO" userId="e8454a85-dc11-4fba-aeee-c6b99bce89ef" providerId="ADAL" clId="{B6CDB496-9829-4DA9-9E85-57E1BA8CE23D}" dt="2022-04-18T21:54:14.112" v="474" actId="478"/>
          <ac:picMkLst>
            <pc:docMk/>
            <pc:sldMk cId="1301558690" sldId="349"/>
            <ac:picMk id="5" creationId="{F780B9D2-2EBD-426C-83AD-1036CB91BA84}"/>
          </ac:picMkLst>
        </pc:picChg>
      </pc:sldChg>
      <pc:sldChg chg="delSp add del mod">
        <pc:chgData name="SIMON ACCORSI OPAZO" userId="e8454a85-dc11-4fba-aeee-c6b99bce89ef" providerId="ADAL" clId="{B6CDB496-9829-4DA9-9E85-57E1BA8CE23D}" dt="2022-04-18T22:02:04.969" v="735" actId="47"/>
        <pc:sldMkLst>
          <pc:docMk/>
          <pc:sldMk cId="3382750610" sldId="350"/>
        </pc:sldMkLst>
        <pc:picChg chg="del">
          <ac:chgData name="SIMON ACCORSI OPAZO" userId="e8454a85-dc11-4fba-aeee-c6b99bce89ef" providerId="ADAL" clId="{B6CDB496-9829-4DA9-9E85-57E1BA8CE23D}" dt="2022-04-18T21:54:58.946" v="478" actId="478"/>
          <ac:picMkLst>
            <pc:docMk/>
            <pc:sldMk cId="3382750610" sldId="350"/>
            <ac:picMk id="4" creationId="{AFDB4CDB-93A2-4BF8-9F28-2A2E19B9583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FB4BD8-30D3-4B3A-AFF2-7AFD37CAC153}" type="datetimeFigureOut">
              <a:rPr lang="es-CL" smtClean="0"/>
              <a:pPr/>
              <a:t>13-04-2025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766F1D-6936-4F9C-A6D6-63B9F0C1D1B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19200" y="3717032"/>
            <a:ext cx="6858000" cy="990600"/>
          </a:xfrm>
        </p:spPr>
        <p:txBody>
          <a:bodyPr>
            <a:normAutofit/>
          </a:bodyPr>
          <a:lstStyle/>
          <a:p>
            <a:pPr algn="ctr"/>
            <a:r>
              <a:rPr lang="es-ES" sz="2200" dirty="0"/>
              <a:t>Oferta, demanda y políticas </a:t>
            </a:r>
            <a:br>
              <a:rPr lang="es-ES" sz="2200" dirty="0"/>
            </a:br>
            <a:r>
              <a:rPr lang="es-ES" sz="2200" dirty="0"/>
              <a:t>gubernamentales</a:t>
            </a:r>
            <a:endParaRPr lang="es-CL" sz="2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Capítulo 6, G. </a:t>
            </a:r>
            <a:r>
              <a:rPr lang="es-CL" dirty="0" err="1"/>
              <a:t>Mankiw</a:t>
            </a:r>
            <a:endParaRPr lang="es-CL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187624" y="1124744"/>
            <a:ext cx="6858000" cy="1512168"/>
          </a:xfrm>
          <a:prstGeom prst="rect">
            <a:avLst/>
          </a:prstGeom>
        </p:spPr>
        <p:txBody>
          <a:bodyPr vert="horz" anchor="t" anchorCtr="0">
            <a:normAutofit fontScale="97500"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dirty="0"/>
          </a:p>
        </p:txBody>
      </p:sp>
      <p:sp>
        <p:nvSpPr>
          <p:cNvPr id="5" name="4 Rectángulo"/>
          <p:cNvSpPr/>
          <p:nvPr/>
        </p:nvSpPr>
        <p:spPr>
          <a:xfrm>
            <a:off x="1907704" y="1280663"/>
            <a:ext cx="5220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dirty="0"/>
              <a:t>Introducción a la Economía – Primer Semestre 2025</a:t>
            </a:r>
          </a:p>
          <a:p>
            <a:pPr algn="ctr"/>
            <a:endParaRPr lang="es-CL" dirty="0"/>
          </a:p>
          <a:p>
            <a:pPr algn="ctr"/>
            <a:r>
              <a:rPr lang="es-CL" dirty="0"/>
              <a:t>Profesor: Simón </a:t>
            </a:r>
            <a:r>
              <a:rPr lang="es-CL" dirty="0" err="1"/>
              <a:t>Accorsi</a:t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37725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200" dirty="0"/>
              <a:t>Oferta, demanda y políticas </a:t>
            </a:r>
            <a:br>
              <a:rPr lang="es-ES" sz="3200" dirty="0"/>
            </a:br>
            <a:r>
              <a:rPr lang="es-ES" sz="3200" dirty="0"/>
              <a:t>gubernamentales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El caso del salario mínimo </a:t>
            </a:r>
          </a:p>
          <a:p>
            <a:pPr lvl="1"/>
            <a:r>
              <a:rPr lang="es-ES" dirty="0"/>
              <a:t>Gran discusión </a:t>
            </a:r>
          </a:p>
          <a:p>
            <a:pPr lvl="1"/>
            <a:r>
              <a:rPr lang="es-ES" dirty="0"/>
              <a:t>Afecta negativamente al empleo? </a:t>
            </a:r>
          </a:p>
          <a:p>
            <a:pPr lvl="1"/>
            <a:r>
              <a:rPr lang="es-ES" dirty="0"/>
              <a:t>Qué dice la evidencia: Poco concluyente</a:t>
            </a:r>
          </a:p>
          <a:p>
            <a:pPr lvl="1"/>
            <a:r>
              <a:rPr lang="es-ES" dirty="0"/>
              <a:t>Trabajo pionero de </a:t>
            </a:r>
            <a:r>
              <a:rPr lang="es-ES" dirty="0" err="1"/>
              <a:t>Card</a:t>
            </a:r>
            <a:r>
              <a:rPr lang="es-ES" dirty="0"/>
              <a:t> y Krueger: Efectos en la industria de comida rápida.</a:t>
            </a:r>
          </a:p>
          <a:p>
            <a:pPr lvl="1"/>
            <a:r>
              <a:rPr lang="en-US" i="1" dirty="0"/>
              <a:t>To evaluate the impact of the law we surveyed 410 fast-food restaurants in New Jersey and eastern Pennsylvania before and after the rise…We find no indication that the rise in the minimum wage reduced employment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2160768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es-CL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4489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Previo: Repaso 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Algunas elasticidades precio de la demanda</a:t>
            </a:r>
          </a:p>
          <a:p>
            <a:pPr lvl="1"/>
            <a:r>
              <a:rPr lang="es-ES" dirty="0"/>
              <a:t>Uso de autopistas con respecto al precio del peaje</a:t>
            </a:r>
          </a:p>
          <a:p>
            <a:pPr lvl="2"/>
            <a:r>
              <a:rPr lang="es-ES" dirty="0"/>
              <a:t>Autos: 0,17</a:t>
            </a:r>
          </a:p>
          <a:p>
            <a:pPr lvl="2"/>
            <a:r>
              <a:rPr lang="es-ES" dirty="0"/>
              <a:t>Camiones: 0,05 </a:t>
            </a:r>
          </a:p>
          <a:p>
            <a:pPr lvl="1"/>
            <a:r>
              <a:rPr lang="es-ES" dirty="0"/>
              <a:t>Electricidad:</a:t>
            </a:r>
          </a:p>
          <a:p>
            <a:pPr lvl="2"/>
            <a:r>
              <a:rPr lang="es-ES" dirty="0"/>
              <a:t>Corto plazo (1 mes): 0.0548</a:t>
            </a:r>
          </a:p>
          <a:p>
            <a:pPr lvl="2"/>
            <a:r>
              <a:rPr lang="es-ES" dirty="0"/>
              <a:t>Largo plazo (1 a 2 años): 0,39</a:t>
            </a:r>
          </a:p>
          <a:p>
            <a:r>
              <a:rPr lang="es-ES" dirty="0"/>
              <a:t>Manzanas chilenas en UE: 0,368</a:t>
            </a:r>
          </a:p>
        </p:txBody>
      </p:sp>
    </p:spTree>
    <p:extLst>
      <p:ext uri="{BB962C8B-B14F-4D97-AF65-F5344CB8AC3E}">
        <p14:creationId xmlns:p14="http://schemas.microsoft.com/office/powerpoint/2010/main" val="946998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Previo: Repaso 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MX" dirty="0"/>
              <a:t>Ejercicio: Considere la política relacionada con el tabaco. Los estudios indican que la elasticidad precio de la demanda por cigarrillos es de 0,4. Si un paquete de cigarrillos cuesta $1.000 y el gobierno quiere reducir el consumo en un 20%, ¿cuál deberá ser el precio final de la cajetilla? ¿Y cuál deberá ser el precio final si el gobierno desea reducir el consumo en un 50%?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2529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Previo: Repaso Elasticidad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MX" dirty="0"/>
              <a:t>Ejercicio: Los estudios indican que la elasticidad-precio de la demanda por cigarrillos es de 0,3. La autoridad desea disminuir el consumo en un 60%. ¿en qué porcentaje deberá aumentar el precio de los cigarrillos?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02264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Caso: El precio del Aceite</a:t>
            </a:r>
          </a:p>
        </p:txBody>
      </p:sp>
      <p:pic>
        <p:nvPicPr>
          <p:cNvPr id="1026" name="Picture 2" descr="Imagen">
            <a:extLst>
              <a:ext uri="{FF2B5EF4-FFF2-40B4-BE49-F238E27FC236}">
                <a16:creationId xmlns:a16="http://schemas.microsoft.com/office/drawing/2014/main" id="{5781B736-49A6-491D-A5EB-F6231EAF9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379" y="1340768"/>
            <a:ext cx="2648892" cy="4709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n">
            <a:extLst>
              <a:ext uri="{FF2B5EF4-FFF2-40B4-BE49-F238E27FC236}">
                <a16:creationId xmlns:a16="http://schemas.microsoft.com/office/drawing/2014/main" id="{86969284-3C26-4E74-9C25-11863A7122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56147"/>
            <a:ext cx="2950043" cy="2945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223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CL" dirty="0"/>
              <a:t>Caso: El precio del Aceite</a:t>
            </a:r>
          </a:p>
        </p:txBody>
      </p:sp>
      <p:pic>
        <p:nvPicPr>
          <p:cNvPr id="2050" name="Picture 2" descr="Precio del aceite en Chile">
            <a:extLst>
              <a:ext uri="{FF2B5EF4-FFF2-40B4-BE49-F238E27FC236}">
                <a16:creationId xmlns:a16="http://schemas.microsoft.com/office/drawing/2014/main" id="{B0683151-A872-4D49-A7E3-164BF932C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14" y="1431206"/>
            <a:ext cx="7575572" cy="3995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575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200" dirty="0"/>
              <a:t>Oferta, demanda y políticas </a:t>
            </a:r>
            <a:br>
              <a:rPr lang="es-ES" sz="3200" dirty="0"/>
            </a:br>
            <a:r>
              <a:rPr lang="es-ES" sz="3200" dirty="0"/>
              <a:t>gubernamentales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s-CL" dirty="0"/>
          </a:p>
          <a:p>
            <a:r>
              <a:rPr lang="es-ES" dirty="0"/>
              <a:t>Controles de precios</a:t>
            </a:r>
          </a:p>
          <a:p>
            <a:pPr algn="l"/>
            <a:r>
              <a:rPr lang="es-CL" sz="1800" b="1" i="0" u="none" strike="noStrike" baseline="0" dirty="0">
                <a:solidFill>
                  <a:srgbClr val="492F93"/>
                </a:solidFill>
                <a:latin typeface="FrutigerLTStd-Black"/>
              </a:rPr>
              <a:t>Precio máximo: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El precio más alto al que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legalmente se puede vender un bien.</a:t>
            </a:r>
          </a:p>
          <a:p>
            <a:pPr algn="l"/>
            <a:r>
              <a:rPr lang="es-CL" sz="1800" b="1" i="0" u="none" strike="noStrike" baseline="0" dirty="0">
                <a:solidFill>
                  <a:srgbClr val="492F93"/>
                </a:solidFill>
                <a:latin typeface="FrutigerLTStd-Black"/>
              </a:rPr>
              <a:t>Precio mínimo: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El precio más bajo al que </a:t>
            </a:r>
            <a:r>
              <a:rPr lang="es-CL" sz="1800" b="0" i="0" u="none" strike="noStrike" baseline="0" dirty="0">
                <a:solidFill>
                  <a:srgbClr val="000000"/>
                </a:solidFill>
                <a:latin typeface="FrutigerLTStd-Light"/>
              </a:rPr>
              <a:t>legalmente se puede vender un bien.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774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200" dirty="0"/>
              <a:t>Oferta, demanda y políticas </a:t>
            </a:r>
            <a:br>
              <a:rPr lang="es-ES" sz="3200" dirty="0"/>
            </a:br>
            <a:r>
              <a:rPr lang="es-ES" sz="3200" dirty="0"/>
              <a:t>gubernamentales</a:t>
            </a:r>
            <a:endParaRPr lang="es-CL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780B9D2-2EBD-426C-83AD-1036CB91B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87" y="1412776"/>
            <a:ext cx="7362825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746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200" dirty="0"/>
              <a:t>Oferta, demanda y políticas </a:t>
            </a:r>
            <a:br>
              <a:rPr lang="es-ES" sz="3200" dirty="0"/>
            </a:br>
            <a:r>
              <a:rPr lang="es-ES" sz="3200" dirty="0"/>
              <a:t>gubernamentales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FDB4CDB-93A2-4BF8-9F28-2A2E19B95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50" y="1412776"/>
            <a:ext cx="735330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58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3607</TotalTime>
  <Words>343</Words>
  <Application>Microsoft Office PowerPoint</Application>
  <PresentationFormat>Presentación en pantalla (4:3)</PresentationFormat>
  <Paragraphs>38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Bookman Old Style</vt:lpstr>
      <vt:lpstr>FrutigerLTStd-Black</vt:lpstr>
      <vt:lpstr>FrutigerLTStd-Light</vt:lpstr>
      <vt:lpstr>Gill Sans MT</vt:lpstr>
      <vt:lpstr>Wingdings</vt:lpstr>
      <vt:lpstr>Wingdings 3</vt:lpstr>
      <vt:lpstr>Origen</vt:lpstr>
      <vt:lpstr>Oferta, demanda y políticas  gubernamentales</vt:lpstr>
      <vt:lpstr>Previo: Repaso Elasticidad</vt:lpstr>
      <vt:lpstr>Previo: Repaso Elasticidad</vt:lpstr>
      <vt:lpstr>Previo: Repaso Elasticidad</vt:lpstr>
      <vt:lpstr>Caso: El precio del Aceite</vt:lpstr>
      <vt:lpstr>Caso: El precio del Aceite</vt:lpstr>
      <vt:lpstr>Oferta, demanda y políticas  gubernamentales</vt:lpstr>
      <vt:lpstr>Oferta, demanda y políticas  gubernamentales</vt:lpstr>
      <vt:lpstr>Oferta, demanda y políticas  gubernamentales</vt:lpstr>
      <vt:lpstr>Oferta, demanda y políticas  gubernamentales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COMPAQ</dc:creator>
  <cp:lastModifiedBy>Simon Accorsi</cp:lastModifiedBy>
  <cp:revision>78</cp:revision>
  <dcterms:created xsi:type="dcterms:W3CDTF">2020-08-27T21:07:35Z</dcterms:created>
  <dcterms:modified xsi:type="dcterms:W3CDTF">2025-04-13T23:40:45Z</dcterms:modified>
</cp:coreProperties>
</file>