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1" r:id="rId3"/>
    <p:sldId id="340" r:id="rId4"/>
    <p:sldId id="345" r:id="rId5"/>
    <p:sldId id="341" r:id="rId6"/>
    <p:sldId id="342" r:id="rId7"/>
    <p:sldId id="343" r:id="rId8"/>
    <p:sldId id="344" r:id="rId9"/>
    <p:sldId id="307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ACCORSI OPAZO" userId="e8454a85-dc11-4fba-aeee-c6b99bce89ef" providerId="ADAL" clId="{F72ED1F9-BA1E-4555-8FFC-E451E2A40B83}"/>
    <pc:docChg chg="custSel delSld modSld">
      <pc:chgData name="SIMON ACCORSI OPAZO" userId="e8454a85-dc11-4fba-aeee-c6b99bce89ef" providerId="ADAL" clId="{F72ED1F9-BA1E-4555-8FFC-E451E2A40B83}" dt="2022-04-04T22:00:08.956" v="6" actId="20577"/>
      <pc:docMkLst>
        <pc:docMk/>
      </pc:docMkLst>
      <pc:sldChg chg="modSp mod">
        <pc:chgData name="SIMON ACCORSI OPAZO" userId="e8454a85-dc11-4fba-aeee-c6b99bce89ef" providerId="ADAL" clId="{F72ED1F9-BA1E-4555-8FFC-E451E2A40B83}" dt="2022-04-04T22:00:08.956" v="6" actId="20577"/>
        <pc:sldMkLst>
          <pc:docMk/>
          <pc:sldMk cId="3034489243" sldId="307"/>
        </pc:sldMkLst>
        <pc:spChg chg="mod">
          <ac:chgData name="SIMON ACCORSI OPAZO" userId="e8454a85-dc11-4fba-aeee-c6b99bce89ef" providerId="ADAL" clId="{F72ED1F9-BA1E-4555-8FFC-E451E2A40B83}" dt="2022-04-04T22:00:08.956" v="6" actId="20577"/>
          <ac:spMkLst>
            <pc:docMk/>
            <pc:sldMk cId="3034489243" sldId="307"/>
            <ac:spMk id="2" creationId="{00000000-0000-0000-0000-000000000000}"/>
          </ac:spMkLst>
        </pc:spChg>
      </pc:sldChg>
      <pc:sldChg chg="modSp mod">
        <pc:chgData name="SIMON ACCORSI OPAZO" userId="e8454a85-dc11-4fba-aeee-c6b99bce89ef" providerId="ADAL" clId="{F72ED1F9-BA1E-4555-8FFC-E451E2A40B83}" dt="2022-04-04T21:46:18.483" v="4" actId="313"/>
        <pc:sldMkLst>
          <pc:docMk/>
          <pc:sldMk cId="3413306911" sldId="321"/>
        </pc:sldMkLst>
        <pc:spChg chg="mod">
          <ac:chgData name="SIMON ACCORSI OPAZO" userId="e8454a85-dc11-4fba-aeee-c6b99bce89ef" providerId="ADAL" clId="{F72ED1F9-BA1E-4555-8FFC-E451E2A40B83}" dt="2022-04-04T21:46:18.483" v="4" actId="313"/>
          <ac:spMkLst>
            <pc:docMk/>
            <pc:sldMk cId="3413306911" sldId="321"/>
            <ac:spMk id="3" creationId="{00000000-0000-0000-0000-000000000000}"/>
          </ac:spMkLst>
        </pc:spChg>
      </pc:sldChg>
      <pc:sldChg chg="del">
        <pc:chgData name="SIMON ACCORSI OPAZO" userId="e8454a85-dc11-4fba-aeee-c6b99bce89ef" providerId="ADAL" clId="{F72ED1F9-BA1E-4555-8FFC-E451E2A40B83}" dt="2022-04-04T21:59:53.316" v="5" actId="47"/>
        <pc:sldMkLst>
          <pc:docMk/>
          <pc:sldMk cId="1534963812" sldId="335"/>
        </pc:sldMkLst>
      </pc:sldChg>
    </pc:docChg>
  </pc:docChgLst>
  <pc:docChgLst>
    <pc:chgData name="SIMON ACCORSI OPAZO" userId="e8454a85-dc11-4fba-aeee-c6b99bce89ef" providerId="ADAL" clId="{BF2AA852-1529-4B07-99B5-97443B3F7A99}"/>
    <pc:docChg chg="custSel addSld delSld modSld sldOrd">
      <pc:chgData name="SIMON ACCORSI OPAZO" userId="e8454a85-dc11-4fba-aeee-c6b99bce89ef" providerId="ADAL" clId="{BF2AA852-1529-4B07-99B5-97443B3F7A99}" dt="2022-04-11T23:32:09.209" v="644" actId="20577"/>
      <pc:docMkLst>
        <pc:docMk/>
      </pc:docMkLst>
      <pc:sldChg chg="modSp mod">
        <pc:chgData name="SIMON ACCORSI OPAZO" userId="e8454a85-dc11-4fba-aeee-c6b99bce89ef" providerId="ADAL" clId="{BF2AA852-1529-4B07-99B5-97443B3F7A99}" dt="2022-04-11T21:35:06.682" v="82" actId="20577"/>
        <pc:sldMkLst>
          <pc:docMk/>
          <pc:sldMk cId="2837725859" sldId="256"/>
        </pc:sldMkLst>
        <pc:spChg chg="mod">
          <ac:chgData name="SIMON ACCORSI OPAZO" userId="e8454a85-dc11-4fba-aeee-c6b99bce89ef" providerId="ADAL" clId="{BF2AA852-1529-4B07-99B5-97443B3F7A99}" dt="2022-04-11T21:35:01.638" v="80" actId="6549"/>
          <ac:spMkLst>
            <pc:docMk/>
            <pc:sldMk cId="2837725859" sldId="256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F2AA852-1529-4B07-99B5-97443B3F7A99}" dt="2022-04-11T21:35:06.682" v="82" actId="20577"/>
          <ac:spMkLst>
            <pc:docMk/>
            <pc:sldMk cId="2837725859" sldId="256"/>
            <ac:spMk id="3" creationId="{00000000-0000-0000-0000-000000000000}"/>
          </ac:spMkLst>
        </pc:spChg>
      </pc:sldChg>
      <pc:sldChg chg="modSp mod">
        <pc:chgData name="SIMON ACCORSI OPAZO" userId="e8454a85-dc11-4fba-aeee-c6b99bce89ef" providerId="ADAL" clId="{BF2AA852-1529-4B07-99B5-97443B3F7A99}" dt="2022-04-11T21:39:38.505" v="174" actId="20577"/>
        <pc:sldMkLst>
          <pc:docMk/>
          <pc:sldMk cId="946998128" sldId="281"/>
        </pc:sldMkLst>
        <pc:spChg chg="mod">
          <ac:chgData name="SIMON ACCORSI OPAZO" userId="e8454a85-dc11-4fba-aeee-c6b99bce89ef" providerId="ADAL" clId="{BF2AA852-1529-4B07-99B5-97443B3F7A99}" dt="2022-04-11T21:39:38.505" v="174" actId="20577"/>
          <ac:spMkLst>
            <pc:docMk/>
            <pc:sldMk cId="946998128" sldId="281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F2AA852-1529-4B07-99B5-97443B3F7A99}" dt="2022-04-11T21:38:08.386" v="163" actId="20577"/>
          <ac:spMkLst>
            <pc:docMk/>
            <pc:sldMk cId="946998128" sldId="281"/>
            <ac:spMk id="3" creationId="{00000000-0000-0000-0000-000000000000}"/>
          </ac:spMkLst>
        </pc:spChg>
      </pc:sldChg>
      <pc:sldChg chg="del">
        <pc:chgData name="SIMON ACCORSI OPAZO" userId="e8454a85-dc11-4fba-aeee-c6b99bce89ef" providerId="ADAL" clId="{BF2AA852-1529-4B07-99B5-97443B3F7A99}" dt="2022-04-11T22:13:43.525" v="353" actId="47"/>
        <pc:sldMkLst>
          <pc:docMk/>
          <pc:sldMk cId="3413306911" sldId="282"/>
        </pc:sldMkLst>
      </pc:sldChg>
      <pc:sldChg chg="del">
        <pc:chgData name="SIMON ACCORSI OPAZO" userId="e8454a85-dc11-4fba-aeee-c6b99bce89ef" providerId="ADAL" clId="{BF2AA852-1529-4B07-99B5-97443B3F7A99}" dt="2022-04-11T22:13:45.732" v="360" actId="47"/>
        <pc:sldMkLst>
          <pc:docMk/>
          <pc:sldMk cId="959568195" sldId="283"/>
        </pc:sldMkLst>
      </pc:sldChg>
      <pc:sldChg chg="del">
        <pc:chgData name="SIMON ACCORSI OPAZO" userId="e8454a85-dc11-4fba-aeee-c6b99bce89ef" providerId="ADAL" clId="{BF2AA852-1529-4B07-99B5-97443B3F7A99}" dt="2022-04-11T22:13:47.439" v="369" actId="47"/>
        <pc:sldMkLst>
          <pc:docMk/>
          <pc:sldMk cId="3994780175" sldId="284"/>
        </pc:sldMkLst>
      </pc:sldChg>
      <pc:sldChg chg="del">
        <pc:chgData name="SIMON ACCORSI OPAZO" userId="e8454a85-dc11-4fba-aeee-c6b99bce89ef" providerId="ADAL" clId="{BF2AA852-1529-4B07-99B5-97443B3F7A99}" dt="2022-04-11T22:13:48.022" v="372" actId="47"/>
        <pc:sldMkLst>
          <pc:docMk/>
          <pc:sldMk cId="1534963812" sldId="285"/>
        </pc:sldMkLst>
      </pc:sldChg>
      <pc:sldChg chg="del">
        <pc:chgData name="SIMON ACCORSI OPAZO" userId="e8454a85-dc11-4fba-aeee-c6b99bce89ef" providerId="ADAL" clId="{BF2AA852-1529-4B07-99B5-97443B3F7A99}" dt="2022-04-11T22:13:44.319" v="354" actId="47"/>
        <pc:sldMkLst>
          <pc:docMk/>
          <pc:sldMk cId="3413306911" sldId="320"/>
        </pc:sldMkLst>
      </pc:sldChg>
      <pc:sldChg chg="del">
        <pc:chgData name="SIMON ACCORSI OPAZO" userId="e8454a85-dc11-4fba-aeee-c6b99bce89ef" providerId="ADAL" clId="{BF2AA852-1529-4B07-99B5-97443B3F7A99}" dt="2022-04-11T22:13:44.898" v="355" actId="47"/>
        <pc:sldMkLst>
          <pc:docMk/>
          <pc:sldMk cId="3413306911" sldId="321"/>
        </pc:sldMkLst>
      </pc:sldChg>
      <pc:sldChg chg="del">
        <pc:chgData name="SIMON ACCORSI OPAZO" userId="e8454a85-dc11-4fba-aeee-c6b99bce89ef" providerId="ADAL" clId="{BF2AA852-1529-4B07-99B5-97443B3F7A99}" dt="2022-04-11T22:13:45.074" v="356" actId="47"/>
        <pc:sldMkLst>
          <pc:docMk/>
          <pc:sldMk cId="3413306911" sldId="322"/>
        </pc:sldMkLst>
      </pc:sldChg>
      <pc:sldChg chg="del">
        <pc:chgData name="SIMON ACCORSI OPAZO" userId="e8454a85-dc11-4fba-aeee-c6b99bce89ef" providerId="ADAL" clId="{BF2AA852-1529-4B07-99B5-97443B3F7A99}" dt="2022-04-11T22:13:45.533" v="357" actId="47"/>
        <pc:sldMkLst>
          <pc:docMk/>
          <pc:sldMk cId="3413306911" sldId="323"/>
        </pc:sldMkLst>
      </pc:sldChg>
      <pc:sldChg chg="del">
        <pc:chgData name="SIMON ACCORSI OPAZO" userId="e8454a85-dc11-4fba-aeee-c6b99bce89ef" providerId="ADAL" clId="{BF2AA852-1529-4B07-99B5-97443B3F7A99}" dt="2022-04-11T22:13:45.542" v="358" actId="47"/>
        <pc:sldMkLst>
          <pc:docMk/>
          <pc:sldMk cId="3413306911" sldId="324"/>
        </pc:sldMkLst>
      </pc:sldChg>
      <pc:sldChg chg="del">
        <pc:chgData name="SIMON ACCORSI OPAZO" userId="e8454a85-dc11-4fba-aeee-c6b99bce89ef" providerId="ADAL" clId="{BF2AA852-1529-4B07-99B5-97443B3F7A99}" dt="2022-04-11T22:13:45.715" v="359" actId="47"/>
        <pc:sldMkLst>
          <pc:docMk/>
          <pc:sldMk cId="3413306911" sldId="325"/>
        </pc:sldMkLst>
      </pc:sldChg>
      <pc:sldChg chg="del">
        <pc:chgData name="SIMON ACCORSI OPAZO" userId="e8454a85-dc11-4fba-aeee-c6b99bce89ef" providerId="ADAL" clId="{BF2AA852-1529-4B07-99B5-97443B3F7A99}" dt="2022-04-11T22:13:46.159" v="361" actId="47"/>
        <pc:sldMkLst>
          <pc:docMk/>
          <pc:sldMk cId="959568195" sldId="326"/>
        </pc:sldMkLst>
      </pc:sldChg>
      <pc:sldChg chg="del">
        <pc:chgData name="SIMON ACCORSI OPAZO" userId="e8454a85-dc11-4fba-aeee-c6b99bce89ef" providerId="ADAL" clId="{BF2AA852-1529-4B07-99B5-97443B3F7A99}" dt="2022-04-11T22:13:46.706" v="363" actId="47"/>
        <pc:sldMkLst>
          <pc:docMk/>
          <pc:sldMk cId="959568195" sldId="327"/>
        </pc:sldMkLst>
      </pc:sldChg>
      <pc:sldChg chg="del">
        <pc:chgData name="SIMON ACCORSI OPAZO" userId="e8454a85-dc11-4fba-aeee-c6b99bce89ef" providerId="ADAL" clId="{BF2AA852-1529-4B07-99B5-97443B3F7A99}" dt="2022-04-11T22:13:46.674" v="362" actId="47"/>
        <pc:sldMkLst>
          <pc:docMk/>
          <pc:sldMk cId="959568195" sldId="328"/>
        </pc:sldMkLst>
      </pc:sldChg>
      <pc:sldChg chg="del">
        <pc:chgData name="SIMON ACCORSI OPAZO" userId="e8454a85-dc11-4fba-aeee-c6b99bce89ef" providerId="ADAL" clId="{BF2AA852-1529-4B07-99B5-97443B3F7A99}" dt="2022-04-11T22:13:46.733" v="364" actId="47"/>
        <pc:sldMkLst>
          <pc:docMk/>
          <pc:sldMk cId="959568195" sldId="329"/>
        </pc:sldMkLst>
      </pc:sldChg>
      <pc:sldChg chg="del">
        <pc:chgData name="SIMON ACCORSI OPAZO" userId="e8454a85-dc11-4fba-aeee-c6b99bce89ef" providerId="ADAL" clId="{BF2AA852-1529-4B07-99B5-97443B3F7A99}" dt="2022-04-11T22:13:46.770" v="365" actId="47"/>
        <pc:sldMkLst>
          <pc:docMk/>
          <pc:sldMk cId="959568195" sldId="330"/>
        </pc:sldMkLst>
      </pc:sldChg>
      <pc:sldChg chg="del">
        <pc:chgData name="SIMON ACCORSI OPAZO" userId="e8454a85-dc11-4fba-aeee-c6b99bce89ef" providerId="ADAL" clId="{BF2AA852-1529-4B07-99B5-97443B3F7A99}" dt="2022-04-11T22:13:46.881" v="366" actId="47"/>
        <pc:sldMkLst>
          <pc:docMk/>
          <pc:sldMk cId="959568195" sldId="331"/>
        </pc:sldMkLst>
      </pc:sldChg>
      <pc:sldChg chg="del">
        <pc:chgData name="SIMON ACCORSI OPAZO" userId="e8454a85-dc11-4fba-aeee-c6b99bce89ef" providerId="ADAL" clId="{BF2AA852-1529-4B07-99B5-97443B3F7A99}" dt="2022-04-11T22:13:47.095" v="367" actId="47"/>
        <pc:sldMkLst>
          <pc:docMk/>
          <pc:sldMk cId="959568195" sldId="332"/>
        </pc:sldMkLst>
      </pc:sldChg>
      <pc:sldChg chg="del">
        <pc:chgData name="SIMON ACCORSI OPAZO" userId="e8454a85-dc11-4fba-aeee-c6b99bce89ef" providerId="ADAL" clId="{BF2AA852-1529-4B07-99B5-97443B3F7A99}" dt="2022-04-11T22:13:47.277" v="368" actId="47"/>
        <pc:sldMkLst>
          <pc:docMk/>
          <pc:sldMk cId="959568195" sldId="333"/>
        </pc:sldMkLst>
      </pc:sldChg>
      <pc:sldChg chg="del">
        <pc:chgData name="SIMON ACCORSI OPAZO" userId="e8454a85-dc11-4fba-aeee-c6b99bce89ef" providerId="ADAL" clId="{BF2AA852-1529-4B07-99B5-97443B3F7A99}" dt="2022-04-11T22:13:47.616" v="370" actId="47"/>
        <pc:sldMkLst>
          <pc:docMk/>
          <pc:sldMk cId="3994780175" sldId="334"/>
        </pc:sldMkLst>
      </pc:sldChg>
      <pc:sldChg chg="del">
        <pc:chgData name="SIMON ACCORSI OPAZO" userId="e8454a85-dc11-4fba-aeee-c6b99bce89ef" providerId="ADAL" clId="{BF2AA852-1529-4B07-99B5-97443B3F7A99}" dt="2022-04-11T22:13:49.224" v="373" actId="47"/>
        <pc:sldMkLst>
          <pc:docMk/>
          <pc:sldMk cId="1534963812" sldId="336"/>
        </pc:sldMkLst>
      </pc:sldChg>
      <pc:sldChg chg="del">
        <pc:chgData name="SIMON ACCORSI OPAZO" userId="e8454a85-dc11-4fba-aeee-c6b99bce89ef" providerId="ADAL" clId="{BF2AA852-1529-4B07-99B5-97443B3F7A99}" dt="2022-04-11T22:13:50.543" v="374" actId="47"/>
        <pc:sldMkLst>
          <pc:docMk/>
          <pc:sldMk cId="1534963812" sldId="337"/>
        </pc:sldMkLst>
      </pc:sldChg>
      <pc:sldChg chg="del">
        <pc:chgData name="SIMON ACCORSI OPAZO" userId="e8454a85-dc11-4fba-aeee-c6b99bce89ef" providerId="ADAL" clId="{BF2AA852-1529-4B07-99B5-97443B3F7A99}" dt="2022-04-11T22:13:47.801" v="371" actId="47"/>
        <pc:sldMkLst>
          <pc:docMk/>
          <pc:sldMk cId="3994780175" sldId="338"/>
        </pc:sldMkLst>
      </pc:sldChg>
      <pc:sldChg chg="modSp add mod">
        <pc:chgData name="SIMON ACCORSI OPAZO" userId="e8454a85-dc11-4fba-aeee-c6b99bce89ef" providerId="ADAL" clId="{BF2AA852-1529-4B07-99B5-97443B3F7A99}" dt="2022-04-11T21:40:22.902" v="216" actId="20577"/>
        <pc:sldMkLst>
          <pc:docMk/>
          <pc:sldMk cId="2095223445" sldId="339"/>
        </pc:sldMkLst>
        <pc:spChg chg="mod">
          <ac:chgData name="SIMON ACCORSI OPAZO" userId="e8454a85-dc11-4fba-aeee-c6b99bce89ef" providerId="ADAL" clId="{BF2AA852-1529-4B07-99B5-97443B3F7A99}" dt="2022-04-11T21:40:22.902" v="216" actId="20577"/>
          <ac:spMkLst>
            <pc:docMk/>
            <pc:sldMk cId="2095223445" sldId="339"/>
            <ac:spMk id="3" creationId="{00000000-0000-0000-0000-000000000000}"/>
          </ac:spMkLst>
        </pc:spChg>
      </pc:sldChg>
      <pc:sldChg chg="add">
        <pc:chgData name="SIMON ACCORSI OPAZO" userId="e8454a85-dc11-4fba-aeee-c6b99bce89ef" providerId="ADAL" clId="{BF2AA852-1529-4B07-99B5-97443B3F7A99}" dt="2022-04-11T21:40:28.446" v="217" actId="2890"/>
        <pc:sldMkLst>
          <pc:docMk/>
          <pc:sldMk cId="2160768720" sldId="340"/>
        </pc:sldMkLst>
      </pc:sldChg>
      <pc:sldChg chg="addSp delSp modSp add mod ord">
        <pc:chgData name="SIMON ACCORSI OPAZO" userId="e8454a85-dc11-4fba-aeee-c6b99bce89ef" providerId="ADAL" clId="{BF2AA852-1529-4B07-99B5-97443B3F7A99}" dt="2022-04-11T23:32:09.209" v="644" actId="20577"/>
        <pc:sldMkLst>
          <pc:docMk/>
          <pc:sldMk cId="2436881955" sldId="341"/>
        </pc:sldMkLst>
        <pc:spChg chg="mod">
          <ac:chgData name="SIMON ACCORSI OPAZO" userId="e8454a85-dc11-4fba-aeee-c6b99bce89ef" providerId="ADAL" clId="{BF2AA852-1529-4B07-99B5-97443B3F7A99}" dt="2022-04-11T23:32:09.209" v="644" actId="20577"/>
          <ac:spMkLst>
            <pc:docMk/>
            <pc:sldMk cId="2436881955" sldId="341"/>
            <ac:spMk id="3" creationId="{00000000-0000-0000-0000-000000000000}"/>
          </ac:spMkLst>
        </pc:spChg>
        <pc:picChg chg="add del mod">
          <ac:chgData name="SIMON ACCORSI OPAZO" userId="e8454a85-dc11-4fba-aeee-c6b99bce89ef" providerId="ADAL" clId="{BF2AA852-1529-4B07-99B5-97443B3F7A99}" dt="2022-04-11T22:18:07.170" v="386" actId="478"/>
          <ac:picMkLst>
            <pc:docMk/>
            <pc:sldMk cId="2436881955" sldId="341"/>
            <ac:picMk id="5" creationId="{73E314D9-F736-4095-BC88-AADD96D54EF2}"/>
          </ac:picMkLst>
        </pc:picChg>
      </pc:sldChg>
      <pc:sldChg chg="delSp modSp add mod">
        <pc:chgData name="SIMON ACCORSI OPAZO" userId="e8454a85-dc11-4fba-aeee-c6b99bce89ef" providerId="ADAL" clId="{BF2AA852-1529-4B07-99B5-97443B3F7A99}" dt="2022-04-11T21:45:31.060" v="283" actId="27636"/>
        <pc:sldMkLst>
          <pc:docMk/>
          <pc:sldMk cId="2938301867" sldId="342"/>
        </pc:sldMkLst>
        <pc:spChg chg="mod">
          <ac:chgData name="SIMON ACCORSI OPAZO" userId="e8454a85-dc11-4fba-aeee-c6b99bce89ef" providerId="ADAL" clId="{BF2AA852-1529-4B07-99B5-97443B3F7A99}" dt="2022-04-11T21:45:31.060" v="283" actId="27636"/>
          <ac:spMkLst>
            <pc:docMk/>
            <pc:sldMk cId="2938301867" sldId="342"/>
            <ac:spMk id="3" creationId="{00000000-0000-0000-0000-000000000000}"/>
          </ac:spMkLst>
        </pc:spChg>
        <pc:picChg chg="del">
          <ac:chgData name="SIMON ACCORSI OPAZO" userId="e8454a85-dc11-4fba-aeee-c6b99bce89ef" providerId="ADAL" clId="{BF2AA852-1529-4B07-99B5-97443B3F7A99}" dt="2022-04-11T21:44:30.956" v="240" actId="478"/>
          <ac:picMkLst>
            <pc:docMk/>
            <pc:sldMk cId="2938301867" sldId="342"/>
            <ac:picMk id="5" creationId="{73E314D9-F736-4095-BC88-AADD96D54EF2}"/>
          </ac:picMkLst>
        </pc:picChg>
      </pc:sldChg>
      <pc:sldChg chg="modSp add mod">
        <pc:chgData name="SIMON ACCORSI OPAZO" userId="e8454a85-dc11-4fba-aeee-c6b99bce89ef" providerId="ADAL" clId="{BF2AA852-1529-4B07-99B5-97443B3F7A99}" dt="2022-04-11T21:50:28.243" v="346" actId="5793"/>
        <pc:sldMkLst>
          <pc:docMk/>
          <pc:sldMk cId="2612260188" sldId="343"/>
        </pc:sldMkLst>
        <pc:spChg chg="mod">
          <ac:chgData name="SIMON ACCORSI OPAZO" userId="e8454a85-dc11-4fba-aeee-c6b99bce89ef" providerId="ADAL" clId="{BF2AA852-1529-4B07-99B5-97443B3F7A99}" dt="2022-04-11T21:49:36.598" v="300" actId="20577"/>
          <ac:spMkLst>
            <pc:docMk/>
            <pc:sldMk cId="2612260188" sldId="343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F2AA852-1529-4B07-99B5-97443B3F7A99}" dt="2022-04-11T21:50:28.243" v="346" actId="5793"/>
          <ac:spMkLst>
            <pc:docMk/>
            <pc:sldMk cId="2612260188" sldId="343"/>
            <ac:spMk id="3" creationId="{00000000-0000-0000-0000-000000000000}"/>
          </ac:spMkLst>
        </pc:spChg>
      </pc:sldChg>
      <pc:sldChg chg="addSp modSp add mod">
        <pc:chgData name="SIMON ACCORSI OPAZO" userId="e8454a85-dc11-4fba-aeee-c6b99bce89ef" providerId="ADAL" clId="{BF2AA852-1529-4B07-99B5-97443B3F7A99}" dt="2022-04-11T21:51:21.124" v="352" actId="1076"/>
        <pc:sldMkLst>
          <pc:docMk/>
          <pc:sldMk cId="3973883616" sldId="344"/>
        </pc:sldMkLst>
        <pc:spChg chg="mod">
          <ac:chgData name="SIMON ACCORSI OPAZO" userId="e8454a85-dc11-4fba-aeee-c6b99bce89ef" providerId="ADAL" clId="{BF2AA852-1529-4B07-99B5-97443B3F7A99}" dt="2022-04-11T21:50:55.020" v="349" actId="5793"/>
          <ac:spMkLst>
            <pc:docMk/>
            <pc:sldMk cId="3973883616" sldId="344"/>
            <ac:spMk id="3" creationId="{00000000-0000-0000-0000-000000000000}"/>
          </ac:spMkLst>
        </pc:spChg>
        <pc:picChg chg="add mod">
          <ac:chgData name="SIMON ACCORSI OPAZO" userId="e8454a85-dc11-4fba-aeee-c6b99bce89ef" providerId="ADAL" clId="{BF2AA852-1529-4B07-99B5-97443B3F7A99}" dt="2022-04-11T21:51:21.124" v="352" actId="1076"/>
          <ac:picMkLst>
            <pc:docMk/>
            <pc:sldMk cId="3973883616" sldId="344"/>
            <ac:picMk id="5" creationId="{6F509ADA-D5CA-4CEB-A622-CCD771D482A0}"/>
          </ac:picMkLst>
        </pc:picChg>
      </pc:sldChg>
      <pc:sldChg chg="add">
        <pc:chgData name="SIMON ACCORSI OPAZO" userId="e8454a85-dc11-4fba-aeee-c6b99bce89ef" providerId="ADAL" clId="{BF2AA852-1529-4B07-99B5-97443B3F7A99}" dt="2022-04-11T22:17:49.865" v="375" actId="2890"/>
        <pc:sldMkLst>
          <pc:docMk/>
          <pc:sldMk cId="4004177498" sldId="345"/>
        </pc:sldMkLst>
      </pc:sldChg>
    </pc:docChg>
  </pc:docChgLst>
  <pc:docChgLst>
    <pc:chgData name="SIMON ACCORSI OPAZO" userId="e8454a85-dc11-4fba-aeee-c6b99bce89ef" providerId="ADAL" clId="{7FED54B9-4075-4A68-A2D4-1C007CE9618A}"/>
    <pc:docChg chg="delSld modSld">
      <pc:chgData name="SIMON ACCORSI OPAZO" userId="e8454a85-dc11-4fba-aeee-c6b99bce89ef" providerId="ADAL" clId="{7FED54B9-4075-4A68-A2D4-1C007CE9618A}" dt="2023-03-27T18:53:32.103" v="2" actId="20577"/>
      <pc:docMkLst>
        <pc:docMk/>
      </pc:docMkLst>
      <pc:sldChg chg="modSp mod">
        <pc:chgData name="SIMON ACCORSI OPAZO" userId="e8454a85-dc11-4fba-aeee-c6b99bce89ef" providerId="ADAL" clId="{7FED54B9-4075-4A68-A2D4-1C007CE9618A}" dt="2023-03-27T18:53:32.103" v="2" actId="20577"/>
        <pc:sldMkLst>
          <pc:docMk/>
          <pc:sldMk cId="2837725859" sldId="256"/>
        </pc:sldMkLst>
        <pc:spChg chg="mod">
          <ac:chgData name="SIMON ACCORSI OPAZO" userId="e8454a85-dc11-4fba-aeee-c6b99bce89ef" providerId="ADAL" clId="{7FED54B9-4075-4A68-A2D4-1C007CE9618A}" dt="2023-03-27T18:53:32.103" v="2" actId="20577"/>
          <ac:spMkLst>
            <pc:docMk/>
            <pc:sldMk cId="2837725859" sldId="256"/>
            <ac:spMk id="5" creationId="{00000000-0000-0000-0000-000000000000}"/>
          </ac:spMkLst>
        </pc:spChg>
      </pc:sldChg>
      <pc:sldChg chg="del">
        <pc:chgData name="SIMON ACCORSI OPAZO" userId="e8454a85-dc11-4fba-aeee-c6b99bce89ef" providerId="ADAL" clId="{7FED54B9-4075-4A68-A2D4-1C007CE9618A}" dt="2023-03-27T17:59:41.351" v="0" actId="47"/>
        <pc:sldMkLst>
          <pc:docMk/>
          <pc:sldMk cId="2095223445" sldId="33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FB4BD8-30D3-4B3A-AFF2-7AFD37CAC153}" type="datetimeFigureOut">
              <a:rPr lang="es-CL" smtClean="0"/>
              <a:pPr/>
              <a:t>09-04-2025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19200" y="3717032"/>
            <a:ext cx="6858000" cy="990600"/>
          </a:xfrm>
        </p:spPr>
        <p:txBody>
          <a:bodyPr>
            <a:normAutofit/>
          </a:bodyPr>
          <a:lstStyle/>
          <a:p>
            <a:pPr algn="ctr"/>
            <a:r>
              <a:rPr lang="es-CL" sz="2200" dirty="0"/>
              <a:t>La Elasticidad y sus aplicaciones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Capítulo 5, G. </a:t>
            </a:r>
            <a:r>
              <a:rPr lang="es-CL" dirty="0" err="1"/>
              <a:t>Mankiw</a:t>
            </a:r>
            <a:endParaRPr lang="es-CL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187624" y="1124744"/>
            <a:ext cx="6858000" cy="1512168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800" dirty="0"/>
          </a:p>
        </p:txBody>
      </p:sp>
      <p:sp>
        <p:nvSpPr>
          <p:cNvPr id="5" name="4 Rectángulo"/>
          <p:cNvSpPr/>
          <p:nvPr/>
        </p:nvSpPr>
        <p:spPr>
          <a:xfrm>
            <a:off x="1907704" y="1280663"/>
            <a:ext cx="5220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/>
              <a:t>Introducción a la Economía – Primer Semestre </a:t>
            </a:r>
            <a:r>
              <a:rPr lang="es-CL" dirty="0" smtClean="0"/>
              <a:t>2025</a:t>
            </a:r>
            <a:endParaRPr lang="es-CL" dirty="0"/>
          </a:p>
          <a:p>
            <a:pPr algn="ctr"/>
            <a:endParaRPr lang="es-CL" dirty="0"/>
          </a:p>
          <a:p>
            <a:pPr algn="ctr"/>
            <a:r>
              <a:rPr lang="es-CL" dirty="0"/>
              <a:t>Profesor: Simón </a:t>
            </a:r>
            <a:r>
              <a:rPr lang="es-CL" dirty="0" err="1"/>
              <a:t>Accorsi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37725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Elasticidad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r>
              <a:rPr lang="es-ES" dirty="0"/>
              <a:t>Elasticidad:</a:t>
            </a:r>
          </a:p>
          <a:p>
            <a:r>
              <a:rPr lang="es-ES" dirty="0"/>
              <a:t>Una medida de la capacidad de respuesta de la cantidad demandada o de la cantidad ofrecida ante un cambio en uno de sus determinantes.</a:t>
            </a:r>
          </a:p>
          <a:p>
            <a:r>
              <a:rPr lang="es-ES" dirty="0"/>
              <a:t>Elasticidad precio de la demanda: Una medida de qué tanto la cantidad demandada de un bien responde a un cambio en el precio de dicho bien.</a:t>
            </a:r>
          </a:p>
          <a:p>
            <a:r>
              <a:rPr lang="es-ES" dirty="0"/>
              <a:t>Se calcula como el cambio porcentual en la cantidad demandada dividido por el cambio porcentual en el precio.</a:t>
            </a:r>
          </a:p>
        </p:txBody>
      </p:sp>
    </p:spTree>
    <p:extLst>
      <p:ext uri="{BB962C8B-B14F-4D97-AF65-F5344CB8AC3E}">
        <p14:creationId xmlns:p14="http://schemas.microsoft.com/office/powerpoint/2010/main" val="946998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Elasticidad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r>
              <a:rPr lang="es-ES" dirty="0"/>
              <a:t>Determinantes de la elasticidad precio de la demanda</a:t>
            </a:r>
          </a:p>
          <a:p>
            <a:pPr lvl="1"/>
            <a:r>
              <a:rPr lang="es-ES" dirty="0"/>
              <a:t>Necesidad versus lujo</a:t>
            </a:r>
          </a:p>
          <a:p>
            <a:pPr lvl="1"/>
            <a:r>
              <a:rPr lang="es-ES" dirty="0"/>
              <a:t>Existencia de bienes sustitutivos cercanos</a:t>
            </a:r>
          </a:p>
          <a:p>
            <a:pPr lvl="1"/>
            <a:r>
              <a:rPr lang="es-ES" dirty="0"/>
              <a:t>Definición del mercado</a:t>
            </a:r>
          </a:p>
          <a:p>
            <a:pPr lvl="1"/>
            <a:r>
              <a:rPr lang="es-ES" dirty="0"/>
              <a:t>El horizonte temporal</a:t>
            </a:r>
          </a:p>
        </p:txBody>
      </p:sp>
    </p:spTree>
    <p:extLst>
      <p:ext uri="{BB962C8B-B14F-4D97-AF65-F5344CB8AC3E}">
        <p14:creationId xmlns:p14="http://schemas.microsoft.com/office/powerpoint/2010/main" val="2160768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Elasticidad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r>
              <a:rPr lang="es-ES" dirty="0"/>
              <a:t>La elasticidad precio de la demanda se calcula dividiendo la variación porcentual de la cantidad demandada por la variación porcentual del precio.</a:t>
            </a:r>
          </a:p>
          <a:p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3E314D9-F736-4095-BC88-AADD96D54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385" y="3429000"/>
            <a:ext cx="7217229" cy="186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177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Elasticidad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pPr algn="l"/>
            <a:r>
              <a:rPr lang="es-ES" b="0" i="0" dirty="0">
                <a:solidFill>
                  <a:srgbClr val="003D8D"/>
                </a:solidFill>
                <a:effectLst/>
              </a:rPr>
              <a:t>Elasticidad precio de la demanda: ejemplo de cálculo</a:t>
            </a:r>
          </a:p>
          <a:p>
            <a:pPr algn="l"/>
            <a:r>
              <a:rPr lang="es-ES" sz="1600" b="0" i="0" dirty="0">
                <a:solidFill>
                  <a:srgbClr val="3C3C3C"/>
                </a:solidFill>
                <a:effectLst/>
              </a:rPr>
              <a:t>Un panadero sube el precio de la barra de pan integral de 1,10 a 1,25 euros. Si antes vendía 45 barras integrales al día, ahora solo vende 36.</a:t>
            </a:r>
          </a:p>
          <a:p>
            <a:pPr algn="l"/>
            <a:r>
              <a:rPr lang="es-ES" sz="1600" b="0" i="0" dirty="0">
                <a:solidFill>
                  <a:srgbClr val="3C3C3C"/>
                </a:solidFill>
                <a:effectLst/>
              </a:rPr>
              <a:t>Aumento de precio de 1,10 a 1,25 euros = 13,6 %</a:t>
            </a:r>
          </a:p>
          <a:p>
            <a:pPr algn="l"/>
            <a:r>
              <a:rPr lang="es-ES" sz="1600" b="0" i="0" dirty="0">
                <a:solidFill>
                  <a:srgbClr val="3C3C3C"/>
                </a:solidFill>
                <a:effectLst/>
              </a:rPr>
              <a:t>Descenso de la demanda de 45 a 36 unidades al día = 20 %</a:t>
            </a:r>
          </a:p>
          <a:p>
            <a:pPr algn="l"/>
            <a:r>
              <a:rPr lang="es-ES" sz="1600" dirty="0">
                <a:solidFill>
                  <a:srgbClr val="3C3C3C"/>
                </a:solidFill>
              </a:rPr>
              <a:t>Cambio % de cantidad = (Q1 – Q0)/Q0 = (36 – 45)/45 = -0,2 = 20%</a:t>
            </a:r>
          </a:p>
          <a:p>
            <a:pPr algn="l"/>
            <a:r>
              <a:rPr lang="es-ES" sz="1600" dirty="0">
                <a:solidFill>
                  <a:srgbClr val="3C3C3C"/>
                </a:solidFill>
              </a:rPr>
              <a:t>Cambio % de precio = …………………………………….. = 13,6%</a:t>
            </a:r>
          </a:p>
          <a:p>
            <a:pPr algn="l"/>
            <a:r>
              <a:rPr lang="es-ES" sz="1600" b="1" dirty="0">
                <a:solidFill>
                  <a:srgbClr val="3C3C3C"/>
                </a:solidFill>
              </a:rPr>
              <a:t>Elasticidad precio de la demanda = 20/13,6 = 1,47</a:t>
            </a:r>
          </a:p>
          <a:p>
            <a:pPr algn="l"/>
            <a:endParaRPr lang="es-ES" dirty="0">
              <a:solidFill>
                <a:srgbClr val="3C3C3C"/>
              </a:solidFill>
              <a:latin typeface="OpenSansRegular"/>
            </a:endParaRPr>
          </a:p>
          <a:p>
            <a:pPr lvl="1"/>
            <a:endParaRPr lang="es-ES" b="0" i="0" dirty="0">
              <a:solidFill>
                <a:srgbClr val="3C3C3C"/>
              </a:solidFill>
              <a:effectLst/>
              <a:latin typeface="OpenSansRegular"/>
            </a:endParaRPr>
          </a:p>
          <a:p>
            <a:pPr algn="l"/>
            <a:endParaRPr lang="es-ES" b="0" i="0" dirty="0">
              <a:solidFill>
                <a:srgbClr val="3C3C3C"/>
              </a:solidFill>
              <a:effectLst/>
              <a:latin typeface="OpenSansRegular"/>
            </a:endParaRP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6881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Elasticidad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s-CL" dirty="0"/>
          </a:p>
          <a:p>
            <a:r>
              <a:rPr lang="es-ES" dirty="0"/>
              <a:t>Tipos de elasticidad</a:t>
            </a:r>
          </a:p>
          <a:p>
            <a:endParaRPr lang="es-ES" dirty="0"/>
          </a:p>
          <a:p>
            <a:r>
              <a:rPr lang="es-ES" dirty="0"/>
              <a:t>Demanda Inelástica</a:t>
            </a:r>
          </a:p>
          <a:p>
            <a:pPr marL="0" indent="0">
              <a:buNone/>
            </a:pPr>
            <a:r>
              <a:rPr lang="es-ES" dirty="0"/>
              <a:t>La cantidad demandada varía menos que proporcionalmente al cambio de los precios.</a:t>
            </a:r>
          </a:p>
          <a:p>
            <a:pPr marL="0" indent="0">
              <a:buNone/>
            </a:pPr>
            <a:r>
              <a:rPr lang="es-ES" dirty="0"/>
              <a:t>La elasticidad precio de la demanda es menor que uno.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dirty="0"/>
              <a:t>Demanda Elástica</a:t>
            </a:r>
          </a:p>
          <a:p>
            <a:pPr marL="0" indent="0">
              <a:buNone/>
            </a:pPr>
            <a:r>
              <a:rPr lang="es-ES" dirty="0"/>
              <a:t>La cantidad demanda responde más que proporcionalmente al cambio de los precios.</a:t>
            </a:r>
          </a:p>
          <a:p>
            <a:pPr marL="0" indent="0">
              <a:buNone/>
            </a:pPr>
            <a:r>
              <a:rPr lang="es-ES" dirty="0"/>
              <a:t>La elasticidad precio de la demanda es mayor que uno.</a:t>
            </a:r>
          </a:p>
        </p:txBody>
      </p:sp>
    </p:spTree>
    <p:extLst>
      <p:ext uri="{BB962C8B-B14F-4D97-AF65-F5344CB8AC3E}">
        <p14:creationId xmlns:p14="http://schemas.microsoft.com/office/powerpoint/2010/main" val="2938301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Elasticidad e Ingreso Total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r>
              <a:rPr lang="es-ES" dirty="0"/>
              <a:t>Ingreso total (IT):  es la cantidad pagada por los compradores y recibida por los vendedores de un bien.</a:t>
            </a:r>
          </a:p>
          <a:p>
            <a:r>
              <a:rPr lang="es-ES" dirty="0"/>
              <a:t>Se calcula como el precio del bien multiplicado por la cantidad de bienes vendidos.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dirty="0"/>
              <a:t>IT = P x Q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2260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Elasticidad e Ingreso Total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F509ADA-D5CA-4CEB-A622-CCD771D48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808" y="1556792"/>
            <a:ext cx="8028384" cy="396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883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s-CL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4489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3537</TotalTime>
  <Words>361</Words>
  <Application>Microsoft Office PowerPoint</Application>
  <PresentationFormat>Presentación en pantalla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Bookman Old Style</vt:lpstr>
      <vt:lpstr>Gill Sans MT</vt:lpstr>
      <vt:lpstr>OpenSansRegular</vt:lpstr>
      <vt:lpstr>Wingdings</vt:lpstr>
      <vt:lpstr>Wingdings 3</vt:lpstr>
      <vt:lpstr>Origen</vt:lpstr>
      <vt:lpstr>La Elasticidad y sus aplicaciones</vt:lpstr>
      <vt:lpstr>Elasticidad</vt:lpstr>
      <vt:lpstr>Elasticidad</vt:lpstr>
      <vt:lpstr>Elasticidad</vt:lpstr>
      <vt:lpstr>Elasticidad</vt:lpstr>
      <vt:lpstr>Elasticidad</vt:lpstr>
      <vt:lpstr>Elasticidad e Ingreso Total</vt:lpstr>
      <vt:lpstr>Elasticidad e Ingreso Total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COMPAQ</dc:creator>
  <cp:lastModifiedBy>Simon Pablo Accorsi Opazo</cp:lastModifiedBy>
  <cp:revision>77</cp:revision>
  <dcterms:created xsi:type="dcterms:W3CDTF">2020-08-27T21:07:35Z</dcterms:created>
  <dcterms:modified xsi:type="dcterms:W3CDTF">2025-04-09T16:22:05Z</dcterms:modified>
</cp:coreProperties>
</file>