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1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6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9" autoAdjust="0"/>
    <p:restoredTop sz="94667" autoAdjust="0"/>
  </p:normalViewPr>
  <p:slideViewPr>
    <p:cSldViewPr>
      <p:cViewPr varScale="1">
        <p:scale>
          <a:sx n="68" d="100"/>
          <a:sy n="68" d="100"/>
        </p:scale>
        <p:origin x="42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6009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9704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0986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5903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1423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8157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49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0191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1337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861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9311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679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2683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4146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7720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861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F6135-A201-40E7-A95E-22883F6E1C6D}" type="datetimeFigureOut">
              <a:rPr lang="es-MX" smtClean="0"/>
              <a:t>06/01/2025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584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  <p:sldLayoutId id="2147483903" r:id="rId12"/>
    <p:sldLayoutId id="2147483904" r:id="rId13"/>
    <p:sldLayoutId id="2147483905" r:id="rId14"/>
    <p:sldLayoutId id="2147483906" r:id="rId15"/>
    <p:sldLayoutId id="21474839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2989" y="1962217"/>
            <a:ext cx="7985383" cy="1420658"/>
          </a:xfrm>
        </p:spPr>
        <p:txBody>
          <a:bodyPr>
            <a:normAutofit fontScale="90000"/>
          </a:bodyPr>
          <a:lstStyle/>
          <a:p>
            <a:r>
              <a:rPr lang="es-MX" sz="3600" dirty="0"/>
              <a:t/>
            </a:r>
            <a:br>
              <a:rPr lang="es-MX" sz="3600" dirty="0"/>
            </a:br>
            <a:r>
              <a:rPr lang="es-MX" sz="3600" dirty="0"/>
              <a:t>Introducción a la Educación y Salud vocal.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4797152"/>
            <a:ext cx="5976664" cy="1824608"/>
          </a:xfrm>
        </p:spPr>
        <p:txBody>
          <a:bodyPr>
            <a:normAutofit fontScale="92500" lnSpcReduction="20000"/>
          </a:bodyPr>
          <a:lstStyle/>
          <a:p>
            <a:endParaRPr lang="es-MX" sz="2000" dirty="0">
              <a:solidFill>
                <a:schemeClr val="tx1"/>
              </a:solidFill>
            </a:endParaRPr>
          </a:p>
          <a:p>
            <a:r>
              <a:rPr lang="es-MX" sz="2000" dirty="0" smtClean="0">
                <a:solidFill>
                  <a:schemeClr val="tx2">
                    <a:lumMod val="50000"/>
                  </a:schemeClr>
                </a:solidFill>
              </a:rPr>
              <a:t>Docente Fonoaudióloga  </a:t>
            </a:r>
            <a:r>
              <a:rPr lang="es-MX" sz="2000" dirty="0">
                <a:solidFill>
                  <a:schemeClr val="tx2">
                    <a:lumMod val="50000"/>
                  </a:schemeClr>
                </a:solidFill>
              </a:rPr>
              <a:t>Pamela Díaz Gallegos </a:t>
            </a:r>
          </a:p>
          <a:p>
            <a:r>
              <a:rPr lang="es-MX" sz="2000" dirty="0">
                <a:solidFill>
                  <a:schemeClr val="tx2">
                    <a:lumMod val="50000"/>
                  </a:schemeClr>
                </a:solidFill>
              </a:rPr>
              <a:t>Electivo Salud y Educación Vocal</a:t>
            </a:r>
          </a:p>
          <a:p>
            <a:r>
              <a:rPr lang="es-MX" sz="2000" dirty="0">
                <a:solidFill>
                  <a:schemeClr val="tx2">
                    <a:lumMod val="50000"/>
                  </a:schemeClr>
                </a:solidFill>
              </a:rPr>
              <a:t>Facultad de Derecho Universidad de Chile </a:t>
            </a:r>
            <a:endParaRPr lang="es-MX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s-MX" sz="2000" dirty="0" smtClean="0">
                <a:solidFill>
                  <a:schemeClr val="tx2">
                    <a:lumMod val="50000"/>
                  </a:schemeClr>
                </a:solidFill>
              </a:rPr>
              <a:t>Verano </a:t>
            </a:r>
            <a:r>
              <a:rPr lang="es-MX" sz="2000" dirty="0" smtClean="0">
                <a:solidFill>
                  <a:schemeClr val="tx2">
                    <a:lumMod val="50000"/>
                  </a:schemeClr>
                </a:solidFill>
              </a:rPr>
              <a:t> 2025</a:t>
            </a:r>
            <a:endParaRPr lang="es-MX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613272"/>
            <a:ext cx="4320480" cy="144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888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    </a:t>
            </a:r>
            <a:r>
              <a:rPr lang="es-MX" sz="4000" dirty="0"/>
              <a:t>Planificación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7620000" cy="4627984"/>
          </a:xfrm>
        </p:spPr>
        <p:txBody>
          <a:bodyPr>
            <a:normAutofit/>
          </a:bodyPr>
          <a:lstStyle/>
          <a:p>
            <a:r>
              <a:rPr lang="es-MX" dirty="0" smtClean="0"/>
              <a:t>Las clases </a:t>
            </a:r>
            <a:r>
              <a:rPr lang="es-MX" dirty="0"/>
              <a:t>comienzan </a:t>
            </a:r>
            <a:r>
              <a:rPr lang="es-MX" dirty="0" smtClean="0"/>
              <a:t>el </a:t>
            </a:r>
            <a:r>
              <a:rPr lang="es-MX" dirty="0" smtClean="0"/>
              <a:t> martes  </a:t>
            </a:r>
            <a:r>
              <a:rPr lang="es-MX" dirty="0" smtClean="0"/>
              <a:t>7 de enero </a:t>
            </a:r>
            <a:r>
              <a:rPr lang="es-MX" dirty="0" smtClean="0"/>
              <a:t> y </a:t>
            </a:r>
            <a:r>
              <a:rPr lang="es-MX" dirty="0"/>
              <a:t>terminan </a:t>
            </a:r>
            <a:r>
              <a:rPr lang="es-MX" dirty="0"/>
              <a:t> </a:t>
            </a:r>
            <a:r>
              <a:rPr lang="es-MX" dirty="0" smtClean="0"/>
              <a:t>a finales del mes . </a:t>
            </a:r>
            <a:endParaRPr lang="es-MX" dirty="0"/>
          </a:p>
          <a:p>
            <a:endParaRPr lang="es-MX" dirty="0"/>
          </a:p>
          <a:p>
            <a:r>
              <a:rPr lang="es-MX" dirty="0"/>
              <a:t>Las clases son presenciales </a:t>
            </a:r>
            <a:r>
              <a:rPr lang="es-MX" dirty="0"/>
              <a:t>.</a:t>
            </a:r>
            <a:endParaRPr lang="es-MX" dirty="0"/>
          </a:p>
          <a:p>
            <a:endParaRPr lang="es-MX" dirty="0"/>
          </a:p>
          <a:p>
            <a:pPr marL="114300" indent="0">
              <a:buNone/>
            </a:pPr>
            <a:endParaRPr lang="es-MX" dirty="0"/>
          </a:p>
          <a:p>
            <a:r>
              <a:rPr lang="es-MX" dirty="0"/>
              <a:t>La asistencia del curso es del </a:t>
            </a:r>
            <a:r>
              <a:rPr lang="es-MX" dirty="0" smtClean="0"/>
              <a:t>100</a:t>
            </a:r>
            <a:r>
              <a:rPr lang="es-MX" dirty="0" smtClean="0"/>
              <a:t>% </a:t>
            </a:r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mc:AlternateContent xmlns:mc="http://schemas.openxmlformats.org/markup-compatibility/2006">
        <mc:Choice xmlns:pslz="http://schemas.microsoft.com/office/powerpoint/2016/slidezoom" xmlns="" Requires="pslz">
          <p:graphicFrame>
            <p:nvGraphicFramePr>
              <p:cNvPr id="5" name="Vista general de diapositiva 4">
                <a:extLst>
                  <a:ext uri="{FF2B5EF4-FFF2-40B4-BE49-F238E27FC236}">
                    <a16:creationId xmlns:a16="http://schemas.microsoft.com/office/drawing/2014/main" id="{F1296529-D779-8CDF-9F7A-89838A3CCCF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08745117"/>
                  </p:ext>
                </p:extLst>
              </p:nvPr>
            </p:nvGraphicFramePr>
            <p:xfrm>
              <a:off x="-2628800" y="3573016"/>
              <a:ext cx="2286000" cy="1714500"/>
            </p:xfrm>
            <a:graphic>
              <a:graphicData uri="http://schemas.microsoft.com/office/powerpoint/2016/slidezoom">
                <pslz:sldZm>
                  <pslz:sldZmObj sldId="258" cId="3888379205">
                    <pslz:zmPr id="{59A37B1D-359C-490D-94B2-B47AFC32CE7C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5" name="Vista general de diapositiva 4">
                <a:extLst>
                  <a:ext uri="{FF2B5EF4-FFF2-40B4-BE49-F238E27FC236}">
                    <a16:creationId xmlns:a16="http://schemas.microsoft.com/office/drawing/2014/main" id="{F1296529-D779-8CDF-9F7A-89838A3CCCF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2628800" y="3573016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xmlns="" Requires="pslz">
          <p:graphicFrame>
            <p:nvGraphicFramePr>
              <p:cNvPr id="7" name="Vista general de diapositiva 6">
                <a:extLst>
                  <a:ext uri="{FF2B5EF4-FFF2-40B4-BE49-F238E27FC236}">
                    <a16:creationId xmlns:a16="http://schemas.microsoft.com/office/drawing/2014/main" id="{A652123F-08FD-6D23-F087-5893109EFF9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03438674"/>
                  </p:ext>
                </p:extLst>
              </p:nvPr>
            </p:nvGraphicFramePr>
            <p:xfrm>
              <a:off x="-4491111" y="716717"/>
              <a:ext cx="2286000" cy="1714500"/>
            </p:xfrm>
            <a:graphic>
              <a:graphicData uri="http://schemas.microsoft.com/office/powerpoint/2016/slidezoom">
                <pslz:sldZm>
                  <pslz:sldZmObj sldId="257" cId="3133457919">
                    <pslz:zmPr id="{88560203-30F2-44A1-9DBB-64FA2C527F47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7" name="Vista general de diapositiva 6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A652123F-08FD-6D23-F087-5893109EFF9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4491111" y="716717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33457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dirty="0"/>
              <a:t>    Cronograma del Curso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MX" dirty="0"/>
          </a:p>
          <a:p>
            <a:r>
              <a:rPr lang="es-MX" dirty="0"/>
              <a:t>1. Introducción a la educación y salud vocal </a:t>
            </a:r>
          </a:p>
          <a:p>
            <a:r>
              <a:rPr lang="es-MX" dirty="0"/>
              <a:t>2. Definición y estructuras que conforman la voz </a:t>
            </a:r>
          </a:p>
          <a:p>
            <a:r>
              <a:rPr lang="es-MX" dirty="0"/>
              <a:t>3. Parámetros locutivos de la voz </a:t>
            </a:r>
          </a:p>
          <a:p>
            <a:r>
              <a:rPr lang="es-MX" dirty="0"/>
              <a:t>4. Parámetros no locutivos  de la voz </a:t>
            </a:r>
          </a:p>
          <a:p>
            <a:r>
              <a:rPr lang="es-MX" dirty="0"/>
              <a:t>5.  Conductas de uso y mal uso vocal </a:t>
            </a:r>
          </a:p>
          <a:p>
            <a:r>
              <a:rPr lang="es-MX" dirty="0"/>
              <a:t>6.  Patologías Vocales </a:t>
            </a:r>
          </a:p>
          <a:p>
            <a:r>
              <a:rPr lang="es-MX" dirty="0"/>
              <a:t>7.  Pauta de la voz hablada </a:t>
            </a:r>
          </a:p>
          <a:p>
            <a:r>
              <a:rPr lang="es-MX" dirty="0"/>
              <a:t>8.  Pauta de la voz hablada </a:t>
            </a:r>
          </a:p>
          <a:p>
            <a:r>
              <a:rPr lang="es-MX" dirty="0"/>
              <a:t>10.  Pauta de la Voz hablada </a:t>
            </a:r>
          </a:p>
          <a:p>
            <a:r>
              <a:rPr lang="es-MX" dirty="0"/>
              <a:t>11. Pauta de la voz  hablada </a:t>
            </a:r>
          </a:p>
          <a:p>
            <a:pPr marL="114300" indent="0">
              <a:buNone/>
            </a:pPr>
            <a:endParaRPr lang="es-MX" dirty="0"/>
          </a:p>
          <a:p>
            <a:pPr marL="114300" indent="0">
              <a:buNone/>
            </a:pP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11913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dirty="0"/>
              <a:t>     Cronograma del Curso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s-MX" dirty="0"/>
          </a:p>
          <a:p>
            <a:r>
              <a:rPr lang="es-MX" dirty="0"/>
              <a:t>12. Respiración y Pranayama </a:t>
            </a:r>
          </a:p>
          <a:p>
            <a:r>
              <a:rPr lang="es-MX" dirty="0"/>
              <a:t>13. Postura / Tonicidad </a:t>
            </a:r>
          </a:p>
          <a:p>
            <a:r>
              <a:rPr lang="es-MX" dirty="0"/>
              <a:t>14. Meditación /  Yoga </a:t>
            </a:r>
          </a:p>
          <a:p>
            <a:r>
              <a:rPr lang="es-MX" dirty="0"/>
              <a:t>15. Yoga </a:t>
            </a:r>
          </a:p>
          <a:p>
            <a:r>
              <a:rPr lang="es-MX" dirty="0"/>
              <a:t>16. Ejercicios que restauran la función vocal I 	</a:t>
            </a:r>
          </a:p>
          <a:p>
            <a:r>
              <a:rPr lang="es-MX" dirty="0"/>
              <a:t>17. Ejercicios que restauran la función Vocal II </a:t>
            </a:r>
          </a:p>
          <a:p>
            <a:r>
              <a:rPr lang="es-MX" dirty="0"/>
              <a:t>18. Manejo de la Oratoria </a:t>
            </a:r>
          </a:p>
          <a:p>
            <a:r>
              <a:rPr lang="es-MX" dirty="0"/>
              <a:t>19.  Oratoria II </a:t>
            </a:r>
          </a:p>
          <a:p>
            <a:r>
              <a:rPr lang="es-MX" dirty="0"/>
              <a:t>20. Oratoria III </a:t>
            </a:r>
          </a:p>
          <a:p>
            <a:r>
              <a:rPr lang="es-MX" dirty="0"/>
              <a:t>21. Programa vocal / Entrega de informes </a:t>
            </a:r>
          </a:p>
          <a:p>
            <a:pPr marL="114300" indent="0">
              <a:buNone/>
            </a:pPr>
            <a:r>
              <a:rPr lang="es-MX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58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dirty="0"/>
              <a:t>       Presentación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599" y="1556792"/>
            <a:ext cx="6347714" cy="4484571"/>
          </a:xfrm>
        </p:spPr>
        <p:txBody>
          <a:bodyPr>
            <a:normAutofit fontScale="92500" lnSpcReduction="20000"/>
          </a:bodyPr>
          <a:lstStyle/>
          <a:p>
            <a:endParaRPr lang="es-MX" dirty="0"/>
          </a:p>
          <a:p>
            <a:r>
              <a:rPr lang="es-MX" dirty="0"/>
              <a:t> Electivo para estudiantes y futuros profesionales de la </a:t>
            </a:r>
            <a:r>
              <a:rPr lang="es-MX" dirty="0" smtClean="0"/>
              <a:t>voz.</a:t>
            </a:r>
            <a:endParaRPr lang="es-MX" dirty="0"/>
          </a:p>
          <a:p>
            <a:endParaRPr lang="es-MX" dirty="0"/>
          </a:p>
          <a:p>
            <a:r>
              <a:rPr lang="es-MX" dirty="0"/>
              <a:t>Con un enfoque en la prevención y concientización del  </a:t>
            </a:r>
            <a:r>
              <a:rPr lang="es-MX" dirty="0" smtClean="0"/>
              <a:t>alumno  </a:t>
            </a:r>
            <a:r>
              <a:rPr lang="es-MX" dirty="0"/>
              <a:t>para el cuidado de su voz . </a:t>
            </a:r>
          </a:p>
          <a:p>
            <a:endParaRPr lang="es-MX" dirty="0"/>
          </a:p>
          <a:p>
            <a:r>
              <a:rPr lang="es-MX" dirty="0"/>
              <a:t>El estudiante tendrá conocimiento sobre su propia voz y  estructuras  que conforman la producción vocal   y su uso correcto a través  de ejercicios apropiados  y a adaptados  para cada alumno .  </a:t>
            </a:r>
          </a:p>
          <a:p>
            <a:endParaRPr lang="es-MX" dirty="0"/>
          </a:p>
          <a:p>
            <a:pPr marL="114300" indent="0">
              <a:buNone/>
            </a:pPr>
            <a:endParaRPr lang="es-MX" dirty="0"/>
          </a:p>
          <a:p>
            <a:pPr marL="114300" indent="0">
              <a:buNone/>
            </a:pPr>
            <a:r>
              <a:rPr lang="es-MX" dirty="0"/>
              <a:t> </a:t>
            </a:r>
          </a:p>
          <a:p>
            <a:pPr marL="114300" indent="0">
              <a:buNone/>
            </a:pPr>
            <a:r>
              <a:rPr lang="es-MX" dirty="0"/>
              <a:t>  </a:t>
            </a:r>
          </a:p>
          <a:p>
            <a:pPr marL="11430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12159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dirty="0"/>
              <a:t>    Que es la Voz 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endParaRPr lang="es-MX" dirty="0"/>
          </a:p>
          <a:p>
            <a:r>
              <a:rPr lang="es-MX" dirty="0"/>
              <a:t>La voz  es el medio por el cual nuestras palabras y nuestros pensamientos pueden transmitirse.</a:t>
            </a:r>
          </a:p>
          <a:p>
            <a:r>
              <a:rPr lang="es-MX" dirty="0"/>
              <a:t> Esta transmisión no se realiza siempre de igual forma esto  varia de momento a momento , la voz es un sistema dinámico. . </a:t>
            </a:r>
          </a:p>
          <a:p>
            <a:r>
              <a:rPr lang="es-MX" dirty="0"/>
              <a:t>La voz es el sonido que  se  produce en la laringe siendo modificado  a través de las cavidades  de resonancia . </a:t>
            </a:r>
          </a:p>
          <a:p>
            <a:pPr marL="114300" indent="0">
              <a:buNone/>
            </a:pPr>
            <a:endParaRPr lang="es-MX" dirty="0"/>
          </a:p>
          <a:p>
            <a:r>
              <a:rPr lang="es-MX" dirty="0"/>
              <a:t>La voz es un acto voluntario , en el que interviene el sistema nervioso central , la audición , los órganos fonadores  y nuestro estado en general . </a:t>
            </a:r>
          </a:p>
          <a:p>
            <a:pPr marL="11430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51435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7620000" cy="5708104"/>
          </a:xfrm>
        </p:spPr>
        <p:txBody>
          <a:bodyPr>
            <a:normAutofit/>
          </a:bodyPr>
          <a:lstStyle/>
          <a:p>
            <a:r>
              <a:rPr lang="es-MX" dirty="0"/>
              <a:t>   La voz es el resultado de la vibración de las moléculas</a:t>
            </a:r>
          </a:p>
          <a:p>
            <a:pPr marL="114300" indent="0">
              <a:buNone/>
            </a:pPr>
            <a:r>
              <a:rPr lang="es-MX" dirty="0"/>
              <a:t>      de aire  provocadas por el movimiento  de las  cuerdas  o  </a:t>
            </a:r>
          </a:p>
          <a:p>
            <a:pPr marL="114300" indent="0">
              <a:buNone/>
            </a:pPr>
            <a:r>
              <a:rPr lang="es-MX" dirty="0"/>
              <a:t>      pliegues vocales  cuando la corriente de aire </a:t>
            </a:r>
            <a:r>
              <a:rPr lang="es-MX" dirty="0" smtClean="0"/>
              <a:t> ingresa a   </a:t>
            </a:r>
            <a:endParaRPr lang="es-MX" dirty="0"/>
          </a:p>
          <a:p>
            <a:pPr marL="114300" indent="0">
              <a:buNone/>
            </a:pPr>
            <a:r>
              <a:rPr lang="es-MX" dirty="0"/>
              <a:t>      los pulmones </a:t>
            </a:r>
            <a:r>
              <a:rPr lang="es-MX" dirty="0" smtClean="0"/>
              <a:t>pasando  </a:t>
            </a:r>
            <a:r>
              <a:rPr lang="es-MX" dirty="0"/>
              <a:t>través de la glotis .</a:t>
            </a:r>
          </a:p>
          <a:p>
            <a:pPr marL="114300" indent="0">
              <a:buNone/>
            </a:pPr>
            <a:r>
              <a:rPr lang="es-MX" dirty="0"/>
              <a:t> </a:t>
            </a:r>
          </a:p>
          <a:p>
            <a:r>
              <a:rPr lang="es-MX" dirty="0"/>
              <a:t>   La voz es el instrumento básico y canal por excelencia de </a:t>
            </a:r>
          </a:p>
          <a:p>
            <a:pPr marL="114300" indent="0">
              <a:buNone/>
            </a:pPr>
            <a:r>
              <a:rPr lang="es-MX" dirty="0"/>
              <a:t>       la comunicación  humana . </a:t>
            </a:r>
          </a:p>
          <a:p>
            <a:pPr marL="114300" indent="0">
              <a:buNone/>
            </a:pPr>
            <a:endParaRPr lang="es-MX" dirty="0"/>
          </a:p>
          <a:p>
            <a:r>
              <a:rPr lang="es-MX" dirty="0"/>
              <a:t>   Es el vehículo de nuestras emociones , estados de animo , </a:t>
            </a:r>
          </a:p>
          <a:p>
            <a:pPr marL="114300" indent="0">
              <a:buNone/>
            </a:pPr>
            <a:r>
              <a:rPr lang="es-MX" dirty="0"/>
              <a:t>       indicador  de nuestra salud física ,  mental e identidad . </a:t>
            </a:r>
          </a:p>
          <a:p>
            <a:pPr marL="114300" indent="0">
              <a:buNone/>
            </a:pPr>
            <a:r>
              <a:rPr lang="es-MX" dirty="0"/>
              <a:t>       </a:t>
            </a:r>
          </a:p>
          <a:p>
            <a:r>
              <a:rPr lang="es-MX" dirty="0"/>
              <a:t>  Es el instrumento de trabajo de los profesionales de la voz . </a:t>
            </a:r>
          </a:p>
          <a:p>
            <a:pPr marL="114300" indent="0">
              <a:buNone/>
            </a:pPr>
            <a:r>
              <a:rPr lang="es-MX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39739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599" y="476672"/>
            <a:ext cx="6347714" cy="5564691"/>
          </a:xfrm>
        </p:spPr>
        <p:txBody>
          <a:bodyPr/>
          <a:lstStyle/>
          <a:p>
            <a:pPr marL="114300" indent="0">
              <a:buNone/>
            </a:pPr>
            <a:r>
              <a:rPr lang="es-MX" dirty="0"/>
              <a:t>     </a:t>
            </a:r>
          </a:p>
          <a:p>
            <a:r>
              <a:rPr lang="es-MX" sz="4400" dirty="0">
                <a:solidFill>
                  <a:schemeClr val="tx2">
                    <a:lumMod val="50000"/>
                  </a:schemeClr>
                </a:solidFill>
              </a:rPr>
              <a:t>Que nota le pondrías a tu voz ?  </a:t>
            </a:r>
          </a:p>
          <a:p>
            <a:pPr marL="114300" indent="0">
              <a:buNone/>
            </a:pPr>
            <a:r>
              <a:rPr lang="es-MX" sz="4400" dirty="0">
                <a:solidFill>
                  <a:schemeClr val="tx2">
                    <a:lumMod val="50000"/>
                  </a:schemeClr>
                </a:solidFill>
              </a:rPr>
              <a:t>   </a:t>
            </a:r>
          </a:p>
          <a:p>
            <a:r>
              <a:rPr lang="es-MX" sz="4400" dirty="0">
                <a:solidFill>
                  <a:schemeClr val="tx2">
                    <a:lumMod val="50000"/>
                  </a:schemeClr>
                </a:solidFill>
              </a:rPr>
              <a:t>   Y porque ? </a:t>
            </a:r>
          </a:p>
        </p:txBody>
      </p:sp>
    </p:spTree>
    <p:extLst>
      <p:ext uri="{BB962C8B-B14F-4D97-AF65-F5344CB8AC3E}">
        <p14:creationId xmlns:p14="http://schemas.microsoft.com/office/powerpoint/2010/main" val="2482754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    Muchas Gracias ! </a:t>
            </a:r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315" y="2133600"/>
            <a:ext cx="2794869" cy="3778250"/>
          </a:xfrm>
        </p:spPr>
      </p:pic>
    </p:spTree>
    <p:extLst>
      <p:ext uri="{BB962C8B-B14F-4D97-AF65-F5344CB8AC3E}">
        <p14:creationId xmlns:p14="http://schemas.microsoft.com/office/powerpoint/2010/main" val="1343855270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1160</TotalTime>
  <Words>433</Words>
  <Application>Microsoft Office PowerPoint</Application>
  <PresentationFormat>Presentación en pantalla (4:3)</PresentationFormat>
  <Paragraphs>77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Espiral</vt:lpstr>
      <vt:lpstr> Introducción a la Educación y Salud vocal. </vt:lpstr>
      <vt:lpstr>              Planificación </vt:lpstr>
      <vt:lpstr>    Cronograma del Curso </vt:lpstr>
      <vt:lpstr>     Cronograma del Curso </vt:lpstr>
      <vt:lpstr>       Presentación </vt:lpstr>
      <vt:lpstr>    Que es la Voz ?</vt:lpstr>
      <vt:lpstr>  </vt:lpstr>
      <vt:lpstr>Presentación de PowerPoint</vt:lpstr>
      <vt:lpstr>              Muchas Gracias !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la Educación y Salud vocal</dc:title>
  <dc:creator>Toshiba</dc:creator>
  <cp:lastModifiedBy>Docentes</cp:lastModifiedBy>
  <cp:revision>23</cp:revision>
  <dcterms:created xsi:type="dcterms:W3CDTF">2021-03-23T11:42:37Z</dcterms:created>
  <dcterms:modified xsi:type="dcterms:W3CDTF">2025-01-06T18:18:07Z</dcterms:modified>
</cp:coreProperties>
</file>