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1" r:id="rId8"/>
    <p:sldId id="262" r:id="rId9"/>
    <p:sldId id="272" r:id="rId10"/>
    <p:sldId id="273" r:id="rId11"/>
    <p:sldId id="263" r:id="rId12"/>
    <p:sldId id="264" r:id="rId13"/>
    <p:sldId id="265" r:id="rId14"/>
    <p:sldId id="266" r:id="rId15"/>
    <p:sldId id="270" r:id="rId16"/>
    <p:sldId id="267" r:id="rId17"/>
    <p:sldId id="268"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A4D3C-60F4-41E9-A591-239D68A9AA3A}" v="9" dt="2024-04-09T05:08:28.1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46AA4D3C-60F4-41E9-A591-239D68A9AA3A}"/>
    <pc:docChg chg="undo custSel addSld delSld modSld">
      <pc:chgData name="Rafael Plaza" userId="6d823b37fb43ba68" providerId="LiveId" clId="{46AA4D3C-60F4-41E9-A591-239D68A9AA3A}" dt="2024-04-09T15:16:20.344" v="705" actId="6549"/>
      <pc:docMkLst>
        <pc:docMk/>
      </pc:docMkLst>
      <pc:sldChg chg="modSp mod">
        <pc:chgData name="Rafael Plaza" userId="6d823b37fb43ba68" providerId="LiveId" clId="{46AA4D3C-60F4-41E9-A591-239D68A9AA3A}" dt="2024-04-09T04:44:45.990" v="2" actId="20577"/>
        <pc:sldMkLst>
          <pc:docMk/>
          <pc:sldMk cId="4283732194" sldId="256"/>
        </pc:sldMkLst>
        <pc:spChg chg="mod">
          <ac:chgData name="Rafael Plaza" userId="6d823b37fb43ba68" providerId="LiveId" clId="{46AA4D3C-60F4-41E9-A591-239D68A9AA3A}" dt="2024-04-09T04:44:45.990" v="2" actId="20577"/>
          <ac:spMkLst>
            <pc:docMk/>
            <pc:sldMk cId="4283732194" sldId="256"/>
            <ac:spMk id="2" creationId="{41DAAC00-4E90-AB08-1794-BB720AD33252}"/>
          </ac:spMkLst>
        </pc:spChg>
      </pc:sldChg>
      <pc:sldChg chg="modSp mod">
        <pc:chgData name="Rafael Plaza" userId="6d823b37fb43ba68" providerId="LiveId" clId="{46AA4D3C-60F4-41E9-A591-239D68A9AA3A}" dt="2024-04-09T04:45:12.745" v="51" actId="20577"/>
        <pc:sldMkLst>
          <pc:docMk/>
          <pc:sldMk cId="3089990074" sldId="257"/>
        </pc:sldMkLst>
        <pc:spChg chg="mod">
          <ac:chgData name="Rafael Plaza" userId="6d823b37fb43ba68" providerId="LiveId" clId="{46AA4D3C-60F4-41E9-A591-239D68A9AA3A}" dt="2024-04-09T04:45:12.745" v="51" actId="20577"/>
          <ac:spMkLst>
            <pc:docMk/>
            <pc:sldMk cId="3089990074" sldId="257"/>
            <ac:spMk id="2" creationId="{D2BFDFAE-3697-49AD-4EA3-01135FDD7B49}"/>
          </ac:spMkLst>
        </pc:spChg>
      </pc:sldChg>
      <pc:sldChg chg="modSp new mod">
        <pc:chgData name="Rafael Plaza" userId="6d823b37fb43ba68" providerId="LiveId" clId="{46AA4D3C-60F4-41E9-A591-239D68A9AA3A}" dt="2024-04-09T04:47:11.223" v="85" actId="20577"/>
        <pc:sldMkLst>
          <pc:docMk/>
          <pc:sldMk cId="259000021" sldId="258"/>
        </pc:sldMkLst>
        <pc:spChg chg="mod">
          <ac:chgData name="Rafael Plaza" userId="6d823b37fb43ba68" providerId="LiveId" clId="{46AA4D3C-60F4-41E9-A591-239D68A9AA3A}" dt="2024-04-09T04:46:33.193" v="65" actId="20577"/>
          <ac:spMkLst>
            <pc:docMk/>
            <pc:sldMk cId="259000021" sldId="258"/>
            <ac:spMk id="2" creationId="{1DD705B1-3C29-3DE9-1D2B-8487CD5C2AF1}"/>
          </ac:spMkLst>
        </pc:spChg>
        <pc:spChg chg="mod">
          <ac:chgData name="Rafael Plaza" userId="6d823b37fb43ba68" providerId="LiveId" clId="{46AA4D3C-60F4-41E9-A591-239D68A9AA3A}" dt="2024-04-09T04:47:11.223" v="85" actId="20577"/>
          <ac:spMkLst>
            <pc:docMk/>
            <pc:sldMk cId="259000021" sldId="258"/>
            <ac:spMk id="3" creationId="{19AE4982-BC95-1B91-7015-3F1691BCF8A6}"/>
          </ac:spMkLst>
        </pc:spChg>
      </pc:sldChg>
      <pc:sldChg chg="del">
        <pc:chgData name="Rafael Plaza" userId="6d823b37fb43ba68" providerId="LiveId" clId="{46AA4D3C-60F4-41E9-A591-239D68A9AA3A}" dt="2024-04-09T04:45:33.626" v="52" actId="47"/>
        <pc:sldMkLst>
          <pc:docMk/>
          <pc:sldMk cId="427333825" sldId="258"/>
        </pc:sldMkLst>
      </pc:sldChg>
      <pc:sldChg chg="modSp new mod">
        <pc:chgData name="Rafael Plaza" userId="6d823b37fb43ba68" providerId="LiveId" clId="{46AA4D3C-60F4-41E9-A591-239D68A9AA3A}" dt="2024-04-09T04:48:22.208" v="123" actId="20577"/>
        <pc:sldMkLst>
          <pc:docMk/>
          <pc:sldMk cId="3022858127" sldId="259"/>
        </pc:sldMkLst>
        <pc:spChg chg="mod">
          <ac:chgData name="Rafael Plaza" userId="6d823b37fb43ba68" providerId="LiveId" clId="{46AA4D3C-60F4-41E9-A591-239D68A9AA3A}" dt="2024-04-09T04:48:07.167" v="116" actId="20577"/>
          <ac:spMkLst>
            <pc:docMk/>
            <pc:sldMk cId="3022858127" sldId="259"/>
            <ac:spMk id="2" creationId="{1D4EEFAE-F7C8-EB3A-972A-B74DE39E8CD7}"/>
          </ac:spMkLst>
        </pc:spChg>
        <pc:spChg chg="mod">
          <ac:chgData name="Rafael Plaza" userId="6d823b37fb43ba68" providerId="LiveId" clId="{46AA4D3C-60F4-41E9-A591-239D68A9AA3A}" dt="2024-04-09T04:48:22.208" v="123" actId="20577"/>
          <ac:spMkLst>
            <pc:docMk/>
            <pc:sldMk cId="3022858127" sldId="259"/>
            <ac:spMk id="3" creationId="{757E62C2-D163-7772-25EE-E1EFC4907662}"/>
          </ac:spMkLst>
        </pc:spChg>
      </pc:sldChg>
      <pc:sldChg chg="del">
        <pc:chgData name="Rafael Plaza" userId="6d823b37fb43ba68" providerId="LiveId" clId="{46AA4D3C-60F4-41E9-A591-239D68A9AA3A}" dt="2024-04-09T04:45:33.626" v="52" actId="47"/>
        <pc:sldMkLst>
          <pc:docMk/>
          <pc:sldMk cId="4202608429" sldId="259"/>
        </pc:sldMkLst>
      </pc:sldChg>
      <pc:sldChg chg="modSp new mod">
        <pc:chgData name="Rafael Plaza" userId="6d823b37fb43ba68" providerId="LiveId" clId="{46AA4D3C-60F4-41E9-A591-239D68A9AA3A}" dt="2024-04-09T04:48:48.547" v="151" actId="20577"/>
        <pc:sldMkLst>
          <pc:docMk/>
          <pc:sldMk cId="282738734" sldId="260"/>
        </pc:sldMkLst>
        <pc:spChg chg="mod">
          <ac:chgData name="Rafael Plaza" userId="6d823b37fb43ba68" providerId="LiveId" clId="{46AA4D3C-60F4-41E9-A591-239D68A9AA3A}" dt="2024-04-09T04:48:32.976" v="147" actId="20577"/>
          <ac:spMkLst>
            <pc:docMk/>
            <pc:sldMk cId="282738734" sldId="260"/>
            <ac:spMk id="2" creationId="{668DA057-CC2B-C8CE-726F-38A4406DC374}"/>
          </ac:spMkLst>
        </pc:spChg>
        <pc:spChg chg="mod">
          <ac:chgData name="Rafael Plaza" userId="6d823b37fb43ba68" providerId="LiveId" clId="{46AA4D3C-60F4-41E9-A591-239D68A9AA3A}" dt="2024-04-09T04:48:48.547" v="151" actId="20577"/>
          <ac:spMkLst>
            <pc:docMk/>
            <pc:sldMk cId="282738734" sldId="260"/>
            <ac:spMk id="3" creationId="{6764A3A9-A50C-7CA8-895B-FB24C954615F}"/>
          </ac:spMkLst>
        </pc:spChg>
      </pc:sldChg>
      <pc:sldChg chg="del">
        <pc:chgData name="Rafael Plaza" userId="6d823b37fb43ba68" providerId="LiveId" clId="{46AA4D3C-60F4-41E9-A591-239D68A9AA3A}" dt="2024-04-09T04:45:33.626" v="52" actId="47"/>
        <pc:sldMkLst>
          <pc:docMk/>
          <pc:sldMk cId="3899357166" sldId="260"/>
        </pc:sldMkLst>
      </pc:sldChg>
      <pc:sldChg chg="modSp new mod">
        <pc:chgData name="Rafael Plaza" userId="6d823b37fb43ba68" providerId="LiveId" clId="{46AA4D3C-60F4-41E9-A591-239D68A9AA3A}" dt="2024-04-09T04:49:46.792" v="179" actId="20577"/>
        <pc:sldMkLst>
          <pc:docMk/>
          <pc:sldMk cId="339797020" sldId="261"/>
        </pc:sldMkLst>
        <pc:spChg chg="mod">
          <ac:chgData name="Rafael Plaza" userId="6d823b37fb43ba68" providerId="LiveId" clId="{46AA4D3C-60F4-41E9-A591-239D68A9AA3A}" dt="2024-04-09T04:49:27.523" v="173" actId="20577"/>
          <ac:spMkLst>
            <pc:docMk/>
            <pc:sldMk cId="339797020" sldId="261"/>
            <ac:spMk id="2" creationId="{C25509AF-B04E-14C3-3F41-AE2BEF8C7188}"/>
          </ac:spMkLst>
        </pc:spChg>
        <pc:spChg chg="mod">
          <ac:chgData name="Rafael Plaza" userId="6d823b37fb43ba68" providerId="LiveId" clId="{46AA4D3C-60F4-41E9-A591-239D68A9AA3A}" dt="2024-04-09T04:49:46.792" v="179" actId="20577"/>
          <ac:spMkLst>
            <pc:docMk/>
            <pc:sldMk cId="339797020" sldId="261"/>
            <ac:spMk id="3" creationId="{F453ADD0-AF22-EFDB-B692-F32298DE7E06}"/>
          </ac:spMkLst>
        </pc:spChg>
      </pc:sldChg>
      <pc:sldChg chg="del">
        <pc:chgData name="Rafael Plaza" userId="6d823b37fb43ba68" providerId="LiveId" clId="{46AA4D3C-60F4-41E9-A591-239D68A9AA3A}" dt="2024-04-09T04:45:33.626" v="52" actId="47"/>
        <pc:sldMkLst>
          <pc:docMk/>
          <pc:sldMk cId="3302069194" sldId="261"/>
        </pc:sldMkLst>
      </pc:sldChg>
      <pc:sldChg chg="del">
        <pc:chgData name="Rafael Plaza" userId="6d823b37fb43ba68" providerId="LiveId" clId="{46AA4D3C-60F4-41E9-A591-239D68A9AA3A}" dt="2024-04-09T04:45:33.626" v="52" actId="47"/>
        <pc:sldMkLst>
          <pc:docMk/>
          <pc:sldMk cId="1040451912" sldId="262"/>
        </pc:sldMkLst>
      </pc:sldChg>
      <pc:sldChg chg="modSp new mod">
        <pc:chgData name="Rafael Plaza" userId="6d823b37fb43ba68" providerId="LiveId" clId="{46AA4D3C-60F4-41E9-A591-239D68A9AA3A}" dt="2024-04-09T05:06:47.404" v="507" actId="6549"/>
        <pc:sldMkLst>
          <pc:docMk/>
          <pc:sldMk cId="3729121970" sldId="262"/>
        </pc:sldMkLst>
        <pc:spChg chg="mod">
          <ac:chgData name="Rafael Plaza" userId="6d823b37fb43ba68" providerId="LiveId" clId="{46AA4D3C-60F4-41E9-A591-239D68A9AA3A}" dt="2024-04-09T04:49:57.942" v="204" actId="20577"/>
          <ac:spMkLst>
            <pc:docMk/>
            <pc:sldMk cId="3729121970" sldId="262"/>
            <ac:spMk id="2" creationId="{F18BE911-73F9-64B0-9A66-D1CD1A0D7647}"/>
          </ac:spMkLst>
        </pc:spChg>
        <pc:spChg chg="mod">
          <ac:chgData name="Rafael Plaza" userId="6d823b37fb43ba68" providerId="LiveId" clId="{46AA4D3C-60F4-41E9-A591-239D68A9AA3A}" dt="2024-04-09T05:06:47.404" v="507" actId="6549"/>
          <ac:spMkLst>
            <pc:docMk/>
            <pc:sldMk cId="3729121970" sldId="262"/>
            <ac:spMk id="3" creationId="{E8E9FA0D-EF49-E3DB-01AD-DA7E7E026D88}"/>
          </ac:spMkLst>
        </pc:spChg>
      </pc:sldChg>
      <pc:sldChg chg="del">
        <pc:chgData name="Rafael Plaza" userId="6d823b37fb43ba68" providerId="LiveId" clId="{46AA4D3C-60F4-41E9-A591-239D68A9AA3A}" dt="2024-04-09T04:45:33.626" v="52" actId="47"/>
        <pc:sldMkLst>
          <pc:docMk/>
          <pc:sldMk cId="2423235191" sldId="263"/>
        </pc:sldMkLst>
      </pc:sldChg>
      <pc:sldChg chg="modSp new mod">
        <pc:chgData name="Rafael Plaza" userId="6d823b37fb43ba68" providerId="LiveId" clId="{46AA4D3C-60F4-41E9-A591-239D68A9AA3A}" dt="2024-04-09T04:52:29.364" v="283" actId="15"/>
        <pc:sldMkLst>
          <pc:docMk/>
          <pc:sldMk cId="3021681921" sldId="263"/>
        </pc:sldMkLst>
        <pc:spChg chg="mod">
          <ac:chgData name="Rafael Plaza" userId="6d823b37fb43ba68" providerId="LiveId" clId="{46AA4D3C-60F4-41E9-A591-239D68A9AA3A}" dt="2024-04-09T04:51:04.525" v="217" actId="20578"/>
          <ac:spMkLst>
            <pc:docMk/>
            <pc:sldMk cId="3021681921" sldId="263"/>
            <ac:spMk id="2" creationId="{5C23197B-73BE-944D-0970-223CECBC5FF6}"/>
          </ac:spMkLst>
        </pc:spChg>
        <pc:spChg chg="mod">
          <ac:chgData name="Rafael Plaza" userId="6d823b37fb43ba68" providerId="LiveId" clId="{46AA4D3C-60F4-41E9-A591-239D68A9AA3A}" dt="2024-04-09T04:52:29.364" v="283" actId="15"/>
          <ac:spMkLst>
            <pc:docMk/>
            <pc:sldMk cId="3021681921" sldId="263"/>
            <ac:spMk id="3" creationId="{8F81B4B8-02F8-316A-759E-F599B039A2C5}"/>
          </ac:spMkLst>
        </pc:spChg>
      </pc:sldChg>
      <pc:sldChg chg="modSp new mod">
        <pc:chgData name="Rafael Plaza" userId="6d823b37fb43ba68" providerId="LiveId" clId="{46AA4D3C-60F4-41E9-A591-239D68A9AA3A}" dt="2024-04-09T04:53:25.009" v="293" actId="20577"/>
        <pc:sldMkLst>
          <pc:docMk/>
          <pc:sldMk cId="918746260" sldId="264"/>
        </pc:sldMkLst>
        <pc:spChg chg="mod">
          <ac:chgData name="Rafael Plaza" userId="6d823b37fb43ba68" providerId="LiveId" clId="{46AA4D3C-60F4-41E9-A591-239D68A9AA3A}" dt="2024-04-09T04:53:25.009" v="293" actId="20577"/>
          <ac:spMkLst>
            <pc:docMk/>
            <pc:sldMk cId="918746260" sldId="264"/>
            <ac:spMk id="2" creationId="{4848C444-BBB1-24AC-AA3A-E8C85A306EF4}"/>
          </ac:spMkLst>
        </pc:spChg>
        <pc:spChg chg="mod">
          <ac:chgData name="Rafael Plaza" userId="6d823b37fb43ba68" providerId="LiveId" clId="{46AA4D3C-60F4-41E9-A591-239D68A9AA3A}" dt="2024-04-09T04:53:14.400" v="289" actId="20577"/>
          <ac:spMkLst>
            <pc:docMk/>
            <pc:sldMk cId="918746260" sldId="264"/>
            <ac:spMk id="3" creationId="{2140D297-B719-B3CB-E17A-1B217ABE7000}"/>
          </ac:spMkLst>
        </pc:spChg>
      </pc:sldChg>
      <pc:sldChg chg="del">
        <pc:chgData name="Rafael Plaza" userId="6d823b37fb43ba68" providerId="LiveId" clId="{46AA4D3C-60F4-41E9-A591-239D68A9AA3A}" dt="2024-04-09T04:45:33.626" v="52" actId="47"/>
        <pc:sldMkLst>
          <pc:docMk/>
          <pc:sldMk cId="2088330191" sldId="264"/>
        </pc:sldMkLst>
      </pc:sldChg>
      <pc:sldChg chg="modSp new mod">
        <pc:chgData name="Rafael Plaza" userId="6d823b37fb43ba68" providerId="LiveId" clId="{46AA4D3C-60F4-41E9-A591-239D68A9AA3A}" dt="2024-04-09T04:54:09.609" v="307" actId="12"/>
        <pc:sldMkLst>
          <pc:docMk/>
          <pc:sldMk cId="219561950" sldId="265"/>
        </pc:sldMkLst>
        <pc:spChg chg="mod">
          <ac:chgData name="Rafael Plaza" userId="6d823b37fb43ba68" providerId="LiveId" clId="{46AA4D3C-60F4-41E9-A591-239D68A9AA3A}" dt="2024-04-09T04:54:00.050" v="305" actId="27636"/>
          <ac:spMkLst>
            <pc:docMk/>
            <pc:sldMk cId="219561950" sldId="265"/>
            <ac:spMk id="2" creationId="{E9F133C8-966B-DFA9-DF60-7571FC69976A}"/>
          </ac:spMkLst>
        </pc:spChg>
        <pc:spChg chg="mod">
          <ac:chgData name="Rafael Plaza" userId="6d823b37fb43ba68" providerId="LiveId" clId="{46AA4D3C-60F4-41E9-A591-239D68A9AA3A}" dt="2024-04-09T04:54:09.609" v="307" actId="12"/>
          <ac:spMkLst>
            <pc:docMk/>
            <pc:sldMk cId="219561950" sldId="265"/>
            <ac:spMk id="3" creationId="{0CAA552C-7657-163C-5A2F-8C79705CDC82}"/>
          </ac:spMkLst>
        </pc:spChg>
      </pc:sldChg>
      <pc:sldChg chg="del">
        <pc:chgData name="Rafael Plaza" userId="6d823b37fb43ba68" providerId="LiveId" clId="{46AA4D3C-60F4-41E9-A591-239D68A9AA3A}" dt="2024-04-09T04:45:33.626" v="52" actId="47"/>
        <pc:sldMkLst>
          <pc:docMk/>
          <pc:sldMk cId="1950379824" sldId="265"/>
        </pc:sldMkLst>
      </pc:sldChg>
      <pc:sldChg chg="del">
        <pc:chgData name="Rafael Plaza" userId="6d823b37fb43ba68" providerId="LiveId" clId="{46AA4D3C-60F4-41E9-A591-239D68A9AA3A}" dt="2024-04-09T04:45:33.626" v="52" actId="47"/>
        <pc:sldMkLst>
          <pc:docMk/>
          <pc:sldMk cId="2290105312" sldId="266"/>
        </pc:sldMkLst>
      </pc:sldChg>
      <pc:sldChg chg="modSp new mod">
        <pc:chgData name="Rafael Plaza" userId="6d823b37fb43ba68" providerId="LiveId" clId="{46AA4D3C-60F4-41E9-A591-239D68A9AA3A}" dt="2024-04-09T04:55:24.021" v="325" actId="20577"/>
        <pc:sldMkLst>
          <pc:docMk/>
          <pc:sldMk cId="3005557539" sldId="266"/>
        </pc:sldMkLst>
        <pc:spChg chg="mod">
          <ac:chgData name="Rafael Plaza" userId="6d823b37fb43ba68" providerId="LiveId" clId="{46AA4D3C-60F4-41E9-A591-239D68A9AA3A}" dt="2024-04-09T04:55:08.420" v="318" actId="20577"/>
          <ac:spMkLst>
            <pc:docMk/>
            <pc:sldMk cId="3005557539" sldId="266"/>
            <ac:spMk id="2" creationId="{75E6F797-1559-2B22-5ED1-1043FA2C78A4}"/>
          </ac:spMkLst>
        </pc:spChg>
        <pc:spChg chg="mod">
          <ac:chgData name="Rafael Plaza" userId="6d823b37fb43ba68" providerId="LiveId" clId="{46AA4D3C-60F4-41E9-A591-239D68A9AA3A}" dt="2024-04-09T04:55:24.021" v="325" actId="20577"/>
          <ac:spMkLst>
            <pc:docMk/>
            <pc:sldMk cId="3005557539" sldId="266"/>
            <ac:spMk id="3" creationId="{C65EBAE4-3CCE-49E7-2999-7EA7AB46FFCE}"/>
          </ac:spMkLst>
        </pc:spChg>
      </pc:sldChg>
      <pc:sldChg chg="del">
        <pc:chgData name="Rafael Plaza" userId="6d823b37fb43ba68" providerId="LiveId" clId="{46AA4D3C-60F4-41E9-A591-239D68A9AA3A}" dt="2024-04-09T04:45:33.626" v="52" actId="47"/>
        <pc:sldMkLst>
          <pc:docMk/>
          <pc:sldMk cId="3088373934" sldId="267"/>
        </pc:sldMkLst>
      </pc:sldChg>
      <pc:sldChg chg="modSp new mod">
        <pc:chgData name="Rafael Plaza" userId="6d823b37fb43ba68" providerId="LiveId" clId="{46AA4D3C-60F4-41E9-A591-239D68A9AA3A}" dt="2024-04-09T04:56:11.483" v="345" actId="20577"/>
        <pc:sldMkLst>
          <pc:docMk/>
          <pc:sldMk cId="4003606569" sldId="267"/>
        </pc:sldMkLst>
        <pc:spChg chg="mod">
          <ac:chgData name="Rafael Plaza" userId="6d823b37fb43ba68" providerId="LiveId" clId="{46AA4D3C-60F4-41E9-A591-239D68A9AA3A}" dt="2024-04-09T04:55:50.142" v="334" actId="20577"/>
          <ac:spMkLst>
            <pc:docMk/>
            <pc:sldMk cId="4003606569" sldId="267"/>
            <ac:spMk id="2" creationId="{C931DA28-1DC4-D367-33AC-EFE3EE59D4E3}"/>
          </ac:spMkLst>
        </pc:spChg>
        <pc:spChg chg="mod">
          <ac:chgData name="Rafael Plaza" userId="6d823b37fb43ba68" providerId="LiveId" clId="{46AA4D3C-60F4-41E9-A591-239D68A9AA3A}" dt="2024-04-09T04:56:11.483" v="345" actId="20577"/>
          <ac:spMkLst>
            <pc:docMk/>
            <pc:sldMk cId="4003606569" sldId="267"/>
            <ac:spMk id="3" creationId="{496892F2-7E76-2DA6-A2A2-21BF1D07F60C}"/>
          </ac:spMkLst>
        </pc:spChg>
      </pc:sldChg>
      <pc:sldChg chg="modSp new mod">
        <pc:chgData name="Rafael Plaza" userId="6d823b37fb43ba68" providerId="LiveId" clId="{46AA4D3C-60F4-41E9-A591-239D68A9AA3A}" dt="2024-04-09T04:56:41.082" v="360" actId="20577"/>
        <pc:sldMkLst>
          <pc:docMk/>
          <pc:sldMk cId="1436911388" sldId="268"/>
        </pc:sldMkLst>
        <pc:spChg chg="mod">
          <ac:chgData name="Rafael Plaza" userId="6d823b37fb43ba68" providerId="LiveId" clId="{46AA4D3C-60F4-41E9-A591-239D68A9AA3A}" dt="2024-04-09T04:56:26.484" v="352" actId="20577"/>
          <ac:spMkLst>
            <pc:docMk/>
            <pc:sldMk cId="1436911388" sldId="268"/>
            <ac:spMk id="2" creationId="{0E48C18C-93E1-7544-8D46-886A01C061E9}"/>
          </ac:spMkLst>
        </pc:spChg>
        <pc:spChg chg="mod">
          <ac:chgData name="Rafael Plaza" userId="6d823b37fb43ba68" providerId="LiveId" clId="{46AA4D3C-60F4-41E9-A591-239D68A9AA3A}" dt="2024-04-09T04:56:41.082" v="360" actId="20577"/>
          <ac:spMkLst>
            <pc:docMk/>
            <pc:sldMk cId="1436911388" sldId="268"/>
            <ac:spMk id="3" creationId="{77F7EE91-489A-C6DE-187B-6370A31876EB}"/>
          </ac:spMkLst>
        </pc:spChg>
      </pc:sldChg>
      <pc:sldChg chg="del">
        <pc:chgData name="Rafael Plaza" userId="6d823b37fb43ba68" providerId="LiveId" clId="{46AA4D3C-60F4-41E9-A591-239D68A9AA3A}" dt="2024-04-09T04:45:33.626" v="52" actId="47"/>
        <pc:sldMkLst>
          <pc:docMk/>
          <pc:sldMk cId="4157879606" sldId="268"/>
        </pc:sldMkLst>
      </pc:sldChg>
      <pc:sldChg chg="modSp new mod">
        <pc:chgData name="Rafael Plaza" userId="6d823b37fb43ba68" providerId="LiveId" clId="{46AA4D3C-60F4-41E9-A591-239D68A9AA3A}" dt="2024-04-09T04:57:44.023" v="380" actId="20577"/>
        <pc:sldMkLst>
          <pc:docMk/>
          <pc:sldMk cId="175546181" sldId="269"/>
        </pc:sldMkLst>
        <pc:spChg chg="mod">
          <ac:chgData name="Rafael Plaza" userId="6d823b37fb43ba68" providerId="LiveId" clId="{46AA4D3C-60F4-41E9-A591-239D68A9AA3A}" dt="2024-04-09T04:56:50.808" v="373" actId="20577"/>
          <ac:spMkLst>
            <pc:docMk/>
            <pc:sldMk cId="175546181" sldId="269"/>
            <ac:spMk id="2" creationId="{D9D8925D-63D0-E274-AC6F-2EB099182AEB}"/>
          </ac:spMkLst>
        </pc:spChg>
        <pc:spChg chg="mod">
          <ac:chgData name="Rafael Plaza" userId="6d823b37fb43ba68" providerId="LiveId" clId="{46AA4D3C-60F4-41E9-A591-239D68A9AA3A}" dt="2024-04-09T04:57:44.023" v="380" actId="20577"/>
          <ac:spMkLst>
            <pc:docMk/>
            <pc:sldMk cId="175546181" sldId="269"/>
            <ac:spMk id="3" creationId="{CD9036A4-FA51-8108-11B8-1D502AB41A40}"/>
          </ac:spMkLst>
        </pc:spChg>
      </pc:sldChg>
      <pc:sldChg chg="del">
        <pc:chgData name="Rafael Plaza" userId="6d823b37fb43ba68" providerId="LiveId" clId="{46AA4D3C-60F4-41E9-A591-239D68A9AA3A}" dt="2024-04-09T04:45:33.626" v="52" actId="47"/>
        <pc:sldMkLst>
          <pc:docMk/>
          <pc:sldMk cId="2726785728" sldId="269"/>
        </pc:sldMkLst>
      </pc:sldChg>
      <pc:sldChg chg="del">
        <pc:chgData name="Rafael Plaza" userId="6d823b37fb43ba68" providerId="LiveId" clId="{46AA4D3C-60F4-41E9-A591-239D68A9AA3A}" dt="2024-04-09T04:45:33.626" v="52" actId="47"/>
        <pc:sldMkLst>
          <pc:docMk/>
          <pc:sldMk cId="1296425356" sldId="270"/>
        </pc:sldMkLst>
      </pc:sldChg>
      <pc:sldChg chg="modSp new mod">
        <pc:chgData name="Rafael Plaza" userId="6d823b37fb43ba68" providerId="LiveId" clId="{46AA4D3C-60F4-41E9-A591-239D68A9AA3A}" dt="2024-04-09T05:05:27.376" v="502" actId="27636"/>
        <pc:sldMkLst>
          <pc:docMk/>
          <pc:sldMk cId="3639645736" sldId="270"/>
        </pc:sldMkLst>
        <pc:spChg chg="mod">
          <ac:chgData name="Rafael Plaza" userId="6d823b37fb43ba68" providerId="LiveId" clId="{46AA4D3C-60F4-41E9-A591-239D68A9AA3A}" dt="2024-04-09T04:58:43.323" v="415" actId="313"/>
          <ac:spMkLst>
            <pc:docMk/>
            <pc:sldMk cId="3639645736" sldId="270"/>
            <ac:spMk id="2" creationId="{61627F11-79BF-8B34-2F98-384E6A813E30}"/>
          </ac:spMkLst>
        </pc:spChg>
        <pc:spChg chg="mod">
          <ac:chgData name="Rafael Plaza" userId="6d823b37fb43ba68" providerId="LiveId" clId="{46AA4D3C-60F4-41E9-A591-239D68A9AA3A}" dt="2024-04-09T05:05:27.376" v="502" actId="27636"/>
          <ac:spMkLst>
            <pc:docMk/>
            <pc:sldMk cId="3639645736" sldId="270"/>
            <ac:spMk id="3" creationId="{C79829B6-33E0-49BC-3807-4B0FCDACA061}"/>
          </ac:spMkLst>
        </pc:spChg>
      </pc:sldChg>
      <pc:sldChg chg="del">
        <pc:chgData name="Rafael Plaza" userId="6d823b37fb43ba68" providerId="LiveId" clId="{46AA4D3C-60F4-41E9-A591-239D68A9AA3A}" dt="2024-04-09T04:45:33.626" v="52" actId="47"/>
        <pc:sldMkLst>
          <pc:docMk/>
          <pc:sldMk cId="607070464" sldId="271"/>
        </pc:sldMkLst>
      </pc:sldChg>
      <pc:sldChg chg="modSp new mod">
        <pc:chgData name="Rafael Plaza" userId="6d823b37fb43ba68" providerId="LiveId" clId="{46AA4D3C-60F4-41E9-A591-239D68A9AA3A}" dt="2024-04-09T05:00:12.242" v="450" actId="6549"/>
        <pc:sldMkLst>
          <pc:docMk/>
          <pc:sldMk cId="2544629986" sldId="271"/>
        </pc:sldMkLst>
        <pc:spChg chg="mod">
          <ac:chgData name="Rafael Plaza" userId="6d823b37fb43ba68" providerId="LiveId" clId="{46AA4D3C-60F4-41E9-A591-239D68A9AA3A}" dt="2024-04-09T04:59:56.895" v="445" actId="20577"/>
          <ac:spMkLst>
            <pc:docMk/>
            <pc:sldMk cId="2544629986" sldId="271"/>
            <ac:spMk id="2" creationId="{94FD0EC5-DF39-1ECB-32A7-AF4C309F2E5E}"/>
          </ac:spMkLst>
        </pc:spChg>
        <pc:spChg chg="mod">
          <ac:chgData name="Rafael Plaza" userId="6d823b37fb43ba68" providerId="LiveId" clId="{46AA4D3C-60F4-41E9-A591-239D68A9AA3A}" dt="2024-04-09T05:00:12.242" v="450" actId="6549"/>
          <ac:spMkLst>
            <pc:docMk/>
            <pc:sldMk cId="2544629986" sldId="271"/>
            <ac:spMk id="3" creationId="{69A100A4-A68D-A53D-56F0-A3713A34F03F}"/>
          </ac:spMkLst>
        </pc:spChg>
      </pc:sldChg>
      <pc:sldChg chg="del">
        <pc:chgData name="Rafael Plaza" userId="6d823b37fb43ba68" providerId="LiveId" clId="{46AA4D3C-60F4-41E9-A591-239D68A9AA3A}" dt="2024-04-09T04:45:33.626" v="52" actId="47"/>
        <pc:sldMkLst>
          <pc:docMk/>
          <pc:sldMk cId="286166010" sldId="272"/>
        </pc:sldMkLst>
      </pc:sldChg>
      <pc:sldChg chg="modSp new mod">
        <pc:chgData name="Rafael Plaza" userId="6d823b37fb43ba68" providerId="LiveId" clId="{46AA4D3C-60F4-41E9-A591-239D68A9AA3A}" dt="2024-04-09T05:08:07.648" v="533" actId="20577"/>
        <pc:sldMkLst>
          <pc:docMk/>
          <pc:sldMk cId="2238628108" sldId="272"/>
        </pc:sldMkLst>
        <pc:spChg chg="mod">
          <ac:chgData name="Rafael Plaza" userId="6d823b37fb43ba68" providerId="LiveId" clId="{46AA4D3C-60F4-41E9-A591-239D68A9AA3A}" dt="2024-04-09T05:08:07.648" v="533" actId="20577"/>
          <ac:spMkLst>
            <pc:docMk/>
            <pc:sldMk cId="2238628108" sldId="272"/>
            <ac:spMk id="2" creationId="{9CF52426-A9E7-3834-5B55-C2A20463FE85}"/>
          </ac:spMkLst>
        </pc:spChg>
        <pc:spChg chg="mod">
          <ac:chgData name="Rafael Plaza" userId="6d823b37fb43ba68" providerId="LiveId" clId="{46AA4D3C-60F4-41E9-A591-239D68A9AA3A}" dt="2024-04-09T05:08:04.638" v="530" actId="12"/>
          <ac:spMkLst>
            <pc:docMk/>
            <pc:sldMk cId="2238628108" sldId="272"/>
            <ac:spMk id="3" creationId="{D676B463-844A-CC7C-B87C-91C4ADA25768}"/>
          </ac:spMkLst>
        </pc:spChg>
      </pc:sldChg>
      <pc:sldChg chg="modSp new mod">
        <pc:chgData name="Rafael Plaza" userId="6d823b37fb43ba68" providerId="LiveId" clId="{46AA4D3C-60F4-41E9-A591-239D68A9AA3A}" dt="2024-04-09T15:16:20.344" v="705" actId="6549"/>
        <pc:sldMkLst>
          <pc:docMk/>
          <pc:sldMk cId="2108776871" sldId="273"/>
        </pc:sldMkLst>
        <pc:spChg chg="mod">
          <ac:chgData name="Rafael Plaza" userId="6d823b37fb43ba68" providerId="LiveId" clId="{46AA4D3C-60F4-41E9-A591-239D68A9AA3A}" dt="2024-04-09T05:08:31.130" v="541" actId="20577"/>
          <ac:spMkLst>
            <pc:docMk/>
            <pc:sldMk cId="2108776871" sldId="273"/>
            <ac:spMk id="2" creationId="{39E5DF36-3B9A-7E58-1F01-DF3E348B43E3}"/>
          </ac:spMkLst>
        </pc:spChg>
        <pc:spChg chg="mod">
          <ac:chgData name="Rafael Plaza" userId="6d823b37fb43ba68" providerId="LiveId" clId="{46AA4D3C-60F4-41E9-A591-239D68A9AA3A}" dt="2024-04-09T15:16:20.344" v="705" actId="6549"/>
          <ac:spMkLst>
            <pc:docMk/>
            <pc:sldMk cId="2108776871" sldId="273"/>
            <ac:spMk id="3" creationId="{314AFF2E-317C-A02F-EBFF-E640EDDFA915}"/>
          </ac:spMkLst>
        </pc:spChg>
      </pc:sldChg>
      <pc:sldChg chg="del">
        <pc:chgData name="Rafael Plaza" userId="6d823b37fb43ba68" providerId="LiveId" clId="{46AA4D3C-60F4-41E9-A591-239D68A9AA3A}" dt="2024-04-09T04:45:33.626" v="52" actId="47"/>
        <pc:sldMkLst>
          <pc:docMk/>
          <pc:sldMk cId="2854630358" sldId="273"/>
        </pc:sldMkLst>
      </pc:sldChg>
      <pc:sldChg chg="del">
        <pc:chgData name="Rafael Plaza" userId="6d823b37fb43ba68" providerId="LiveId" clId="{46AA4D3C-60F4-41E9-A591-239D68A9AA3A}" dt="2024-04-09T04:45:33.626" v="52" actId="47"/>
        <pc:sldMkLst>
          <pc:docMk/>
          <pc:sldMk cId="2199458633" sldId="27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A61015F-7CC6-4D0A-9D87-873EA4C304CC}" type="datetimeFigureOut">
              <a:rPr lang="en-US" dirty="0"/>
              <a:t>4/9/2024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5C68B11-C5A8-448C-8CE9-B1A273C79CFC}" type="datetimeFigureOut">
              <a:rPr lang="en-US" dirty="0"/>
              <a:t>4/9/2024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16CA0-919D-4A49-9C8A-62FDFB3A5183}" type="datetimeFigureOut">
              <a:rPr lang="en-US" dirty="0"/>
              <a:t>4/9/2024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4/9/2024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DAAC00-4E90-AB08-1794-BB720AD33252}"/>
              </a:ext>
            </a:extLst>
          </p:cNvPr>
          <p:cNvSpPr>
            <a:spLocks noGrp="1"/>
          </p:cNvSpPr>
          <p:nvPr>
            <p:ph type="ctrTitle"/>
          </p:nvPr>
        </p:nvSpPr>
        <p:spPr/>
        <p:txBody>
          <a:bodyPr/>
          <a:lstStyle/>
          <a:p>
            <a:r>
              <a:rPr lang="es-MX" dirty="0"/>
              <a:t>Mercados regulados</a:t>
            </a:r>
            <a:br>
              <a:rPr lang="es-MX" dirty="0"/>
            </a:br>
            <a:r>
              <a:rPr lang="es-MX" dirty="0"/>
              <a:t>clase 11</a:t>
            </a:r>
          </a:p>
        </p:txBody>
      </p:sp>
      <p:sp>
        <p:nvSpPr>
          <p:cNvPr id="3" name="Subtítulo 2">
            <a:extLst>
              <a:ext uri="{FF2B5EF4-FFF2-40B4-BE49-F238E27FC236}">
                <a16:creationId xmlns:a16="http://schemas.microsoft.com/office/drawing/2014/main" id="{41079B49-1259-BC40-D00F-28064AD13ED1}"/>
              </a:ext>
            </a:extLst>
          </p:cNvPr>
          <p:cNvSpPr>
            <a:spLocks noGrp="1"/>
          </p:cNvSpPr>
          <p:nvPr>
            <p:ph type="subTitle" idx="1"/>
          </p:nvPr>
        </p:nvSpPr>
        <p:spPr/>
        <p:txBody>
          <a:bodyPr/>
          <a:lstStyle/>
          <a:p>
            <a:r>
              <a:rPr lang="es-MX" dirty="0"/>
              <a:t>Semestre I – 2024</a:t>
            </a:r>
          </a:p>
          <a:p>
            <a:r>
              <a:rPr lang="es-MX" dirty="0"/>
              <a:t>Rafael M. Plaza R.</a:t>
            </a:r>
          </a:p>
        </p:txBody>
      </p:sp>
    </p:spTree>
    <p:extLst>
      <p:ext uri="{BB962C8B-B14F-4D97-AF65-F5344CB8AC3E}">
        <p14:creationId xmlns:p14="http://schemas.microsoft.com/office/powerpoint/2010/main" val="4283732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E5DF36-3B9A-7E58-1F01-DF3E348B43E3}"/>
              </a:ext>
            </a:extLst>
          </p:cNvPr>
          <p:cNvSpPr>
            <a:spLocks noGrp="1"/>
          </p:cNvSpPr>
          <p:nvPr>
            <p:ph type="title"/>
          </p:nvPr>
        </p:nvSpPr>
        <p:spPr/>
        <p:txBody>
          <a:bodyPr/>
          <a:lstStyle/>
          <a:p>
            <a:r>
              <a:rPr lang="es-MX" dirty="0"/>
              <a:t>Instituciones Reguladoras</a:t>
            </a:r>
            <a:br>
              <a:rPr lang="es-MX" dirty="0"/>
            </a:br>
            <a:endParaRPr lang="es-MX" dirty="0"/>
          </a:p>
        </p:txBody>
      </p:sp>
      <p:sp>
        <p:nvSpPr>
          <p:cNvPr id="3" name="Marcador de contenido 2">
            <a:extLst>
              <a:ext uri="{FF2B5EF4-FFF2-40B4-BE49-F238E27FC236}">
                <a16:creationId xmlns:a16="http://schemas.microsoft.com/office/drawing/2014/main" id="{314AFF2E-317C-A02F-EBFF-E640EDDFA915}"/>
              </a:ext>
            </a:extLst>
          </p:cNvPr>
          <p:cNvSpPr>
            <a:spLocks noGrp="1"/>
          </p:cNvSpPr>
          <p:nvPr>
            <p:ph idx="1"/>
          </p:nvPr>
        </p:nvSpPr>
        <p:spPr/>
        <p:txBody>
          <a:bodyPr/>
          <a:lstStyle/>
          <a:p>
            <a:pPr>
              <a:buFont typeface="Wingdings" panose="05000000000000000000" pitchFamily="2" charset="2"/>
              <a:buChar char="§"/>
            </a:pPr>
            <a:r>
              <a:rPr lang="es-MX" dirty="0"/>
              <a:t> Chile cuenta con diversas instituciones encargadas de regular y supervisar el orden público económico, como la Comisión para el Mercado financiero (CMF) y la Fiscalía Nacional Económica (FNE).</a:t>
            </a:r>
          </a:p>
          <a:p>
            <a:pPr algn="just">
              <a:buFont typeface="Wingdings" panose="05000000000000000000" pitchFamily="2" charset="2"/>
              <a:buChar char="§"/>
            </a:pPr>
            <a:r>
              <a:rPr lang="es-MX" dirty="0"/>
              <a:t> Estas entidades tienen la responsabilidad de velar por el cumplimiento de las leyes y normativas que regulan la actividad económica, así como de proteger los derechos de los consumidores y promover la competencia en los mercados.</a:t>
            </a:r>
          </a:p>
          <a:p>
            <a:endParaRPr lang="es-MX" dirty="0"/>
          </a:p>
        </p:txBody>
      </p:sp>
    </p:spTree>
    <p:extLst>
      <p:ext uri="{BB962C8B-B14F-4D97-AF65-F5344CB8AC3E}">
        <p14:creationId xmlns:p14="http://schemas.microsoft.com/office/powerpoint/2010/main" val="2108776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23197B-73BE-944D-0970-223CECBC5FF6}"/>
              </a:ext>
            </a:extLst>
          </p:cNvPr>
          <p:cNvSpPr>
            <a:spLocks noGrp="1"/>
          </p:cNvSpPr>
          <p:nvPr>
            <p:ph type="title"/>
          </p:nvPr>
        </p:nvSpPr>
        <p:spPr/>
        <p:txBody>
          <a:bodyPr/>
          <a:lstStyle/>
          <a:p>
            <a:r>
              <a:rPr lang="es-MX" dirty="0"/>
              <a:t>Relación con los Derechos Fundamentales del Artículo 19.</a:t>
            </a:r>
          </a:p>
        </p:txBody>
      </p:sp>
      <p:sp>
        <p:nvSpPr>
          <p:cNvPr id="3" name="Marcador de contenido 2">
            <a:extLst>
              <a:ext uri="{FF2B5EF4-FFF2-40B4-BE49-F238E27FC236}">
                <a16:creationId xmlns:a16="http://schemas.microsoft.com/office/drawing/2014/main" id="{8F81B4B8-02F8-316A-759E-F599B039A2C5}"/>
              </a:ext>
            </a:extLst>
          </p:cNvPr>
          <p:cNvSpPr>
            <a:spLocks noGrp="1"/>
          </p:cNvSpPr>
          <p:nvPr>
            <p:ph idx="1"/>
          </p:nvPr>
        </p:nvSpPr>
        <p:spPr/>
        <p:txBody>
          <a:bodyPr>
            <a:normAutofit lnSpcReduction="10000"/>
          </a:bodyPr>
          <a:lstStyle/>
          <a:p>
            <a:endParaRPr lang="es-MX" dirty="0"/>
          </a:p>
          <a:p>
            <a:endParaRPr lang="es-MX" dirty="0"/>
          </a:p>
          <a:p>
            <a:pPr>
              <a:buFont typeface="Wingdings" panose="05000000000000000000" pitchFamily="2" charset="2"/>
              <a:buChar char="§"/>
            </a:pPr>
            <a:r>
              <a:rPr lang="es-MX" dirty="0"/>
              <a:t>El artículo 19 de la Constitución de 1980 contiene un catálogo de derechos fundamentales, entre los que se encuentran algunos que guardan estrecha relación con el orden público económico.</a:t>
            </a:r>
          </a:p>
          <a:p>
            <a:pPr>
              <a:buFont typeface="Wingdings" panose="05000000000000000000" pitchFamily="2" charset="2"/>
              <a:buChar char="§"/>
            </a:pPr>
            <a:r>
              <a:rPr lang="es-MX" dirty="0"/>
              <a:t>En particular, destacan los siguientes:</a:t>
            </a:r>
          </a:p>
          <a:p>
            <a:pPr lvl="1">
              <a:buFont typeface="Wingdings" panose="05000000000000000000" pitchFamily="2" charset="2"/>
              <a:buChar char="§"/>
            </a:pPr>
            <a:r>
              <a:rPr lang="es-MX" dirty="0"/>
              <a:t>Derecho a la igualdad ante la ley.</a:t>
            </a:r>
          </a:p>
          <a:p>
            <a:pPr lvl="1">
              <a:buFont typeface="Wingdings" panose="05000000000000000000" pitchFamily="2" charset="2"/>
              <a:buChar char="§"/>
            </a:pPr>
            <a:r>
              <a:rPr lang="es-MX" dirty="0"/>
              <a:t>Derecho a la libertad de trabajo y empresa.</a:t>
            </a:r>
          </a:p>
          <a:p>
            <a:pPr lvl="1">
              <a:buFont typeface="Wingdings" panose="05000000000000000000" pitchFamily="2" charset="2"/>
              <a:buChar char="§"/>
            </a:pPr>
            <a:r>
              <a:rPr lang="es-MX" dirty="0"/>
              <a:t>Derecho a la propiedad privada.</a:t>
            </a:r>
          </a:p>
          <a:p>
            <a:pPr lvl="1">
              <a:buFont typeface="Wingdings" panose="05000000000000000000" pitchFamily="2" charset="2"/>
              <a:buChar char="§"/>
            </a:pPr>
            <a:r>
              <a:rPr lang="es-MX" dirty="0"/>
              <a:t>Derecho a la libertad económica.</a:t>
            </a:r>
          </a:p>
          <a:p>
            <a:pPr lvl="1">
              <a:buFont typeface="Wingdings" panose="05000000000000000000" pitchFamily="2" charset="2"/>
              <a:buChar char="§"/>
            </a:pPr>
            <a:r>
              <a:rPr lang="es-MX" dirty="0"/>
              <a:t>Derecho a la seguridad social.</a:t>
            </a:r>
          </a:p>
          <a:p>
            <a:endParaRPr lang="es-MX" dirty="0"/>
          </a:p>
        </p:txBody>
      </p:sp>
    </p:spTree>
    <p:extLst>
      <p:ext uri="{BB962C8B-B14F-4D97-AF65-F5344CB8AC3E}">
        <p14:creationId xmlns:p14="http://schemas.microsoft.com/office/powerpoint/2010/main" val="3021681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8C444-BBB1-24AC-AA3A-E8C85A306EF4}"/>
              </a:ext>
            </a:extLst>
          </p:cNvPr>
          <p:cNvSpPr>
            <a:spLocks noGrp="1"/>
          </p:cNvSpPr>
          <p:nvPr>
            <p:ph type="title"/>
          </p:nvPr>
        </p:nvSpPr>
        <p:spPr/>
        <p:txBody>
          <a:bodyPr/>
          <a:lstStyle/>
          <a:p>
            <a:r>
              <a:rPr lang="es-MX" dirty="0"/>
              <a:t>Derecho a la igualdad ante la ley </a:t>
            </a:r>
            <a:br>
              <a:rPr lang="es-MX" dirty="0"/>
            </a:br>
            <a:endParaRPr lang="es-MX" dirty="0"/>
          </a:p>
        </p:txBody>
      </p:sp>
      <p:sp>
        <p:nvSpPr>
          <p:cNvPr id="3" name="Marcador de contenido 2">
            <a:extLst>
              <a:ext uri="{FF2B5EF4-FFF2-40B4-BE49-F238E27FC236}">
                <a16:creationId xmlns:a16="http://schemas.microsoft.com/office/drawing/2014/main" id="{2140D297-B719-B3CB-E17A-1B217ABE7000}"/>
              </a:ext>
            </a:extLst>
          </p:cNvPr>
          <p:cNvSpPr>
            <a:spLocks noGrp="1"/>
          </p:cNvSpPr>
          <p:nvPr>
            <p:ph idx="1"/>
          </p:nvPr>
        </p:nvSpPr>
        <p:spPr/>
        <p:txBody>
          <a:bodyPr/>
          <a:lstStyle/>
          <a:p>
            <a:pPr algn="just">
              <a:buFont typeface="Wingdings" panose="05000000000000000000" pitchFamily="2" charset="2"/>
              <a:buChar char="§"/>
            </a:pPr>
            <a:r>
              <a:rPr lang="es-MX" dirty="0"/>
              <a:t>Este derecho garantiza que todas las personas son iguales ante la ley y tienen derecho a igual protección y trato de parte de las autoridades. </a:t>
            </a:r>
          </a:p>
          <a:p>
            <a:pPr algn="just">
              <a:buFont typeface="Wingdings" panose="05000000000000000000" pitchFamily="2" charset="2"/>
              <a:buChar char="§"/>
            </a:pPr>
            <a:r>
              <a:rPr lang="es-MX" dirty="0"/>
              <a:t>En el contexto económico, esto implica que el Estado no puede discriminar arbitrariamente a los individuos en el ejercicio de sus actividades económicas.</a:t>
            </a:r>
          </a:p>
        </p:txBody>
      </p:sp>
    </p:spTree>
    <p:extLst>
      <p:ext uri="{BB962C8B-B14F-4D97-AF65-F5344CB8AC3E}">
        <p14:creationId xmlns:p14="http://schemas.microsoft.com/office/powerpoint/2010/main" val="918746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F133C8-966B-DFA9-DF60-7571FC69976A}"/>
              </a:ext>
            </a:extLst>
          </p:cNvPr>
          <p:cNvSpPr>
            <a:spLocks noGrp="1"/>
          </p:cNvSpPr>
          <p:nvPr>
            <p:ph type="title"/>
          </p:nvPr>
        </p:nvSpPr>
        <p:spPr/>
        <p:txBody>
          <a:bodyPr>
            <a:normAutofit/>
          </a:bodyPr>
          <a:lstStyle/>
          <a:p>
            <a:r>
              <a:rPr lang="es-MX" dirty="0"/>
              <a:t>Derecho a la libertad de trabajo y empresa</a:t>
            </a:r>
            <a:br>
              <a:rPr lang="es-MX" dirty="0"/>
            </a:br>
            <a:endParaRPr lang="es-MX" dirty="0"/>
          </a:p>
        </p:txBody>
      </p:sp>
      <p:sp>
        <p:nvSpPr>
          <p:cNvPr id="3" name="Marcador de contenido 2">
            <a:extLst>
              <a:ext uri="{FF2B5EF4-FFF2-40B4-BE49-F238E27FC236}">
                <a16:creationId xmlns:a16="http://schemas.microsoft.com/office/drawing/2014/main" id="{0CAA552C-7657-163C-5A2F-8C79705CDC82}"/>
              </a:ext>
            </a:extLst>
          </p:cNvPr>
          <p:cNvSpPr>
            <a:spLocks noGrp="1"/>
          </p:cNvSpPr>
          <p:nvPr>
            <p:ph idx="1"/>
          </p:nvPr>
        </p:nvSpPr>
        <p:spPr/>
        <p:txBody>
          <a:bodyPr/>
          <a:lstStyle/>
          <a:p>
            <a:pPr algn="just">
              <a:buFont typeface="Wingdings" panose="05000000000000000000" pitchFamily="2" charset="2"/>
              <a:buChar char="§"/>
            </a:pPr>
            <a:r>
              <a:rPr lang="es-MX" dirty="0"/>
              <a:t>Este derecho garantiza a todas las personas el derecho a trabajar en la actividad económica que elijan y a desarrollar cualquier tipo de empresa, sin más limitaciones que las establecidas por la ley.</a:t>
            </a:r>
          </a:p>
          <a:p>
            <a:pPr algn="just">
              <a:buFont typeface="Wingdings" panose="05000000000000000000" pitchFamily="2" charset="2"/>
              <a:buChar char="§"/>
            </a:pPr>
            <a:r>
              <a:rPr lang="es-MX" dirty="0"/>
              <a:t>Esto está en consonancia con el principio de libertad de empresa consagrado en la Constitución.</a:t>
            </a:r>
          </a:p>
        </p:txBody>
      </p:sp>
    </p:spTree>
    <p:extLst>
      <p:ext uri="{BB962C8B-B14F-4D97-AF65-F5344CB8AC3E}">
        <p14:creationId xmlns:p14="http://schemas.microsoft.com/office/powerpoint/2010/main" val="219561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E6F797-1559-2B22-5ED1-1043FA2C78A4}"/>
              </a:ext>
            </a:extLst>
          </p:cNvPr>
          <p:cNvSpPr>
            <a:spLocks noGrp="1"/>
          </p:cNvSpPr>
          <p:nvPr>
            <p:ph type="title"/>
          </p:nvPr>
        </p:nvSpPr>
        <p:spPr/>
        <p:txBody>
          <a:bodyPr/>
          <a:lstStyle/>
          <a:p>
            <a:r>
              <a:rPr lang="es-MX" dirty="0"/>
              <a:t>Derecho a la propiedad privada</a:t>
            </a:r>
          </a:p>
        </p:txBody>
      </p:sp>
      <p:sp>
        <p:nvSpPr>
          <p:cNvPr id="3" name="Marcador de contenido 2">
            <a:extLst>
              <a:ext uri="{FF2B5EF4-FFF2-40B4-BE49-F238E27FC236}">
                <a16:creationId xmlns:a16="http://schemas.microsoft.com/office/drawing/2014/main" id="{C65EBAE4-3CCE-49E7-2999-7EA7AB46FFCE}"/>
              </a:ext>
            </a:extLst>
          </p:cNvPr>
          <p:cNvSpPr>
            <a:spLocks noGrp="1"/>
          </p:cNvSpPr>
          <p:nvPr>
            <p:ph idx="1"/>
          </p:nvPr>
        </p:nvSpPr>
        <p:spPr/>
        <p:txBody>
          <a:bodyPr>
            <a:normAutofit/>
          </a:bodyPr>
          <a:lstStyle/>
          <a:p>
            <a:pPr algn="just">
              <a:buFont typeface="Wingdings" panose="05000000000000000000" pitchFamily="2" charset="2"/>
              <a:buChar char="§"/>
            </a:pPr>
            <a:r>
              <a:rPr lang="es-MX" dirty="0"/>
              <a:t>Este derecho reconoce a los individuos el derecho a poseer, usar, disfrutar y disponer de sus bienes de acuerdo con lo establecido por la ley.</a:t>
            </a:r>
          </a:p>
          <a:p>
            <a:pPr algn="just">
              <a:buFont typeface="Wingdings" panose="05000000000000000000" pitchFamily="2" charset="2"/>
              <a:buChar char="§"/>
            </a:pPr>
            <a:r>
              <a:rPr lang="es-MX" dirty="0"/>
              <a:t>Sin embargo, este derecho está sujeto a la función social de la propiedad, según la cual debe ser ejercido en beneficio de la comunidad.</a:t>
            </a:r>
          </a:p>
          <a:p>
            <a:pPr marL="0" indent="0" algn="just">
              <a:buNone/>
            </a:pPr>
            <a:endParaRPr lang="es-MX" dirty="0"/>
          </a:p>
        </p:txBody>
      </p:sp>
    </p:spTree>
    <p:extLst>
      <p:ext uri="{BB962C8B-B14F-4D97-AF65-F5344CB8AC3E}">
        <p14:creationId xmlns:p14="http://schemas.microsoft.com/office/powerpoint/2010/main" val="3005557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627F11-79BF-8B34-2F98-384E6A813E30}"/>
              </a:ext>
            </a:extLst>
          </p:cNvPr>
          <p:cNvSpPr>
            <a:spLocks noGrp="1"/>
          </p:cNvSpPr>
          <p:nvPr>
            <p:ph type="title"/>
          </p:nvPr>
        </p:nvSpPr>
        <p:spPr/>
        <p:txBody>
          <a:bodyPr/>
          <a:lstStyle/>
          <a:p>
            <a:r>
              <a:rPr lang="es-MX" dirty="0"/>
              <a:t>Función social de la propiedad</a:t>
            </a:r>
          </a:p>
        </p:txBody>
      </p:sp>
      <p:sp>
        <p:nvSpPr>
          <p:cNvPr id="3" name="Marcador de contenido 2">
            <a:extLst>
              <a:ext uri="{FF2B5EF4-FFF2-40B4-BE49-F238E27FC236}">
                <a16:creationId xmlns:a16="http://schemas.microsoft.com/office/drawing/2014/main" id="{C79829B6-33E0-49BC-3807-4B0FCDACA061}"/>
              </a:ext>
            </a:extLst>
          </p:cNvPr>
          <p:cNvSpPr>
            <a:spLocks noGrp="1"/>
          </p:cNvSpPr>
          <p:nvPr>
            <p:ph idx="1"/>
          </p:nvPr>
        </p:nvSpPr>
        <p:spPr/>
        <p:txBody>
          <a:bodyPr>
            <a:normAutofit fontScale="85000" lnSpcReduction="10000"/>
          </a:bodyPr>
          <a:lstStyle/>
          <a:p>
            <a:pPr algn="just">
              <a:buFont typeface="Wingdings" panose="05000000000000000000" pitchFamily="2" charset="2"/>
              <a:buChar char="§"/>
            </a:pPr>
            <a:r>
              <a:rPr lang="es-MX" dirty="0"/>
              <a:t> Importancia y fundamentos.</a:t>
            </a:r>
          </a:p>
          <a:p>
            <a:pPr lvl="1" algn="just">
              <a:buFont typeface="Wingdings" panose="05000000000000000000" pitchFamily="2" charset="2"/>
              <a:buChar char="§"/>
            </a:pPr>
            <a:r>
              <a:rPr lang="es-MX" dirty="0"/>
              <a:t> La función social de la propiedad es un principio fundamental en el orden público económico chileno, que reconoce que la propiedad privada debe ejercerse en beneficio de la comunidad.</a:t>
            </a:r>
          </a:p>
          <a:p>
            <a:pPr lvl="1" algn="just">
              <a:buFont typeface="Wingdings" panose="05000000000000000000" pitchFamily="2" charset="2"/>
              <a:buChar char="§"/>
            </a:pPr>
            <a:r>
              <a:rPr lang="es-MX" dirty="0"/>
              <a:t> Fundamenta la idea de que el ejercicio de los derechos de propiedad conlleva responsabilidades hacia la sociedad en su conjunto.</a:t>
            </a:r>
          </a:p>
          <a:p>
            <a:pPr algn="just">
              <a:buFont typeface="Wingdings" panose="05000000000000000000" pitchFamily="2" charset="2"/>
              <a:buChar char="§"/>
            </a:pPr>
            <a:r>
              <a:rPr lang="es-MX" dirty="0"/>
              <a:t>Relación con el bien común.</a:t>
            </a:r>
          </a:p>
          <a:p>
            <a:pPr lvl="1" algn="just">
              <a:buFont typeface="Wingdings" panose="05000000000000000000" pitchFamily="2" charset="2"/>
              <a:buChar char="§"/>
            </a:pPr>
            <a:r>
              <a:rPr lang="es-MX" dirty="0"/>
              <a:t> La función social de la propiedad busca armonizar los intereses individuales de los propietarios con el interés general de la sociedad.</a:t>
            </a:r>
          </a:p>
          <a:p>
            <a:pPr lvl="1" algn="just">
              <a:buFont typeface="Wingdings" panose="05000000000000000000" pitchFamily="2" charset="2"/>
              <a:buChar char="§"/>
            </a:pPr>
            <a:r>
              <a:rPr lang="es-MX" dirty="0"/>
              <a:t> Se orienta a asegurar que los recursos económicos y los bienes sean utilizados de manera eficiente y equitativa para el beneficio de toda la comunidad.</a:t>
            </a:r>
          </a:p>
          <a:p>
            <a:pPr algn="just">
              <a:buFont typeface="Wingdings" panose="05000000000000000000" pitchFamily="2" charset="2"/>
              <a:buChar char="§"/>
            </a:pPr>
            <a:r>
              <a:rPr lang="es-MX" dirty="0"/>
              <a:t> Ejemplos de aplicación.</a:t>
            </a:r>
          </a:p>
          <a:p>
            <a:pPr lvl="1" algn="just">
              <a:buFont typeface="Wingdings" panose="05000000000000000000" pitchFamily="2" charset="2"/>
              <a:buChar char="§"/>
            </a:pPr>
            <a:r>
              <a:rPr lang="es-MX" dirty="0"/>
              <a:t>Regulación de la propiedad rural para prevenir la concentración excesiva de tierras y promover su redistribución.</a:t>
            </a:r>
          </a:p>
          <a:p>
            <a:pPr lvl="1" algn="just">
              <a:buFont typeface="Wingdings" panose="05000000000000000000" pitchFamily="2" charset="2"/>
              <a:buChar char="§"/>
            </a:pPr>
            <a:r>
              <a:rPr lang="es-MX" dirty="0"/>
              <a:t>Normativas urbanísticas que buscan garantizar el acceso a la vivienda y el desarrollo equilibrado de las ciudades.</a:t>
            </a:r>
          </a:p>
          <a:p>
            <a:pPr lvl="1" algn="just">
              <a:buFont typeface="Wingdings" panose="05000000000000000000" pitchFamily="2" charset="2"/>
              <a:buChar char="§"/>
            </a:pPr>
            <a:r>
              <a:rPr lang="es-MX" dirty="0"/>
              <a:t>Medidas de protección del medio ambiente y de los recursos naturales para asegurar su preservación para las generaciones futuras.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639645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31DA28-1DC4-D367-33AC-EFE3EE59D4E3}"/>
              </a:ext>
            </a:extLst>
          </p:cNvPr>
          <p:cNvSpPr>
            <a:spLocks noGrp="1"/>
          </p:cNvSpPr>
          <p:nvPr>
            <p:ph type="title"/>
          </p:nvPr>
        </p:nvSpPr>
        <p:spPr/>
        <p:txBody>
          <a:bodyPr/>
          <a:lstStyle/>
          <a:p>
            <a:r>
              <a:rPr lang="es-MX" dirty="0"/>
              <a:t>Derecho a la libertad económica</a:t>
            </a:r>
          </a:p>
        </p:txBody>
      </p:sp>
      <p:sp>
        <p:nvSpPr>
          <p:cNvPr id="3" name="Marcador de contenido 2">
            <a:extLst>
              <a:ext uri="{FF2B5EF4-FFF2-40B4-BE49-F238E27FC236}">
                <a16:creationId xmlns:a16="http://schemas.microsoft.com/office/drawing/2014/main" id="{496892F2-7E76-2DA6-A2A2-21BF1D07F60C}"/>
              </a:ext>
            </a:extLst>
          </p:cNvPr>
          <p:cNvSpPr>
            <a:spLocks noGrp="1"/>
          </p:cNvSpPr>
          <p:nvPr>
            <p:ph idx="1"/>
          </p:nvPr>
        </p:nvSpPr>
        <p:spPr/>
        <p:txBody>
          <a:bodyPr/>
          <a:lstStyle/>
          <a:p>
            <a:pPr algn="just">
              <a:buFont typeface="Wingdings" panose="05000000000000000000" pitchFamily="2" charset="2"/>
              <a:buChar char="§"/>
            </a:pPr>
            <a:r>
              <a:rPr lang="es-MX" dirty="0"/>
              <a:t>Este derecho garantiza a todas las personas el derecho a desarrollar cualquier actividad económica, sin más limitaciones que las establecidas por la ley.</a:t>
            </a:r>
          </a:p>
          <a:p>
            <a:pPr algn="just">
              <a:buFont typeface="Wingdings" panose="05000000000000000000" pitchFamily="2" charset="2"/>
              <a:buChar char="§"/>
            </a:pPr>
            <a:r>
              <a:rPr lang="es-MX" dirty="0"/>
              <a:t>Esto está en consonancia con el principio de libertad de empresa consagrado en la Constitución.</a:t>
            </a:r>
          </a:p>
        </p:txBody>
      </p:sp>
    </p:spTree>
    <p:extLst>
      <p:ext uri="{BB962C8B-B14F-4D97-AF65-F5344CB8AC3E}">
        <p14:creationId xmlns:p14="http://schemas.microsoft.com/office/powerpoint/2010/main" val="4003606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48C18C-93E1-7544-8D46-886A01C061E9}"/>
              </a:ext>
            </a:extLst>
          </p:cNvPr>
          <p:cNvSpPr>
            <a:spLocks noGrp="1"/>
          </p:cNvSpPr>
          <p:nvPr>
            <p:ph type="title"/>
          </p:nvPr>
        </p:nvSpPr>
        <p:spPr/>
        <p:txBody>
          <a:bodyPr/>
          <a:lstStyle/>
          <a:p>
            <a:r>
              <a:rPr lang="es-MX" dirty="0"/>
              <a:t>Derecho a la seguridad social</a:t>
            </a:r>
          </a:p>
        </p:txBody>
      </p:sp>
      <p:sp>
        <p:nvSpPr>
          <p:cNvPr id="3" name="Marcador de contenido 2">
            <a:extLst>
              <a:ext uri="{FF2B5EF4-FFF2-40B4-BE49-F238E27FC236}">
                <a16:creationId xmlns:a16="http://schemas.microsoft.com/office/drawing/2014/main" id="{77F7EE91-489A-C6DE-187B-6370A31876EB}"/>
              </a:ext>
            </a:extLst>
          </p:cNvPr>
          <p:cNvSpPr>
            <a:spLocks noGrp="1"/>
          </p:cNvSpPr>
          <p:nvPr>
            <p:ph idx="1"/>
          </p:nvPr>
        </p:nvSpPr>
        <p:spPr/>
        <p:txBody>
          <a:bodyPr/>
          <a:lstStyle/>
          <a:p>
            <a:pPr algn="just">
              <a:buFont typeface="Wingdings" panose="05000000000000000000" pitchFamily="2" charset="2"/>
              <a:buChar char="§"/>
            </a:pPr>
            <a:r>
              <a:rPr lang="es-MX" dirty="0"/>
              <a:t>Este derecho garantiza a todas las personas el derecho a acceder a la seguridad social, que incluye la protección en caso de desempleo, enfermedad, invalidez, vejez u otros casos de pérdida de ingresos.</a:t>
            </a:r>
          </a:p>
          <a:p>
            <a:pPr algn="just">
              <a:buFont typeface="Wingdings" panose="05000000000000000000" pitchFamily="2" charset="2"/>
              <a:buChar char="§"/>
            </a:pPr>
            <a:r>
              <a:rPr lang="es-MX" dirty="0"/>
              <a:t>Esto implica que el Estado tiene la obligación de adoptar medidas para garantizar el bienestar económico de la población.</a:t>
            </a:r>
          </a:p>
          <a:p>
            <a:endParaRPr lang="es-MX" dirty="0"/>
          </a:p>
        </p:txBody>
      </p:sp>
    </p:spTree>
    <p:extLst>
      <p:ext uri="{BB962C8B-B14F-4D97-AF65-F5344CB8AC3E}">
        <p14:creationId xmlns:p14="http://schemas.microsoft.com/office/powerpoint/2010/main" val="1436911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D8925D-63D0-E274-AC6F-2EB099182AEB}"/>
              </a:ext>
            </a:extLst>
          </p:cNvPr>
          <p:cNvSpPr>
            <a:spLocks noGrp="1"/>
          </p:cNvSpPr>
          <p:nvPr>
            <p:ph type="title"/>
          </p:nvPr>
        </p:nvSpPr>
        <p:spPr/>
        <p:txBody>
          <a:bodyPr/>
          <a:lstStyle/>
          <a:p>
            <a:r>
              <a:rPr lang="es-MX" dirty="0"/>
              <a:t>conclusiones</a:t>
            </a:r>
          </a:p>
        </p:txBody>
      </p:sp>
      <p:sp>
        <p:nvSpPr>
          <p:cNvPr id="3" name="Marcador de contenido 2">
            <a:extLst>
              <a:ext uri="{FF2B5EF4-FFF2-40B4-BE49-F238E27FC236}">
                <a16:creationId xmlns:a16="http://schemas.microsoft.com/office/drawing/2014/main" id="{CD9036A4-FA51-8108-11B8-1D502AB41A40}"/>
              </a:ext>
            </a:extLst>
          </p:cNvPr>
          <p:cNvSpPr>
            <a:spLocks noGrp="1"/>
          </p:cNvSpPr>
          <p:nvPr>
            <p:ph idx="1"/>
          </p:nvPr>
        </p:nvSpPr>
        <p:spPr/>
        <p:txBody>
          <a:bodyPr/>
          <a:lstStyle/>
          <a:p>
            <a:pPr algn="just">
              <a:buFont typeface="Wingdings" panose="05000000000000000000" pitchFamily="2" charset="2"/>
              <a:buChar char="§"/>
            </a:pPr>
            <a:r>
              <a:rPr lang="es-MX" dirty="0"/>
              <a:t>En conclusión, el orden público económico en Chile bajo la Constitución de 1980 se fundamenta en principios como la libertad de empresa, la propiedad privada y la función social de la propiedad.</a:t>
            </a:r>
          </a:p>
          <a:p>
            <a:pPr algn="just">
              <a:buFont typeface="Wingdings" panose="05000000000000000000" pitchFamily="2" charset="2"/>
              <a:buChar char="§"/>
            </a:pPr>
            <a:r>
              <a:rPr lang="es-MX" dirty="0"/>
              <a:t>Estos principios se relacionan estrechamente con los derechos fundamentales consagrados en el artículo 19 de la Constitución, que garantizan a todas las personas el derecho a la igualdad ante la ley, la libertad de trabajo y empresa, la propiedad privada, la libertad económica y la seguridad social.</a:t>
            </a:r>
          </a:p>
          <a:p>
            <a:pPr algn="just">
              <a:buFont typeface="Wingdings" panose="05000000000000000000" pitchFamily="2" charset="2"/>
              <a:buChar char="§"/>
            </a:pPr>
            <a:r>
              <a:rPr lang="es-MX" dirty="0"/>
              <a:t>Sin embargo, es importante destacar que estos derechos no son absolutos y pueden ser limitados por el Estado en aras del bien común y el interés general.</a:t>
            </a:r>
          </a:p>
        </p:txBody>
      </p:sp>
    </p:spTree>
    <p:extLst>
      <p:ext uri="{BB962C8B-B14F-4D97-AF65-F5344CB8AC3E}">
        <p14:creationId xmlns:p14="http://schemas.microsoft.com/office/powerpoint/2010/main" val="175546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FDFAE-3697-49AD-4EA3-01135FDD7B49}"/>
              </a:ext>
            </a:extLst>
          </p:cNvPr>
          <p:cNvSpPr>
            <a:spLocks noGrp="1"/>
          </p:cNvSpPr>
          <p:nvPr>
            <p:ph type="title"/>
          </p:nvPr>
        </p:nvSpPr>
        <p:spPr/>
        <p:txBody>
          <a:bodyPr/>
          <a:lstStyle/>
          <a:p>
            <a:r>
              <a:rPr lang="es-MX" dirty="0"/>
              <a:t>Orden público económico y derechos fundamentales</a:t>
            </a:r>
          </a:p>
        </p:txBody>
      </p:sp>
      <p:sp>
        <p:nvSpPr>
          <p:cNvPr id="3" name="Marcador de texto 2">
            <a:extLst>
              <a:ext uri="{FF2B5EF4-FFF2-40B4-BE49-F238E27FC236}">
                <a16:creationId xmlns:a16="http://schemas.microsoft.com/office/drawing/2014/main" id="{E03BA060-E878-361F-3B6C-463463C07D04}"/>
              </a:ext>
            </a:extLst>
          </p:cNvPr>
          <p:cNvSpPr>
            <a:spLocks noGrp="1"/>
          </p:cNvSpPr>
          <p:nvPr>
            <p:ph type="body" idx="1"/>
          </p:nvPr>
        </p:nvSpPr>
        <p:spPr/>
        <p:txBody>
          <a:bodyPr/>
          <a:lstStyle/>
          <a:p>
            <a:endParaRPr lang="es-MX" dirty="0"/>
          </a:p>
        </p:txBody>
      </p:sp>
    </p:spTree>
    <p:extLst>
      <p:ext uri="{BB962C8B-B14F-4D97-AF65-F5344CB8AC3E}">
        <p14:creationId xmlns:p14="http://schemas.microsoft.com/office/powerpoint/2010/main" val="308999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D705B1-3C29-3DE9-1D2B-8487CD5C2AF1}"/>
              </a:ext>
            </a:extLst>
          </p:cNvPr>
          <p:cNvSpPr>
            <a:spLocks noGrp="1"/>
          </p:cNvSpPr>
          <p:nvPr>
            <p:ph type="title"/>
          </p:nvPr>
        </p:nvSpPr>
        <p:spPr/>
        <p:txBody>
          <a:bodyPr/>
          <a:lstStyle/>
          <a:p>
            <a:r>
              <a:rPr lang="es-MX" dirty="0"/>
              <a:t>introducción</a:t>
            </a:r>
          </a:p>
        </p:txBody>
      </p:sp>
      <p:sp>
        <p:nvSpPr>
          <p:cNvPr id="3" name="Marcador de contenido 2">
            <a:extLst>
              <a:ext uri="{FF2B5EF4-FFF2-40B4-BE49-F238E27FC236}">
                <a16:creationId xmlns:a16="http://schemas.microsoft.com/office/drawing/2014/main" id="{19AE4982-BC95-1B91-7015-3F1691BCF8A6}"/>
              </a:ext>
            </a:extLst>
          </p:cNvPr>
          <p:cNvSpPr>
            <a:spLocks noGrp="1"/>
          </p:cNvSpPr>
          <p:nvPr>
            <p:ph idx="1"/>
          </p:nvPr>
        </p:nvSpPr>
        <p:spPr/>
        <p:txBody>
          <a:bodyPr/>
          <a:lstStyle/>
          <a:p>
            <a:pPr algn="just">
              <a:buFont typeface="Wingdings" panose="05000000000000000000" pitchFamily="2" charset="2"/>
              <a:buChar char="§"/>
            </a:pPr>
            <a:r>
              <a:rPr lang="es-MX" dirty="0"/>
              <a:t>La Constitución Política de la República de Chile, promulgada en 1980, ha sido objeto de numerosas críticas y debates en relación con diversos aspectos de su contenido y aplicación.</a:t>
            </a:r>
          </a:p>
          <a:p>
            <a:pPr algn="just">
              <a:buFont typeface="Wingdings" panose="05000000000000000000" pitchFamily="2" charset="2"/>
              <a:buChar char="§"/>
            </a:pPr>
            <a:r>
              <a:rPr lang="es-MX" dirty="0"/>
              <a:t>Entre los aspectos más controvertidos se encuentra el régimen jurídico del orden público económico, que establece los principios y normas que rigen la actividad económica en el país.</a:t>
            </a:r>
          </a:p>
          <a:p>
            <a:pPr algn="just">
              <a:buFont typeface="Wingdings" panose="05000000000000000000" pitchFamily="2" charset="2"/>
              <a:buChar char="§"/>
            </a:pPr>
            <a:r>
              <a:rPr lang="es-MX" dirty="0"/>
              <a:t>En esta presentación, se analizará el orden público económico en Chile bajo la Constitución de 1980, así como su relación con los derechos fundamentales consagrados en el artículo 19 de dicha Constitución.</a:t>
            </a:r>
          </a:p>
        </p:txBody>
      </p:sp>
    </p:spTree>
    <p:extLst>
      <p:ext uri="{BB962C8B-B14F-4D97-AF65-F5344CB8AC3E}">
        <p14:creationId xmlns:p14="http://schemas.microsoft.com/office/powerpoint/2010/main" val="259000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4EEFAE-F7C8-EB3A-972A-B74DE39E8CD7}"/>
              </a:ext>
            </a:extLst>
          </p:cNvPr>
          <p:cNvSpPr>
            <a:spLocks noGrp="1"/>
          </p:cNvSpPr>
          <p:nvPr>
            <p:ph type="title"/>
          </p:nvPr>
        </p:nvSpPr>
        <p:spPr/>
        <p:txBody>
          <a:bodyPr/>
          <a:lstStyle/>
          <a:p>
            <a:r>
              <a:rPr lang="es-MX" dirty="0"/>
              <a:t>El orden público económico</a:t>
            </a:r>
          </a:p>
        </p:txBody>
      </p:sp>
      <p:sp>
        <p:nvSpPr>
          <p:cNvPr id="3" name="Marcador de contenido 2">
            <a:extLst>
              <a:ext uri="{FF2B5EF4-FFF2-40B4-BE49-F238E27FC236}">
                <a16:creationId xmlns:a16="http://schemas.microsoft.com/office/drawing/2014/main" id="{757E62C2-D163-7772-25EE-E1EFC4907662}"/>
              </a:ext>
            </a:extLst>
          </p:cNvPr>
          <p:cNvSpPr>
            <a:spLocks noGrp="1"/>
          </p:cNvSpPr>
          <p:nvPr>
            <p:ph idx="1"/>
          </p:nvPr>
        </p:nvSpPr>
        <p:spPr/>
        <p:txBody>
          <a:bodyPr/>
          <a:lstStyle/>
          <a:p>
            <a:pPr algn="just">
              <a:buFont typeface="Wingdings" panose="05000000000000000000" pitchFamily="2" charset="2"/>
              <a:buChar char="§"/>
            </a:pPr>
            <a:r>
              <a:rPr lang="es-MX" dirty="0"/>
              <a:t>El orden público económico en Chile se encuentra regulado principalmente en la Constitución de 1980 y en la legislación complementaria que se ha dictado en su desarrollo.</a:t>
            </a:r>
          </a:p>
          <a:p>
            <a:pPr algn="just">
              <a:buFont typeface="Wingdings" panose="05000000000000000000" pitchFamily="2" charset="2"/>
              <a:buChar char="§"/>
            </a:pPr>
            <a:r>
              <a:rPr lang="es-MX" dirty="0"/>
              <a:t>La Constitución establece los principios fundamentales que rigen la actividad económica en el país, entre los que destacan la libertad de empresa, la propiedad privada y la función social de la propiedad.</a:t>
            </a:r>
          </a:p>
        </p:txBody>
      </p:sp>
    </p:spTree>
    <p:extLst>
      <p:ext uri="{BB962C8B-B14F-4D97-AF65-F5344CB8AC3E}">
        <p14:creationId xmlns:p14="http://schemas.microsoft.com/office/powerpoint/2010/main" val="302285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8DA057-CC2B-C8CE-726F-38A4406DC374}"/>
              </a:ext>
            </a:extLst>
          </p:cNvPr>
          <p:cNvSpPr>
            <a:spLocks noGrp="1"/>
          </p:cNvSpPr>
          <p:nvPr>
            <p:ph type="title"/>
          </p:nvPr>
        </p:nvSpPr>
        <p:spPr/>
        <p:txBody>
          <a:bodyPr/>
          <a:lstStyle/>
          <a:p>
            <a:r>
              <a:rPr lang="es-MX" dirty="0"/>
              <a:t>La libertad de empresa</a:t>
            </a:r>
          </a:p>
        </p:txBody>
      </p:sp>
      <p:sp>
        <p:nvSpPr>
          <p:cNvPr id="3" name="Marcador de contenido 2">
            <a:extLst>
              <a:ext uri="{FF2B5EF4-FFF2-40B4-BE49-F238E27FC236}">
                <a16:creationId xmlns:a16="http://schemas.microsoft.com/office/drawing/2014/main" id="{6764A3A9-A50C-7CA8-895B-FB24C954615F}"/>
              </a:ext>
            </a:extLst>
          </p:cNvPr>
          <p:cNvSpPr>
            <a:spLocks noGrp="1"/>
          </p:cNvSpPr>
          <p:nvPr>
            <p:ph idx="1"/>
          </p:nvPr>
        </p:nvSpPr>
        <p:spPr/>
        <p:txBody>
          <a:bodyPr/>
          <a:lstStyle/>
          <a:p>
            <a:pPr algn="just">
              <a:buFont typeface="Wingdings" panose="05000000000000000000" pitchFamily="2" charset="2"/>
              <a:buChar char="§"/>
            </a:pPr>
            <a:r>
              <a:rPr lang="es-MX" dirty="0"/>
              <a:t>La libertad de empresa, consagrada en el artículo 19 de la Constitución, garantiza a todas las personas el derecho a desarrollar cualquier actividad económica, sin más limitaciones que las establecidas por la ley. </a:t>
            </a:r>
          </a:p>
          <a:p>
            <a:pPr algn="just">
              <a:buFont typeface="Wingdings" panose="05000000000000000000" pitchFamily="2" charset="2"/>
              <a:buChar char="§"/>
            </a:pPr>
            <a:r>
              <a:rPr lang="es-MX" dirty="0"/>
              <a:t>Esto significa que el Estado no puede intervenir de manera arbitraria en la actividad económica de los particulares, salvo en los casos expresamente previstos por la ley.</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282738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5509AF-B04E-14C3-3F41-AE2BEF8C7188}"/>
              </a:ext>
            </a:extLst>
          </p:cNvPr>
          <p:cNvSpPr>
            <a:spLocks noGrp="1"/>
          </p:cNvSpPr>
          <p:nvPr>
            <p:ph type="title"/>
          </p:nvPr>
        </p:nvSpPr>
        <p:spPr/>
        <p:txBody>
          <a:bodyPr/>
          <a:lstStyle/>
          <a:p>
            <a:r>
              <a:rPr lang="es-MX" dirty="0"/>
              <a:t>La propiedad privada</a:t>
            </a:r>
          </a:p>
        </p:txBody>
      </p:sp>
      <p:sp>
        <p:nvSpPr>
          <p:cNvPr id="3" name="Marcador de contenido 2">
            <a:extLst>
              <a:ext uri="{FF2B5EF4-FFF2-40B4-BE49-F238E27FC236}">
                <a16:creationId xmlns:a16="http://schemas.microsoft.com/office/drawing/2014/main" id="{F453ADD0-AF22-EFDB-B692-F32298DE7E06}"/>
              </a:ext>
            </a:extLst>
          </p:cNvPr>
          <p:cNvSpPr>
            <a:spLocks noGrp="1"/>
          </p:cNvSpPr>
          <p:nvPr>
            <p:ph idx="1"/>
          </p:nvPr>
        </p:nvSpPr>
        <p:spPr/>
        <p:txBody>
          <a:bodyPr/>
          <a:lstStyle/>
          <a:p>
            <a:pPr algn="just">
              <a:buFont typeface="Wingdings" panose="05000000000000000000" pitchFamily="2" charset="2"/>
              <a:buChar char="§"/>
            </a:pPr>
            <a:r>
              <a:rPr lang="es-MX" dirty="0"/>
              <a:t>Por su parte, el principio de propiedad privada reconoce a los individuos el derecho a poseer, usar, disfrutar y disponer de sus bienes de acuerdo con lo establecido por la ley.</a:t>
            </a:r>
          </a:p>
          <a:p>
            <a:pPr algn="just">
              <a:buFont typeface="Wingdings" panose="05000000000000000000" pitchFamily="2" charset="2"/>
              <a:buChar char="§"/>
            </a:pPr>
            <a:r>
              <a:rPr lang="es-MX" dirty="0"/>
              <a:t>Sin embargo, este derecho no es absoluto, ya que la Constitución también establece la función social de la propiedad, según la cual ésta debe ser ejercida en beneficio de la comunidad.</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39797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FD0EC5-DF39-1ECB-32A7-AF4C309F2E5E}"/>
              </a:ext>
            </a:extLst>
          </p:cNvPr>
          <p:cNvSpPr>
            <a:spLocks noGrp="1"/>
          </p:cNvSpPr>
          <p:nvPr>
            <p:ph type="title"/>
          </p:nvPr>
        </p:nvSpPr>
        <p:spPr/>
        <p:txBody>
          <a:bodyPr/>
          <a:lstStyle/>
          <a:p>
            <a:r>
              <a:rPr lang="es-MX" dirty="0"/>
              <a:t>Marco institucional</a:t>
            </a:r>
          </a:p>
        </p:txBody>
      </p:sp>
      <p:sp>
        <p:nvSpPr>
          <p:cNvPr id="3" name="Marcador de contenido 2">
            <a:extLst>
              <a:ext uri="{FF2B5EF4-FFF2-40B4-BE49-F238E27FC236}">
                <a16:creationId xmlns:a16="http://schemas.microsoft.com/office/drawing/2014/main" id="{69A100A4-A68D-A53D-56F0-A3713A34F03F}"/>
              </a:ext>
            </a:extLst>
          </p:cNvPr>
          <p:cNvSpPr>
            <a:spLocks noGrp="1"/>
          </p:cNvSpPr>
          <p:nvPr>
            <p:ph idx="1"/>
          </p:nvPr>
        </p:nvSpPr>
        <p:spPr/>
        <p:txBody>
          <a:bodyPr/>
          <a:lstStyle/>
          <a:p>
            <a:pPr algn="just">
              <a:buFont typeface="Wingdings" panose="05000000000000000000" pitchFamily="2" charset="2"/>
              <a:buChar char="§"/>
            </a:pPr>
            <a:r>
              <a:rPr lang="es-MX" dirty="0"/>
              <a:t>Sistema económico mixto.</a:t>
            </a:r>
          </a:p>
          <a:p>
            <a:pPr algn="just">
              <a:buFont typeface="Wingdings" panose="05000000000000000000" pitchFamily="2" charset="2"/>
              <a:buChar char="§"/>
            </a:pPr>
            <a:r>
              <a:rPr lang="es-MX" dirty="0"/>
              <a:t>Rol del Estado en la economía.</a:t>
            </a:r>
          </a:p>
          <a:p>
            <a:pPr algn="just">
              <a:buFont typeface="Wingdings" panose="05000000000000000000" pitchFamily="2" charset="2"/>
              <a:buChar char="§"/>
            </a:pPr>
            <a:r>
              <a:rPr lang="es-MX" dirty="0"/>
              <a:t>Instituciones reguladoras.</a:t>
            </a:r>
          </a:p>
        </p:txBody>
      </p:sp>
    </p:spTree>
    <p:extLst>
      <p:ext uri="{BB962C8B-B14F-4D97-AF65-F5344CB8AC3E}">
        <p14:creationId xmlns:p14="http://schemas.microsoft.com/office/powerpoint/2010/main" val="2544629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8BE911-73F9-64B0-9A66-D1CD1A0D7647}"/>
              </a:ext>
            </a:extLst>
          </p:cNvPr>
          <p:cNvSpPr>
            <a:spLocks noGrp="1"/>
          </p:cNvSpPr>
          <p:nvPr>
            <p:ph type="title"/>
          </p:nvPr>
        </p:nvSpPr>
        <p:spPr/>
        <p:txBody>
          <a:bodyPr/>
          <a:lstStyle/>
          <a:p>
            <a:r>
              <a:rPr lang="es-MX" dirty="0"/>
              <a:t>Sistema económico mixto</a:t>
            </a:r>
          </a:p>
        </p:txBody>
      </p:sp>
      <p:sp>
        <p:nvSpPr>
          <p:cNvPr id="3" name="Marcador de contenido 2">
            <a:extLst>
              <a:ext uri="{FF2B5EF4-FFF2-40B4-BE49-F238E27FC236}">
                <a16:creationId xmlns:a16="http://schemas.microsoft.com/office/drawing/2014/main" id="{E8E9FA0D-EF49-E3DB-01AD-DA7E7E026D88}"/>
              </a:ext>
            </a:extLst>
          </p:cNvPr>
          <p:cNvSpPr>
            <a:spLocks noGrp="1"/>
          </p:cNvSpPr>
          <p:nvPr>
            <p:ph idx="1"/>
          </p:nvPr>
        </p:nvSpPr>
        <p:spPr/>
        <p:txBody>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Además de estos principios fundamentales, la Constitución también establece el marco institucional en el que se desenvuelve la actividad económica en Chile. </a:t>
            </a:r>
          </a:p>
          <a:p>
            <a:pPr algn="just">
              <a:buFont typeface="Wingdings" panose="05000000000000000000" pitchFamily="2" charset="2"/>
              <a:buChar char="§"/>
            </a:pPr>
            <a:r>
              <a:rPr lang="es-MX" dirty="0"/>
              <a:t>En este sentido, se establece la existencia de un sistema económico mixto, en el que coexisten la iniciativa privada y la intervención del Estado en la economía.</a:t>
            </a:r>
          </a:p>
          <a:p>
            <a:pPr algn="just">
              <a:buFont typeface="Wingdings" panose="05000000000000000000" pitchFamily="2" charset="2"/>
              <a:buChar char="§"/>
            </a:pPr>
            <a:r>
              <a:rPr lang="es-MX" dirty="0"/>
              <a:t>El sistema busca combinar los beneficios de la eficiencia del mercado con la protección de los intereses sociales y el desarrollo equitativo.</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729121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F52426-A9E7-3834-5B55-C2A20463FE85}"/>
              </a:ext>
            </a:extLst>
          </p:cNvPr>
          <p:cNvSpPr>
            <a:spLocks noGrp="1"/>
          </p:cNvSpPr>
          <p:nvPr>
            <p:ph type="title"/>
          </p:nvPr>
        </p:nvSpPr>
        <p:spPr/>
        <p:txBody>
          <a:bodyPr/>
          <a:lstStyle/>
          <a:p>
            <a:r>
              <a:rPr lang="es-MX" dirty="0"/>
              <a:t>Rol del Estado en la Economía</a:t>
            </a:r>
            <a:br>
              <a:rPr lang="es-MX" dirty="0"/>
            </a:br>
            <a:endParaRPr lang="es-MX" dirty="0"/>
          </a:p>
        </p:txBody>
      </p:sp>
      <p:sp>
        <p:nvSpPr>
          <p:cNvPr id="3" name="Marcador de contenido 2">
            <a:extLst>
              <a:ext uri="{FF2B5EF4-FFF2-40B4-BE49-F238E27FC236}">
                <a16:creationId xmlns:a16="http://schemas.microsoft.com/office/drawing/2014/main" id="{D676B463-844A-CC7C-B87C-91C4ADA25768}"/>
              </a:ext>
            </a:extLst>
          </p:cNvPr>
          <p:cNvSpPr>
            <a:spLocks noGrp="1"/>
          </p:cNvSpPr>
          <p:nvPr>
            <p:ph idx="1"/>
          </p:nvPr>
        </p:nvSpPr>
        <p:spPr/>
        <p:txBody>
          <a:bodyPr>
            <a:normAutofit/>
          </a:bodyPr>
          <a:lstStyle/>
          <a:p>
            <a:pPr algn="just">
              <a:buFont typeface="Wingdings" panose="05000000000000000000" pitchFamily="2" charset="2"/>
              <a:buChar char="§"/>
            </a:pPr>
            <a:r>
              <a:rPr lang="es-MX" dirty="0"/>
              <a:t>El Estado chileno desempeña un papel activo en la regulación y supervisión de la actividad económica.</a:t>
            </a:r>
          </a:p>
          <a:p>
            <a:pPr algn="just">
              <a:buFont typeface="Wingdings" panose="05000000000000000000" pitchFamily="2" charset="2"/>
              <a:buChar char="§"/>
            </a:pPr>
            <a:r>
              <a:rPr lang="es-MX" dirty="0"/>
              <a:t>Interviene para corregir fallas de mercado, promover la competencia y garantizar el acceso equitativo a bienes y servicios esenciales.</a:t>
            </a:r>
          </a:p>
          <a:p>
            <a:endParaRPr lang="es-MX" dirty="0"/>
          </a:p>
          <a:p>
            <a:endParaRPr lang="es-MX" dirty="0"/>
          </a:p>
        </p:txBody>
      </p:sp>
    </p:spTree>
    <p:extLst>
      <p:ext uri="{BB962C8B-B14F-4D97-AF65-F5344CB8AC3E}">
        <p14:creationId xmlns:p14="http://schemas.microsoft.com/office/powerpoint/2010/main" val="22386281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139</TotalTime>
  <Words>1213</Words>
  <Application>Microsoft Office PowerPoint</Application>
  <PresentationFormat>Panorámica</PresentationFormat>
  <Paragraphs>72</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Tw Cen MT</vt:lpstr>
      <vt:lpstr>Tw Cen MT Condensed</vt:lpstr>
      <vt:lpstr>Wingdings</vt:lpstr>
      <vt:lpstr>Wingdings 3</vt:lpstr>
      <vt:lpstr>Integral</vt:lpstr>
      <vt:lpstr>Mercados regulados clase 11</vt:lpstr>
      <vt:lpstr>Orden público económico y derechos fundamentales</vt:lpstr>
      <vt:lpstr>introducción</vt:lpstr>
      <vt:lpstr>El orden público económico</vt:lpstr>
      <vt:lpstr>La libertad de empresa</vt:lpstr>
      <vt:lpstr>La propiedad privada</vt:lpstr>
      <vt:lpstr>Marco institucional</vt:lpstr>
      <vt:lpstr>Sistema económico mixto</vt:lpstr>
      <vt:lpstr>Rol del Estado en la Economía </vt:lpstr>
      <vt:lpstr>Instituciones Reguladoras </vt:lpstr>
      <vt:lpstr>Relación con los Derechos Fundamentales del Artículo 19.</vt:lpstr>
      <vt:lpstr>Derecho a la igualdad ante la ley  </vt:lpstr>
      <vt:lpstr>Derecho a la libertad de trabajo y empresa </vt:lpstr>
      <vt:lpstr>Derecho a la propiedad privada</vt:lpstr>
      <vt:lpstr>Función social de la propiedad</vt:lpstr>
      <vt:lpstr>Derecho a la libertad económica</vt:lpstr>
      <vt:lpstr>Derecho a la seguridad social</vt:lpstr>
      <vt:lpstr>conclusiones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Mercados regulados clase 9</dc:title>
  <dc:creator>Rafael Plaza</dc:creator>
  <cp:lastModifiedBy>Rafael Plaza</cp:lastModifiedBy>
  <cp:revision>2</cp:revision>
  <dcterms:created xsi:type="dcterms:W3CDTF">2024-04-03T16:42:14Z</dcterms:created>
  <dcterms:modified xsi:type="dcterms:W3CDTF">2024-04-09T15:16:24Z</dcterms:modified>
</cp:coreProperties>
</file>