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73" r:id="rId15"/>
    <p:sldId id="272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3C5B5-5941-44D4-A31A-0DEB377BFA83}" v="42" dt="2024-04-04T00:26:5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660"/>
  </p:normalViewPr>
  <p:slideViewPr>
    <p:cSldViewPr snapToGrid="0">
      <p:cViewPr>
        <p:scale>
          <a:sx n="76" d="100"/>
          <a:sy n="76" d="100"/>
        </p:scale>
        <p:origin x="2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Plaza" userId="6d823b37fb43ba68" providerId="LiveId" clId="{8E03C5B5-5941-44D4-A31A-0DEB377BFA83}"/>
    <pc:docChg chg="undo custSel addSld delSld modSld sldOrd">
      <pc:chgData name="Rafael Plaza" userId="6d823b37fb43ba68" providerId="LiveId" clId="{8E03C5B5-5941-44D4-A31A-0DEB377BFA83}" dt="2024-04-04T00:26:59.788" v="761" actId="1076"/>
      <pc:docMkLst>
        <pc:docMk/>
      </pc:docMkLst>
      <pc:sldChg chg="modSp new del mod">
        <pc:chgData name="Rafael Plaza" userId="6d823b37fb43ba68" providerId="LiveId" clId="{8E03C5B5-5941-44D4-A31A-0DEB377BFA83}" dt="2024-04-03T17:45:14.914" v="150" actId="2696"/>
        <pc:sldMkLst>
          <pc:docMk/>
          <pc:sldMk cId="1400177806" sldId="264"/>
        </pc:sldMkLst>
        <pc:spChg chg="mod">
          <ac:chgData name="Rafael Plaza" userId="6d823b37fb43ba68" providerId="LiveId" clId="{8E03C5B5-5941-44D4-A31A-0DEB377BFA83}" dt="2024-04-03T17:20:51.587" v="38" actId="20577"/>
          <ac:spMkLst>
            <pc:docMk/>
            <pc:sldMk cId="1400177806" sldId="264"/>
            <ac:spMk id="2" creationId="{730024E8-2EA4-412B-75E6-335451B74D06}"/>
          </ac:spMkLst>
        </pc:spChg>
      </pc:sldChg>
      <pc:sldChg chg="modSp new mod">
        <pc:chgData name="Rafael Plaza" userId="6d823b37fb43ba68" providerId="LiveId" clId="{8E03C5B5-5941-44D4-A31A-0DEB377BFA83}" dt="2024-04-03T23:32:40.203" v="220" actId="20577"/>
        <pc:sldMkLst>
          <pc:docMk/>
          <pc:sldMk cId="2088330191" sldId="264"/>
        </pc:sldMkLst>
        <pc:spChg chg="mod">
          <ac:chgData name="Rafael Plaza" userId="6d823b37fb43ba68" providerId="LiveId" clId="{8E03C5B5-5941-44D4-A31A-0DEB377BFA83}" dt="2024-04-03T23:31:40.292" v="168" actId="20577"/>
          <ac:spMkLst>
            <pc:docMk/>
            <pc:sldMk cId="2088330191" sldId="264"/>
            <ac:spMk id="2" creationId="{D1BB53D8-2C3C-A7C3-1152-312B740FD704}"/>
          </ac:spMkLst>
        </pc:spChg>
        <pc:spChg chg="mod">
          <ac:chgData name="Rafael Plaza" userId="6d823b37fb43ba68" providerId="LiveId" clId="{8E03C5B5-5941-44D4-A31A-0DEB377BFA83}" dt="2024-04-03T23:32:40.203" v="220" actId="20577"/>
          <ac:spMkLst>
            <pc:docMk/>
            <pc:sldMk cId="2088330191" sldId="264"/>
            <ac:spMk id="3" creationId="{5AA23643-0E55-60C1-FE77-F399C092D3A6}"/>
          </ac:spMkLst>
        </pc:spChg>
      </pc:sldChg>
      <pc:sldChg chg="addSp delSp modSp new del mod">
        <pc:chgData name="Rafael Plaza" userId="6d823b37fb43ba68" providerId="LiveId" clId="{8E03C5B5-5941-44D4-A31A-0DEB377BFA83}" dt="2024-04-03T17:45:14.914" v="150" actId="2696"/>
        <pc:sldMkLst>
          <pc:docMk/>
          <pc:sldMk cId="1729972926" sldId="265"/>
        </pc:sldMkLst>
        <pc:spChg chg="mod">
          <ac:chgData name="Rafael Plaza" userId="6d823b37fb43ba68" providerId="LiveId" clId="{8E03C5B5-5941-44D4-A31A-0DEB377BFA83}" dt="2024-04-03T17:26:50.752" v="41" actId="20578"/>
          <ac:spMkLst>
            <pc:docMk/>
            <pc:sldMk cId="1729972926" sldId="265"/>
            <ac:spMk id="2" creationId="{4B419F8D-650B-B8CC-E001-7D6BBFEEEACA}"/>
          </ac:spMkLst>
        </pc:spChg>
        <pc:spChg chg="mod">
          <ac:chgData name="Rafael Plaza" userId="6d823b37fb43ba68" providerId="LiveId" clId="{8E03C5B5-5941-44D4-A31A-0DEB377BFA83}" dt="2024-04-03T17:33:05.158" v="111" actId="27636"/>
          <ac:spMkLst>
            <pc:docMk/>
            <pc:sldMk cId="1729972926" sldId="265"/>
            <ac:spMk id="3" creationId="{4D60154B-57D6-C317-7106-0A00D3E79148}"/>
          </ac:spMkLst>
        </pc:spChg>
        <pc:spChg chg="del mod">
          <ac:chgData name="Rafael Plaza" userId="6d823b37fb43ba68" providerId="LiveId" clId="{8E03C5B5-5941-44D4-A31A-0DEB377BFA83}" dt="2024-04-03T17:37:03.509" v="136"/>
          <ac:spMkLst>
            <pc:docMk/>
            <pc:sldMk cId="1729972926" sldId="265"/>
            <ac:spMk id="4" creationId="{0D17D3A0-F764-F157-3FCE-F58EF59F796E}"/>
          </ac:spMkLst>
        </pc:spChg>
        <pc:picChg chg="add mod">
          <ac:chgData name="Rafael Plaza" userId="6d823b37fb43ba68" providerId="LiveId" clId="{8E03C5B5-5941-44D4-A31A-0DEB377BFA83}" dt="2024-04-03T17:37:09.997" v="137" actId="14100"/>
          <ac:picMkLst>
            <pc:docMk/>
            <pc:sldMk cId="1729972926" sldId="265"/>
            <ac:picMk id="5" creationId="{6B43D237-3ED5-EE51-9FD6-B866ABD6DA35}"/>
          </ac:picMkLst>
        </pc:picChg>
      </pc:sldChg>
      <pc:sldChg chg="addSp delSp modSp new mod">
        <pc:chgData name="Rafael Plaza" userId="6d823b37fb43ba68" providerId="LiveId" clId="{8E03C5B5-5941-44D4-A31A-0DEB377BFA83}" dt="2024-04-04T00:25:56.769" v="759" actId="1076"/>
        <pc:sldMkLst>
          <pc:docMk/>
          <pc:sldMk cId="1950379824" sldId="265"/>
        </pc:sldMkLst>
        <pc:spChg chg="mod">
          <ac:chgData name="Rafael Plaza" userId="6d823b37fb43ba68" providerId="LiveId" clId="{8E03C5B5-5941-44D4-A31A-0DEB377BFA83}" dt="2024-04-03T23:33:19.233" v="224" actId="20577"/>
          <ac:spMkLst>
            <pc:docMk/>
            <pc:sldMk cId="1950379824" sldId="265"/>
            <ac:spMk id="2" creationId="{55EA79E7-D874-2832-D02B-E047FB940E69}"/>
          </ac:spMkLst>
        </pc:spChg>
        <pc:spChg chg="mod">
          <ac:chgData name="Rafael Plaza" userId="6d823b37fb43ba68" providerId="LiveId" clId="{8E03C5B5-5941-44D4-A31A-0DEB377BFA83}" dt="2024-04-03T23:40:38.765" v="297" actId="20577"/>
          <ac:spMkLst>
            <pc:docMk/>
            <pc:sldMk cId="1950379824" sldId="265"/>
            <ac:spMk id="3" creationId="{BDE0A843-7AA2-DFE9-9025-6AF179A818FE}"/>
          </ac:spMkLst>
        </pc:spChg>
        <pc:spChg chg="del">
          <ac:chgData name="Rafael Plaza" userId="6d823b37fb43ba68" providerId="LiveId" clId="{8E03C5B5-5941-44D4-A31A-0DEB377BFA83}" dt="2024-04-04T00:25:42.599" v="756"/>
          <ac:spMkLst>
            <pc:docMk/>
            <pc:sldMk cId="1950379824" sldId="265"/>
            <ac:spMk id="4" creationId="{6B2508AD-5DC0-9722-C88B-B692EF5EACFA}"/>
          </ac:spMkLst>
        </pc:spChg>
        <pc:picChg chg="add mod">
          <ac:chgData name="Rafael Plaza" userId="6d823b37fb43ba68" providerId="LiveId" clId="{8E03C5B5-5941-44D4-A31A-0DEB377BFA83}" dt="2024-04-04T00:25:56.769" v="759" actId="1076"/>
          <ac:picMkLst>
            <pc:docMk/>
            <pc:sldMk cId="1950379824" sldId="265"/>
            <ac:picMk id="5" creationId="{E2E99B70-8E9C-FE76-3509-71ECC495902F}"/>
          </ac:picMkLst>
        </pc:picChg>
      </pc:sldChg>
      <pc:sldChg chg="addSp delSp modSp new mod">
        <pc:chgData name="Rafael Plaza" userId="6d823b37fb43ba68" providerId="LiveId" clId="{8E03C5B5-5941-44D4-A31A-0DEB377BFA83}" dt="2024-04-03T23:56:08.882" v="596" actId="1076"/>
        <pc:sldMkLst>
          <pc:docMk/>
          <pc:sldMk cId="2290105312" sldId="266"/>
        </pc:sldMkLst>
        <pc:spChg chg="mod">
          <ac:chgData name="Rafael Plaza" userId="6d823b37fb43ba68" providerId="LiveId" clId="{8E03C5B5-5941-44D4-A31A-0DEB377BFA83}" dt="2024-04-03T23:34:52.668" v="236" actId="20577"/>
          <ac:spMkLst>
            <pc:docMk/>
            <pc:sldMk cId="2290105312" sldId="266"/>
            <ac:spMk id="2" creationId="{34E0841D-74AB-97F4-29A7-5162083CF058}"/>
          </ac:spMkLst>
        </pc:spChg>
        <pc:spChg chg="mod">
          <ac:chgData name="Rafael Plaza" userId="6d823b37fb43ba68" providerId="LiveId" clId="{8E03C5B5-5941-44D4-A31A-0DEB377BFA83}" dt="2024-04-03T23:44:06.144" v="355" actId="20577"/>
          <ac:spMkLst>
            <pc:docMk/>
            <pc:sldMk cId="2290105312" sldId="266"/>
            <ac:spMk id="3" creationId="{32C5C7EF-4FA4-564F-9DFF-012C41C3E057}"/>
          </ac:spMkLst>
        </pc:spChg>
        <pc:spChg chg="del mod">
          <ac:chgData name="Rafael Plaza" userId="6d823b37fb43ba68" providerId="LiveId" clId="{8E03C5B5-5941-44D4-A31A-0DEB377BFA83}" dt="2024-04-03T23:55:41.407" v="591"/>
          <ac:spMkLst>
            <pc:docMk/>
            <pc:sldMk cId="2290105312" sldId="266"/>
            <ac:spMk id="4" creationId="{34D7D8EF-840F-9273-CA8D-DFFB00922270}"/>
          </ac:spMkLst>
        </pc:spChg>
        <pc:picChg chg="add mod">
          <ac:chgData name="Rafael Plaza" userId="6d823b37fb43ba68" providerId="LiveId" clId="{8E03C5B5-5941-44D4-A31A-0DEB377BFA83}" dt="2024-04-03T23:56:08.882" v="596" actId="1076"/>
          <ac:picMkLst>
            <pc:docMk/>
            <pc:sldMk cId="2290105312" sldId="266"/>
            <ac:picMk id="5" creationId="{18185617-0803-0858-1A23-15FA7F14BE24}"/>
          </ac:picMkLst>
        </pc:picChg>
      </pc:sldChg>
      <pc:sldChg chg="addSp delSp modSp new del mod">
        <pc:chgData name="Rafael Plaza" userId="6d823b37fb43ba68" providerId="LiveId" clId="{8E03C5B5-5941-44D4-A31A-0DEB377BFA83}" dt="2024-04-03T17:45:14.914" v="150" actId="2696"/>
        <pc:sldMkLst>
          <pc:docMk/>
          <pc:sldMk cId="3964421651" sldId="266"/>
        </pc:sldMkLst>
        <pc:spChg chg="mod">
          <ac:chgData name="Rafael Plaza" userId="6d823b37fb43ba68" providerId="LiveId" clId="{8E03C5B5-5941-44D4-A31A-0DEB377BFA83}" dt="2024-04-03T17:27:38.302" v="53" actId="27636"/>
          <ac:spMkLst>
            <pc:docMk/>
            <pc:sldMk cId="3964421651" sldId="266"/>
            <ac:spMk id="2" creationId="{4470DC11-9CAB-9F36-8E9F-C9A0294C4465}"/>
          </ac:spMkLst>
        </pc:spChg>
        <pc:spChg chg="mod">
          <ac:chgData name="Rafael Plaza" userId="6d823b37fb43ba68" providerId="LiveId" clId="{8E03C5B5-5941-44D4-A31A-0DEB377BFA83}" dt="2024-04-03T17:33:53.047" v="119" actId="27636"/>
          <ac:spMkLst>
            <pc:docMk/>
            <pc:sldMk cId="3964421651" sldId="266"/>
            <ac:spMk id="3" creationId="{0C70A19C-5E7F-FBBE-0CB9-15B2BF743D68}"/>
          </ac:spMkLst>
        </pc:spChg>
        <pc:spChg chg="del mod">
          <ac:chgData name="Rafael Plaza" userId="6d823b37fb43ba68" providerId="LiveId" clId="{8E03C5B5-5941-44D4-A31A-0DEB377BFA83}" dt="2024-04-03T17:38:04.277" v="138"/>
          <ac:spMkLst>
            <pc:docMk/>
            <pc:sldMk cId="3964421651" sldId="266"/>
            <ac:spMk id="4" creationId="{507B04C0-8F34-3D94-B99D-1635AC0CCA4D}"/>
          </ac:spMkLst>
        </pc:spChg>
        <pc:picChg chg="add mod">
          <ac:chgData name="Rafael Plaza" userId="6d823b37fb43ba68" providerId="LiveId" clId="{8E03C5B5-5941-44D4-A31A-0DEB377BFA83}" dt="2024-04-03T17:38:13.686" v="139" actId="1076"/>
          <ac:picMkLst>
            <pc:docMk/>
            <pc:sldMk cId="3964421651" sldId="266"/>
            <ac:picMk id="5" creationId="{1CC74428-470F-E672-E247-27606B109A7F}"/>
          </ac:picMkLst>
        </pc:picChg>
      </pc:sldChg>
      <pc:sldChg chg="addSp delSp modSp new mod">
        <pc:chgData name="Rafael Plaza" userId="6d823b37fb43ba68" providerId="LiveId" clId="{8E03C5B5-5941-44D4-A31A-0DEB377BFA83}" dt="2024-04-04T00:06:43.608" v="610" actId="1076"/>
        <pc:sldMkLst>
          <pc:docMk/>
          <pc:sldMk cId="3088373934" sldId="267"/>
        </pc:sldMkLst>
        <pc:spChg chg="mod">
          <ac:chgData name="Rafael Plaza" userId="6d823b37fb43ba68" providerId="LiveId" clId="{8E03C5B5-5941-44D4-A31A-0DEB377BFA83}" dt="2024-04-03T23:35:52.448" v="251" actId="20577"/>
          <ac:spMkLst>
            <pc:docMk/>
            <pc:sldMk cId="3088373934" sldId="267"/>
            <ac:spMk id="2" creationId="{5F341AC9-C2A3-E0ED-0235-E96C966EB3B7}"/>
          </ac:spMkLst>
        </pc:spChg>
        <pc:spChg chg="mod">
          <ac:chgData name="Rafael Plaza" userId="6d823b37fb43ba68" providerId="LiveId" clId="{8E03C5B5-5941-44D4-A31A-0DEB377BFA83}" dt="2024-04-03T23:46:22.033" v="400" actId="6549"/>
          <ac:spMkLst>
            <pc:docMk/>
            <pc:sldMk cId="3088373934" sldId="267"/>
            <ac:spMk id="3" creationId="{F72889EE-7C19-5887-CFA4-E968D76FCCDE}"/>
          </ac:spMkLst>
        </pc:spChg>
        <pc:spChg chg="del mod">
          <ac:chgData name="Rafael Plaza" userId="6d823b37fb43ba68" providerId="LiveId" clId="{8E03C5B5-5941-44D4-A31A-0DEB377BFA83}" dt="2024-04-03T23:58:11.469" v="597"/>
          <ac:spMkLst>
            <pc:docMk/>
            <pc:sldMk cId="3088373934" sldId="267"/>
            <ac:spMk id="4" creationId="{D5F4A152-DCB3-75CF-133B-34E64D848CE8}"/>
          </ac:spMkLst>
        </pc:spChg>
        <pc:spChg chg="add del mod">
          <ac:chgData name="Rafael Plaza" userId="6d823b37fb43ba68" providerId="LiveId" clId="{8E03C5B5-5941-44D4-A31A-0DEB377BFA83}" dt="2024-04-04T00:06:34.670" v="608"/>
          <ac:spMkLst>
            <pc:docMk/>
            <pc:sldMk cId="3088373934" sldId="267"/>
            <ac:spMk id="7" creationId="{4F8B7C38-922D-ADD6-55B6-0C6CF7DFD905}"/>
          </ac:spMkLst>
        </pc:spChg>
        <pc:picChg chg="add del mod">
          <ac:chgData name="Rafael Plaza" userId="6d823b37fb43ba68" providerId="LiveId" clId="{8E03C5B5-5941-44D4-A31A-0DEB377BFA83}" dt="2024-04-04T00:01:16.502" v="601" actId="478"/>
          <ac:picMkLst>
            <pc:docMk/>
            <pc:sldMk cId="3088373934" sldId="267"/>
            <ac:picMk id="5" creationId="{EC27379F-C188-4A0A-829A-237EAAC8E07A}"/>
          </ac:picMkLst>
        </pc:picChg>
        <pc:picChg chg="add mod">
          <ac:chgData name="Rafael Plaza" userId="6d823b37fb43ba68" providerId="LiveId" clId="{8E03C5B5-5941-44D4-A31A-0DEB377BFA83}" dt="2024-04-04T00:01:38.565" v="603"/>
          <ac:picMkLst>
            <pc:docMk/>
            <pc:sldMk cId="3088373934" sldId="267"/>
            <ac:picMk id="8" creationId="{1DF9C882-81AF-0B15-98B8-CBAC0E1506EF}"/>
          </ac:picMkLst>
        </pc:picChg>
        <pc:picChg chg="add mod">
          <ac:chgData name="Rafael Plaza" userId="6d823b37fb43ba68" providerId="LiveId" clId="{8E03C5B5-5941-44D4-A31A-0DEB377BFA83}" dt="2024-04-04T00:06:43.608" v="610" actId="1076"/>
          <ac:picMkLst>
            <pc:docMk/>
            <pc:sldMk cId="3088373934" sldId="267"/>
            <ac:picMk id="9" creationId="{8FE117FC-F547-A6BF-087D-13F7B05D9431}"/>
          </ac:picMkLst>
        </pc:picChg>
      </pc:sldChg>
      <pc:sldChg chg="addSp delSp modSp new del mod">
        <pc:chgData name="Rafael Plaza" userId="6d823b37fb43ba68" providerId="LiveId" clId="{8E03C5B5-5941-44D4-A31A-0DEB377BFA83}" dt="2024-04-03T17:45:14.914" v="150" actId="2696"/>
        <pc:sldMkLst>
          <pc:docMk/>
          <pc:sldMk cId="3633643511" sldId="267"/>
        </pc:sldMkLst>
        <pc:spChg chg="mod">
          <ac:chgData name="Rafael Plaza" userId="6d823b37fb43ba68" providerId="LiveId" clId="{8E03C5B5-5941-44D4-A31A-0DEB377BFA83}" dt="2024-04-03T17:28:18.326" v="60" actId="20578"/>
          <ac:spMkLst>
            <pc:docMk/>
            <pc:sldMk cId="3633643511" sldId="267"/>
            <ac:spMk id="2" creationId="{4F34330A-80D0-3590-2F7D-E9E3B4CC79E9}"/>
          </ac:spMkLst>
        </pc:spChg>
        <pc:spChg chg="mod">
          <ac:chgData name="Rafael Plaza" userId="6d823b37fb43ba68" providerId="LiveId" clId="{8E03C5B5-5941-44D4-A31A-0DEB377BFA83}" dt="2024-04-03T17:34:38.017" v="125" actId="20577"/>
          <ac:spMkLst>
            <pc:docMk/>
            <pc:sldMk cId="3633643511" sldId="267"/>
            <ac:spMk id="3" creationId="{B225D723-9F5B-3161-926E-08672C3DFA25}"/>
          </ac:spMkLst>
        </pc:spChg>
        <pc:spChg chg="del mod">
          <ac:chgData name="Rafael Plaza" userId="6d823b37fb43ba68" providerId="LiveId" clId="{8E03C5B5-5941-44D4-A31A-0DEB377BFA83}" dt="2024-04-03T17:38:59.709" v="140"/>
          <ac:spMkLst>
            <pc:docMk/>
            <pc:sldMk cId="3633643511" sldId="267"/>
            <ac:spMk id="4" creationId="{3CC13A6C-A96A-7171-5DC1-F7121AB9E18A}"/>
          </ac:spMkLst>
        </pc:spChg>
        <pc:picChg chg="add mod">
          <ac:chgData name="Rafael Plaza" userId="6d823b37fb43ba68" providerId="LiveId" clId="{8E03C5B5-5941-44D4-A31A-0DEB377BFA83}" dt="2024-04-03T17:39:31.802" v="145" actId="14100"/>
          <ac:picMkLst>
            <pc:docMk/>
            <pc:sldMk cId="3633643511" sldId="267"/>
            <ac:picMk id="5" creationId="{141C83D8-6C33-C42A-0AC2-57A5566561EB}"/>
          </ac:picMkLst>
        </pc:picChg>
      </pc:sldChg>
      <pc:sldChg chg="modSp new del mod">
        <pc:chgData name="Rafael Plaza" userId="6d823b37fb43ba68" providerId="LiveId" clId="{8E03C5B5-5941-44D4-A31A-0DEB377BFA83}" dt="2024-04-03T17:45:14.914" v="150" actId="2696"/>
        <pc:sldMkLst>
          <pc:docMk/>
          <pc:sldMk cId="996559343" sldId="268"/>
        </pc:sldMkLst>
        <pc:spChg chg="mod">
          <ac:chgData name="Rafael Plaza" userId="6d823b37fb43ba68" providerId="LiveId" clId="{8E03C5B5-5941-44D4-A31A-0DEB377BFA83}" dt="2024-04-03T17:29:00.085" v="71" actId="20578"/>
          <ac:spMkLst>
            <pc:docMk/>
            <pc:sldMk cId="996559343" sldId="268"/>
            <ac:spMk id="2" creationId="{10327D0E-0AA0-A99F-7BCE-B9881AE47462}"/>
          </ac:spMkLst>
        </pc:spChg>
        <pc:spChg chg="mod">
          <ac:chgData name="Rafael Plaza" userId="6d823b37fb43ba68" providerId="LiveId" clId="{8E03C5B5-5941-44D4-A31A-0DEB377BFA83}" dt="2024-04-03T17:35:29.143" v="130" actId="27636"/>
          <ac:spMkLst>
            <pc:docMk/>
            <pc:sldMk cId="996559343" sldId="268"/>
            <ac:spMk id="3" creationId="{090BDF2B-4A76-BE39-9E9B-2EE664164A1F}"/>
          </ac:spMkLst>
        </pc:spChg>
        <pc:spChg chg="mod">
          <ac:chgData name="Rafael Plaza" userId="6d823b37fb43ba68" providerId="LiveId" clId="{8E03C5B5-5941-44D4-A31A-0DEB377BFA83}" dt="2024-04-03T17:35:29.146" v="131" actId="27636"/>
          <ac:spMkLst>
            <pc:docMk/>
            <pc:sldMk cId="996559343" sldId="268"/>
            <ac:spMk id="4" creationId="{FC5A351E-F004-FCB8-F79B-818C295B5F3A}"/>
          </ac:spMkLst>
        </pc:spChg>
      </pc:sldChg>
      <pc:sldChg chg="addSp delSp modSp new mod">
        <pc:chgData name="Rafael Plaza" userId="6d823b37fb43ba68" providerId="LiveId" clId="{8E03C5B5-5941-44D4-A31A-0DEB377BFA83}" dt="2024-04-04T00:02:24.896" v="607" actId="1076"/>
        <pc:sldMkLst>
          <pc:docMk/>
          <pc:sldMk cId="4157879606" sldId="268"/>
        </pc:sldMkLst>
        <pc:spChg chg="mod">
          <ac:chgData name="Rafael Plaza" userId="6d823b37fb43ba68" providerId="LiveId" clId="{8E03C5B5-5941-44D4-A31A-0DEB377BFA83}" dt="2024-04-03T23:36:22.603" v="256" actId="20577"/>
          <ac:spMkLst>
            <pc:docMk/>
            <pc:sldMk cId="4157879606" sldId="268"/>
            <ac:spMk id="2" creationId="{15C7824F-5CA6-D3D6-1C76-E82E533882C1}"/>
          </ac:spMkLst>
        </pc:spChg>
        <pc:spChg chg="mod">
          <ac:chgData name="Rafael Plaza" userId="6d823b37fb43ba68" providerId="LiveId" clId="{8E03C5B5-5941-44D4-A31A-0DEB377BFA83}" dt="2024-04-03T23:48:24.623" v="426" actId="20577"/>
          <ac:spMkLst>
            <pc:docMk/>
            <pc:sldMk cId="4157879606" sldId="268"/>
            <ac:spMk id="3" creationId="{6AE0BC06-B1C0-AFE8-844C-3DB23D60E7AB}"/>
          </ac:spMkLst>
        </pc:spChg>
        <pc:spChg chg="del mod">
          <ac:chgData name="Rafael Plaza" userId="6d823b37fb43ba68" providerId="LiveId" clId="{8E03C5B5-5941-44D4-A31A-0DEB377BFA83}" dt="2024-04-04T00:02:02.835" v="604"/>
          <ac:spMkLst>
            <pc:docMk/>
            <pc:sldMk cId="4157879606" sldId="268"/>
            <ac:spMk id="4" creationId="{D111239A-8A08-27FE-2E34-DA9300BCF5E7}"/>
          </ac:spMkLst>
        </pc:spChg>
        <pc:picChg chg="add mod">
          <ac:chgData name="Rafael Plaza" userId="6d823b37fb43ba68" providerId="LiveId" clId="{8E03C5B5-5941-44D4-A31A-0DEB377BFA83}" dt="2024-04-04T00:02:24.896" v="607" actId="1076"/>
          <ac:picMkLst>
            <pc:docMk/>
            <pc:sldMk cId="4157879606" sldId="268"/>
            <ac:picMk id="5" creationId="{12E65644-F1F6-6435-D47E-E180C5EA47FF}"/>
          </ac:picMkLst>
        </pc:picChg>
      </pc:sldChg>
      <pc:sldChg chg="addSp delSp modSp new del mod">
        <pc:chgData name="Rafael Plaza" userId="6d823b37fb43ba68" providerId="LiveId" clId="{8E03C5B5-5941-44D4-A31A-0DEB377BFA83}" dt="2024-04-03T17:45:14.914" v="150" actId="2696"/>
        <pc:sldMkLst>
          <pc:docMk/>
          <pc:sldMk cId="227052088" sldId="269"/>
        </pc:sldMkLst>
        <pc:spChg chg="mod">
          <ac:chgData name="Rafael Plaza" userId="6d823b37fb43ba68" providerId="LiveId" clId="{8E03C5B5-5941-44D4-A31A-0DEB377BFA83}" dt="2024-04-03T17:29:48.414" v="84" actId="20578"/>
          <ac:spMkLst>
            <pc:docMk/>
            <pc:sldMk cId="227052088" sldId="269"/>
            <ac:spMk id="2" creationId="{C652234B-C517-55A3-6C4C-399E119AD2F3}"/>
          </ac:spMkLst>
        </pc:spChg>
        <pc:spChg chg="mod">
          <ac:chgData name="Rafael Plaza" userId="6d823b37fb43ba68" providerId="LiveId" clId="{8E03C5B5-5941-44D4-A31A-0DEB377BFA83}" dt="2024-04-03T17:36:01.628" v="135" actId="27636"/>
          <ac:spMkLst>
            <pc:docMk/>
            <pc:sldMk cId="227052088" sldId="269"/>
            <ac:spMk id="3" creationId="{A65D861C-AF04-60CA-2FD7-C18D22660CB7}"/>
          </ac:spMkLst>
        </pc:spChg>
        <pc:spChg chg="del mod">
          <ac:chgData name="Rafael Plaza" userId="6d823b37fb43ba68" providerId="LiveId" clId="{8E03C5B5-5941-44D4-A31A-0DEB377BFA83}" dt="2024-04-03T17:41:08.092" v="146"/>
          <ac:spMkLst>
            <pc:docMk/>
            <pc:sldMk cId="227052088" sldId="269"/>
            <ac:spMk id="4" creationId="{00F897FB-795C-A457-2B19-B6DA3D1AE363}"/>
          </ac:spMkLst>
        </pc:spChg>
        <pc:picChg chg="add mod">
          <ac:chgData name="Rafael Plaza" userId="6d823b37fb43ba68" providerId="LiveId" clId="{8E03C5B5-5941-44D4-A31A-0DEB377BFA83}" dt="2024-04-03T17:41:23.747" v="149" actId="1076"/>
          <ac:picMkLst>
            <pc:docMk/>
            <pc:sldMk cId="227052088" sldId="269"/>
            <ac:picMk id="5" creationId="{3467E5D0-78BA-DB07-748A-ED3CEF060F25}"/>
          </ac:picMkLst>
        </pc:picChg>
      </pc:sldChg>
      <pc:sldChg chg="addSp delSp modSp new mod">
        <pc:chgData name="Rafael Plaza" userId="6d823b37fb43ba68" providerId="LiveId" clId="{8E03C5B5-5941-44D4-A31A-0DEB377BFA83}" dt="2024-04-04T00:17:54.474" v="693" actId="1076"/>
        <pc:sldMkLst>
          <pc:docMk/>
          <pc:sldMk cId="2726785728" sldId="269"/>
        </pc:sldMkLst>
        <pc:spChg chg="mod">
          <ac:chgData name="Rafael Plaza" userId="6d823b37fb43ba68" providerId="LiveId" clId="{8E03C5B5-5941-44D4-A31A-0DEB377BFA83}" dt="2024-04-03T23:37:15.861" v="266" actId="20577"/>
          <ac:spMkLst>
            <pc:docMk/>
            <pc:sldMk cId="2726785728" sldId="269"/>
            <ac:spMk id="2" creationId="{541765C6-D2D0-ABEA-0668-41F65705BEFE}"/>
          </ac:spMkLst>
        </pc:spChg>
        <pc:spChg chg="mod">
          <ac:chgData name="Rafael Plaza" userId="6d823b37fb43ba68" providerId="LiveId" clId="{8E03C5B5-5941-44D4-A31A-0DEB377BFA83}" dt="2024-04-04T00:16:14.806" v="685" actId="27636"/>
          <ac:spMkLst>
            <pc:docMk/>
            <pc:sldMk cId="2726785728" sldId="269"/>
            <ac:spMk id="3" creationId="{711CC9B3-DC59-53F1-72F1-AA79B536CB0B}"/>
          </ac:spMkLst>
        </pc:spChg>
        <pc:spChg chg="del mod">
          <ac:chgData name="Rafael Plaza" userId="6d823b37fb43ba68" providerId="LiveId" clId="{8E03C5B5-5941-44D4-A31A-0DEB377BFA83}" dt="2024-04-04T00:16:02.137" v="682" actId="931"/>
          <ac:spMkLst>
            <pc:docMk/>
            <pc:sldMk cId="2726785728" sldId="269"/>
            <ac:spMk id="4" creationId="{F907C03E-2A7D-CCFE-5FDD-5E8D1A0CE6AE}"/>
          </ac:spMkLst>
        </pc:spChg>
        <pc:picChg chg="add mod">
          <ac:chgData name="Rafael Plaza" userId="6d823b37fb43ba68" providerId="LiveId" clId="{8E03C5B5-5941-44D4-A31A-0DEB377BFA83}" dt="2024-04-04T00:16:34.136" v="689" actId="1076"/>
          <ac:picMkLst>
            <pc:docMk/>
            <pc:sldMk cId="2726785728" sldId="269"/>
            <ac:picMk id="6" creationId="{A3BFD398-B09B-C2E2-03C3-D02B7F3126E9}"/>
          </ac:picMkLst>
        </pc:picChg>
        <pc:picChg chg="add mod">
          <ac:chgData name="Rafael Plaza" userId="6d823b37fb43ba68" providerId="LiveId" clId="{8E03C5B5-5941-44D4-A31A-0DEB377BFA83}" dt="2024-04-04T00:17:54.474" v="693" actId="1076"/>
          <ac:picMkLst>
            <pc:docMk/>
            <pc:sldMk cId="2726785728" sldId="269"/>
            <ac:picMk id="7" creationId="{440C5D16-1D85-C1EF-479B-4F66212BA44F}"/>
          </ac:picMkLst>
        </pc:picChg>
      </pc:sldChg>
      <pc:sldChg chg="addSp delSp modSp new mod">
        <pc:chgData name="Rafael Plaza" userId="6d823b37fb43ba68" providerId="LiveId" clId="{8E03C5B5-5941-44D4-A31A-0DEB377BFA83}" dt="2024-04-04T00:19:37.243" v="697" actId="1076"/>
        <pc:sldMkLst>
          <pc:docMk/>
          <pc:sldMk cId="1296425356" sldId="270"/>
        </pc:sldMkLst>
        <pc:spChg chg="mod">
          <ac:chgData name="Rafael Plaza" userId="6d823b37fb43ba68" providerId="LiveId" clId="{8E03C5B5-5941-44D4-A31A-0DEB377BFA83}" dt="2024-04-03T23:38:05.809" v="278" actId="20577"/>
          <ac:spMkLst>
            <pc:docMk/>
            <pc:sldMk cId="1296425356" sldId="270"/>
            <ac:spMk id="2" creationId="{3ECC1C65-4293-F53B-C800-13655E6E170B}"/>
          </ac:spMkLst>
        </pc:spChg>
        <pc:spChg chg="mod">
          <ac:chgData name="Rafael Plaza" userId="6d823b37fb43ba68" providerId="LiveId" clId="{8E03C5B5-5941-44D4-A31A-0DEB377BFA83}" dt="2024-04-03T23:52:06.514" v="550" actId="27636"/>
          <ac:spMkLst>
            <pc:docMk/>
            <pc:sldMk cId="1296425356" sldId="270"/>
            <ac:spMk id="3" creationId="{7EB4B432-A368-24F6-F398-666FF503D7E7}"/>
          </ac:spMkLst>
        </pc:spChg>
        <pc:spChg chg="del mod">
          <ac:chgData name="Rafael Plaza" userId="6d823b37fb43ba68" providerId="LiveId" clId="{8E03C5B5-5941-44D4-A31A-0DEB377BFA83}" dt="2024-04-04T00:19:18.150" v="694"/>
          <ac:spMkLst>
            <pc:docMk/>
            <pc:sldMk cId="1296425356" sldId="270"/>
            <ac:spMk id="4" creationId="{4DDC56E8-E5BE-8676-234A-52609E157B05}"/>
          </ac:spMkLst>
        </pc:spChg>
        <pc:picChg chg="add mod">
          <ac:chgData name="Rafael Plaza" userId="6d823b37fb43ba68" providerId="LiveId" clId="{8E03C5B5-5941-44D4-A31A-0DEB377BFA83}" dt="2024-04-04T00:19:37.243" v="697" actId="1076"/>
          <ac:picMkLst>
            <pc:docMk/>
            <pc:sldMk cId="1296425356" sldId="270"/>
            <ac:picMk id="5" creationId="{B29EF6E2-3082-0B9B-5F0E-E2E1B1E545E4}"/>
          </ac:picMkLst>
        </pc:picChg>
      </pc:sldChg>
      <pc:sldChg chg="addSp delSp modSp new mod">
        <pc:chgData name="Rafael Plaza" userId="6d823b37fb43ba68" providerId="LiveId" clId="{8E03C5B5-5941-44D4-A31A-0DEB377BFA83}" dt="2024-04-04T00:26:59.788" v="761" actId="1076"/>
        <pc:sldMkLst>
          <pc:docMk/>
          <pc:sldMk cId="607070464" sldId="271"/>
        </pc:sldMkLst>
        <pc:spChg chg="mod">
          <ac:chgData name="Rafael Plaza" userId="6d823b37fb43ba68" providerId="LiveId" clId="{8E03C5B5-5941-44D4-A31A-0DEB377BFA83}" dt="2024-04-03T23:38:54.188" v="288" actId="20577"/>
          <ac:spMkLst>
            <pc:docMk/>
            <pc:sldMk cId="607070464" sldId="271"/>
            <ac:spMk id="2" creationId="{B168E07F-A859-F7EA-F81A-370EE3EBFCDB}"/>
          </ac:spMkLst>
        </pc:spChg>
        <pc:spChg chg="mod">
          <ac:chgData name="Rafael Plaza" userId="6d823b37fb43ba68" providerId="LiveId" clId="{8E03C5B5-5941-44D4-A31A-0DEB377BFA83}" dt="2024-04-03T23:54:15.443" v="590" actId="6549"/>
          <ac:spMkLst>
            <pc:docMk/>
            <pc:sldMk cId="607070464" sldId="271"/>
            <ac:spMk id="3" creationId="{CC276E82-07E9-311C-402A-F5EAA65E62AB}"/>
          </ac:spMkLst>
        </pc:spChg>
        <pc:spChg chg="del mod">
          <ac:chgData name="Rafael Plaza" userId="6d823b37fb43ba68" providerId="LiveId" clId="{8E03C5B5-5941-44D4-A31A-0DEB377BFA83}" dt="2024-04-04T00:26:52.192" v="760"/>
          <ac:spMkLst>
            <pc:docMk/>
            <pc:sldMk cId="607070464" sldId="271"/>
            <ac:spMk id="4" creationId="{10E8FA00-2552-2ADB-53A9-99A2FC593580}"/>
          </ac:spMkLst>
        </pc:spChg>
        <pc:picChg chg="add mod">
          <ac:chgData name="Rafael Plaza" userId="6d823b37fb43ba68" providerId="LiveId" clId="{8E03C5B5-5941-44D4-A31A-0DEB377BFA83}" dt="2024-04-04T00:26:59.788" v="761" actId="1076"/>
          <ac:picMkLst>
            <pc:docMk/>
            <pc:sldMk cId="607070464" sldId="271"/>
            <ac:picMk id="5" creationId="{5DC36644-D80F-F2F0-6D76-650D28F15DD5}"/>
          </ac:picMkLst>
        </pc:picChg>
      </pc:sldChg>
      <pc:sldChg chg="addSp delSp modSp new mod">
        <pc:chgData name="Rafael Plaza" userId="6d823b37fb43ba68" providerId="LiveId" clId="{8E03C5B5-5941-44D4-A31A-0DEB377BFA83}" dt="2024-04-04T00:12:10.907" v="647" actId="1076"/>
        <pc:sldMkLst>
          <pc:docMk/>
          <pc:sldMk cId="286166010" sldId="272"/>
        </pc:sldMkLst>
        <pc:spChg chg="mod">
          <ac:chgData name="Rafael Plaza" userId="6d823b37fb43ba68" providerId="LiveId" clId="{8E03C5B5-5941-44D4-A31A-0DEB377BFA83}" dt="2024-04-04T00:11:29.451" v="644" actId="5793"/>
          <ac:spMkLst>
            <pc:docMk/>
            <pc:sldMk cId="286166010" sldId="272"/>
            <ac:spMk id="2" creationId="{B243F3FC-2A4A-78EF-8334-F5CF12C5B379}"/>
          </ac:spMkLst>
        </pc:spChg>
        <pc:spChg chg="add del">
          <ac:chgData name="Rafael Plaza" userId="6d823b37fb43ba68" providerId="LiveId" clId="{8E03C5B5-5941-44D4-A31A-0DEB377BFA83}" dt="2024-04-04T00:11:56.069" v="645" actId="931"/>
          <ac:spMkLst>
            <pc:docMk/>
            <pc:sldMk cId="286166010" sldId="272"/>
            <ac:spMk id="3" creationId="{0AE9AC93-0BA9-861C-3479-33DD99C0BE9B}"/>
          </ac:spMkLst>
        </pc:spChg>
        <pc:picChg chg="add mod">
          <ac:chgData name="Rafael Plaza" userId="6d823b37fb43ba68" providerId="LiveId" clId="{8E03C5B5-5941-44D4-A31A-0DEB377BFA83}" dt="2024-04-04T00:07:24.099" v="633"/>
          <ac:picMkLst>
            <pc:docMk/>
            <pc:sldMk cId="286166010" sldId="272"/>
            <ac:picMk id="4" creationId="{5727F2D2-BA25-207A-69DD-A877AB930E0D}"/>
          </ac:picMkLst>
        </pc:picChg>
        <pc:picChg chg="add mod">
          <ac:chgData name="Rafael Plaza" userId="6d823b37fb43ba68" providerId="LiveId" clId="{8E03C5B5-5941-44D4-A31A-0DEB377BFA83}" dt="2024-04-04T00:12:10.907" v="647" actId="1076"/>
          <ac:picMkLst>
            <pc:docMk/>
            <pc:sldMk cId="286166010" sldId="272"/>
            <ac:picMk id="6" creationId="{3403BD1C-39D2-EAC1-0966-7D662F728C03}"/>
          </ac:picMkLst>
        </pc:picChg>
      </pc:sldChg>
      <pc:sldChg chg="addSp delSp modSp new mod ord">
        <pc:chgData name="Rafael Plaza" userId="6d823b37fb43ba68" providerId="LiveId" clId="{8E03C5B5-5941-44D4-A31A-0DEB377BFA83}" dt="2024-04-04T00:12:59.892" v="681"/>
        <pc:sldMkLst>
          <pc:docMk/>
          <pc:sldMk cId="2854630358" sldId="273"/>
        </pc:sldMkLst>
        <pc:spChg chg="mod">
          <ac:chgData name="Rafael Plaza" userId="6d823b37fb43ba68" providerId="LiveId" clId="{8E03C5B5-5941-44D4-A31A-0DEB377BFA83}" dt="2024-04-04T00:12:28.331" v="675" actId="5793"/>
          <ac:spMkLst>
            <pc:docMk/>
            <pc:sldMk cId="2854630358" sldId="273"/>
            <ac:spMk id="2" creationId="{366B07EC-CF86-14D7-49A3-C09CA5A0C6EB}"/>
          </ac:spMkLst>
        </pc:spChg>
        <pc:spChg chg="del">
          <ac:chgData name="Rafael Plaza" userId="6d823b37fb43ba68" providerId="LiveId" clId="{8E03C5B5-5941-44D4-A31A-0DEB377BFA83}" dt="2024-04-04T00:12:34.583" v="676" actId="931"/>
          <ac:spMkLst>
            <pc:docMk/>
            <pc:sldMk cId="2854630358" sldId="273"/>
            <ac:spMk id="3" creationId="{51EB63F2-79A8-2C5E-54A1-2452A0B935DC}"/>
          </ac:spMkLst>
        </pc:spChg>
        <pc:picChg chg="add mod">
          <ac:chgData name="Rafael Plaza" userId="6d823b37fb43ba68" providerId="LiveId" clId="{8E03C5B5-5941-44D4-A31A-0DEB377BFA83}" dt="2024-04-04T00:12:52.102" v="679" actId="1076"/>
          <ac:picMkLst>
            <pc:docMk/>
            <pc:sldMk cId="2854630358" sldId="273"/>
            <ac:picMk id="5" creationId="{DDB08856-BB25-5D3D-FB56-CB7E1C298D22}"/>
          </ac:picMkLst>
        </pc:picChg>
      </pc:sldChg>
      <pc:sldChg chg="addSp delSp modSp new mod modClrScheme chgLayout">
        <pc:chgData name="Rafael Plaza" userId="6d823b37fb43ba68" providerId="LiveId" clId="{8E03C5B5-5941-44D4-A31A-0DEB377BFA83}" dt="2024-04-04T00:24:52.558" v="755" actId="1076"/>
        <pc:sldMkLst>
          <pc:docMk/>
          <pc:sldMk cId="2199458633" sldId="274"/>
        </pc:sldMkLst>
        <pc:spChg chg="del mod">
          <ac:chgData name="Rafael Plaza" userId="6d823b37fb43ba68" providerId="LiveId" clId="{8E03C5B5-5941-44D4-A31A-0DEB377BFA83}" dt="2024-04-04T00:24:47.446" v="754" actId="700"/>
          <ac:spMkLst>
            <pc:docMk/>
            <pc:sldMk cId="2199458633" sldId="274"/>
            <ac:spMk id="2" creationId="{1814AA1A-76AF-BA30-D1E0-8371FC85F097}"/>
          </ac:spMkLst>
        </pc:spChg>
        <pc:spChg chg="del">
          <ac:chgData name="Rafael Plaza" userId="6d823b37fb43ba68" providerId="LiveId" clId="{8E03C5B5-5941-44D4-A31A-0DEB377BFA83}" dt="2024-04-04T00:22:24.030" v="721"/>
          <ac:spMkLst>
            <pc:docMk/>
            <pc:sldMk cId="2199458633" sldId="274"/>
            <ac:spMk id="3" creationId="{5B1F7625-A52D-3CF8-E276-154CADEA3DE0}"/>
          </ac:spMkLst>
        </pc:spChg>
        <pc:spChg chg="add del mod">
          <ac:chgData name="Rafael Plaza" userId="6d823b37fb43ba68" providerId="LiveId" clId="{8E03C5B5-5941-44D4-A31A-0DEB377BFA83}" dt="2024-04-04T00:23:12.496" v="725"/>
          <ac:spMkLst>
            <pc:docMk/>
            <pc:sldMk cId="2199458633" sldId="274"/>
            <ac:spMk id="6" creationId="{8ABED1EA-E1AF-1A78-0AF7-230A1A9F6E1F}"/>
          </ac:spMkLst>
        </pc:spChg>
        <pc:picChg chg="add del mod">
          <ac:chgData name="Rafael Plaza" userId="6d823b37fb43ba68" providerId="LiveId" clId="{8E03C5B5-5941-44D4-A31A-0DEB377BFA83}" dt="2024-04-04T00:23:08.639" v="724" actId="478"/>
          <ac:picMkLst>
            <pc:docMk/>
            <pc:sldMk cId="2199458633" sldId="274"/>
            <ac:picMk id="4" creationId="{69EA7CD1-0E3D-312D-4A8F-B3F13FDA5FA2}"/>
          </ac:picMkLst>
        </pc:picChg>
        <pc:picChg chg="add mod ord">
          <ac:chgData name="Rafael Plaza" userId="6d823b37fb43ba68" providerId="LiveId" clId="{8E03C5B5-5941-44D4-A31A-0DEB377BFA83}" dt="2024-04-04T00:24:52.558" v="755" actId="1076"/>
          <ac:picMkLst>
            <pc:docMk/>
            <pc:sldMk cId="2199458633" sldId="274"/>
            <ac:picMk id="7" creationId="{E81CC28C-CDD7-F41B-7DF1-5F42F1B521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AAC00-4E90-AB08-1794-BB720AD33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Mercados regulados</a:t>
            </a:r>
            <a:br>
              <a:rPr lang="es-MX" dirty="0"/>
            </a:br>
            <a:r>
              <a:rPr lang="es-MX" dirty="0"/>
              <a:t>clase 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079B49-1259-BC40-D00F-28064AD13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Semestre I – 2024</a:t>
            </a:r>
          </a:p>
          <a:p>
            <a:r>
              <a:rPr lang="es-MX" dirty="0"/>
              <a:t>Rafael M. Plaza R.</a:t>
            </a:r>
          </a:p>
        </p:txBody>
      </p:sp>
    </p:spTree>
    <p:extLst>
      <p:ext uri="{BB962C8B-B14F-4D97-AF65-F5344CB8AC3E}">
        <p14:creationId xmlns:p14="http://schemas.microsoft.com/office/powerpoint/2010/main" val="42837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A79E7-D874-2832-D02B-E047FB94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Teoría de Juegos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E0A843-7AA2-DFE9-9025-6AF179A818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Definición: marco matemático para analizar situaciones estratégicas en las que los resultados de las decisiones de un individuo dependen de las decisiones tomadas por otros individuos.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Orígenes: trabajo de John </a:t>
            </a:r>
            <a:r>
              <a:rPr lang="es-MX" dirty="0" err="1"/>
              <a:t>von</a:t>
            </a:r>
            <a:r>
              <a:rPr lang="es-MX" dirty="0"/>
              <a:t> Neumann y Oskar Morgenstern en la década de 1940.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Aplicaciones en diversas disciplinas: economía, biología, política, ciencia de la computación, entre otras.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E99B70-8E9C-FE76-3509-71ECC49590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423475"/>
            <a:ext cx="5641804" cy="31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81CC28C-CDD7-F41B-7DF1-5F42F1B521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0438" y="831850"/>
            <a:ext cx="10499725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5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0841D-74AB-97F4-29A7-5162083C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Dilema del Prisionero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5C7EF-4FA4-564F-9DFF-012C41C3E0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Descripción del problema. El Dilema del Prisionero es un problema clásico de la Teoría de Juegos.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Ilustración del conflicto entre el interés propio y el bien común.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Escenario: Dos criminales enfrentando decisiones de cooperar con la policía o traicionar a su cómplice.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Si ambos cooperan, reciben una sentencia reducida.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Sin embargo, si uno traiciona al otro mientras el otro coopera, el traidor sale libre mientras que el cooperador recibe una sentencia severa.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Si ambos traicionan, reciben una sentencia moderada.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Aunque la mejor estrategia desde el punto de vista individual es traicionar, el resultado óptimo para ambos sería cooperar.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185617-0803-0858-1A23-15FA7F14B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1120" y="2286000"/>
            <a:ext cx="5101497" cy="34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41AC9-C2A3-E0ED-0235-E96C966E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 de Juegos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889EE-7C19-5887-CFA4-E968D76FCC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Suma cero vs. Suma no nula. Explicación de la diferencia.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dirty="0"/>
              <a:t>El Dilema del Prisionero es un ejemplo de un juego de suma no nula, lo que significa que las ganancias y pérdidas de los jugadores no se cancelan entre sí.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dirty="0"/>
              <a:t>Esto contrasta con los juegos de suma cero, donde las ganancias de un jugador equivalen a las pérdidas del otro.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Enfoque en el Dilema del Prisionero como un juego de suma no nula: En el Dilema del Prisionero, la mejor estrategia para maximizar la ganancia individual puede conducir a un resultado subóptimo para ambas partes.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dirty="0"/>
          </a:p>
          <a:p>
            <a:endParaRPr lang="es-MX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FE117FC-F547-A6BF-087D-13F7B05D94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0270" y="2485314"/>
            <a:ext cx="5863788" cy="33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07EC-CF86-14D7-49A3-C09CA5A0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 de juegos. Esquema.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B08856-BB25-5D3D-FB56-CB7E1C298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322" y="2030235"/>
            <a:ext cx="8519684" cy="4242549"/>
          </a:xfrm>
        </p:spPr>
      </p:pic>
    </p:spTree>
    <p:extLst>
      <p:ext uri="{BB962C8B-B14F-4D97-AF65-F5344CB8AC3E}">
        <p14:creationId xmlns:p14="http://schemas.microsoft.com/office/powerpoint/2010/main" val="285463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3F3FC-2A4A-78EF-8334-F5CF12C5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 de juegos. Esquema.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403BD1C-39D2-EAC1-0966-7D662F728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540" y="1837215"/>
            <a:ext cx="7922920" cy="4566104"/>
          </a:xfrm>
        </p:spPr>
      </p:pic>
    </p:spTree>
    <p:extLst>
      <p:ext uri="{BB962C8B-B14F-4D97-AF65-F5344CB8AC3E}">
        <p14:creationId xmlns:p14="http://schemas.microsoft.com/office/powerpoint/2010/main" val="28616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7824F-5CA6-D3D6-1C76-E82E5338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Clave: Equilibrio de Nash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E0BC06-B1C0-AFE8-844C-3DB23D60E7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Para analizar este tipo de situaciones, la Teoría de Juegos ofrece varios conceptos y herramientas. Uno de los más importantes es el equilibrio de Nash, propuesto por el matemático John Nash.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Definición: conjunto de estrategias donde ningún jugador tiene incentivos para cambiar su estrategia unilateralmente.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Aplicación al Dilema del Prisionero: Aquí, el equilibrio de Nash es traicionar, ya que, dado que el otro jugador también traiciona, no hay incentivo para cooperar.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E65644-F1F6-6435-D47E-E180C5EA4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3841" y="2437348"/>
            <a:ext cx="5783528" cy="35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765C6-D2D0-ABEA-0668-41F65705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 Clave: Estrategia Dominante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1CC9B3-DC59-53F1-72F1-AA79B536C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361374" cy="40233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Definición: estrategia que es mejor para un jugador independientemente de las estrategias elegidas por los demás.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Relación con el Dilema del Prisionero.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Ejemplo: En el Dilema del Prisionero, traicionar es una estrategia dominante, ya que siempre lleva a una mejor recompensa para el jugador, independientemente de lo que haga el otro jugador.</a:t>
            </a:r>
          </a:p>
          <a:p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3BFD398-B09B-C2E2-03C3-D02B7F312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4469" y="2286000"/>
            <a:ext cx="6268649" cy="266615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0C5D16-1D85-C1EF-479B-4F66212B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118" y="4804410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C1C65-4293-F53B-C800-13655E6E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Superación del Dilema del Prisionero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4B432-A368-24F6-F398-666FF503D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Sin embargo, en la vida real, las personas y los sistemas pueden encontrar formas de superar el Dilema del Prisionero y alcanzar resultados cooperativos. Esto puede lograrse a través de: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Repetición del juego: oportunidad para castigar o recompensar las acciones de los demás en función de su historial de interacciones pasadas.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Comunicación y construcción de confianza: puede fomentar la cooperación incluso en situaciones aparentemente competitivas.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Reflexión sobre cómo los mecanismos sociales y estratégicos pueden superar la racionalidad individual.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9EF6E2-3082-0B9B-5F0E-E2E1B1E54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9926" y="2371134"/>
            <a:ext cx="5751260" cy="28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8E07F-A859-F7EA-F81A-370EE3EB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276E82-07E9-311C-402A-F5EAA65E62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Recapitulación de puntos clave.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Importancia de la Teoría de Juegos en la comprensión de situaciones estratégicas.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dirty="0"/>
              <a:t>La Teoría de Juegos y el Dilema del Prisionero son herramientas para analizar situaciones estratégicas y entender cómo interactúan los individuos en entornos competitivos.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Reflexión sobre cómo abordar el Dilema del Prisionero y fomentar la cooperación a largo plazo.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dirty="0"/>
              <a:t>Aunque el Dilema del Prisionero muestra cómo la racionalidad individual puede conducir a resultados subóptimos para todos, existen mecanismos sociales y estratégicos que pueden ayudar a superar esta barrera y fomentar la cooperación a largo plazo.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C36644-D80F-F2F0-6D76-650D28F15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2762" y="2084832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FDFAE-3697-49AD-4EA3-01135FDD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tragedia de los comunes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3BA060-E878-361F-3B6C-463463C07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99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81FC4-4DE5-A512-6C97-1B760415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tragedia de los comunes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9B169-8096-24EB-3854-E7FF84527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503564"/>
            <a:ext cx="4754880" cy="380579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Introducción al concepto.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Autor: Garrett Hardin.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Año de publicación: 1968.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5D29E4-646C-14E9-76FF-05FBA0BE0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100" y="1335024"/>
            <a:ext cx="3944432" cy="52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217D5-ABA9-B64B-AA7C-96524143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la Tragedia de los Comunes?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B507D6-9948-D2A4-1DB4-B91F3B1ADE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Explicación del concepto: tendencia de los individuos a explotar recursos compartidos de forma egoísta.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Ejemplo: pastizales comunes y sobrecarga de pastoreo.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Hardin plantea la imagen de una pradera abierta al uso común donde cada ganadero intenta introducir el mayor número de cabezas de ganado, lo que conlleva una sobreexplotación.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El ejemplo de Hardin está formulado matemáticamente, basado en los supuestos de una lógica utilitarista de interés individual, donde la ganancia de añadir ganado es 100% para el dueño y, en cambio, solo una fracción del costo para la pradera recae en el dueño, puesto que es compartida por todos los terratenientes.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El riesgo de sobreexplotación de los recursos naturales de propiedad común continúa siendo un problema abierto, a cuya discusión profunda ha contribuido este autor.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dirty="0"/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03551D-6289-2CA8-EF10-065A670E5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49" y="2286000"/>
            <a:ext cx="4318667" cy="32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9FCBA-7C7F-D8B6-7147-E9424525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Causas y Consecuencias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D7C13D-CAD2-679C-8B23-95FA79767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El concepto de "tragedia de los comunes" describe la tendencia de los individuos a explotar recursos compartidos de forma egoísta, lo que conduce al agotamiento o degradación de dichos recursos.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Causas de la tragedia de los comunes: incentivos individuales y búsqueda de beneficios.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Consecuencias: agotamiento o degradación de los recursos compartidos.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17D1C0-067B-AE19-7AFD-3B189EAAE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286000"/>
            <a:ext cx="5978654" cy="33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9D85C-6097-DB47-6DD2-DD6347A7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Soluciones Propuestas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B34B7-B855-324A-66E1-C2F54D788B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Hardin argumenta que la solución a este problema no puede ser dejada al libre albedrío individual (</a:t>
            </a:r>
            <a:r>
              <a:rPr lang="es-MX" dirty="0" err="1"/>
              <a:t>autoregulación</a:t>
            </a:r>
            <a:r>
              <a:rPr lang="es-MX" dirty="0"/>
              <a:t>), ya que los individuos tienen incentivos para actuar en su propio interés a expensas del bien común.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Propone dos soluciones para abordar la tragedia de los comunes: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Regulación gubernamental: Implica la imposición de límites y regulaciones para el uso de los recursos compartidos.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Privatización: Implica la asignación de derechos de propiedad sobre los recursos a individuos o grupos.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58745A-AB6E-520F-9520-792EB82A77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7" y="2377440"/>
            <a:ext cx="5792163" cy="32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6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763D8-7F93-1D1B-C65B-A77E7041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Ventajas y desventajas de la Privatización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58108-3246-5EC2-2A80-EE5CC833BB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Hardin argumenta a favor de la privatización como la solución más efectiva para evitar el agotamiento de los recursos compartidos, ya que crea incentivos para la gestión sostenible de los mismos.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Explicación de por qué la privatización es vista como una solución efectiva.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Creación de incentivos para la gestión sostenible de los recursos compartidos.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3208B4-501A-4E30-56CF-E189E200B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5101" y="2099966"/>
            <a:ext cx="5220959" cy="39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0C81-0B71-FC89-C274-583B7C7E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Evolución de la tragedia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90D31-1EBE-3B34-8D90-08F6F02952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Autores: David </a:t>
            </a:r>
            <a:r>
              <a:rPr lang="es-MX" dirty="0" err="1"/>
              <a:t>Feeny</a:t>
            </a:r>
            <a:r>
              <a:rPr lang="es-MX" dirty="0"/>
              <a:t>, </a:t>
            </a:r>
            <a:r>
              <a:rPr lang="es-MX" dirty="0" err="1"/>
              <a:t>Friket</a:t>
            </a:r>
            <a:r>
              <a:rPr lang="es-MX" dirty="0"/>
              <a:t> </a:t>
            </a:r>
            <a:r>
              <a:rPr lang="es-MX" dirty="0" err="1"/>
              <a:t>Berkes</a:t>
            </a:r>
            <a:r>
              <a:rPr lang="es-MX" dirty="0"/>
              <a:t>, Bonnie </a:t>
            </a:r>
            <a:r>
              <a:rPr lang="es-MX" dirty="0" err="1"/>
              <a:t>McCay</a:t>
            </a:r>
            <a:r>
              <a:rPr lang="es-MX" dirty="0"/>
              <a:t> y James </a:t>
            </a:r>
            <a:r>
              <a:rPr lang="es-MX" dirty="0" err="1"/>
              <a:t>Acheson</a:t>
            </a:r>
            <a:r>
              <a:rPr lang="es-MX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 Año de publicación: 1990.</a:t>
            </a:r>
          </a:p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7D89C8-AFF0-7C5B-099A-2964F5F34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110" y="1243106"/>
            <a:ext cx="3684086" cy="50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3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B53D8-2C3C-A7C3-1152-312B740F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Teoría de juegos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A23643-0E55-60C1-FE77-F399C092D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  <a:p>
            <a:r>
              <a:rPr lang="es-MX" dirty="0"/>
              <a:t>Teoría de juegos</a:t>
            </a:r>
          </a:p>
          <a:p>
            <a:r>
              <a:rPr lang="es-MX" dirty="0"/>
              <a:t>Dilema del prisionero</a:t>
            </a:r>
          </a:p>
        </p:txBody>
      </p:sp>
    </p:spTree>
    <p:extLst>
      <p:ext uri="{BB962C8B-B14F-4D97-AF65-F5344CB8AC3E}">
        <p14:creationId xmlns:p14="http://schemas.microsoft.com/office/powerpoint/2010/main" val="2088330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</TotalTime>
  <Words>1124</Words>
  <Application>Microsoft Office PowerPoint</Application>
  <PresentationFormat>Panorámica</PresentationFormat>
  <Paragraphs>72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Tw Cen MT</vt:lpstr>
      <vt:lpstr>Tw Cen MT Condensed</vt:lpstr>
      <vt:lpstr>Wingdings</vt:lpstr>
      <vt:lpstr>Wingdings 3</vt:lpstr>
      <vt:lpstr>Integral</vt:lpstr>
      <vt:lpstr>Mercados regulados clase 9</vt:lpstr>
      <vt:lpstr>La tragedia de los comunes</vt:lpstr>
      <vt:lpstr>La tragedia de los comunes</vt:lpstr>
      <vt:lpstr>¿Qué es la Tragedia de los Comunes? </vt:lpstr>
      <vt:lpstr>Causas y Consecuencias </vt:lpstr>
      <vt:lpstr>Soluciones Propuestas </vt:lpstr>
      <vt:lpstr>Ventajas y desventajas de la Privatización </vt:lpstr>
      <vt:lpstr>Evolución de la tragedia</vt:lpstr>
      <vt:lpstr>Teoría de juegos</vt:lpstr>
      <vt:lpstr>Teoría de Juegos </vt:lpstr>
      <vt:lpstr>Presentación de PowerPoint</vt:lpstr>
      <vt:lpstr>Dilema del Prisionero </vt:lpstr>
      <vt:lpstr>Tipos de Juegos </vt:lpstr>
      <vt:lpstr>Tipos de juegos. Esquema.</vt:lpstr>
      <vt:lpstr>Tipos de juegos. Esquema.</vt:lpstr>
      <vt:lpstr>Conceptos Clave: Equilibrio de Nash </vt:lpstr>
      <vt:lpstr>Conceptos Clave: Estrategia Dominante </vt:lpstr>
      <vt:lpstr>Superación del Dilema del Prisionero </vt:lpstr>
      <vt:lpstr>Conclusiones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Mercados regulados clase 9</dc:title>
  <dc:creator>Rafael Plaza</dc:creator>
  <cp:lastModifiedBy>Rafael Plaza</cp:lastModifiedBy>
  <cp:revision>1</cp:revision>
  <dcterms:created xsi:type="dcterms:W3CDTF">2024-04-03T16:42:14Z</dcterms:created>
  <dcterms:modified xsi:type="dcterms:W3CDTF">2024-04-04T00:27:00Z</dcterms:modified>
</cp:coreProperties>
</file>