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EE69BD-6391-4F3A-8B48-0697356B56E9}" v="20" dt="2024-04-30T13:35:06.8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0" autoAdjust="0"/>
    <p:restoredTop sz="94660"/>
  </p:normalViewPr>
  <p:slideViewPr>
    <p:cSldViewPr snapToGrid="0">
      <p:cViewPr>
        <p:scale>
          <a:sx n="80" d="100"/>
          <a:sy n="80" d="100"/>
        </p:scale>
        <p:origin x="57" y="-1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ael Plaza" userId="6d823b37fb43ba68" providerId="LiveId" clId="{BAEE69BD-6391-4F3A-8B48-0697356B56E9}"/>
    <pc:docChg chg="undo custSel addSld delSld modSld">
      <pc:chgData name="Rafael Plaza" userId="6d823b37fb43ba68" providerId="LiveId" clId="{BAEE69BD-6391-4F3A-8B48-0697356B56E9}" dt="2024-04-30T13:36:23.948" v="1612" actId="2696"/>
      <pc:docMkLst>
        <pc:docMk/>
      </pc:docMkLst>
      <pc:sldChg chg="modSp mod">
        <pc:chgData name="Rafael Plaza" userId="6d823b37fb43ba68" providerId="LiveId" clId="{BAEE69BD-6391-4F3A-8B48-0697356B56E9}" dt="2024-04-30T12:57:03.523" v="131" actId="20577"/>
        <pc:sldMkLst>
          <pc:docMk/>
          <pc:sldMk cId="101306227" sldId="257"/>
        </pc:sldMkLst>
        <pc:spChg chg="mod">
          <ac:chgData name="Rafael Plaza" userId="6d823b37fb43ba68" providerId="LiveId" clId="{BAEE69BD-6391-4F3A-8B48-0697356B56E9}" dt="2024-04-30T12:56:30.886" v="82" actId="20577"/>
          <ac:spMkLst>
            <pc:docMk/>
            <pc:sldMk cId="101306227" sldId="257"/>
            <ac:spMk id="2" creationId="{16263103-6DC9-1481-9A7C-1CFF06304985}"/>
          </ac:spMkLst>
        </pc:spChg>
        <pc:spChg chg="mod">
          <ac:chgData name="Rafael Plaza" userId="6d823b37fb43ba68" providerId="LiveId" clId="{BAEE69BD-6391-4F3A-8B48-0697356B56E9}" dt="2024-04-30T12:57:03.523" v="131" actId="20577"/>
          <ac:spMkLst>
            <pc:docMk/>
            <pc:sldMk cId="101306227" sldId="257"/>
            <ac:spMk id="3" creationId="{6187A889-A617-1EBC-F83D-04779C7C2894}"/>
          </ac:spMkLst>
        </pc:spChg>
      </pc:sldChg>
      <pc:sldChg chg="modSp mod">
        <pc:chgData name="Rafael Plaza" userId="6d823b37fb43ba68" providerId="LiveId" clId="{BAEE69BD-6391-4F3A-8B48-0697356B56E9}" dt="2024-04-30T13:20:18.497" v="872" actId="20577"/>
        <pc:sldMkLst>
          <pc:docMk/>
          <pc:sldMk cId="1528055737" sldId="258"/>
        </pc:sldMkLst>
        <pc:spChg chg="mod">
          <ac:chgData name="Rafael Plaza" userId="6d823b37fb43ba68" providerId="LiveId" clId="{BAEE69BD-6391-4F3A-8B48-0697356B56E9}" dt="2024-04-30T12:57:22.301" v="139" actId="20577"/>
          <ac:spMkLst>
            <pc:docMk/>
            <pc:sldMk cId="1528055737" sldId="258"/>
            <ac:spMk id="3" creationId="{351A9051-AB71-8BED-1A5A-297FF78170EA}"/>
          </ac:spMkLst>
        </pc:spChg>
        <pc:spChg chg="mod">
          <ac:chgData name="Rafael Plaza" userId="6d823b37fb43ba68" providerId="LiveId" clId="{BAEE69BD-6391-4F3A-8B48-0697356B56E9}" dt="2024-04-30T13:20:18.497" v="872" actId="20577"/>
          <ac:spMkLst>
            <pc:docMk/>
            <pc:sldMk cId="1528055737" sldId="258"/>
            <ac:spMk id="4" creationId="{C325D588-C9BA-19B4-3832-472F63B74A04}"/>
          </ac:spMkLst>
        </pc:spChg>
      </pc:sldChg>
      <pc:sldChg chg="del">
        <pc:chgData name="Rafael Plaza" userId="6d823b37fb43ba68" providerId="LiveId" clId="{BAEE69BD-6391-4F3A-8B48-0697356B56E9}" dt="2024-04-30T13:14:57.598" v="765" actId="2696"/>
        <pc:sldMkLst>
          <pc:docMk/>
          <pc:sldMk cId="2927360028" sldId="259"/>
        </pc:sldMkLst>
      </pc:sldChg>
      <pc:sldChg chg="del">
        <pc:chgData name="Rafael Plaza" userId="6d823b37fb43ba68" providerId="LiveId" clId="{BAEE69BD-6391-4F3A-8B48-0697356B56E9}" dt="2024-04-30T13:14:57.598" v="765" actId="2696"/>
        <pc:sldMkLst>
          <pc:docMk/>
          <pc:sldMk cId="2829980273" sldId="260"/>
        </pc:sldMkLst>
      </pc:sldChg>
      <pc:sldChg chg="del">
        <pc:chgData name="Rafael Plaza" userId="6d823b37fb43ba68" providerId="LiveId" clId="{BAEE69BD-6391-4F3A-8B48-0697356B56E9}" dt="2024-04-30T13:14:57.598" v="765" actId="2696"/>
        <pc:sldMkLst>
          <pc:docMk/>
          <pc:sldMk cId="2447055034" sldId="261"/>
        </pc:sldMkLst>
      </pc:sldChg>
      <pc:sldChg chg="del">
        <pc:chgData name="Rafael Plaza" userId="6d823b37fb43ba68" providerId="LiveId" clId="{BAEE69BD-6391-4F3A-8B48-0697356B56E9}" dt="2024-04-30T13:14:57.598" v="765" actId="2696"/>
        <pc:sldMkLst>
          <pc:docMk/>
          <pc:sldMk cId="3095720482" sldId="262"/>
        </pc:sldMkLst>
      </pc:sldChg>
      <pc:sldChg chg="del">
        <pc:chgData name="Rafael Plaza" userId="6d823b37fb43ba68" providerId="LiveId" clId="{BAEE69BD-6391-4F3A-8B48-0697356B56E9}" dt="2024-04-30T13:14:57.598" v="765" actId="2696"/>
        <pc:sldMkLst>
          <pc:docMk/>
          <pc:sldMk cId="3277097462" sldId="263"/>
        </pc:sldMkLst>
      </pc:sldChg>
      <pc:sldChg chg="del">
        <pc:chgData name="Rafael Plaza" userId="6d823b37fb43ba68" providerId="LiveId" clId="{BAEE69BD-6391-4F3A-8B48-0697356B56E9}" dt="2024-04-30T13:14:57.598" v="765" actId="2696"/>
        <pc:sldMkLst>
          <pc:docMk/>
          <pc:sldMk cId="4147835026" sldId="264"/>
        </pc:sldMkLst>
      </pc:sldChg>
      <pc:sldChg chg="del">
        <pc:chgData name="Rafael Plaza" userId="6d823b37fb43ba68" providerId="LiveId" clId="{BAEE69BD-6391-4F3A-8B48-0697356B56E9}" dt="2024-04-30T13:14:57.598" v="765" actId="2696"/>
        <pc:sldMkLst>
          <pc:docMk/>
          <pc:sldMk cId="887292325" sldId="265"/>
        </pc:sldMkLst>
      </pc:sldChg>
      <pc:sldChg chg="del">
        <pc:chgData name="Rafael Plaza" userId="6d823b37fb43ba68" providerId="LiveId" clId="{BAEE69BD-6391-4F3A-8B48-0697356B56E9}" dt="2024-04-30T13:14:57.598" v="765" actId="2696"/>
        <pc:sldMkLst>
          <pc:docMk/>
          <pc:sldMk cId="3518047488" sldId="266"/>
        </pc:sldMkLst>
      </pc:sldChg>
      <pc:sldChg chg="del">
        <pc:chgData name="Rafael Plaza" userId="6d823b37fb43ba68" providerId="LiveId" clId="{BAEE69BD-6391-4F3A-8B48-0697356B56E9}" dt="2024-04-30T13:14:57.598" v="765" actId="2696"/>
        <pc:sldMkLst>
          <pc:docMk/>
          <pc:sldMk cId="167649198" sldId="267"/>
        </pc:sldMkLst>
      </pc:sldChg>
      <pc:sldChg chg="del">
        <pc:chgData name="Rafael Plaza" userId="6d823b37fb43ba68" providerId="LiveId" clId="{BAEE69BD-6391-4F3A-8B48-0697356B56E9}" dt="2024-04-30T13:14:57.598" v="765" actId="2696"/>
        <pc:sldMkLst>
          <pc:docMk/>
          <pc:sldMk cId="2143106275" sldId="268"/>
        </pc:sldMkLst>
      </pc:sldChg>
      <pc:sldChg chg="del">
        <pc:chgData name="Rafael Plaza" userId="6d823b37fb43ba68" providerId="LiveId" clId="{BAEE69BD-6391-4F3A-8B48-0697356B56E9}" dt="2024-04-30T13:14:57.598" v="765" actId="2696"/>
        <pc:sldMkLst>
          <pc:docMk/>
          <pc:sldMk cId="3916074532" sldId="269"/>
        </pc:sldMkLst>
      </pc:sldChg>
      <pc:sldChg chg="del">
        <pc:chgData name="Rafael Plaza" userId="6d823b37fb43ba68" providerId="LiveId" clId="{BAEE69BD-6391-4F3A-8B48-0697356B56E9}" dt="2024-04-30T13:14:57.598" v="765" actId="2696"/>
        <pc:sldMkLst>
          <pc:docMk/>
          <pc:sldMk cId="655637293" sldId="270"/>
        </pc:sldMkLst>
      </pc:sldChg>
      <pc:sldChg chg="modSp new mod">
        <pc:chgData name="Rafael Plaza" userId="6d823b37fb43ba68" providerId="LiveId" clId="{BAEE69BD-6391-4F3A-8B48-0697356B56E9}" dt="2024-04-30T13:21:41.272" v="981" actId="20577"/>
        <pc:sldMkLst>
          <pc:docMk/>
          <pc:sldMk cId="463473076" sldId="271"/>
        </pc:sldMkLst>
        <pc:spChg chg="mod">
          <ac:chgData name="Rafael Plaza" userId="6d823b37fb43ba68" providerId="LiveId" clId="{BAEE69BD-6391-4F3A-8B48-0697356B56E9}" dt="2024-04-30T12:59:02.651" v="186" actId="20578"/>
          <ac:spMkLst>
            <pc:docMk/>
            <pc:sldMk cId="463473076" sldId="271"/>
            <ac:spMk id="2" creationId="{F941E6B8-2C95-DC3B-1437-94F23C61E298}"/>
          </ac:spMkLst>
        </pc:spChg>
        <pc:spChg chg="mod">
          <ac:chgData name="Rafael Plaza" userId="6d823b37fb43ba68" providerId="LiveId" clId="{BAEE69BD-6391-4F3A-8B48-0697356B56E9}" dt="2024-04-30T13:21:41.272" v="981" actId="20577"/>
          <ac:spMkLst>
            <pc:docMk/>
            <pc:sldMk cId="463473076" sldId="271"/>
            <ac:spMk id="3" creationId="{D7F5DE9B-37DB-5977-CF2A-BFBD895AC496}"/>
          </ac:spMkLst>
        </pc:spChg>
      </pc:sldChg>
      <pc:sldChg chg="modSp new mod">
        <pc:chgData name="Rafael Plaza" userId="6d823b37fb43ba68" providerId="LiveId" clId="{BAEE69BD-6391-4F3A-8B48-0697356B56E9}" dt="2024-04-30T13:24:30.692" v="1087" actId="15"/>
        <pc:sldMkLst>
          <pc:docMk/>
          <pc:sldMk cId="1310692310" sldId="272"/>
        </pc:sldMkLst>
        <pc:spChg chg="mod">
          <ac:chgData name="Rafael Plaza" userId="6d823b37fb43ba68" providerId="LiveId" clId="{BAEE69BD-6391-4F3A-8B48-0697356B56E9}" dt="2024-04-30T13:00:32.476" v="247" actId="20578"/>
          <ac:spMkLst>
            <pc:docMk/>
            <pc:sldMk cId="1310692310" sldId="272"/>
            <ac:spMk id="2" creationId="{E7141AE3-4534-B088-7098-F5C60A60E0A3}"/>
          </ac:spMkLst>
        </pc:spChg>
        <pc:spChg chg="mod">
          <ac:chgData name="Rafael Plaza" userId="6d823b37fb43ba68" providerId="LiveId" clId="{BAEE69BD-6391-4F3A-8B48-0697356B56E9}" dt="2024-04-30T13:24:30.692" v="1087" actId="15"/>
          <ac:spMkLst>
            <pc:docMk/>
            <pc:sldMk cId="1310692310" sldId="272"/>
            <ac:spMk id="3" creationId="{E12A0492-477B-045A-4377-332599108358}"/>
          </ac:spMkLst>
        </pc:spChg>
      </pc:sldChg>
      <pc:sldChg chg="modSp new mod">
        <pc:chgData name="Rafael Plaza" userId="6d823b37fb43ba68" providerId="LiveId" clId="{BAEE69BD-6391-4F3A-8B48-0697356B56E9}" dt="2024-04-30T13:26:29.361" v="1186" actId="20577"/>
        <pc:sldMkLst>
          <pc:docMk/>
          <pc:sldMk cId="2622336676" sldId="273"/>
        </pc:sldMkLst>
        <pc:spChg chg="mod">
          <ac:chgData name="Rafael Plaza" userId="6d823b37fb43ba68" providerId="LiveId" clId="{BAEE69BD-6391-4F3A-8B48-0697356B56E9}" dt="2024-04-30T13:01:52.899" v="313" actId="20578"/>
          <ac:spMkLst>
            <pc:docMk/>
            <pc:sldMk cId="2622336676" sldId="273"/>
            <ac:spMk id="2" creationId="{12089D47-246A-D962-5531-1F531CCC0C0C}"/>
          </ac:spMkLst>
        </pc:spChg>
        <pc:spChg chg="mod">
          <ac:chgData name="Rafael Plaza" userId="6d823b37fb43ba68" providerId="LiveId" clId="{BAEE69BD-6391-4F3A-8B48-0697356B56E9}" dt="2024-04-30T13:26:29.361" v="1186" actId="20577"/>
          <ac:spMkLst>
            <pc:docMk/>
            <pc:sldMk cId="2622336676" sldId="273"/>
            <ac:spMk id="3" creationId="{6F23C6A4-FD04-3601-B16F-DD4C38BE47BB}"/>
          </ac:spMkLst>
        </pc:spChg>
      </pc:sldChg>
      <pc:sldChg chg="modSp new mod">
        <pc:chgData name="Rafael Plaza" userId="6d823b37fb43ba68" providerId="LiveId" clId="{BAEE69BD-6391-4F3A-8B48-0697356B56E9}" dt="2024-04-30T13:28:17.886" v="1268" actId="20577"/>
        <pc:sldMkLst>
          <pc:docMk/>
          <pc:sldMk cId="4129827792" sldId="274"/>
        </pc:sldMkLst>
        <pc:spChg chg="mod">
          <ac:chgData name="Rafael Plaza" userId="6d823b37fb43ba68" providerId="LiveId" clId="{BAEE69BD-6391-4F3A-8B48-0697356B56E9}" dt="2024-04-30T13:03:39.562" v="377" actId="20578"/>
          <ac:spMkLst>
            <pc:docMk/>
            <pc:sldMk cId="4129827792" sldId="274"/>
            <ac:spMk id="2" creationId="{32264864-4173-9307-99AD-394DD0E9D2DE}"/>
          </ac:spMkLst>
        </pc:spChg>
        <pc:spChg chg="mod">
          <ac:chgData name="Rafael Plaza" userId="6d823b37fb43ba68" providerId="LiveId" clId="{BAEE69BD-6391-4F3A-8B48-0697356B56E9}" dt="2024-04-30T13:28:17.886" v="1268" actId="20577"/>
          <ac:spMkLst>
            <pc:docMk/>
            <pc:sldMk cId="4129827792" sldId="274"/>
            <ac:spMk id="3" creationId="{B0937DFC-A38C-D506-2D39-DA6899BD2C21}"/>
          </ac:spMkLst>
        </pc:spChg>
      </pc:sldChg>
      <pc:sldChg chg="modSp new mod">
        <pc:chgData name="Rafael Plaza" userId="6d823b37fb43ba68" providerId="LiveId" clId="{BAEE69BD-6391-4F3A-8B48-0697356B56E9}" dt="2024-04-30T13:30:08.710" v="1364" actId="20577"/>
        <pc:sldMkLst>
          <pc:docMk/>
          <pc:sldMk cId="919372663" sldId="275"/>
        </pc:sldMkLst>
        <pc:spChg chg="mod">
          <ac:chgData name="Rafael Plaza" userId="6d823b37fb43ba68" providerId="LiveId" clId="{BAEE69BD-6391-4F3A-8B48-0697356B56E9}" dt="2024-04-30T13:05:23.326" v="446" actId="20578"/>
          <ac:spMkLst>
            <pc:docMk/>
            <pc:sldMk cId="919372663" sldId="275"/>
            <ac:spMk id="2" creationId="{CD6861F8-905D-193E-DAF0-4E4BAA640C34}"/>
          </ac:spMkLst>
        </pc:spChg>
        <pc:spChg chg="mod">
          <ac:chgData name="Rafael Plaza" userId="6d823b37fb43ba68" providerId="LiveId" clId="{BAEE69BD-6391-4F3A-8B48-0697356B56E9}" dt="2024-04-30T13:30:08.710" v="1364" actId="20577"/>
          <ac:spMkLst>
            <pc:docMk/>
            <pc:sldMk cId="919372663" sldId="275"/>
            <ac:spMk id="3" creationId="{6BA667BB-ABD6-10F0-CD14-66F3C3BB2929}"/>
          </ac:spMkLst>
        </pc:spChg>
      </pc:sldChg>
      <pc:sldChg chg="modSp new mod">
        <pc:chgData name="Rafael Plaza" userId="6d823b37fb43ba68" providerId="LiveId" clId="{BAEE69BD-6391-4F3A-8B48-0697356B56E9}" dt="2024-04-30T13:31:22.079" v="1407" actId="20577"/>
        <pc:sldMkLst>
          <pc:docMk/>
          <pc:sldMk cId="459978111" sldId="276"/>
        </pc:sldMkLst>
        <pc:spChg chg="mod">
          <ac:chgData name="Rafael Plaza" userId="6d823b37fb43ba68" providerId="LiveId" clId="{BAEE69BD-6391-4F3A-8B48-0697356B56E9}" dt="2024-04-30T13:09:25.153" v="495" actId="20577"/>
          <ac:spMkLst>
            <pc:docMk/>
            <pc:sldMk cId="459978111" sldId="276"/>
            <ac:spMk id="2" creationId="{C1A71AD5-5CBD-DCF0-4130-DF8D0B617EDA}"/>
          </ac:spMkLst>
        </pc:spChg>
        <pc:spChg chg="mod">
          <ac:chgData name="Rafael Plaza" userId="6d823b37fb43ba68" providerId="LiveId" clId="{BAEE69BD-6391-4F3A-8B48-0697356B56E9}" dt="2024-04-30T13:31:22.079" v="1407" actId="20577"/>
          <ac:spMkLst>
            <pc:docMk/>
            <pc:sldMk cId="459978111" sldId="276"/>
            <ac:spMk id="3" creationId="{EFA89CF3-FF12-D9DC-9215-4BB1B01CFD08}"/>
          </ac:spMkLst>
        </pc:spChg>
      </pc:sldChg>
      <pc:sldChg chg="modSp new mod">
        <pc:chgData name="Rafael Plaza" userId="6d823b37fb43ba68" providerId="LiveId" clId="{BAEE69BD-6391-4F3A-8B48-0697356B56E9}" dt="2024-04-30T13:32:35.267" v="1443" actId="20577"/>
        <pc:sldMkLst>
          <pc:docMk/>
          <pc:sldMk cId="2985730791" sldId="277"/>
        </pc:sldMkLst>
        <pc:spChg chg="mod">
          <ac:chgData name="Rafael Plaza" userId="6d823b37fb43ba68" providerId="LiveId" clId="{BAEE69BD-6391-4F3A-8B48-0697356B56E9}" dt="2024-04-30T13:10:45.007" v="544" actId="20577"/>
          <ac:spMkLst>
            <pc:docMk/>
            <pc:sldMk cId="2985730791" sldId="277"/>
            <ac:spMk id="2" creationId="{A846EEAB-FEB1-A72B-34BB-38F450147DA8}"/>
          </ac:spMkLst>
        </pc:spChg>
        <pc:spChg chg="mod">
          <ac:chgData name="Rafael Plaza" userId="6d823b37fb43ba68" providerId="LiveId" clId="{BAEE69BD-6391-4F3A-8B48-0697356B56E9}" dt="2024-04-30T13:32:35.267" v="1443" actId="20577"/>
          <ac:spMkLst>
            <pc:docMk/>
            <pc:sldMk cId="2985730791" sldId="277"/>
            <ac:spMk id="3" creationId="{F8769DA8-9661-C092-A4BF-41692AF8900F}"/>
          </ac:spMkLst>
        </pc:spChg>
      </pc:sldChg>
      <pc:sldChg chg="modSp new mod">
        <pc:chgData name="Rafael Plaza" userId="6d823b37fb43ba68" providerId="LiveId" clId="{BAEE69BD-6391-4F3A-8B48-0697356B56E9}" dt="2024-04-30T13:34:19.311" v="1529" actId="20577"/>
        <pc:sldMkLst>
          <pc:docMk/>
          <pc:sldMk cId="3027755855" sldId="278"/>
        </pc:sldMkLst>
        <pc:spChg chg="mod">
          <ac:chgData name="Rafael Plaza" userId="6d823b37fb43ba68" providerId="LiveId" clId="{BAEE69BD-6391-4F3A-8B48-0697356B56E9}" dt="2024-04-30T13:11:43.323" v="578" actId="20577"/>
          <ac:spMkLst>
            <pc:docMk/>
            <pc:sldMk cId="3027755855" sldId="278"/>
            <ac:spMk id="2" creationId="{CF16319A-4182-D8A9-26D9-E94CDED82051}"/>
          </ac:spMkLst>
        </pc:spChg>
        <pc:spChg chg="mod">
          <ac:chgData name="Rafael Plaza" userId="6d823b37fb43ba68" providerId="LiveId" clId="{BAEE69BD-6391-4F3A-8B48-0697356B56E9}" dt="2024-04-30T13:34:19.311" v="1529" actId="20577"/>
          <ac:spMkLst>
            <pc:docMk/>
            <pc:sldMk cId="3027755855" sldId="278"/>
            <ac:spMk id="3" creationId="{A002651D-C6C7-7329-8459-F9FC7D24D5BB}"/>
          </ac:spMkLst>
        </pc:spChg>
      </pc:sldChg>
      <pc:sldChg chg="modSp new mod">
        <pc:chgData name="Rafael Plaza" userId="6d823b37fb43ba68" providerId="LiveId" clId="{BAEE69BD-6391-4F3A-8B48-0697356B56E9}" dt="2024-04-30T13:36:20.194" v="1611" actId="20577"/>
        <pc:sldMkLst>
          <pc:docMk/>
          <pc:sldMk cId="886903653" sldId="279"/>
        </pc:sldMkLst>
        <pc:spChg chg="mod">
          <ac:chgData name="Rafael Plaza" userId="6d823b37fb43ba68" providerId="LiveId" clId="{BAEE69BD-6391-4F3A-8B48-0697356B56E9}" dt="2024-04-30T13:36:20.194" v="1611" actId="20577"/>
          <ac:spMkLst>
            <pc:docMk/>
            <pc:sldMk cId="886903653" sldId="279"/>
            <ac:spMk id="2" creationId="{5A95E45C-59E2-9B5D-0904-08D7FC531E7A}"/>
          </ac:spMkLst>
        </pc:spChg>
        <pc:spChg chg="mod">
          <ac:chgData name="Rafael Plaza" userId="6d823b37fb43ba68" providerId="LiveId" clId="{BAEE69BD-6391-4F3A-8B48-0697356B56E9}" dt="2024-04-30T13:36:15.728" v="1601" actId="20577"/>
          <ac:spMkLst>
            <pc:docMk/>
            <pc:sldMk cId="886903653" sldId="279"/>
            <ac:spMk id="3" creationId="{A40AE1D5-44E0-1C3F-BA59-0F4ED3A02319}"/>
          </ac:spMkLst>
        </pc:spChg>
      </pc:sldChg>
      <pc:sldChg chg="modSp new add del mod">
        <pc:chgData name="Rafael Plaza" userId="6d823b37fb43ba68" providerId="LiveId" clId="{BAEE69BD-6391-4F3A-8B48-0697356B56E9}" dt="2024-04-30T13:36:23.948" v="1612" actId="2696"/>
        <pc:sldMkLst>
          <pc:docMk/>
          <pc:sldMk cId="1762743814" sldId="280"/>
        </pc:sldMkLst>
        <pc:spChg chg="mod">
          <ac:chgData name="Rafael Plaza" userId="6d823b37fb43ba68" providerId="LiveId" clId="{BAEE69BD-6391-4F3A-8B48-0697356B56E9}" dt="2024-04-30T13:14:20.541" v="700" actId="20577"/>
          <ac:spMkLst>
            <pc:docMk/>
            <pc:sldMk cId="1762743814" sldId="280"/>
            <ac:spMk id="2" creationId="{EC20B173-C177-3B43-045B-34515658C791}"/>
          </ac:spMkLst>
        </pc:spChg>
        <pc:spChg chg="mod">
          <ac:chgData name="Rafael Plaza" userId="6d823b37fb43ba68" providerId="LiveId" clId="{BAEE69BD-6391-4F3A-8B48-0697356B56E9}" dt="2024-04-30T13:35:56.861" v="1573" actId="21"/>
          <ac:spMkLst>
            <pc:docMk/>
            <pc:sldMk cId="1762743814" sldId="280"/>
            <ac:spMk id="3" creationId="{266C3DC8-AA12-8F7C-2035-1369023703A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157503-A81D-296A-4E78-2D80D7C4AB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Mercados regulados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DA3EF9F-589C-F39B-7B33-2B7049AEAF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Semestre I – 2024</a:t>
            </a:r>
          </a:p>
          <a:p>
            <a:endParaRPr lang="es-MX" dirty="0"/>
          </a:p>
          <a:p>
            <a:r>
              <a:rPr lang="es-MX" dirty="0"/>
              <a:t>Rafael Plaza R., PhD</a:t>
            </a:r>
          </a:p>
        </p:txBody>
      </p:sp>
    </p:spTree>
    <p:extLst>
      <p:ext uri="{BB962C8B-B14F-4D97-AF65-F5344CB8AC3E}">
        <p14:creationId xmlns:p14="http://schemas.microsoft.com/office/powerpoint/2010/main" val="4107110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46EEAB-FEB1-A72B-34BB-38F450147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Ejemplos de Aplicación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769DA8-9661-C092-A4BF-41692AF89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s-MX" dirty="0"/>
              <a:t> Ejemplos concretos de cómo se aplica la regulación basada en riesgos en diferentes sectores o industrias, como la seguridad cibernética, la seguridad del transporte y la protección del consumidor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dirty="0"/>
              <a:t> Ejemplo 1: El programa de inspección de la Administración Federal de Aviación (FAA) para priorizar la inspección de aviones comerciales según su historial de mantenimiento y seguridad.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dirty="0"/>
              <a:t> Ejemplo 2: La regulación de la seguridad vial utiliza datos de accidentes y análisis de riesgos para mejorar la seguridad en las carreteras y reducir las lesiones y muertes.</a:t>
            </a:r>
          </a:p>
          <a:p>
            <a:pPr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85730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16319A-4182-D8A9-26D9-E94CDED82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Desafíos y Consideraciones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02651D-C6C7-7329-8459-F9FC7D24D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Discusión sobre los desafíos y consideraciones al implementar la regulación basada en riesgos: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Como la identificación precisa de riesgos,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La evaluación de su probabilidad e impacto,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La resistencia al cambio, y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La captura regulatoria.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 1: Los desafíos en la regulación de la tecnología financiera (</a:t>
            </a:r>
            <a:r>
              <a:rPr lang="es-MX" dirty="0" err="1"/>
              <a:t>fintech</a:t>
            </a:r>
            <a:r>
              <a:rPr lang="es-MX" dirty="0"/>
              <a:t>) debido a la rápida evolución de las tecnologías y los riesgos emergentes asociados.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 2: Cómo la regulación de la tecnología </a:t>
            </a:r>
            <a:r>
              <a:rPr lang="es-MX" dirty="0" err="1"/>
              <a:t>blockchain</a:t>
            </a:r>
            <a:r>
              <a:rPr lang="es-MX" dirty="0"/>
              <a:t> enfrenta desafíos en términos de cumplimiento normativo y protección del consumidor en un entorno descentralizado y globalizado.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27755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95E45C-59E2-9B5D-0904-08D7FC531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Conclusiones y desafío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0AE1D5-44E0-1C3F-BA59-0F4ED3A02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Resumen de puntos clave presentados.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Relevar importancia de un enfoque basado en riesgos en la regulación efectiva.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Importancia de un enfoque colaborativo y basado en evidencia en la regulación de riesgos para lograr resultados efectivos y equitativos.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 1: La necesidad de un enfoque flexible y adaptable en la regulación para abordar los cambios en el entorno económico, tecnológico y social.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 2: Lecciones aprendidas de crisis pasadas, como la pandemia de COVID-19, y la necesidad de fortalecer la preparación y respuesta regulatoria para futuros riesgos globales.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Desafío: ¿Cómo se puede equilibrar la necesidad de regulación con la promoción de la innovación en industrias de alto riesgo?.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86903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263103-6DC9-1481-9A7C-1CFF06304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Entendiendo</a:t>
            </a:r>
            <a:r>
              <a:rPr lang="en-US" dirty="0"/>
              <a:t> la </a:t>
            </a:r>
            <a:r>
              <a:rPr lang="en-US" dirty="0" err="1"/>
              <a:t>regulación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87A889-A617-1EBC-F83D-04779C7C28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Cap. 6: “Regulating risks”  </a:t>
            </a:r>
          </a:p>
          <a:p>
            <a:r>
              <a:rPr lang="en-US" dirty="0"/>
              <a:t>Cap. 13: “Risk-based regulation”.</a:t>
            </a:r>
          </a:p>
          <a:p>
            <a:endParaRPr lang="es-MX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E02D7ED4-7935-1C74-5AB1-15983F3368C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45844" y="1797929"/>
            <a:ext cx="2939968" cy="4674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06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351A9051-AB71-8BED-1A5A-297FF7817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Introducción a los capítulos y objetivos</a:t>
            </a:r>
            <a:br>
              <a:rPr lang="es-MX" dirty="0"/>
            </a:br>
            <a:endParaRPr lang="es-MX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25D588-C9BA-19B4-3832-472F63B74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Introducción al concepto de regulación y riesgo y su importancia en diferentes ámbitos, como la economía, la salud pública y el medio ambiente.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Cómo la regulación se ha convertido en una herramienta esencial para abordar riesgos en diversos ámbitos, desde la seguridad alimentaria hasta la estabilidad financiera.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Ejemplo 1: La regulación financiera para prevenir crisis económicas, como la implementada después de la crisis financiera de 2008 o la pandemia SARS-COVID-19.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- Ejemplo 2: La regulación ambiental ha evolucionado para abordar los desafíos del cambio climático, incluyendo la reducción de emisiones de gases de efecto invernadero.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28055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41E6B8-2C95-DC3B-1437-94F23C61E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Concepto de Riesgo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F5DE9B-37DB-5977-CF2A-BFBD895AC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Riesgo es la posibilidad de que ocurra un evento no deseado y su impacto negativo en los objetivos.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Importancia de comprender y gestionar los riesgos para prevenir daños y proteger el bienestar público.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 1: Desastres naturales, un huracán, y las medidas de preparación y mitigación implementadas para reducir su impacto.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 2: El riesgo de salud asociado con el consumo de alimentos contaminados con bacterias patógenas, como la salmonella.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63473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141AE3-4534-B088-7098-F5C60A60E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Regulación de Riesgos - Capítulo 6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2A0492-477B-045A-4377-332599108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s-MX" dirty="0"/>
              <a:t> Diferentes enfoques para regular riesgos: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MX" dirty="0"/>
              <a:t>Gestión de riesgos: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MX" dirty="0"/>
              <a:t>La evaluación de impacto regulatorio (tolerancia al riesgo) y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MX" dirty="0"/>
              <a:t>La anticipación de riesgos emergentes (enfoque de precaución).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dirty="0"/>
              <a:t>Ejemplo 1: Compare la regulación de la seguridad alimentaria en diferentes países para resaltar las diferencias en los enfoques regulatorios y sus resultados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dirty="0"/>
              <a:t> Ejemplo 2: La regulación de la industria farmacéutica para garantizar la seguridad y eficacia de los medicamentos antes de su comercialización.</a:t>
            </a:r>
          </a:p>
          <a:p>
            <a:pPr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10692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089D47-246A-D962-5531-1F531CCC0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Tipos de Riesgos Regulados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23C6A4-FD04-3601-B16F-DD4C38BE4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Enumerar diferentes tipos de riesgos regulados: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 Como riesgos financieros (burbujas especulativas),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Riesgos de salud (contaminantes ambientales),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Riesgos ambientales (por ejemplo, que afecten a otras especies) y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Riesgos de seguridad.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 1: La regulación de la seguridad laboral para prevenir accidentes y enfermedades ocupacionales en industrias de alto riesgo, como la construcción.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 2: Papel de la regulación en la prevención de pandemias, como la influenza o el COVID-19, y la coordinación internacional necesaria para abordar estos riesgos globales.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22336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264864-4173-9307-99AD-394DD0E9D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Enfoques en la Regulación de Riesgos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937DFC-A38C-D506-2D39-DA6899BD2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Importancia de la flexibilidad y adaptabilidad en los enfoques regulatorios para abordar riesgos emergentes y tecnológicos.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Describir diferentes enfoques regulatorios: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 Como la regulación prescriptiva, basada en incentivos y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Regulación prescriptiva basada en resultados.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 1: La regulación ambiental que utiliza incentivos fiscales para fomentar prácticas empresariales más sostenibles y reducir la contaminación.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 2: La regulación de la inteligencia artificial está evolucionando para abordar preocupaciones sobre la privacidad de datos y la discriminación algorítmica. </a:t>
            </a:r>
            <a:r>
              <a:rPr lang="es-MX" dirty="0" err="1"/>
              <a:t>Dark</a:t>
            </a:r>
            <a:r>
              <a:rPr lang="es-MX" dirty="0"/>
              <a:t> </a:t>
            </a:r>
            <a:r>
              <a:rPr lang="es-MX" dirty="0" err="1"/>
              <a:t>patterns</a:t>
            </a:r>
            <a:r>
              <a:rPr lang="es-MX" dirty="0"/>
              <a:t> (de consumo).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29827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6861F8-905D-193E-DAF0-4E4BAA640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Regulación Basada en Riesgos - Capítulo 13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A667BB-ABD6-10F0-CD14-66F3C3BB2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Pasos específicos involucrados en la implementación de un enfoque basado en riesgos: desde la identificación de riesgos, pasando por la evaluación y gestión.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La regulación basada en riesgos como un enfoque que: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 Prioriza la asignación de recursos regulatorios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 según el nivel de riesgo percibido.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 1: La Administración de Alimentos y Medicamentos (FDA) de EE. UU. que prioriza la evaluación y regulación de medicamentos según su potencial de riesgo para la salud pública.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 2: Regulación basada en riesgos en caso de estudio de la regulación de productos químicos peligrosos en la industria manufacturera.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19372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A71AD5-5CBD-DCF0-4130-DF8D0B617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Principios de la Regulación Basada en Riesgos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A89CF3-FF12-D9DC-9215-4BB1B01CF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 Los principios de la regulación basada en riesgos se aplican en diferentes contextos regulatorios, desde la salud pública hasta la seguridad alimentaria.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Principios clave de la regulación basada en riesgos: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 Como la proporcionalidad,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 La transparencia y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MX" dirty="0"/>
              <a:t> La rendición de cuentas.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 1: La regulación de la seguridad alimentaria que establece normas más estrictas para alimentos de alto riesgo, como los productos cárnicos crudos.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/>
              <a:t> Ejemplo 2: La Unión Europea utiliza el principio de precaución en la regulación de organismos genéticamente modificados (OGM) para proteger la salud humana y el medio ambiente.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  <a:p>
            <a:pPr algn="just"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599781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85</TotalTime>
  <Words>1083</Words>
  <Application>Microsoft Office PowerPoint</Application>
  <PresentationFormat>Panorámica</PresentationFormat>
  <Paragraphs>74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Tw Cen MT</vt:lpstr>
      <vt:lpstr>Tw Cen MT Condensed</vt:lpstr>
      <vt:lpstr>Wingdings</vt:lpstr>
      <vt:lpstr>Wingdings 3</vt:lpstr>
      <vt:lpstr>Integral</vt:lpstr>
      <vt:lpstr>Mercados regulados</vt:lpstr>
      <vt:lpstr>Entendiendo la regulación</vt:lpstr>
      <vt:lpstr>Introducción a los capítulos y objetivos </vt:lpstr>
      <vt:lpstr>Concepto de Riesgo</vt:lpstr>
      <vt:lpstr>Regulación de Riesgos - Capítulo 6</vt:lpstr>
      <vt:lpstr>Tipos de Riesgos Regulados</vt:lpstr>
      <vt:lpstr>Enfoques en la Regulación de Riesgos</vt:lpstr>
      <vt:lpstr>Regulación Basada en Riesgos - Capítulo 13</vt:lpstr>
      <vt:lpstr>Principios de la Regulación Basada en Riesgos </vt:lpstr>
      <vt:lpstr>Ejemplos de Aplicación </vt:lpstr>
      <vt:lpstr>Desafíos y Consideraciones </vt:lpstr>
      <vt:lpstr>Conclusiones y desafío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Mercados regulados</dc:title>
  <dc:creator>Rafael Plaza</dc:creator>
  <cp:lastModifiedBy>Rafael Plaza</cp:lastModifiedBy>
  <cp:revision>1</cp:revision>
  <dcterms:created xsi:type="dcterms:W3CDTF">2024-04-24T17:17:28Z</dcterms:created>
  <dcterms:modified xsi:type="dcterms:W3CDTF">2024-04-30T13:36:28Z</dcterms:modified>
</cp:coreProperties>
</file>