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8" r:id="rId8"/>
    <p:sldId id="260" r:id="rId9"/>
    <p:sldId id="262" r:id="rId10"/>
    <p:sldId id="263" r:id="rId11"/>
    <p:sldId id="265" r:id="rId12"/>
    <p:sldId id="261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94"/>
  </p:normalViewPr>
  <p:slideViewPr>
    <p:cSldViewPr snapToGrid="0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9D03BB-5E6B-491F-BFD5-257B10404C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0B2F7A-A10D-483C-8718-46F4CDBC611A}">
      <dgm:prSet/>
      <dgm:spPr/>
      <dgm:t>
        <a:bodyPr/>
        <a:lstStyle/>
        <a:p>
          <a:r>
            <a:rPr lang="es-CL" b="1" u="sng" dirty="0"/>
            <a:t>Bienestar del Proceso Competitivo</a:t>
          </a:r>
          <a:r>
            <a:rPr lang="es-CL" dirty="0"/>
            <a:t>: </a:t>
          </a:r>
          <a:r>
            <a:rPr lang="es-CL" b="0" i="0" dirty="0"/>
            <a:t>promover la competencia efectiva para así beneficiar a todos los agentes económicos que se benefician de ella, y no sólo a los consumidores.</a:t>
          </a:r>
          <a:endParaRPr lang="en-US" dirty="0"/>
        </a:p>
      </dgm:t>
    </dgm:pt>
    <dgm:pt modelId="{723FA1F9-42C2-4F4C-A65B-236EDB67022F}" type="parTrans" cxnId="{87C38B5B-14DC-4288-978C-E43EA8A0460A}">
      <dgm:prSet/>
      <dgm:spPr/>
      <dgm:t>
        <a:bodyPr/>
        <a:lstStyle/>
        <a:p>
          <a:endParaRPr lang="en-US"/>
        </a:p>
      </dgm:t>
    </dgm:pt>
    <dgm:pt modelId="{8535BD5F-8BBD-4EC7-A3A1-95B17D1A42A6}" type="sibTrans" cxnId="{87C38B5B-14DC-4288-978C-E43EA8A0460A}">
      <dgm:prSet/>
      <dgm:spPr/>
      <dgm:t>
        <a:bodyPr/>
        <a:lstStyle/>
        <a:p>
          <a:endParaRPr lang="en-US"/>
        </a:p>
      </dgm:t>
    </dgm:pt>
    <dgm:pt modelId="{C5990BB7-3582-47DF-B97D-4DAC1AAC0C73}">
      <dgm:prSet/>
      <dgm:spPr/>
      <dgm:t>
        <a:bodyPr/>
        <a:lstStyle/>
        <a:p>
          <a:r>
            <a:rPr lang="es-CL" dirty="0"/>
            <a:t>Es decir, proteger el proceso competitivo en sí.</a:t>
          </a:r>
          <a:endParaRPr lang="en-US" dirty="0"/>
        </a:p>
      </dgm:t>
    </dgm:pt>
    <dgm:pt modelId="{D85C8D96-A801-447B-A8C1-01857CF22D87}" type="parTrans" cxnId="{2C95B792-0E85-409B-AC73-DEFD8CF5940A}">
      <dgm:prSet/>
      <dgm:spPr/>
      <dgm:t>
        <a:bodyPr/>
        <a:lstStyle/>
        <a:p>
          <a:endParaRPr lang="en-US"/>
        </a:p>
      </dgm:t>
    </dgm:pt>
    <dgm:pt modelId="{26782662-EFB4-4EFC-8604-2DA93C052802}" type="sibTrans" cxnId="{2C95B792-0E85-409B-AC73-DEFD8CF5940A}">
      <dgm:prSet/>
      <dgm:spPr/>
      <dgm:t>
        <a:bodyPr/>
        <a:lstStyle/>
        <a:p>
          <a:endParaRPr lang="en-US"/>
        </a:p>
      </dgm:t>
    </dgm:pt>
    <dgm:pt modelId="{DE4D16DA-AB6A-42D7-A2D9-8EA5746A56B3}">
      <dgm:prSet/>
      <dgm:spPr/>
      <dgm:t>
        <a:bodyPr/>
        <a:lstStyle/>
        <a:p>
          <a:r>
            <a:rPr lang="es-CL" b="1" u="sng" dirty="0"/>
            <a:t>Ventajas</a:t>
          </a:r>
          <a:r>
            <a:rPr lang="es-CL" dirty="0"/>
            <a:t>: mejorar el </a:t>
          </a:r>
          <a:r>
            <a:rPr lang="es-CL" b="0" i="0" dirty="0"/>
            <a:t>bienestar en donde los otros estándares no llegarían (ej. mercado laboral)</a:t>
          </a:r>
          <a:endParaRPr lang="en-US" dirty="0"/>
        </a:p>
      </dgm:t>
    </dgm:pt>
    <dgm:pt modelId="{3B40B66D-B90C-442E-A9F5-B14B73796D29}" type="parTrans" cxnId="{41E07E7C-5DCE-4B14-9FF6-F42027545028}">
      <dgm:prSet/>
      <dgm:spPr/>
      <dgm:t>
        <a:bodyPr/>
        <a:lstStyle/>
        <a:p>
          <a:endParaRPr lang="en-US"/>
        </a:p>
      </dgm:t>
    </dgm:pt>
    <dgm:pt modelId="{D0C6460A-5061-40EA-B3B8-B121FA870C23}" type="sibTrans" cxnId="{41E07E7C-5DCE-4B14-9FF6-F42027545028}">
      <dgm:prSet/>
      <dgm:spPr/>
      <dgm:t>
        <a:bodyPr/>
        <a:lstStyle/>
        <a:p>
          <a:endParaRPr lang="en-US"/>
        </a:p>
      </dgm:t>
    </dgm:pt>
    <dgm:pt modelId="{1E5EFCA2-ADF0-4995-BA85-A9981B50D43F}">
      <dgm:prSet/>
      <dgm:spPr/>
      <dgm:t>
        <a:bodyPr/>
        <a:lstStyle/>
        <a:p>
          <a:r>
            <a:rPr lang="es-CL" b="1" u="sng" dirty="0"/>
            <a:t>Desventajas</a:t>
          </a:r>
          <a:r>
            <a:rPr lang="es-CL" dirty="0"/>
            <a:t>: desatiende principios de eficiencia, por lo que puede llegar a reducir el bienestar.</a:t>
          </a:r>
          <a:endParaRPr lang="en-US" dirty="0"/>
        </a:p>
      </dgm:t>
    </dgm:pt>
    <dgm:pt modelId="{5EE31915-EA8A-4964-AA43-9D0B79635AEA}" type="parTrans" cxnId="{E5935754-0A6B-4233-8AD5-BFE5BE499AF1}">
      <dgm:prSet/>
      <dgm:spPr/>
      <dgm:t>
        <a:bodyPr/>
        <a:lstStyle/>
        <a:p>
          <a:endParaRPr lang="en-US"/>
        </a:p>
      </dgm:t>
    </dgm:pt>
    <dgm:pt modelId="{317C7451-6D0B-4394-83B8-EA22C7EA4486}" type="sibTrans" cxnId="{E5935754-0A6B-4233-8AD5-BFE5BE499AF1}">
      <dgm:prSet/>
      <dgm:spPr/>
      <dgm:t>
        <a:bodyPr/>
        <a:lstStyle/>
        <a:p>
          <a:endParaRPr lang="en-US"/>
        </a:p>
      </dgm:t>
    </dgm:pt>
    <dgm:pt modelId="{325F9FD4-0CCC-E34E-A001-C28BDC2CDD8F}" type="pres">
      <dgm:prSet presAssocID="{269D03BB-5E6B-491F-BFD5-257B10404C09}" presName="linear" presStyleCnt="0">
        <dgm:presLayoutVars>
          <dgm:animLvl val="lvl"/>
          <dgm:resizeHandles val="exact"/>
        </dgm:presLayoutVars>
      </dgm:prSet>
      <dgm:spPr/>
    </dgm:pt>
    <dgm:pt modelId="{9E734CBA-51CC-7848-908C-D9C04D50F339}" type="pres">
      <dgm:prSet presAssocID="{050B2F7A-A10D-483C-8718-46F4CDBC611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3AC7F7A-1DFD-6142-BD1C-00E3AD5E8768}" type="pres">
      <dgm:prSet presAssocID="{8535BD5F-8BBD-4EC7-A3A1-95B17D1A42A6}" presName="spacer" presStyleCnt="0"/>
      <dgm:spPr/>
    </dgm:pt>
    <dgm:pt modelId="{3864CCFE-6340-9C4A-81AD-F00F8737C27C}" type="pres">
      <dgm:prSet presAssocID="{C5990BB7-3582-47DF-B97D-4DAC1AAC0C7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9E06371-47F8-7840-88DB-1DFBF1896673}" type="pres">
      <dgm:prSet presAssocID="{26782662-EFB4-4EFC-8604-2DA93C052802}" presName="spacer" presStyleCnt="0"/>
      <dgm:spPr/>
    </dgm:pt>
    <dgm:pt modelId="{2BC8FF63-4ED0-2A47-8D08-F2B41A56242E}" type="pres">
      <dgm:prSet presAssocID="{DE4D16DA-AB6A-42D7-A2D9-8EA5746A56B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910B49C-C1F2-E24D-A3CB-D7710F01DA09}" type="pres">
      <dgm:prSet presAssocID="{D0C6460A-5061-40EA-B3B8-B121FA870C23}" presName="spacer" presStyleCnt="0"/>
      <dgm:spPr/>
    </dgm:pt>
    <dgm:pt modelId="{4C916541-5B0D-3841-99A9-B19D328EB72D}" type="pres">
      <dgm:prSet presAssocID="{1E5EFCA2-ADF0-4995-BA85-A9981B50D43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6DB003F-9F52-D24A-B4DA-ADEA63A9A2C7}" type="presOf" srcId="{269D03BB-5E6B-491F-BFD5-257B10404C09}" destId="{325F9FD4-0CCC-E34E-A001-C28BDC2CDD8F}" srcOrd="0" destOrd="0" presId="urn:microsoft.com/office/officeart/2005/8/layout/vList2"/>
    <dgm:cxn modelId="{F47F4343-3877-D34F-8375-ECF89AC6B882}" type="presOf" srcId="{050B2F7A-A10D-483C-8718-46F4CDBC611A}" destId="{9E734CBA-51CC-7848-908C-D9C04D50F339}" srcOrd="0" destOrd="0" presId="urn:microsoft.com/office/officeart/2005/8/layout/vList2"/>
    <dgm:cxn modelId="{E5935754-0A6B-4233-8AD5-BFE5BE499AF1}" srcId="{269D03BB-5E6B-491F-BFD5-257B10404C09}" destId="{1E5EFCA2-ADF0-4995-BA85-A9981B50D43F}" srcOrd="3" destOrd="0" parTransId="{5EE31915-EA8A-4964-AA43-9D0B79635AEA}" sibTransId="{317C7451-6D0B-4394-83B8-EA22C7EA4486}"/>
    <dgm:cxn modelId="{87C38B5B-14DC-4288-978C-E43EA8A0460A}" srcId="{269D03BB-5E6B-491F-BFD5-257B10404C09}" destId="{050B2F7A-A10D-483C-8718-46F4CDBC611A}" srcOrd="0" destOrd="0" parTransId="{723FA1F9-42C2-4F4C-A65B-236EDB67022F}" sibTransId="{8535BD5F-8BBD-4EC7-A3A1-95B17D1A42A6}"/>
    <dgm:cxn modelId="{41E07E7C-5DCE-4B14-9FF6-F42027545028}" srcId="{269D03BB-5E6B-491F-BFD5-257B10404C09}" destId="{DE4D16DA-AB6A-42D7-A2D9-8EA5746A56B3}" srcOrd="2" destOrd="0" parTransId="{3B40B66D-B90C-442E-A9F5-B14B73796D29}" sibTransId="{D0C6460A-5061-40EA-B3B8-B121FA870C23}"/>
    <dgm:cxn modelId="{2C95B792-0E85-409B-AC73-DEFD8CF5940A}" srcId="{269D03BB-5E6B-491F-BFD5-257B10404C09}" destId="{C5990BB7-3582-47DF-B97D-4DAC1AAC0C73}" srcOrd="1" destOrd="0" parTransId="{D85C8D96-A801-447B-A8C1-01857CF22D87}" sibTransId="{26782662-EFB4-4EFC-8604-2DA93C052802}"/>
    <dgm:cxn modelId="{7EDB4CAA-B273-384A-88E3-388C5C544865}" type="presOf" srcId="{1E5EFCA2-ADF0-4995-BA85-A9981B50D43F}" destId="{4C916541-5B0D-3841-99A9-B19D328EB72D}" srcOrd="0" destOrd="0" presId="urn:microsoft.com/office/officeart/2005/8/layout/vList2"/>
    <dgm:cxn modelId="{B93032BF-1112-3B47-A045-7F1525787229}" type="presOf" srcId="{DE4D16DA-AB6A-42D7-A2D9-8EA5746A56B3}" destId="{2BC8FF63-4ED0-2A47-8D08-F2B41A56242E}" srcOrd="0" destOrd="0" presId="urn:microsoft.com/office/officeart/2005/8/layout/vList2"/>
    <dgm:cxn modelId="{5876B0E5-CC7F-924C-96CE-5C2548E818D3}" type="presOf" srcId="{C5990BB7-3582-47DF-B97D-4DAC1AAC0C73}" destId="{3864CCFE-6340-9C4A-81AD-F00F8737C27C}" srcOrd="0" destOrd="0" presId="urn:microsoft.com/office/officeart/2005/8/layout/vList2"/>
    <dgm:cxn modelId="{544C3FF8-1675-AE49-AF24-26FBB2884DC1}" type="presParOf" srcId="{325F9FD4-0CCC-E34E-A001-C28BDC2CDD8F}" destId="{9E734CBA-51CC-7848-908C-D9C04D50F339}" srcOrd="0" destOrd="0" presId="urn:microsoft.com/office/officeart/2005/8/layout/vList2"/>
    <dgm:cxn modelId="{B7E28756-F8CD-A04F-9E2B-28E159E86E79}" type="presParOf" srcId="{325F9FD4-0CCC-E34E-A001-C28BDC2CDD8F}" destId="{53AC7F7A-1DFD-6142-BD1C-00E3AD5E8768}" srcOrd="1" destOrd="0" presId="urn:microsoft.com/office/officeart/2005/8/layout/vList2"/>
    <dgm:cxn modelId="{0F661768-B489-A347-BB9B-8177129DFD99}" type="presParOf" srcId="{325F9FD4-0CCC-E34E-A001-C28BDC2CDD8F}" destId="{3864CCFE-6340-9C4A-81AD-F00F8737C27C}" srcOrd="2" destOrd="0" presId="urn:microsoft.com/office/officeart/2005/8/layout/vList2"/>
    <dgm:cxn modelId="{991486BA-582B-1C4B-9A62-6EC64040BEA5}" type="presParOf" srcId="{325F9FD4-0CCC-E34E-A001-C28BDC2CDD8F}" destId="{09E06371-47F8-7840-88DB-1DFBF1896673}" srcOrd="3" destOrd="0" presId="urn:microsoft.com/office/officeart/2005/8/layout/vList2"/>
    <dgm:cxn modelId="{07789B56-7149-034A-A0D6-A5140CAD54D2}" type="presParOf" srcId="{325F9FD4-0CCC-E34E-A001-C28BDC2CDD8F}" destId="{2BC8FF63-4ED0-2A47-8D08-F2B41A56242E}" srcOrd="4" destOrd="0" presId="urn:microsoft.com/office/officeart/2005/8/layout/vList2"/>
    <dgm:cxn modelId="{82F144ED-B49B-5D40-919D-D05261E89951}" type="presParOf" srcId="{325F9FD4-0CCC-E34E-A001-C28BDC2CDD8F}" destId="{1910B49C-C1F2-E24D-A3CB-D7710F01DA09}" srcOrd="5" destOrd="0" presId="urn:microsoft.com/office/officeart/2005/8/layout/vList2"/>
    <dgm:cxn modelId="{58885CDD-E5FB-424C-B1F3-35523399F2E9}" type="presParOf" srcId="{325F9FD4-0CCC-E34E-A001-C28BDC2CDD8F}" destId="{4C916541-5B0D-3841-99A9-B19D328EB72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053225-86CB-44B7-88FE-25E1A8627BD9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7C7F413-65E8-450C-ABC1-C79B4BE008DF}">
      <dgm:prSet/>
      <dgm:spPr/>
      <dgm:t>
        <a:bodyPr/>
        <a:lstStyle/>
        <a:p>
          <a:pPr algn="just"/>
          <a:r>
            <a:rPr lang="es-CL" dirty="0"/>
            <a:t>Ambas regulaciones buscan que el “</a:t>
          </a:r>
          <a:r>
            <a:rPr lang="es-CL" b="1" i="1" dirty="0"/>
            <a:t>mercado funcione</a:t>
          </a:r>
          <a:r>
            <a:rPr lang="es-CL" dirty="0"/>
            <a:t>”, pero preocupándose de distintas aristas.</a:t>
          </a:r>
          <a:endParaRPr lang="en-US" dirty="0"/>
        </a:p>
      </dgm:t>
    </dgm:pt>
    <dgm:pt modelId="{F594B873-188A-471A-87F2-E646C3B08855}" type="parTrans" cxnId="{FE8CFEB3-1E4F-4C8B-BF6B-B37B53430DF2}">
      <dgm:prSet/>
      <dgm:spPr/>
      <dgm:t>
        <a:bodyPr/>
        <a:lstStyle/>
        <a:p>
          <a:endParaRPr lang="en-US"/>
        </a:p>
      </dgm:t>
    </dgm:pt>
    <dgm:pt modelId="{F32986A3-82A2-4D95-9E98-83ED9D1587FF}" type="sibTrans" cxnId="{FE8CFEB3-1E4F-4C8B-BF6B-B37B53430DF2}">
      <dgm:prSet/>
      <dgm:spPr/>
      <dgm:t>
        <a:bodyPr/>
        <a:lstStyle/>
        <a:p>
          <a:endParaRPr lang="en-US"/>
        </a:p>
      </dgm:t>
    </dgm:pt>
    <dgm:pt modelId="{141CB9E0-26AA-449C-A225-1B1B2731DA72}">
      <dgm:prSet/>
      <dgm:spPr/>
      <dgm:t>
        <a:bodyPr/>
        <a:lstStyle/>
        <a:p>
          <a:pPr algn="just"/>
          <a:r>
            <a:rPr lang="es-CL" b="1" dirty="0"/>
            <a:t>Régimen de Libre Competencia </a:t>
          </a:r>
          <a:r>
            <a:rPr lang="es-CL" dirty="0"/>
            <a:t>regula los poderes de mercado que se acercan al monopolio o posiciones dominantes, limitando las barreras a la entrada/salida.</a:t>
          </a:r>
          <a:endParaRPr lang="en-US" dirty="0"/>
        </a:p>
      </dgm:t>
    </dgm:pt>
    <dgm:pt modelId="{69576254-1E3A-4A89-A1AF-2B794AD0E7ED}" type="parTrans" cxnId="{558171C6-72D8-4501-BC10-DF142B0443FD}">
      <dgm:prSet/>
      <dgm:spPr/>
      <dgm:t>
        <a:bodyPr/>
        <a:lstStyle/>
        <a:p>
          <a:endParaRPr lang="en-US"/>
        </a:p>
      </dgm:t>
    </dgm:pt>
    <dgm:pt modelId="{B044E6BE-6154-4B17-9734-77BBE41E9E99}" type="sibTrans" cxnId="{558171C6-72D8-4501-BC10-DF142B0443FD}">
      <dgm:prSet/>
      <dgm:spPr/>
      <dgm:t>
        <a:bodyPr/>
        <a:lstStyle/>
        <a:p>
          <a:endParaRPr lang="en-US"/>
        </a:p>
      </dgm:t>
    </dgm:pt>
    <dgm:pt modelId="{6D9B58E9-89E4-43C6-BD86-06F224FB6C74}">
      <dgm:prSet/>
      <dgm:spPr/>
      <dgm:t>
        <a:bodyPr/>
        <a:lstStyle/>
        <a:p>
          <a:pPr algn="just"/>
          <a:r>
            <a:rPr lang="es-CL" b="1" dirty="0"/>
            <a:t>Derecho del Consumidor </a:t>
          </a:r>
          <a:r>
            <a:rPr lang="es-CL" dirty="0"/>
            <a:t>busca reducir asimetrías de la información, reducir costos de transacción para que se garanticen derechos</a:t>
          </a:r>
          <a:endParaRPr lang="en-US" dirty="0"/>
        </a:p>
      </dgm:t>
    </dgm:pt>
    <dgm:pt modelId="{554340AF-725A-4459-AC21-E463B048D12B}" type="parTrans" cxnId="{47B8C706-05BB-4AA9-9EB7-2EAE5BF9EE49}">
      <dgm:prSet/>
      <dgm:spPr/>
      <dgm:t>
        <a:bodyPr/>
        <a:lstStyle/>
        <a:p>
          <a:endParaRPr lang="en-US"/>
        </a:p>
      </dgm:t>
    </dgm:pt>
    <dgm:pt modelId="{59AB6C17-675E-4C18-A685-B2454041137C}" type="sibTrans" cxnId="{47B8C706-05BB-4AA9-9EB7-2EAE5BF9EE49}">
      <dgm:prSet/>
      <dgm:spPr/>
      <dgm:t>
        <a:bodyPr/>
        <a:lstStyle/>
        <a:p>
          <a:endParaRPr lang="en-US"/>
        </a:p>
      </dgm:t>
    </dgm:pt>
    <dgm:pt modelId="{D8800A11-4E42-9B44-B5E9-4179991DE2A3}" type="pres">
      <dgm:prSet presAssocID="{4F053225-86CB-44B7-88FE-25E1A8627BD9}" presName="outerComposite" presStyleCnt="0">
        <dgm:presLayoutVars>
          <dgm:chMax val="5"/>
          <dgm:dir/>
          <dgm:resizeHandles val="exact"/>
        </dgm:presLayoutVars>
      </dgm:prSet>
      <dgm:spPr/>
    </dgm:pt>
    <dgm:pt modelId="{9CB882D4-8031-5642-A239-DD3D5BB8DF59}" type="pres">
      <dgm:prSet presAssocID="{4F053225-86CB-44B7-88FE-25E1A8627BD9}" presName="dummyMaxCanvas" presStyleCnt="0">
        <dgm:presLayoutVars/>
      </dgm:prSet>
      <dgm:spPr/>
    </dgm:pt>
    <dgm:pt modelId="{3744A36C-EB53-2046-8D4C-834B5BEBB991}" type="pres">
      <dgm:prSet presAssocID="{4F053225-86CB-44B7-88FE-25E1A8627BD9}" presName="ThreeNodes_1" presStyleLbl="node1" presStyleIdx="0" presStyleCnt="3" custLinFactNeighborX="120">
        <dgm:presLayoutVars>
          <dgm:bulletEnabled val="1"/>
        </dgm:presLayoutVars>
      </dgm:prSet>
      <dgm:spPr/>
    </dgm:pt>
    <dgm:pt modelId="{C93F4AF7-FB5F-9D41-B3AF-D6FE3414584C}" type="pres">
      <dgm:prSet presAssocID="{4F053225-86CB-44B7-88FE-25E1A8627BD9}" presName="ThreeNodes_2" presStyleLbl="node1" presStyleIdx="1" presStyleCnt="3">
        <dgm:presLayoutVars>
          <dgm:bulletEnabled val="1"/>
        </dgm:presLayoutVars>
      </dgm:prSet>
      <dgm:spPr/>
    </dgm:pt>
    <dgm:pt modelId="{2A2B79CD-7925-9A4F-9ED7-0D31B2E99BBE}" type="pres">
      <dgm:prSet presAssocID="{4F053225-86CB-44B7-88FE-25E1A8627BD9}" presName="ThreeNodes_3" presStyleLbl="node1" presStyleIdx="2" presStyleCnt="3">
        <dgm:presLayoutVars>
          <dgm:bulletEnabled val="1"/>
        </dgm:presLayoutVars>
      </dgm:prSet>
      <dgm:spPr/>
    </dgm:pt>
    <dgm:pt modelId="{87F06121-E89A-7B43-BE47-6ACF4A202EC7}" type="pres">
      <dgm:prSet presAssocID="{4F053225-86CB-44B7-88FE-25E1A8627BD9}" presName="ThreeConn_1-2" presStyleLbl="fgAccFollowNode1" presStyleIdx="0" presStyleCnt="2">
        <dgm:presLayoutVars>
          <dgm:bulletEnabled val="1"/>
        </dgm:presLayoutVars>
      </dgm:prSet>
      <dgm:spPr/>
    </dgm:pt>
    <dgm:pt modelId="{7F2FB73A-88AD-274B-88CC-782B0DBD8B54}" type="pres">
      <dgm:prSet presAssocID="{4F053225-86CB-44B7-88FE-25E1A8627BD9}" presName="ThreeConn_2-3" presStyleLbl="fgAccFollowNode1" presStyleIdx="1" presStyleCnt="2">
        <dgm:presLayoutVars>
          <dgm:bulletEnabled val="1"/>
        </dgm:presLayoutVars>
      </dgm:prSet>
      <dgm:spPr/>
    </dgm:pt>
    <dgm:pt modelId="{AB1A2883-D970-9E4E-954F-6FDD498DC871}" type="pres">
      <dgm:prSet presAssocID="{4F053225-86CB-44B7-88FE-25E1A8627BD9}" presName="ThreeNodes_1_text" presStyleLbl="node1" presStyleIdx="2" presStyleCnt="3">
        <dgm:presLayoutVars>
          <dgm:bulletEnabled val="1"/>
        </dgm:presLayoutVars>
      </dgm:prSet>
      <dgm:spPr/>
    </dgm:pt>
    <dgm:pt modelId="{D52D1B2F-E50E-BA4C-99F7-1242C917F90E}" type="pres">
      <dgm:prSet presAssocID="{4F053225-86CB-44B7-88FE-25E1A8627BD9}" presName="ThreeNodes_2_text" presStyleLbl="node1" presStyleIdx="2" presStyleCnt="3">
        <dgm:presLayoutVars>
          <dgm:bulletEnabled val="1"/>
        </dgm:presLayoutVars>
      </dgm:prSet>
      <dgm:spPr/>
    </dgm:pt>
    <dgm:pt modelId="{C2161F63-3D69-6B41-81AF-D4B1B3D489C7}" type="pres">
      <dgm:prSet presAssocID="{4F053225-86CB-44B7-88FE-25E1A8627BD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7B8C706-05BB-4AA9-9EB7-2EAE5BF9EE49}" srcId="{4F053225-86CB-44B7-88FE-25E1A8627BD9}" destId="{6D9B58E9-89E4-43C6-BD86-06F224FB6C74}" srcOrd="2" destOrd="0" parTransId="{554340AF-725A-4459-AC21-E463B048D12B}" sibTransId="{59AB6C17-675E-4C18-A685-B2454041137C}"/>
    <dgm:cxn modelId="{988FD54F-2750-9646-992F-A69F70D38C2F}" type="presOf" srcId="{4F053225-86CB-44B7-88FE-25E1A8627BD9}" destId="{D8800A11-4E42-9B44-B5E9-4179991DE2A3}" srcOrd="0" destOrd="0" presId="urn:microsoft.com/office/officeart/2005/8/layout/vProcess5"/>
    <dgm:cxn modelId="{F7725956-5CA6-774D-950A-7D732F888A73}" type="presOf" srcId="{141CB9E0-26AA-449C-A225-1B1B2731DA72}" destId="{D52D1B2F-E50E-BA4C-99F7-1242C917F90E}" srcOrd="1" destOrd="0" presId="urn:microsoft.com/office/officeart/2005/8/layout/vProcess5"/>
    <dgm:cxn modelId="{36BC2B74-F0C0-174C-8D6A-9F86E9E6018E}" type="presOf" srcId="{27C7F413-65E8-450C-ABC1-C79B4BE008DF}" destId="{3744A36C-EB53-2046-8D4C-834B5BEBB991}" srcOrd="0" destOrd="0" presId="urn:microsoft.com/office/officeart/2005/8/layout/vProcess5"/>
    <dgm:cxn modelId="{A061669E-B5CD-9646-BD32-E7515BBB688E}" type="presOf" srcId="{6D9B58E9-89E4-43C6-BD86-06F224FB6C74}" destId="{2A2B79CD-7925-9A4F-9ED7-0D31B2E99BBE}" srcOrd="0" destOrd="0" presId="urn:microsoft.com/office/officeart/2005/8/layout/vProcess5"/>
    <dgm:cxn modelId="{ACFB63AD-6A60-0F47-BF2F-FC3BB36B1B67}" type="presOf" srcId="{27C7F413-65E8-450C-ABC1-C79B4BE008DF}" destId="{AB1A2883-D970-9E4E-954F-6FDD498DC871}" srcOrd="1" destOrd="0" presId="urn:microsoft.com/office/officeart/2005/8/layout/vProcess5"/>
    <dgm:cxn modelId="{FE8CFEB3-1E4F-4C8B-BF6B-B37B53430DF2}" srcId="{4F053225-86CB-44B7-88FE-25E1A8627BD9}" destId="{27C7F413-65E8-450C-ABC1-C79B4BE008DF}" srcOrd="0" destOrd="0" parTransId="{F594B873-188A-471A-87F2-E646C3B08855}" sibTransId="{F32986A3-82A2-4D95-9E98-83ED9D1587FF}"/>
    <dgm:cxn modelId="{558171C6-72D8-4501-BC10-DF142B0443FD}" srcId="{4F053225-86CB-44B7-88FE-25E1A8627BD9}" destId="{141CB9E0-26AA-449C-A225-1B1B2731DA72}" srcOrd="1" destOrd="0" parTransId="{69576254-1E3A-4A89-A1AF-2B794AD0E7ED}" sibTransId="{B044E6BE-6154-4B17-9734-77BBE41E9E99}"/>
    <dgm:cxn modelId="{9F20F4CA-1377-3B4B-AA91-D2309188C534}" type="presOf" srcId="{F32986A3-82A2-4D95-9E98-83ED9D1587FF}" destId="{87F06121-E89A-7B43-BE47-6ACF4A202EC7}" srcOrd="0" destOrd="0" presId="urn:microsoft.com/office/officeart/2005/8/layout/vProcess5"/>
    <dgm:cxn modelId="{E92457D7-2EBD-864C-BB11-929D0C3BA21A}" type="presOf" srcId="{141CB9E0-26AA-449C-A225-1B1B2731DA72}" destId="{C93F4AF7-FB5F-9D41-B3AF-D6FE3414584C}" srcOrd="0" destOrd="0" presId="urn:microsoft.com/office/officeart/2005/8/layout/vProcess5"/>
    <dgm:cxn modelId="{CFC60CE3-75E4-614F-9F63-86E58E3961E3}" type="presOf" srcId="{6D9B58E9-89E4-43C6-BD86-06F224FB6C74}" destId="{C2161F63-3D69-6B41-81AF-D4B1B3D489C7}" srcOrd="1" destOrd="0" presId="urn:microsoft.com/office/officeart/2005/8/layout/vProcess5"/>
    <dgm:cxn modelId="{B36E15E3-796D-AE4C-8202-A7A31C45F4A5}" type="presOf" srcId="{B044E6BE-6154-4B17-9734-77BBE41E9E99}" destId="{7F2FB73A-88AD-274B-88CC-782B0DBD8B54}" srcOrd="0" destOrd="0" presId="urn:microsoft.com/office/officeart/2005/8/layout/vProcess5"/>
    <dgm:cxn modelId="{47A4B6AF-1376-6445-AC9B-5489764960FE}" type="presParOf" srcId="{D8800A11-4E42-9B44-B5E9-4179991DE2A3}" destId="{9CB882D4-8031-5642-A239-DD3D5BB8DF59}" srcOrd="0" destOrd="0" presId="urn:microsoft.com/office/officeart/2005/8/layout/vProcess5"/>
    <dgm:cxn modelId="{6F0676D0-1831-CE41-A8DA-79A379A7CC39}" type="presParOf" srcId="{D8800A11-4E42-9B44-B5E9-4179991DE2A3}" destId="{3744A36C-EB53-2046-8D4C-834B5BEBB991}" srcOrd="1" destOrd="0" presId="urn:microsoft.com/office/officeart/2005/8/layout/vProcess5"/>
    <dgm:cxn modelId="{FAD10798-A5FF-4F42-8C66-E05EEB50E2B3}" type="presParOf" srcId="{D8800A11-4E42-9B44-B5E9-4179991DE2A3}" destId="{C93F4AF7-FB5F-9D41-B3AF-D6FE3414584C}" srcOrd="2" destOrd="0" presId="urn:microsoft.com/office/officeart/2005/8/layout/vProcess5"/>
    <dgm:cxn modelId="{7B1A1783-EE66-9E43-915A-A82FD38BE633}" type="presParOf" srcId="{D8800A11-4E42-9B44-B5E9-4179991DE2A3}" destId="{2A2B79CD-7925-9A4F-9ED7-0D31B2E99BBE}" srcOrd="3" destOrd="0" presId="urn:microsoft.com/office/officeart/2005/8/layout/vProcess5"/>
    <dgm:cxn modelId="{B2C44ECB-868B-BC4A-8F55-06ACE180687C}" type="presParOf" srcId="{D8800A11-4E42-9B44-B5E9-4179991DE2A3}" destId="{87F06121-E89A-7B43-BE47-6ACF4A202EC7}" srcOrd="4" destOrd="0" presId="urn:microsoft.com/office/officeart/2005/8/layout/vProcess5"/>
    <dgm:cxn modelId="{6E013C52-FD6B-BE48-8224-866321D3500E}" type="presParOf" srcId="{D8800A11-4E42-9B44-B5E9-4179991DE2A3}" destId="{7F2FB73A-88AD-274B-88CC-782B0DBD8B54}" srcOrd="5" destOrd="0" presId="urn:microsoft.com/office/officeart/2005/8/layout/vProcess5"/>
    <dgm:cxn modelId="{6979C00E-4190-AB4A-A3F5-6FBFC9312938}" type="presParOf" srcId="{D8800A11-4E42-9B44-B5E9-4179991DE2A3}" destId="{AB1A2883-D970-9E4E-954F-6FDD498DC871}" srcOrd="6" destOrd="0" presId="urn:microsoft.com/office/officeart/2005/8/layout/vProcess5"/>
    <dgm:cxn modelId="{4E09D7E5-7BCE-9843-9D3A-2B44011EE715}" type="presParOf" srcId="{D8800A11-4E42-9B44-B5E9-4179991DE2A3}" destId="{D52D1B2F-E50E-BA4C-99F7-1242C917F90E}" srcOrd="7" destOrd="0" presId="urn:microsoft.com/office/officeart/2005/8/layout/vProcess5"/>
    <dgm:cxn modelId="{2A7A8DA1-E466-C441-B77B-78335C124284}" type="presParOf" srcId="{D8800A11-4E42-9B44-B5E9-4179991DE2A3}" destId="{C2161F63-3D69-6B41-81AF-D4B1B3D489C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65499D-FBB2-4F44-8A60-7091AC3951E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9519F36-605C-4106-A563-795E83D8317F}">
      <dgm:prSet custT="1"/>
      <dgm:spPr/>
      <dgm:t>
        <a:bodyPr/>
        <a:lstStyle/>
        <a:p>
          <a:pPr algn="just"/>
          <a:r>
            <a:rPr lang="es-CL" sz="1900" b="1" u="sng" dirty="0"/>
            <a:t>Derecho de la Competencia</a:t>
          </a:r>
          <a:r>
            <a:rPr lang="es-CL" sz="1900" dirty="0"/>
            <a:t>:</a:t>
          </a:r>
        </a:p>
        <a:p>
          <a:pPr algn="just"/>
          <a:endParaRPr lang="es-CL" sz="2000" dirty="0"/>
        </a:p>
        <a:p>
          <a:pPr algn="just"/>
          <a:r>
            <a:rPr lang="es-CL" sz="2000" dirty="0"/>
            <a:t>Catálogo de conductas que se consideran infracciones a la Libre Competencia, el cual no es taxativo, pero sí restringido (art. 3 DL 211)</a:t>
          </a:r>
        </a:p>
        <a:p>
          <a:pPr algn="just"/>
          <a:endParaRPr lang="en-US" sz="2000" dirty="0"/>
        </a:p>
      </dgm:t>
    </dgm:pt>
    <dgm:pt modelId="{02E157AC-F155-4A87-B504-C3D4BFCD4729}" type="parTrans" cxnId="{89DFA0C2-809D-46C2-BF35-F1A062D7F21A}">
      <dgm:prSet/>
      <dgm:spPr/>
      <dgm:t>
        <a:bodyPr/>
        <a:lstStyle/>
        <a:p>
          <a:endParaRPr lang="en-US"/>
        </a:p>
      </dgm:t>
    </dgm:pt>
    <dgm:pt modelId="{A9C25E66-05DC-4248-83FF-079DB1983B47}" type="sibTrans" cxnId="{89DFA0C2-809D-46C2-BF35-F1A062D7F21A}">
      <dgm:prSet/>
      <dgm:spPr/>
      <dgm:t>
        <a:bodyPr/>
        <a:lstStyle/>
        <a:p>
          <a:endParaRPr lang="en-US"/>
        </a:p>
      </dgm:t>
    </dgm:pt>
    <dgm:pt modelId="{D0D30F32-872D-4A8D-A21F-82D64B68875D}">
      <dgm:prSet custT="1"/>
      <dgm:spPr/>
      <dgm:t>
        <a:bodyPr/>
        <a:lstStyle/>
        <a:p>
          <a:pPr algn="just"/>
          <a:r>
            <a:rPr lang="es-CL" sz="2000" dirty="0"/>
            <a:t>Carteles</a:t>
          </a:r>
          <a:endParaRPr lang="en-US" sz="2000" dirty="0"/>
        </a:p>
      </dgm:t>
    </dgm:pt>
    <dgm:pt modelId="{1DD0E1B6-1E7B-4110-B2BF-549BFC2E7A6F}" type="parTrans" cxnId="{D907A7B9-7395-48ED-AC36-F9366477342E}">
      <dgm:prSet/>
      <dgm:spPr/>
      <dgm:t>
        <a:bodyPr/>
        <a:lstStyle/>
        <a:p>
          <a:endParaRPr lang="en-US"/>
        </a:p>
      </dgm:t>
    </dgm:pt>
    <dgm:pt modelId="{CC420125-CBB2-437D-B542-E505C2E91997}" type="sibTrans" cxnId="{D907A7B9-7395-48ED-AC36-F9366477342E}">
      <dgm:prSet/>
      <dgm:spPr/>
      <dgm:t>
        <a:bodyPr/>
        <a:lstStyle/>
        <a:p>
          <a:endParaRPr lang="en-US"/>
        </a:p>
      </dgm:t>
    </dgm:pt>
    <dgm:pt modelId="{491B3984-3F39-46C1-AB05-310410A17471}">
      <dgm:prSet custT="1"/>
      <dgm:spPr/>
      <dgm:t>
        <a:bodyPr/>
        <a:lstStyle/>
        <a:p>
          <a:pPr algn="just"/>
          <a:r>
            <a:rPr lang="es-CL" sz="2000" dirty="0"/>
            <a:t>Abuso Posición Dominante</a:t>
          </a:r>
          <a:endParaRPr lang="en-US" sz="2000" dirty="0"/>
        </a:p>
      </dgm:t>
    </dgm:pt>
    <dgm:pt modelId="{292A756F-11C8-49ED-BA2C-285740509AFB}" type="parTrans" cxnId="{04F4AFEB-95AD-4BF2-8471-593DEB4D3AA7}">
      <dgm:prSet/>
      <dgm:spPr/>
      <dgm:t>
        <a:bodyPr/>
        <a:lstStyle/>
        <a:p>
          <a:endParaRPr lang="en-US"/>
        </a:p>
      </dgm:t>
    </dgm:pt>
    <dgm:pt modelId="{D037CF68-179B-4204-BE3C-CDFD4DAA757B}" type="sibTrans" cxnId="{04F4AFEB-95AD-4BF2-8471-593DEB4D3AA7}">
      <dgm:prSet/>
      <dgm:spPr/>
      <dgm:t>
        <a:bodyPr/>
        <a:lstStyle/>
        <a:p>
          <a:endParaRPr lang="en-US"/>
        </a:p>
      </dgm:t>
    </dgm:pt>
    <dgm:pt modelId="{E583315A-94B0-4B4D-B701-3B28167B07E0}">
      <dgm:prSet custT="1"/>
      <dgm:spPr/>
      <dgm:t>
        <a:bodyPr/>
        <a:lstStyle/>
        <a:p>
          <a:pPr algn="just"/>
          <a:r>
            <a:rPr lang="es-CL" sz="2000" dirty="0"/>
            <a:t>Competencia Desleal</a:t>
          </a:r>
          <a:endParaRPr lang="en-US" sz="2000" dirty="0"/>
        </a:p>
      </dgm:t>
    </dgm:pt>
    <dgm:pt modelId="{BEF549D7-AB19-4DB5-A4BB-4086758680CB}" type="parTrans" cxnId="{38CC26E1-1A72-4716-8693-7E134FDF80F7}">
      <dgm:prSet/>
      <dgm:spPr/>
      <dgm:t>
        <a:bodyPr/>
        <a:lstStyle/>
        <a:p>
          <a:endParaRPr lang="en-US"/>
        </a:p>
      </dgm:t>
    </dgm:pt>
    <dgm:pt modelId="{4CD2F6FA-B779-4FD1-8EBB-D300627A3FD6}" type="sibTrans" cxnId="{38CC26E1-1A72-4716-8693-7E134FDF80F7}">
      <dgm:prSet/>
      <dgm:spPr/>
      <dgm:t>
        <a:bodyPr/>
        <a:lstStyle/>
        <a:p>
          <a:endParaRPr lang="en-US"/>
        </a:p>
      </dgm:t>
    </dgm:pt>
    <dgm:pt modelId="{BCE8FD22-2635-405B-A8E4-A2F119E5E183}">
      <dgm:prSet custT="1"/>
      <dgm:spPr/>
      <dgm:t>
        <a:bodyPr/>
        <a:lstStyle/>
        <a:p>
          <a:pPr algn="just"/>
          <a:r>
            <a:rPr lang="es-CL" sz="2000" i="1" dirty="0" err="1"/>
            <a:t>Interlocking</a:t>
          </a:r>
          <a:endParaRPr lang="en-US" sz="2000" i="1" dirty="0"/>
        </a:p>
      </dgm:t>
    </dgm:pt>
    <dgm:pt modelId="{AB946ACE-790D-4954-B7B7-5FE76CCE8A73}" type="parTrans" cxnId="{62B52F00-51A4-400C-BD38-4793F6715B76}">
      <dgm:prSet/>
      <dgm:spPr/>
      <dgm:t>
        <a:bodyPr/>
        <a:lstStyle/>
        <a:p>
          <a:endParaRPr lang="en-US"/>
        </a:p>
      </dgm:t>
    </dgm:pt>
    <dgm:pt modelId="{4F5515AF-B0A2-4108-97D2-E357C7B269AF}" type="sibTrans" cxnId="{62B52F00-51A4-400C-BD38-4793F6715B76}">
      <dgm:prSet/>
      <dgm:spPr/>
      <dgm:t>
        <a:bodyPr/>
        <a:lstStyle/>
        <a:p>
          <a:endParaRPr lang="en-US"/>
        </a:p>
      </dgm:t>
    </dgm:pt>
    <dgm:pt modelId="{EDFD97A3-F097-4DA7-8CB1-5FF8F04E7C38}">
      <dgm:prSet custT="1"/>
      <dgm:spPr/>
      <dgm:t>
        <a:bodyPr/>
        <a:lstStyle/>
        <a:p>
          <a:pPr algn="just">
            <a:buNone/>
          </a:pPr>
          <a:r>
            <a:rPr lang="es-CL" sz="2100" b="1" u="sng" dirty="0"/>
            <a:t>Derecho del Consumo</a:t>
          </a:r>
          <a:r>
            <a:rPr lang="es-CL" sz="2100" dirty="0"/>
            <a:t>: </a:t>
          </a:r>
        </a:p>
        <a:p>
          <a:pPr algn="just">
            <a:buNone/>
          </a:pPr>
          <a:endParaRPr lang="es-CL" sz="2000" dirty="0"/>
        </a:p>
        <a:p>
          <a:pPr algn="just">
            <a:buNone/>
          </a:pPr>
          <a:r>
            <a:rPr lang="es-CL" sz="2000" dirty="0"/>
            <a:t>Tiene un conjunto difuso </a:t>
          </a:r>
          <a:r>
            <a:rPr lang="es-CL" sz="2000"/>
            <a:t>de ilícitos (19.496):</a:t>
          </a:r>
          <a:endParaRPr lang="es-CL" sz="2000" dirty="0"/>
        </a:p>
        <a:p>
          <a:pPr algn="just">
            <a:buNone/>
          </a:pPr>
          <a:endParaRPr lang="en-US" sz="2000" dirty="0"/>
        </a:p>
      </dgm:t>
    </dgm:pt>
    <dgm:pt modelId="{FC5CB119-1C3D-402A-A9DB-CDB5B0C25B3E}" type="parTrans" cxnId="{51F688E1-FB22-405F-8CF1-0F2CBB8F8F34}">
      <dgm:prSet/>
      <dgm:spPr/>
      <dgm:t>
        <a:bodyPr/>
        <a:lstStyle/>
        <a:p>
          <a:endParaRPr lang="en-US"/>
        </a:p>
      </dgm:t>
    </dgm:pt>
    <dgm:pt modelId="{2F07DF4A-932B-4416-A39E-2DDEB2F15362}" type="sibTrans" cxnId="{51F688E1-FB22-405F-8CF1-0F2CBB8F8F34}">
      <dgm:prSet/>
      <dgm:spPr/>
      <dgm:t>
        <a:bodyPr/>
        <a:lstStyle/>
        <a:p>
          <a:endParaRPr lang="en-US"/>
        </a:p>
      </dgm:t>
    </dgm:pt>
    <dgm:pt modelId="{B2C07958-415F-4F3A-A48C-15B98CBE5415}">
      <dgm:prSet custT="1"/>
      <dgm:spPr/>
      <dgm:t>
        <a:bodyPr/>
        <a:lstStyle/>
        <a:p>
          <a:pPr algn="just"/>
          <a:r>
            <a:rPr lang="es-CL" sz="2000" b="0" u="sng" dirty="0"/>
            <a:t>Desde</a:t>
          </a:r>
          <a:r>
            <a:rPr lang="es-CL" sz="2000" dirty="0"/>
            <a:t>: Falta de entrega de información mínima para un consentimiento informado.</a:t>
          </a:r>
          <a:endParaRPr lang="en-US" sz="2000" dirty="0"/>
        </a:p>
      </dgm:t>
    </dgm:pt>
    <dgm:pt modelId="{159C1916-C40D-4B83-8B28-5C9A2D10F6C7}" type="parTrans" cxnId="{F8FBD78B-96A8-46C7-B9BB-D9118633067A}">
      <dgm:prSet/>
      <dgm:spPr/>
      <dgm:t>
        <a:bodyPr/>
        <a:lstStyle/>
        <a:p>
          <a:endParaRPr lang="en-US"/>
        </a:p>
      </dgm:t>
    </dgm:pt>
    <dgm:pt modelId="{8A31F3F5-01F2-42DA-8631-3789C8CB5902}" type="sibTrans" cxnId="{F8FBD78B-96A8-46C7-B9BB-D9118633067A}">
      <dgm:prSet/>
      <dgm:spPr/>
      <dgm:t>
        <a:bodyPr/>
        <a:lstStyle/>
        <a:p>
          <a:endParaRPr lang="en-US"/>
        </a:p>
      </dgm:t>
    </dgm:pt>
    <dgm:pt modelId="{45E77816-4C1D-4EAE-A040-9C7A0DFD1A01}">
      <dgm:prSet custT="1"/>
      <dgm:spPr/>
      <dgm:t>
        <a:bodyPr/>
        <a:lstStyle/>
        <a:p>
          <a:pPr algn="just"/>
          <a:r>
            <a:rPr lang="es-CL" sz="2000" u="sng" dirty="0"/>
            <a:t>Hasta</a:t>
          </a:r>
          <a:r>
            <a:rPr lang="es-CL" sz="2000" dirty="0"/>
            <a:t>: Fraude en los medios de pago.</a:t>
          </a:r>
          <a:endParaRPr lang="en-US" sz="2000" dirty="0"/>
        </a:p>
      </dgm:t>
    </dgm:pt>
    <dgm:pt modelId="{FD6CDAFF-84C5-4C10-994D-8E342E313884}" type="parTrans" cxnId="{78BA7F76-A15B-40E2-AE5C-3B4A6FB02AA6}">
      <dgm:prSet/>
      <dgm:spPr/>
      <dgm:t>
        <a:bodyPr/>
        <a:lstStyle/>
        <a:p>
          <a:endParaRPr lang="en-US"/>
        </a:p>
      </dgm:t>
    </dgm:pt>
    <dgm:pt modelId="{2336B9E8-EDBC-41BE-ACD7-C67E5CA24F95}" type="sibTrans" cxnId="{78BA7F76-A15B-40E2-AE5C-3B4A6FB02AA6}">
      <dgm:prSet/>
      <dgm:spPr/>
      <dgm:t>
        <a:bodyPr/>
        <a:lstStyle/>
        <a:p>
          <a:endParaRPr lang="en-US"/>
        </a:p>
      </dgm:t>
    </dgm:pt>
    <dgm:pt modelId="{9452EB1F-5A71-9C46-8E69-03385FD9AB99}">
      <dgm:prSet custT="1"/>
      <dgm:spPr/>
      <dgm:t>
        <a:bodyPr/>
        <a:lstStyle/>
        <a:p>
          <a:pPr algn="just"/>
          <a:endParaRPr lang="en-US" sz="2000" dirty="0"/>
        </a:p>
      </dgm:t>
    </dgm:pt>
    <dgm:pt modelId="{6C2C11C2-AFD0-044B-9BC8-D530D36749B4}" type="parTrans" cxnId="{64CCE23E-1B1B-DF48-86A7-23341BE4376C}">
      <dgm:prSet/>
      <dgm:spPr/>
    </dgm:pt>
    <dgm:pt modelId="{6B1518BB-E036-BA45-8813-0B88D6EACF10}" type="sibTrans" cxnId="{64CCE23E-1B1B-DF48-86A7-23341BE4376C}">
      <dgm:prSet/>
      <dgm:spPr/>
    </dgm:pt>
    <dgm:pt modelId="{D0061A27-BB5E-984F-841F-0A4C118E26A1}">
      <dgm:prSet custT="1"/>
      <dgm:spPr/>
      <dgm:t>
        <a:bodyPr/>
        <a:lstStyle/>
        <a:p>
          <a:pPr algn="just"/>
          <a:endParaRPr lang="en-US" sz="2000" dirty="0"/>
        </a:p>
      </dgm:t>
    </dgm:pt>
    <dgm:pt modelId="{2020DDC7-20B3-5B4C-BAE4-72EF96710DE6}" type="parTrans" cxnId="{B69DF59D-C484-B048-AADF-6BAF8F5E1140}">
      <dgm:prSet/>
      <dgm:spPr/>
    </dgm:pt>
    <dgm:pt modelId="{B0E803EE-60AD-4B4A-A460-E2AC99756443}" type="sibTrans" cxnId="{B69DF59D-C484-B048-AADF-6BAF8F5E1140}">
      <dgm:prSet/>
      <dgm:spPr/>
    </dgm:pt>
    <dgm:pt modelId="{496C9139-18F3-7741-A9E2-B21861C47753}">
      <dgm:prSet custT="1"/>
      <dgm:spPr/>
      <dgm:t>
        <a:bodyPr/>
        <a:lstStyle/>
        <a:p>
          <a:pPr algn="just"/>
          <a:endParaRPr lang="en-US" sz="2000" dirty="0"/>
        </a:p>
      </dgm:t>
    </dgm:pt>
    <dgm:pt modelId="{42BD21EC-CFCB-134F-9FF2-7D620BF2482E}" type="parTrans" cxnId="{D9CBBFCB-3FB9-FF42-98F4-B4827B8549AB}">
      <dgm:prSet/>
      <dgm:spPr/>
    </dgm:pt>
    <dgm:pt modelId="{3E00667C-AF6B-D14C-ACB7-1D91CA41046C}" type="sibTrans" cxnId="{D9CBBFCB-3FB9-FF42-98F4-B4827B8549AB}">
      <dgm:prSet/>
      <dgm:spPr/>
    </dgm:pt>
    <dgm:pt modelId="{FA1094A4-2A4A-D046-BC79-58A0F404FF3B}">
      <dgm:prSet custT="1"/>
      <dgm:spPr/>
      <dgm:t>
        <a:bodyPr/>
        <a:lstStyle/>
        <a:p>
          <a:pPr algn="just"/>
          <a:endParaRPr lang="en-US" sz="2000" dirty="0"/>
        </a:p>
      </dgm:t>
    </dgm:pt>
    <dgm:pt modelId="{D9E0253B-D93B-8B4F-B5A7-79413D69B022}" type="parTrans" cxnId="{23C2C047-2119-D249-A5D9-3B77DAFBE121}">
      <dgm:prSet/>
      <dgm:spPr/>
    </dgm:pt>
    <dgm:pt modelId="{797DFA5B-52A9-AE41-ABCF-E0F3A90ACD74}" type="sibTrans" cxnId="{23C2C047-2119-D249-A5D9-3B77DAFBE121}">
      <dgm:prSet/>
      <dgm:spPr/>
    </dgm:pt>
    <dgm:pt modelId="{15B408FC-84B5-2640-A39A-C02955B48364}">
      <dgm:prSet custT="1"/>
      <dgm:spPr/>
      <dgm:t>
        <a:bodyPr/>
        <a:lstStyle/>
        <a:p>
          <a:pPr algn="just"/>
          <a:endParaRPr lang="en-US" sz="2000" dirty="0"/>
        </a:p>
      </dgm:t>
    </dgm:pt>
    <dgm:pt modelId="{CCF7CAC6-BCDA-054D-B33E-20C58379DD87}" type="parTrans" cxnId="{BF32C4EE-A477-0348-AFA8-069A1AEC0B3B}">
      <dgm:prSet/>
      <dgm:spPr/>
    </dgm:pt>
    <dgm:pt modelId="{561378B1-EFE4-D244-A2FC-8A9DA1EEE8BB}" type="sibTrans" cxnId="{BF32C4EE-A477-0348-AFA8-069A1AEC0B3B}">
      <dgm:prSet/>
      <dgm:spPr/>
    </dgm:pt>
    <dgm:pt modelId="{7AC6F6C3-281D-A34E-8C2E-B44201C89EEC}">
      <dgm:prSet custT="1"/>
      <dgm:spPr/>
      <dgm:t>
        <a:bodyPr/>
        <a:lstStyle/>
        <a:p>
          <a:pPr algn="just"/>
          <a:endParaRPr lang="en-US" sz="2000" dirty="0"/>
        </a:p>
      </dgm:t>
    </dgm:pt>
    <dgm:pt modelId="{16AA4E66-A8BC-1E45-8B39-D30EEEDB69F0}" type="parTrans" cxnId="{B2978B10-72CC-7240-B48A-CC642FC90146}">
      <dgm:prSet/>
      <dgm:spPr/>
    </dgm:pt>
    <dgm:pt modelId="{FCDEBF96-718C-694B-B407-370CE3A73F7D}" type="sibTrans" cxnId="{B2978B10-72CC-7240-B48A-CC642FC90146}">
      <dgm:prSet/>
      <dgm:spPr/>
    </dgm:pt>
    <dgm:pt modelId="{CE75A0C0-DD44-4748-8E75-CEC9E324F827}">
      <dgm:prSet custT="1"/>
      <dgm:spPr/>
      <dgm:t>
        <a:bodyPr/>
        <a:lstStyle/>
        <a:p>
          <a:pPr algn="just"/>
          <a:endParaRPr lang="en-US" sz="2000" dirty="0"/>
        </a:p>
      </dgm:t>
    </dgm:pt>
    <dgm:pt modelId="{C7BF9B50-1308-C343-BD14-2A69AF29FCEC}" type="parTrans" cxnId="{8DB315F3-2537-504B-A3CD-964B9C803007}">
      <dgm:prSet/>
      <dgm:spPr/>
    </dgm:pt>
    <dgm:pt modelId="{AE5BFDE4-7822-854B-9AB0-FFDA83D51FE3}" type="sibTrans" cxnId="{8DB315F3-2537-504B-A3CD-964B9C803007}">
      <dgm:prSet/>
      <dgm:spPr/>
    </dgm:pt>
    <dgm:pt modelId="{9132249F-7658-CD4E-A8B2-110CFE9C7E83}">
      <dgm:prSet custT="1"/>
      <dgm:spPr/>
      <dgm:t>
        <a:bodyPr/>
        <a:lstStyle/>
        <a:p>
          <a:pPr algn="just"/>
          <a:endParaRPr lang="en-US" sz="2000" dirty="0"/>
        </a:p>
      </dgm:t>
    </dgm:pt>
    <dgm:pt modelId="{5B5D918E-A6DD-644F-A9D4-62BA67FF227B}" type="parTrans" cxnId="{A2CC96A4-440B-0648-AC68-49F39C52932D}">
      <dgm:prSet/>
      <dgm:spPr/>
    </dgm:pt>
    <dgm:pt modelId="{32ACE3B0-B031-BB40-ACBD-7EA08F4401AA}" type="sibTrans" cxnId="{A2CC96A4-440B-0648-AC68-49F39C52932D}">
      <dgm:prSet/>
      <dgm:spPr/>
    </dgm:pt>
    <dgm:pt modelId="{74A40B3A-C822-EA4D-88BB-570AA2D14D2C}">
      <dgm:prSet custT="1"/>
      <dgm:spPr/>
      <dgm:t>
        <a:bodyPr/>
        <a:lstStyle/>
        <a:p>
          <a:pPr algn="just"/>
          <a:endParaRPr lang="en-US" sz="2000" dirty="0"/>
        </a:p>
      </dgm:t>
    </dgm:pt>
    <dgm:pt modelId="{EF9D15A0-74C0-1845-B432-49F41E07E2D6}" type="parTrans" cxnId="{C2332032-BBB7-C04C-86BA-74A1FC2598B7}">
      <dgm:prSet/>
      <dgm:spPr/>
    </dgm:pt>
    <dgm:pt modelId="{67440E45-686A-7F4C-A5A4-8BFED7F97643}" type="sibTrans" cxnId="{C2332032-BBB7-C04C-86BA-74A1FC2598B7}">
      <dgm:prSet/>
      <dgm:spPr/>
    </dgm:pt>
    <dgm:pt modelId="{9B8584AE-621D-E046-9223-88BF47D24FCA}">
      <dgm:prSet custT="1"/>
      <dgm:spPr/>
      <dgm:t>
        <a:bodyPr/>
        <a:lstStyle/>
        <a:p>
          <a:pPr algn="just"/>
          <a:endParaRPr lang="en-US" sz="2000" dirty="0"/>
        </a:p>
      </dgm:t>
    </dgm:pt>
    <dgm:pt modelId="{C84C9235-FEEB-6B48-A386-C08B05674A91}" type="parTrans" cxnId="{53D68B25-30FD-6B4E-BD60-F5E100736BA9}">
      <dgm:prSet/>
      <dgm:spPr/>
    </dgm:pt>
    <dgm:pt modelId="{4B8273C9-A35B-F54D-B46E-0610DD7887FA}" type="sibTrans" cxnId="{53D68B25-30FD-6B4E-BD60-F5E100736BA9}">
      <dgm:prSet/>
      <dgm:spPr/>
    </dgm:pt>
    <dgm:pt modelId="{CAF8E99A-0243-674E-8F5A-0E82B4B05FDA}">
      <dgm:prSet custT="1"/>
      <dgm:spPr/>
      <dgm:t>
        <a:bodyPr/>
        <a:lstStyle/>
        <a:p>
          <a:pPr algn="just"/>
          <a:endParaRPr lang="en-US" sz="2000" dirty="0"/>
        </a:p>
      </dgm:t>
    </dgm:pt>
    <dgm:pt modelId="{369C3D55-9371-014B-995D-D494D6ED3BD1}" type="parTrans" cxnId="{3F83ACAF-815B-2E46-BAFE-BBCC4E347D1A}">
      <dgm:prSet/>
      <dgm:spPr/>
    </dgm:pt>
    <dgm:pt modelId="{DFCE4E23-DF6C-BA4A-A93D-5EAB3D916D79}" type="sibTrans" cxnId="{3F83ACAF-815B-2E46-BAFE-BBCC4E347D1A}">
      <dgm:prSet/>
      <dgm:spPr/>
    </dgm:pt>
    <dgm:pt modelId="{ACD8D559-9122-E74E-848E-CD780269A9B0}">
      <dgm:prSet custT="1"/>
      <dgm:spPr/>
      <dgm:t>
        <a:bodyPr/>
        <a:lstStyle/>
        <a:p>
          <a:pPr algn="just"/>
          <a:endParaRPr lang="en-US" sz="2000" dirty="0"/>
        </a:p>
      </dgm:t>
    </dgm:pt>
    <dgm:pt modelId="{4C898071-E197-4944-A56B-D38D7E3F568D}" type="parTrans" cxnId="{121C0FF7-E790-574F-BAAC-172BF491771F}">
      <dgm:prSet/>
      <dgm:spPr/>
    </dgm:pt>
    <dgm:pt modelId="{4DB3C5EC-C42E-FC47-A4EC-C6CFCE138F87}" type="sibTrans" cxnId="{121C0FF7-E790-574F-BAAC-172BF491771F}">
      <dgm:prSet/>
      <dgm:spPr/>
    </dgm:pt>
    <dgm:pt modelId="{62C08506-C5E8-4E46-BBBC-3EAD507BDEEA}">
      <dgm:prSet custT="1"/>
      <dgm:spPr/>
      <dgm:t>
        <a:bodyPr/>
        <a:lstStyle/>
        <a:p>
          <a:pPr algn="just"/>
          <a:endParaRPr lang="en-US" sz="2000" dirty="0"/>
        </a:p>
      </dgm:t>
    </dgm:pt>
    <dgm:pt modelId="{882BF22F-1992-3F40-9BC1-B5A729CA8317}" type="parTrans" cxnId="{E0E57F49-F449-D145-AA14-FC039D4A87DE}">
      <dgm:prSet/>
      <dgm:spPr/>
    </dgm:pt>
    <dgm:pt modelId="{17CEFDF6-B215-5042-B138-D36AEE088AE0}" type="sibTrans" cxnId="{E0E57F49-F449-D145-AA14-FC039D4A87DE}">
      <dgm:prSet/>
      <dgm:spPr/>
    </dgm:pt>
    <dgm:pt modelId="{6077A684-A473-594A-9011-F9ACCCDF3700}">
      <dgm:prSet custT="1"/>
      <dgm:spPr/>
      <dgm:t>
        <a:bodyPr/>
        <a:lstStyle/>
        <a:p>
          <a:pPr algn="just"/>
          <a:endParaRPr lang="en-US" sz="2000" dirty="0"/>
        </a:p>
      </dgm:t>
    </dgm:pt>
    <dgm:pt modelId="{786A0638-EAC2-B44B-8DCB-3248347EC696}" type="parTrans" cxnId="{898A37AD-5FC0-D341-8600-924E4A3F1C21}">
      <dgm:prSet/>
      <dgm:spPr/>
    </dgm:pt>
    <dgm:pt modelId="{7698D02C-DA50-E043-A9D9-5258F54E0160}" type="sibTrans" cxnId="{898A37AD-5FC0-D341-8600-924E4A3F1C21}">
      <dgm:prSet/>
      <dgm:spPr/>
    </dgm:pt>
    <dgm:pt modelId="{4590D771-330E-2842-96E2-813511B54285}">
      <dgm:prSet custT="1"/>
      <dgm:spPr/>
      <dgm:t>
        <a:bodyPr/>
        <a:lstStyle/>
        <a:p>
          <a:pPr algn="just"/>
          <a:endParaRPr lang="en-US" sz="2000" dirty="0"/>
        </a:p>
      </dgm:t>
    </dgm:pt>
    <dgm:pt modelId="{487E798A-3D71-AA41-B83E-3E2F1F5A1330}" type="parTrans" cxnId="{88C8A9A3-02A2-E040-A2DD-4424F133E9CE}">
      <dgm:prSet/>
      <dgm:spPr/>
    </dgm:pt>
    <dgm:pt modelId="{32280994-CAF3-8843-AA4C-EDB3F9CFA66C}" type="sibTrans" cxnId="{88C8A9A3-02A2-E040-A2DD-4424F133E9CE}">
      <dgm:prSet/>
      <dgm:spPr/>
    </dgm:pt>
    <dgm:pt modelId="{FC1084E0-F3C1-5646-9962-AF44FC884BDE}">
      <dgm:prSet custT="1"/>
      <dgm:spPr/>
      <dgm:t>
        <a:bodyPr/>
        <a:lstStyle/>
        <a:p>
          <a:pPr algn="just"/>
          <a:endParaRPr lang="en-US" sz="2000" dirty="0"/>
        </a:p>
      </dgm:t>
    </dgm:pt>
    <dgm:pt modelId="{FF8D4346-9034-D149-94AA-4047D1687B47}" type="parTrans" cxnId="{6E00DC7C-8B56-CD4A-B3FC-0AFBC7DF148E}">
      <dgm:prSet/>
      <dgm:spPr/>
    </dgm:pt>
    <dgm:pt modelId="{0A8D3B22-5999-804E-B029-A0A4BFAF6EC4}" type="sibTrans" cxnId="{6E00DC7C-8B56-CD4A-B3FC-0AFBC7DF148E}">
      <dgm:prSet/>
      <dgm:spPr/>
    </dgm:pt>
    <dgm:pt modelId="{DF5AD630-B86D-A843-B9E6-63EBC071E0E3}">
      <dgm:prSet custT="1"/>
      <dgm:spPr/>
      <dgm:t>
        <a:bodyPr/>
        <a:lstStyle/>
        <a:p>
          <a:pPr algn="just"/>
          <a:endParaRPr lang="en-US" sz="2000" dirty="0"/>
        </a:p>
      </dgm:t>
    </dgm:pt>
    <dgm:pt modelId="{BBB59EB9-C649-2147-8272-BECE4B7AE32E}" type="parTrans" cxnId="{255B99D4-2FE1-C74E-B048-A18D22ED6CBB}">
      <dgm:prSet/>
      <dgm:spPr/>
    </dgm:pt>
    <dgm:pt modelId="{08CD823A-3300-BF4F-A3D4-7EA08CB63622}" type="sibTrans" cxnId="{255B99D4-2FE1-C74E-B048-A18D22ED6CBB}">
      <dgm:prSet/>
      <dgm:spPr/>
    </dgm:pt>
    <dgm:pt modelId="{6DBA901C-41DE-6746-A8DA-C8B1D0276340}">
      <dgm:prSet custT="1"/>
      <dgm:spPr/>
      <dgm:t>
        <a:bodyPr/>
        <a:lstStyle/>
        <a:p>
          <a:pPr algn="just"/>
          <a:endParaRPr lang="en-US" sz="2000" dirty="0"/>
        </a:p>
      </dgm:t>
    </dgm:pt>
    <dgm:pt modelId="{30A2A501-9CC7-5745-906A-B25B4E324BBA}" type="parTrans" cxnId="{B3BBE214-10CA-8445-9311-3D854381E37B}">
      <dgm:prSet/>
      <dgm:spPr/>
    </dgm:pt>
    <dgm:pt modelId="{9216BD47-9779-C341-8158-B41C5EE3B3AE}" type="sibTrans" cxnId="{B3BBE214-10CA-8445-9311-3D854381E37B}">
      <dgm:prSet/>
      <dgm:spPr/>
    </dgm:pt>
    <dgm:pt modelId="{71FC8BBA-DF0B-2146-BA4D-8D0E80A542B8}">
      <dgm:prSet custT="1"/>
      <dgm:spPr/>
      <dgm:t>
        <a:bodyPr/>
        <a:lstStyle/>
        <a:p>
          <a:pPr algn="just"/>
          <a:endParaRPr lang="en-US" sz="2000" dirty="0"/>
        </a:p>
      </dgm:t>
    </dgm:pt>
    <dgm:pt modelId="{D8015579-F789-0542-9FDD-67A20E9AB15D}" type="parTrans" cxnId="{0F59B5E7-FDCC-B847-905F-E577122DB110}">
      <dgm:prSet/>
      <dgm:spPr/>
    </dgm:pt>
    <dgm:pt modelId="{04564BC6-8CDB-BE49-8F41-FAEBB5C034C1}" type="sibTrans" cxnId="{0F59B5E7-FDCC-B847-905F-E577122DB110}">
      <dgm:prSet/>
      <dgm:spPr/>
    </dgm:pt>
    <dgm:pt modelId="{2274BE45-3163-AD4A-A0B3-7B3BC621939E}" type="pres">
      <dgm:prSet presAssocID="{F665499D-FBB2-4F44-8A60-7091AC3951E6}" presName="diagram" presStyleCnt="0">
        <dgm:presLayoutVars>
          <dgm:dir/>
          <dgm:resizeHandles val="exact"/>
        </dgm:presLayoutVars>
      </dgm:prSet>
      <dgm:spPr/>
    </dgm:pt>
    <dgm:pt modelId="{8BD386D9-0553-7043-924A-EFC2065EAC63}" type="pres">
      <dgm:prSet presAssocID="{D9519F36-605C-4106-A563-795E83D8317F}" presName="node" presStyleLbl="node1" presStyleIdx="0" presStyleCnt="2" custScaleY="129231">
        <dgm:presLayoutVars>
          <dgm:bulletEnabled val="1"/>
        </dgm:presLayoutVars>
      </dgm:prSet>
      <dgm:spPr/>
    </dgm:pt>
    <dgm:pt modelId="{F361883A-4168-A346-985F-AD2AB079E17F}" type="pres">
      <dgm:prSet presAssocID="{A9C25E66-05DC-4248-83FF-079DB1983B47}" presName="sibTrans" presStyleCnt="0"/>
      <dgm:spPr/>
    </dgm:pt>
    <dgm:pt modelId="{2F8A71EC-1FBA-A441-B7D5-D255F6765F5A}" type="pres">
      <dgm:prSet presAssocID="{EDFD97A3-F097-4DA7-8CB1-5FF8F04E7C38}" presName="node" presStyleLbl="node1" presStyleIdx="1" presStyleCnt="2" custScaleY="130598">
        <dgm:presLayoutVars>
          <dgm:bulletEnabled val="1"/>
        </dgm:presLayoutVars>
      </dgm:prSet>
      <dgm:spPr/>
    </dgm:pt>
  </dgm:ptLst>
  <dgm:cxnLst>
    <dgm:cxn modelId="{62B52F00-51A4-400C-BD38-4793F6715B76}" srcId="{D9519F36-605C-4106-A563-795E83D8317F}" destId="{BCE8FD22-2635-405B-A8E4-A2F119E5E183}" srcOrd="3" destOrd="0" parTransId="{AB946ACE-790D-4954-B7B7-5FE76CCE8A73}" sibTransId="{4F5515AF-B0A2-4108-97D2-E357C7B269AF}"/>
    <dgm:cxn modelId="{DEF15602-9072-AB4C-92EC-3B6968171C31}" type="presOf" srcId="{45E77816-4C1D-4EAE-A040-9C7A0DFD1A01}" destId="{2F8A71EC-1FBA-A441-B7D5-D255F6765F5A}" srcOrd="0" destOrd="3" presId="urn:microsoft.com/office/officeart/2005/8/layout/default"/>
    <dgm:cxn modelId="{46E67E04-F643-1041-B794-6E5B8FDD17DE}" type="presOf" srcId="{74A40B3A-C822-EA4D-88BB-570AA2D14D2C}" destId="{2F8A71EC-1FBA-A441-B7D5-D255F6765F5A}" srcOrd="0" destOrd="13" presId="urn:microsoft.com/office/officeart/2005/8/layout/default"/>
    <dgm:cxn modelId="{1EFE560E-3063-0644-BD06-F9691836E83C}" type="presOf" srcId="{6077A684-A473-594A-9011-F9ACCCDF3700}" destId="{2F8A71EC-1FBA-A441-B7D5-D255F6765F5A}" srcOrd="0" destOrd="8" presId="urn:microsoft.com/office/officeart/2005/8/layout/default"/>
    <dgm:cxn modelId="{B2978B10-72CC-7240-B48A-CC642FC90146}" srcId="{EDFD97A3-F097-4DA7-8CB1-5FF8F04E7C38}" destId="{7AC6F6C3-281D-A34E-8C2E-B44201C89EEC}" srcOrd="15" destOrd="0" parTransId="{16AA4E66-A8BC-1E45-8B39-D30EEEDB69F0}" sibTransId="{FCDEBF96-718C-694B-B407-370CE3A73F7D}"/>
    <dgm:cxn modelId="{B3BBE214-10CA-8445-9311-3D854381E37B}" srcId="{EDFD97A3-F097-4DA7-8CB1-5FF8F04E7C38}" destId="{6DBA901C-41DE-6746-A8DA-C8B1D0276340}" srcOrd="4" destOrd="0" parTransId="{30A2A501-9CC7-5745-906A-B25B4E324BBA}" sibTransId="{9216BD47-9779-C341-8158-B41C5EE3B3AE}"/>
    <dgm:cxn modelId="{53D68B25-30FD-6B4E-BD60-F5E100736BA9}" srcId="{EDFD97A3-F097-4DA7-8CB1-5FF8F04E7C38}" destId="{9B8584AE-621D-E046-9223-88BF47D24FCA}" srcOrd="11" destOrd="0" parTransId="{C84C9235-FEEB-6B48-A386-C08B05674A91}" sibTransId="{4B8273C9-A35B-F54D-B46E-0610DD7887FA}"/>
    <dgm:cxn modelId="{9A978C29-54CB-0449-88CF-98F7767A1962}" type="presOf" srcId="{FC1084E0-F3C1-5646-9962-AF44FC884BDE}" destId="{2F8A71EC-1FBA-A441-B7D5-D255F6765F5A}" srcOrd="0" destOrd="6" presId="urn:microsoft.com/office/officeart/2005/8/layout/default"/>
    <dgm:cxn modelId="{2C74A429-18D7-9645-863F-A97B1D6A4FE8}" type="presOf" srcId="{FA1094A4-2A4A-D046-BC79-58A0F404FF3B}" destId="{2F8A71EC-1FBA-A441-B7D5-D255F6765F5A}" srcOrd="0" destOrd="18" presId="urn:microsoft.com/office/officeart/2005/8/layout/default"/>
    <dgm:cxn modelId="{C2332032-BBB7-C04C-86BA-74A1FC2598B7}" srcId="{EDFD97A3-F097-4DA7-8CB1-5FF8F04E7C38}" destId="{74A40B3A-C822-EA4D-88BB-570AA2D14D2C}" srcOrd="12" destOrd="0" parTransId="{EF9D15A0-74C0-1845-B432-49F41E07E2D6}" sibTransId="{67440E45-686A-7F4C-A5A4-8BFED7F97643}"/>
    <dgm:cxn modelId="{6C2DBB39-A253-C64D-A060-28F12949719E}" type="presOf" srcId="{CE75A0C0-DD44-4748-8E75-CEC9E324F827}" destId="{2F8A71EC-1FBA-A441-B7D5-D255F6765F5A}" srcOrd="0" destOrd="15" presId="urn:microsoft.com/office/officeart/2005/8/layout/default"/>
    <dgm:cxn modelId="{64CCE23E-1B1B-DF48-86A7-23341BE4376C}" srcId="{EDFD97A3-F097-4DA7-8CB1-5FF8F04E7C38}" destId="{9452EB1F-5A71-9C46-8E69-03385FD9AB99}" srcOrd="20" destOrd="0" parTransId="{6C2C11C2-AFD0-044B-9BC8-D530D36749B4}" sibTransId="{6B1518BB-E036-BA45-8813-0B88D6EACF10}"/>
    <dgm:cxn modelId="{23C2C047-2119-D249-A5D9-3B77DAFBE121}" srcId="{EDFD97A3-F097-4DA7-8CB1-5FF8F04E7C38}" destId="{FA1094A4-2A4A-D046-BC79-58A0F404FF3B}" srcOrd="17" destOrd="0" parTransId="{D9E0253B-D93B-8B4F-B5A7-79413D69B022}" sibTransId="{797DFA5B-52A9-AE41-ABCF-E0F3A90ACD74}"/>
    <dgm:cxn modelId="{A3602748-C6DF-E545-894A-6A26D0822685}" type="presOf" srcId="{6DBA901C-41DE-6746-A8DA-C8B1D0276340}" destId="{2F8A71EC-1FBA-A441-B7D5-D255F6765F5A}" srcOrd="0" destOrd="5" presId="urn:microsoft.com/office/officeart/2005/8/layout/default"/>
    <dgm:cxn modelId="{E0E57F49-F449-D145-AA14-FC039D4A87DE}" srcId="{EDFD97A3-F097-4DA7-8CB1-5FF8F04E7C38}" destId="{62C08506-C5E8-4E46-BBBC-3EAD507BDEEA}" srcOrd="8" destOrd="0" parTransId="{882BF22F-1992-3F40-9BC1-B5A729CA8317}" sibTransId="{17CEFDF6-B215-5042-B138-D36AEE088AE0}"/>
    <dgm:cxn modelId="{DEAA9849-1CCD-E54F-8AC9-A8B5A059612B}" type="presOf" srcId="{ACD8D559-9122-E74E-848E-CD780269A9B0}" destId="{2F8A71EC-1FBA-A441-B7D5-D255F6765F5A}" srcOrd="0" destOrd="10" presId="urn:microsoft.com/office/officeart/2005/8/layout/default"/>
    <dgm:cxn modelId="{5FE85E55-AF42-3C43-AF86-E01F0552440A}" type="presOf" srcId="{491B3984-3F39-46C1-AB05-310410A17471}" destId="{8BD386D9-0553-7043-924A-EFC2065EAC63}" srcOrd="0" destOrd="2" presId="urn:microsoft.com/office/officeart/2005/8/layout/default"/>
    <dgm:cxn modelId="{4C79BC5A-4A1D-E547-98F9-1C2C303B6951}" type="presOf" srcId="{4590D771-330E-2842-96E2-813511B54285}" destId="{2F8A71EC-1FBA-A441-B7D5-D255F6765F5A}" srcOrd="0" destOrd="7" presId="urn:microsoft.com/office/officeart/2005/8/layout/default"/>
    <dgm:cxn modelId="{B465CF62-BCBC-9347-A699-1DC2DE7BC879}" type="presOf" srcId="{CAF8E99A-0243-674E-8F5A-0E82B4B05FDA}" destId="{2F8A71EC-1FBA-A441-B7D5-D255F6765F5A}" srcOrd="0" destOrd="11" presId="urn:microsoft.com/office/officeart/2005/8/layout/default"/>
    <dgm:cxn modelId="{80072E66-4FC4-9441-BF54-3375B78A1AB1}" type="presOf" srcId="{9132249F-7658-CD4E-A8B2-110CFE9C7E83}" destId="{2F8A71EC-1FBA-A441-B7D5-D255F6765F5A}" srcOrd="0" destOrd="14" presId="urn:microsoft.com/office/officeart/2005/8/layout/default"/>
    <dgm:cxn modelId="{71E56967-6DD7-F044-883A-64E58D3FB736}" type="presOf" srcId="{D0061A27-BB5E-984F-841F-0A4C118E26A1}" destId="{2F8A71EC-1FBA-A441-B7D5-D255F6765F5A}" srcOrd="0" destOrd="20" presId="urn:microsoft.com/office/officeart/2005/8/layout/default"/>
    <dgm:cxn modelId="{3B724073-97BE-7F42-9CE7-3DFE83E7DD80}" type="presOf" srcId="{7AC6F6C3-281D-A34E-8C2E-B44201C89EEC}" destId="{2F8A71EC-1FBA-A441-B7D5-D255F6765F5A}" srcOrd="0" destOrd="16" presId="urn:microsoft.com/office/officeart/2005/8/layout/default"/>
    <dgm:cxn modelId="{78BA7F76-A15B-40E2-AE5C-3B4A6FB02AA6}" srcId="{EDFD97A3-F097-4DA7-8CB1-5FF8F04E7C38}" destId="{45E77816-4C1D-4EAE-A040-9C7A0DFD1A01}" srcOrd="2" destOrd="0" parTransId="{FD6CDAFF-84C5-4C10-994D-8E342E313884}" sibTransId="{2336B9E8-EDBC-41BE-ACD7-C67E5CA24F95}"/>
    <dgm:cxn modelId="{A71A5D78-0EA3-2B4F-B246-22FE5E9BD0F9}" type="presOf" srcId="{D0D30F32-872D-4A8D-A21F-82D64B68875D}" destId="{8BD386D9-0553-7043-924A-EFC2065EAC63}" srcOrd="0" destOrd="1" presId="urn:microsoft.com/office/officeart/2005/8/layout/default"/>
    <dgm:cxn modelId="{6E00DC7C-8B56-CD4A-B3FC-0AFBC7DF148E}" srcId="{EDFD97A3-F097-4DA7-8CB1-5FF8F04E7C38}" destId="{FC1084E0-F3C1-5646-9962-AF44FC884BDE}" srcOrd="5" destOrd="0" parTransId="{FF8D4346-9034-D149-94AA-4047D1687B47}" sibTransId="{0A8D3B22-5999-804E-B029-A0A4BFAF6EC4}"/>
    <dgm:cxn modelId="{9D111E8B-F853-414D-A930-76BC0EAC82A3}" type="presOf" srcId="{15B408FC-84B5-2640-A39A-C02955B48364}" destId="{2F8A71EC-1FBA-A441-B7D5-D255F6765F5A}" srcOrd="0" destOrd="17" presId="urn:microsoft.com/office/officeart/2005/8/layout/default"/>
    <dgm:cxn modelId="{F8FBD78B-96A8-46C7-B9BB-D9118633067A}" srcId="{EDFD97A3-F097-4DA7-8CB1-5FF8F04E7C38}" destId="{B2C07958-415F-4F3A-A48C-15B98CBE5415}" srcOrd="0" destOrd="0" parTransId="{159C1916-C40D-4B83-8B28-5C9A2D10F6C7}" sibTransId="{8A31F3F5-01F2-42DA-8631-3789C8CB5902}"/>
    <dgm:cxn modelId="{9DB62594-7A4A-8D41-A37F-1605D8F13803}" type="presOf" srcId="{DF5AD630-B86D-A843-B9E6-63EBC071E0E3}" destId="{2F8A71EC-1FBA-A441-B7D5-D255F6765F5A}" srcOrd="0" destOrd="2" presId="urn:microsoft.com/office/officeart/2005/8/layout/default"/>
    <dgm:cxn modelId="{5350F097-E808-F445-AF93-5D7D80FC7196}" type="presOf" srcId="{D9519F36-605C-4106-A563-795E83D8317F}" destId="{8BD386D9-0553-7043-924A-EFC2065EAC63}" srcOrd="0" destOrd="0" presId="urn:microsoft.com/office/officeart/2005/8/layout/default"/>
    <dgm:cxn modelId="{B69DF59D-C484-B048-AADF-6BAF8F5E1140}" srcId="{EDFD97A3-F097-4DA7-8CB1-5FF8F04E7C38}" destId="{D0061A27-BB5E-984F-841F-0A4C118E26A1}" srcOrd="19" destOrd="0" parTransId="{2020DDC7-20B3-5B4C-BAE4-72EF96710DE6}" sibTransId="{B0E803EE-60AD-4B4A-A460-E2AC99756443}"/>
    <dgm:cxn modelId="{88C8A9A3-02A2-E040-A2DD-4424F133E9CE}" srcId="{EDFD97A3-F097-4DA7-8CB1-5FF8F04E7C38}" destId="{4590D771-330E-2842-96E2-813511B54285}" srcOrd="6" destOrd="0" parTransId="{487E798A-3D71-AA41-B83E-3E2F1F5A1330}" sibTransId="{32280994-CAF3-8843-AA4C-EDB3F9CFA66C}"/>
    <dgm:cxn modelId="{A2CC96A4-440B-0648-AC68-49F39C52932D}" srcId="{EDFD97A3-F097-4DA7-8CB1-5FF8F04E7C38}" destId="{9132249F-7658-CD4E-A8B2-110CFE9C7E83}" srcOrd="13" destOrd="0" parTransId="{5B5D918E-A6DD-644F-A9D4-62BA67FF227B}" sibTransId="{32ACE3B0-B031-BB40-ACBD-7EA08F4401AA}"/>
    <dgm:cxn modelId="{E5A228A5-B8E5-9648-B92A-218DACADFF5C}" type="presOf" srcId="{496C9139-18F3-7741-A9E2-B21861C47753}" destId="{2F8A71EC-1FBA-A441-B7D5-D255F6765F5A}" srcOrd="0" destOrd="19" presId="urn:microsoft.com/office/officeart/2005/8/layout/default"/>
    <dgm:cxn modelId="{898A37AD-5FC0-D341-8600-924E4A3F1C21}" srcId="{EDFD97A3-F097-4DA7-8CB1-5FF8F04E7C38}" destId="{6077A684-A473-594A-9011-F9ACCCDF3700}" srcOrd="7" destOrd="0" parTransId="{786A0638-EAC2-B44B-8DCB-3248347EC696}" sibTransId="{7698D02C-DA50-E043-A9D9-5258F54E0160}"/>
    <dgm:cxn modelId="{9C2D84AD-472E-924F-82A5-EC7940FA231F}" type="presOf" srcId="{E583315A-94B0-4B4D-B701-3B28167B07E0}" destId="{8BD386D9-0553-7043-924A-EFC2065EAC63}" srcOrd="0" destOrd="3" presId="urn:microsoft.com/office/officeart/2005/8/layout/default"/>
    <dgm:cxn modelId="{3F83ACAF-815B-2E46-BAFE-BBCC4E347D1A}" srcId="{EDFD97A3-F097-4DA7-8CB1-5FF8F04E7C38}" destId="{CAF8E99A-0243-674E-8F5A-0E82B4B05FDA}" srcOrd="10" destOrd="0" parTransId="{369C3D55-9371-014B-995D-D494D6ED3BD1}" sibTransId="{DFCE4E23-DF6C-BA4A-A93D-5EAB3D916D79}"/>
    <dgm:cxn modelId="{D907A7B9-7395-48ED-AC36-F9366477342E}" srcId="{D9519F36-605C-4106-A563-795E83D8317F}" destId="{D0D30F32-872D-4A8D-A21F-82D64B68875D}" srcOrd="0" destOrd="0" parTransId="{1DD0E1B6-1E7B-4110-B2BF-549BFC2E7A6F}" sibTransId="{CC420125-CBB2-437D-B542-E505C2E91997}"/>
    <dgm:cxn modelId="{7C83FCBB-8806-884D-BC7E-A76F830D3014}" type="presOf" srcId="{9452EB1F-5A71-9C46-8E69-03385FD9AB99}" destId="{2F8A71EC-1FBA-A441-B7D5-D255F6765F5A}" srcOrd="0" destOrd="21" presId="urn:microsoft.com/office/officeart/2005/8/layout/default"/>
    <dgm:cxn modelId="{89DFA0C2-809D-46C2-BF35-F1A062D7F21A}" srcId="{F665499D-FBB2-4F44-8A60-7091AC3951E6}" destId="{D9519F36-605C-4106-A563-795E83D8317F}" srcOrd="0" destOrd="0" parTransId="{02E157AC-F155-4A87-B504-C3D4BFCD4729}" sibTransId="{A9C25E66-05DC-4248-83FF-079DB1983B47}"/>
    <dgm:cxn modelId="{A003F3C2-81E6-3848-B4E6-258E88B6403D}" type="presOf" srcId="{9B8584AE-621D-E046-9223-88BF47D24FCA}" destId="{2F8A71EC-1FBA-A441-B7D5-D255F6765F5A}" srcOrd="0" destOrd="12" presId="urn:microsoft.com/office/officeart/2005/8/layout/default"/>
    <dgm:cxn modelId="{1FB3C4C7-961C-9544-A1B9-FA619A804A55}" type="presOf" srcId="{71FC8BBA-DF0B-2146-BA4D-8D0E80A542B8}" destId="{2F8A71EC-1FBA-A441-B7D5-D255F6765F5A}" srcOrd="0" destOrd="4" presId="urn:microsoft.com/office/officeart/2005/8/layout/default"/>
    <dgm:cxn modelId="{D9CBBFCB-3FB9-FF42-98F4-B4827B8549AB}" srcId="{EDFD97A3-F097-4DA7-8CB1-5FF8F04E7C38}" destId="{496C9139-18F3-7741-A9E2-B21861C47753}" srcOrd="18" destOrd="0" parTransId="{42BD21EC-CFCB-134F-9FF2-7D620BF2482E}" sibTransId="{3E00667C-AF6B-D14C-ACB7-1D91CA41046C}"/>
    <dgm:cxn modelId="{255B99D4-2FE1-C74E-B048-A18D22ED6CBB}" srcId="{EDFD97A3-F097-4DA7-8CB1-5FF8F04E7C38}" destId="{DF5AD630-B86D-A843-B9E6-63EBC071E0E3}" srcOrd="1" destOrd="0" parTransId="{BBB59EB9-C649-2147-8272-BECE4B7AE32E}" sibTransId="{08CD823A-3300-BF4F-A3D4-7EA08CB63622}"/>
    <dgm:cxn modelId="{38CC26E1-1A72-4716-8693-7E134FDF80F7}" srcId="{D9519F36-605C-4106-A563-795E83D8317F}" destId="{E583315A-94B0-4B4D-B701-3B28167B07E0}" srcOrd="2" destOrd="0" parTransId="{BEF549D7-AB19-4DB5-A4BB-4086758680CB}" sibTransId="{4CD2F6FA-B779-4FD1-8EBB-D300627A3FD6}"/>
    <dgm:cxn modelId="{51F688E1-FB22-405F-8CF1-0F2CBB8F8F34}" srcId="{F665499D-FBB2-4F44-8A60-7091AC3951E6}" destId="{EDFD97A3-F097-4DA7-8CB1-5FF8F04E7C38}" srcOrd="1" destOrd="0" parTransId="{FC5CB119-1C3D-402A-A9DB-CDB5B0C25B3E}" sibTransId="{2F07DF4A-932B-4416-A39E-2DDEB2F15362}"/>
    <dgm:cxn modelId="{82BFAFE7-9FBB-1B45-99D2-E4237AC9A1A0}" type="presOf" srcId="{F665499D-FBB2-4F44-8A60-7091AC3951E6}" destId="{2274BE45-3163-AD4A-A0B3-7B3BC621939E}" srcOrd="0" destOrd="0" presId="urn:microsoft.com/office/officeart/2005/8/layout/default"/>
    <dgm:cxn modelId="{0F59B5E7-FDCC-B847-905F-E577122DB110}" srcId="{EDFD97A3-F097-4DA7-8CB1-5FF8F04E7C38}" destId="{71FC8BBA-DF0B-2146-BA4D-8D0E80A542B8}" srcOrd="3" destOrd="0" parTransId="{D8015579-F789-0542-9FDD-67A20E9AB15D}" sibTransId="{04564BC6-8CDB-BE49-8F41-FAEBB5C034C1}"/>
    <dgm:cxn modelId="{FDA784EB-75FB-9E43-B532-3071AEAC16D8}" type="presOf" srcId="{BCE8FD22-2635-405B-A8E4-A2F119E5E183}" destId="{8BD386D9-0553-7043-924A-EFC2065EAC63}" srcOrd="0" destOrd="4" presId="urn:microsoft.com/office/officeart/2005/8/layout/default"/>
    <dgm:cxn modelId="{04F4AFEB-95AD-4BF2-8471-593DEB4D3AA7}" srcId="{D9519F36-605C-4106-A563-795E83D8317F}" destId="{491B3984-3F39-46C1-AB05-310410A17471}" srcOrd="1" destOrd="0" parTransId="{292A756F-11C8-49ED-BA2C-285740509AFB}" sibTransId="{D037CF68-179B-4204-BE3C-CDFD4DAA757B}"/>
    <dgm:cxn modelId="{45DC4FEC-50A7-444E-A86F-743FE19BE57A}" type="presOf" srcId="{EDFD97A3-F097-4DA7-8CB1-5FF8F04E7C38}" destId="{2F8A71EC-1FBA-A441-B7D5-D255F6765F5A}" srcOrd="0" destOrd="0" presId="urn:microsoft.com/office/officeart/2005/8/layout/default"/>
    <dgm:cxn modelId="{BF32C4EE-A477-0348-AFA8-069A1AEC0B3B}" srcId="{EDFD97A3-F097-4DA7-8CB1-5FF8F04E7C38}" destId="{15B408FC-84B5-2640-A39A-C02955B48364}" srcOrd="16" destOrd="0" parTransId="{CCF7CAC6-BCDA-054D-B33E-20C58379DD87}" sibTransId="{561378B1-EFE4-D244-A2FC-8A9DA1EEE8BB}"/>
    <dgm:cxn modelId="{8DB315F3-2537-504B-A3CD-964B9C803007}" srcId="{EDFD97A3-F097-4DA7-8CB1-5FF8F04E7C38}" destId="{CE75A0C0-DD44-4748-8E75-CEC9E324F827}" srcOrd="14" destOrd="0" parTransId="{C7BF9B50-1308-C343-BD14-2A69AF29FCEC}" sibTransId="{AE5BFDE4-7822-854B-9AB0-FFDA83D51FE3}"/>
    <dgm:cxn modelId="{1EF087F6-81E7-9242-8C8D-395E5682BAD8}" type="presOf" srcId="{B2C07958-415F-4F3A-A48C-15B98CBE5415}" destId="{2F8A71EC-1FBA-A441-B7D5-D255F6765F5A}" srcOrd="0" destOrd="1" presId="urn:microsoft.com/office/officeart/2005/8/layout/default"/>
    <dgm:cxn modelId="{121C0FF7-E790-574F-BAAC-172BF491771F}" srcId="{EDFD97A3-F097-4DA7-8CB1-5FF8F04E7C38}" destId="{ACD8D559-9122-E74E-848E-CD780269A9B0}" srcOrd="9" destOrd="0" parTransId="{4C898071-E197-4944-A56B-D38D7E3F568D}" sibTransId="{4DB3C5EC-C42E-FC47-A4EC-C6CFCE138F87}"/>
    <dgm:cxn modelId="{70E155F7-DCDE-E44C-BD4A-7DF356A026B7}" type="presOf" srcId="{62C08506-C5E8-4E46-BBBC-3EAD507BDEEA}" destId="{2F8A71EC-1FBA-A441-B7D5-D255F6765F5A}" srcOrd="0" destOrd="9" presId="urn:microsoft.com/office/officeart/2005/8/layout/default"/>
    <dgm:cxn modelId="{DB53D3EE-4846-A149-9682-D5D3FF9266D8}" type="presParOf" srcId="{2274BE45-3163-AD4A-A0B3-7B3BC621939E}" destId="{8BD386D9-0553-7043-924A-EFC2065EAC63}" srcOrd="0" destOrd="0" presId="urn:microsoft.com/office/officeart/2005/8/layout/default"/>
    <dgm:cxn modelId="{3B1A01D9-192D-6848-AC37-75ECBD323F13}" type="presParOf" srcId="{2274BE45-3163-AD4A-A0B3-7B3BC621939E}" destId="{F361883A-4168-A346-985F-AD2AB079E17F}" srcOrd="1" destOrd="0" presId="urn:microsoft.com/office/officeart/2005/8/layout/default"/>
    <dgm:cxn modelId="{2B4836B7-41F9-E84B-BBC6-BE587DCC85F3}" type="presParOf" srcId="{2274BE45-3163-AD4A-A0B3-7B3BC621939E}" destId="{2F8A71EC-1FBA-A441-B7D5-D255F6765F5A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5232B6-2131-4BF5-B238-249056E7647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332385-6936-434D-83E5-645234C7C7D7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b="1" dirty="0"/>
            <a:t>CONADECUS</a:t>
          </a:r>
          <a:r>
            <a:rPr lang="es-CL" dirty="0"/>
            <a:t>, en sede de libre competencia, demandó a compañías de telecomunicaciones por abusos exclusorios por acaparamiento del espectro radioeléctrico.</a:t>
          </a:r>
          <a:endParaRPr lang="en-US" dirty="0"/>
        </a:p>
      </dgm:t>
    </dgm:pt>
    <dgm:pt modelId="{BFB76353-35E1-4BB3-81FC-4172250EEC92}" type="parTrans" cxnId="{567DA171-44E4-467E-9B3A-EBC1A42B85D6}">
      <dgm:prSet/>
      <dgm:spPr/>
      <dgm:t>
        <a:bodyPr/>
        <a:lstStyle/>
        <a:p>
          <a:endParaRPr lang="en-US"/>
        </a:p>
      </dgm:t>
    </dgm:pt>
    <dgm:pt modelId="{FEC66BC7-5476-46F5-91EA-59E12FD191BC}" type="sibTrans" cxnId="{567DA171-44E4-467E-9B3A-EBC1A42B85D6}">
      <dgm:prSet/>
      <dgm:spPr/>
      <dgm:t>
        <a:bodyPr/>
        <a:lstStyle/>
        <a:p>
          <a:endParaRPr lang="en-US"/>
        </a:p>
      </dgm:t>
    </dgm:pt>
    <dgm:pt modelId="{A79F7006-A076-4D2C-BB74-48873C4BB0AD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b="1" dirty="0"/>
            <a:t>TDLC rechazó </a:t>
          </a:r>
          <a:r>
            <a:rPr lang="es-CL" dirty="0"/>
            <a:t>tramitar demanda señalando que los </a:t>
          </a:r>
          <a:r>
            <a:rPr lang="es-CL" i="1" u="sng" dirty="0"/>
            <a:t>consumidores no pueden ser considerados competidores</a:t>
          </a:r>
          <a:r>
            <a:rPr lang="es-CL" dirty="0"/>
            <a:t> en el mercado de las telecomunicaciones.</a:t>
          </a:r>
          <a:endParaRPr lang="en-US" dirty="0"/>
        </a:p>
      </dgm:t>
    </dgm:pt>
    <dgm:pt modelId="{5C6F40D9-18B5-48EE-AE87-3B0FAF58BAF8}" type="parTrans" cxnId="{69AD03C6-F996-413E-979C-7D9784673604}">
      <dgm:prSet/>
      <dgm:spPr/>
      <dgm:t>
        <a:bodyPr/>
        <a:lstStyle/>
        <a:p>
          <a:endParaRPr lang="en-US"/>
        </a:p>
      </dgm:t>
    </dgm:pt>
    <dgm:pt modelId="{5B69ABCA-F24B-4E4A-AD50-F1355BC01D92}" type="sibTrans" cxnId="{69AD03C6-F996-413E-979C-7D9784673604}">
      <dgm:prSet/>
      <dgm:spPr/>
      <dgm:t>
        <a:bodyPr/>
        <a:lstStyle/>
        <a:p>
          <a:endParaRPr lang="en-US"/>
        </a:p>
      </dgm:t>
    </dgm:pt>
    <dgm:pt modelId="{2420E6E7-C4AC-4066-837E-ACD1827F68FC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b="1"/>
            <a:t>CS revocó </a:t>
          </a:r>
          <a:r>
            <a:rPr lang="es-CL"/>
            <a:t>sentencia del TDLC, señalando que, si bien los consumidores no son competidores, tienen interés legítimo en los riesgos competitivos.</a:t>
          </a:r>
          <a:endParaRPr lang="en-US"/>
        </a:p>
      </dgm:t>
    </dgm:pt>
    <dgm:pt modelId="{12929FCF-4751-48E1-9626-205C78E522B5}" type="parTrans" cxnId="{007B5B80-A064-49AF-A74D-EBC083642571}">
      <dgm:prSet/>
      <dgm:spPr/>
      <dgm:t>
        <a:bodyPr/>
        <a:lstStyle/>
        <a:p>
          <a:endParaRPr lang="en-US"/>
        </a:p>
      </dgm:t>
    </dgm:pt>
    <dgm:pt modelId="{0CB2FD10-3F44-44E1-930B-B7AF643593BA}" type="sibTrans" cxnId="{007B5B80-A064-49AF-A74D-EBC083642571}">
      <dgm:prSet/>
      <dgm:spPr/>
      <dgm:t>
        <a:bodyPr/>
        <a:lstStyle/>
        <a:p>
          <a:endParaRPr lang="en-US"/>
        </a:p>
      </dgm:t>
    </dgm:pt>
    <dgm:pt modelId="{BD912B54-3963-4C4B-BBED-0FD1EF5B4BB0}" type="pres">
      <dgm:prSet presAssocID="{A35232B6-2131-4BF5-B238-249056E7647C}" presName="root" presStyleCnt="0">
        <dgm:presLayoutVars>
          <dgm:dir/>
          <dgm:resizeHandles val="exact"/>
        </dgm:presLayoutVars>
      </dgm:prSet>
      <dgm:spPr/>
    </dgm:pt>
    <dgm:pt modelId="{1EAFFA8D-5D28-40AA-93DD-DCF110E0869B}" type="pres">
      <dgm:prSet presAssocID="{B1332385-6936-434D-83E5-645234C7C7D7}" presName="compNode" presStyleCnt="0"/>
      <dgm:spPr/>
    </dgm:pt>
    <dgm:pt modelId="{E2E2A031-5320-4434-9C21-D4DD228974C3}" type="pres">
      <dgm:prSet presAssocID="{B1332385-6936-434D-83E5-645234C7C7D7}" presName="bgRect" presStyleLbl="bgShp" presStyleIdx="0" presStyleCnt="3"/>
      <dgm:spPr/>
    </dgm:pt>
    <dgm:pt modelId="{81E176E1-30C4-4626-AE31-C524BEAA8B09}" type="pres">
      <dgm:prSet presAssocID="{B1332385-6936-434D-83E5-645234C7C7D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 con relleno sólido"/>
        </a:ext>
      </dgm:extLst>
    </dgm:pt>
    <dgm:pt modelId="{AB65182C-D87D-4ED7-91F4-BB15AC347B08}" type="pres">
      <dgm:prSet presAssocID="{B1332385-6936-434D-83E5-645234C7C7D7}" presName="spaceRect" presStyleCnt="0"/>
      <dgm:spPr/>
    </dgm:pt>
    <dgm:pt modelId="{1E829A2A-5705-4099-8988-6C12FB29C836}" type="pres">
      <dgm:prSet presAssocID="{B1332385-6936-434D-83E5-645234C7C7D7}" presName="parTx" presStyleLbl="revTx" presStyleIdx="0" presStyleCnt="3">
        <dgm:presLayoutVars>
          <dgm:chMax val="0"/>
          <dgm:chPref val="0"/>
        </dgm:presLayoutVars>
      </dgm:prSet>
      <dgm:spPr/>
    </dgm:pt>
    <dgm:pt modelId="{93F2404F-8042-4234-9634-688BAFC26060}" type="pres">
      <dgm:prSet presAssocID="{FEC66BC7-5476-46F5-91EA-59E12FD191BC}" presName="sibTrans" presStyleCnt="0"/>
      <dgm:spPr/>
    </dgm:pt>
    <dgm:pt modelId="{814C0C20-951F-4CEB-9E35-3471667E2B49}" type="pres">
      <dgm:prSet presAssocID="{A79F7006-A076-4D2C-BB74-48873C4BB0AD}" presName="compNode" presStyleCnt="0"/>
      <dgm:spPr/>
    </dgm:pt>
    <dgm:pt modelId="{3D85D576-64F8-4BC1-A371-2CA04A868747}" type="pres">
      <dgm:prSet presAssocID="{A79F7006-A076-4D2C-BB74-48873C4BB0AD}" presName="bgRect" presStyleLbl="bgShp" presStyleIdx="1" presStyleCnt="3"/>
      <dgm:spPr/>
    </dgm:pt>
    <dgm:pt modelId="{01626DF9-351D-4107-8951-2DA41FF727F6}" type="pres">
      <dgm:prSet presAssocID="{A79F7006-A076-4D2C-BB74-48873C4BB0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 con relleno sólido"/>
        </a:ext>
      </dgm:extLst>
    </dgm:pt>
    <dgm:pt modelId="{78054725-2AC3-4E02-B625-558DCAED5216}" type="pres">
      <dgm:prSet presAssocID="{A79F7006-A076-4D2C-BB74-48873C4BB0AD}" presName="spaceRect" presStyleCnt="0"/>
      <dgm:spPr/>
    </dgm:pt>
    <dgm:pt modelId="{9D42DDDB-5793-46B8-90B4-ECD9558288F3}" type="pres">
      <dgm:prSet presAssocID="{A79F7006-A076-4D2C-BB74-48873C4BB0AD}" presName="parTx" presStyleLbl="revTx" presStyleIdx="1" presStyleCnt="3">
        <dgm:presLayoutVars>
          <dgm:chMax val="0"/>
          <dgm:chPref val="0"/>
        </dgm:presLayoutVars>
      </dgm:prSet>
      <dgm:spPr/>
    </dgm:pt>
    <dgm:pt modelId="{4E7EEFF8-B110-44EF-8CA4-C02DFB5EA800}" type="pres">
      <dgm:prSet presAssocID="{5B69ABCA-F24B-4E4A-AD50-F1355BC01D92}" presName="sibTrans" presStyleCnt="0"/>
      <dgm:spPr/>
    </dgm:pt>
    <dgm:pt modelId="{E3C92336-5FA1-45D2-9768-7EC03E7AE9F4}" type="pres">
      <dgm:prSet presAssocID="{2420E6E7-C4AC-4066-837E-ACD1827F68FC}" presName="compNode" presStyleCnt="0"/>
      <dgm:spPr/>
    </dgm:pt>
    <dgm:pt modelId="{9089BD10-93B0-4C45-AC92-FA93CE787FE1}" type="pres">
      <dgm:prSet presAssocID="{2420E6E7-C4AC-4066-837E-ACD1827F68FC}" presName="bgRect" presStyleLbl="bgShp" presStyleIdx="2" presStyleCnt="3"/>
      <dgm:spPr/>
    </dgm:pt>
    <dgm:pt modelId="{B7DF4804-1A8B-4901-888D-38A39117A352}" type="pres">
      <dgm:prSet presAssocID="{2420E6E7-C4AC-4066-837E-ACD1827F68F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EA487F83-CC24-4396-917C-C19708E9A3C6}" type="pres">
      <dgm:prSet presAssocID="{2420E6E7-C4AC-4066-837E-ACD1827F68FC}" presName="spaceRect" presStyleCnt="0"/>
      <dgm:spPr/>
    </dgm:pt>
    <dgm:pt modelId="{642918A4-74A5-49C8-A8B2-E360F52809EE}" type="pres">
      <dgm:prSet presAssocID="{2420E6E7-C4AC-4066-837E-ACD1827F68F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F980F1C-D11D-446B-8924-1F0419DF9BA6}" type="presOf" srcId="{B1332385-6936-434D-83E5-645234C7C7D7}" destId="{1E829A2A-5705-4099-8988-6C12FB29C836}" srcOrd="0" destOrd="0" presId="urn:microsoft.com/office/officeart/2018/2/layout/IconVerticalSolidList"/>
    <dgm:cxn modelId="{47836326-936F-4E72-BE48-FB935B8982BB}" type="presOf" srcId="{2420E6E7-C4AC-4066-837E-ACD1827F68FC}" destId="{642918A4-74A5-49C8-A8B2-E360F52809EE}" srcOrd="0" destOrd="0" presId="urn:microsoft.com/office/officeart/2018/2/layout/IconVerticalSolidList"/>
    <dgm:cxn modelId="{567DA171-44E4-467E-9B3A-EBC1A42B85D6}" srcId="{A35232B6-2131-4BF5-B238-249056E7647C}" destId="{B1332385-6936-434D-83E5-645234C7C7D7}" srcOrd="0" destOrd="0" parTransId="{BFB76353-35E1-4BB3-81FC-4172250EEC92}" sibTransId="{FEC66BC7-5476-46F5-91EA-59E12FD191BC}"/>
    <dgm:cxn modelId="{007B5B80-A064-49AF-A74D-EBC083642571}" srcId="{A35232B6-2131-4BF5-B238-249056E7647C}" destId="{2420E6E7-C4AC-4066-837E-ACD1827F68FC}" srcOrd="2" destOrd="0" parTransId="{12929FCF-4751-48E1-9626-205C78E522B5}" sibTransId="{0CB2FD10-3F44-44E1-930B-B7AF643593BA}"/>
    <dgm:cxn modelId="{69AD03C6-F996-413E-979C-7D9784673604}" srcId="{A35232B6-2131-4BF5-B238-249056E7647C}" destId="{A79F7006-A076-4D2C-BB74-48873C4BB0AD}" srcOrd="1" destOrd="0" parTransId="{5C6F40D9-18B5-48EE-AE87-3B0FAF58BAF8}" sibTransId="{5B69ABCA-F24B-4E4A-AD50-F1355BC01D92}"/>
    <dgm:cxn modelId="{D63659DA-C567-4A87-8E9C-A46110495CE6}" type="presOf" srcId="{A35232B6-2131-4BF5-B238-249056E7647C}" destId="{BD912B54-3963-4C4B-BBED-0FD1EF5B4BB0}" srcOrd="0" destOrd="0" presId="urn:microsoft.com/office/officeart/2018/2/layout/IconVerticalSolidList"/>
    <dgm:cxn modelId="{D48711E5-74D9-4A05-A83B-BE5FD8ED36A9}" type="presOf" srcId="{A79F7006-A076-4D2C-BB74-48873C4BB0AD}" destId="{9D42DDDB-5793-46B8-90B4-ECD9558288F3}" srcOrd="0" destOrd="0" presId="urn:microsoft.com/office/officeart/2018/2/layout/IconVerticalSolidList"/>
    <dgm:cxn modelId="{CF61BC69-7BB8-4096-BE0E-58D0A6907BF7}" type="presParOf" srcId="{BD912B54-3963-4C4B-BBED-0FD1EF5B4BB0}" destId="{1EAFFA8D-5D28-40AA-93DD-DCF110E0869B}" srcOrd="0" destOrd="0" presId="urn:microsoft.com/office/officeart/2018/2/layout/IconVerticalSolidList"/>
    <dgm:cxn modelId="{CABBEFE0-D3B0-4A32-9FE3-AFDC28EE05D9}" type="presParOf" srcId="{1EAFFA8D-5D28-40AA-93DD-DCF110E0869B}" destId="{E2E2A031-5320-4434-9C21-D4DD228974C3}" srcOrd="0" destOrd="0" presId="urn:microsoft.com/office/officeart/2018/2/layout/IconVerticalSolidList"/>
    <dgm:cxn modelId="{2B001F32-DF86-4E85-AEB8-BABFC106BF94}" type="presParOf" srcId="{1EAFFA8D-5D28-40AA-93DD-DCF110E0869B}" destId="{81E176E1-30C4-4626-AE31-C524BEAA8B09}" srcOrd="1" destOrd="0" presId="urn:microsoft.com/office/officeart/2018/2/layout/IconVerticalSolidList"/>
    <dgm:cxn modelId="{4455DF3C-814A-4CA6-A9BD-53E0A3CEA599}" type="presParOf" srcId="{1EAFFA8D-5D28-40AA-93DD-DCF110E0869B}" destId="{AB65182C-D87D-4ED7-91F4-BB15AC347B08}" srcOrd="2" destOrd="0" presId="urn:microsoft.com/office/officeart/2018/2/layout/IconVerticalSolidList"/>
    <dgm:cxn modelId="{B1FF1C82-2B5A-4D16-8B7A-CDFBAEE47B50}" type="presParOf" srcId="{1EAFFA8D-5D28-40AA-93DD-DCF110E0869B}" destId="{1E829A2A-5705-4099-8988-6C12FB29C836}" srcOrd="3" destOrd="0" presId="urn:microsoft.com/office/officeart/2018/2/layout/IconVerticalSolidList"/>
    <dgm:cxn modelId="{BF4E0E81-5E6E-400D-B331-44DFA782DD90}" type="presParOf" srcId="{BD912B54-3963-4C4B-BBED-0FD1EF5B4BB0}" destId="{93F2404F-8042-4234-9634-688BAFC26060}" srcOrd="1" destOrd="0" presId="urn:microsoft.com/office/officeart/2018/2/layout/IconVerticalSolidList"/>
    <dgm:cxn modelId="{637D8153-0997-4E5D-9F26-94DB6822E147}" type="presParOf" srcId="{BD912B54-3963-4C4B-BBED-0FD1EF5B4BB0}" destId="{814C0C20-951F-4CEB-9E35-3471667E2B49}" srcOrd="2" destOrd="0" presId="urn:microsoft.com/office/officeart/2018/2/layout/IconVerticalSolidList"/>
    <dgm:cxn modelId="{B6C7348B-33EE-482A-95EF-0B058514A999}" type="presParOf" srcId="{814C0C20-951F-4CEB-9E35-3471667E2B49}" destId="{3D85D576-64F8-4BC1-A371-2CA04A868747}" srcOrd="0" destOrd="0" presId="urn:microsoft.com/office/officeart/2018/2/layout/IconVerticalSolidList"/>
    <dgm:cxn modelId="{7782A71A-A55A-46BA-8094-EEEB27BCD375}" type="presParOf" srcId="{814C0C20-951F-4CEB-9E35-3471667E2B49}" destId="{01626DF9-351D-4107-8951-2DA41FF727F6}" srcOrd="1" destOrd="0" presId="urn:microsoft.com/office/officeart/2018/2/layout/IconVerticalSolidList"/>
    <dgm:cxn modelId="{3A896E53-90D0-4CCE-9EC4-DDADD046BE6F}" type="presParOf" srcId="{814C0C20-951F-4CEB-9E35-3471667E2B49}" destId="{78054725-2AC3-4E02-B625-558DCAED5216}" srcOrd="2" destOrd="0" presId="urn:microsoft.com/office/officeart/2018/2/layout/IconVerticalSolidList"/>
    <dgm:cxn modelId="{8F4E2737-2A52-4D27-A17A-E355D416F0BB}" type="presParOf" srcId="{814C0C20-951F-4CEB-9E35-3471667E2B49}" destId="{9D42DDDB-5793-46B8-90B4-ECD9558288F3}" srcOrd="3" destOrd="0" presId="urn:microsoft.com/office/officeart/2018/2/layout/IconVerticalSolidList"/>
    <dgm:cxn modelId="{98F47732-5C67-4D4C-81CF-4B3D269AD9F3}" type="presParOf" srcId="{BD912B54-3963-4C4B-BBED-0FD1EF5B4BB0}" destId="{4E7EEFF8-B110-44EF-8CA4-C02DFB5EA800}" srcOrd="3" destOrd="0" presId="urn:microsoft.com/office/officeart/2018/2/layout/IconVerticalSolidList"/>
    <dgm:cxn modelId="{E53A4EEF-AEDF-4969-A951-1860FF38316C}" type="presParOf" srcId="{BD912B54-3963-4C4B-BBED-0FD1EF5B4BB0}" destId="{E3C92336-5FA1-45D2-9768-7EC03E7AE9F4}" srcOrd="4" destOrd="0" presId="urn:microsoft.com/office/officeart/2018/2/layout/IconVerticalSolidList"/>
    <dgm:cxn modelId="{2702697A-2059-44EC-89F9-41C0ECA83288}" type="presParOf" srcId="{E3C92336-5FA1-45D2-9768-7EC03E7AE9F4}" destId="{9089BD10-93B0-4C45-AC92-FA93CE787FE1}" srcOrd="0" destOrd="0" presId="urn:microsoft.com/office/officeart/2018/2/layout/IconVerticalSolidList"/>
    <dgm:cxn modelId="{E66DAF0E-0D7F-45EB-8FB5-980BE2F1B960}" type="presParOf" srcId="{E3C92336-5FA1-45D2-9768-7EC03E7AE9F4}" destId="{B7DF4804-1A8B-4901-888D-38A39117A352}" srcOrd="1" destOrd="0" presId="urn:microsoft.com/office/officeart/2018/2/layout/IconVerticalSolidList"/>
    <dgm:cxn modelId="{AF04F48B-62EF-4443-B7F8-48441DA55749}" type="presParOf" srcId="{E3C92336-5FA1-45D2-9768-7EC03E7AE9F4}" destId="{EA487F83-CC24-4396-917C-C19708E9A3C6}" srcOrd="2" destOrd="0" presId="urn:microsoft.com/office/officeart/2018/2/layout/IconVerticalSolidList"/>
    <dgm:cxn modelId="{8471EE9E-5D9F-4FD5-9E19-A7EE4A39CDCA}" type="presParOf" srcId="{E3C92336-5FA1-45D2-9768-7EC03E7AE9F4}" destId="{642918A4-74A5-49C8-A8B2-E360F52809E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C5A2F7-FC82-453C-B61E-DFCDD32237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98DAC7-150D-4112-B991-F2E02159C373}">
      <dgm:prSet/>
      <dgm:spPr/>
      <dgm:t>
        <a:bodyPr/>
        <a:lstStyle/>
        <a:p>
          <a:r>
            <a:rPr lang="es-CL" u="none" dirty="0"/>
            <a:t>Posiciones totalmente contrapuestas</a:t>
          </a:r>
          <a:r>
            <a:rPr lang="es-CL" dirty="0"/>
            <a:t>:</a:t>
          </a:r>
          <a:endParaRPr lang="en-US" dirty="0"/>
        </a:p>
      </dgm:t>
    </dgm:pt>
    <dgm:pt modelId="{72EE3CAE-43B9-4334-AD04-36961075A87D}" type="parTrans" cxnId="{02BBE115-9E20-4028-93A0-FD363A2DA72E}">
      <dgm:prSet/>
      <dgm:spPr/>
      <dgm:t>
        <a:bodyPr/>
        <a:lstStyle/>
        <a:p>
          <a:endParaRPr lang="en-US"/>
        </a:p>
      </dgm:t>
    </dgm:pt>
    <dgm:pt modelId="{0B9EE338-AA64-43A8-B11A-D0211D6B2E06}" type="sibTrans" cxnId="{02BBE115-9E20-4028-93A0-FD363A2DA72E}">
      <dgm:prSet/>
      <dgm:spPr/>
      <dgm:t>
        <a:bodyPr/>
        <a:lstStyle/>
        <a:p>
          <a:endParaRPr lang="en-US"/>
        </a:p>
      </dgm:t>
    </dgm:pt>
    <dgm:pt modelId="{2B38AB6B-F7D4-4157-8929-E2BB6DFADE6F}">
      <dgm:prSet/>
      <dgm:spPr/>
      <dgm:t>
        <a:bodyPr/>
        <a:lstStyle/>
        <a:p>
          <a:pPr algn="just"/>
          <a:r>
            <a:rPr lang="es-CL" b="1" u="sng" dirty="0"/>
            <a:t>TDLC</a:t>
          </a:r>
          <a:r>
            <a:rPr lang="es-CL" dirty="0"/>
            <a:t> </a:t>
          </a:r>
          <a:r>
            <a:rPr lang="es-CL" dirty="0">
              <a:sym typeface="Wingdings" panose="05000000000000000000" pitchFamily="2" charset="2"/>
            </a:rPr>
            <a:t></a:t>
          </a:r>
          <a:r>
            <a:rPr lang="es-CL" dirty="0"/>
            <a:t> “</a:t>
          </a:r>
          <a:r>
            <a:rPr lang="es-CL" i="1" dirty="0"/>
            <a:t>todo por el consumidor, pero sin el consumidor</a:t>
          </a:r>
          <a:r>
            <a:rPr lang="es-CL" dirty="0"/>
            <a:t>”</a:t>
          </a:r>
          <a:endParaRPr lang="en-US" dirty="0"/>
        </a:p>
      </dgm:t>
    </dgm:pt>
    <dgm:pt modelId="{42359E3F-A46F-4B9C-BF5A-BC90627CBE9D}" type="parTrans" cxnId="{7C98CC73-7CDD-41FB-9F29-1B823DE4E3CA}">
      <dgm:prSet/>
      <dgm:spPr/>
      <dgm:t>
        <a:bodyPr/>
        <a:lstStyle/>
        <a:p>
          <a:endParaRPr lang="en-US"/>
        </a:p>
      </dgm:t>
    </dgm:pt>
    <dgm:pt modelId="{67044D7A-6FC5-4F73-9084-8E98D544C808}" type="sibTrans" cxnId="{7C98CC73-7CDD-41FB-9F29-1B823DE4E3CA}">
      <dgm:prSet/>
      <dgm:spPr/>
      <dgm:t>
        <a:bodyPr/>
        <a:lstStyle/>
        <a:p>
          <a:endParaRPr lang="en-US"/>
        </a:p>
      </dgm:t>
    </dgm:pt>
    <dgm:pt modelId="{0C00788C-EE10-47FA-B039-C36035459750}">
      <dgm:prSet/>
      <dgm:spPr/>
      <dgm:t>
        <a:bodyPr/>
        <a:lstStyle/>
        <a:p>
          <a:pPr algn="just"/>
          <a:r>
            <a:rPr lang="es-CL" b="1" u="sng" dirty="0"/>
            <a:t>CS</a:t>
          </a:r>
          <a:r>
            <a:rPr lang="es-CL" dirty="0"/>
            <a:t> </a:t>
          </a:r>
          <a:r>
            <a:rPr lang="es-CL" dirty="0">
              <a:sym typeface="Wingdings" panose="05000000000000000000" pitchFamily="2" charset="2"/>
            </a:rPr>
            <a:t></a:t>
          </a:r>
          <a:r>
            <a:rPr lang="es-CL" dirty="0"/>
            <a:t> busca integrar ambos regímenes al permitir que una asociación que vela por el bienestar de los consumidores revise el cumplimiento de la normativa de competencia.</a:t>
          </a:r>
          <a:endParaRPr lang="en-US" dirty="0"/>
        </a:p>
      </dgm:t>
    </dgm:pt>
    <dgm:pt modelId="{63D9B979-2E32-47F6-9F74-C8B7E347993C}" type="parTrans" cxnId="{6F588224-4406-4D78-B8FB-03E427966675}">
      <dgm:prSet/>
      <dgm:spPr/>
      <dgm:t>
        <a:bodyPr/>
        <a:lstStyle/>
        <a:p>
          <a:endParaRPr lang="en-US"/>
        </a:p>
      </dgm:t>
    </dgm:pt>
    <dgm:pt modelId="{06C1D2F1-147D-4172-B3FD-3332DB4344C2}" type="sibTrans" cxnId="{6F588224-4406-4D78-B8FB-03E427966675}">
      <dgm:prSet/>
      <dgm:spPr/>
      <dgm:t>
        <a:bodyPr/>
        <a:lstStyle/>
        <a:p>
          <a:endParaRPr lang="en-US"/>
        </a:p>
      </dgm:t>
    </dgm:pt>
    <dgm:pt modelId="{7B797000-6B4D-484C-A09B-B8B00BDDEE97}">
      <dgm:prSet/>
      <dgm:spPr/>
      <dgm:t>
        <a:bodyPr/>
        <a:lstStyle/>
        <a:p>
          <a:pPr algn="just"/>
          <a:endParaRPr lang="en-US" dirty="0"/>
        </a:p>
      </dgm:t>
    </dgm:pt>
    <dgm:pt modelId="{6F8682D0-18E4-8742-B825-744C4527D6ED}" type="parTrans" cxnId="{10FDF75F-280E-B240-A583-7C7E1DFD2FA5}">
      <dgm:prSet/>
      <dgm:spPr/>
      <dgm:t>
        <a:bodyPr/>
        <a:lstStyle/>
        <a:p>
          <a:endParaRPr lang="es-MX"/>
        </a:p>
      </dgm:t>
    </dgm:pt>
    <dgm:pt modelId="{0A73EDFD-5F6F-C140-86F1-B4B40A7EE8B6}" type="sibTrans" cxnId="{10FDF75F-280E-B240-A583-7C7E1DFD2FA5}">
      <dgm:prSet/>
      <dgm:spPr/>
      <dgm:t>
        <a:bodyPr/>
        <a:lstStyle/>
        <a:p>
          <a:endParaRPr lang="es-MX"/>
        </a:p>
      </dgm:t>
    </dgm:pt>
    <dgm:pt modelId="{025CB2D6-0B0F-7543-B370-1BD89F083A1C}">
      <dgm:prSet/>
      <dgm:spPr/>
      <dgm:t>
        <a:bodyPr/>
        <a:lstStyle/>
        <a:p>
          <a:pPr algn="l"/>
          <a:endParaRPr lang="en-US" dirty="0"/>
        </a:p>
      </dgm:t>
    </dgm:pt>
    <dgm:pt modelId="{12996613-A078-7341-B8C8-19B4FC35418F}" type="parTrans" cxnId="{1BBF48A9-9956-3F4B-AB13-17FCE3E8FC5F}">
      <dgm:prSet/>
      <dgm:spPr/>
      <dgm:t>
        <a:bodyPr/>
        <a:lstStyle/>
        <a:p>
          <a:endParaRPr lang="es-MX"/>
        </a:p>
      </dgm:t>
    </dgm:pt>
    <dgm:pt modelId="{A32341E6-0948-B942-A74D-1A173B23D7ED}" type="sibTrans" cxnId="{1BBF48A9-9956-3F4B-AB13-17FCE3E8FC5F}">
      <dgm:prSet/>
      <dgm:spPr/>
      <dgm:t>
        <a:bodyPr/>
        <a:lstStyle/>
        <a:p>
          <a:endParaRPr lang="es-MX"/>
        </a:p>
      </dgm:t>
    </dgm:pt>
    <dgm:pt modelId="{DA93F771-C669-1345-B96C-5A4964672AAF}" type="pres">
      <dgm:prSet presAssocID="{CFC5A2F7-FC82-453C-B61E-DFCDD322372B}" presName="linear" presStyleCnt="0">
        <dgm:presLayoutVars>
          <dgm:animLvl val="lvl"/>
          <dgm:resizeHandles val="exact"/>
        </dgm:presLayoutVars>
      </dgm:prSet>
      <dgm:spPr/>
    </dgm:pt>
    <dgm:pt modelId="{587EA104-48E1-3A4F-BD94-0DCD391168DB}" type="pres">
      <dgm:prSet presAssocID="{3D98DAC7-150D-4112-B991-F2E02159C37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506D0B1-A9D0-A04D-AD80-D79818486838}" type="pres">
      <dgm:prSet presAssocID="{3D98DAC7-150D-4112-B991-F2E02159C373}" presName="childText" presStyleLbl="revTx" presStyleIdx="0" presStyleCnt="1" custScaleY="105862">
        <dgm:presLayoutVars>
          <dgm:bulletEnabled val="1"/>
        </dgm:presLayoutVars>
      </dgm:prSet>
      <dgm:spPr/>
    </dgm:pt>
  </dgm:ptLst>
  <dgm:cxnLst>
    <dgm:cxn modelId="{02BBE115-9E20-4028-93A0-FD363A2DA72E}" srcId="{CFC5A2F7-FC82-453C-B61E-DFCDD322372B}" destId="{3D98DAC7-150D-4112-B991-F2E02159C373}" srcOrd="0" destOrd="0" parTransId="{72EE3CAE-43B9-4334-AD04-36961075A87D}" sibTransId="{0B9EE338-AA64-43A8-B11A-D0211D6B2E06}"/>
    <dgm:cxn modelId="{6F588224-4406-4D78-B8FB-03E427966675}" srcId="{3D98DAC7-150D-4112-B991-F2E02159C373}" destId="{0C00788C-EE10-47FA-B039-C36035459750}" srcOrd="3" destOrd="0" parTransId="{63D9B979-2E32-47F6-9F74-C8B7E347993C}" sibTransId="{06C1D2F1-147D-4172-B3FD-3332DB4344C2}"/>
    <dgm:cxn modelId="{699C4330-1DF8-C949-B4D1-4FCAA866DFBC}" type="presOf" srcId="{025CB2D6-0B0F-7543-B370-1BD89F083A1C}" destId="{5506D0B1-A9D0-A04D-AD80-D79818486838}" srcOrd="0" destOrd="0" presId="urn:microsoft.com/office/officeart/2005/8/layout/vList2"/>
    <dgm:cxn modelId="{10FDF75F-280E-B240-A583-7C7E1DFD2FA5}" srcId="{3D98DAC7-150D-4112-B991-F2E02159C373}" destId="{7B797000-6B4D-484C-A09B-B8B00BDDEE97}" srcOrd="2" destOrd="0" parTransId="{6F8682D0-18E4-8742-B825-744C4527D6ED}" sibTransId="{0A73EDFD-5F6F-C140-86F1-B4B40A7EE8B6}"/>
    <dgm:cxn modelId="{7C98CC73-7CDD-41FB-9F29-1B823DE4E3CA}" srcId="{3D98DAC7-150D-4112-B991-F2E02159C373}" destId="{2B38AB6B-F7D4-4157-8929-E2BB6DFADE6F}" srcOrd="1" destOrd="0" parTransId="{42359E3F-A46F-4B9C-BF5A-BC90627CBE9D}" sibTransId="{67044D7A-6FC5-4F73-9084-8E98D544C808}"/>
    <dgm:cxn modelId="{C74C3490-5B4C-334D-9B3D-03FA8FEABBF3}" type="presOf" srcId="{3D98DAC7-150D-4112-B991-F2E02159C373}" destId="{587EA104-48E1-3A4F-BD94-0DCD391168DB}" srcOrd="0" destOrd="0" presId="urn:microsoft.com/office/officeart/2005/8/layout/vList2"/>
    <dgm:cxn modelId="{1BBF48A9-9956-3F4B-AB13-17FCE3E8FC5F}" srcId="{3D98DAC7-150D-4112-B991-F2E02159C373}" destId="{025CB2D6-0B0F-7543-B370-1BD89F083A1C}" srcOrd="0" destOrd="0" parTransId="{12996613-A078-7341-B8C8-19B4FC35418F}" sibTransId="{A32341E6-0948-B942-A74D-1A173B23D7ED}"/>
    <dgm:cxn modelId="{99E048AA-7CD0-FE44-9766-B802AB5A788A}" type="presOf" srcId="{0C00788C-EE10-47FA-B039-C36035459750}" destId="{5506D0B1-A9D0-A04D-AD80-D79818486838}" srcOrd="0" destOrd="3" presId="urn:microsoft.com/office/officeart/2005/8/layout/vList2"/>
    <dgm:cxn modelId="{82450DC4-D582-B240-9051-163079DD3E93}" type="presOf" srcId="{2B38AB6B-F7D4-4157-8929-E2BB6DFADE6F}" destId="{5506D0B1-A9D0-A04D-AD80-D79818486838}" srcOrd="0" destOrd="1" presId="urn:microsoft.com/office/officeart/2005/8/layout/vList2"/>
    <dgm:cxn modelId="{F7B950C4-BAC5-8340-B3FF-CBF599A55F3C}" type="presOf" srcId="{7B797000-6B4D-484C-A09B-B8B00BDDEE97}" destId="{5506D0B1-A9D0-A04D-AD80-D79818486838}" srcOrd="0" destOrd="2" presId="urn:microsoft.com/office/officeart/2005/8/layout/vList2"/>
    <dgm:cxn modelId="{95AD13EE-42BC-5B47-9B60-CE5D8A14179C}" type="presOf" srcId="{CFC5A2F7-FC82-453C-B61E-DFCDD322372B}" destId="{DA93F771-C669-1345-B96C-5A4964672AAF}" srcOrd="0" destOrd="0" presId="urn:microsoft.com/office/officeart/2005/8/layout/vList2"/>
    <dgm:cxn modelId="{AF332298-4B7A-AC48-99CE-E697A84914E2}" type="presParOf" srcId="{DA93F771-C669-1345-B96C-5A4964672AAF}" destId="{587EA104-48E1-3A4F-BD94-0DCD391168DB}" srcOrd="0" destOrd="0" presId="urn:microsoft.com/office/officeart/2005/8/layout/vList2"/>
    <dgm:cxn modelId="{06B6A7F5-E0FE-204A-84AC-629418743FE6}" type="presParOf" srcId="{DA93F771-C669-1345-B96C-5A4964672AAF}" destId="{5506D0B1-A9D0-A04D-AD80-D7981848683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09E02D-CD2E-4757-9983-15B2882CF44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1F0DFD7-0C18-4309-91C4-567AB583D7E3}">
      <dgm:prSet/>
      <dgm:spPr/>
      <dgm:t>
        <a:bodyPr/>
        <a:lstStyle/>
        <a:p>
          <a:r>
            <a:rPr lang="es-CL" dirty="0"/>
            <a:t>Son regímenes diferentes, pero complementarios en su objetivo de velar por el bienestar del consumidor</a:t>
          </a:r>
          <a:endParaRPr lang="en-US" dirty="0"/>
        </a:p>
      </dgm:t>
    </dgm:pt>
    <dgm:pt modelId="{953CE481-D907-422B-AF11-25D62E85E947}" type="parTrans" cxnId="{68EEA8E5-54E0-4F05-8962-659B2D980485}">
      <dgm:prSet/>
      <dgm:spPr/>
      <dgm:t>
        <a:bodyPr/>
        <a:lstStyle/>
        <a:p>
          <a:endParaRPr lang="en-US"/>
        </a:p>
      </dgm:t>
    </dgm:pt>
    <dgm:pt modelId="{FD6F2EE3-B56C-4CC3-B68B-271176613535}" type="sibTrans" cxnId="{68EEA8E5-54E0-4F05-8962-659B2D980485}">
      <dgm:prSet/>
      <dgm:spPr/>
      <dgm:t>
        <a:bodyPr/>
        <a:lstStyle/>
        <a:p>
          <a:endParaRPr lang="en-US"/>
        </a:p>
      </dgm:t>
    </dgm:pt>
    <dgm:pt modelId="{EE931A30-35B9-4776-BDEB-8EE64E3ACE6C}">
      <dgm:prSet/>
      <dgm:spPr/>
      <dgm:t>
        <a:bodyPr/>
        <a:lstStyle/>
        <a:p>
          <a:r>
            <a:rPr lang="es-CL" dirty="0"/>
            <a:t>Ahora bien, siguen existiendo límites difusos entre la combinación adecuada de ambos regímenes:</a:t>
          </a:r>
        </a:p>
        <a:p>
          <a:r>
            <a:rPr lang="es-CL" dirty="0"/>
            <a:t> ¿</a:t>
          </a:r>
          <a:r>
            <a:rPr lang="es-CL" b="1" dirty="0"/>
            <a:t>Demasiada competencia puede afectar a los consumidores</a:t>
          </a:r>
          <a:r>
            <a:rPr lang="es-CL" dirty="0"/>
            <a:t>?</a:t>
          </a:r>
        </a:p>
        <a:p>
          <a:r>
            <a:rPr lang="es-CL" dirty="0"/>
            <a:t> ¿</a:t>
          </a:r>
          <a:r>
            <a:rPr lang="es-CL" b="1" dirty="0"/>
            <a:t>Protección excesiva al consumidor podría producir efectos negativos en la competencia</a:t>
          </a:r>
          <a:r>
            <a:rPr lang="es-CL" dirty="0"/>
            <a:t>? </a:t>
          </a:r>
          <a:endParaRPr lang="en-US" dirty="0"/>
        </a:p>
      </dgm:t>
    </dgm:pt>
    <dgm:pt modelId="{AFBBBDC1-0375-4828-9F96-84EFA47B5332}" type="parTrans" cxnId="{24FA1474-E0AA-484B-AC59-90AA8BA1149E}">
      <dgm:prSet/>
      <dgm:spPr/>
      <dgm:t>
        <a:bodyPr/>
        <a:lstStyle/>
        <a:p>
          <a:endParaRPr lang="en-US"/>
        </a:p>
      </dgm:t>
    </dgm:pt>
    <dgm:pt modelId="{45C8D898-EC62-4C26-89DC-5D2737BF3150}" type="sibTrans" cxnId="{24FA1474-E0AA-484B-AC59-90AA8BA1149E}">
      <dgm:prSet/>
      <dgm:spPr/>
      <dgm:t>
        <a:bodyPr/>
        <a:lstStyle/>
        <a:p>
          <a:endParaRPr lang="en-US"/>
        </a:p>
      </dgm:t>
    </dgm:pt>
    <dgm:pt modelId="{29D74471-A918-D24C-AFAC-6DA26A2684C4}" type="pres">
      <dgm:prSet presAssocID="{E809E02D-CD2E-4757-9983-15B2882CF44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4BF5DB9-064C-0D42-8721-02E2E417A004}" type="pres">
      <dgm:prSet presAssocID="{01F0DFD7-0C18-4309-91C4-567AB583D7E3}" presName="hierRoot1" presStyleCnt="0"/>
      <dgm:spPr/>
    </dgm:pt>
    <dgm:pt modelId="{26E18384-9D69-C946-8796-1D8E0928AB48}" type="pres">
      <dgm:prSet presAssocID="{01F0DFD7-0C18-4309-91C4-567AB583D7E3}" presName="composite" presStyleCnt="0"/>
      <dgm:spPr/>
    </dgm:pt>
    <dgm:pt modelId="{11CAC389-F5F4-C841-A5C0-0338013D0CE4}" type="pres">
      <dgm:prSet presAssocID="{01F0DFD7-0C18-4309-91C4-567AB583D7E3}" presName="background" presStyleLbl="node0" presStyleIdx="0" presStyleCnt="2"/>
      <dgm:spPr/>
    </dgm:pt>
    <dgm:pt modelId="{FBDCDAB0-4E68-BF4D-A4F4-208C17D50395}" type="pres">
      <dgm:prSet presAssocID="{01F0DFD7-0C18-4309-91C4-567AB583D7E3}" presName="text" presStyleLbl="fgAcc0" presStyleIdx="0" presStyleCnt="2">
        <dgm:presLayoutVars>
          <dgm:chPref val="3"/>
        </dgm:presLayoutVars>
      </dgm:prSet>
      <dgm:spPr/>
    </dgm:pt>
    <dgm:pt modelId="{5A08DEC2-FD10-A74D-826E-E13E367B0B7A}" type="pres">
      <dgm:prSet presAssocID="{01F0DFD7-0C18-4309-91C4-567AB583D7E3}" presName="hierChild2" presStyleCnt="0"/>
      <dgm:spPr/>
    </dgm:pt>
    <dgm:pt modelId="{8FE05BD7-FC55-9145-B168-BEBDC28DE758}" type="pres">
      <dgm:prSet presAssocID="{EE931A30-35B9-4776-BDEB-8EE64E3ACE6C}" presName="hierRoot1" presStyleCnt="0"/>
      <dgm:spPr/>
    </dgm:pt>
    <dgm:pt modelId="{BE0EE232-BDDB-EF40-BC6B-582A1B94C801}" type="pres">
      <dgm:prSet presAssocID="{EE931A30-35B9-4776-BDEB-8EE64E3ACE6C}" presName="composite" presStyleCnt="0"/>
      <dgm:spPr/>
    </dgm:pt>
    <dgm:pt modelId="{9B5F4261-80A6-6D46-972C-A3FBE274542D}" type="pres">
      <dgm:prSet presAssocID="{EE931A30-35B9-4776-BDEB-8EE64E3ACE6C}" presName="background" presStyleLbl="node0" presStyleIdx="1" presStyleCnt="2"/>
      <dgm:spPr/>
    </dgm:pt>
    <dgm:pt modelId="{813F0610-7771-B84B-B86F-80547BB141AB}" type="pres">
      <dgm:prSet presAssocID="{EE931A30-35B9-4776-BDEB-8EE64E3ACE6C}" presName="text" presStyleLbl="fgAcc0" presStyleIdx="1" presStyleCnt="2">
        <dgm:presLayoutVars>
          <dgm:chPref val="3"/>
        </dgm:presLayoutVars>
      </dgm:prSet>
      <dgm:spPr/>
    </dgm:pt>
    <dgm:pt modelId="{263FCAB0-AAD8-E84D-9CB9-21D1F35EA389}" type="pres">
      <dgm:prSet presAssocID="{EE931A30-35B9-4776-BDEB-8EE64E3ACE6C}" presName="hierChild2" presStyleCnt="0"/>
      <dgm:spPr/>
    </dgm:pt>
  </dgm:ptLst>
  <dgm:cxnLst>
    <dgm:cxn modelId="{36FEDC31-CA9F-AE4A-BBC1-B6F24C025245}" type="presOf" srcId="{E809E02D-CD2E-4757-9983-15B2882CF443}" destId="{29D74471-A918-D24C-AFAC-6DA26A2684C4}" srcOrd="0" destOrd="0" presId="urn:microsoft.com/office/officeart/2005/8/layout/hierarchy1"/>
    <dgm:cxn modelId="{24FA1474-E0AA-484B-AC59-90AA8BA1149E}" srcId="{E809E02D-CD2E-4757-9983-15B2882CF443}" destId="{EE931A30-35B9-4776-BDEB-8EE64E3ACE6C}" srcOrd="1" destOrd="0" parTransId="{AFBBBDC1-0375-4828-9F96-84EFA47B5332}" sibTransId="{45C8D898-EC62-4C26-89DC-5D2737BF3150}"/>
    <dgm:cxn modelId="{723C8D88-3CAC-614B-87F7-1C1D8187B746}" type="presOf" srcId="{EE931A30-35B9-4776-BDEB-8EE64E3ACE6C}" destId="{813F0610-7771-B84B-B86F-80547BB141AB}" srcOrd="0" destOrd="0" presId="urn:microsoft.com/office/officeart/2005/8/layout/hierarchy1"/>
    <dgm:cxn modelId="{80A3D8C8-F196-204F-90B3-C6109E06E6E2}" type="presOf" srcId="{01F0DFD7-0C18-4309-91C4-567AB583D7E3}" destId="{FBDCDAB0-4E68-BF4D-A4F4-208C17D50395}" srcOrd="0" destOrd="0" presId="urn:microsoft.com/office/officeart/2005/8/layout/hierarchy1"/>
    <dgm:cxn modelId="{68EEA8E5-54E0-4F05-8962-659B2D980485}" srcId="{E809E02D-CD2E-4757-9983-15B2882CF443}" destId="{01F0DFD7-0C18-4309-91C4-567AB583D7E3}" srcOrd="0" destOrd="0" parTransId="{953CE481-D907-422B-AF11-25D62E85E947}" sibTransId="{FD6F2EE3-B56C-4CC3-B68B-271176613535}"/>
    <dgm:cxn modelId="{0D88E0AF-0749-414A-8DE5-FF311B00D4B5}" type="presParOf" srcId="{29D74471-A918-D24C-AFAC-6DA26A2684C4}" destId="{04BF5DB9-064C-0D42-8721-02E2E417A004}" srcOrd="0" destOrd="0" presId="urn:microsoft.com/office/officeart/2005/8/layout/hierarchy1"/>
    <dgm:cxn modelId="{DD39AAF1-E404-394A-9F65-09DF47E643AF}" type="presParOf" srcId="{04BF5DB9-064C-0D42-8721-02E2E417A004}" destId="{26E18384-9D69-C946-8796-1D8E0928AB48}" srcOrd="0" destOrd="0" presId="urn:microsoft.com/office/officeart/2005/8/layout/hierarchy1"/>
    <dgm:cxn modelId="{5D6E543E-1BC2-7E47-B338-83AD5795F4C5}" type="presParOf" srcId="{26E18384-9D69-C946-8796-1D8E0928AB48}" destId="{11CAC389-F5F4-C841-A5C0-0338013D0CE4}" srcOrd="0" destOrd="0" presId="urn:microsoft.com/office/officeart/2005/8/layout/hierarchy1"/>
    <dgm:cxn modelId="{79B14D96-D059-D742-BA4D-DB002C2A2A83}" type="presParOf" srcId="{26E18384-9D69-C946-8796-1D8E0928AB48}" destId="{FBDCDAB0-4E68-BF4D-A4F4-208C17D50395}" srcOrd="1" destOrd="0" presId="urn:microsoft.com/office/officeart/2005/8/layout/hierarchy1"/>
    <dgm:cxn modelId="{A16BD458-3E5A-E74C-B6C4-CFA67FD58B49}" type="presParOf" srcId="{04BF5DB9-064C-0D42-8721-02E2E417A004}" destId="{5A08DEC2-FD10-A74D-826E-E13E367B0B7A}" srcOrd="1" destOrd="0" presId="urn:microsoft.com/office/officeart/2005/8/layout/hierarchy1"/>
    <dgm:cxn modelId="{7094CAE9-B60C-0841-8310-44729AD73B97}" type="presParOf" srcId="{29D74471-A918-D24C-AFAC-6DA26A2684C4}" destId="{8FE05BD7-FC55-9145-B168-BEBDC28DE758}" srcOrd="1" destOrd="0" presId="urn:microsoft.com/office/officeart/2005/8/layout/hierarchy1"/>
    <dgm:cxn modelId="{F5315611-427D-344A-8AF3-8826BB177DAE}" type="presParOf" srcId="{8FE05BD7-FC55-9145-B168-BEBDC28DE758}" destId="{BE0EE232-BDDB-EF40-BC6B-582A1B94C801}" srcOrd="0" destOrd="0" presId="urn:microsoft.com/office/officeart/2005/8/layout/hierarchy1"/>
    <dgm:cxn modelId="{297E1942-4704-5A4A-B8BF-9A0642AF9E8A}" type="presParOf" srcId="{BE0EE232-BDDB-EF40-BC6B-582A1B94C801}" destId="{9B5F4261-80A6-6D46-972C-A3FBE274542D}" srcOrd="0" destOrd="0" presId="urn:microsoft.com/office/officeart/2005/8/layout/hierarchy1"/>
    <dgm:cxn modelId="{4F2F2F0F-5473-DF48-AF1D-D8A98495CE88}" type="presParOf" srcId="{BE0EE232-BDDB-EF40-BC6B-582A1B94C801}" destId="{813F0610-7771-B84B-B86F-80547BB141AB}" srcOrd="1" destOrd="0" presId="urn:microsoft.com/office/officeart/2005/8/layout/hierarchy1"/>
    <dgm:cxn modelId="{062BB1AC-777F-4C44-8C4C-E071C4C29638}" type="presParOf" srcId="{8FE05BD7-FC55-9145-B168-BEBDC28DE758}" destId="{263FCAB0-AAD8-E84D-9CB9-21D1F35EA38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34CBA-51CC-7848-908C-D9C04D50F339}">
      <dsp:nvSpPr>
        <dsp:cNvPr id="0" name=""/>
        <dsp:cNvSpPr/>
      </dsp:nvSpPr>
      <dsp:spPr>
        <a:xfrm>
          <a:off x="0" y="117705"/>
          <a:ext cx="6151562" cy="12214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u="sng" kern="1200" dirty="0"/>
            <a:t>Bienestar del Proceso Competitivo</a:t>
          </a:r>
          <a:r>
            <a:rPr lang="es-CL" sz="1800" kern="1200" dirty="0"/>
            <a:t>: </a:t>
          </a:r>
          <a:r>
            <a:rPr lang="es-CL" sz="1800" b="0" i="0" kern="1200" dirty="0"/>
            <a:t>promover la competencia efectiva para así beneficiar a todos los agentes económicos que se benefician de ella, y no sólo a los consumidores.</a:t>
          </a:r>
          <a:endParaRPr lang="en-US" sz="1800" kern="1200" dirty="0"/>
        </a:p>
      </dsp:txBody>
      <dsp:txXfrm>
        <a:off x="59628" y="177333"/>
        <a:ext cx="6032306" cy="1102223"/>
      </dsp:txXfrm>
    </dsp:sp>
    <dsp:sp modelId="{3864CCFE-6340-9C4A-81AD-F00F8737C27C}">
      <dsp:nvSpPr>
        <dsp:cNvPr id="0" name=""/>
        <dsp:cNvSpPr/>
      </dsp:nvSpPr>
      <dsp:spPr>
        <a:xfrm>
          <a:off x="0" y="1391025"/>
          <a:ext cx="6151562" cy="1221479"/>
        </a:xfrm>
        <a:prstGeom prst="roundRect">
          <a:avLst/>
        </a:prstGeom>
        <a:solidFill>
          <a:schemeClr val="accent2">
            <a:hueOff val="-3450630"/>
            <a:satOff val="15286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Es decir, proteger el proceso competitivo en sí.</a:t>
          </a:r>
          <a:endParaRPr lang="en-US" sz="1800" kern="1200" dirty="0"/>
        </a:p>
      </dsp:txBody>
      <dsp:txXfrm>
        <a:off x="59628" y="1450653"/>
        <a:ext cx="6032306" cy="1102223"/>
      </dsp:txXfrm>
    </dsp:sp>
    <dsp:sp modelId="{2BC8FF63-4ED0-2A47-8D08-F2B41A56242E}">
      <dsp:nvSpPr>
        <dsp:cNvPr id="0" name=""/>
        <dsp:cNvSpPr/>
      </dsp:nvSpPr>
      <dsp:spPr>
        <a:xfrm>
          <a:off x="0" y="2664345"/>
          <a:ext cx="6151562" cy="1221479"/>
        </a:xfrm>
        <a:prstGeom prst="roundRect">
          <a:avLst/>
        </a:prstGeom>
        <a:solidFill>
          <a:schemeClr val="accent2">
            <a:hueOff val="-6901260"/>
            <a:satOff val="30573"/>
            <a:lumOff val="-112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u="sng" kern="1200" dirty="0"/>
            <a:t>Ventajas</a:t>
          </a:r>
          <a:r>
            <a:rPr lang="es-CL" sz="1800" kern="1200" dirty="0"/>
            <a:t>: mejorar el </a:t>
          </a:r>
          <a:r>
            <a:rPr lang="es-CL" sz="1800" b="0" i="0" kern="1200" dirty="0"/>
            <a:t>bienestar en donde los otros estándares no llegarían (ej. mercado laboral)</a:t>
          </a:r>
          <a:endParaRPr lang="en-US" sz="1800" kern="1200" dirty="0"/>
        </a:p>
      </dsp:txBody>
      <dsp:txXfrm>
        <a:off x="59628" y="2723973"/>
        <a:ext cx="6032306" cy="1102223"/>
      </dsp:txXfrm>
    </dsp:sp>
    <dsp:sp modelId="{4C916541-5B0D-3841-99A9-B19D328EB72D}">
      <dsp:nvSpPr>
        <dsp:cNvPr id="0" name=""/>
        <dsp:cNvSpPr/>
      </dsp:nvSpPr>
      <dsp:spPr>
        <a:xfrm>
          <a:off x="0" y="3937665"/>
          <a:ext cx="6151562" cy="1221479"/>
        </a:xfrm>
        <a:prstGeom prst="roundRect">
          <a:avLst/>
        </a:prstGeom>
        <a:solidFill>
          <a:schemeClr val="accent2">
            <a:hueOff val="-10351890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u="sng" kern="1200" dirty="0"/>
            <a:t>Desventajas</a:t>
          </a:r>
          <a:r>
            <a:rPr lang="es-CL" sz="1800" kern="1200" dirty="0"/>
            <a:t>: desatiende principios de eficiencia, por lo que puede llegar a reducir el bienestar.</a:t>
          </a:r>
          <a:endParaRPr lang="en-US" sz="1800" kern="1200" dirty="0"/>
        </a:p>
      </dsp:txBody>
      <dsp:txXfrm>
        <a:off x="59628" y="3997293"/>
        <a:ext cx="6032306" cy="1102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4A36C-EB53-2046-8D4C-834B5BEBB991}">
      <dsp:nvSpPr>
        <dsp:cNvPr id="0" name=""/>
        <dsp:cNvSpPr/>
      </dsp:nvSpPr>
      <dsp:spPr>
        <a:xfrm>
          <a:off x="10466" y="0"/>
          <a:ext cx="8722360" cy="11286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kern="1200" dirty="0"/>
            <a:t>Ambas regulaciones buscan que el “</a:t>
          </a:r>
          <a:r>
            <a:rPr lang="es-CL" sz="2200" b="1" i="1" kern="1200" dirty="0"/>
            <a:t>mercado funcione</a:t>
          </a:r>
          <a:r>
            <a:rPr lang="es-CL" sz="2200" kern="1200" dirty="0"/>
            <a:t>”, pero preocupándose de distintas aristas.</a:t>
          </a:r>
          <a:endParaRPr lang="en-US" sz="2200" kern="1200" dirty="0"/>
        </a:p>
      </dsp:txBody>
      <dsp:txXfrm>
        <a:off x="43522" y="33056"/>
        <a:ext cx="7504503" cy="1062496"/>
      </dsp:txXfrm>
    </dsp:sp>
    <dsp:sp modelId="{C93F4AF7-FB5F-9D41-B3AF-D6FE3414584C}">
      <dsp:nvSpPr>
        <dsp:cNvPr id="0" name=""/>
        <dsp:cNvSpPr/>
      </dsp:nvSpPr>
      <dsp:spPr>
        <a:xfrm>
          <a:off x="769619" y="1316709"/>
          <a:ext cx="8722360" cy="1128608"/>
        </a:xfrm>
        <a:prstGeom prst="roundRect">
          <a:avLst>
            <a:gd name="adj" fmla="val 10000"/>
          </a:avLst>
        </a:prstGeom>
        <a:solidFill>
          <a:schemeClr val="accent2">
            <a:hueOff val="-5175945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b="1" kern="1200" dirty="0"/>
            <a:t>Régimen de Libre Competencia </a:t>
          </a:r>
          <a:r>
            <a:rPr lang="es-CL" sz="2200" kern="1200" dirty="0"/>
            <a:t>regula los poderes de mercado que se acercan al monopolio o posiciones dominantes, limitando las barreras a la entrada/salida.</a:t>
          </a:r>
          <a:endParaRPr lang="en-US" sz="2200" kern="1200" dirty="0"/>
        </a:p>
      </dsp:txBody>
      <dsp:txXfrm>
        <a:off x="802675" y="1349765"/>
        <a:ext cx="7153032" cy="1062496"/>
      </dsp:txXfrm>
    </dsp:sp>
    <dsp:sp modelId="{2A2B79CD-7925-9A4F-9ED7-0D31B2E99BBE}">
      <dsp:nvSpPr>
        <dsp:cNvPr id="0" name=""/>
        <dsp:cNvSpPr/>
      </dsp:nvSpPr>
      <dsp:spPr>
        <a:xfrm>
          <a:off x="1539239" y="2633419"/>
          <a:ext cx="8722360" cy="1128608"/>
        </a:xfrm>
        <a:prstGeom prst="roundRect">
          <a:avLst>
            <a:gd name="adj" fmla="val 10000"/>
          </a:avLst>
        </a:prstGeom>
        <a:solidFill>
          <a:schemeClr val="accent2">
            <a:hueOff val="-10351890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200" b="1" kern="1200" dirty="0"/>
            <a:t>Derecho del Consumidor </a:t>
          </a:r>
          <a:r>
            <a:rPr lang="es-CL" sz="2200" kern="1200" dirty="0"/>
            <a:t>busca reducir asimetrías de la información, reducir costos de transacción para que se garanticen derechos</a:t>
          </a:r>
          <a:endParaRPr lang="en-US" sz="2200" kern="1200" dirty="0"/>
        </a:p>
      </dsp:txBody>
      <dsp:txXfrm>
        <a:off x="1572295" y="2666475"/>
        <a:ext cx="7153032" cy="1062496"/>
      </dsp:txXfrm>
    </dsp:sp>
    <dsp:sp modelId="{87F06121-E89A-7B43-BE47-6ACF4A202EC7}">
      <dsp:nvSpPr>
        <dsp:cNvPr id="0" name=""/>
        <dsp:cNvSpPr/>
      </dsp:nvSpPr>
      <dsp:spPr>
        <a:xfrm>
          <a:off x="7988764" y="855861"/>
          <a:ext cx="733595" cy="7335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8153823" y="855861"/>
        <a:ext cx="403477" cy="552030"/>
      </dsp:txXfrm>
    </dsp:sp>
    <dsp:sp modelId="{7F2FB73A-88AD-274B-88CC-782B0DBD8B54}">
      <dsp:nvSpPr>
        <dsp:cNvPr id="0" name=""/>
        <dsp:cNvSpPr/>
      </dsp:nvSpPr>
      <dsp:spPr>
        <a:xfrm>
          <a:off x="8758384" y="2165047"/>
          <a:ext cx="733595" cy="73359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0945993"/>
            <a:satOff val="31321"/>
            <a:lumOff val="-208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945993"/>
              <a:satOff val="31321"/>
              <a:lumOff val="-2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8923443" y="2165047"/>
        <a:ext cx="403477" cy="552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386D9-0553-7043-924A-EFC2065EAC63}">
      <dsp:nvSpPr>
        <dsp:cNvPr id="0" name=""/>
        <dsp:cNvSpPr/>
      </dsp:nvSpPr>
      <dsp:spPr>
        <a:xfrm>
          <a:off x="1334" y="84084"/>
          <a:ext cx="5204686" cy="40356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b="1" u="sng" kern="1200" dirty="0"/>
            <a:t>Derecho de la Competencia</a:t>
          </a:r>
          <a:r>
            <a:rPr lang="es-CL" sz="1900" kern="1200" dirty="0"/>
            <a:t>:</a:t>
          </a:r>
        </a:p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2000" kern="1200" dirty="0"/>
        </a:p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Catálogo de conductas que se consideran infracciones a la Libre Competencia, el cual no es taxativo, pero sí restringido (art. 3 DL 211)</a:t>
          </a:r>
        </a:p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kern="1200" dirty="0"/>
            <a:t>Carteles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kern="1200" dirty="0"/>
            <a:t>Abuso Posición Dominante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kern="1200" dirty="0"/>
            <a:t>Competencia Desleal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i="1" kern="1200" dirty="0" err="1"/>
            <a:t>Interlocking</a:t>
          </a:r>
          <a:endParaRPr lang="en-US" sz="2000" i="1" kern="1200" dirty="0"/>
        </a:p>
      </dsp:txBody>
      <dsp:txXfrm>
        <a:off x="1334" y="84084"/>
        <a:ext cx="5204686" cy="4035640"/>
      </dsp:txXfrm>
    </dsp:sp>
    <dsp:sp modelId="{2F8A71EC-1FBA-A441-B7D5-D255F6765F5A}">
      <dsp:nvSpPr>
        <dsp:cNvPr id="0" name=""/>
        <dsp:cNvSpPr/>
      </dsp:nvSpPr>
      <dsp:spPr>
        <a:xfrm>
          <a:off x="5726489" y="62740"/>
          <a:ext cx="5204686" cy="40783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b="1" u="sng" kern="1200" dirty="0"/>
            <a:t>Derecho del Consumo</a:t>
          </a:r>
          <a:r>
            <a:rPr lang="es-CL" sz="2100" kern="1200" dirty="0"/>
            <a:t>: </a:t>
          </a:r>
        </a:p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2000" kern="1200" dirty="0"/>
        </a:p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Tiene un conjunto difuso </a:t>
          </a:r>
          <a:r>
            <a:rPr lang="es-CL" sz="2000" kern="1200"/>
            <a:t>de ilícitos (19.496):</a:t>
          </a:r>
          <a:endParaRPr lang="es-CL" sz="2000" kern="1200" dirty="0"/>
        </a:p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b="0" u="sng" kern="1200" dirty="0"/>
            <a:t>Desde</a:t>
          </a:r>
          <a:r>
            <a:rPr lang="es-CL" sz="2000" kern="1200" dirty="0"/>
            <a:t>: Falta de entrega de información mínima para un consentimiento informado.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000" u="sng" kern="1200" dirty="0"/>
            <a:t>Hasta</a:t>
          </a:r>
          <a:r>
            <a:rPr lang="es-CL" sz="2000" kern="1200" dirty="0"/>
            <a:t>: Fraude en los medios de pago.</a:t>
          </a: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5726489" y="62740"/>
        <a:ext cx="5204686" cy="40783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2A031-5320-4434-9C21-D4DD228974C3}">
      <dsp:nvSpPr>
        <dsp:cNvPr id="0" name=""/>
        <dsp:cNvSpPr/>
      </dsp:nvSpPr>
      <dsp:spPr>
        <a:xfrm>
          <a:off x="0" y="749"/>
          <a:ext cx="4665397" cy="1753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176E1-30C4-4626-AE31-C524BEAA8B09}">
      <dsp:nvSpPr>
        <dsp:cNvPr id="0" name=""/>
        <dsp:cNvSpPr/>
      </dsp:nvSpPr>
      <dsp:spPr>
        <a:xfrm>
          <a:off x="530372" y="395241"/>
          <a:ext cx="964313" cy="9643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29A2A-5705-4099-8988-6C12FB29C836}">
      <dsp:nvSpPr>
        <dsp:cNvPr id="0" name=""/>
        <dsp:cNvSpPr/>
      </dsp:nvSpPr>
      <dsp:spPr>
        <a:xfrm>
          <a:off x="2025058" y="749"/>
          <a:ext cx="2640338" cy="1753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557" tIns="185557" rIns="185557" bIns="185557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CONADECUS</a:t>
          </a:r>
          <a:r>
            <a:rPr lang="es-CL" sz="1400" kern="1200" dirty="0"/>
            <a:t>, en sede de libre competencia, demandó a compañías de telecomunicaciones por abusos exclusorios por acaparamiento del espectro radioeléctrico.</a:t>
          </a:r>
          <a:endParaRPr lang="en-US" sz="1400" kern="1200" dirty="0"/>
        </a:p>
      </dsp:txBody>
      <dsp:txXfrm>
        <a:off x="2025058" y="749"/>
        <a:ext cx="2640338" cy="1753297"/>
      </dsp:txXfrm>
    </dsp:sp>
    <dsp:sp modelId="{3D85D576-64F8-4BC1-A371-2CA04A868747}">
      <dsp:nvSpPr>
        <dsp:cNvPr id="0" name=""/>
        <dsp:cNvSpPr/>
      </dsp:nvSpPr>
      <dsp:spPr>
        <a:xfrm>
          <a:off x="0" y="2192371"/>
          <a:ext cx="4665397" cy="1753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26DF9-351D-4107-8951-2DA41FF727F6}">
      <dsp:nvSpPr>
        <dsp:cNvPr id="0" name=""/>
        <dsp:cNvSpPr/>
      </dsp:nvSpPr>
      <dsp:spPr>
        <a:xfrm>
          <a:off x="530372" y="2586863"/>
          <a:ext cx="964313" cy="9643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2DDDB-5793-46B8-90B4-ECD9558288F3}">
      <dsp:nvSpPr>
        <dsp:cNvPr id="0" name=""/>
        <dsp:cNvSpPr/>
      </dsp:nvSpPr>
      <dsp:spPr>
        <a:xfrm>
          <a:off x="2025058" y="2192371"/>
          <a:ext cx="2640338" cy="1753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557" tIns="185557" rIns="185557" bIns="185557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/>
            <a:t>TDLC rechazó </a:t>
          </a:r>
          <a:r>
            <a:rPr lang="es-CL" sz="1400" kern="1200" dirty="0"/>
            <a:t>tramitar demanda señalando que los </a:t>
          </a:r>
          <a:r>
            <a:rPr lang="es-CL" sz="1400" i="1" u="sng" kern="1200" dirty="0"/>
            <a:t>consumidores no pueden ser considerados competidores</a:t>
          </a:r>
          <a:r>
            <a:rPr lang="es-CL" sz="1400" kern="1200" dirty="0"/>
            <a:t> en el mercado de las telecomunicaciones.</a:t>
          </a:r>
          <a:endParaRPr lang="en-US" sz="1400" kern="1200" dirty="0"/>
        </a:p>
      </dsp:txBody>
      <dsp:txXfrm>
        <a:off x="2025058" y="2192371"/>
        <a:ext cx="2640338" cy="1753297"/>
      </dsp:txXfrm>
    </dsp:sp>
    <dsp:sp modelId="{9089BD10-93B0-4C45-AC92-FA93CE787FE1}">
      <dsp:nvSpPr>
        <dsp:cNvPr id="0" name=""/>
        <dsp:cNvSpPr/>
      </dsp:nvSpPr>
      <dsp:spPr>
        <a:xfrm>
          <a:off x="0" y="4383993"/>
          <a:ext cx="4665397" cy="17532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F4804-1A8B-4901-888D-38A39117A352}">
      <dsp:nvSpPr>
        <dsp:cNvPr id="0" name=""/>
        <dsp:cNvSpPr/>
      </dsp:nvSpPr>
      <dsp:spPr>
        <a:xfrm>
          <a:off x="530372" y="4778485"/>
          <a:ext cx="964313" cy="9643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918A4-74A5-49C8-A8B2-E360F52809EE}">
      <dsp:nvSpPr>
        <dsp:cNvPr id="0" name=""/>
        <dsp:cNvSpPr/>
      </dsp:nvSpPr>
      <dsp:spPr>
        <a:xfrm>
          <a:off x="2025058" y="4383993"/>
          <a:ext cx="2640338" cy="1753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557" tIns="185557" rIns="185557" bIns="185557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/>
            <a:t>CS revocó </a:t>
          </a:r>
          <a:r>
            <a:rPr lang="es-CL" sz="1400" kern="1200"/>
            <a:t>sentencia del TDLC, señalando que, si bien los consumidores no son competidores, tienen interés legítimo en los riesgos competitivos.</a:t>
          </a:r>
          <a:endParaRPr lang="en-US" sz="1400" kern="1200"/>
        </a:p>
      </dsp:txBody>
      <dsp:txXfrm>
        <a:off x="2025058" y="4383993"/>
        <a:ext cx="2640338" cy="17532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EA104-48E1-3A4F-BD94-0DCD391168DB}">
      <dsp:nvSpPr>
        <dsp:cNvPr id="0" name=""/>
        <dsp:cNvSpPr/>
      </dsp:nvSpPr>
      <dsp:spPr>
        <a:xfrm>
          <a:off x="0" y="42268"/>
          <a:ext cx="5150941" cy="1389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600" u="none" kern="1200" dirty="0"/>
            <a:t>Posiciones totalmente contrapuestas</a:t>
          </a:r>
          <a:r>
            <a:rPr lang="es-CL" sz="3600" kern="1200" dirty="0"/>
            <a:t>:</a:t>
          </a:r>
          <a:endParaRPr lang="en-US" sz="3600" kern="1200" dirty="0"/>
        </a:p>
      </dsp:txBody>
      <dsp:txXfrm>
        <a:off x="67852" y="110120"/>
        <a:ext cx="5015237" cy="1254256"/>
      </dsp:txXfrm>
    </dsp:sp>
    <dsp:sp modelId="{5506D0B1-A9D0-A04D-AD80-D79818486838}">
      <dsp:nvSpPr>
        <dsp:cNvPr id="0" name=""/>
        <dsp:cNvSpPr/>
      </dsp:nvSpPr>
      <dsp:spPr>
        <a:xfrm>
          <a:off x="0" y="1432228"/>
          <a:ext cx="5150941" cy="4733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42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800" b="1" u="sng" kern="1200" dirty="0"/>
            <a:t>TDLC</a:t>
          </a:r>
          <a:r>
            <a:rPr lang="es-CL" sz="2800" kern="1200" dirty="0"/>
            <a:t> </a:t>
          </a:r>
          <a:r>
            <a:rPr lang="es-CL" sz="2800" kern="1200" dirty="0">
              <a:sym typeface="Wingdings" panose="05000000000000000000" pitchFamily="2" charset="2"/>
            </a:rPr>
            <a:t></a:t>
          </a:r>
          <a:r>
            <a:rPr lang="es-CL" sz="2800" kern="1200" dirty="0"/>
            <a:t> “</a:t>
          </a:r>
          <a:r>
            <a:rPr lang="es-CL" sz="2800" i="1" kern="1200" dirty="0"/>
            <a:t>todo por el consumidor, pero sin el consumidor</a:t>
          </a:r>
          <a:r>
            <a:rPr lang="es-CL" sz="2800" kern="1200" dirty="0"/>
            <a:t>”</a:t>
          </a:r>
          <a:endParaRPr lang="en-US" sz="280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2800" b="1" u="sng" kern="1200" dirty="0"/>
            <a:t>CS</a:t>
          </a:r>
          <a:r>
            <a:rPr lang="es-CL" sz="2800" kern="1200" dirty="0"/>
            <a:t> </a:t>
          </a:r>
          <a:r>
            <a:rPr lang="es-CL" sz="2800" kern="1200" dirty="0">
              <a:sym typeface="Wingdings" panose="05000000000000000000" pitchFamily="2" charset="2"/>
            </a:rPr>
            <a:t></a:t>
          </a:r>
          <a:r>
            <a:rPr lang="es-CL" sz="2800" kern="1200" dirty="0"/>
            <a:t> busca integrar ambos regímenes al permitir que una asociación que vela por el bienestar de los consumidores revise el cumplimiento de la normativa de competencia.</a:t>
          </a:r>
          <a:endParaRPr lang="en-US" sz="2800" kern="1200" dirty="0"/>
        </a:p>
      </dsp:txBody>
      <dsp:txXfrm>
        <a:off x="0" y="1432228"/>
        <a:ext cx="5150941" cy="47333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AC389-F5F4-C841-A5C0-0338013D0CE4}">
      <dsp:nvSpPr>
        <dsp:cNvPr id="0" name=""/>
        <dsp:cNvSpPr/>
      </dsp:nvSpPr>
      <dsp:spPr>
        <a:xfrm>
          <a:off x="1252" y="490146"/>
          <a:ext cx="4396754" cy="279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CDAB0-4E68-BF4D-A4F4-208C17D50395}">
      <dsp:nvSpPr>
        <dsp:cNvPr id="0" name=""/>
        <dsp:cNvSpPr/>
      </dsp:nvSpPr>
      <dsp:spPr>
        <a:xfrm>
          <a:off x="489780" y="954248"/>
          <a:ext cx="4396754" cy="279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Son regímenes diferentes, pero complementarios en su objetivo de velar por el bienestar del consumidor</a:t>
          </a:r>
          <a:endParaRPr lang="en-US" sz="1900" kern="1200" dirty="0"/>
        </a:p>
      </dsp:txBody>
      <dsp:txXfrm>
        <a:off x="571553" y="1036021"/>
        <a:ext cx="4233208" cy="2628393"/>
      </dsp:txXfrm>
    </dsp:sp>
    <dsp:sp modelId="{9B5F4261-80A6-6D46-972C-A3FBE274542D}">
      <dsp:nvSpPr>
        <dsp:cNvPr id="0" name=""/>
        <dsp:cNvSpPr/>
      </dsp:nvSpPr>
      <dsp:spPr>
        <a:xfrm>
          <a:off x="5375064" y="490146"/>
          <a:ext cx="4396754" cy="2791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F0610-7771-B84B-B86F-80547BB141AB}">
      <dsp:nvSpPr>
        <dsp:cNvPr id="0" name=""/>
        <dsp:cNvSpPr/>
      </dsp:nvSpPr>
      <dsp:spPr>
        <a:xfrm>
          <a:off x="5863592" y="954248"/>
          <a:ext cx="4396754" cy="2791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Ahora bien, siguen existiendo límites difusos entre la combinación adecuada de ambos regímenes: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 ¿</a:t>
          </a:r>
          <a:r>
            <a:rPr lang="es-CL" sz="1900" b="1" kern="1200" dirty="0"/>
            <a:t>Demasiada competencia puede afectar a los consumidores</a:t>
          </a:r>
          <a:r>
            <a:rPr lang="es-CL" sz="1900" kern="1200" dirty="0"/>
            <a:t>?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 ¿</a:t>
          </a:r>
          <a:r>
            <a:rPr lang="es-CL" sz="1900" b="1" kern="1200" dirty="0"/>
            <a:t>Protección excesiva al consumidor podría producir efectos negativos en la competencia</a:t>
          </a:r>
          <a:r>
            <a:rPr lang="es-CL" sz="1900" kern="1200" dirty="0"/>
            <a:t>? </a:t>
          </a:r>
          <a:endParaRPr lang="en-US" sz="1900" kern="1200" dirty="0"/>
        </a:p>
      </dsp:txBody>
      <dsp:txXfrm>
        <a:off x="5945365" y="1036021"/>
        <a:ext cx="4233208" cy="2628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en/topics/competition.html" TargetMode="External"/><Relationship Id="rId2" Type="http://schemas.openxmlformats.org/officeDocument/2006/relationships/hyperlink" Target="https://www.oecd-ilibrary.org/docserver/clp-11-5kmbpj559n6g.pdf?expires=1725073366&amp;id=id&amp;accname=guest&amp;checksum=7F100BB44C58F608936A37D3422F8B3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ternationalcompetitionnetwork.org/working-groups/" TargetMode="External"/><Relationship Id="rId4" Type="http://schemas.openxmlformats.org/officeDocument/2006/relationships/hyperlink" Target="https://centrocompetencia.com/wp-content/uploads/2020/07/Rivas_Interacciones-entre-la-libre-competencia-y-la-protecci%C3%B3n-al-consumidor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7D3A4E0-C908-4EA9-ABDF-E82AD6BD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2008C58-A393-FFD5-262D-1BCF587C8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63323"/>
            <a:ext cx="8991600" cy="1692771"/>
          </a:xfrm>
        </p:spPr>
        <p:txBody>
          <a:bodyPr>
            <a:normAutofit/>
          </a:bodyPr>
          <a:lstStyle/>
          <a:p>
            <a:r>
              <a:rPr lang="es-CL" dirty="0"/>
              <a:t>Libre Competencia y Derecho del </a:t>
            </a:r>
            <a:r>
              <a:rPr lang="es-CL"/>
              <a:t>consumidoR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B6D4B9-662C-7252-7C2D-7125220BB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5703" y="5217233"/>
            <a:ext cx="3752193" cy="94183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s-MX" sz="2200" b="1" dirty="0">
                <a:solidFill>
                  <a:schemeClr val="bg1"/>
                </a:solidFill>
              </a:rPr>
              <a:t>Semestre II – 2024</a:t>
            </a:r>
          </a:p>
          <a:p>
            <a:pPr algn="just">
              <a:lnSpc>
                <a:spcPct val="90000"/>
              </a:lnSpc>
            </a:pPr>
            <a:r>
              <a:rPr lang="es-MX" sz="2200" b="1" dirty="0">
                <a:solidFill>
                  <a:schemeClr val="bg1"/>
                </a:solidFill>
              </a:rPr>
              <a:t>Rafael M. Plaza R.</a:t>
            </a:r>
          </a:p>
          <a:p>
            <a:pPr algn="just">
              <a:lnSpc>
                <a:spcPct val="90000"/>
              </a:lnSpc>
            </a:pPr>
            <a:r>
              <a:rPr lang="es-MX" sz="2200" b="1" dirty="0">
                <a:solidFill>
                  <a:schemeClr val="bg1"/>
                </a:solidFill>
              </a:rPr>
              <a:t>Rodrigo Sobarzo P.</a:t>
            </a:r>
          </a:p>
          <a:p>
            <a:pPr algn="r">
              <a:lnSpc>
                <a:spcPct val="90000"/>
              </a:lnSpc>
            </a:pPr>
            <a:endParaRPr lang="es-MX" sz="1900" b="1" dirty="0">
              <a:solidFill>
                <a:schemeClr val="bg1"/>
              </a:solidFill>
            </a:endParaRPr>
          </a:p>
          <a:p>
            <a:pPr algn="r">
              <a:lnSpc>
                <a:spcPct val="90000"/>
              </a:lnSpc>
            </a:pPr>
            <a:endParaRPr lang="es-CL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72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4E268DF-05F9-6EBE-9958-FE16FA0E0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s-CL" sz="3600">
                <a:solidFill>
                  <a:schemeClr val="bg1"/>
                </a:solidFill>
              </a:rPr>
              <a:t>FRICCIONES entre ambos</a:t>
            </a:r>
            <a:endParaRPr lang="es-CL" sz="3600" dirty="0">
              <a:solidFill>
                <a:schemeClr val="bg1"/>
              </a:solidFill>
            </a:endParaRPr>
          </a:p>
        </p:txBody>
      </p:sp>
      <p:graphicFrame>
        <p:nvGraphicFramePr>
          <p:cNvPr id="20" name="Marcador de contenido 2">
            <a:extLst>
              <a:ext uri="{FF2B5EF4-FFF2-40B4-BE49-F238E27FC236}">
                <a16:creationId xmlns:a16="http://schemas.microsoft.com/office/drawing/2014/main" id="{525E6E18-E149-D732-A9E5-63E864F6C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449659"/>
              </p:ext>
            </p:extLst>
          </p:nvPr>
        </p:nvGraphicFramePr>
        <p:xfrm>
          <a:off x="6603294" y="274025"/>
          <a:ext cx="5150941" cy="6207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2087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3F5236-D4A1-D4E5-E5AF-5FDECC8C3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38" y="443807"/>
            <a:ext cx="6335636" cy="520886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Fricciones regulatorias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BB32E9-9E2F-FF5C-9103-F9F563D56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21" y="1128683"/>
            <a:ext cx="6978869" cy="5457312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Delación compensada </a:t>
            </a:r>
            <a:r>
              <a:rPr lang="es-CL" dirty="0"/>
              <a:t>como mecanismo para detectar existencia de carteles y poder probar su existencia en juicio (art. 39 bis DL 211)</a:t>
            </a:r>
          </a:p>
          <a:p>
            <a:pPr marL="0" indent="0" algn="just">
              <a:buNone/>
            </a:pPr>
            <a:endParaRPr lang="es-CL" dirty="0"/>
          </a:p>
          <a:p>
            <a:pPr algn="just"/>
            <a:r>
              <a:rPr lang="es-CL" dirty="0"/>
              <a:t>Reforma a LPDC introdujo </a:t>
            </a:r>
            <a:r>
              <a:rPr lang="es-CL" b="1" dirty="0"/>
              <a:t>desincentivos</a:t>
            </a:r>
            <a:r>
              <a:rPr lang="es-CL" dirty="0"/>
              <a:t> que ponen en peligro la efectividad del sistema (art. 24ª LDPC): </a:t>
            </a:r>
          </a:p>
          <a:p>
            <a:pPr marL="0" indent="0" algn="just">
              <a:buNone/>
            </a:pPr>
            <a:r>
              <a:rPr lang="es-CL" dirty="0"/>
              <a:t>	*Persona que se somete a beneficio de delación compensada 	no se exime de responsabilidad en sede de derecho de 	consumo.</a:t>
            </a:r>
          </a:p>
          <a:p>
            <a:pPr marL="0" indent="0" algn="just">
              <a:buNone/>
            </a:pPr>
            <a:endParaRPr lang="es-CL" dirty="0"/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b="1" u="sng" dirty="0"/>
              <a:t>Por lo tanto </a:t>
            </a:r>
            <a:r>
              <a:rPr lang="es-CL" dirty="0">
                <a:sym typeface="Wingdings" pitchFamily="2" charset="2"/>
              </a:rPr>
              <a:t> </a:t>
            </a:r>
            <a:r>
              <a:rPr lang="es-CL" dirty="0"/>
              <a:t>puede ser sancionada igualmente por 			           afectación al interés colectivo o difuso.</a:t>
            </a:r>
          </a:p>
          <a:p>
            <a:pPr marL="0" indent="0">
              <a:buNone/>
            </a:pPr>
            <a:endParaRPr lang="es-CL" dirty="0"/>
          </a:p>
          <a:p>
            <a:pPr marL="0" indent="0" algn="ctr">
              <a:buNone/>
            </a:pPr>
            <a:r>
              <a:rPr lang="es-CL" dirty="0">
                <a:highlight>
                  <a:srgbClr val="FFFF00"/>
                </a:highlight>
              </a:rPr>
              <a:t>¿</a:t>
            </a:r>
            <a:r>
              <a:rPr lang="es-CL" b="1" dirty="0">
                <a:highlight>
                  <a:srgbClr val="FFFF00"/>
                </a:highlight>
              </a:rPr>
              <a:t>Conviene delatarse como partícipe de una colusión</a:t>
            </a:r>
            <a:r>
              <a:rPr lang="es-CL" dirty="0">
                <a:highlight>
                  <a:srgbClr val="FFFF00"/>
                </a:highlight>
              </a:rPr>
              <a:t>?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9398A9-0D0D-4901-BDDF-B3D93CECA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6706" y="964692"/>
            <a:ext cx="398678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1FEC3B-E514-4E21-B2CB-7903A7356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1298" y="1128683"/>
            <a:ext cx="36576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agnifying glass">
            <a:extLst>
              <a:ext uri="{FF2B5EF4-FFF2-40B4-BE49-F238E27FC236}">
                <a16:creationId xmlns:a16="http://schemas.microsoft.com/office/drawing/2014/main" id="{0E81D935-8D15-4DF0-0B9C-F6C235CF2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890" y="1768763"/>
            <a:ext cx="3328416" cy="332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670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74A20-3F71-560B-5673-C715EF85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s-CL" dirty="0"/>
              <a:t>CONCLUSIONES e Interrogantes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FE87AEA3-F400-B5C4-D5E4-9A929F05D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843268"/>
              </p:ext>
            </p:extLst>
          </p:nvPr>
        </p:nvGraphicFramePr>
        <p:xfrm>
          <a:off x="965200" y="2280213"/>
          <a:ext cx="10261600" cy="4236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8927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8B6E309-A44E-98E1-1B0C-A262CFC9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s-CL" sz="2300">
                <a:solidFill>
                  <a:srgbClr val="FFFFFF"/>
                </a:solidFill>
              </a:rPr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1A0CCB-3D29-829D-88B2-102422C89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805" y="504497"/>
            <a:ext cx="6801540" cy="587528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dirty="0"/>
              <a:t>“</a:t>
            </a:r>
            <a:r>
              <a:rPr lang="es-CL" i="1" dirty="0" err="1"/>
              <a:t>The</a:t>
            </a:r>
            <a:r>
              <a:rPr lang="es-CL" i="1" dirty="0"/>
              <a:t> Interface </a:t>
            </a:r>
            <a:r>
              <a:rPr lang="es-CL" i="1" dirty="0" err="1"/>
              <a:t>between</a:t>
            </a:r>
            <a:r>
              <a:rPr lang="es-CL" i="1" dirty="0"/>
              <a:t> </a:t>
            </a:r>
            <a:r>
              <a:rPr lang="es-CL" i="1" dirty="0" err="1"/>
              <a:t>Competition</a:t>
            </a:r>
            <a:r>
              <a:rPr lang="es-CL" i="1" dirty="0"/>
              <a:t> and </a:t>
            </a:r>
            <a:r>
              <a:rPr lang="es-CL" i="1" dirty="0" err="1"/>
              <a:t>Consumer</a:t>
            </a:r>
            <a:r>
              <a:rPr lang="es-CL" i="1" dirty="0"/>
              <a:t> </a:t>
            </a:r>
            <a:r>
              <a:rPr lang="es-CL" i="1" dirty="0" err="1"/>
              <a:t>Policies</a:t>
            </a:r>
            <a:r>
              <a:rPr lang="es-CL" dirty="0"/>
              <a:t>”, OECD (2010): </a:t>
            </a:r>
            <a:r>
              <a:rPr lang="es-CL" dirty="0">
                <a:hlinkClick r:id="rId2"/>
              </a:rPr>
              <a:t>https://www.oecd-ilibrary.org/docserver/clp-11-5kmbpj559n6g.pdf?expires=1725073366&amp;id=id&amp;accname=guest&amp;checksum=7F100BB44C58F608936A37D3422F8B3F</a:t>
            </a:r>
            <a:r>
              <a:rPr lang="es-CL" dirty="0"/>
              <a:t> </a:t>
            </a:r>
          </a:p>
          <a:p>
            <a:pPr>
              <a:lnSpc>
                <a:spcPct val="90000"/>
              </a:lnSpc>
            </a:pPr>
            <a:r>
              <a:rPr lang="es-CL" i="1" dirty="0">
                <a:solidFill>
                  <a:schemeClr val="tx1"/>
                </a:solidFill>
              </a:rPr>
              <a:t>“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Consumer</a:t>
            </a:r>
            <a:r>
              <a:rPr lang="es-CL" b="0" i="1" dirty="0">
                <a:solidFill>
                  <a:schemeClr val="tx1"/>
                </a:solidFill>
                <a:effectLst/>
              </a:rPr>
              <a:t>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Welfare</a:t>
            </a:r>
            <a:r>
              <a:rPr lang="es-CL" b="0" i="1" dirty="0">
                <a:solidFill>
                  <a:schemeClr val="tx1"/>
                </a:solidFill>
                <a:effectLst/>
              </a:rPr>
              <a:t> Standard –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Advantages</a:t>
            </a:r>
            <a:r>
              <a:rPr lang="es-CL" b="0" i="1" dirty="0">
                <a:solidFill>
                  <a:schemeClr val="tx1"/>
                </a:solidFill>
                <a:effectLst/>
              </a:rPr>
              <a:t> and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Disadvantages</a:t>
            </a:r>
            <a:r>
              <a:rPr lang="es-CL" b="0" i="1" dirty="0">
                <a:solidFill>
                  <a:schemeClr val="tx1"/>
                </a:solidFill>
                <a:effectLst/>
              </a:rPr>
              <a:t>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Compared</a:t>
            </a:r>
            <a:r>
              <a:rPr lang="es-CL" b="0" i="1" dirty="0">
                <a:solidFill>
                  <a:schemeClr val="tx1"/>
                </a:solidFill>
                <a:effectLst/>
              </a:rPr>
              <a:t>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to</a:t>
            </a:r>
            <a:r>
              <a:rPr lang="es-CL" b="0" i="1" dirty="0">
                <a:solidFill>
                  <a:schemeClr val="tx1"/>
                </a:solidFill>
                <a:effectLst/>
              </a:rPr>
              <a:t> Alternative </a:t>
            </a:r>
            <a:r>
              <a:rPr lang="es-CL" b="0" i="1" dirty="0" err="1">
                <a:solidFill>
                  <a:schemeClr val="tx1"/>
                </a:solidFill>
                <a:effectLst/>
              </a:rPr>
              <a:t>Standards</a:t>
            </a:r>
            <a:r>
              <a:rPr lang="es-CL" b="0" i="1" dirty="0">
                <a:solidFill>
                  <a:schemeClr val="tx1"/>
                </a:solidFill>
                <a:effectLst/>
              </a:rPr>
              <a:t>”,</a:t>
            </a:r>
            <a:r>
              <a:rPr lang="es-CL" b="0" dirty="0">
                <a:solidFill>
                  <a:schemeClr val="tx1"/>
                </a:solidFill>
                <a:effectLst/>
              </a:rPr>
              <a:t> OECD (2023): </a:t>
            </a:r>
            <a:r>
              <a:rPr lang="es-CL" b="0" dirty="0">
                <a:solidFill>
                  <a:schemeClr val="tx1"/>
                </a:solidFill>
                <a:effectLst/>
                <a:hlinkClick r:id="rId3"/>
              </a:rPr>
              <a:t>https://www.oecd.org/en/topics/competition.html</a:t>
            </a:r>
            <a:r>
              <a:rPr lang="es-CL" b="0" dirty="0">
                <a:solidFill>
                  <a:schemeClr val="tx1"/>
                </a:solidFill>
                <a:effectLst/>
              </a:rPr>
              <a:t> </a:t>
            </a:r>
            <a:endParaRPr lang="es-CL" b="0" i="1" dirty="0">
              <a:solidFill>
                <a:schemeClr val="tx1"/>
              </a:solidFill>
              <a:effectLst/>
            </a:endParaRPr>
          </a:p>
          <a:p>
            <a:pPr>
              <a:lnSpc>
                <a:spcPct val="90000"/>
              </a:lnSpc>
            </a:pPr>
            <a:r>
              <a:rPr lang="es-CL" dirty="0"/>
              <a:t>“</a:t>
            </a:r>
            <a:r>
              <a:rPr lang="es-CL" i="1" dirty="0"/>
              <a:t>Interacciones entre la libre competencia y la protección al consumidor</a:t>
            </a:r>
            <a:r>
              <a:rPr lang="es-CL" dirty="0"/>
              <a:t>”, RIVAS, Virginia, </a:t>
            </a:r>
            <a:r>
              <a:rPr lang="es-CL" dirty="0" err="1"/>
              <a:t>CeCo</a:t>
            </a:r>
            <a:r>
              <a:rPr lang="es-CL" dirty="0"/>
              <a:t> (2020): </a:t>
            </a:r>
            <a:r>
              <a:rPr lang="es-CL" dirty="0">
                <a:hlinkClick r:id="rId4"/>
              </a:rPr>
              <a:t>https://centrocompetencia.com/wp-content/uploads/2020/07/Rivas_Interacciones-entre-la-libre-competencia-y-la-protecci%C3%B3n-al-consumidor.pdf</a:t>
            </a:r>
            <a:r>
              <a:rPr lang="es-CL" dirty="0"/>
              <a:t> </a:t>
            </a:r>
          </a:p>
          <a:p>
            <a:pPr>
              <a:lnSpc>
                <a:spcPct val="90000"/>
              </a:lnSpc>
            </a:pPr>
            <a:r>
              <a:rPr lang="es-CL" dirty="0"/>
              <a:t>“</a:t>
            </a:r>
            <a:r>
              <a:rPr lang="es-CL" i="1" dirty="0"/>
              <a:t>Good </a:t>
            </a:r>
            <a:r>
              <a:rPr lang="es-CL" i="1" dirty="0" err="1"/>
              <a:t>practices</a:t>
            </a:r>
            <a:r>
              <a:rPr lang="es-CL" i="1" dirty="0"/>
              <a:t> </a:t>
            </a:r>
            <a:r>
              <a:rPr lang="es-CL" i="1" dirty="0" err="1"/>
              <a:t>for</a:t>
            </a:r>
            <a:r>
              <a:rPr lang="es-CL" i="1" dirty="0"/>
              <a:t> </a:t>
            </a:r>
            <a:r>
              <a:rPr lang="es-CL" i="1" dirty="0" err="1"/>
              <a:t>incentivising</a:t>
            </a:r>
            <a:r>
              <a:rPr lang="es-CL" i="1" dirty="0"/>
              <a:t> </a:t>
            </a:r>
            <a:r>
              <a:rPr lang="es-CL" i="1" dirty="0" err="1"/>
              <a:t>leniency</a:t>
            </a:r>
            <a:r>
              <a:rPr lang="es-CL" i="1" dirty="0"/>
              <a:t> </a:t>
            </a:r>
            <a:r>
              <a:rPr lang="es-CL" i="1" dirty="0" err="1"/>
              <a:t>applications</a:t>
            </a:r>
            <a:r>
              <a:rPr lang="es-CL" dirty="0"/>
              <a:t>”, ICN (2019): </a:t>
            </a:r>
            <a:r>
              <a:rPr lang="es-CL" dirty="0">
                <a:hlinkClick r:id="rId5"/>
              </a:rPr>
              <a:t>https://www.internationalcompetitionnetwork.org/working-groups/</a:t>
            </a:r>
            <a:r>
              <a:rPr lang="es-CL" dirty="0"/>
              <a:t> </a:t>
            </a:r>
          </a:p>
          <a:p>
            <a:pPr>
              <a:lnSpc>
                <a:spcPct val="90000"/>
              </a:lnSpc>
            </a:pPr>
            <a:r>
              <a:rPr lang="es-CL" dirty="0" err="1"/>
              <a:t>Conadecus</a:t>
            </a:r>
            <a:r>
              <a:rPr lang="es-CL" dirty="0"/>
              <a:t> con Telefónica Móviles de Chile S.A. y otras, Sentencia TDLC N°146/2015 (2015)</a:t>
            </a:r>
          </a:p>
          <a:p>
            <a:pPr>
              <a:lnSpc>
                <a:spcPct val="90000"/>
              </a:lnSpc>
            </a:pPr>
            <a:endParaRPr lang="es-CL" dirty="0"/>
          </a:p>
          <a:p>
            <a:pPr>
              <a:lnSpc>
                <a:spcPct val="90000"/>
              </a:lnSpc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806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D04F501-1F09-C17A-A2CF-519A7F1F4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s-CL" dirty="0"/>
              <a:t>¿CUÁL ES EL bienestar BUSCADO?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45B2AC-71A1-A42D-B722-BB279321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855" y="1965434"/>
            <a:ext cx="9108719" cy="3644410"/>
          </a:xfrm>
        </p:spPr>
        <p:txBody>
          <a:bodyPr>
            <a:normAutofit/>
          </a:bodyPr>
          <a:lstStyle/>
          <a:p>
            <a:pPr algn="just"/>
            <a:r>
              <a:rPr lang="es-CL" b="1" dirty="0">
                <a:solidFill>
                  <a:srgbClr val="404040"/>
                </a:solidFill>
              </a:rPr>
              <a:t>Bienestar Total </a:t>
            </a:r>
            <a:r>
              <a:rPr lang="es-CL" dirty="0">
                <a:solidFill>
                  <a:srgbClr val="404040"/>
                </a:solidFill>
                <a:sym typeface="Wingdings" pitchFamily="2" charset="2"/>
              </a:rPr>
              <a:t> busca satisfacer tanto el interés de los consumidores como de los productores. </a:t>
            </a:r>
          </a:p>
          <a:p>
            <a:pPr marL="0" indent="0" algn="just">
              <a:buNone/>
            </a:pPr>
            <a:r>
              <a:rPr lang="es-CL" b="0" i="0" dirty="0">
                <a:solidFill>
                  <a:srgbClr val="404040"/>
                </a:solidFill>
                <a:effectLst/>
                <a:sym typeface="Wingdings" pitchFamily="2" charset="2"/>
              </a:rPr>
              <a:t>	</a:t>
            </a:r>
            <a:r>
              <a:rPr lang="es-CL" b="1" i="0" dirty="0">
                <a:solidFill>
                  <a:srgbClr val="404040"/>
                </a:solidFill>
                <a:effectLst/>
                <a:sym typeface="Wingdings" pitchFamily="2" charset="2"/>
              </a:rPr>
              <a:t>*</a:t>
            </a:r>
            <a:r>
              <a:rPr lang="es-CL" b="0" i="0" dirty="0">
                <a:solidFill>
                  <a:srgbClr val="404040"/>
                </a:solidFill>
                <a:effectLst/>
                <a:sym typeface="Wingdings" pitchFamily="2" charset="2"/>
              </a:rPr>
              <a:t>Considera como e</a:t>
            </a:r>
            <a:r>
              <a:rPr lang="es-CL" dirty="0">
                <a:solidFill>
                  <a:srgbClr val="404040"/>
                </a:solidFill>
                <a:sym typeface="Wingdings" pitchFamily="2" charset="2"/>
              </a:rPr>
              <a:t>ficiencias ciertas externalidades negativas (ej. rebaja en los 	salarios).</a:t>
            </a:r>
          </a:p>
          <a:p>
            <a:pPr marL="0" indent="0" algn="just">
              <a:buNone/>
            </a:pPr>
            <a:r>
              <a:rPr lang="es-CL" b="0" i="0" dirty="0">
                <a:solidFill>
                  <a:srgbClr val="404040"/>
                </a:solidFill>
                <a:effectLst/>
                <a:sym typeface="Wingdings" pitchFamily="2" charset="2"/>
              </a:rPr>
              <a:t>	</a:t>
            </a:r>
            <a:r>
              <a:rPr lang="es-CL" b="1" i="0" dirty="0">
                <a:solidFill>
                  <a:srgbClr val="404040"/>
                </a:solidFill>
                <a:effectLst/>
                <a:sym typeface="Wingdings" pitchFamily="2" charset="2"/>
              </a:rPr>
              <a:t>*</a:t>
            </a:r>
            <a:r>
              <a:rPr lang="es-CL" b="0" i="0" dirty="0">
                <a:solidFill>
                  <a:srgbClr val="404040"/>
                </a:solidFill>
                <a:effectLst/>
                <a:sym typeface="Wingdings" pitchFamily="2" charset="2"/>
              </a:rPr>
              <a:t>Objeto de investigación actualmente por la FNE (mercado laboral).</a:t>
            </a:r>
          </a:p>
          <a:p>
            <a:pPr marL="0" indent="0" algn="just">
              <a:buNone/>
            </a:pPr>
            <a:endParaRPr lang="es-CL" dirty="0">
              <a:solidFill>
                <a:srgbClr val="404040"/>
              </a:solidFill>
            </a:endParaRPr>
          </a:p>
          <a:p>
            <a:pPr algn="just"/>
            <a:r>
              <a:rPr lang="es-CL" b="1" dirty="0">
                <a:solidFill>
                  <a:srgbClr val="404040"/>
                </a:solidFill>
              </a:rPr>
              <a:t>Bienestar del Consumidor </a:t>
            </a:r>
            <a:r>
              <a:rPr lang="es-CL" dirty="0">
                <a:solidFill>
                  <a:srgbClr val="404040"/>
                </a:solidFill>
                <a:sym typeface="Wingdings" pitchFamily="2" charset="2"/>
              </a:rPr>
              <a:t> </a:t>
            </a:r>
            <a:r>
              <a:rPr lang="es-CL" b="0" i="0" dirty="0">
                <a:solidFill>
                  <a:srgbClr val="404040"/>
                </a:solidFill>
                <a:effectLst/>
              </a:rPr>
              <a:t>si una conducta reduce la competencia en el mercado, pero a la vez reporta beneficios para los consumidores es considerada como positiva (ej. rebaja de precio).</a:t>
            </a:r>
          </a:p>
          <a:p>
            <a:pPr marL="0" indent="0" algn="just">
              <a:buNone/>
            </a:pPr>
            <a:r>
              <a:rPr lang="es-CL" dirty="0">
                <a:solidFill>
                  <a:srgbClr val="404040"/>
                </a:solidFill>
              </a:rPr>
              <a:t>	</a:t>
            </a:r>
            <a:r>
              <a:rPr lang="es-CL" b="1" dirty="0">
                <a:solidFill>
                  <a:srgbClr val="404040"/>
                </a:solidFill>
              </a:rPr>
              <a:t>*</a:t>
            </a:r>
            <a:r>
              <a:rPr lang="es-CL" u="sng" dirty="0">
                <a:solidFill>
                  <a:srgbClr val="404040"/>
                </a:solidFill>
              </a:rPr>
              <a:t>Problema</a:t>
            </a:r>
            <a:r>
              <a:rPr lang="es-CL" dirty="0">
                <a:solidFill>
                  <a:srgbClr val="404040"/>
                </a:solidFill>
              </a:rPr>
              <a:t>: desincentiva la competencia</a:t>
            </a:r>
            <a:endParaRPr lang="es-CL" b="0" i="0" dirty="0">
              <a:solidFill>
                <a:srgbClr val="40404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780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0835F35-8EBA-26E6-99D9-EF45E519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681105"/>
            <a:ext cx="3401568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es-CL" sz="2600" dirty="0"/>
              <a:t>BIENESTAR RECOMENDADO POR LA OCDE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D98DC91-24A7-8AFC-6A9C-9D112457D0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591184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786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5B7770-48FC-2ACA-9BB3-80E750264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s-CL" sz="2600" dirty="0">
                <a:solidFill>
                  <a:srgbClr val="FFFFFF"/>
                </a:solidFill>
              </a:rPr>
              <a:t>estatutos DE APLICACIÓN </a:t>
            </a:r>
            <a:r>
              <a:rPr lang="es-CL" sz="2600" dirty="0" err="1">
                <a:solidFill>
                  <a:srgbClr val="FFFFFF"/>
                </a:solidFill>
              </a:rPr>
              <a:t>coMÚN</a:t>
            </a:r>
            <a:endParaRPr lang="es-CL" sz="26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0BD330-DBD7-EF6A-5A08-E93A10081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355" y="627888"/>
            <a:ext cx="5841772" cy="3685032"/>
          </a:xfrm>
        </p:spPr>
        <p:txBody>
          <a:bodyPr anchor="ctr">
            <a:normAutofit/>
          </a:bodyPr>
          <a:lstStyle/>
          <a:p>
            <a:pPr algn="just"/>
            <a:r>
              <a:rPr lang="es-CL" dirty="0"/>
              <a:t>Ambas persiguen como objetivo final el “</a:t>
            </a:r>
            <a:r>
              <a:rPr lang="es-CL" b="1" i="1" dirty="0"/>
              <a:t>bienestar del consumidor</a:t>
            </a:r>
            <a:r>
              <a:rPr lang="es-CL" dirty="0"/>
              <a:t>”.</a:t>
            </a:r>
          </a:p>
          <a:p>
            <a:pPr marL="0" indent="0" algn="just">
              <a:buNone/>
            </a:pPr>
            <a:endParaRPr lang="es-CL" dirty="0"/>
          </a:p>
          <a:p>
            <a:pPr algn="just"/>
            <a:r>
              <a:rPr lang="es-CL" dirty="0"/>
              <a:t>¿</a:t>
            </a:r>
            <a:r>
              <a:rPr lang="es-CL" b="1" u="sng" dirty="0"/>
              <a:t>Qué se entiende por bienestar del consumidor</a:t>
            </a:r>
            <a:r>
              <a:rPr lang="es-CL" dirty="0"/>
              <a:t>?</a:t>
            </a:r>
          </a:p>
          <a:p>
            <a:pPr marL="0" indent="0" algn="just">
              <a:buNone/>
            </a:pPr>
            <a:r>
              <a:rPr lang="es-CL" dirty="0"/>
              <a:t>	-  Régimen de Libre Competencia tiene un gran 		   conflicto para definirlo.</a:t>
            </a:r>
          </a:p>
          <a:p>
            <a:pPr marL="0" indent="0" algn="just">
              <a:buNone/>
            </a:pPr>
            <a:r>
              <a:rPr lang="es-CL" dirty="0"/>
              <a:t>	- Escuela de Chicago vs Escuela </a:t>
            </a:r>
            <a:r>
              <a:rPr lang="es-CL" dirty="0" err="1"/>
              <a:t>Neobrandesiana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1028" name="Picture 4" descr="Maximizando el bienestar social: precio frente a uso - Telefónica">
            <a:extLst>
              <a:ext uri="{FF2B5EF4-FFF2-40B4-BE49-F238E27FC236}">
                <a16:creationId xmlns:a16="http://schemas.microsoft.com/office/drawing/2014/main" id="{CE2E4DE3-B02F-233B-2492-2A5E8D5DB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300" y="3215989"/>
            <a:ext cx="5744673" cy="3449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15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7F29D-52E2-D19E-0060-669C94C71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17467"/>
            <a:ext cx="7729728" cy="811271"/>
          </a:xfrm>
        </p:spPr>
        <p:txBody>
          <a:bodyPr>
            <a:normAutofit/>
          </a:bodyPr>
          <a:lstStyle/>
          <a:p>
            <a:r>
              <a:rPr lang="es-CL" dirty="0"/>
              <a:t>Objetivo común</a:t>
            </a:r>
          </a:p>
        </p:txBody>
      </p:sp>
      <p:graphicFrame>
        <p:nvGraphicFramePr>
          <p:cNvPr id="13" name="Marcador de contenido 2">
            <a:extLst>
              <a:ext uri="{FF2B5EF4-FFF2-40B4-BE49-F238E27FC236}">
                <a16:creationId xmlns:a16="http://schemas.microsoft.com/office/drawing/2014/main" id="{7D5A8CEC-5573-4FB6-C1A6-B5A27CCE4D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775652"/>
              </p:ext>
            </p:extLst>
          </p:nvPr>
        </p:nvGraphicFramePr>
        <p:xfrm>
          <a:off x="965200" y="1895822"/>
          <a:ext cx="10261600" cy="3762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5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00FB-7DCD-8CBE-64BA-97775034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70706"/>
            <a:ext cx="7729728" cy="822067"/>
          </a:xfrm>
        </p:spPr>
        <p:txBody>
          <a:bodyPr>
            <a:normAutofit/>
          </a:bodyPr>
          <a:lstStyle/>
          <a:p>
            <a:r>
              <a:rPr lang="es-CL" dirty="0"/>
              <a:t>Ilícitos en cada régimen</a:t>
            </a:r>
          </a:p>
        </p:txBody>
      </p:sp>
      <p:graphicFrame>
        <p:nvGraphicFramePr>
          <p:cNvPr id="6" name="Marcador de contenido 2">
            <a:extLst>
              <a:ext uri="{FF2B5EF4-FFF2-40B4-BE49-F238E27FC236}">
                <a16:creationId xmlns:a16="http://schemas.microsoft.com/office/drawing/2014/main" id="{07B8E15F-79EB-015E-0593-7ABE8E1C92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018766"/>
              </p:ext>
            </p:extLst>
          </p:nvPr>
        </p:nvGraphicFramePr>
        <p:xfrm>
          <a:off x="629745" y="1734535"/>
          <a:ext cx="10932510" cy="4203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804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7894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FD8FF1-8DB2-3309-09FE-108AA433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4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s-CL" sz="3000">
                <a:solidFill>
                  <a:srgbClr val="FFFFFF"/>
                </a:solidFill>
              </a:rPr>
              <a:t>Ilícitos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436DB-4E8B-43A5-AE55-1C527B62E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18743" y="797433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83335" y="960120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81B5FEA2-FE2D-EE17-284F-4169ED263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9550" y="1145628"/>
            <a:ext cx="4954555" cy="4752251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CL" b="1" dirty="0">
                <a:solidFill>
                  <a:srgbClr val="404040"/>
                </a:solidFill>
              </a:rPr>
              <a:t>Artículo 3 DL 211</a:t>
            </a:r>
            <a:r>
              <a:rPr lang="es-CL" dirty="0">
                <a:solidFill>
                  <a:srgbClr val="404040"/>
                </a:solidFill>
              </a:rPr>
              <a:t>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b="1" dirty="0">
                <a:solidFill>
                  <a:srgbClr val="404040"/>
                </a:solidFill>
              </a:rPr>
              <a:t>a) </a:t>
            </a:r>
            <a:r>
              <a:rPr lang="es-CL" dirty="0">
                <a:solidFill>
                  <a:srgbClr val="404040"/>
                </a:solidFill>
              </a:rPr>
              <a:t>Acuerdos Colusorios (carteles duros) y Prácticas Concertadas.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dirty="0">
                <a:solidFill>
                  <a:srgbClr val="404040"/>
                </a:solidFill>
              </a:rPr>
              <a:t>      - Caso Pollos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dirty="0">
                <a:solidFill>
                  <a:srgbClr val="404040"/>
                </a:solidFill>
              </a:rPr>
              <a:t>      - Caso Indura/Linde 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b="1" dirty="0">
                <a:solidFill>
                  <a:srgbClr val="404040"/>
                </a:solidFill>
              </a:rPr>
              <a:t>b) </a:t>
            </a:r>
            <a:r>
              <a:rPr lang="es-CL" dirty="0">
                <a:solidFill>
                  <a:srgbClr val="404040"/>
                </a:solidFill>
              </a:rPr>
              <a:t>Abuso Posición Dominante (exclusorio o explotativo)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b="1" dirty="0">
                <a:solidFill>
                  <a:srgbClr val="404040"/>
                </a:solidFill>
              </a:rPr>
              <a:t>c) </a:t>
            </a:r>
            <a:r>
              <a:rPr lang="es-CL" dirty="0">
                <a:solidFill>
                  <a:srgbClr val="404040"/>
                </a:solidFill>
              </a:rPr>
              <a:t>Prácticas Predatorias y Competencia Desleal.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b="1" dirty="0">
                <a:solidFill>
                  <a:srgbClr val="404040"/>
                </a:solidFill>
              </a:rPr>
              <a:t>d) </a:t>
            </a:r>
            <a:r>
              <a:rPr lang="es-CL" i="1" dirty="0" err="1">
                <a:solidFill>
                  <a:srgbClr val="404040"/>
                </a:solidFill>
              </a:rPr>
              <a:t>Interlocking</a:t>
            </a:r>
            <a:r>
              <a:rPr lang="es-CL" dirty="0">
                <a:solidFill>
                  <a:srgbClr val="404040"/>
                </a:solidFill>
              </a:rPr>
              <a:t>, corresponde a la participación simultánea de una persona en cargos ejecutivos relevantes o de director.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s-CL" dirty="0">
              <a:solidFill>
                <a:srgbClr val="404040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s-CL" dirty="0">
                <a:solidFill>
                  <a:srgbClr val="404040"/>
                </a:solidFill>
              </a:rPr>
              <a:t>¿</a:t>
            </a:r>
            <a:r>
              <a:rPr lang="es-CL" b="1" u="sng" dirty="0">
                <a:solidFill>
                  <a:srgbClr val="404040"/>
                </a:solidFill>
              </a:rPr>
              <a:t>Por qué no es taxativo</a:t>
            </a:r>
            <a:r>
              <a:rPr lang="es-CL" dirty="0">
                <a:solidFill>
                  <a:srgbClr val="404040"/>
                </a:solidFill>
              </a:rPr>
              <a:t>? Inciso primero del art. 3 DL 211 consagra un “tipo genérico”.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CL" dirty="0">
                <a:solidFill>
                  <a:srgbClr val="404040"/>
                </a:solidFill>
              </a:rPr>
              <a:t>	</a:t>
            </a:r>
            <a:r>
              <a:rPr lang="es-CL" b="1" dirty="0">
                <a:solidFill>
                  <a:srgbClr val="404040"/>
                </a:solidFill>
              </a:rPr>
              <a:t>*</a:t>
            </a:r>
            <a:r>
              <a:rPr lang="es-CL" dirty="0">
                <a:solidFill>
                  <a:srgbClr val="404040"/>
                </a:solidFill>
              </a:rPr>
              <a:t>Ejemplo: carteles blandos.</a:t>
            </a:r>
          </a:p>
          <a:p>
            <a:pPr marL="0" indent="0">
              <a:lnSpc>
                <a:spcPct val="90000"/>
              </a:lnSpc>
              <a:buNone/>
            </a:pPr>
            <a:endParaRPr lang="es-CL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187752B-C8E1-D322-8F91-5C024430E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s-CL">
                <a:solidFill>
                  <a:srgbClr val="FFFFFF"/>
                </a:solidFill>
              </a:rPr>
              <a:t>ENFOQUES DIFERENTES</a:t>
            </a:r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3864D662-20D1-64AE-8F23-72DA9E5E1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-1"/>
            <a:ext cx="5320696" cy="6316717"/>
          </a:xfrm>
        </p:spPr>
        <p:txBody>
          <a:bodyPr anchor="ctr">
            <a:normAutofit/>
          </a:bodyPr>
          <a:lstStyle/>
          <a:p>
            <a:pPr algn="just"/>
            <a:r>
              <a:rPr lang="es-CL" b="1" dirty="0"/>
              <a:t>Libre Competencia</a:t>
            </a:r>
            <a:r>
              <a:rPr lang="es-CL" dirty="0"/>
              <a:t>: funcionamiento apropiado desde el lado de la oferta en los mercados. </a:t>
            </a:r>
          </a:p>
          <a:p>
            <a:pPr marL="0" indent="0" algn="just">
              <a:buNone/>
            </a:pPr>
            <a:r>
              <a:rPr lang="es-CL" dirty="0"/>
              <a:t>	*Como la oferta funciona correctamente, los 	consumidores se ven beneficiados (ej. menor 	costo en los productos)</a:t>
            </a:r>
          </a:p>
          <a:p>
            <a:pPr marL="0" indent="0" algn="just">
              <a:buNone/>
            </a:pPr>
            <a:endParaRPr lang="es-CL" dirty="0"/>
          </a:p>
          <a:p>
            <a:pPr algn="just"/>
            <a:r>
              <a:rPr lang="es-CL" b="1" dirty="0"/>
              <a:t>Derecho del Consumo</a:t>
            </a:r>
            <a:r>
              <a:rPr lang="es-CL" dirty="0"/>
              <a:t>: se enfoca en la demanda, preocupándose de las transacciones entre los agentes productivos y los consumidores.</a:t>
            </a:r>
          </a:p>
          <a:p>
            <a:pPr algn="just"/>
            <a:endParaRPr lang="es-CL" dirty="0"/>
          </a:p>
          <a:p>
            <a:pPr marL="228600" lvl="1" indent="0" algn="just">
              <a:buNone/>
            </a:pPr>
            <a:r>
              <a:rPr lang="es-CL" sz="1800" dirty="0"/>
              <a:t>	*Su efecto respecto del consumidor se 	verifica de manera inmediata, sin necesidad 	de atender al funcionamiento de la oferta.</a:t>
            </a:r>
          </a:p>
        </p:txBody>
      </p:sp>
    </p:spTree>
    <p:extLst>
      <p:ext uri="{BB962C8B-B14F-4D97-AF65-F5344CB8AC3E}">
        <p14:creationId xmlns:p14="http://schemas.microsoft.com/office/powerpoint/2010/main" val="3734896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538E78-5BA6-1B3D-9AAC-0239C26F4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r>
              <a:rPr lang="es-CL" sz="3600" dirty="0">
                <a:solidFill>
                  <a:schemeClr val="bg1"/>
                </a:solidFill>
              </a:rPr>
              <a:t>FRICCIONES entre ambos</a:t>
            </a:r>
          </a:p>
        </p:txBody>
      </p:sp>
      <p:graphicFrame>
        <p:nvGraphicFramePr>
          <p:cNvPr id="17" name="Marcador de contenido 2">
            <a:extLst>
              <a:ext uri="{FF2B5EF4-FFF2-40B4-BE49-F238E27FC236}">
                <a16:creationId xmlns:a16="http://schemas.microsoft.com/office/drawing/2014/main" id="{988CA178-96F1-B0B3-AA40-489FB4C3A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766436"/>
              </p:ext>
            </p:extLst>
          </p:nvPr>
        </p:nvGraphicFramePr>
        <p:xfrm>
          <a:off x="6679109" y="325822"/>
          <a:ext cx="4665397" cy="6138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0043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Paquete</Template>
  <TotalTime>4825</TotalTime>
  <Words>1001</Words>
  <Application>Microsoft Macintosh PowerPoint</Application>
  <PresentationFormat>Panorámica</PresentationFormat>
  <Paragraphs>87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Gill Sans MT</vt:lpstr>
      <vt:lpstr>Wingdings</vt:lpstr>
      <vt:lpstr>Paquete</vt:lpstr>
      <vt:lpstr>Libre Competencia y Derecho del consumidoR</vt:lpstr>
      <vt:lpstr>¿CUÁL ES EL bienestar BUSCADO?</vt:lpstr>
      <vt:lpstr>BIENESTAR RECOMENDADO POR LA OCDE</vt:lpstr>
      <vt:lpstr>estatutos DE APLICACIÓN coMÚN</vt:lpstr>
      <vt:lpstr>Objetivo común</vt:lpstr>
      <vt:lpstr>Ilícitos en cada régimen</vt:lpstr>
      <vt:lpstr>Ilícitos </vt:lpstr>
      <vt:lpstr>ENFOQUES DIFERENTES</vt:lpstr>
      <vt:lpstr>FRICCIONES entre ambos</vt:lpstr>
      <vt:lpstr>FRICCIONES entre ambos</vt:lpstr>
      <vt:lpstr>Fricciones regulatorias</vt:lpstr>
      <vt:lpstr>CONCLUSIONES e Interrogantes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Regímenes regulatorios:  Libre Competencia y Derecho del consumidor</dc:title>
  <dc:creator>Rodrigo Sobarzo</dc:creator>
  <cp:lastModifiedBy>Rodrigo Sobarzo</cp:lastModifiedBy>
  <cp:revision>33</cp:revision>
  <dcterms:created xsi:type="dcterms:W3CDTF">2024-08-30T19:05:04Z</dcterms:created>
  <dcterms:modified xsi:type="dcterms:W3CDTF">2024-09-05T23:20:50Z</dcterms:modified>
</cp:coreProperties>
</file>