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9" r:id="rId3"/>
    <p:sldId id="258" r:id="rId4"/>
    <p:sldId id="262" r:id="rId5"/>
    <p:sldId id="257" r:id="rId6"/>
    <p:sldId id="261" r:id="rId7"/>
    <p:sldId id="263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C6B8C24-9CBC-4292-9D6E-912D57FB89A7}" type="datetimeFigureOut">
              <a:rPr lang="es-MX" smtClean="0"/>
              <a:t>23/01/2025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2190105"/>
          </a:xfrm>
        </p:spPr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Respiración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2393280"/>
          </a:xfrm>
        </p:spPr>
        <p:txBody>
          <a:bodyPr>
            <a:normAutofit fontScale="92500" lnSpcReduction="20000"/>
          </a:bodyPr>
          <a:lstStyle/>
          <a:p>
            <a:endParaRPr lang="es-MX" dirty="0"/>
          </a:p>
          <a:p>
            <a:endParaRPr lang="es-MX" dirty="0"/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Fonoaudióloga Pamela Díaz G 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Electivo Salud y Educación Vocal 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Universidad de Chile , Facultad de Derecho.</a:t>
            </a:r>
          </a:p>
          <a:p>
            <a:r>
              <a:rPr lang="es-MX" smtClean="0">
                <a:solidFill>
                  <a:schemeClr val="bg2">
                    <a:lumMod val="10000"/>
                  </a:schemeClr>
                </a:solidFill>
              </a:rPr>
              <a:t>Verano</a:t>
            </a:r>
            <a:r>
              <a:rPr lang="es-MX" smtClean="0">
                <a:solidFill>
                  <a:schemeClr val="bg2">
                    <a:lumMod val="10000"/>
                  </a:schemeClr>
                </a:solidFill>
              </a:rPr>
              <a:t> 2025</a:t>
            </a:r>
            <a:endParaRPr lang="es-MX" dirty="0">
              <a:solidFill>
                <a:schemeClr val="bg2">
                  <a:lumMod val="10000"/>
                </a:schemeClr>
              </a:solidFill>
            </a:endParaRPr>
          </a:p>
          <a:p>
            <a:endParaRPr lang="es-MX" dirty="0"/>
          </a:p>
          <a:p>
            <a:r>
              <a:rPr lang="es-MX" dirty="0"/>
              <a:t> </a:t>
            </a:r>
          </a:p>
        </p:txBody>
      </p:sp>
      <p:pic>
        <p:nvPicPr>
          <p:cNvPr id="5" name="Imagen 4" descr="Imagen que contiene sostener, azul, camiseta&#10;&#10;Descripción generada automáticamente">
            <a:extLst>
              <a:ext uri="{FF2B5EF4-FFF2-40B4-BE49-F238E27FC236}">
                <a16:creationId xmlns:a16="http://schemas.microsoft.com/office/drawing/2014/main" id="{0EBF82B4-5DBE-7460-7507-D0A76962E5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052736"/>
            <a:ext cx="2438400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01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término </a:t>
            </a:r>
            <a:r>
              <a:rPr lang="es-MX" i="1" dirty="0"/>
              <a:t>Pranayama</a:t>
            </a:r>
            <a:r>
              <a:rPr lang="es-MX" dirty="0"/>
              <a:t> significa literalmente «expansión de la fuerza vital (</a:t>
            </a:r>
            <a:r>
              <a:rPr lang="es-MX" dirty="0" err="1"/>
              <a:t>prana</a:t>
            </a:r>
            <a:r>
              <a:rPr lang="es-MX" dirty="0"/>
              <a:t>) y su propósito es mejorar la capacidad del cuerpo para retener y aumentar el </a:t>
            </a:r>
            <a:r>
              <a:rPr lang="es-MX" dirty="0" err="1"/>
              <a:t>prana</a:t>
            </a:r>
            <a:r>
              <a:rPr lang="es-MX" dirty="0"/>
              <a:t> en el cuerpo.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1074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/>
          </a:bodyPr>
          <a:lstStyle/>
          <a:p>
            <a:r>
              <a:rPr lang="es-MX" dirty="0"/>
              <a:t>Para aumentar la capacidad del cuerpo , los ejercicios de </a:t>
            </a:r>
            <a:r>
              <a:rPr lang="es-MX" dirty="0" err="1"/>
              <a:t>Pranayama</a:t>
            </a:r>
            <a:r>
              <a:rPr lang="es-MX" dirty="0"/>
              <a:t> purifican nuestros canales de energía (</a:t>
            </a:r>
            <a:r>
              <a:rPr lang="es-MX" dirty="0" err="1"/>
              <a:t>Nadis</a:t>
            </a:r>
            <a:r>
              <a:rPr lang="es-MX" dirty="0"/>
              <a:t>). </a:t>
            </a:r>
          </a:p>
          <a:p>
            <a:r>
              <a:rPr lang="es-MX" dirty="0"/>
              <a:t>Con la práctica regular de </a:t>
            </a:r>
            <a:r>
              <a:rPr lang="es-MX" dirty="0" err="1"/>
              <a:t>Pranayama</a:t>
            </a:r>
            <a:r>
              <a:rPr lang="es-MX" dirty="0"/>
              <a:t>, los canales se vuelven puros, el cuerpo retiene más </a:t>
            </a:r>
            <a:r>
              <a:rPr lang="es-MX" dirty="0" err="1"/>
              <a:t>prana</a:t>
            </a:r>
            <a:r>
              <a:rPr lang="es-MX" dirty="0"/>
              <a:t> y la mente se vuelve para la concentración y la meditación.</a:t>
            </a:r>
          </a:p>
          <a:p>
            <a:r>
              <a:rPr lang="es-MX" dirty="0"/>
              <a:t> La práctica regular de </a:t>
            </a:r>
            <a:r>
              <a:rPr lang="es-MX" dirty="0" err="1"/>
              <a:t>Pranayama</a:t>
            </a:r>
            <a:r>
              <a:rPr lang="es-MX" dirty="0"/>
              <a:t> despierta la fuerza espiritual interna, los procesos cognitivos superiores  y mejora el desarrollo espiritual.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8489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s-MX" dirty="0"/>
          </a:p>
          <a:p>
            <a:endParaRPr lang="es-MX" dirty="0"/>
          </a:p>
          <a:p>
            <a:r>
              <a:rPr lang="es-MX" dirty="0"/>
              <a:t> Mayor eficacia a y eficiencia pulmonar . </a:t>
            </a:r>
          </a:p>
          <a:p>
            <a:r>
              <a:rPr lang="es-MX" dirty="0"/>
              <a:t>El tiempo máximo de fonación TMF nos ayuda a tener un buen cierre glótico y a mantener un correcto control respiratorio . </a:t>
            </a:r>
          </a:p>
          <a:p>
            <a:r>
              <a:rPr lang="es-MX" dirty="0"/>
              <a:t>Oxigenación de tejidos , y Reparación celular .</a:t>
            </a:r>
          </a:p>
          <a:p>
            <a:r>
              <a:rPr lang="es-MX" dirty="0"/>
              <a:t>Elimina ansiedad , depresión estrés fatiga mental .</a:t>
            </a:r>
          </a:p>
          <a:p>
            <a:r>
              <a:rPr lang="es-MX" dirty="0"/>
              <a:t>Da vitalidad , fuerza y </a:t>
            </a:r>
            <a:r>
              <a:rPr lang="es-MX" dirty="0" err="1"/>
              <a:t>energia</a:t>
            </a:r>
            <a:r>
              <a:rPr lang="es-MX" dirty="0"/>
              <a:t> </a:t>
            </a:r>
          </a:p>
          <a:p>
            <a:endParaRPr lang="es-MX" dirty="0"/>
          </a:p>
          <a:p>
            <a:r>
              <a:rPr lang="es-MX" dirty="0"/>
              <a:t> </a:t>
            </a:r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Beneficios </a:t>
            </a:r>
          </a:p>
        </p:txBody>
      </p:sp>
    </p:spTree>
    <p:extLst>
      <p:ext uri="{BB962C8B-B14F-4D97-AF65-F5344CB8AC3E}">
        <p14:creationId xmlns:p14="http://schemas.microsoft.com/office/powerpoint/2010/main" val="59077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392487"/>
          </a:xfrm>
        </p:spPr>
        <p:txBody>
          <a:bodyPr>
            <a:normAutofit fontScale="62500" lnSpcReduction="20000"/>
          </a:bodyPr>
          <a:lstStyle/>
          <a:p>
            <a:r>
              <a:rPr lang="es-MX" dirty="0" smtClean="0"/>
              <a:t>1.Respiracion lenta </a:t>
            </a:r>
            <a:endParaRPr lang="es-MX" dirty="0"/>
          </a:p>
          <a:p>
            <a:r>
              <a:rPr lang="es-MX" dirty="0"/>
              <a:t>2.Respiración de narinas ( derecha e izquierda en 4 tiempo por lado .  Mano en posición chin Mudra . </a:t>
            </a:r>
          </a:p>
          <a:p>
            <a:r>
              <a:rPr lang="es-MX" dirty="0"/>
              <a:t>3. Respiración por boca en colocación . Verifique que tipo respiratorio tiene , que se movilizo .  </a:t>
            </a:r>
          </a:p>
          <a:p>
            <a:r>
              <a:rPr lang="es-MX" dirty="0"/>
              <a:t>(Beber agua. </a:t>
            </a:r>
          </a:p>
          <a:p>
            <a:pPr marL="0" indent="0">
              <a:buNone/>
            </a:pPr>
            <a:r>
              <a:rPr lang="es-MX" dirty="0"/>
              <a:t>     4.Respiración Abejorro </a:t>
            </a:r>
          </a:p>
          <a:p>
            <a:pPr marL="0" indent="0">
              <a:buNone/>
            </a:pPr>
            <a:r>
              <a:rPr lang="es-MX" dirty="0"/>
              <a:t>     5.Respiración </a:t>
            </a:r>
            <a:r>
              <a:rPr lang="es-MX" dirty="0" err="1"/>
              <a:t>Pránica</a:t>
            </a:r>
            <a:r>
              <a:rPr lang="es-MX" dirty="0"/>
              <a:t> </a:t>
            </a:r>
          </a:p>
          <a:p>
            <a:pPr marL="0" indent="0">
              <a:buNone/>
            </a:pPr>
            <a:r>
              <a:rPr lang="es-MX" dirty="0"/>
              <a:t>     6.Respiración </a:t>
            </a:r>
            <a:r>
              <a:rPr lang="es-MX" dirty="0" smtClean="0"/>
              <a:t> </a:t>
            </a:r>
            <a:r>
              <a:rPr lang="es-MX" dirty="0"/>
              <a:t>profunda </a:t>
            </a:r>
          </a:p>
          <a:p>
            <a:pPr marL="0" indent="0">
              <a:buNone/>
            </a:pPr>
            <a:r>
              <a:rPr lang="es-MX" dirty="0"/>
              <a:t>     8. Respiración costodiafragmatica en tiempos ( coloque su mano derecha  sobre </a:t>
            </a:r>
          </a:p>
          <a:p>
            <a:pPr marL="0" indent="0">
              <a:buNone/>
            </a:pPr>
            <a:r>
              <a:rPr lang="es-MX" dirty="0"/>
              <a:t>Diafragma y su mano izquierda cerca de su nariz .   Verifique su apoyo respiratorio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Modo y tipo de respiración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 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r>
              <a:rPr lang="es-MX" dirty="0"/>
              <a:t>  </a:t>
            </a:r>
          </a:p>
          <a:p>
            <a:pPr marL="0" indent="0">
              <a:buNone/>
            </a:pPr>
            <a:r>
              <a:rPr lang="es-MX" dirty="0"/>
              <a:t>	</a:t>
            </a:r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Ejercicios Prácticos en 8 pasos . </a:t>
            </a:r>
          </a:p>
        </p:txBody>
      </p:sp>
    </p:spTree>
    <p:extLst>
      <p:ext uri="{BB962C8B-B14F-4D97-AF65-F5344CB8AC3E}">
        <p14:creationId xmlns:p14="http://schemas.microsoft.com/office/powerpoint/2010/main" val="320579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/>
          <a:lstStyle/>
          <a:p>
            <a:r>
              <a:rPr lang="es-MX" dirty="0"/>
              <a:t>Se recomienda  realizar los ejercicios en ayuno . </a:t>
            </a:r>
          </a:p>
          <a:p>
            <a:r>
              <a:rPr lang="es-MX" dirty="0"/>
              <a:t>Debe ingerir dos a tres litros de agua , utilice ayudas </a:t>
            </a:r>
          </a:p>
          <a:p>
            <a:r>
              <a:rPr lang="es-MX" dirty="0"/>
              <a:t>Ejemplo : ponga una alarma , divida desayuno , almuerzo , once o cena . Bebiendo dos vasos 30 minutos antes .</a:t>
            </a:r>
          </a:p>
          <a:p>
            <a:r>
              <a:rPr lang="es-MX" dirty="0"/>
              <a:t>Evite apagar el fuego digestivo  ( no beba líquidos dentro de las comidas.) </a:t>
            </a:r>
          </a:p>
          <a:p>
            <a:r>
              <a:rPr lang="es-MX" dirty="0"/>
              <a:t>Tomar líquidos a temperatura moderada.</a:t>
            </a:r>
          </a:p>
          <a:p>
            <a:r>
              <a:rPr lang="es-MX" dirty="0"/>
              <a:t> 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Sugerencias para una practica diaria </a:t>
            </a:r>
            <a:br>
              <a:rPr lang="es-MX" dirty="0"/>
            </a:br>
            <a:r>
              <a:rPr lang="es-MX" dirty="0"/>
              <a:t>eficaz . </a:t>
            </a:r>
          </a:p>
        </p:txBody>
      </p:sp>
    </p:spTree>
    <p:extLst>
      <p:ext uri="{BB962C8B-B14F-4D97-AF65-F5344CB8AC3E}">
        <p14:creationId xmlns:p14="http://schemas.microsoft.com/office/powerpoint/2010/main" val="900275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 descr="Imagen que contiene Flecha&#10;&#10;Descripción generada automáticamente">
            <a:extLst>
              <a:ext uri="{FF2B5EF4-FFF2-40B4-BE49-F238E27FC236}">
                <a16:creationId xmlns:a16="http://schemas.microsoft.com/office/drawing/2014/main" id="{84CADA79-7836-2870-95BF-E3223D7D63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564904"/>
            <a:ext cx="4459981" cy="3451225"/>
          </a:xfrm>
        </p:spPr>
      </p:pic>
      <p:sp>
        <p:nvSpPr>
          <p:cNvPr id="3" name="Título 2">
            <a:extLst>
              <a:ext uri="{FF2B5EF4-FFF2-40B4-BE49-F238E27FC236}">
                <a16:creationId xmlns:a16="http://schemas.microsoft.com/office/drawing/2014/main" id="{6E6B8631-E95E-552A-EF9D-298D0D066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06432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156</TotalTime>
  <Words>307</Words>
  <Application>Microsoft Office PowerPoint</Application>
  <PresentationFormat>Presentación en pantalla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Candara</vt:lpstr>
      <vt:lpstr>Symbol</vt:lpstr>
      <vt:lpstr>Forma de onda</vt:lpstr>
      <vt:lpstr>      Respiración </vt:lpstr>
      <vt:lpstr>Presentación de PowerPoint</vt:lpstr>
      <vt:lpstr>Presentación de PowerPoint</vt:lpstr>
      <vt:lpstr> Beneficios </vt:lpstr>
      <vt:lpstr>Ejercicios Prácticos en 8 pasos . </vt:lpstr>
      <vt:lpstr>Sugerencias para una practica diaria  eficaz . </vt:lpstr>
      <vt:lpstr>Presentación de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Respiración</dc:title>
  <dc:creator>Toshiba</dc:creator>
  <cp:lastModifiedBy>Docentes</cp:lastModifiedBy>
  <cp:revision>14</cp:revision>
  <dcterms:created xsi:type="dcterms:W3CDTF">2021-10-19T01:51:18Z</dcterms:created>
  <dcterms:modified xsi:type="dcterms:W3CDTF">2025-01-23T18:32:22Z</dcterms:modified>
</cp:coreProperties>
</file>