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77" r:id="rId4"/>
    <p:sldId id="280" r:id="rId5"/>
    <p:sldId id="258" r:id="rId6"/>
    <p:sldId id="259" r:id="rId7"/>
    <p:sldId id="262" r:id="rId8"/>
    <p:sldId id="264" r:id="rId9"/>
    <p:sldId id="265" r:id="rId10"/>
    <p:sldId id="266" r:id="rId11"/>
    <p:sldId id="282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86" r:id="rId20"/>
    <p:sldId id="284" r:id="rId21"/>
    <p:sldId id="287" r:id="rId22"/>
    <p:sldId id="279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6" autoAdjust="0"/>
    <p:restoredTop sz="86278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9A6BC-7FCE-E245-BE46-25D3582DC164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2ECD7025-CF04-6847-B5C9-2F5EBD9F6A63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</a:rPr>
            <a:t>Parámetros Respiratorios</a:t>
          </a:r>
        </a:p>
      </dgm:t>
    </dgm:pt>
    <dgm:pt modelId="{4456A64E-5DF3-DE42-BC7A-B6602CE552E2}" type="parTrans" cxnId="{F5441F0F-CFAA-6348-BDFE-E21DF25292F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36F7CA96-E729-7E44-923F-031A19687ED2}" type="sibTrans" cxnId="{F5441F0F-CFAA-6348-BDFE-E21DF25292F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04703F5D-5956-1846-BCC7-09083E1EBA0E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Postura</a:t>
          </a:r>
        </a:p>
      </dgm:t>
    </dgm:pt>
    <dgm:pt modelId="{C5FB6FE2-C74A-E143-B046-8A584EC64C95}" type="parTrans" cxnId="{440BE26A-A8F2-FE49-AC0D-47A16A1B9E5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F41777DD-4BE9-FF4E-A869-6AD091FE7F64}" type="sibTrans" cxnId="{440BE26A-A8F2-FE49-AC0D-47A16A1B9E5E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E430507E-FAFB-CB4B-8C2E-F1FA3155BF06}">
      <dgm:prSet phldrT="[Texto]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Tonicidad</a:t>
          </a:r>
        </a:p>
      </dgm:t>
    </dgm:pt>
    <dgm:pt modelId="{2E0BFD1D-F22B-9742-B04E-D23F77E9AA22}" type="parTrans" cxnId="{1016BD5B-C005-FF4A-9CBC-63D30E8435A5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8A68E767-AB63-1544-AC18-3521E3106417}" type="sibTrans" cxnId="{1016BD5B-C005-FF4A-9CBC-63D30E8435A5}">
      <dgm:prSet/>
      <dgm:spPr/>
      <dgm:t>
        <a:bodyPr/>
        <a:lstStyle/>
        <a:p>
          <a:endParaRPr lang="es-ES">
            <a:latin typeface="Calisto MT" panose="02040603050505030304" pitchFamily="18" charset="0"/>
          </a:endParaRPr>
        </a:p>
      </dgm:t>
    </dgm:pt>
    <dgm:pt modelId="{DDD03EB8-06C9-814F-A5BF-3F7C59D9AB41}" type="pres">
      <dgm:prSet presAssocID="{B039A6BC-7FCE-E245-BE46-25D3582DC164}" presName="Name0" presStyleCnt="0">
        <dgm:presLayoutVars>
          <dgm:dir/>
          <dgm:animLvl val="lvl"/>
          <dgm:resizeHandles val="exact"/>
        </dgm:presLayoutVars>
      </dgm:prSet>
      <dgm:spPr/>
    </dgm:pt>
    <dgm:pt modelId="{63859D1A-E751-664B-8CE3-EF2C32633499}" type="pres">
      <dgm:prSet presAssocID="{2ECD7025-CF04-6847-B5C9-2F5EBD9F6A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A4C67-90A2-404F-823E-2639FD30AA37}" type="pres">
      <dgm:prSet presAssocID="{36F7CA96-E729-7E44-923F-031A19687ED2}" presName="parTxOnlySpace" presStyleCnt="0"/>
      <dgm:spPr/>
    </dgm:pt>
    <dgm:pt modelId="{05AB202E-AA12-934F-B7EC-9451FDC46302}" type="pres">
      <dgm:prSet presAssocID="{04703F5D-5956-1846-BCC7-09083E1EBA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009DF-420A-3142-985A-21BA4413E38E}" type="pres">
      <dgm:prSet presAssocID="{F41777DD-4BE9-FF4E-A869-6AD091FE7F64}" presName="parTxOnlySpace" presStyleCnt="0"/>
      <dgm:spPr/>
    </dgm:pt>
    <dgm:pt modelId="{B42E86BF-29ED-784F-9538-7192C15D9790}" type="pres">
      <dgm:prSet presAssocID="{E430507E-FAFB-CB4B-8C2E-F1FA3155BF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0BE26A-A8F2-FE49-AC0D-47A16A1B9E5E}" srcId="{B039A6BC-7FCE-E245-BE46-25D3582DC164}" destId="{04703F5D-5956-1846-BCC7-09083E1EBA0E}" srcOrd="1" destOrd="0" parTransId="{C5FB6FE2-C74A-E143-B046-8A584EC64C95}" sibTransId="{F41777DD-4BE9-FF4E-A869-6AD091FE7F64}"/>
    <dgm:cxn modelId="{8C1164B2-4E22-4343-8CE5-098F36980B2D}" type="presOf" srcId="{B039A6BC-7FCE-E245-BE46-25D3582DC164}" destId="{DDD03EB8-06C9-814F-A5BF-3F7C59D9AB41}" srcOrd="0" destOrd="0" presId="urn:microsoft.com/office/officeart/2005/8/layout/chevron1"/>
    <dgm:cxn modelId="{9653F7C4-DF8D-4ED7-AD39-C22ABFA8D3C6}" type="presOf" srcId="{E430507E-FAFB-CB4B-8C2E-F1FA3155BF06}" destId="{B42E86BF-29ED-784F-9538-7192C15D9790}" srcOrd="0" destOrd="0" presId="urn:microsoft.com/office/officeart/2005/8/layout/chevron1"/>
    <dgm:cxn modelId="{5BB873A8-3735-40DB-81ED-1D960CE9DA41}" type="presOf" srcId="{04703F5D-5956-1846-BCC7-09083E1EBA0E}" destId="{05AB202E-AA12-934F-B7EC-9451FDC46302}" srcOrd="0" destOrd="0" presId="urn:microsoft.com/office/officeart/2005/8/layout/chevron1"/>
    <dgm:cxn modelId="{5F063883-A691-4D46-BFC9-D123DB8ADB1A}" type="presOf" srcId="{2ECD7025-CF04-6847-B5C9-2F5EBD9F6A63}" destId="{63859D1A-E751-664B-8CE3-EF2C32633499}" srcOrd="0" destOrd="0" presId="urn:microsoft.com/office/officeart/2005/8/layout/chevron1"/>
    <dgm:cxn modelId="{1016BD5B-C005-FF4A-9CBC-63D30E8435A5}" srcId="{B039A6BC-7FCE-E245-BE46-25D3582DC164}" destId="{E430507E-FAFB-CB4B-8C2E-F1FA3155BF06}" srcOrd="2" destOrd="0" parTransId="{2E0BFD1D-F22B-9742-B04E-D23F77E9AA22}" sibTransId="{8A68E767-AB63-1544-AC18-3521E3106417}"/>
    <dgm:cxn modelId="{F5441F0F-CFAA-6348-BDFE-E21DF25292FE}" srcId="{B039A6BC-7FCE-E245-BE46-25D3582DC164}" destId="{2ECD7025-CF04-6847-B5C9-2F5EBD9F6A63}" srcOrd="0" destOrd="0" parTransId="{4456A64E-5DF3-DE42-BC7A-B6602CE552E2}" sibTransId="{36F7CA96-E729-7E44-923F-031A19687ED2}"/>
    <dgm:cxn modelId="{EBD64833-C6A2-4F2B-8313-B6CD4E2F1343}" type="presParOf" srcId="{DDD03EB8-06C9-814F-A5BF-3F7C59D9AB41}" destId="{63859D1A-E751-664B-8CE3-EF2C32633499}" srcOrd="0" destOrd="0" presId="urn:microsoft.com/office/officeart/2005/8/layout/chevron1"/>
    <dgm:cxn modelId="{92601DEB-F46F-48C6-9C73-022CD76E098C}" type="presParOf" srcId="{DDD03EB8-06C9-814F-A5BF-3F7C59D9AB41}" destId="{5EAA4C67-90A2-404F-823E-2639FD30AA37}" srcOrd="1" destOrd="0" presId="urn:microsoft.com/office/officeart/2005/8/layout/chevron1"/>
    <dgm:cxn modelId="{142F9588-7DEC-4FFB-BF00-9AF200688F46}" type="presParOf" srcId="{DDD03EB8-06C9-814F-A5BF-3F7C59D9AB41}" destId="{05AB202E-AA12-934F-B7EC-9451FDC46302}" srcOrd="2" destOrd="0" presId="urn:microsoft.com/office/officeart/2005/8/layout/chevron1"/>
    <dgm:cxn modelId="{8055B81B-4D41-4CA1-9085-0F16654B4C0B}" type="presParOf" srcId="{DDD03EB8-06C9-814F-A5BF-3F7C59D9AB41}" destId="{DF0009DF-420A-3142-985A-21BA4413E38E}" srcOrd="3" destOrd="0" presId="urn:microsoft.com/office/officeart/2005/8/layout/chevron1"/>
    <dgm:cxn modelId="{848151AC-0050-42D9-90B0-F058D783A1EF}" type="presParOf" srcId="{DDD03EB8-06C9-814F-A5BF-3F7C59D9AB41}" destId="{B42E86BF-29ED-784F-9538-7192C15D97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3D299-19F7-3E4D-9A5C-2EB0FDB6803E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77C64DC-052A-D54E-B918-D5D2039AC1DF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3600" dirty="0">
              <a:latin typeface="Calisto MT" panose="02040603050505030304" pitchFamily="18" charset="0"/>
            </a:rPr>
            <a:t>Parámetros Respiratorios</a:t>
          </a:r>
        </a:p>
      </dgm:t>
    </dgm:pt>
    <dgm:pt modelId="{768F7C7D-7F26-A340-AE44-4169853D61BC}" type="parTrans" cxnId="{AE989093-E7F5-A442-8CCB-BEE94F08898D}">
      <dgm:prSet/>
      <dgm:spPr/>
      <dgm:t>
        <a:bodyPr/>
        <a:lstStyle/>
        <a:p>
          <a:endParaRPr lang="es-ES"/>
        </a:p>
      </dgm:t>
    </dgm:pt>
    <dgm:pt modelId="{222A2263-624C-7E45-9DF1-6619B6FA619F}" type="sibTrans" cxnId="{AE989093-E7F5-A442-8CCB-BEE94F08898D}">
      <dgm:prSet/>
      <dgm:spPr/>
      <dgm:t>
        <a:bodyPr/>
        <a:lstStyle/>
        <a:p>
          <a:endParaRPr lang="es-ES"/>
        </a:p>
      </dgm:t>
    </dgm:pt>
    <dgm:pt modelId="{B9F337D5-3919-2244-8920-2BC7B68628A4}">
      <dgm:prSet phldrT="[Texto]" custT="1"/>
      <dgm:spPr>
        <a:solidFill>
          <a:schemeClr val="bg2">
            <a:lumMod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400" dirty="0">
              <a:latin typeface="Calisto MT" panose="02040603050505030304" pitchFamily="18" charset="0"/>
            </a:rPr>
            <a:t>Músculos Respiratorios</a:t>
          </a:r>
        </a:p>
      </dgm:t>
    </dgm:pt>
    <dgm:pt modelId="{A0F9EA3F-3607-FB47-BD04-F2F37B3F46EA}" type="parTrans" cxnId="{64E779E7-08E7-FE4A-88D5-FD21915FA8F2}">
      <dgm:prSet/>
      <dgm:spPr/>
      <dgm:t>
        <a:bodyPr/>
        <a:lstStyle/>
        <a:p>
          <a:endParaRPr lang="es-ES"/>
        </a:p>
      </dgm:t>
    </dgm:pt>
    <dgm:pt modelId="{92C487CE-1B90-7144-BAFD-3129AC05B2F2}" type="sibTrans" cxnId="{64E779E7-08E7-FE4A-88D5-FD21915FA8F2}">
      <dgm:prSet/>
      <dgm:spPr/>
      <dgm:t>
        <a:bodyPr/>
        <a:lstStyle/>
        <a:p>
          <a:endParaRPr lang="es-ES"/>
        </a:p>
      </dgm:t>
    </dgm:pt>
    <dgm:pt modelId="{B3D6003B-6211-DF4C-8A5C-354BF7114692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Coordinación Fonorrespiratoria</a:t>
          </a:r>
        </a:p>
      </dgm:t>
    </dgm:pt>
    <dgm:pt modelId="{54C1A6FB-88F4-6C4C-849C-2CFDEEB8D5A9}" type="parTrans" cxnId="{EDA0DC88-35E7-2C4D-8F63-B88769C67F1F}">
      <dgm:prSet/>
      <dgm:spPr/>
      <dgm:t>
        <a:bodyPr/>
        <a:lstStyle/>
        <a:p>
          <a:endParaRPr lang="es-ES"/>
        </a:p>
      </dgm:t>
    </dgm:pt>
    <dgm:pt modelId="{301928C3-F11F-B044-A21C-E3E9B645FC9A}" type="sibTrans" cxnId="{EDA0DC88-35E7-2C4D-8F63-B88769C67F1F}">
      <dgm:prSet/>
      <dgm:spPr/>
      <dgm:t>
        <a:bodyPr/>
        <a:lstStyle/>
        <a:p>
          <a:endParaRPr lang="es-ES"/>
        </a:p>
      </dgm:t>
    </dgm:pt>
    <dgm:pt modelId="{198838C6-B342-094C-9649-8D513F1BA12B}">
      <dgm:prSet phldrT="[Texto]" custT="1"/>
      <dgm:spPr>
        <a:solidFill>
          <a:schemeClr val="tx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>
              <a:latin typeface="Calisto MT" panose="02040603050505030304" pitchFamily="18" charset="0"/>
            </a:rPr>
            <a:t>Apoyo</a:t>
          </a:r>
        </a:p>
        <a:p>
          <a:r>
            <a:rPr lang="es-ES" sz="1800" dirty="0">
              <a:latin typeface="Calisto MT" panose="02040603050505030304" pitchFamily="18" charset="0"/>
            </a:rPr>
            <a:t>Respiratorio</a:t>
          </a:r>
        </a:p>
      </dgm:t>
    </dgm:pt>
    <dgm:pt modelId="{4A30BBD8-24EB-314E-A149-3EB30A26F2A2}" type="parTrans" cxnId="{62195357-8FA1-184D-B853-8599DD4C0618}">
      <dgm:prSet/>
      <dgm:spPr/>
      <dgm:t>
        <a:bodyPr/>
        <a:lstStyle/>
        <a:p>
          <a:endParaRPr lang="es-ES"/>
        </a:p>
      </dgm:t>
    </dgm:pt>
    <dgm:pt modelId="{187A8851-B132-4E4E-AEFE-D94E5C9444B4}" type="sibTrans" cxnId="{62195357-8FA1-184D-B853-8599DD4C0618}">
      <dgm:prSet/>
      <dgm:spPr/>
      <dgm:t>
        <a:bodyPr/>
        <a:lstStyle/>
        <a:p>
          <a:endParaRPr lang="es-ES"/>
        </a:p>
      </dgm:t>
    </dgm:pt>
    <dgm:pt modelId="{38E10EDB-E92D-C847-BE70-589BFB4AF86D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dirty="0">
              <a:latin typeface="Calisto MT" panose="02040603050505030304" pitchFamily="18" charset="0"/>
            </a:rPr>
            <a:t>Tipo Respiratorio</a:t>
          </a:r>
        </a:p>
      </dgm:t>
    </dgm:pt>
    <dgm:pt modelId="{25B136F2-29A5-5C45-8A40-9F1ABBFB862B}" type="sibTrans" cxnId="{66449CE8-0DC0-024C-BC81-DFB2ED6FDCCF}">
      <dgm:prSet/>
      <dgm:spPr/>
      <dgm:t>
        <a:bodyPr/>
        <a:lstStyle/>
        <a:p>
          <a:endParaRPr lang="es-ES"/>
        </a:p>
      </dgm:t>
    </dgm:pt>
    <dgm:pt modelId="{DF085814-AE9D-9144-9339-46BD7BBB2E20}" type="parTrans" cxnId="{66449CE8-0DC0-024C-BC81-DFB2ED6FDCCF}">
      <dgm:prSet/>
      <dgm:spPr/>
      <dgm:t>
        <a:bodyPr/>
        <a:lstStyle/>
        <a:p>
          <a:endParaRPr lang="es-ES"/>
        </a:p>
      </dgm:t>
    </dgm:pt>
    <dgm:pt modelId="{CFDE2AB0-EDC5-394C-8E4F-F61576A382B5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/>
            <a:t>Alto </a:t>
          </a:r>
        </a:p>
        <a:p>
          <a:r>
            <a:rPr lang="es-ES" sz="1600" dirty="0"/>
            <a:t>Medio </a:t>
          </a:r>
        </a:p>
        <a:p>
          <a:r>
            <a:rPr lang="es-ES" sz="1600" dirty="0"/>
            <a:t>Bajo </a:t>
          </a:r>
        </a:p>
      </dgm:t>
    </dgm:pt>
    <dgm:pt modelId="{B3D4185E-30E8-DD41-AB46-5C1579087FB2}" type="sibTrans" cxnId="{FB88C0F3-E0AB-3F43-A647-5C731524FE5F}">
      <dgm:prSet/>
      <dgm:spPr/>
      <dgm:t>
        <a:bodyPr/>
        <a:lstStyle/>
        <a:p>
          <a:endParaRPr lang="es-ES"/>
        </a:p>
      </dgm:t>
    </dgm:pt>
    <dgm:pt modelId="{4CA73E73-5B0C-1C44-B369-6F280867714E}" type="parTrans" cxnId="{FB88C0F3-E0AB-3F43-A647-5C731524FE5F}">
      <dgm:prSet/>
      <dgm:spPr/>
      <dgm:t>
        <a:bodyPr/>
        <a:lstStyle/>
        <a:p>
          <a:endParaRPr lang="es-ES"/>
        </a:p>
      </dgm:t>
    </dgm:pt>
    <dgm:pt modelId="{331BD3D5-8E66-D04A-B6B8-EB548DE77F07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2800" dirty="0">
              <a:solidFill>
                <a:schemeClr val="bg1"/>
              </a:solidFill>
              <a:latin typeface="Calisto MT" panose="02040603050505030304" pitchFamily="18" charset="0"/>
            </a:rPr>
            <a:t>Modo Respiratorio</a:t>
          </a:r>
        </a:p>
      </dgm:t>
    </dgm:pt>
    <dgm:pt modelId="{40724B18-E1DA-594A-9B26-8EAD075FF32A}" type="sibTrans" cxnId="{CA84E146-2B38-A542-855C-9BB79789AE78}">
      <dgm:prSet/>
      <dgm:spPr/>
      <dgm:t>
        <a:bodyPr/>
        <a:lstStyle/>
        <a:p>
          <a:endParaRPr lang="es-ES"/>
        </a:p>
      </dgm:t>
    </dgm:pt>
    <dgm:pt modelId="{2D75613C-1A49-4E4B-BE73-A8BD9E1CD0BD}" type="parTrans" cxnId="{CA84E146-2B38-A542-855C-9BB79789AE78}">
      <dgm:prSet/>
      <dgm:spPr/>
      <dgm:t>
        <a:bodyPr/>
        <a:lstStyle/>
        <a:p>
          <a:endParaRPr lang="es-ES"/>
        </a:p>
      </dgm:t>
    </dgm:pt>
    <dgm:pt modelId="{2F91FEC4-DACC-D04C-9173-3754151DC7D7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600" dirty="0"/>
            <a:t>Permeabilidad Nasal</a:t>
          </a:r>
        </a:p>
      </dgm:t>
    </dgm:pt>
    <dgm:pt modelId="{F807EA11-33AF-634E-B9CD-19B4C8A835DE}" type="sibTrans" cxnId="{54FF1AC3-7A21-8641-9C67-4FB18ACB3BCC}">
      <dgm:prSet/>
      <dgm:spPr/>
      <dgm:t>
        <a:bodyPr/>
        <a:lstStyle/>
        <a:p>
          <a:endParaRPr lang="es-ES"/>
        </a:p>
      </dgm:t>
    </dgm:pt>
    <dgm:pt modelId="{784BE69A-87BA-214C-96E5-E05C067DA8BC}" type="parTrans" cxnId="{54FF1AC3-7A21-8641-9C67-4FB18ACB3BCC}">
      <dgm:prSet/>
      <dgm:spPr/>
      <dgm:t>
        <a:bodyPr/>
        <a:lstStyle/>
        <a:p>
          <a:endParaRPr lang="es-ES"/>
        </a:p>
      </dgm:t>
    </dgm:pt>
    <dgm:pt modelId="{14A6B864-A06C-D747-A60D-F9466344C80E}" type="pres">
      <dgm:prSet presAssocID="{6E63D299-19F7-3E4D-9A5C-2EB0FDB680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CDCBBA-FFC1-1F49-A414-6C03418FA874}" type="pres">
      <dgm:prSet presAssocID="{177C64DC-052A-D54E-B918-D5D2039AC1DF}" presName="vertOne" presStyleCnt="0"/>
      <dgm:spPr/>
    </dgm:pt>
    <dgm:pt modelId="{F90E76A9-2564-E14A-82F6-FCC4CD4DF503}" type="pres">
      <dgm:prSet presAssocID="{177C64DC-052A-D54E-B918-D5D2039AC1DF}" presName="txOne" presStyleLbl="node0" presStyleIdx="0" presStyleCnt="1" custScaleX="91339" custLinFactNeighborX="0" custLinFactNeighborY="-3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52684B-DD6C-9947-8ADC-EEE2E279C163}" type="pres">
      <dgm:prSet presAssocID="{177C64DC-052A-D54E-B918-D5D2039AC1DF}" presName="parTransOne" presStyleCnt="0"/>
      <dgm:spPr/>
    </dgm:pt>
    <dgm:pt modelId="{A865A9BA-EBFC-C04F-97E1-DE9E9C076073}" type="pres">
      <dgm:prSet presAssocID="{177C64DC-052A-D54E-B918-D5D2039AC1DF}" presName="horzOne" presStyleCnt="0"/>
      <dgm:spPr/>
    </dgm:pt>
    <dgm:pt modelId="{D953ADC0-D952-6341-808C-F5ED9F4B28A0}" type="pres">
      <dgm:prSet presAssocID="{B9F337D5-3919-2244-8920-2BC7B68628A4}" presName="vertTwo" presStyleCnt="0"/>
      <dgm:spPr/>
    </dgm:pt>
    <dgm:pt modelId="{DED83A07-4E7A-EE4F-95AC-006E7E1F4CCF}" type="pres">
      <dgm:prSet presAssocID="{B9F337D5-3919-2244-8920-2BC7B68628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E17E3F-4864-2F48-ABBF-B433CD86C8DC}" type="pres">
      <dgm:prSet presAssocID="{B9F337D5-3919-2244-8920-2BC7B68628A4}" presName="parTransTwo" presStyleCnt="0"/>
      <dgm:spPr/>
    </dgm:pt>
    <dgm:pt modelId="{66567E97-6C05-7C4F-A97F-7F828DCAC519}" type="pres">
      <dgm:prSet presAssocID="{B9F337D5-3919-2244-8920-2BC7B68628A4}" presName="horzTwo" presStyleCnt="0"/>
      <dgm:spPr/>
    </dgm:pt>
    <dgm:pt modelId="{0FF4053D-1BC9-CD41-84AA-D50072679123}" type="pres">
      <dgm:prSet presAssocID="{B3D6003B-6211-DF4C-8A5C-354BF7114692}" presName="vertThree" presStyleCnt="0"/>
      <dgm:spPr/>
    </dgm:pt>
    <dgm:pt modelId="{77194937-5A45-044F-BBC0-CF960068BD45}" type="pres">
      <dgm:prSet presAssocID="{B3D6003B-6211-DF4C-8A5C-354BF7114692}" presName="txThree" presStyleLbl="node3" presStyleIdx="0" presStyleCnt="4" custScaleX="182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5022E-510D-9143-B09C-560E223D8AB9}" type="pres">
      <dgm:prSet presAssocID="{B3D6003B-6211-DF4C-8A5C-354BF7114692}" presName="horzThree" presStyleCnt="0"/>
      <dgm:spPr/>
    </dgm:pt>
    <dgm:pt modelId="{B17D4BFD-5E46-5C4E-BADB-D41F49561B1A}" type="pres">
      <dgm:prSet presAssocID="{301928C3-F11F-B044-A21C-E3E9B645FC9A}" presName="sibSpaceThree" presStyleCnt="0"/>
      <dgm:spPr/>
    </dgm:pt>
    <dgm:pt modelId="{3E928013-A50F-CA4F-AF83-1B197DBE0281}" type="pres">
      <dgm:prSet presAssocID="{198838C6-B342-094C-9649-8D513F1BA12B}" presName="vertThree" presStyleCnt="0"/>
      <dgm:spPr/>
    </dgm:pt>
    <dgm:pt modelId="{4C623B4A-AF00-754E-8C8F-A6A413E93C87}" type="pres">
      <dgm:prSet presAssocID="{198838C6-B342-094C-9649-8D513F1BA12B}" presName="txThree" presStyleLbl="node3" presStyleIdx="1" presStyleCnt="4" custScaleX="132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4E985-B179-8B4E-9AAC-955BAF34F20E}" type="pres">
      <dgm:prSet presAssocID="{198838C6-B342-094C-9649-8D513F1BA12B}" presName="horzThree" presStyleCnt="0"/>
      <dgm:spPr/>
    </dgm:pt>
    <dgm:pt modelId="{F4AB7AF6-25C4-FB44-B941-53A9B0087EC3}" type="pres">
      <dgm:prSet presAssocID="{92C487CE-1B90-7144-BAFD-3129AC05B2F2}" presName="sibSpaceTwo" presStyleCnt="0"/>
      <dgm:spPr/>
    </dgm:pt>
    <dgm:pt modelId="{A928C691-D862-A84D-8EA2-E9E66E1FAC37}" type="pres">
      <dgm:prSet presAssocID="{38E10EDB-E92D-C847-BE70-589BFB4AF86D}" presName="vertTwo" presStyleCnt="0"/>
      <dgm:spPr/>
    </dgm:pt>
    <dgm:pt modelId="{FA0F2B24-A6E9-7646-B130-751264A12349}" type="pres">
      <dgm:prSet presAssocID="{38E10EDB-E92D-C847-BE70-589BFB4AF86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ADA720-057D-7B46-B070-D2219B5AB8B9}" type="pres">
      <dgm:prSet presAssocID="{38E10EDB-E92D-C847-BE70-589BFB4AF86D}" presName="parTransTwo" presStyleCnt="0"/>
      <dgm:spPr/>
    </dgm:pt>
    <dgm:pt modelId="{F561931E-98DE-9249-BCDA-C24ACC25CEB3}" type="pres">
      <dgm:prSet presAssocID="{38E10EDB-E92D-C847-BE70-589BFB4AF86D}" presName="horzTwo" presStyleCnt="0"/>
      <dgm:spPr/>
    </dgm:pt>
    <dgm:pt modelId="{44C5D715-7AC2-4B44-BACD-A7F0DFB20C37}" type="pres">
      <dgm:prSet presAssocID="{CFDE2AB0-EDC5-394C-8E4F-F61576A382B5}" presName="vertThree" presStyleCnt="0"/>
      <dgm:spPr/>
    </dgm:pt>
    <dgm:pt modelId="{DE02A824-DFF5-864F-A2BF-1BE81F61253B}" type="pres">
      <dgm:prSet presAssocID="{CFDE2AB0-EDC5-394C-8E4F-F61576A382B5}" presName="txThree" presStyleLbl="node3" presStyleIdx="2" presStyleCnt="4" custLinFactNeighborX="-1767" custLinFactNeighborY="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131548-A4CD-AD4E-8550-E57844C79C50}" type="pres">
      <dgm:prSet presAssocID="{CFDE2AB0-EDC5-394C-8E4F-F61576A382B5}" presName="horzThree" presStyleCnt="0"/>
      <dgm:spPr/>
    </dgm:pt>
    <dgm:pt modelId="{E6D35327-B268-0E4F-B496-1752A3F47278}" type="pres">
      <dgm:prSet presAssocID="{25B136F2-29A5-5C45-8A40-9F1ABBFB862B}" presName="sibSpaceTwo" presStyleCnt="0"/>
      <dgm:spPr/>
    </dgm:pt>
    <dgm:pt modelId="{C63E3777-7A8F-A945-8E9F-2FC2126994BF}" type="pres">
      <dgm:prSet presAssocID="{331BD3D5-8E66-D04A-B6B8-EB548DE77F07}" presName="vertTwo" presStyleCnt="0"/>
      <dgm:spPr/>
    </dgm:pt>
    <dgm:pt modelId="{F5C8A8A6-AD5B-344C-AD4C-E0D6A3164E0F}" type="pres">
      <dgm:prSet presAssocID="{331BD3D5-8E66-D04A-B6B8-EB548DE77F0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02771E-CD10-3740-9559-D8C0AF8545D0}" type="pres">
      <dgm:prSet presAssocID="{331BD3D5-8E66-D04A-B6B8-EB548DE77F07}" presName="parTransTwo" presStyleCnt="0"/>
      <dgm:spPr/>
    </dgm:pt>
    <dgm:pt modelId="{FDC89EF3-28FB-7542-85D3-16A98BF4E422}" type="pres">
      <dgm:prSet presAssocID="{331BD3D5-8E66-D04A-B6B8-EB548DE77F07}" presName="horzTwo" presStyleCnt="0"/>
      <dgm:spPr/>
    </dgm:pt>
    <dgm:pt modelId="{8B7ED992-9111-6447-AC81-6118D1F04566}" type="pres">
      <dgm:prSet presAssocID="{2F91FEC4-DACC-D04C-9173-3754151DC7D7}" presName="vertThree" presStyleCnt="0"/>
      <dgm:spPr/>
    </dgm:pt>
    <dgm:pt modelId="{44352FBE-9D34-824B-8A18-3C0A1673F329}" type="pres">
      <dgm:prSet presAssocID="{2F91FEC4-DACC-D04C-9173-3754151DC7D7}" presName="txThree" presStyleLbl="node3" presStyleIdx="3" presStyleCnt="4" custScaleX="14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2B97D-2494-564F-8FEA-13549FF9537F}" type="pres">
      <dgm:prSet presAssocID="{2F91FEC4-DACC-D04C-9173-3754151DC7D7}" presName="horzThree" presStyleCnt="0"/>
      <dgm:spPr/>
    </dgm:pt>
  </dgm:ptLst>
  <dgm:cxnLst>
    <dgm:cxn modelId="{9DD145B2-F051-45E1-AF47-58E4D27BA19D}" type="presOf" srcId="{6E63D299-19F7-3E4D-9A5C-2EB0FDB6803E}" destId="{14A6B864-A06C-D747-A60D-F9466344C80E}" srcOrd="0" destOrd="0" presId="urn:microsoft.com/office/officeart/2005/8/layout/hierarchy4"/>
    <dgm:cxn modelId="{54FF1AC3-7A21-8641-9C67-4FB18ACB3BCC}" srcId="{331BD3D5-8E66-D04A-B6B8-EB548DE77F07}" destId="{2F91FEC4-DACC-D04C-9173-3754151DC7D7}" srcOrd="0" destOrd="0" parTransId="{784BE69A-87BA-214C-96E5-E05C067DA8BC}" sibTransId="{F807EA11-33AF-634E-B9CD-19B4C8A835DE}"/>
    <dgm:cxn modelId="{B5ACAB07-7AD3-4915-93EA-61A30D9498AF}" type="presOf" srcId="{B9F337D5-3919-2244-8920-2BC7B68628A4}" destId="{DED83A07-4E7A-EE4F-95AC-006E7E1F4CCF}" srcOrd="0" destOrd="0" presId="urn:microsoft.com/office/officeart/2005/8/layout/hierarchy4"/>
    <dgm:cxn modelId="{66449CE8-0DC0-024C-BC81-DFB2ED6FDCCF}" srcId="{177C64DC-052A-D54E-B918-D5D2039AC1DF}" destId="{38E10EDB-E92D-C847-BE70-589BFB4AF86D}" srcOrd="1" destOrd="0" parTransId="{DF085814-AE9D-9144-9339-46BD7BBB2E20}" sibTransId="{25B136F2-29A5-5C45-8A40-9F1ABBFB862B}"/>
    <dgm:cxn modelId="{A4841411-AB9A-4169-9B75-C72020FCFBB9}" type="presOf" srcId="{177C64DC-052A-D54E-B918-D5D2039AC1DF}" destId="{F90E76A9-2564-E14A-82F6-FCC4CD4DF503}" srcOrd="0" destOrd="0" presId="urn:microsoft.com/office/officeart/2005/8/layout/hierarchy4"/>
    <dgm:cxn modelId="{C50D4B35-4AE0-4CB6-ADFC-A4EF40BBB45D}" type="presOf" srcId="{2F91FEC4-DACC-D04C-9173-3754151DC7D7}" destId="{44352FBE-9D34-824B-8A18-3C0A1673F329}" srcOrd="0" destOrd="0" presId="urn:microsoft.com/office/officeart/2005/8/layout/hierarchy4"/>
    <dgm:cxn modelId="{AE989093-E7F5-A442-8CCB-BEE94F08898D}" srcId="{6E63D299-19F7-3E4D-9A5C-2EB0FDB6803E}" destId="{177C64DC-052A-D54E-B918-D5D2039AC1DF}" srcOrd="0" destOrd="0" parTransId="{768F7C7D-7F26-A340-AE44-4169853D61BC}" sibTransId="{222A2263-624C-7E45-9DF1-6619B6FA619F}"/>
    <dgm:cxn modelId="{FB88C0F3-E0AB-3F43-A647-5C731524FE5F}" srcId="{38E10EDB-E92D-C847-BE70-589BFB4AF86D}" destId="{CFDE2AB0-EDC5-394C-8E4F-F61576A382B5}" srcOrd="0" destOrd="0" parTransId="{4CA73E73-5B0C-1C44-B369-6F280867714E}" sibTransId="{B3D4185E-30E8-DD41-AB46-5C1579087FB2}"/>
    <dgm:cxn modelId="{CA84E146-2B38-A542-855C-9BB79789AE78}" srcId="{177C64DC-052A-D54E-B918-D5D2039AC1DF}" destId="{331BD3D5-8E66-D04A-B6B8-EB548DE77F07}" srcOrd="2" destOrd="0" parTransId="{2D75613C-1A49-4E4B-BE73-A8BD9E1CD0BD}" sibTransId="{40724B18-E1DA-594A-9B26-8EAD075FF32A}"/>
    <dgm:cxn modelId="{22840377-B734-4C35-9B1D-E67FCB424138}" type="presOf" srcId="{CFDE2AB0-EDC5-394C-8E4F-F61576A382B5}" destId="{DE02A824-DFF5-864F-A2BF-1BE81F61253B}" srcOrd="0" destOrd="0" presId="urn:microsoft.com/office/officeart/2005/8/layout/hierarchy4"/>
    <dgm:cxn modelId="{913BCE4C-54C1-4009-A433-8ACD6C2858D8}" type="presOf" srcId="{38E10EDB-E92D-C847-BE70-589BFB4AF86D}" destId="{FA0F2B24-A6E9-7646-B130-751264A12349}" srcOrd="0" destOrd="0" presId="urn:microsoft.com/office/officeart/2005/8/layout/hierarchy4"/>
    <dgm:cxn modelId="{BB807897-95D2-4A6F-8C44-5548ADCED371}" type="presOf" srcId="{331BD3D5-8E66-D04A-B6B8-EB548DE77F07}" destId="{F5C8A8A6-AD5B-344C-AD4C-E0D6A3164E0F}" srcOrd="0" destOrd="0" presId="urn:microsoft.com/office/officeart/2005/8/layout/hierarchy4"/>
    <dgm:cxn modelId="{46B50A7E-5D64-4C20-9EC8-879271B6DDAF}" type="presOf" srcId="{198838C6-B342-094C-9649-8D513F1BA12B}" destId="{4C623B4A-AF00-754E-8C8F-A6A413E93C87}" srcOrd="0" destOrd="0" presId="urn:microsoft.com/office/officeart/2005/8/layout/hierarchy4"/>
    <dgm:cxn modelId="{028ABBC8-3A82-4470-BC68-63F9EB070E87}" type="presOf" srcId="{B3D6003B-6211-DF4C-8A5C-354BF7114692}" destId="{77194937-5A45-044F-BBC0-CF960068BD45}" srcOrd="0" destOrd="0" presId="urn:microsoft.com/office/officeart/2005/8/layout/hierarchy4"/>
    <dgm:cxn modelId="{EDA0DC88-35E7-2C4D-8F63-B88769C67F1F}" srcId="{B9F337D5-3919-2244-8920-2BC7B68628A4}" destId="{B3D6003B-6211-DF4C-8A5C-354BF7114692}" srcOrd="0" destOrd="0" parTransId="{54C1A6FB-88F4-6C4C-849C-2CFDEEB8D5A9}" sibTransId="{301928C3-F11F-B044-A21C-E3E9B645FC9A}"/>
    <dgm:cxn modelId="{64E779E7-08E7-FE4A-88D5-FD21915FA8F2}" srcId="{177C64DC-052A-D54E-B918-D5D2039AC1DF}" destId="{B9F337D5-3919-2244-8920-2BC7B68628A4}" srcOrd="0" destOrd="0" parTransId="{A0F9EA3F-3607-FB47-BD04-F2F37B3F46EA}" sibTransId="{92C487CE-1B90-7144-BAFD-3129AC05B2F2}"/>
    <dgm:cxn modelId="{62195357-8FA1-184D-B853-8599DD4C0618}" srcId="{B9F337D5-3919-2244-8920-2BC7B68628A4}" destId="{198838C6-B342-094C-9649-8D513F1BA12B}" srcOrd="1" destOrd="0" parTransId="{4A30BBD8-24EB-314E-A149-3EB30A26F2A2}" sibTransId="{187A8851-B132-4E4E-AEFE-D94E5C9444B4}"/>
    <dgm:cxn modelId="{337F6854-0CA3-4633-8237-9630DBC074A1}" type="presParOf" srcId="{14A6B864-A06C-D747-A60D-F9466344C80E}" destId="{D3CDCBBA-FFC1-1F49-A414-6C03418FA874}" srcOrd="0" destOrd="0" presId="urn:microsoft.com/office/officeart/2005/8/layout/hierarchy4"/>
    <dgm:cxn modelId="{81F5CD52-E490-40F3-AFEB-CC7C8E7B928E}" type="presParOf" srcId="{D3CDCBBA-FFC1-1F49-A414-6C03418FA874}" destId="{F90E76A9-2564-E14A-82F6-FCC4CD4DF503}" srcOrd="0" destOrd="0" presId="urn:microsoft.com/office/officeart/2005/8/layout/hierarchy4"/>
    <dgm:cxn modelId="{AC851D5E-B80F-4C0A-A431-0A9AEBCF2239}" type="presParOf" srcId="{D3CDCBBA-FFC1-1F49-A414-6C03418FA874}" destId="{D952684B-DD6C-9947-8ADC-EEE2E279C163}" srcOrd="1" destOrd="0" presId="urn:microsoft.com/office/officeart/2005/8/layout/hierarchy4"/>
    <dgm:cxn modelId="{D405E0A2-32F6-467F-B5F6-807BD02625C7}" type="presParOf" srcId="{D3CDCBBA-FFC1-1F49-A414-6C03418FA874}" destId="{A865A9BA-EBFC-C04F-97E1-DE9E9C076073}" srcOrd="2" destOrd="0" presId="urn:microsoft.com/office/officeart/2005/8/layout/hierarchy4"/>
    <dgm:cxn modelId="{9C950DF4-4FB5-4D41-A54D-81A4C96811C6}" type="presParOf" srcId="{A865A9BA-EBFC-C04F-97E1-DE9E9C076073}" destId="{D953ADC0-D952-6341-808C-F5ED9F4B28A0}" srcOrd="0" destOrd="0" presId="urn:microsoft.com/office/officeart/2005/8/layout/hierarchy4"/>
    <dgm:cxn modelId="{E8136290-2E8E-4B34-84DD-68B979F15A33}" type="presParOf" srcId="{D953ADC0-D952-6341-808C-F5ED9F4B28A0}" destId="{DED83A07-4E7A-EE4F-95AC-006E7E1F4CCF}" srcOrd="0" destOrd="0" presId="urn:microsoft.com/office/officeart/2005/8/layout/hierarchy4"/>
    <dgm:cxn modelId="{B75DF045-72CA-42DF-94DA-59620AFA1637}" type="presParOf" srcId="{D953ADC0-D952-6341-808C-F5ED9F4B28A0}" destId="{8FE17E3F-4864-2F48-ABBF-B433CD86C8DC}" srcOrd="1" destOrd="0" presId="urn:microsoft.com/office/officeart/2005/8/layout/hierarchy4"/>
    <dgm:cxn modelId="{AB9682FA-A357-4E13-AA0A-3829AE192945}" type="presParOf" srcId="{D953ADC0-D952-6341-808C-F5ED9F4B28A0}" destId="{66567E97-6C05-7C4F-A97F-7F828DCAC519}" srcOrd="2" destOrd="0" presId="urn:microsoft.com/office/officeart/2005/8/layout/hierarchy4"/>
    <dgm:cxn modelId="{CD6FC53E-1E8B-4FC2-952A-2627946B009E}" type="presParOf" srcId="{66567E97-6C05-7C4F-A97F-7F828DCAC519}" destId="{0FF4053D-1BC9-CD41-84AA-D50072679123}" srcOrd="0" destOrd="0" presId="urn:microsoft.com/office/officeart/2005/8/layout/hierarchy4"/>
    <dgm:cxn modelId="{8EBABF5A-7816-4F2E-94F2-01B081AFFC7C}" type="presParOf" srcId="{0FF4053D-1BC9-CD41-84AA-D50072679123}" destId="{77194937-5A45-044F-BBC0-CF960068BD45}" srcOrd="0" destOrd="0" presId="urn:microsoft.com/office/officeart/2005/8/layout/hierarchy4"/>
    <dgm:cxn modelId="{20BF2988-BFD7-46F6-9AF9-F7EA46E9DD2D}" type="presParOf" srcId="{0FF4053D-1BC9-CD41-84AA-D50072679123}" destId="{56A5022E-510D-9143-B09C-560E223D8AB9}" srcOrd="1" destOrd="0" presId="urn:microsoft.com/office/officeart/2005/8/layout/hierarchy4"/>
    <dgm:cxn modelId="{3A6B4E84-9492-4B46-95F2-8AE63E1CFAD4}" type="presParOf" srcId="{66567E97-6C05-7C4F-A97F-7F828DCAC519}" destId="{B17D4BFD-5E46-5C4E-BADB-D41F49561B1A}" srcOrd="1" destOrd="0" presId="urn:microsoft.com/office/officeart/2005/8/layout/hierarchy4"/>
    <dgm:cxn modelId="{BE26D59B-481C-4E0F-848D-9E8ED46BE2BD}" type="presParOf" srcId="{66567E97-6C05-7C4F-A97F-7F828DCAC519}" destId="{3E928013-A50F-CA4F-AF83-1B197DBE0281}" srcOrd="2" destOrd="0" presId="urn:microsoft.com/office/officeart/2005/8/layout/hierarchy4"/>
    <dgm:cxn modelId="{261A9A5E-E27B-4EBB-A50E-78ED77D6813D}" type="presParOf" srcId="{3E928013-A50F-CA4F-AF83-1B197DBE0281}" destId="{4C623B4A-AF00-754E-8C8F-A6A413E93C87}" srcOrd="0" destOrd="0" presId="urn:microsoft.com/office/officeart/2005/8/layout/hierarchy4"/>
    <dgm:cxn modelId="{E9839C6F-89F8-4C2C-A2D4-42BC5C66951F}" type="presParOf" srcId="{3E928013-A50F-CA4F-AF83-1B197DBE0281}" destId="{F374E985-B179-8B4E-9AAC-955BAF34F20E}" srcOrd="1" destOrd="0" presId="urn:microsoft.com/office/officeart/2005/8/layout/hierarchy4"/>
    <dgm:cxn modelId="{5379C027-587B-41CD-B47D-DCFA0046895C}" type="presParOf" srcId="{A865A9BA-EBFC-C04F-97E1-DE9E9C076073}" destId="{F4AB7AF6-25C4-FB44-B941-53A9B0087EC3}" srcOrd="1" destOrd="0" presId="urn:microsoft.com/office/officeart/2005/8/layout/hierarchy4"/>
    <dgm:cxn modelId="{7C697C76-EFAB-4646-9CF5-30D7D03362DA}" type="presParOf" srcId="{A865A9BA-EBFC-C04F-97E1-DE9E9C076073}" destId="{A928C691-D862-A84D-8EA2-E9E66E1FAC37}" srcOrd="2" destOrd="0" presId="urn:microsoft.com/office/officeart/2005/8/layout/hierarchy4"/>
    <dgm:cxn modelId="{55C7A7D1-02EC-482D-85BE-7CEF8079650F}" type="presParOf" srcId="{A928C691-D862-A84D-8EA2-E9E66E1FAC37}" destId="{FA0F2B24-A6E9-7646-B130-751264A12349}" srcOrd="0" destOrd="0" presId="urn:microsoft.com/office/officeart/2005/8/layout/hierarchy4"/>
    <dgm:cxn modelId="{4317BE78-3448-4C32-8F03-93AED24A78D4}" type="presParOf" srcId="{A928C691-D862-A84D-8EA2-E9E66E1FAC37}" destId="{39ADA720-057D-7B46-B070-D2219B5AB8B9}" srcOrd="1" destOrd="0" presId="urn:microsoft.com/office/officeart/2005/8/layout/hierarchy4"/>
    <dgm:cxn modelId="{61B833A5-3603-40C5-A8F0-06FB209273B2}" type="presParOf" srcId="{A928C691-D862-A84D-8EA2-E9E66E1FAC37}" destId="{F561931E-98DE-9249-BCDA-C24ACC25CEB3}" srcOrd="2" destOrd="0" presId="urn:microsoft.com/office/officeart/2005/8/layout/hierarchy4"/>
    <dgm:cxn modelId="{16A3FC73-AD6D-490C-A1B2-1D3184335167}" type="presParOf" srcId="{F561931E-98DE-9249-BCDA-C24ACC25CEB3}" destId="{44C5D715-7AC2-4B44-BACD-A7F0DFB20C37}" srcOrd="0" destOrd="0" presId="urn:microsoft.com/office/officeart/2005/8/layout/hierarchy4"/>
    <dgm:cxn modelId="{8F582787-F8CE-45DB-AF70-EB034FE01344}" type="presParOf" srcId="{44C5D715-7AC2-4B44-BACD-A7F0DFB20C37}" destId="{DE02A824-DFF5-864F-A2BF-1BE81F61253B}" srcOrd="0" destOrd="0" presId="urn:microsoft.com/office/officeart/2005/8/layout/hierarchy4"/>
    <dgm:cxn modelId="{A0C6D600-222F-452E-94F5-8C419937D072}" type="presParOf" srcId="{44C5D715-7AC2-4B44-BACD-A7F0DFB20C37}" destId="{5E131548-A4CD-AD4E-8550-E57844C79C50}" srcOrd="1" destOrd="0" presId="urn:microsoft.com/office/officeart/2005/8/layout/hierarchy4"/>
    <dgm:cxn modelId="{4AF8A04C-115A-4F0D-B4AB-8B7009C0C925}" type="presParOf" srcId="{A865A9BA-EBFC-C04F-97E1-DE9E9C076073}" destId="{E6D35327-B268-0E4F-B496-1752A3F47278}" srcOrd="3" destOrd="0" presId="urn:microsoft.com/office/officeart/2005/8/layout/hierarchy4"/>
    <dgm:cxn modelId="{3926B980-07E0-49BD-B2B1-9A7392422900}" type="presParOf" srcId="{A865A9BA-EBFC-C04F-97E1-DE9E9C076073}" destId="{C63E3777-7A8F-A945-8E9F-2FC2126994BF}" srcOrd="4" destOrd="0" presId="urn:microsoft.com/office/officeart/2005/8/layout/hierarchy4"/>
    <dgm:cxn modelId="{5B8ABC4A-2038-4ECD-B78B-14D7EDB4D7DF}" type="presParOf" srcId="{C63E3777-7A8F-A945-8E9F-2FC2126994BF}" destId="{F5C8A8A6-AD5B-344C-AD4C-E0D6A3164E0F}" srcOrd="0" destOrd="0" presId="urn:microsoft.com/office/officeart/2005/8/layout/hierarchy4"/>
    <dgm:cxn modelId="{DF812587-A925-48C7-A58A-BC9882C57AAC}" type="presParOf" srcId="{C63E3777-7A8F-A945-8E9F-2FC2126994BF}" destId="{BB02771E-CD10-3740-9559-D8C0AF8545D0}" srcOrd="1" destOrd="0" presId="urn:microsoft.com/office/officeart/2005/8/layout/hierarchy4"/>
    <dgm:cxn modelId="{31F6D3BE-57BE-4C66-AE72-5D76A4920A6A}" type="presParOf" srcId="{C63E3777-7A8F-A945-8E9F-2FC2126994BF}" destId="{FDC89EF3-28FB-7542-85D3-16A98BF4E422}" srcOrd="2" destOrd="0" presId="urn:microsoft.com/office/officeart/2005/8/layout/hierarchy4"/>
    <dgm:cxn modelId="{1A256128-7052-40B9-8712-724BF8188B5A}" type="presParOf" srcId="{FDC89EF3-28FB-7542-85D3-16A98BF4E422}" destId="{8B7ED992-9111-6447-AC81-6118D1F04566}" srcOrd="0" destOrd="0" presId="urn:microsoft.com/office/officeart/2005/8/layout/hierarchy4"/>
    <dgm:cxn modelId="{9348E22E-98DF-48D6-BF54-7E400115E6C0}" type="presParOf" srcId="{8B7ED992-9111-6447-AC81-6118D1F04566}" destId="{44352FBE-9D34-824B-8A18-3C0A1673F329}" srcOrd="0" destOrd="0" presId="urn:microsoft.com/office/officeart/2005/8/layout/hierarchy4"/>
    <dgm:cxn modelId="{7AD8A47B-E813-451F-B31D-14FAE40F7D50}" type="presParOf" srcId="{8B7ED992-9111-6447-AC81-6118D1F04566}" destId="{C582B97D-2494-564F-8FEA-13549FF953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331A2-9AB4-4A75-9AFA-844D6149108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E443C5-88BB-4EF2-AC08-8210D417927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/>
            <a:t>Costal Alta o Costal Superior o Clavicular o Torácica Superior</a:t>
          </a:r>
        </a:p>
      </dgm:t>
    </dgm:pt>
    <dgm:pt modelId="{06767002-7077-41E0-A817-4CF416B136A6}" type="parTrans" cxnId="{0780F7D0-8BB4-47BD-9F66-EF15AD2608F5}">
      <dgm:prSet/>
      <dgm:spPr/>
      <dgm:t>
        <a:bodyPr/>
        <a:lstStyle/>
        <a:p>
          <a:endParaRPr lang="es-ES" sz="1600"/>
        </a:p>
      </dgm:t>
    </dgm:pt>
    <dgm:pt modelId="{3F0A01FB-67F0-425F-86F2-4F273A32D807}" type="sibTrans" cxnId="{0780F7D0-8BB4-47BD-9F66-EF15AD2608F5}">
      <dgm:prSet/>
      <dgm:spPr/>
      <dgm:t>
        <a:bodyPr/>
        <a:lstStyle/>
        <a:p>
          <a:endParaRPr lang="es-ES" sz="1600"/>
        </a:p>
      </dgm:t>
    </dgm:pt>
    <dgm:pt modelId="{A03C4EE2-DFD7-4630-8A18-3268D333B638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Hombros se elevan, se abulta el pecho</a:t>
          </a:r>
        </a:p>
      </dgm:t>
    </dgm:pt>
    <dgm:pt modelId="{77CE7513-9CC3-442B-96BB-EEF116A1908A}" type="parTrans" cxnId="{C56633D8-57B9-452D-8C93-091D71D17290}">
      <dgm:prSet/>
      <dgm:spPr/>
      <dgm:t>
        <a:bodyPr/>
        <a:lstStyle/>
        <a:p>
          <a:endParaRPr lang="es-ES" sz="1600"/>
        </a:p>
      </dgm:t>
    </dgm:pt>
    <dgm:pt modelId="{E060B5ED-1F63-4BFC-9444-7F44350AB389}" type="sibTrans" cxnId="{C56633D8-57B9-452D-8C93-091D71D17290}">
      <dgm:prSet/>
      <dgm:spPr/>
      <dgm:t>
        <a:bodyPr/>
        <a:lstStyle/>
        <a:p>
          <a:endParaRPr lang="es-ES" sz="1600"/>
        </a:p>
      </dgm:t>
    </dgm:pt>
    <dgm:pt modelId="{62E8682E-7A20-423B-B1A9-E179302679DF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Aumenta la tonicidad cervical y limita la movilización de aire</a:t>
          </a:r>
        </a:p>
      </dgm:t>
    </dgm:pt>
    <dgm:pt modelId="{5C0C38EC-1330-4264-95F4-FC50D76BDEF3}" type="parTrans" cxnId="{98AC11D7-8425-42D3-93DA-211D358F9780}">
      <dgm:prSet/>
      <dgm:spPr/>
      <dgm:t>
        <a:bodyPr/>
        <a:lstStyle/>
        <a:p>
          <a:endParaRPr lang="es-ES" sz="1600"/>
        </a:p>
      </dgm:t>
    </dgm:pt>
    <dgm:pt modelId="{84192C9C-1898-4D2D-80BF-59FD753DCAAE}" type="sibTrans" cxnId="{98AC11D7-8425-42D3-93DA-211D358F9780}">
      <dgm:prSet/>
      <dgm:spPr/>
      <dgm:t>
        <a:bodyPr/>
        <a:lstStyle/>
        <a:p>
          <a:endParaRPr lang="es-ES" sz="1600"/>
        </a:p>
      </dgm:t>
    </dgm:pt>
    <dgm:pt modelId="{007EA040-F72E-47C3-A5B4-74BF81F872E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/>
            <a:t>Costodiafragmática o Torácica Media</a:t>
          </a:r>
        </a:p>
      </dgm:t>
    </dgm:pt>
    <dgm:pt modelId="{3E1545A5-3F0B-4BEE-9D91-FC48AFE755FD}" type="parTrans" cxnId="{793D5A17-1DCF-4C55-AAB8-7221244B9251}">
      <dgm:prSet/>
      <dgm:spPr/>
      <dgm:t>
        <a:bodyPr/>
        <a:lstStyle/>
        <a:p>
          <a:endParaRPr lang="es-ES" sz="1600"/>
        </a:p>
      </dgm:t>
    </dgm:pt>
    <dgm:pt modelId="{8298EBB6-9B2F-45A8-9BBE-FA6240372A95}" type="sibTrans" cxnId="{793D5A17-1DCF-4C55-AAB8-7221244B9251}">
      <dgm:prSet/>
      <dgm:spPr/>
      <dgm:t>
        <a:bodyPr/>
        <a:lstStyle/>
        <a:p>
          <a:endParaRPr lang="es-ES" sz="1600"/>
        </a:p>
      </dgm:t>
    </dgm:pt>
    <dgm:pt modelId="{0092E385-BF19-4BEE-B33A-3A6E857ECB14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Se abulta el abdomen y expanden costillas</a:t>
          </a:r>
        </a:p>
      </dgm:t>
    </dgm:pt>
    <dgm:pt modelId="{4EADDB77-9D0C-4083-BB39-C198D1912316}" type="parTrans" cxnId="{10A5B4A4-3DEA-454C-B152-4A4D322F2F88}">
      <dgm:prSet/>
      <dgm:spPr/>
      <dgm:t>
        <a:bodyPr/>
        <a:lstStyle/>
        <a:p>
          <a:endParaRPr lang="es-ES" sz="1600"/>
        </a:p>
      </dgm:t>
    </dgm:pt>
    <dgm:pt modelId="{2132133F-49B3-4F0A-84A6-BF4EEA0A865E}" type="sibTrans" cxnId="{10A5B4A4-3DEA-454C-B152-4A4D322F2F88}">
      <dgm:prSet/>
      <dgm:spPr/>
      <dgm:t>
        <a:bodyPr/>
        <a:lstStyle/>
        <a:p>
          <a:endParaRPr lang="es-ES" sz="1600"/>
        </a:p>
      </dgm:t>
    </dgm:pt>
    <dgm:pt modelId="{EE959370-F47C-44CD-A63C-5BE2D90A0C21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Método más eficaz.</a:t>
          </a:r>
        </a:p>
      </dgm:t>
    </dgm:pt>
    <dgm:pt modelId="{DF62C599-4684-4EA4-AFAC-06FC4EA6D73D}" type="parTrans" cxnId="{DB89282A-89AC-4775-9058-736E6D9F9409}">
      <dgm:prSet/>
      <dgm:spPr/>
      <dgm:t>
        <a:bodyPr/>
        <a:lstStyle/>
        <a:p>
          <a:endParaRPr lang="es-ES" sz="1600"/>
        </a:p>
      </dgm:t>
    </dgm:pt>
    <dgm:pt modelId="{74D73A20-1BC6-4F9E-8C32-73C59F6EBC00}" type="sibTrans" cxnId="{DB89282A-89AC-4775-9058-736E6D9F9409}">
      <dgm:prSet/>
      <dgm:spPr/>
      <dgm:t>
        <a:bodyPr/>
        <a:lstStyle/>
        <a:p>
          <a:endParaRPr lang="es-ES" sz="1600"/>
        </a:p>
      </dgm:t>
    </dgm:pt>
    <dgm:pt modelId="{4D18557F-7451-442E-AF58-20D49BC2A70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dirty="0"/>
            <a:t>Diafragmática o Abdominal</a:t>
          </a:r>
        </a:p>
      </dgm:t>
    </dgm:pt>
    <dgm:pt modelId="{CFE5EE06-3B7C-4AD6-AEEE-986B95E11942}" type="parTrans" cxnId="{A6688DB4-7FC9-412B-89B3-A70E41459B8E}">
      <dgm:prSet/>
      <dgm:spPr/>
      <dgm:t>
        <a:bodyPr/>
        <a:lstStyle/>
        <a:p>
          <a:endParaRPr lang="es-ES" sz="1600"/>
        </a:p>
      </dgm:t>
    </dgm:pt>
    <dgm:pt modelId="{1EFC9BB6-F42D-4F7D-92A0-9824BFF8C829}" type="sibTrans" cxnId="{A6688DB4-7FC9-412B-89B3-A70E41459B8E}">
      <dgm:prSet/>
      <dgm:spPr/>
      <dgm:t>
        <a:bodyPr/>
        <a:lstStyle/>
        <a:p>
          <a:endParaRPr lang="es-ES" sz="1600"/>
        </a:p>
      </dgm:t>
    </dgm:pt>
    <dgm:pt modelId="{9C0B7126-7D83-47F9-9DCE-330857E9E9D9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Expansión de abdomen en la inspiración</a:t>
          </a:r>
        </a:p>
      </dgm:t>
    </dgm:pt>
    <dgm:pt modelId="{178CA43D-7DDA-47B7-B45E-013A5CE5EED8}" type="parTrans" cxnId="{52F677A8-296D-48AE-92B7-097F9BB6AEC6}">
      <dgm:prSet/>
      <dgm:spPr/>
      <dgm:t>
        <a:bodyPr/>
        <a:lstStyle/>
        <a:p>
          <a:endParaRPr lang="es-ES" sz="1600"/>
        </a:p>
      </dgm:t>
    </dgm:pt>
    <dgm:pt modelId="{25C4ADE9-3071-40C3-B146-1AA15D07889B}" type="sibTrans" cxnId="{52F677A8-296D-48AE-92B7-097F9BB6AEC6}">
      <dgm:prSet/>
      <dgm:spPr/>
      <dgm:t>
        <a:bodyPr/>
        <a:lstStyle/>
        <a:p>
          <a:endParaRPr lang="es-ES" sz="1600"/>
        </a:p>
      </dgm:t>
    </dgm:pt>
    <dgm:pt modelId="{A4FBF77C-2C6F-4D80-BCE4-22DF81C7ED14}">
      <dgm:prSet phldrT="[Texto]" custT="1"/>
      <dgm:spPr/>
      <dgm:t>
        <a:bodyPr/>
        <a:lstStyle/>
        <a:p>
          <a:r>
            <a:rPr lang="es-ES" sz="1600" dirty="0">
              <a:latin typeface="Calisto MT" panose="02040603050505030304" pitchFamily="18" charset="0"/>
            </a:rPr>
            <a:t>No se expanden costillas y se manejan menos volúmenes de aire</a:t>
          </a:r>
        </a:p>
      </dgm:t>
    </dgm:pt>
    <dgm:pt modelId="{73A0232D-E712-45B2-B16A-AFAEA4A4C5BD}" type="parTrans" cxnId="{BCF6A76F-D599-45DB-A4D7-E09A1258E9B8}">
      <dgm:prSet/>
      <dgm:spPr/>
      <dgm:t>
        <a:bodyPr/>
        <a:lstStyle/>
        <a:p>
          <a:endParaRPr lang="es-ES" sz="1600"/>
        </a:p>
      </dgm:t>
    </dgm:pt>
    <dgm:pt modelId="{156DB77C-D558-4F88-ABDD-997591522C11}" type="sibTrans" cxnId="{BCF6A76F-D599-45DB-A4D7-E09A1258E9B8}">
      <dgm:prSet/>
      <dgm:spPr/>
      <dgm:t>
        <a:bodyPr/>
        <a:lstStyle/>
        <a:p>
          <a:endParaRPr lang="es-ES" sz="1600"/>
        </a:p>
      </dgm:t>
    </dgm:pt>
    <dgm:pt modelId="{7FCDB7FC-4DE7-479F-A33E-71E21FF76C04}" type="pres">
      <dgm:prSet presAssocID="{6D7331A2-9AB4-4A75-9AFA-844D61491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F319E7-2A02-4B7E-A405-CF8B1609BC58}" type="pres">
      <dgm:prSet presAssocID="{13E443C5-88BB-4EF2-AC08-8210D417927A}" presName="linNode" presStyleCnt="0"/>
      <dgm:spPr/>
    </dgm:pt>
    <dgm:pt modelId="{F3707ACC-7990-478C-B8B6-DCD5CF08B42A}" type="pres">
      <dgm:prSet presAssocID="{13E443C5-88BB-4EF2-AC08-8210D41792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FEE5B-2874-45E9-913C-D80D3A6413E1}" type="pres">
      <dgm:prSet presAssocID="{13E443C5-88BB-4EF2-AC08-8210D417927A}" presName="descendantText" presStyleLbl="alignAccFollowNode1" presStyleIdx="0" presStyleCnt="3" custScaleY="1373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FB42D-897E-4107-B0CE-E4DF310C473C}" type="pres">
      <dgm:prSet presAssocID="{3F0A01FB-67F0-425F-86F2-4F273A32D807}" presName="sp" presStyleCnt="0"/>
      <dgm:spPr/>
    </dgm:pt>
    <dgm:pt modelId="{475D011E-ADF3-4702-920E-0583F584EF5C}" type="pres">
      <dgm:prSet presAssocID="{007EA040-F72E-47C3-A5B4-74BF81F872E7}" presName="linNode" presStyleCnt="0"/>
      <dgm:spPr/>
    </dgm:pt>
    <dgm:pt modelId="{531B906C-5C08-4F4E-9140-F12DAC007661}" type="pres">
      <dgm:prSet presAssocID="{007EA040-F72E-47C3-A5B4-74BF81F872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2C5EE-2C72-4E84-817E-765180A810DE}" type="pres">
      <dgm:prSet presAssocID="{007EA040-F72E-47C3-A5B4-74BF81F872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C8323-3370-487C-A0E6-0F55C54B45EF}" type="pres">
      <dgm:prSet presAssocID="{8298EBB6-9B2F-45A8-9BBE-FA6240372A95}" presName="sp" presStyleCnt="0"/>
      <dgm:spPr/>
    </dgm:pt>
    <dgm:pt modelId="{2BF476AD-CB55-42CD-8FBC-A5470F0CF53C}" type="pres">
      <dgm:prSet presAssocID="{4D18557F-7451-442E-AF58-20D49BC2A70E}" presName="linNode" presStyleCnt="0"/>
      <dgm:spPr/>
    </dgm:pt>
    <dgm:pt modelId="{FD705DF0-4993-4B6E-9269-05A79A7FEF6C}" type="pres">
      <dgm:prSet presAssocID="{4D18557F-7451-442E-AF58-20D49BC2A7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9A03C-0789-46A7-A38A-3380AB44C6A1}" type="pres">
      <dgm:prSet presAssocID="{4D18557F-7451-442E-AF58-20D49BC2A7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677A8-296D-48AE-92B7-097F9BB6AEC6}" srcId="{4D18557F-7451-442E-AF58-20D49BC2A70E}" destId="{9C0B7126-7D83-47F9-9DCE-330857E9E9D9}" srcOrd="0" destOrd="0" parTransId="{178CA43D-7DDA-47B7-B45E-013A5CE5EED8}" sibTransId="{25C4ADE9-3071-40C3-B146-1AA15D07889B}"/>
    <dgm:cxn modelId="{DB89282A-89AC-4775-9058-736E6D9F9409}" srcId="{007EA040-F72E-47C3-A5B4-74BF81F872E7}" destId="{EE959370-F47C-44CD-A63C-5BE2D90A0C21}" srcOrd="1" destOrd="0" parTransId="{DF62C599-4684-4EA4-AFAC-06FC4EA6D73D}" sibTransId="{74D73A20-1BC6-4F9E-8C32-73C59F6EBC00}"/>
    <dgm:cxn modelId="{047CF680-19D8-46EB-B993-FC4FA44DF982}" type="presOf" srcId="{0092E385-BF19-4BEE-B33A-3A6E857ECB14}" destId="{B4D2C5EE-2C72-4E84-817E-765180A810DE}" srcOrd="0" destOrd="0" presId="urn:microsoft.com/office/officeart/2005/8/layout/vList5"/>
    <dgm:cxn modelId="{024792A9-E41F-4B30-821A-812DA4E1104F}" type="presOf" srcId="{A4FBF77C-2C6F-4D80-BCE4-22DF81C7ED14}" destId="{7D79A03C-0789-46A7-A38A-3380AB44C6A1}" srcOrd="0" destOrd="1" presId="urn:microsoft.com/office/officeart/2005/8/layout/vList5"/>
    <dgm:cxn modelId="{C3EB164E-A35E-400A-B024-C0AF21FDB0DE}" type="presOf" srcId="{13E443C5-88BB-4EF2-AC08-8210D417927A}" destId="{F3707ACC-7990-478C-B8B6-DCD5CF08B42A}" srcOrd="0" destOrd="0" presId="urn:microsoft.com/office/officeart/2005/8/layout/vList5"/>
    <dgm:cxn modelId="{A6688DB4-7FC9-412B-89B3-A70E41459B8E}" srcId="{6D7331A2-9AB4-4A75-9AFA-844D61491089}" destId="{4D18557F-7451-442E-AF58-20D49BC2A70E}" srcOrd="2" destOrd="0" parTransId="{CFE5EE06-3B7C-4AD6-AEEE-986B95E11942}" sibTransId="{1EFC9BB6-F42D-4F7D-92A0-9824BFF8C829}"/>
    <dgm:cxn modelId="{C56633D8-57B9-452D-8C93-091D71D17290}" srcId="{13E443C5-88BB-4EF2-AC08-8210D417927A}" destId="{A03C4EE2-DFD7-4630-8A18-3268D333B638}" srcOrd="0" destOrd="0" parTransId="{77CE7513-9CC3-442B-96BB-EEF116A1908A}" sibTransId="{E060B5ED-1F63-4BFC-9444-7F44350AB389}"/>
    <dgm:cxn modelId="{793D5A17-1DCF-4C55-AAB8-7221244B9251}" srcId="{6D7331A2-9AB4-4A75-9AFA-844D61491089}" destId="{007EA040-F72E-47C3-A5B4-74BF81F872E7}" srcOrd="1" destOrd="0" parTransId="{3E1545A5-3F0B-4BEE-9D91-FC48AFE755FD}" sibTransId="{8298EBB6-9B2F-45A8-9BBE-FA6240372A95}"/>
    <dgm:cxn modelId="{F706B0DC-2D03-47E9-A28F-70B32CED0858}" type="presOf" srcId="{007EA040-F72E-47C3-A5B4-74BF81F872E7}" destId="{531B906C-5C08-4F4E-9140-F12DAC007661}" srcOrd="0" destOrd="0" presId="urn:microsoft.com/office/officeart/2005/8/layout/vList5"/>
    <dgm:cxn modelId="{571ABE34-B64B-4696-8061-E4A95858418B}" type="presOf" srcId="{EE959370-F47C-44CD-A63C-5BE2D90A0C21}" destId="{B4D2C5EE-2C72-4E84-817E-765180A810DE}" srcOrd="0" destOrd="1" presId="urn:microsoft.com/office/officeart/2005/8/layout/vList5"/>
    <dgm:cxn modelId="{3658029A-F50E-43DB-B0E0-6386C98278E3}" type="presOf" srcId="{A03C4EE2-DFD7-4630-8A18-3268D333B638}" destId="{897FEE5B-2874-45E9-913C-D80D3A6413E1}" srcOrd="0" destOrd="0" presId="urn:microsoft.com/office/officeart/2005/8/layout/vList5"/>
    <dgm:cxn modelId="{BCF6A76F-D599-45DB-A4D7-E09A1258E9B8}" srcId="{4D18557F-7451-442E-AF58-20D49BC2A70E}" destId="{A4FBF77C-2C6F-4D80-BCE4-22DF81C7ED14}" srcOrd="1" destOrd="0" parTransId="{73A0232D-E712-45B2-B16A-AFAEA4A4C5BD}" sibTransId="{156DB77C-D558-4F88-ABDD-997591522C11}"/>
    <dgm:cxn modelId="{5CF20773-996A-4ABE-A2F6-D491FFDE323D}" type="presOf" srcId="{62E8682E-7A20-423B-B1A9-E179302679DF}" destId="{897FEE5B-2874-45E9-913C-D80D3A6413E1}" srcOrd="0" destOrd="1" presId="urn:microsoft.com/office/officeart/2005/8/layout/vList5"/>
    <dgm:cxn modelId="{3A2CAC6C-23DE-4F92-8F5C-A4EE20E934F1}" type="presOf" srcId="{9C0B7126-7D83-47F9-9DCE-330857E9E9D9}" destId="{7D79A03C-0789-46A7-A38A-3380AB44C6A1}" srcOrd="0" destOrd="0" presId="urn:microsoft.com/office/officeart/2005/8/layout/vList5"/>
    <dgm:cxn modelId="{10A5B4A4-3DEA-454C-B152-4A4D322F2F88}" srcId="{007EA040-F72E-47C3-A5B4-74BF81F872E7}" destId="{0092E385-BF19-4BEE-B33A-3A6E857ECB14}" srcOrd="0" destOrd="0" parTransId="{4EADDB77-9D0C-4083-BB39-C198D1912316}" sibTransId="{2132133F-49B3-4F0A-84A6-BF4EEA0A865E}"/>
    <dgm:cxn modelId="{9AF61213-BC8C-4811-B5FF-4E793C54E015}" type="presOf" srcId="{4D18557F-7451-442E-AF58-20D49BC2A70E}" destId="{FD705DF0-4993-4B6E-9269-05A79A7FEF6C}" srcOrd="0" destOrd="0" presId="urn:microsoft.com/office/officeart/2005/8/layout/vList5"/>
    <dgm:cxn modelId="{58EE9A64-EF8D-4C02-A14C-1B2C13D0AAB0}" type="presOf" srcId="{6D7331A2-9AB4-4A75-9AFA-844D61491089}" destId="{7FCDB7FC-4DE7-479F-A33E-71E21FF76C04}" srcOrd="0" destOrd="0" presId="urn:microsoft.com/office/officeart/2005/8/layout/vList5"/>
    <dgm:cxn modelId="{98AC11D7-8425-42D3-93DA-211D358F9780}" srcId="{13E443C5-88BB-4EF2-AC08-8210D417927A}" destId="{62E8682E-7A20-423B-B1A9-E179302679DF}" srcOrd="1" destOrd="0" parTransId="{5C0C38EC-1330-4264-95F4-FC50D76BDEF3}" sibTransId="{84192C9C-1898-4D2D-80BF-59FD753DCAAE}"/>
    <dgm:cxn modelId="{0780F7D0-8BB4-47BD-9F66-EF15AD2608F5}" srcId="{6D7331A2-9AB4-4A75-9AFA-844D61491089}" destId="{13E443C5-88BB-4EF2-AC08-8210D417927A}" srcOrd="0" destOrd="0" parTransId="{06767002-7077-41E0-A817-4CF416B136A6}" sibTransId="{3F0A01FB-67F0-425F-86F2-4F273A32D807}"/>
    <dgm:cxn modelId="{D3DF482E-D07B-4947-BC8D-56160CEC5984}" type="presParOf" srcId="{7FCDB7FC-4DE7-479F-A33E-71E21FF76C04}" destId="{69F319E7-2A02-4B7E-A405-CF8B1609BC58}" srcOrd="0" destOrd="0" presId="urn:microsoft.com/office/officeart/2005/8/layout/vList5"/>
    <dgm:cxn modelId="{372493D3-F54B-4B6F-BAC1-B3C3F9C0D067}" type="presParOf" srcId="{69F319E7-2A02-4B7E-A405-CF8B1609BC58}" destId="{F3707ACC-7990-478C-B8B6-DCD5CF08B42A}" srcOrd="0" destOrd="0" presId="urn:microsoft.com/office/officeart/2005/8/layout/vList5"/>
    <dgm:cxn modelId="{16984EA9-0A1F-4ADE-8B35-710116908268}" type="presParOf" srcId="{69F319E7-2A02-4B7E-A405-CF8B1609BC58}" destId="{897FEE5B-2874-45E9-913C-D80D3A6413E1}" srcOrd="1" destOrd="0" presId="urn:microsoft.com/office/officeart/2005/8/layout/vList5"/>
    <dgm:cxn modelId="{F22918B7-97A6-49FA-97D2-2D338CFA04E8}" type="presParOf" srcId="{7FCDB7FC-4DE7-479F-A33E-71E21FF76C04}" destId="{19AFB42D-897E-4107-B0CE-E4DF310C473C}" srcOrd="1" destOrd="0" presId="urn:microsoft.com/office/officeart/2005/8/layout/vList5"/>
    <dgm:cxn modelId="{CC0D358E-6517-44BC-9F2C-FA674CA3745E}" type="presParOf" srcId="{7FCDB7FC-4DE7-479F-A33E-71E21FF76C04}" destId="{475D011E-ADF3-4702-920E-0583F584EF5C}" srcOrd="2" destOrd="0" presId="urn:microsoft.com/office/officeart/2005/8/layout/vList5"/>
    <dgm:cxn modelId="{9C1F4E09-AB97-426F-9C01-7852C8EB03C2}" type="presParOf" srcId="{475D011E-ADF3-4702-920E-0583F584EF5C}" destId="{531B906C-5C08-4F4E-9140-F12DAC007661}" srcOrd="0" destOrd="0" presId="urn:microsoft.com/office/officeart/2005/8/layout/vList5"/>
    <dgm:cxn modelId="{2B0B2756-1C84-47FB-BBDF-FEEC731A0E35}" type="presParOf" srcId="{475D011E-ADF3-4702-920E-0583F584EF5C}" destId="{B4D2C5EE-2C72-4E84-817E-765180A810DE}" srcOrd="1" destOrd="0" presId="urn:microsoft.com/office/officeart/2005/8/layout/vList5"/>
    <dgm:cxn modelId="{6C6F6A57-F4C9-4136-B6D0-640013CCE9DA}" type="presParOf" srcId="{7FCDB7FC-4DE7-479F-A33E-71E21FF76C04}" destId="{EBEC8323-3370-487C-A0E6-0F55C54B45EF}" srcOrd="3" destOrd="0" presId="urn:microsoft.com/office/officeart/2005/8/layout/vList5"/>
    <dgm:cxn modelId="{0609B0FB-B1C4-4A0A-97C6-3E72D9E7603C}" type="presParOf" srcId="{7FCDB7FC-4DE7-479F-A33E-71E21FF76C04}" destId="{2BF476AD-CB55-42CD-8FBC-A5470F0CF53C}" srcOrd="4" destOrd="0" presId="urn:microsoft.com/office/officeart/2005/8/layout/vList5"/>
    <dgm:cxn modelId="{83CD6AB0-038B-474D-A6CD-55B13A9D096E}" type="presParOf" srcId="{2BF476AD-CB55-42CD-8FBC-A5470F0CF53C}" destId="{FD705DF0-4993-4B6E-9269-05A79A7FEF6C}" srcOrd="0" destOrd="0" presId="urn:microsoft.com/office/officeart/2005/8/layout/vList5"/>
    <dgm:cxn modelId="{81005393-01C7-463A-9B6D-0BFC06A378AF}" type="presParOf" srcId="{2BF476AD-CB55-42CD-8FBC-A5470F0CF53C}" destId="{7D79A03C-0789-46A7-A38A-3380AB44C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5DA2D-6721-4769-BFFF-34A0EA97A0EF}" type="doc">
      <dgm:prSet loTypeId="urn:microsoft.com/office/officeart/2005/8/layout/vList3#1" loCatId="list" qsTypeId="urn:microsoft.com/office/officeart/2005/8/quickstyle/3d3" qsCatId="3D" csTypeId="urn:microsoft.com/office/officeart/2005/8/colors/accent2_3" csCatId="accent2" phldr="1"/>
      <dgm:spPr/>
    </dgm:pt>
    <dgm:pt modelId="{7F0ADAA9-A480-4373-9636-C76F614A135C}">
      <dgm:prSet phldrT="[Texto]" custT="1"/>
      <dgm:spPr/>
      <dgm:t>
        <a:bodyPr/>
        <a:lstStyle/>
        <a:p>
          <a:pPr algn="l"/>
          <a:r>
            <a:rPr lang="es-ES" sz="1800" b="1" dirty="0">
              <a:solidFill>
                <a:schemeClr val="tx1"/>
              </a:solidFill>
              <a:latin typeface="MS Reference Sans Serif" pitchFamily="34" charset="0"/>
            </a:rPr>
            <a:t>Nasal</a:t>
          </a:r>
          <a:r>
            <a:rPr lang="es-ES" sz="1800" b="0" dirty="0">
              <a:solidFill>
                <a:schemeClr val="tx1"/>
              </a:solidFill>
              <a:latin typeface="MS Reference Sans Serif" pitchFamily="34" charset="0"/>
            </a:rPr>
            <a:t>: El aire ingresa por la nariz y es limpiado, calentado y humedecido.  </a:t>
          </a:r>
        </a:p>
      </dgm:t>
    </dgm:pt>
    <dgm:pt modelId="{609263E4-EAB4-4A8A-8A42-98298B6B66D6}" type="par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919BDF9A-32C2-4806-967E-FC9B973E6DD2}" type="sib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2C9B9A07-DC79-4217-8E5F-890A1475B52C}">
      <dgm:prSet phldrT="[Texto]" custT="1"/>
      <dgm:spPr/>
      <dgm:t>
        <a:bodyPr/>
        <a:lstStyle/>
        <a:p>
          <a:pPr algn="l"/>
          <a:r>
            <a:rPr lang="es-ES" sz="1800" b="1" dirty="0">
              <a:solidFill>
                <a:schemeClr val="tx1"/>
              </a:solidFill>
              <a:latin typeface="MS Reference Sans Serif" pitchFamily="34" charset="0"/>
            </a:rPr>
            <a:t>Oral</a:t>
          </a:r>
          <a:r>
            <a:rPr lang="es-ES" sz="1800" b="0" dirty="0">
              <a:solidFill>
                <a:schemeClr val="tx1"/>
              </a:solidFill>
              <a:latin typeface="MS Reference Sans Serif" pitchFamily="34" charset="0"/>
            </a:rPr>
            <a:t>: El aire ingresa por la boca, pero este llegará sucio, frío y seco, favoreciendo ingreso de virus y bacterias.</a:t>
          </a:r>
        </a:p>
      </dgm:t>
    </dgm:pt>
    <dgm:pt modelId="{1A8A79D1-1573-4DAB-B085-5B7094DF55D0}" type="par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14FD65E9-9502-4096-AB73-E360110BFB56}" type="sib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7C54486E-F9AC-4BDE-BFA8-6721AE30B285}">
      <dgm:prSet phldrT="[Texto]" custT="1"/>
      <dgm:spPr/>
      <dgm:t>
        <a:bodyPr/>
        <a:lstStyle/>
        <a:p>
          <a:pPr algn="l"/>
          <a:r>
            <a:rPr lang="es-ES" sz="1800" b="1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Mixto</a:t>
          </a:r>
          <a:r>
            <a:rPr lang="es-ES" sz="1800" b="0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: Es una combinación de los modos respiratorios nasal y bucal.</a:t>
          </a:r>
        </a:p>
      </dgm:t>
    </dgm:pt>
    <dgm:pt modelId="{2DEC7851-6367-43E3-825E-1AD6963548A6}" type="par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53E034FC-BAB3-40E0-A7B7-8C541469F2DE}" type="sib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C1FC0564-046B-41E3-9603-88753304DE41}" type="pres">
      <dgm:prSet presAssocID="{7AA5DA2D-6721-4769-BFFF-34A0EA97A0EF}" presName="linearFlow" presStyleCnt="0">
        <dgm:presLayoutVars>
          <dgm:dir/>
          <dgm:resizeHandles val="exact"/>
        </dgm:presLayoutVars>
      </dgm:prSet>
      <dgm:spPr/>
    </dgm:pt>
    <dgm:pt modelId="{7A0614A3-5BEF-4961-A3E9-5CFAEC8442AA}" type="pres">
      <dgm:prSet presAssocID="{7F0ADAA9-A480-4373-9636-C76F614A135C}" presName="composite" presStyleCnt="0"/>
      <dgm:spPr/>
    </dgm:pt>
    <dgm:pt modelId="{254742E3-D243-4CA6-8FA4-99F3B8A8F338}" type="pres">
      <dgm:prSet presAssocID="{7F0ADAA9-A480-4373-9636-C76F614A135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E7724-1F91-4F33-8714-8C9CC4C0A0A9}" type="pres">
      <dgm:prSet presAssocID="{7F0ADAA9-A480-4373-9636-C76F614A135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77B15-4D5C-4534-B37E-0F6D001186BB}" type="pres">
      <dgm:prSet presAssocID="{919BDF9A-32C2-4806-967E-FC9B973E6DD2}" presName="spacing" presStyleCnt="0"/>
      <dgm:spPr/>
    </dgm:pt>
    <dgm:pt modelId="{C90AEA54-F2E2-4D0B-A48E-480829F6C2E9}" type="pres">
      <dgm:prSet presAssocID="{2C9B9A07-DC79-4217-8E5F-890A1475B52C}" presName="composite" presStyleCnt="0"/>
      <dgm:spPr/>
    </dgm:pt>
    <dgm:pt modelId="{D5D07B4F-22B7-4A80-896F-228AAD68F322}" type="pres">
      <dgm:prSet presAssocID="{2C9B9A07-DC79-4217-8E5F-890A1475B52C}" presName="imgShp" presStyleLbl="fgImgPlace1" presStyleIdx="1" presStyleCnt="3" custLinFactNeighborX="-4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135EA5-D499-44A3-BA04-E407F936F2F4}" type="pres">
      <dgm:prSet presAssocID="{2C9B9A07-DC79-4217-8E5F-890A1475B5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CE06C-EF54-4EBC-84D4-4DCCC59D3382}" type="pres">
      <dgm:prSet presAssocID="{14FD65E9-9502-4096-AB73-E360110BFB56}" presName="spacing" presStyleCnt="0"/>
      <dgm:spPr/>
    </dgm:pt>
    <dgm:pt modelId="{1115B3BD-8683-483D-828E-D0E0AC8CF856}" type="pres">
      <dgm:prSet presAssocID="{7C54486E-F9AC-4BDE-BFA8-6721AE30B285}" presName="composite" presStyleCnt="0"/>
      <dgm:spPr/>
    </dgm:pt>
    <dgm:pt modelId="{1D53A440-C158-4B7A-AE00-B04C957F5552}" type="pres">
      <dgm:prSet presAssocID="{7C54486E-F9AC-4BDE-BFA8-6721AE30B2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E98FD3-AD2D-4E58-B17D-68A00F5288B2}" type="pres">
      <dgm:prSet presAssocID="{7C54486E-F9AC-4BDE-BFA8-6721AE30B285}" presName="txShp" presStyleLbl="node1" presStyleIdx="2" presStyleCnt="3" custScaleY="813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A74FDE-4860-49D7-9069-2A99E80927EB}" type="presOf" srcId="{7AA5DA2D-6721-4769-BFFF-34A0EA97A0EF}" destId="{C1FC0564-046B-41E3-9603-88753304DE41}" srcOrd="0" destOrd="0" presId="urn:microsoft.com/office/officeart/2005/8/layout/vList3#1"/>
    <dgm:cxn modelId="{51F510B6-5960-418F-AA5D-5DD75BFE5F55}" srcId="{7AA5DA2D-6721-4769-BFFF-34A0EA97A0EF}" destId="{7C54486E-F9AC-4BDE-BFA8-6721AE30B285}" srcOrd="2" destOrd="0" parTransId="{2DEC7851-6367-43E3-825E-1AD6963548A6}" sibTransId="{53E034FC-BAB3-40E0-A7B7-8C541469F2DE}"/>
    <dgm:cxn modelId="{BF220FB9-4A54-458E-BC12-3627158CDEA5}" type="presOf" srcId="{7C54486E-F9AC-4BDE-BFA8-6721AE30B285}" destId="{ADE98FD3-AD2D-4E58-B17D-68A00F5288B2}" srcOrd="0" destOrd="0" presId="urn:microsoft.com/office/officeart/2005/8/layout/vList3#1"/>
    <dgm:cxn modelId="{2BBC71D8-F18D-4C42-92F6-02DD7C0A3DB9}" srcId="{7AA5DA2D-6721-4769-BFFF-34A0EA97A0EF}" destId="{7F0ADAA9-A480-4373-9636-C76F614A135C}" srcOrd="0" destOrd="0" parTransId="{609263E4-EAB4-4A8A-8A42-98298B6B66D6}" sibTransId="{919BDF9A-32C2-4806-967E-FC9B973E6DD2}"/>
    <dgm:cxn modelId="{1466088F-B9F4-4C59-A411-E0AD9FC80D4C}" type="presOf" srcId="{2C9B9A07-DC79-4217-8E5F-890A1475B52C}" destId="{0E135EA5-D499-44A3-BA04-E407F936F2F4}" srcOrd="0" destOrd="0" presId="urn:microsoft.com/office/officeart/2005/8/layout/vList3#1"/>
    <dgm:cxn modelId="{A9FF0472-74E2-4EED-8C96-148F2B322FA5}" srcId="{7AA5DA2D-6721-4769-BFFF-34A0EA97A0EF}" destId="{2C9B9A07-DC79-4217-8E5F-890A1475B52C}" srcOrd="1" destOrd="0" parTransId="{1A8A79D1-1573-4DAB-B085-5B7094DF55D0}" sibTransId="{14FD65E9-9502-4096-AB73-E360110BFB56}"/>
    <dgm:cxn modelId="{7CD516B6-ED55-4A23-8846-E61177C41BF4}" type="presOf" srcId="{7F0ADAA9-A480-4373-9636-C76F614A135C}" destId="{E3FE7724-1F91-4F33-8714-8C9CC4C0A0A9}" srcOrd="0" destOrd="0" presId="urn:microsoft.com/office/officeart/2005/8/layout/vList3#1"/>
    <dgm:cxn modelId="{CF8D8135-6CDD-426C-AFE8-41774322D0EC}" type="presParOf" srcId="{C1FC0564-046B-41E3-9603-88753304DE41}" destId="{7A0614A3-5BEF-4961-A3E9-5CFAEC8442AA}" srcOrd="0" destOrd="0" presId="urn:microsoft.com/office/officeart/2005/8/layout/vList3#1"/>
    <dgm:cxn modelId="{8411415C-1E5D-4494-8BA9-9292CEF6B77C}" type="presParOf" srcId="{7A0614A3-5BEF-4961-A3E9-5CFAEC8442AA}" destId="{254742E3-D243-4CA6-8FA4-99F3B8A8F338}" srcOrd="0" destOrd="0" presId="urn:microsoft.com/office/officeart/2005/8/layout/vList3#1"/>
    <dgm:cxn modelId="{A482D3BD-2ED6-4376-ADD7-66EA2B6DC6F9}" type="presParOf" srcId="{7A0614A3-5BEF-4961-A3E9-5CFAEC8442AA}" destId="{E3FE7724-1F91-4F33-8714-8C9CC4C0A0A9}" srcOrd="1" destOrd="0" presId="urn:microsoft.com/office/officeart/2005/8/layout/vList3#1"/>
    <dgm:cxn modelId="{AB912ADD-F28A-4595-82C4-D4EAD3810716}" type="presParOf" srcId="{C1FC0564-046B-41E3-9603-88753304DE41}" destId="{0AB77B15-4D5C-4534-B37E-0F6D001186BB}" srcOrd="1" destOrd="0" presId="urn:microsoft.com/office/officeart/2005/8/layout/vList3#1"/>
    <dgm:cxn modelId="{FF1BB84B-9280-40E6-A7B4-C4CE00C02596}" type="presParOf" srcId="{C1FC0564-046B-41E3-9603-88753304DE41}" destId="{C90AEA54-F2E2-4D0B-A48E-480829F6C2E9}" srcOrd="2" destOrd="0" presId="urn:microsoft.com/office/officeart/2005/8/layout/vList3#1"/>
    <dgm:cxn modelId="{F8047A88-CBE6-498B-A440-59082BA2964F}" type="presParOf" srcId="{C90AEA54-F2E2-4D0B-A48E-480829F6C2E9}" destId="{D5D07B4F-22B7-4A80-896F-228AAD68F322}" srcOrd="0" destOrd="0" presId="urn:microsoft.com/office/officeart/2005/8/layout/vList3#1"/>
    <dgm:cxn modelId="{D8C32BA4-32D9-44DD-A98B-9B3056229814}" type="presParOf" srcId="{C90AEA54-F2E2-4D0B-A48E-480829F6C2E9}" destId="{0E135EA5-D499-44A3-BA04-E407F936F2F4}" srcOrd="1" destOrd="0" presId="urn:microsoft.com/office/officeart/2005/8/layout/vList3#1"/>
    <dgm:cxn modelId="{E04E2D25-F2F4-44D0-9964-76932DB0E75B}" type="presParOf" srcId="{C1FC0564-046B-41E3-9603-88753304DE41}" destId="{DAECE06C-EF54-4EBC-84D4-4DCCC59D3382}" srcOrd="3" destOrd="0" presId="urn:microsoft.com/office/officeart/2005/8/layout/vList3#1"/>
    <dgm:cxn modelId="{F9BE8D15-C6F7-4701-BD70-201C80439EB0}" type="presParOf" srcId="{C1FC0564-046B-41E3-9603-88753304DE41}" destId="{1115B3BD-8683-483D-828E-D0E0AC8CF856}" srcOrd="4" destOrd="0" presId="urn:microsoft.com/office/officeart/2005/8/layout/vList3#1"/>
    <dgm:cxn modelId="{FC06564F-D5DE-4790-8EA3-423C54832437}" type="presParOf" srcId="{1115B3BD-8683-483D-828E-D0E0AC8CF856}" destId="{1D53A440-C158-4B7A-AE00-B04C957F5552}" srcOrd="0" destOrd="0" presId="urn:microsoft.com/office/officeart/2005/8/layout/vList3#1"/>
    <dgm:cxn modelId="{7B5F3E1D-1678-4B09-AF59-EC4056105977}" type="presParOf" srcId="{1115B3BD-8683-483D-828E-D0E0AC8CF856}" destId="{ADE98FD3-AD2D-4E58-B17D-68A00F5288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9D1A-E751-664B-8CE3-EF2C32633499}">
      <dsp:nvSpPr>
        <dsp:cNvPr id="0" name=""/>
        <dsp:cNvSpPr/>
      </dsp:nvSpPr>
      <dsp:spPr>
        <a:xfrm>
          <a:off x="2383" y="1451146"/>
          <a:ext cx="2904265" cy="1161706"/>
        </a:xfrm>
        <a:prstGeom prst="chevron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bg2">
                  <a:lumMod val="10000"/>
                </a:schemeClr>
              </a:solidFill>
              <a:latin typeface="Calisto MT" panose="02040603050505030304" pitchFamily="18" charset="0"/>
            </a:rPr>
            <a:t>Parámetros Respiratorios</a:t>
          </a:r>
        </a:p>
      </dsp:txBody>
      <dsp:txXfrm>
        <a:off x="583236" y="1451146"/>
        <a:ext cx="1742559" cy="1161706"/>
      </dsp:txXfrm>
    </dsp:sp>
    <dsp:sp modelId="{05AB202E-AA12-934F-B7EC-9451FDC46302}">
      <dsp:nvSpPr>
        <dsp:cNvPr id="0" name=""/>
        <dsp:cNvSpPr/>
      </dsp:nvSpPr>
      <dsp:spPr>
        <a:xfrm>
          <a:off x="2616222" y="1451146"/>
          <a:ext cx="2904265" cy="1161706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Postura</a:t>
          </a:r>
        </a:p>
      </dsp:txBody>
      <dsp:txXfrm>
        <a:off x="3197075" y="1451146"/>
        <a:ext cx="1742559" cy="1161706"/>
      </dsp:txXfrm>
    </dsp:sp>
    <dsp:sp modelId="{B42E86BF-29ED-784F-9538-7192C15D9790}">
      <dsp:nvSpPr>
        <dsp:cNvPr id="0" name=""/>
        <dsp:cNvSpPr/>
      </dsp:nvSpPr>
      <dsp:spPr>
        <a:xfrm>
          <a:off x="5230061" y="1451146"/>
          <a:ext cx="2904265" cy="116170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2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rPr>
            <a:t>Parámetros de Tonicidad</a:t>
          </a:r>
        </a:p>
      </dsp:txBody>
      <dsp:txXfrm>
        <a:off x="5810914" y="1451146"/>
        <a:ext cx="1742559" cy="1161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E76A9-2564-E14A-82F6-FCC4CD4DF503}">
      <dsp:nvSpPr>
        <dsp:cNvPr id="0" name=""/>
        <dsp:cNvSpPr/>
      </dsp:nvSpPr>
      <dsp:spPr>
        <a:xfrm>
          <a:off x="387727" y="0"/>
          <a:ext cx="816181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>
              <a:latin typeface="Calisto MT" panose="02040603050505030304" pitchFamily="18" charset="0"/>
            </a:rPr>
            <a:t>Parámetros Respiratorios</a:t>
          </a:r>
        </a:p>
      </dsp:txBody>
      <dsp:txXfrm>
        <a:off x="426264" y="38537"/>
        <a:ext cx="8084743" cy="1238671"/>
      </dsp:txXfrm>
    </dsp:sp>
    <dsp:sp modelId="{DED83A07-4E7A-EE4F-95AC-006E7E1F4CCF}">
      <dsp:nvSpPr>
        <dsp:cNvPr id="0" name=""/>
        <dsp:cNvSpPr/>
      </dsp:nvSpPr>
      <dsp:spPr>
        <a:xfrm>
          <a:off x="9487" y="1470600"/>
          <a:ext cx="4915801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solidFill>
            <a:schemeClr val="accent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alisto MT" panose="02040603050505030304" pitchFamily="18" charset="0"/>
            </a:rPr>
            <a:t>Músculos Respiratorios</a:t>
          </a:r>
        </a:p>
      </dsp:txBody>
      <dsp:txXfrm>
        <a:off x="48024" y="1509137"/>
        <a:ext cx="4838727" cy="1238671"/>
      </dsp:txXfrm>
    </dsp:sp>
    <dsp:sp modelId="{77194937-5A45-044F-BBC0-CF960068BD45}">
      <dsp:nvSpPr>
        <dsp:cNvPr id="0" name=""/>
        <dsp:cNvSpPr/>
      </dsp:nvSpPr>
      <dsp:spPr>
        <a:xfrm>
          <a:off x="9487" y="2941038"/>
          <a:ext cx="281553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alisto MT" panose="02040603050505030304" pitchFamily="18" charset="0"/>
            </a:rPr>
            <a:t>Coordinación Fonorrespiratoria</a:t>
          </a:r>
        </a:p>
      </dsp:txBody>
      <dsp:txXfrm>
        <a:off x="48024" y="2979575"/>
        <a:ext cx="2738463" cy="1238671"/>
      </dsp:txXfrm>
    </dsp:sp>
    <dsp:sp modelId="{4C623B4A-AF00-754E-8C8F-A6A413E93C87}">
      <dsp:nvSpPr>
        <dsp:cNvPr id="0" name=""/>
        <dsp:cNvSpPr/>
      </dsp:nvSpPr>
      <dsp:spPr>
        <a:xfrm>
          <a:off x="2889781" y="2941038"/>
          <a:ext cx="203550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solidFill>
            <a:schemeClr val="tx1"/>
          </a:solidFill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listo MT" panose="02040603050505030304" pitchFamily="18" charset="0"/>
            </a:rPr>
            <a:t>Apoyo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listo MT" panose="02040603050505030304" pitchFamily="18" charset="0"/>
            </a:rPr>
            <a:t>Respiratorio</a:t>
          </a:r>
        </a:p>
      </dsp:txBody>
      <dsp:txXfrm>
        <a:off x="2928318" y="2979575"/>
        <a:ext cx="1958433" cy="1238671"/>
      </dsp:txXfrm>
    </dsp:sp>
    <dsp:sp modelId="{FA0F2B24-A6E9-7646-B130-751264A12349}">
      <dsp:nvSpPr>
        <dsp:cNvPr id="0" name=""/>
        <dsp:cNvSpPr/>
      </dsp:nvSpPr>
      <dsp:spPr>
        <a:xfrm>
          <a:off x="5054800" y="1470600"/>
          <a:ext cx="1541805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Calisto MT" panose="02040603050505030304" pitchFamily="18" charset="0"/>
            </a:rPr>
            <a:t>Tipo Respiratorio</a:t>
          </a:r>
        </a:p>
      </dsp:txBody>
      <dsp:txXfrm>
        <a:off x="5093337" y="1509137"/>
        <a:ext cx="1464731" cy="1238671"/>
      </dsp:txXfrm>
    </dsp:sp>
    <dsp:sp modelId="{DE02A824-DFF5-864F-A2BF-1BE81F61253B}">
      <dsp:nvSpPr>
        <dsp:cNvPr id="0" name=""/>
        <dsp:cNvSpPr/>
      </dsp:nvSpPr>
      <dsp:spPr>
        <a:xfrm>
          <a:off x="5027556" y="2941201"/>
          <a:ext cx="1541805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Alto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Medio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Bajo </a:t>
          </a:r>
        </a:p>
      </dsp:txBody>
      <dsp:txXfrm>
        <a:off x="5066093" y="2979738"/>
        <a:ext cx="1464731" cy="1238671"/>
      </dsp:txXfrm>
    </dsp:sp>
    <dsp:sp modelId="{F5C8A8A6-AD5B-344C-AD4C-E0D6A3164E0F}">
      <dsp:nvSpPr>
        <dsp:cNvPr id="0" name=""/>
        <dsp:cNvSpPr/>
      </dsp:nvSpPr>
      <dsp:spPr>
        <a:xfrm>
          <a:off x="6726117" y="1470600"/>
          <a:ext cx="2201667" cy="131574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bg1"/>
              </a:solidFill>
              <a:latin typeface="Calisto MT" panose="02040603050505030304" pitchFamily="18" charset="0"/>
            </a:rPr>
            <a:t>Modo Respiratorio</a:t>
          </a:r>
        </a:p>
      </dsp:txBody>
      <dsp:txXfrm>
        <a:off x="6764654" y="1509137"/>
        <a:ext cx="2124593" cy="1238671"/>
      </dsp:txXfrm>
    </dsp:sp>
    <dsp:sp modelId="{44352FBE-9D34-824B-8A18-3C0A1673F329}">
      <dsp:nvSpPr>
        <dsp:cNvPr id="0" name=""/>
        <dsp:cNvSpPr/>
      </dsp:nvSpPr>
      <dsp:spPr>
        <a:xfrm>
          <a:off x="6726117" y="2941038"/>
          <a:ext cx="2201667" cy="131574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Permeabilidad Nasal</a:t>
          </a:r>
        </a:p>
      </dsp:txBody>
      <dsp:txXfrm>
        <a:off x="6764654" y="2979575"/>
        <a:ext cx="2124593" cy="123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EE5B-2874-45E9-913C-D80D3A6413E1}">
      <dsp:nvSpPr>
        <dsp:cNvPr id="0" name=""/>
        <dsp:cNvSpPr/>
      </dsp:nvSpPr>
      <dsp:spPr>
        <a:xfrm rot="5400000">
          <a:off x="4647883" y="-1832972"/>
          <a:ext cx="1334743" cy="50025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sto MT" panose="02040603050505030304" pitchFamily="18" charset="0"/>
            </a:rPr>
            <a:t>Hombros se elevan, se abulta el pecho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sto MT" panose="02040603050505030304" pitchFamily="18" charset="0"/>
            </a:rPr>
            <a:t>Aumenta la tonicidad cervical y limita la movilización de aire</a:t>
          </a:r>
        </a:p>
      </dsp:txBody>
      <dsp:txXfrm rot="-5400000">
        <a:off x="2813959" y="66109"/>
        <a:ext cx="4937435" cy="1204429"/>
      </dsp:txXfrm>
    </dsp:sp>
    <dsp:sp modelId="{F3707ACC-7990-478C-B8B6-DCD5CF08B42A}">
      <dsp:nvSpPr>
        <dsp:cNvPr id="0" name=""/>
        <dsp:cNvSpPr/>
      </dsp:nvSpPr>
      <dsp:spPr>
        <a:xfrm>
          <a:off x="0" y="60756"/>
          <a:ext cx="2813958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Costal Alta o Costal Superior o Clavicular o Torácica Superior</a:t>
          </a:r>
        </a:p>
      </dsp:txBody>
      <dsp:txXfrm>
        <a:off x="59318" y="120074"/>
        <a:ext cx="2695322" cy="1096498"/>
      </dsp:txXfrm>
    </dsp:sp>
    <dsp:sp modelId="{B4D2C5EE-2C72-4E84-817E-765180A810DE}">
      <dsp:nvSpPr>
        <dsp:cNvPr id="0" name=""/>
        <dsp:cNvSpPr/>
      </dsp:nvSpPr>
      <dsp:spPr>
        <a:xfrm rot="5400000">
          <a:off x="4834396" y="-499721"/>
          <a:ext cx="972108" cy="5007482"/>
        </a:xfrm>
        <a:prstGeom prst="round2SameRect">
          <a:avLst/>
        </a:prstGeom>
        <a:solidFill>
          <a:schemeClr val="accent2">
            <a:tint val="40000"/>
            <a:alpha val="90000"/>
            <a:hueOff val="-914569"/>
            <a:satOff val="-22089"/>
            <a:lumOff val="-21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914569"/>
              <a:satOff val="-22089"/>
              <a:lumOff val="-2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sto MT" panose="02040603050505030304" pitchFamily="18" charset="0"/>
            </a:rPr>
            <a:t>Se abulta el abdomen y expanden costillas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sto MT" panose="02040603050505030304" pitchFamily="18" charset="0"/>
            </a:rPr>
            <a:t>Método más eficaz.</a:t>
          </a:r>
        </a:p>
      </dsp:txBody>
      <dsp:txXfrm rot="-5400000">
        <a:off x="2816709" y="1565420"/>
        <a:ext cx="4960028" cy="877200"/>
      </dsp:txXfrm>
    </dsp:sp>
    <dsp:sp modelId="{531B906C-5C08-4F4E-9140-F12DAC007661}">
      <dsp:nvSpPr>
        <dsp:cNvPr id="0" name=""/>
        <dsp:cNvSpPr/>
      </dsp:nvSpPr>
      <dsp:spPr>
        <a:xfrm>
          <a:off x="0" y="1396452"/>
          <a:ext cx="2816709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Costodiafragmática o Torácica Media</a:t>
          </a:r>
        </a:p>
      </dsp:txBody>
      <dsp:txXfrm>
        <a:off x="59318" y="1455770"/>
        <a:ext cx="2698073" cy="1096498"/>
      </dsp:txXfrm>
    </dsp:sp>
    <dsp:sp modelId="{7D79A03C-0789-46A7-A38A-3380AB44C6A1}">
      <dsp:nvSpPr>
        <dsp:cNvPr id="0" name=""/>
        <dsp:cNvSpPr/>
      </dsp:nvSpPr>
      <dsp:spPr>
        <a:xfrm rot="5400000">
          <a:off x="4834396" y="776170"/>
          <a:ext cx="972108" cy="5007482"/>
        </a:xfrm>
        <a:prstGeom prst="round2SameRect">
          <a:avLst/>
        </a:prstGeom>
        <a:solidFill>
          <a:schemeClr val="accent2">
            <a:tint val="40000"/>
            <a:alpha val="90000"/>
            <a:hueOff val="-1829138"/>
            <a:satOff val="-44179"/>
            <a:lumOff val="-437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29138"/>
              <a:satOff val="-44179"/>
              <a:lumOff val="-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sto MT" panose="02040603050505030304" pitchFamily="18" charset="0"/>
            </a:rPr>
            <a:t>Expansión de abdomen en la inspiración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sto MT" panose="02040603050505030304" pitchFamily="18" charset="0"/>
            </a:rPr>
            <a:t>No se expanden costillas y se manejan menos volúmenes de aire</a:t>
          </a:r>
        </a:p>
      </dsp:txBody>
      <dsp:txXfrm rot="-5400000">
        <a:off x="2816709" y="2841311"/>
        <a:ext cx="4960028" cy="877200"/>
      </dsp:txXfrm>
    </dsp:sp>
    <dsp:sp modelId="{FD705DF0-4993-4B6E-9269-05A79A7FEF6C}">
      <dsp:nvSpPr>
        <dsp:cNvPr id="0" name=""/>
        <dsp:cNvSpPr/>
      </dsp:nvSpPr>
      <dsp:spPr>
        <a:xfrm>
          <a:off x="0" y="2672344"/>
          <a:ext cx="2816709" cy="121513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Diafragmática o Abdominal</a:t>
          </a:r>
        </a:p>
      </dsp:txBody>
      <dsp:txXfrm>
        <a:off x="59318" y="2731662"/>
        <a:ext cx="2698073" cy="1096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7724-1F91-4F33-8714-8C9CC4C0A0A9}">
      <dsp:nvSpPr>
        <dsp:cNvPr id="0" name=""/>
        <dsp:cNvSpPr/>
      </dsp:nvSpPr>
      <dsp:spPr>
        <a:xfrm rot="10800000">
          <a:off x="1735615" y="376"/>
          <a:ext cx="5629060" cy="127107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  <a:latin typeface="MS Reference Sans Serif" pitchFamily="34" charset="0"/>
            </a:rPr>
            <a:t>Nasal</a:t>
          </a:r>
          <a:r>
            <a:rPr lang="es-ES" sz="1800" b="0" kern="1200" dirty="0">
              <a:solidFill>
                <a:schemeClr val="tx1"/>
              </a:solidFill>
              <a:latin typeface="MS Reference Sans Serif" pitchFamily="34" charset="0"/>
            </a:rPr>
            <a:t>: El aire ingresa por la nariz y es limpiado, calentado y humedecido.  </a:t>
          </a:r>
        </a:p>
      </dsp:txBody>
      <dsp:txXfrm rot="10800000">
        <a:off x="2053384" y="376"/>
        <a:ext cx="5311291" cy="1271076"/>
      </dsp:txXfrm>
    </dsp:sp>
    <dsp:sp modelId="{254742E3-D243-4CA6-8FA4-99F3B8A8F338}">
      <dsp:nvSpPr>
        <dsp:cNvPr id="0" name=""/>
        <dsp:cNvSpPr/>
      </dsp:nvSpPr>
      <dsp:spPr>
        <a:xfrm>
          <a:off x="1100076" y="376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35EA5-D499-44A3-BA04-E407F936F2F4}">
      <dsp:nvSpPr>
        <dsp:cNvPr id="0" name=""/>
        <dsp:cNvSpPr/>
      </dsp:nvSpPr>
      <dsp:spPr>
        <a:xfrm rot="10800000">
          <a:off x="1735615" y="1650879"/>
          <a:ext cx="5629060" cy="1271076"/>
        </a:xfrm>
        <a:prstGeom prst="homePlate">
          <a:avLst/>
        </a:prstGeom>
        <a:solidFill>
          <a:schemeClr val="accent2">
            <a:shade val="80000"/>
            <a:hueOff val="390829"/>
            <a:satOff val="-14825"/>
            <a:lumOff val="17538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  <a:latin typeface="MS Reference Sans Serif" pitchFamily="34" charset="0"/>
            </a:rPr>
            <a:t>Oral</a:t>
          </a:r>
          <a:r>
            <a:rPr lang="es-ES" sz="1800" b="0" kern="1200" dirty="0">
              <a:solidFill>
                <a:schemeClr val="tx1"/>
              </a:solidFill>
              <a:latin typeface="MS Reference Sans Serif" pitchFamily="34" charset="0"/>
            </a:rPr>
            <a:t>: El aire ingresa por la boca, pero este llegará sucio, frío y seco, favoreciendo ingreso de virus y bacterias.</a:t>
          </a:r>
        </a:p>
      </dsp:txBody>
      <dsp:txXfrm rot="10800000">
        <a:off x="2053384" y="1650879"/>
        <a:ext cx="5311291" cy="1271076"/>
      </dsp:txXfrm>
    </dsp:sp>
    <dsp:sp modelId="{D5D07B4F-22B7-4A80-896F-228AAD68F322}">
      <dsp:nvSpPr>
        <dsp:cNvPr id="0" name=""/>
        <dsp:cNvSpPr/>
      </dsp:nvSpPr>
      <dsp:spPr>
        <a:xfrm>
          <a:off x="1037717" y="1650879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E98FD3-AD2D-4E58-B17D-68A00F5288B2}">
      <dsp:nvSpPr>
        <dsp:cNvPr id="0" name=""/>
        <dsp:cNvSpPr/>
      </dsp:nvSpPr>
      <dsp:spPr>
        <a:xfrm rot="10800000">
          <a:off x="1735615" y="3420119"/>
          <a:ext cx="5629060" cy="1033601"/>
        </a:xfrm>
        <a:prstGeom prst="homePlate">
          <a:avLst/>
        </a:prstGeom>
        <a:solidFill>
          <a:schemeClr val="accent2">
            <a:shade val="80000"/>
            <a:hueOff val="781659"/>
            <a:satOff val="-29649"/>
            <a:lumOff val="35077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Mixto</a:t>
          </a:r>
          <a:r>
            <a:rPr lang="es-ES" sz="1800" b="0" kern="1200" dirty="0">
              <a:solidFill>
                <a:schemeClr val="bg2">
                  <a:lumMod val="25000"/>
                </a:schemeClr>
              </a:solidFill>
              <a:latin typeface="MS Reference Sans Serif" pitchFamily="34" charset="0"/>
            </a:rPr>
            <a:t>: Es una combinación de los modos respiratorios nasal y bucal.</a:t>
          </a:r>
        </a:p>
      </dsp:txBody>
      <dsp:txXfrm rot="10800000">
        <a:off x="1994015" y="3420119"/>
        <a:ext cx="5370660" cy="1033601"/>
      </dsp:txXfrm>
    </dsp:sp>
    <dsp:sp modelId="{1D53A440-C158-4B7A-AE00-B04C957F5552}">
      <dsp:nvSpPr>
        <dsp:cNvPr id="0" name=""/>
        <dsp:cNvSpPr/>
      </dsp:nvSpPr>
      <dsp:spPr>
        <a:xfrm>
          <a:off x="1100076" y="3301381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7729E-B312-4429-A5B0-564C9CDF5E60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66DD-E116-482E-8AB1-900A68A2ED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72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CC58E8-1E70-E644-8F9E-93050A8346E1}" type="slidenum">
              <a:rPr lang="es-ES">
                <a:latin typeface="Calibri" charset="0"/>
              </a:rPr>
              <a:pPr eaLnBrk="1" hangingPunct="1"/>
              <a:t>8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ACAB45-5B5A-B343-83E1-E72E390793BF}" type="slidenum">
              <a:rPr lang="es-ES">
                <a:latin typeface="Calibri" charset="0"/>
              </a:rPr>
              <a:pPr eaLnBrk="1" hangingPunct="1"/>
              <a:t>9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33D5EC-F09F-9B41-8C81-19BCD6FFCA01}" type="slidenum">
              <a:rPr lang="es-ES">
                <a:latin typeface="Calibri" charset="0"/>
              </a:rPr>
              <a:pPr eaLnBrk="1" hangingPunct="1"/>
              <a:t>10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5E32FD-5501-437D-8F11-AF18452280A3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cepto.de/energ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epto.de/ritmo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27" y="2415653"/>
            <a:ext cx="7772400" cy="1820056"/>
          </a:xfrm>
        </p:spPr>
        <p:txBody>
          <a:bodyPr/>
          <a:lstStyle/>
          <a:p>
            <a:r>
              <a:rPr lang="es-MX" dirty="0">
                <a:latin typeface="Calisto MT" panose="02040603050505030304" pitchFamily="18" charset="0"/>
              </a:rPr>
              <a:t>Parámetros Vocales </a:t>
            </a:r>
            <a:br>
              <a:rPr lang="es-MX" dirty="0">
                <a:latin typeface="Calisto MT" panose="02040603050505030304" pitchFamily="18" charset="0"/>
              </a:rPr>
            </a:br>
            <a:r>
              <a:rPr lang="es-MX" dirty="0">
                <a:latin typeface="Calisto MT" panose="02040603050505030304" pitchFamily="18" charset="0"/>
              </a:rPr>
              <a:t>No Locutivos </a:t>
            </a:r>
            <a:endParaRPr lang="es-CL" dirty="0">
              <a:latin typeface="Calisto MT" panose="020406030505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7388" y="4221088"/>
            <a:ext cx="7770812" cy="2140260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Pamela </a:t>
            </a:r>
            <a:r>
              <a:rPr lang="es-MX" sz="1800">
                <a:solidFill>
                  <a:schemeClr val="tx1"/>
                </a:solidFill>
                <a:latin typeface="Calisto MT" panose="02040603050505030304" pitchFamily="18" charset="0"/>
              </a:rPr>
              <a:t>Díaz </a:t>
            </a:r>
            <a:endParaRPr lang="es-MX" sz="18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Fonoaudióloga</a:t>
            </a: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Educación y Salud Vocal </a:t>
            </a: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Facultad de Derecho Universidad de Chile </a:t>
            </a:r>
          </a:p>
          <a:p>
            <a:r>
              <a:rPr lang="es-MX" sz="1800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3572374" cy="19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946150"/>
            <a:ext cx="8906005" cy="5386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  <a:latin typeface="Calisto MT" panose="02040603050505030304" pitchFamily="18" charset="0"/>
              </a:rPr>
              <a:t>Existen tres maneras de ingresar el aire a nuestros pulmones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65085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32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es-ES" sz="3200" dirty="0">
                <a:solidFill>
                  <a:srgbClr val="000000"/>
                </a:solidFill>
                <a:latin typeface="Calisto MT" panose="02040603050505030304" pitchFamily="18" charset="0"/>
              </a:rPr>
              <a:t>Modos  Respiratorios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237535979"/>
              </p:ext>
            </p:extLst>
          </p:nvPr>
        </p:nvGraphicFramePr>
        <p:xfrm>
          <a:off x="542508" y="1700808"/>
          <a:ext cx="8464753" cy="45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976665" cy="4752528"/>
          </a:xfrm>
        </p:spPr>
      </p:pic>
    </p:spTree>
    <p:extLst>
      <p:ext uri="{BB962C8B-B14F-4D97-AF65-F5344CB8AC3E}">
        <p14:creationId xmlns:p14="http://schemas.microsoft.com/office/powerpoint/2010/main" val="3320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493201" cy="1202485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alisto MT" panose="02040603050505030304" pitchFamily="18" charset="0"/>
              </a:rPr>
              <a:t>Coordinación </a:t>
            </a:r>
            <a:br>
              <a:rPr lang="es-ES" sz="3200" dirty="0">
                <a:latin typeface="Calisto MT" panose="02040603050505030304" pitchFamily="18" charset="0"/>
              </a:rPr>
            </a:br>
            <a:r>
              <a:rPr lang="es-ES" sz="3200" dirty="0" err="1">
                <a:latin typeface="Calisto MT" panose="02040603050505030304" pitchFamily="18" charset="0"/>
              </a:rPr>
              <a:t>Fonorrespiratoria</a:t>
            </a:r>
            <a:endParaRPr lang="es-ES" sz="3200" dirty="0">
              <a:latin typeface="Calisto MT" panose="020406030505050303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63040" y="2996953"/>
            <a:ext cx="6196405" cy="27261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Coordinación o sincronización que existe entre la musculatura implicada en la fonación y la respiración.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Administración del aire inspirado para emitir el habla.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E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5133161" cy="1202485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listo MT" panose="02040603050505030304" pitchFamily="18" charset="0"/>
              </a:rPr>
              <a:t>Apoyo Respiratorio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Soporte Muscular respiratorio que debe tener  la producción de la voz.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Dinámico y flexible, sin provocar tensiones ni rigideces.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Más frecuente en voz profesional.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29820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2132856"/>
            <a:ext cx="6196405" cy="323017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Tiempo que es capaz una persona de mantener la espiración o salida de aire, después de una inspiración profunda o forzada.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8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Nos ayuda a conocer acerca del control espiratorio de la persona.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5472608" cy="1202485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alisto MT" panose="02040603050505030304" pitchFamily="18" charset="0"/>
              </a:rPr>
              <a:t/>
            </a:r>
            <a:br>
              <a:rPr lang="es-ES" sz="3200" dirty="0">
                <a:latin typeface="Calisto MT" panose="02040603050505030304" pitchFamily="18" charset="0"/>
              </a:rPr>
            </a:br>
            <a:r>
              <a:rPr lang="es-ES" sz="2700" dirty="0">
                <a:latin typeface="Calisto MT" panose="02040603050505030304" pitchFamily="18" charset="0"/>
              </a:rPr>
              <a:t>Tiempo máximo de Espiración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974408"/>
            <a:ext cx="216024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909025" cy="146692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listo MT" panose="02040603050505030304" pitchFamily="18" charset="0"/>
              </a:rPr>
              <a:t>Permeabilidad Nasal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Capacidad de ingreso de aire a través de las narinas en forma separada.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Calisto MT" panose="02040603050505030304" pitchFamily="18" charset="0"/>
              </a:rPr>
              <a:t>Puede evaluarse si la permeabilidad es pareja por ambas narinas y si es posible inspirar vía nasal sin agitarse.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25094"/>
            <a:ext cx="2304256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404969" cy="1202485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Calisto MT" panose="02040603050505030304" pitchFamily="18" charset="0"/>
              </a:rPr>
              <a:t>Postura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6211" y="2204864"/>
            <a:ext cx="6196405" cy="4248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Calisto MT" panose="02040603050505030304" pitchFamily="18" charset="0"/>
              </a:rPr>
              <a:t>Permite el equilibrio del cuerpo en las distintas posiciones del espacio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Calisto MT" panose="02040603050505030304" pitchFamily="18" charset="0"/>
              </a:rPr>
              <a:t>Una alteración de la postura puede promover la compensación muscular inadecuada afectando la eficiencia fonatoria, calidad de resonancia y apoyo respiratorio, alterado , entre otras.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latin typeface="Calisto MT" panose="02040603050505030304" pitchFamily="18" charset="0"/>
              </a:rPr>
              <a:t>Una postura correcta es la alineación del cuerpo con máxima eficiencia fonatoria (mejor producción con mínimo esfuerzo).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250053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sz="3600" dirty="0">
                <a:latin typeface="Calisto MT" panose="02040603050505030304" pitchFamily="18" charset="0"/>
              </a:rPr>
              <a:t>Postura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988840"/>
            <a:ext cx="3528392" cy="360362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888432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Calisto MT" panose="02040603050505030304" pitchFamily="18" charset="0"/>
              </a:rPr>
              <a:t>Postura y Actividades Cotidianas</a:t>
            </a:r>
          </a:p>
        </p:txBody>
      </p:sp>
      <p:pic>
        <p:nvPicPr>
          <p:cNvPr id="4" name="Marcador de contenido 3" descr="posturas-inadecua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1381880" cy="2060562"/>
          </a:xfrm>
        </p:spPr>
      </p:pic>
      <p:pic>
        <p:nvPicPr>
          <p:cNvPr id="5" name="Imagen 4" descr="postura inadecu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2552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4413081" cy="1202485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Tonicidad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88841"/>
            <a:ext cx="6196405" cy="374441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>
                <a:latin typeface="Calisto MT" panose="02040603050505030304" pitchFamily="18" charset="0"/>
              </a:rPr>
              <a:t>La tensión muscular que se da en la región de cabeza y cuello responde a un antiguo reflejo de defensa, en donde el estrés significa peligro físico y se produce tensión en esta musculatura como consecuencia de ello.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8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>
                <a:latin typeface="Calisto MT" panose="02040603050505030304" pitchFamily="18" charset="0"/>
              </a:rPr>
              <a:t>Aunque en la actualidad el estrés es causado con gran frecuencia por situaciones que no requieren una respuesta física, subsiste el mismo y viejo modelo de conducta y aún respondemos a una situación de estrés (físico, emocional o mental) contrayendo inconscientemente los músculos del cuello. 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80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8000" dirty="0">
                <a:latin typeface="Calisto MT" panose="02040603050505030304" pitchFamily="18" charset="0"/>
              </a:rPr>
              <a:t>En la medida que esta conducta permanece en el tiempo, puede adquirir un carácter crónico 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52" y="692697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>
                <a:latin typeface="Calisto MT" panose="02040603050505030304" pitchFamily="18" charset="0"/>
              </a:rPr>
              <a:t>¿Qué son los parámetros</a:t>
            </a:r>
            <a:br>
              <a:rPr lang="es-ES" sz="4000" dirty="0">
                <a:latin typeface="Calisto MT" panose="02040603050505030304" pitchFamily="18" charset="0"/>
              </a:rPr>
            </a:br>
            <a:r>
              <a:rPr lang="es-ES" sz="4000" dirty="0">
                <a:latin typeface="Calisto MT" panose="02040603050505030304" pitchFamily="18" charset="0"/>
              </a:rPr>
              <a:t> No Locutivos?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>
                <a:latin typeface="Calisto MT" panose="02040603050505030304" pitchFamily="18" charset="0"/>
              </a:rPr>
              <a:t>Son Parámetros que están involucrados en la producción de la voz que “no suenan” ni pueden distinguirse </a:t>
            </a:r>
            <a:r>
              <a:rPr lang="es-ES" dirty="0" err="1">
                <a:latin typeface="Calisto MT" panose="02040603050505030304" pitchFamily="18" charset="0"/>
              </a:rPr>
              <a:t>psicoacústicamente</a:t>
            </a:r>
            <a:r>
              <a:rPr lang="es-ES" dirty="0">
                <a:latin typeface="Calisto MT" panose="02040603050505030304" pitchFamily="18" charset="0"/>
              </a:rPr>
              <a:t> en forma directa, pero inciden en la producción de los parámetros locutivos</a:t>
            </a:r>
            <a:r>
              <a:rPr lang="es-ES" dirty="0"/>
              <a:t>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2466685"/>
              </p:ext>
            </p:extLst>
          </p:nvPr>
        </p:nvGraphicFramePr>
        <p:xfrm>
          <a:off x="548718" y="2858211"/>
          <a:ext cx="8136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9" y="817582"/>
            <a:ext cx="7016660" cy="1202485"/>
          </a:xfrm>
        </p:spPr>
        <p:txBody>
          <a:bodyPr/>
          <a:lstStyle/>
          <a:p>
            <a:r>
              <a:rPr lang="es-MX" sz="3200" dirty="0">
                <a:latin typeface="Calisto MT" panose="02040603050505030304" pitchFamily="18" charset="0"/>
              </a:rPr>
              <a:t>Tono Muscular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7" y="1917799"/>
            <a:ext cx="6624736" cy="395947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s-MX" sz="18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sz="26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El tono muscular, también conocido como tensión</a:t>
            </a:r>
            <a:r>
              <a:rPr lang="es-MX" sz="6200" b="1" dirty="0">
                <a:latin typeface="Calisto MT" panose="02040603050505030304" pitchFamily="18" charset="0"/>
              </a:rPr>
              <a:t> muscular</a:t>
            </a:r>
            <a:r>
              <a:rPr lang="es-MX" sz="6200" dirty="0">
                <a:latin typeface="Calisto MT" panose="02040603050505030304" pitchFamily="18" charset="0"/>
              </a:rPr>
              <a:t> residual o tono, es la contracción parcial, pasiva y continua de los músculos. </a:t>
            </a:r>
          </a:p>
          <a:p>
            <a:pPr marL="0" indent="0">
              <a:buNone/>
            </a:pPr>
            <a:endParaRPr lang="es-MX" sz="6200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Ayuda a mantener la postura y la fonación 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62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sz="6200" dirty="0">
                <a:latin typeface="Calisto MT" panose="02040603050505030304" pitchFamily="18" charset="0"/>
              </a:rPr>
              <a:t>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 err="1">
                <a:latin typeface="Calisto MT" panose="02040603050505030304" pitchFamily="18" charset="0"/>
              </a:rPr>
              <a:t>Hipertonico</a:t>
            </a:r>
            <a:r>
              <a:rPr lang="es-MX" sz="6200" dirty="0">
                <a:latin typeface="Calisto MT" panose="0204060305050503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Normal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6200" dirty="0">
                <a:latin typeface="Calisto MT" panose="02040603050505030304" pitchFamily="18" charset="0"/>
              </a:rPr>
              <a:t>Hipotonía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6" y="764704"/>
            <a:ext cx="18490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BEC42-D728-2545-B211-7B343565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Lo que nunca debemos olvidar !!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D3655-DD1D-8241-9BE8-F9E6F034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El autocuidado es el primer paso para cuidar de ti mismo .</a:t>
            </a:r>
          </a:p>
          <a:p>
            <a:r>
              <a:rPr lang="es-CL" dirty="0"/>
              <a:t>Dormir lo necesario </a:t>
            </a:r>
          </a:p>
          <a:p>
            <a:r>
              <a:rPr lang="es-CL" dirty="0"/>
              <a:t>Beber agua , hidratación</a:t>
            </a:r>
          </a:p>
          <a:p>
            <a:r>
              <a:rPr lang="es-CL" dirty="0"/>
              <a:t>Actividad física </a:t>
            </a:r>
          </a:p>
          <a:p>
            <a:r>
              <a:rPr lang="es-CL" dirty="0"/>
              <a:t>Dejar los azucares y alimentos procesados </a:t>
            </a:r>
          </a:p>
          <a:p>
            <a:r>
              <a:rPr lang="es-CL" dirty="0"/>
              <a:t>Eliminar el </a:t>
            </a:r>
            <a:r>
              <a:rPr lang="es-CL" dirty="0" err="1"/>
              <a:t>benzoespireno</a:t>
            </a:r>
            <a:r>
              <a:rPr lang="es-CL" dirty="0"/>
              <a:t> </a:t>
            </a:r>
          </a:p>
          <a:p>
            <a:r>
              <a:rPr lang="es-CL" dirty="0"/>
              <a:t> No gritar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Vida simple , pensamiento elevado. </a:t>
            </a:r>
          </a:p>
          <a:p>
            <a:pPr marL="0" indent="0">
              <a:buNone/>
            </a:pPr>
            <a:r>
              <a:rPr lang="es-CL" dirty="0"/>
              <a:t>             </a:t>
            </a:r>
          </a:p>
          <a:p>
            <a:pPr marL="0" indent="0">
              <a:buNone/>
            </a:pPr>
            <a:r>
              <a:rPr lang="es-CL" dirty="0"/>
              <a:t>                                                            Mantenerse Positivo .</a:t>
            </a:r>
          </a:p>
          <a:p>
            <a:pPr marL="0" indent="0">
              <a:buNone/>
            </a:pPr>
            <a:r>
              <a:rPr lang="es-CL" dirty="0"/>
              <a:t> 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759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Calisto MT" panose="02040603050505030304" pitchFamily="18" charset="0"/>
              </a:rPr>
              <a:t>Muchas Gracias </a:t>
            </a:r>
            <a:r>
              <a:rPr lang="es-MX" sz="4000" dirty="0"/>
              <a:t>. 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3603625" cy="2749847"/>
          </a:xfrm>
        </p:spPr>
      </p:pic>
      <p:sp>
        <p:nvSpPr>
          <p:cNvPr id="5" name="AutoShape 2" descr="Sri KRISHNA by Manu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3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4701113" cy="1202485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Calisto MT" panose="02040603050505030304" pitchFamily="18" charset="0"/>
              </a:rPr>
              <a:t>Respiración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s-MX" sz="20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Desde la nariz hasta los pulmones y en general, todos los órganos que componen el sistema respiratorio, son los encargados de captar el oxígeno y llevarlo al cuerpo. </a:t>
            </a:r>
          </a:p>
          <a:p>
            <a:pPr marL="0" indent="0">
              <a:buNone/>
            </a:pPr>
            <a:endParaRPr lang="es-MX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Esto permitirá por ejemplo,</a:t>
            </a:r>
            <a:r>
              <a:rPr lang="es-MX" b="1" dirty="0">
                <a:latin typeface="Calisto MT" panose="02040603050505030304" pitchFamily="18" charset="0"/>
              </a:rPr>
              <a:t> oxigenar la sangre o sintetizar azúcares para obtener </a:t>
            </a:r>
            <a:r>
              <a:rPr lang="es-MX" b="1" dirty="0">
                <a:latin typeface="Calisto MT" panose="02040603050505030304" pitchFamily="18" charset="0"/>
                <a:hlinkClick r:id="rId2"/>
              </a:rPr>
              <a:t>energía</a:t>
            </a:r>
            <a:r>
              <a:rPr lang="es-MX" dirty="0">
                <a:latin typeface="Calisto MT" panose="02040603050505030304" pitchFamily="18" charset="0"/>
              </a:rPr>
              <a:t>. </a:t>
            </a:r>
          </a:p>
          <a:p>
            <a:pPr marL="0" indent="0">
              <a:buNone/>
            </a:pPr>
            <a:r>
              <a:rPr lang="es-MX" dirty="0">
                <a:latin typeface="Calisto MT" panose="02040603050505030304" pitchFamily="18" charset="0"/>
              </a:rPr>
              <a:t>Todos los tejidos celulares requieren del oxígeno para llevar a cabo sus funciones.</a:t>
            </a:r>
            <a:br>
              <a:rPr lang="es-MX" dirty="0">
                <a:latin typeface="Calisto MT" panose="02040603050505030304" pitchFamily="18" charset="0"/>
              </a:rPr>
            </a:br>
            <a:r>
              <a:rPr lang="es-MX" dirty="0">
                <a:latin typeface="Calisto MT" panose="02040603050505030304" pitchFamily="18" charset="0"/>
              </a:rPr>
              <a:t/>
            </a:r>
            <a:br>
              <a:rPr lang="es-MX" dirty="0">
                <a:latin typeface="Calisto MT" panose="02040603050505030304" pitchFamily="18" charset="0"/>
              </a:rPr>
            </a:br>
            <a:endParaRPr lang="es-MX" dirty="0">
              <a:latin typeface="Calisto MT" panose="02040603050505030304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22322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0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El proceso de respirar presenta tres </a:t>
            </a:r>
            <a:r>
              <a:rPr lang="es-MX" sz="7200" u="sng" dirty="0">
                <a:latin typeface="Calisto MT" panose="02040603050505030304" pitchFamily="18" charset="0"/>
                <a:hlinkClick r:id="rId2"/>
              </a:rPr>
              <a:t>ritmos</a:t>
            </a:r>
            <a:r>
              <a:rPr lang="es-MX" sz="7200" dirty="0">
                <a:latin typeface="Calisto MT" panose="02040603050505030304" pitchFamily="18" charset="0"/>
              </a:rPr>
              <a:t>, que se mencionan a continuación, pero en cuanto a la biomecánica de la oxigenación son sólo dos, inspiración y espiración.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>
                <a:latin typeface="Calisto MT" panose="02040603050505030304" pitchFamily="18" charset="0"/>
              </a:rPr>
              <a:t>Inspiración:</a:t>
            </a:r>
            <a:r>
              <a:rPr lang="es-MX" sz="7200" dirty="0">
                <a:latin typeface="Calisto MT" panose="02040603050505030304" pitchFamily="18" charset="0"/>
              </a:rPr>
              <a:t> Conocida como </a:t>
            </a:r>
            <a:r>
              <a:rPr lang="es-MX" sz="7200" i="1" dirty="0">
                <a:latin typeface="Calisto MT" panose="02040603050505030304" pitchFamily="18" charset="0"/>
              </a:rPr>
              <a:t>inhalación , e</a:t>
            </a:r>
            <a:r>
              <a:rPr lang="es-MX" sz="7200" dirty="0">
                <a:latin typeface="Calisto MT" panose="02040603050505030304" pitchFamily="18" charset="0"/>
              </a:rPr>
              <a:t>s el momento donde se trae el aire desde el exterior hacia el interior del organismo 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la caja torácica se expande y a su vez el diafragma desciende, generando el espacio suficiente para que los pulmones se llenen de aire. </a:t>
            </a:r>
            <a:endParaRPr lang="es-MX" sz="7200" b="1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>
                <a:latin typeface="Calisto MT" panose="02040603050505030304" pitchFamily="18" charset="0"/>
              </a:rPr>
              <a:t>Pausa o retención : </a:t>
            </a:r>
            <a:r>
              <a:rPr lang="es-MX" sz="7200" dirty="0">
                <a:latin typeface="Calisto MT" panose="02040603050505030304" pitchFamily="18" charset="0"/>
              </a:rPr>
              <a:t>Instante en que el aire es mantenido en la cavidad pulmonar 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7200" b="1" dirty="0">
              <a:latin typeface="Calisto MT" panose="020406030505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7200" b="1" dirty="0">
                <a:latin typeface="Calisto MT" panose="02040603050505030304" pitchFamily="18" charset="0"/>
              </a:rPr>
              <a:t>Espiración.</a:t>
            </a:r>
            <a:r>
              <a:rPr lang="es-MX" sz="7200" dirty="0">
                <a:latin typeface="Calisto MT" panose="02040603050505030304" pitchFamily="18" charset="0"/>
              </a:rPr>
              <a:t> O también llamada exhalación 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7200" dirty="0">
                <a:latin typeface="Calisto MT" panose="02040603050505030304" pitchFamily="18" charset="0"/>
              </a:rPr>
              <a:t> Es el proceso de expulsión del aire y sus desechos (o lo que no se requiere en el organismo como el dióxido de carbono), donde el diafragma y las costillas retorna a su lugar, los músculos que se retrajeron en la inspiración se relajan haciendo que el aire sea expulsado de los pulmones</a:t>
            </a:r>
            <a:r>
              <a:rPr lang="es-MX" sz="4500" dirty="0">
                <a:latin typeface="Calisto MT" panose="02040603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03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Respiración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984643"/>
              </p:ext>
            </p:extLst>
          </p:nvPr>
        </p:nvGraphicFramePr>
        <p:xfrm>
          <a:off x="0" y="2204864"/>
          <a:ext cx="8937273" cy="425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64704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Respiración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172272" cy="468052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endParaRPr lang="es-CL" dirty="0"/>
          </a:p>
          <a:p>
            <a:pPr>
              <a:buNone/>
            </a:pP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47750"/>
            <a:ext cx="6800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Músculos Respiratorios</a:t>
            </a:r>
          </a:p>
        </p:txBody>
      </p:sp>
      <p:pic>
        <p:nvPicPr>
          <p:cNvPr id="4" name="Picture 4" descr="0002288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19" y="1844824"/>
            <a:ext cx="5800725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268761"/>
            <a:ext cx="7632848" cy="792088"/>
          </a:xfrm>
        </p:spPr>
        <p:txBody>
          <a:bodyPr anchor="b"/>
          <a:lstStyle/>
          <a:p>
            <a:pPr algn="l" eaLnBrk="1" hangingPunct="1"/>
            <a:r>
              <a:rPr lang="es-ES" sz="2000" dirty="0">
                <a:solidFill>
                  <a:srgbClr val="000000"/>
                </a:solidFill>
                <a:latin typeface="Calisto MT" panose="02040603050505030304" pitchFamily="18" charset="0"/>
              </a:rPr>
              <a:t>Identificaremos 3 tipos según la zona que se moviliza durante el proceso de respiración</a:t>
            </a:r>
            <a:r>
              <a:rPr lang="es-ES" sz="2400" dirty="0">
                <a:solidFill>
                  <a:srgbClr val="000000"/>
                </a:solidFill>
                <a:latin typeface="Calisto MT" panose="02040603050505030304" pitchFamily="18" charset="0"/>
              </a:rPr>
              <a:t>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07704" y="260350"/>
            <a:ext cx="51169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4400" dirty="0">
              <a:solidFill>
                <a:srgbClr val="000000"/>
              </a:solidFill>
              <a:ea typeface="+mn-ea"/>
            </a:endParaRPr>
          </a:p>
          <a:p>
            <a:pPr>
              <a:defRPr/>
            </a:pPr>
            <a:r>
              <a:rPr lang="es-ES" sz="4400" dirty="0">
                <a:solidFill>
                  <a:srgbClr val="000000"/>
                </a:solidFill>
              </a:rPr>
              <a:t>     </a:t>
            </a:r>
            <a:r>
              <a:rPr lang="es-ES" sz="3600" dirty="0">
                <a:solidFill>
                  <a:srgbClr val="000000"/>
                </a:solidFill>
                <a:latin typeface="Calisto MT" panose="02040603050505030304" pitchFamily="18" charset="0"/>
              </a:rPr>
              <a:t>Tipos  Respiratorios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67167714"/>
              </p:ext>
            </p:extLst>
          </p:nvPr>
        </p:nvGraphicFramePr>
        <p:xfrm>
          <a:off x="611560" y="2564904"/>
          <a:ext cx="78241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9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424863" cy="611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4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1743</TotalTime>
  <Words>635</Words>
  <Application>Microsoft Office PowerPoint</Application>
  <PresentationFormat>Presentación en pantalla (4:3)</PresentationFormat>
  <Paragraphs>127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Brush Script MT</vt:lpstr>
      <vt:lpstr>Calibri</vt:lpstr>
      <vt:lpstr>Calisto MT</vt:lpstr>
      <vt:lpstr>Constantia</vt:lpstr>
      <vt:lpstr>Franklin Gothic Book</vt:lpstr>
      <vt:lpstr>MS Reference Sans Serif</vt:lpstr>
      <vt:lpstr>Rage Italic</vt:lpstr>
      <vt:lpstr>Wingdings</vt:lpstr>
      <vt:lpstr>Chincheta</vt:lpstr>
      <vt:lpstr>Parámetros Vocales  No Locutivos </vt:lpstr>
      <vt:lpstr>¿Qué son los parámetros  No Locutivos?</vt:lpstr>
      <vt:lpstr>Respiración </vt:lpstr>
      <vt:lpstr>Presentación de PowerPoint</vt:lpstr>
      <vt:lpstr>Respiración</vt:lpstr>
      <vt:lpstr>Respiración</vt:lpstr>
      <vt:lpstr>Músculos Respiratorios</vt:lpstr>
      <vt:lpstr>Identificaremos 3 tipos según la zona que se moviliza durante el proceso de respiración.</vt:lpstr>
      <vt:lpstr>Presentación de PowerPoint</vt:lpstr>
      <vt:lpstr>Existen tres maneras de ingresar el aire a nuestros pulmones</vt:lpstr>
      <vt:lpstr>Presentación de PowerPoint</vt:lpstr>
      <vt:lpstr>Coordinación  Fonorrespiratoria</vt:lpstr>
      <vt:lpstr>Apoyo Respiratorio</vt:lpstr>
      <vt:lpstr> Tiempo máximo de Espiración</vt:lpstr>
      <vt:lpstr>Permeabilidad Nasal</vt:lpstr>
      <vt:lpstr>Postura</vt:lpstr>
      <vt:lpstr> Postura</vt:lpstr>
      <vt:lpstr>Postura y Actividades Cotidianas</vt:lpstr>
      <vt:lpstr>Tonicidad </vt:lpstr>
      <vt:lpstr>Tono Muscular </vt:lpstr>
      <vt:lpstr>Lo que nunca debemos olvidar !!  </vt:lpstr>
      <vt:lpstr>Muchas Gracias .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 No Locutivos</dc:title>
  <dc:creator>Toshiba</dc:creator>
  <cp:lastModifiedBy>Docentes</cp:lastModifiedBy>
  <cp:revision>49</cp:revision>
  <dcterms:created xsi:type="dcterms:W3CDTF">2020-09-22T18:32:05Z</dcterms:created>
  <dcterms:modified xsi:type="dcterms:W3CDTF">2025-01-09T18:30:57Z</dcterms:modified>
</cp:coreProperties>
</file>