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ink/ink1.xml" ContentType="application/inkml+xml"/>
  <Override PartName="/ppt/ink/ink2.xml" ContentType="application/inkml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62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C4FBD3-E9EE-4040-B801-B8468DAC7F9F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E363EFA4-098D-418F-B21A-EA5E864E1D66}">
      <dgm:prSet phldrT="[Texto]"/>
      <dgm:spPr/>
      <dgm:t>
        <a:bodyPr/>
        <a:lstStyle/>
        <a:p>
          <a:r>
            <a:rPr lang="es-MX" dirty="0"/>
            <a:t>SEIA</a:t>
          </a:r>
          <a:endParaRPr lang="es-CL" dirty="0"/>
        </a:p>
      </dgm:t>
    </dgm:pt>
    <dgm:pt modelId="{D3CFBE63-4B8A-468C-B4D7-C38AAD5D3F11}" type="parTrans" cxnId="{BE8088A2-4172-41A4-B4ED-F2272A22EFB0}">
      <dgm:prSet/>
      <dgm:spPr/>
      <dgm:t>
        <a:bodyPr/>
        <a:lstStyle/>
        <a:p>
          <a:endParaRPr lang="es-CL"/>
        </a:p>
      </dgm:t>
    </dgm:pt>
    <dgm:pt modelId="{99A263A8-2778-4F40-BAFC-B8EE6790AAFC}" type="sibTrans" cxnId="{BE8088A2-4172-41A4-B4ED-F2272A22EFB0}">
      <dgm:prSet/>
      <dgm:spPr/>
      <dgm:t>
        <a:bodyPr/>
        <a:lstStyle/>
        <a:p>
          <a:endParaRPr lang="es-CL"/>
        </a:p>
      </dgm:t>
    </dgm:pt>
    <dgm:pt modelId="{0667C00C-BF72-4162-96E5-EDB9624A932D}">
      <dgm:prSet phldrT="[Texto]"/>
      <dgm:spPr/>
      <dgm:t>
        <a:bodyPr/>
        <a:lstStyle/>
        <a:p>
          <a:r>
            <a:rPr lang="es-MX" dirty="0"/>
            <a:t>Conservación ecosistémica</a:t>
          </a:r>
          <a:endParaRPr lang="es-CL" dirty="0"/>
        </a:p>
      </dgm:t>
    </dgm:pt>
    <dgm:pt modelId="{2D3D2376-207C-405D-985F-3703F4534B0A}" type="parTrans" cxnId="{183F1287-72E0-4AEE-868F-EB67DD76D39E}">
      <dgm:prSet/>
      <dgm:spPr/>
      <dgm:t>
        <a:bodyPr/>
        <a:lstStyle/>
        <a:p>
          <a:endParaRPr lang="es-CL"/>
        </a:p>
      </dgm:t>
    </dgm:pt>
    <dgm:pt modelId="{68DE958B-6A8D-4C04-9874-13E088D564B0}" type="sibTrans" cxnId="{183F1287-72E0-4AEE-868F-EB67DD76D39E}">
      <dgm:prSet/>
      <dgm:spPr/>
      <dgm:t>
        <a:bodyPr/>
        <a:lstStyle/>
        <a:p>
          <a:endParaRPr lang="es-CL"/>
        </a:p>
      </dgm:t>
    </dgm:pt>
    <dgm:pt modelId="{126DDAE2-E9F6-4DA5-B378-51698C89173E}">
      <dgm:prSet phldrT="[Texto]"/>
      <dgm:spPr/>
      <dgm:t>
        <a:bodyPr/>
        <a:lstStyle/>
        <a:p>
          <a:r>
            <a:rPr lang="es-MX" dirty="0"/>
            <a:t>Economía local</a:t>
          </a:r>
          <a:endParaRPr lang="es-CL" dirty="0"/>
        </a:p>
      </dgm:t>
    </dgm:pt>
    <dgm:pt modelId="{D90A4F66-812E-418C-9CF9-11DF21EB8B8A}" type="parTrans" cxnId="{EC430A40-45BD-46B3-86E5-93B37BF2DEE7}">
      <dgm:prSet/>
      <dgm:spPr/>
      <dgm:t>
        <a:bodyPr/>
        <a:lstStyle/>
        <a:p>
          <a:endParaRPr lang="es-CL"/>
        </a:p>
      </dgm:t>
    </dgm:pt>
    <dgm:pt modelId="{AD7A2F0C-7F63-4A56-8709-C5476D8FE561}" type="sibTrans" cxnId="{EC430A40-45BD-46B3-86E5-93B37BF2DEE7}">
      <dgm:prSet/>
      <dgm:spPr/>
      <dgm:t>
        <a:bodyPr/>
        <a:lstStyle/>
        <a:p>
          <a:endParaRPr lang="es-CL"/>
        </a:p>
      </dgm:t>
    </dgm:pt>
    <dgm:pt modelId="{E78E6B2E-C524-472B-ABAC-5F99D53EC159}">
      <dgm:prSet phldrT="[Texto]"/>
      <dgm:spPr/>
      <dgm:t>
        <a:bodyPr/>
        <a:lstStyle/>
        <a:p>
          <a:r>
            <a:rPr lang="es-MX" dirty="0"/>
            <a:t>Patrimonio</a:t>
          </a:r>
          <a:endParaRPr lang="es-CL" dirty="0"/>
        </a:p>
      </dgm:t>
    </dgm:pt>
    <dgm:pt modelId="{A78D8FA5-9ADD-4734-A9C5-6BB191C1D4C2}" type="parTrans" cxnId="{1919B1A5-DA03-46EA-8EBB-EC59BA184A38}">
      <dgm:prSet/>
      <dgm:spPr/>
      <dgm:t>
        <a:bodyPr/>
        <a:lstStyle/>
        <a:p>
          <a:endParaRPr lang="es-CL"/>
        </a:p>
      </dgm:t>
    </dgm:pt>
    <dgm:pt modelId="{552E813C-BAEC-4F4A-9400-703FB30BFA35}" type="sibTrans" cxnId="{1919B1A5-DA03-46EA-8EBB-EC59BA184A38}">
      <dgm:prSet/>
      <dgm:spPr/>
      <dgm:t>
        <a:bodyPr/>
        <a:lstStyle/>
        <a:p>
          <a:endParaRPr lang="es-CL"/>
        </a:p>
      </dgm:t>
    </dgm:pt>
    <dgm:pt modelId="{509760B1-B383-46C4-82F0-16CC55688469}">
      <dgm:prSet phldrT="[Texto]"/>
      <dgm:spPr/>
      <dgm:t>
        <a:bodyPr/>
        <a:lstStyle/>
        <a:p>
          <a:r>
            <a:rPr lang="es-MX" dirty="0"/>
            <a:t>Ciudadanía</a:t>
          </a:r>
          <a:endParaRPr lang="es-CL" dirty="0"/>
        </a:p>
      </dgm:t>
    </dgm:pt>
    <dgm:pt modelId="{B5606889-F0EC-415E-8361-F2D49D2CC324}" type="parTrans" cxnId="{554C4C6F-F9EC-488A-94CC-A451C38DB8D5}">
      <dgm:prSet/>
      <dgm:spPr/>
      <dgm:t>
        <a:bodyPr/>
        <a:lstStyle/>
        <a:p>
          <a:endParaRPr lang="es-CL"/>
        </a:p>
      </dgm:t>
    </dgm:pt>
    <dgm:pt modelId="{D39BAA30-2D92-4999-99DB-009C09BAA3C6}" type="sibTrans" cxnId="{554C4C6F-F9EC-488A-94CC-A451C38DB8D5}">
      <dgm:prSet/>
      <dgm:spPr/>
      <dgm:t>
        <a:bodyPr/>
        <a:lstStyle/>
        <a:p>
          <a:endParaRPr lang="es-CL"/>
        </a:p>
      </dgm:t>
    </dgm:pt>
    <dgm:pt modelId="{9085DE0D-3795-4628-9DCE-A7697485DE68}" type="pres">
      <dgm:prSet presAssocID="{87C4FBD3-E9EE-4040-B801-B8468DAC7F9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EC4CD8C-3FC2-4D42-9DED-0A6E03E8F430}" type="pres">
      <dgm:prSet presAssocID="{E363EFA4-098D-418F-B21A-EA5E864E1D66}" presName="centerShape" presStyleLbl="node0" presStyleIdx="0" presStyleCnt="1"/>
      <dgm:spPr/>
    </dgm:pt>
    <dgm:pt modelId="{12519705-5D0B-4DB7-812B-0DFB29BCFFED}" type="pres">
      <dgm:prSet presAssocID="{2D3D2376-207C-405D-985F-3703F4534B0A}" presName="Name9" presStyleLbl="parChTrans1D2" presStyleIdx="0" presStyleCnt="4"/>
      <dgm:spPr/>
    </dgm:pt>
    <dgm:pt modelId="{98FAC27F-8C45-4AAD-A192-46554210AAC1}" type="pres">
      <dgm:prSet presAssocID="{2D3D2376-207C-405D-985F-3703F4534B0A}" presName="connTx" presStyleLbl="parChTrans1D2" presStyleIdx="0" presStyleCnt="4"/>
      <dgm:spPr/>
    </dgm:pt>
    <dgm:pt modelId="{1543FD47-0253-4DB1-BB67-D3F06F570549}" type="pres">
      <dgm:prSet presAssocID="{0667C00C-BF72-4162-96E5-EDB9624A932D}" presName="node" presStyleLbl="node1" presStyleIdx="0" presStyleCnt="4">
        <dgm:presLayoutVars>
          <dgm:bulletEnabled val="1"/>
        </dgm:presLayoutVars>
      </dgm:prSet>
      <dgm:spPr/>
    </dgm:pt>
    <dgm:pt modelId="{48B4C692-3259-4D97-B94E-9CEA36F0F4D4}" type="pres">
      <dgm:prSet presAssocID="{D90A4F66-812E-418C-9CF9-11DF21EB8B8A}" presName="Name9" presStyleLbl="parChTrans1D2" presStyleIdx="1" presStyleCnt="4"/>
      <dgm:spPr/>
    </dgm:pt>
    <dgm:pt modelId="{75D5BA1D-6B7C-453C-8F1F-E5CD7C5C6818}" type="pres">
      <dgm:prSet presAssocID="{D90A4F66-812E-418C-9CF9-11DF21EB8B8A}" presName="connTx" presStyleLbl="parChTrans1D2" presStyleIdx="1" presStyleCnt="4"/>
      <dgm:spPr/>
    </dgm:pt>
    <dgm:pt modelId="{9BE4C43D-61C9-4ADD-8A0E-29D9C02CA270}" type="pres">
      <dgm:prSet presAssocID="{126DDAE2-E9F6-4DA5-B378-51698C89173E}" presName="node" presStyleLbl="node1" presStyleIdx="1" presStyleCnt="4">
        <dgm:presLayoutVars>
          <dgm:bulletEnabled val="1"/>
        </dgm:presLayoutVars>
      </dgm:prSet>
      <dgm:spPr/>
    </dgm:pt>
    <dgm:pt modelId="{890F1293-17AB-4D5B-9AA4-BAC6B76C5B93}" type="pres">
      <dgm:prSet presAssocID="{A78D8FA5-9ADD-4734-A9C5-6BB191C1D4C2}" presName="Name9" presStyleLbl="parChTrans1D2" presStyleIdx="2" presStyleCnt="4"/>
      <dgm:spPr/>
    </dgm:pt>
    <dgm:pt modelId="{848382BB-1A85-460A-9EE5-0A574CE7F762}" type="pres">
      <dgm:prSet presAssocID="{A78D8FA5-9ADD-4734-A9C5-6BB191C1D4C2}" presName="connTx" presStyleLbl="parChTrans1D2" presStyleIdx="2" presStyleCnt="4"/>
      <dgm:spPr/>
    </dgm:pt>
    <dgm:pt modelId="{7C5B56A2-50F6-4CB1-BB29-786F1E6D8235}" type="pres">
      <dgm:prSet presAssocID="{E78E6B2E-C524-472B-ABAC-5F99D53EC159}" presName="node" presStyleLbl="node1" presStyleIdx="2" presStyleCnt="4">
        <dgm:presLayoutVars>
          <dgm:bulletEnabled val="1"/>
        </dgm:presLayoutVars>
      </dgm:prSet>
      <dgm:spPr/>
    </dgm:pt>
    <dgm:pt modelId="{EEF40DB6-6BB8-41D8-A3E1-5A41CE9F3B63}" type="pres">
      <dgm:prSet presAssocID="{B5606889-F0EC-415E-8361-F2D49D2CC324}" presName="Name9" presStyleLbl="parChTrans1D2" presStyleIdx="3" presStyleCnt="4"/>
      <dgm:spPr/>
    </dgm:pt>
    <dgm:pt modelId="{051BBF15-AB52-4875-9E47-C172E612619C}" type="pres">
      <dgm:prSet presAssocID="{B5606889-F0EC-415E-8361-F2D49D2CC324}" presName="connTx" presStyleLbl="parChTrans1D2" presStyleIdx="3" presStyleCnt="4"/>
      <dgm:spPr/>
    </dgm:pt>
    <dgm:pt modelId="{A3FB3BCC-C407-449B-ADFF-A18FE8E835DC}" type="pres">
      <dgm:prSet presAssocID="{509760B1-B383-46C4-82F0-16CC55688469}" presName="node" presStyleLbl="node1" presStyleIdx="3" presStyleCnt="4">
        <dgm:presLayoutVars>
          <dgm:bulletEnabled val="1"/>
        </dgm:presLayoutVars>
      </dgm:prSet>
      <dgm:spPr/>
    </dgm:pt>
  </dgm:ptLst>
  <dgm:cxnLst>
    <dgm:cxn modelId="{1F267010-9EE5-4C5B-829A-B3265B60AD7D}" type="presOf" srcId="{2D3D2376-207C-405D-985F-3703F4534B0A}" destId="{12519705-5D0B-4DB7-812B-0DFB29BCFFED}" srcOrd="0" destOrd="0" presId="urn:microsoft.com/office/officeart/2005/8/layout/radial1"/>
    <dgm:cxn modelId="{1C769723-6C5C-4F70-AE35-67579689D38A}" type="presOf" srcId="{D90A4F66-812E-418C-9CF9-11DF21EB8B8A}" destId="{75D5BA1D-6B7C-453C-8F1F-E5CD7C5C6818}" srcOrd="1" destOrd="0" presId="urn:microsoft.com/office/officeart/2005/8/layout/radial1"/>
    <dgm:cxn modelId="{EC430A40-45BD-46B3-86E5-93B37BF2DEE7}" srcId="{E363EFA4-098D-418F-B21A-EA5E864E1D66}" destId="{126DDAE2-E9F6-4DA5-B378-51698C89173E}" srcOrd="1" destOrd="0" parTransId="{D90A4F66-812E-418C-9CF9-11DF21EB8B8A}" sibTransId="{AD7A2F0C-7F63-4A56-8709-C5476D8FE561}"/>
    <dgm:cxn modelId="{8EC75062-9E55-4392-88EA-3A11D827CF7F}" type="presOf" srcId="{B5606889-F0EC-415E-8361-F2D49D2CC324}" destId="{EEF40DB6-6BB8-41D8-A3E1-5A41CE9F3B63}" srcOrd="0" destOrd="0" presId="urn:microsoft.com/office/officeart/2005/8/layout/radial1"/>
    <dgm:cxn modelId="{07F05B65-A078-4FC8-AB5A-B11FF4060D76}" type="presOf" srcId="{2D3D2376-207C-405D-985F-3703F4534B0A}" destId="{98FAC27F-8C45-4AAD-A192-46554210AAC1}" srcOrd="1" destOrd="0" presId="urn:microsoft.com/office/officeart/2005/8/layout/radial1"/>
    <dgm:cxn modelId="{403E646D-DBD1-4AE2-8F61-FF638B21A362}" type="presOf" srcId="{B5606889-F0EC-415E-8361-F2D49D2CC324}" destId="{051BBF15-AB52-4875-9E47-C172E612619C}" srcOrd="1" destOrd="0" presId="urn:microsoft.com/office/officeart/2005/8/layout/radial1"/>
    <dgm:cxn modelId="{554C4C6F-F9EC-488A-94CC-A451C38DB8D5}" srcId="{E363EFA4-098D-418F-B21A-EA5E864E1D66}" destId="{509760B1-B383-46C4-82F0-16CC55688469}" srcOrd="3" destOrd="0" parTransId="{B5606889-F0EC-415E-8361-F2D49D2CC324}" sibTransId="{D39BAA30-2D92-4999-99DB-009C09BAA3C6}"/>
    <dgm:cxn modelId="{D5F5B056-00CA-4BCF-970E-911292FAA130}" type="presOf" srcId="{509760B1-B383-46C4-82F0-16CC55688469}" destId="{A3FB3BCC-C407-449B-ADFF-A18FE8E835DC}" srcOrd="0" destOrd="0" presId="urn:microsoft.com/office/officeart/2005/8/layout/radial1"/>
    <dgm:cxn modelId="{183F1287-72E0-4AEE-868F-EB67DD76D39E}" srcId="{E363EFA4-098D-418F-B21A-EA5E864E1D66}" destId="{0667C00C-BF72-4162-96E5-EDB9624A932D}" srcOrd="0" destOrd="0" parTransId="{2D3D2376-207C-405D-985F-3703F4534B0A}" sibTransId="{68DE958B-6A8D-4C04-9874-13E088D564B0}"/>
    <dgm:cxn modelId="{8F956A91-B4E5-4799-87EA-4D0D740E592E}" type="presOf" srcId="{A78D8FA5-9ADD-4734-A9C5-6BB191C1D4C2}" destId="{848382BB-1A85-460A-9EE5-0A574CE7F762}" srcOrd="1" destOrd="0" presId="urn:microsoft.com/office/officeart/2005/8/layout/radial1"/>
    <dgm:cxn modelId="{02B57895-60C1-4786-854D-B210B4BE6E55}" type="presOf" srcId="{0667C00C-BF72-4162-96E5-EDB9624A932D}" destId="{1543FD47-0253-4DB1-BB67-D3F06F570549}" srcOrd="0" destOrd="0" presId="urn:microsoft.com/office/officeart/2005/8/layout/radial1"/>
    <dgm:cxn modelId="{FF536B9D-7F58-4E15-A630-B6CDB301DAAC}" type="presOf" srcId="{E78E6B2E-C524-472B-ABAC-5F99D53EC159}" destId="{7C5B56A2-50F6-4CB1-BB29-786F1E6D8235}" srcOrd="0" destOrd="0" presId="urn:microsoft.com/office/officeart/2005/8/layout/radial1"/>
    <dgm:cxn modelId="{BE8088A2-4172-41A4-B4ED-F2272A22EFB0}" srcId="{87C4FBD3-E9EE-4040-B801-B8468DAC7F9F}" destId="{E363EFA4-098D-418F-B21A-EA5E864E1D66}" srcOrd="0" destOrd="0" parTransId="{D3CFBE63-4B8A-468C-B4D7-C38AAD5D3F11}" sibTransId="{99A263A8-2778-4F40-BAFC-B8EE6790AAFC}"/>
    <dgm:cxn modelId="{1919B1A5-DA03-46EA-8EBB-EC59BA184A38}" srcId="{E363EFA4-098D-418F-B21A-EA5E864E1D66}" destId="{E78E6B2E-C524-472B-ABAC-5F99D53EC159}" srcOrd="2" destOrd="0" parTransId="{A78D8FA5-9ADD-4734-A9C5-6BB191C1D4C2}" sibTransId="{552E813C-BAEC-4F4A-9400-703FB30BFA35}"/>
    <dgm:cxn modelId="{29684DA9-AB3E-4203-8E8A-EB9B7E5C4B7C}" type="presOf" srcId="{E363EFA4-098D-418F-B21A-EA5E864E1D66}" destId="{EEC4CD8C-3FC2-4D42-9DED-0A6E03E8F430}" srcOrd="0" destOrd="0" presId="urn:microsoft.com/office/officeart/2005/8/layout/radial1"/>
    <dgm:cxn modelId="{EB6196D7-9F41-41D9-BF06-57690717C0B5}" type="presOf" srcId="{A78D8FA5-9ADD-4734-A9C5-6BB191C1D4C2}" destId="{890F1293-17AB-4D5B-9AA4-BAC6B76C5B93}" srcOrd="0" destOrd="0" presId="urn:microsoft.com/office/officeart/2005/8/layout/radial1"/>
    <dgm:cxn modelId="{C89BFBE3-C862-454F-9594-D7E33D577EA7}" type="presOf" srcId="{126DDAE2-E9F6-4DA5-B378-51698C89173E}" destId="{9BE4C43D-61C9-4ADD-8A0E-29D9C02CA270}" srcOrd="0" destOrd="0" presId="urn:microsoft.com/office/officeart/2005/8/layout/radial1"/>
    <dgm:cxn modelId="{BB12CFEE-9945-4224-9358-F8BDC2DA194E}" type="presOf" srcId="{87C4FBD3-E9EE-4040-B801-B8468DAC7F9F}" destId="{9085DE0D-3795-4628-9DCE-A7697485DE68}" srcOrd="0" destOrd="0" presId="urn:microsoft.com/office/officeart/2005/8/layout/radial1"/>
    <dgm:cxn modelId="{BD58E9F4-8DD5-43FF-886D-E959E486671F}" type="presOf" srcId="{D90A4F66-812E-418C-9CF9-11DF21EB8B8A}" destId="{48B4C692-3259-4D97-B94E-9CEA36F0F4D4}" srcOrd="0" destOrd="0" presId="urn:microsoft.com/office/officeart/2005/8/layout/radial1"/>
    <dgm:cxn modelId="{3EBDFD49-4C08-4005-A338-ED9B27E5DEC6}" type="presParOf" srcId="{9085DE0D-3795-4628-9DCE-A7697485DE68}" destId="{EEC4CD8C-3FC2-4D42-9DED-0A6E03E8F430}" srcOrd="0" destOrd="0" presId="urn:microsoft.com/office/officeart/2005/8/layout/radial1"/>
    <dgm:cxn modelId="{09EA2F7D-CA55-4F13-A6F8-978E25B4185B}" type="presParOf" srcId="{9085DE0D-3795-4628-9DCE-A7697485DE68}" destId="{12519705-5D0B-4DB7-812B-0DFB29BCFFED}" srcOrd="1" destOrd="0" presId="urn:microsoft.com/office/officeart/2005/8/layout/radial1"/>
    <dgm:cxn modelId="{0998B6D6-292E-4E8C-858B-063773E39F08}" type="presParOf" srcId="{12519705-5D0B-4DB7-812B-0DFB29BCFFED}" destId="{98FAC27F-8C45-4AAD-A192-46554210AAC1}" srcOrd="0" destOrd="0" presId="urn:microsoft.com/office/officeart/2005/8/layout/radial1"/>
    <dgm:cxn modelId="{0846B33B-3038-4C90-B83A-86E99C2E08D0}" type="presParOf" srcId="{9085DE0D-3795-4628-9DCE-A7697485DE68}" destId="{1543FD47-0253-4DB1-BB67-D3F06F570549}" srcOrd="2" destOrd="0" presId="urn:microsoft.com/office/officeart/2005/8/layout/radial1"/>
    <dgm:cxn modelId="{9CD7A115-2D6D-42FB-80F1-49C707EED735}" type="presParOf" srcId="{9085DE0D-3795-4628-9DCE-A7697485DE68}" destId="{48B4C692-3259-4D97-B94E-9CEA36F0F4D4}" srcOrd="3" destOrd="0" presId="urn:microsoft.com/office/officeart/2005/8/layout/radial1"/>
    <dgm:cxn modelId="{79779F09-3054-44F9-A473-CC6601765901}" type="presParOf" srcId="{48B4C692-3259-4D97-B94E-9CEA36F0F4D4}" destId="{75D5BA1D-6B7C-453C-8F1F-E5CD7C5C6818}" srcOrd="0" destOrd="0" presId="urn:microsoft.com/office/officeart/2005/8/layout/radial1"/>
    <dgm:cxn modelId="{8AD83F32-9146-4EF8-9348-4D6BFEF389CF}" type="presParOf" srcId="{9085DE0D-3795-4628-9DCE-A7697485DE68}" destId="{9BE4C43D-61C9-4ADD-8A0E-29D9C02CA270}" srcOrd="4" destOrd="0" presId="urn:microsoft.com/office/officeart/2005/8/layout/radial1"/>
    <dgm:cxn modelId="{1875A96E-2766-4EBC-A98B-A827686BCBCE}" type="presParOf" srcId="{9085DE0D-3795-4628-9DCE-A7697485DE68}" destId="{890F1293-17AB-4D5B-9AA4-BAC6B76C5B93}" srcOrd="5" destOrd="0" presId="urn:microsoft.com/office/officeart/2005/8/layout/radial1"/>
    <dgm:cxn modelId="{A2A1EADC-223C-4553-91A7-0E68B6CE8ED7}" type="presParOf" srcId="{890F1293-17AB-4D5B-9AA4-BAC6B76C5B93}" destId="{848382BB-1A85-460A-9EE5-0A574CE7F762}" srcOrd="0" destOrd="0" presId="urn:microsoft.com/office/officeart/2005/8/layout/radial1"/>
    <dgm:cxn modelId="{589413BB-391A-4191-87D0-7189B30360D4}" type="presParOf" srcId="{9085DE0D-3795-4628-9DCE-A7697485DE68}" destId="{7C5B56A2-50F6-4CB1-BB29-786F1E6D8235}" srcOrd="6" destOrd="0" presId="urn:microsoft.com/office/officeart/2005/8/layout/radial1"/>
    <dgm:cxn modelId="{52AEFFFE-378D-4E86-942C-9E4A142EB26B}" type="presParOf" srcId="{9085DE0D-3795-4628-9DCE-A7697485DE68}" destId="{EEF40DB6-6BB8-41D8-A3E1-5A41CE9F3B63}" srcOrd="7" destOrd="0" presId="urn:microsoft.com/office/officeart/2005/8/layout/radial1"/>
    <dgm:cxn modelId="{69CFE05F-BF93-48E5-8357-EFB2B291CCBC}" type="presParOf" srcId="{EEF40DB6-6BB8-41D8-A3E1-5A41CE9F3B63}" destId="{051BBF15-AB52-4875-9E47-C172E612619C}" srcOrd="0" destOrd="0" presId="urn:microsoft.com/office/officeart/2005/8/layout/radial1"/>
    <dgm:cxn modelId="{C9ABB13D-088C-4396-A11B-9429D48586FC}" type="presParOf" srcId="{9085DE0D-3795-4628-9DCE-A7697485DE68}" destId="{A3FB3BCC-C407-449B-ADFF-A18FE8E835DC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675E5B-06B0-4E1E-8C84-8059204C0C2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55F0DA59-D909-401C-BDA0-4018B7830270}">
      <dgm:prSet phldrT="[Texto]"/>
      <dgm:spPr/>
      <dgm:t>
        <a:bodyPr/>
        <a:lstStyle/>
        <a:p>
          <a:r>
            <a:rPr lang="es-MX" dirty="0"/>
            <a:t>Consejo de ministros para la sustentabilidad</a:t>
          </a:r>
          <a:endParaRPr lang="es-CL" dirty="0"/>
        </a:p>
      </dgm:t>
    </dgm:pt>
    <dgm:pt modelId="{55020592-FCF1-4533-98DE-F18649EF6BDA}" type="parTrans" cxnId="{7915F9D8-0460-43F2-A5B9-16051B03A1E9}">
      <dgm:prSet/>
      <dgm:spPr/>
      <dgm:t>
        <a:bodyPr/>
        <a:lstStyle/>
        <a:p>
          <a:endParaRPr lang="es-CL"/>
        </a:p>
      </dgm:t>
    </dgm:pt>
    <dgm:pt modelId="{2B5A39F9-B1C4-4742-8323-C1DFFB44CD99}" type="sibTrans" cxnId="{7915F9D8-0460-43F2-A5B9-16051B03A1E9}">
      <dgm:prSet/>
      <dgm:spPr/>
      <dgm:t>
        <a:bodyPr/>
        <a:lstStyle/>
        <a:p>
          <a:endParaRPr lang="es-CL"/>
        </a:p>
      </dgm:t>
    </dgm:pt>
    <dgm:pt modelId="{255F6BB3-1738-4942-82BF-3C2A7911186E}">
      <dgm:prSet phldrT="[Texto]" custT="1"/>
      <dgm:spPr/>
      <dgm:t>
        <a:bodyPr/>
        <a:lstStyle/>
        <a:p>
          <a:pPr algn="l"/>
          <a:r>
            <a:rPr lang="es-MX" sz="1800" dirty="0"/>
            <a:t>MMA                           Economía        Transportes</a:t>
          </a:r>
        </a:p>
        <a:p>
          <a:pPr algn="l"/>
          <a:r>
            <a:rPr lang="es-CL" sz="1800" dirty="0" err="1"/>
            <a:t>M.Salud</a:t>
          </a:r>
          <a:r>
            <a:rPr lang="es-CL" sz="1800" dirty="0"/>
            <a:t>                     Energía             Minería</a:t>
          </a:r>
        </a:p>
        <a:p>
          <a:pPr algn="l"/>
          <a:r>
            <a:rPr lang="es-CL" sz="1800" dirty="0"/>
            <a:t>Agricultura               MOP                    Hacienda                 Vivienda                    Planificación </a:t>
          </a:r>
        </a:p>
      </dgm:t>
    </dgm:pt>
    <dgm:pt modelId="{6237D665-1B21-47E8-AEC3-F09DEDC84B9F}" type="parTrans" cxnId="{84133C55-0620-4691-B115-06CECFA22F8E}">
      <dgm:prSet/>
      <dgm:spPr/>
      <dgm:t>
        <a:bodyPr/>
        <a:lstStyle/>
        <a:p>
          <a:endParaRPr lang="es-CL"/>
        </a:p>
      </dgm:t>
    </dgm:pt>
    <dgm:pt modelId="{ACBCFF87-B817-4237-93BB-0E95E294C239}" type="sibTrans" cxnId="{84133C55-0620-4691-B115-06CECFA22F8E}">
      <dgm:prSet/>
      <dgm:spPr/>
      <dgm:t>
        <a:bodyPr/>
        <a:lstStyle/>
        <a:p>
          <a:endParaRPr lang="es-CL"/>
        </a:p>
      </dgm:t>
    </dgm:pt>
    <dgm:pt modelId="{73F251A2-A838-4166-80E9-70DEEB9A297F}">
      <dgm:prSet phldrT="[Texto]" custT="1"/>
      <dgm:spPr/>
      <dgm:t>
        <a:bodyPr/>
        <a:lstStyle/>
        <a:p>
          <a:pPr algn="l"/>
          <a:r>
            <a:rPr lang="es-MX" sz="2000" b="0" i="0" dirty="0"/>
            <a:t>Este Consejo tiene como funciones principales las de proponer al Presidente de la República las políticas para el manejo uso y aprovechamiento sustentable de los recursos naturales renovables, los criterios de sustentabilidad que deben ser incorporados en la elaboración de éstas, la creación de las Áreas Protegidas del Estado y las políticas sectoriales que deben ser sometidas a evaluación ambiental estratégica; así como otros pronunciamientos generales sobre cuestiones establecidas en la ley</a:t>
          </a:r>
          <a:endParaRPr lang="es-CL" sz="2000" dirty="0"/>
        </a:p>
      </dgm:t>
    </dgm:pt>
    <dgm:pt modelId="{9749648F-20B0-41CE-91AA-961C5C68BD43}" type="parTrans" cxnId="{8DEFB3DF-49D8-4A1F-A0CD-4C5ABC8D9722}">
      <dgm:prSet/>
      <dgm:spPr/>
      <dgm:t>
        <a:bodyPr/>
        <a:lstStyle/>
        <a:p>
          <a:endParaRPr lang="es-CL"/>
        </a:p>
      </dgm:t>
    </dgm:pt>
    <dgm:pt modelId="{6E490F0D-55B1-4BF9-91FF-A37B3C5EAFD8}" type="sibTrans" cxnId="{8DEFB3DF-49D8-4A1F-A0CD-4C5ABC8D9722}">
      <dgm:prSet/>
      <dgm:spPr/>
      <dgm:t>
        <a:bodyPr/>
        <a:lstStyle/>
        <a:p>
          <a:endParaRPr lang="es-CL"/>
        </a:p>
      </dgm:t>
    </dgm:pt>
    <dgm:pt modelId="{9CB005A5-45F6-4E1A-BC6D-F63578193702}">
      <dgm:prSet phldrT="[Texto]"/>
      <dgm:spPr/>
      <dgm:t>
        <a:bodyPr/>
        <a:lstStyle/>
        <a:p>
          <a:r>
            <a:rPr lang="es-MX" dirty="0"/>
            <a:t>Comité de ministros </a:t>
          </a:r>
          <a:endParaRPr lang="es-CL" dirty="0"/>
        </a:p>
      </dgm:t>
    </dgm:pt>
    <dgm:pt modelId="{B0DECD11-903D-4C7B-AD4E-C2EE9ED0E1E9}" type="parTrans" cxnId="{CD8BE628-1156-4FD6-A2B2-0DF4E4094A33}">
      <dgm:prSet/>
      <dgm:spPr/>
      <dgm:t>
        <a:bodyPr/>
        <a:lstStyle/>
        <a:p>
          <a:endParaRPr lang="es-CL"/>
        </a:p>
      </dgm:t>
    </dgm:pt>
    <dgm:pt modelId="{FAC53A71-9562-4028-BC38-C4CEB4314ABC}" type="sibTrans" cxnId="{CD8BE628-1156-4FD6-A2B2-0DF4E4094A33}">
      <dgm:prSet/>
      <dgm:spPr/>
      <dgm:t>
        <a:bodyPr/>
        <a:lstStyle/>
        <a:p>
          <a:endParaRPr lang="es-CL"/>
        </a:p>
      </dgm:t>
    </dgm:pt>
    <dgm:pt modelId="{CE946F3A-4C05-4F13-A6C3-FE4B1686D5F5}">
      <dgm:prSet phldrT="[Texto]"/>
      <dgm:spPr/>
      <dgm:t>
        <a:bodyPr/>
        <a:lstStyle/>
        <a:p>
          <a:pPr algn="l"/>
          <a:r>
            <a:rPr lang="es-MX" dirty="0"/>
            <a:t>MMA</a:t>
          </a:r>
        </a:p>
        <a:p>
          <a:pPr algn="l"/>
          <a:r>
            <a:rPr lang="es-MX" dirty="0"/>
            <a:t>M. Salud</a:t>
          </a:r>
        </a:p>
        <a:p>
          <a:pPr algn="l"/>
          <a:r>
            <a:rPr lang="es-MX" dirty="0"/>
            <a:t>Economía fomentó y turismo </a:t>
          </a:r>
        </a:p>
        <a:p>
          <a:pPr algn="l"/>
          <a:r>
            <a:rPr lang="es-MX" dirty="0"/>
            <a:t>Agricultura</a:t>
          </a:r>
        </a:p>
        <a:p>
          <a:pPr algn="l"/>
          <a:r>
            <a:rPr lang="es-MX" dirty="0"/>
            <a:t>Energía y minería </a:t>
          </a:r>
          <a:endParaRPr lang="es-CL" dirty="0"/>
        </a:p>
      </dgm:t>
    </dgm:pt>
    <dgm:pt modelId="{78D9D2E0-8580-4A13-B335-595C38EF51C3}" type="parTrans" cxnId="{7F1A770A-3794-4F32-9F25-0B6E0D4310D7}">
      <dgm:prSet/>
      <dgm:spPr/>
      <dgm:t>
        <a:bodyPr/>
        <a:lstStyle/>
        <a:p>
          <a:endParaRPr lang="es-CL"/>
        </a:p>
      </dgm:t>
    </dgm:pt>
    <dgm:pt modelId="{6DDB8200-1B4C-4D6C-87E9-6598EDDF1964}" type="sibTrans" cxnId="{7F1A770A-3794-4F32-9F25-0B6E0D4310D7}">
      <dgm:prSet/>
      <dgm:spPr/>
      <dgm:t>
        <a:bodyPr/>
        <a:lstStyle/>
        <a:p>
          <a:endParaRPr lang="es-CL"/>
        </a:p>
      </dgm:t>
    </dgm:pt>
    <dgm:pt modelId="{871AB332-8ADD-4C87-83E9-8881459BA0E4}" type="pres">
      <dgm:prSet presAssocID="{09675E5B-06B0-4E1E-8C84-8059204C0C2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0D6A6FE-FD0F-4D83-94A3-BEBAF4E70713}" type="pres">
      <dgm:prSet presAssocID="{55F0DA59-D909-401C-BDA0-4018B7830270}" presName="root" presStyleCnt="0"/>
      <dgm:spPr/>
    </dgm:pt>
    <dgm:pt modelId="{1FF1004D-1300-4930-A661-BE22527C37B3}" type="pres">
      <dgm:prSet presAssocID="{55F0DA59-D909-401C-BDA0-4018B7830270}" presName="rootComposite" presStyleCnt="0"/>
      <dgm:spPr/>
    </dgm:pt>
    <dgm:pt modelId="{F5F1C85A-CE11-4C4C-92A0-FABC20CBEE36}" type="pres">
      <dgm:prSet presAssocID="{55F0DA59-D909-401C-BDA0-4018B7830270}" presName="rootText" presStyleLbl="node1" presStyleIdx="0" presStyleCnt="2"/>
      <dgm:spPr/>
    </dgm:pt>
    <dgm:pt modelId="{F0D70C53-AB4D-4FB6-BCB4-E9754BBB8B53}" type="pres">
      <dgm:prSet presAssocID="{55F0DA59-D909-401C-BDA0-4018B7830270}" presName="rootConnector" presStyleLbl="node1" presStyleIdx="0" presStyleCnt="2"/>
      <dgm:spPr/>
    </dgm:pt>
    <dgm:pt modelId="{B6E3C611-0AE7-40FF-B8C5-E28367894469}" type="pres">
      <dgm:prSet presAssocID="{55F0DA59-D909-401C-BDA0-4018B7830270}" presName="childShape" presStyleCnt="0"/>
      <dgm:spPr/>
    </dgm:pt>
    <dgm:pt modelId="{4BF7EB4B-97FB-43E3-BABB-0CD01B44FC79}" type="pres">
      <dgm:prSet presAssocID="{6237D665-1B21-47E8-AEC3-F09DEDC84B9F}" presName="Name13" presStyleLbl="parChTrans1D2" presStyleIdx="0" presStyleCnt="3"/>
      <dgm:spPr/>
    </dgm:pt>
    <dgm:pt modelId="{10E9E965-5D46-4812-88B6-A17C6713C902}" type="pres">
      <dgm:prSet presAssocID="{255F6BB3-1738-4942-82BF-3C2A7911186E}" presName="childText" presStyleLbl="bgAcc1" presStyleIdx="0" presStyleCnt="3" custScaleX="221397" custScaleY="149373" custLinFactNeighborX="-3980" custLinFactNeighborY="-17513">
        <dgm:presLayoutVars>
          <dgm:bulletEnabled val="1"/>
        </dgm:presLayoutVars>
      </dgm:prSet>
      <dgm:spPr/>
    </dgm:pt>
    <dgm:pt modelId="{A458357A-B12C-49C8-8BDE-DB0278CAF4A7}" type="pres">
      <dgm:prSet presAssocID="{9749648F-20B0-41CE-91AA-961C5C68BD43}" presName="Name13" presStyleLbl="parChTrans1D2" presStyleIdx="1" presStyleCnt="3"/>
      <dgm:spPr/>
    </dgm:pt>
    <dgm:pt modelId="{F071921A-7B4E-4B6A-88B1-BB017DE24B12}" type="pres">
      <dgm:prSet presAssocID="{73F251A2-A838-4166-80E9-70DEEB9A297F}" presName="childText" presStyleLbl="bgAcc1" presStyleIdx="1" presStyleCnt="3" custScaleX="569040" custScaleY="126336" custLinFactNeighborX="-6896" custLinFactNeighborY="-20996">
        <dgm:presLayoutVars>
          <dgm:bulletEnabled val="1"/>
        </dgm:presLayoutVars>
      </dgm:prSet>
      <dgm:spPr/>
    </dgm:pt>
    <dgm:pt modelId="{57D72781-678A-449D-9802-113951619F4A}" type="pres">
      <dgm:prSet presAssocID="{9CB005A5-45F6-4E1A-BC6D-F63578193702}" presName="root" presStyleCnt="0"/>
      <dgm:spPr/>
    </dgm:pt>
    <dgm:pt modelId="{795F4439-D6F7-4A24-9C15-57E7A873136E}" type="pres">
      <dgm:prSet presAssocID="{9CB005A5-45F6-4E1A-BC6D-F63578193702}" presName="rootComposite" presStyleCnt="0"/>
      <dgm:spPr/>
    </dgm:pt>
    <dgm:pt modelId="{BFBDCB20-4420-44E2-B031-A110E776ACF9}" type="pres">
      <dgm:prSet presAssocID="{9CB005A5-45F6-4E1A-BC6D-F63578193702}" presName="rootText" presStyleLbl="node1" presStyleIdx="1" presStyleCnt="2"/>
      <dgm:spPr/>
    </dgm:pt>
    <dgm:pt modelId="{F8CB1B15-2264-4199-A0AD-CC200C8551A3}" type="pres">
      <dgm:prSet presAssocID="{9CB005A5-45F6-4E1A-BC6D-F63578193702}" presName="rootConnector" presStyleLbl="node1" presStyleIdx="1" presStyleCnt="2"/>
      <dgm:spPr/>
    </dgm:pt>
    <dgm:pt modelId="{DD0AC26E-5F70-40BA-B76D-2D88A943714D}" type="pres">
      <dgm:prSet presAssocID="{9CB005A5-45F6-4E1A-BC6D-F63578193702}" presName="childShape" presStyleCnt="0"/>
      <dgm:spPr/>
    </dgm:pt>
    <dgm:pt modelId="{2E5D8ABA-4DCC-4070-9625-7461998E28F2}" type="pres">
      <dgm:prSet presAssocID="{78D9D2E0-8580-4A13-B335-595C38EF51C3}" presName="Name13" presStyleLbl="parChTrans1D2" presStyleIdx="2" presStyleCnt="3"/>
      <dgm:spPr/>
    </dgm:pt>
    <dgm:pt modelId="{12835DD2-7C85-4FCA-855D-BEED0828AC1E}" type="pres">
      <dgm:prSet presAssocID="{CE946F3A-4C05-4F13-A6C3-FE4B1686D5F5}" presName="childText" presStyleLbl="bgAcc1" presStyleIdx="2" presStyleCnt="3" custScaleX="176913" custScaleY="119669">
        <dgm:presLayoutVars>
          <dgm:bulletEnabled val="1"/>
        </dgm:presLayoutVars>
      </dgm:prSet>
      <dgm:spPr/>
    </dgm:pt>
  </dgm:ptLst>
  <dgm:cxnLst>
    <dgm:cxn modelId="{7F1A770A-3794-4F32-9F25-0B6E0D4310D7}" srcId="{9CB005A5-45F6-4E1A-BC6D-F63578193702}" destId="{CE946F3A-4C05-4F13-A6C3-FE4B1686D5F5}" srcOrd="0" destOrd="0" parTransId="{78D9D2E0-8580-4A13-B335-595C38EF51C3}" sibTransId="{6DDB8200-1B4C-4D6C-87E9-6598EDDF1964}"/>
    <dgm:cxn modelId="{B460780E-95D2-4DF6-9E2A-4D92C578F2FE}" type="presOf" srcId="{255F6BB3-1738-4942-82BF-3C2A7911186E}" destId="{10E9E965-5D46-4812-88B6-A17C6713C902}" srcOrd="0" destOrd="0" presId="urn:microsoft.com/office/officeart/2005/8/layout/hierarchy3"/>
    <dgm:cxn modelId="{CD8BE628-1156-4FD6-A2B2-0DF4E4094A33}" srcId="{09675E5B-06B0-4E1E-8C84-8059204C0C26}" destId="{9CB005A5-45F6-4E1A-BC6D-F63578193702}" srcOrd="1" destOrd="0" parTransId="{B0DECD11-903D-4C7B-AD4E-C2EE9ED0E1E9}" sibTransId="{FAC53A71-9562-4028-BC38-C4CEB4314ABC}"/>
    <dgm:cxn modelId="{AC4E833A-6780-454A-BE6F-79C93229E840}" type="presOf" srcId="{CE946F3A-4C05-4F13-A6C3-FE4B1686D5F5}" destId="{12835DD2-7C85-4FCA-855D-BEED0828AC1E}" srcOrd="0" destOrd="0" presId="urn:microsoft.com/office/officeart/2005/8/layout/hierarchy3"/>
    <dgm:cxn modelId="{31FBA366-345B-42B6-84E9-ACE73EE56971}" type="presOf" srcId="{9CB005A5-45F6-4E1A-BC6D-F63578193702}" destId="{F8CB1B15-2264-4199-A0AD-CC200C8551A3}" srcOrd="1" destOrd="0" presId="urn:microsoft.com/office/officeart/2005/8/layout/hierarchy3"/>
    <dgm:cxn modelId="{99FF6C4D-BBA4-4CBF-AB13-62BC50F68C4F}" type="presOf" srcId="{6237D665-1B21-47E8-AEC3-F09DEDC84B9F}" destId="{4BF7EB4B-97FB-43E3-BABB-0CD01B44FC79}" srcOrd="0" destOrd="0" presId="urn:microsoft.com/office/officeart/2005/8/layout/hierarchy3"/>
    <dgm:cxn modelId="{84133C55-0620-4691-B115-06CECFA22F8E}" srcId="{55F0DA59-D909-401C-BDA0-4018B7830270}" destId="{255F6BB3-1738-4942-82BF-3C2A7911186E}" srcOrd="0" destOrd="0" parTransId="{6237D665-1B21-47E8-AEC3-F09DEDC84B9F}" sibTransId="{ACBCFF87-B817-4237-93BB-0E95E294C239}"/>
    <dgm:cxn modelId="{5E05E677-8871-4123-88BD-19F7AD0D085A}" type="presOf" srcId="{55F0DA59-D909-401C-BDA0-4018B7830270}" destId="{F0D70C53-AB4D-4FB6-BCB4-E9754BBB8B53}" srcOrd="1" destOrd="0" presId="urn:microsoft.com/office/officeart/2005/8/layout/hierarchy3"/>
    <dgm:cxn modelId="{4AA3E786-4FA4-4892-AFF5-C5CDE23D4D5C}" type="presOf" srcId="{9749648F-20B0-41CE-91AA-961C5C68BD43}" destId="{A458357A-B12C-49C8-8BDE-DB0278CAF4A7}" srcOrd="0" destOrd="0" presId="urn:microsoft.com/office/officeart/2005/8/layout/hierarchy3"/>
    <dgm:cxn modelId="{63AF33B0-CC1B-4D89-A5DE-DD78E9D4E0DB}" type="presOf" srcId="{73F251A2-A838-4166-80E9-70DEEB9A297F}" destId="{F071921A-7B4E-4B6A-88B1-BB017DE24B12}" srcOrd="0" destOrd="0" presId="urn:microsoft.com/office/officeart/2005/8/layout/hierarchy3"/>
    <dgm:cxn modelId="{E220C9B1-4566-491F-8CA7-F95C3A60110C}" type="presOf" srcId="{55F0DA59-D909-401C-BDA0-4018B7830270}" destId="{F5F1C85A-CE11-4C4C-92A0-FABC20CBEE36}" srcOrd="0" destOrd="0" presId="urn:microsoft.com/office/officeart/2005/8/layout/hierarchy3"/>
    <dgm:cxn modelId="{C3B3FBC0-F8BF-426E-BF2E-A8EF1D03DD6E}" type="presOf" srcId="{78D9D2E0-8580-4A13-B335-595C38EF51C3}" destId="{2E5D8ABA-4DCC-4070-9625-7461998E28F2}" srcOrd="0" destOrd="0" presId="urn:microsoft.com/office/officeart/2005/8/layout/hierarchy3"/>
    <dgm:cxn modelId="{7915F9D8-0460-43F2-A5B9-16051B03A1E9}" srcId="{09675E5B-06B0-4E1E-8C84-8059204C0C26}" destId="{55F0DA59-D909-401C-BDA0-4018B7830270}" srcOrd="0" destOrd="0" parTransId="{55020592-FCF1-4533-98DE-F18649EF6BDA}" sibTransId="{2B5A39F9-B1C4-4742-8323-C1DFFB44CD99}"/>
    <dgm:cxn modelId="{8DEFB3DF-49D8-4A1F-A0CD-4C5ABC8D9722}" srcId="{55F0DA59-D909-401C-BDA0-4018B7830270}" destId="{73F251A2-A838-4166-80E9-70DEEB9A297F}" srcOrd="1" destOrd="0" parTransId="{9749648F-20B0-41CE-91AA-961C5C68BD43}" sibTransId="{6E490F0D-55B1-4BF9-91FF-A37B3C5EAFD8}"/>
    <dgm:cxn modelId="{0EBF23E0-6D56-4F0B-9F1A-22D181B73486}" type="presOf" srcId="{9CB005A5-45F6-4E1A-BC6D-F63578193702}" destId="{BFBDCB20-4420-44E2-B031-A110E776ACF9}" srcOrd="0" destOrd="0" presId="urn:microsoft.com/office/officeart/2005/8/layout/hierarchy3"/>
    <dgm:cxn modelId="{C4C216FA-D578-4F13-803A-67CA4762ED4A}" type="presOf" srcId="{09675E5B-06B0-4E1E-8C84-8059204C0C26}" destId="{871AB332-8ADD-4C87-83E9-8881459BA0E4}" srcOrd="0" destOrd="0" presId="urn:microsoft.com/office/officeart/2005/8/layout/hierarchy3"/>
    <dgm:cxn modelId="{C89ECCC4-A58F-4D3C-8C23-70D1FD1C6B97}" type="presParOf" srcId="{871AB332-8ADD-4C87-83E9-8881459BA0E4}" destId="{C0D6A6FE-FD0F-4D83-94A3-BEBAF4E70713}" srcOrd="0" destOrd="0" presId="urn:microsoft.com/office/officeart/2005/8/layout/hierarchy3"/>
    <dgm:cxn modelId="{AC4C921A-4456-44DA-8706-131AD17F30EA}" type="presParOf" srcId="{C0D6A6FE-FD0F-4D83-94A3-BEBAF4E70713}" destId="{1FF1004D-1300-4930-A661-BE22527C37B3}" srcOrd="0" destOrd="0" presId="urn:microsoft.com/office/officeart/2005/8/layout/hierarchy3"/>
    <dgm:cxn modelId="{098C5670-AC17-4CE0-B946-8ADA6B956109}" type="presParOf" srcId="{1FF1004D-1300-4930-A661-BE22527C37B3}" destId="{F5F1C85A-CE11-4C4C-92A0-FABC20CBEE36}" srcOrd="0" destOrd="0" presId="urn:microsoft.com/office/officeart/2005/8/layout/hierarchy3"/>
    <dgm:cxn modelId="{814A092C-E991-4945-965D-832914879356}" type="presParOf" srcId="{1FF1004D-1300-4930-A661-BE22527C37B3}" destId="{F0D70C53-AB4D-4FB6-BCB4-E9754BBB8B53}" srcOrd="1" destOrd="0" presId="urn:microsoft.com/office/officeart/2005/8/layout/hierarchy3"/>
    <dgm:cxn modelId="{772E122F-2A5F-472F-8E7B-FE61CC578B1C}" type="presParOf" srcId="{C0D6A6FE-FD0F-4D83-94A3-BEBAF4E70713}" destId="{B6E3C611-0AE7-40FF-B8C5-E28367894469}" srcOrd="1" destOrd="0" presId="urn:microsoft.com/office/officeart/2005/8/layout/hierarchy3"/>
    <dgm:cxn modelId="{F6D33823-6087-4348-973B-F6A367E86E00}" type="presParOf" srcId="{B6E3C611-0AE7-40FF-B8C5-E28367894469}" destId="{4BF7EB4B-97FB-43E3-BABB-0CD01B44FC79}" srcOrd="0" destOrd="0" presId="urn:microsoft.com/office/officeart/2005/8/layout/hierarchy3"/>
    <dgm:cxn modelId="{55D3A9EC-89AA-480F-B75C-C0DDBBCA35DE}" type="presParOf" srcId="{B6E3C611-0AE7-40FF-B8C5-E28367894469}" destId="{10E9E965-5D46-4812-88B6-A17C6713C902}" srcOrd="1" destOrd="0" presId="urn:microsoft.com/office/officeart/2005/8/layout/hierarchy3"/>
    <dgm:cxn modelId="{ACA9B40A-CDD3-4A9F-B6FA-31F7024D5021}" type="presParOf" srcId="{B6E3C611-0AE7-40FF-B8C5-E28367894469}" destId="{A458357A-B12C-49C8-8BDE-DB0278CAF4A7}" srcOrd="2" destOrd="0" presId="urn:microsoft.com/office/officeart/2005/8/layout/hierarchy3"/>
    <dgm:cxn modelId="{EDF706A9-B54D-4777-B6B5-BC80A93FD92B}" type="presParOf" srcId="{B6E3C611-0AE7-40FF-B8C5-E28367894469}" destId="{F071921A-7B4E-4B6A-88B1-BB017DE24B12}" srcOrd="3" destOrd="0" presId="urn:microsoft.com/office/officeart/2005/8/layout/hierarchy3"/>
    <dgm:cxn modelId="{D64CEC54-CDFA-45E3-BB93-46F266FF0B76}" type="presParOf" srcId="{871AB332-8ADD-4C87-83E9-8881459BA0E4}" destId="{57D72781-678A-449D-9802-113951619F4A}" srcOrd="1" destOrd="0" presId="urn:microsoft.com/office/officeart/2005/8/layout/hierarchy3"/>
    <dgm:cxn modelId="{05BFC7B3-4B3A-4767-AF20-97F8EC18B959}" type="presParOf" srcId="{57D72781-678A-449D-9802-113951619F4A}" destId="{795F4439-D6F7-4A24-9C15-57E7A873136E}" srcOrd="0" destOrd="0" presId="urn:microsoft.com/office/officeart/2005/8/layout/hierarchy3"/>
    <dgm:cxn modelId="{33FC9ADD-EE50-473B-83E9-2FF0996402B7}" type="presParOf" srcId="{795F4439-D6F7-4A24-9C15-57E7A873136E}" destId="{BFBDCB20-4420-44E2-B031-A110E776ACF9}" srcOrd="0" destOrd="0" presId="urn:microsoft.com/office/officeart/2005/8/layout/hierarchy3"/>
    <dgm:cxn modelId="{CBC5A6B2-2B07-4B16-85E9-89F68F4BBD38}" type="presParOf" srcId="{795F4439-D6F7-4A24-9C15-57E7A873136E}" destId="{F8CB1B15-2264-4199-A0AD-CC200C8551A3}" srcOrd="1" destOrd="0" presId="urn:microsoft.com/office/officeart/2005/8/layout/hierarchy3"/>
    <dgm:cxn modelId="{EBB1DE96-E8C6-46B2-980E-CB7CC0A13A4B}" type="presParOf" srcId="{57D72781-678A-449D-9802-113951619F4A}" destId="{DD0AC26E-5F70-40BA-B76D-2D88A943714D}" srcOrd="1" destOrd="0" presId="urn:microsoft.com/office/officeart/2005/8/layout/hierarchy3"/>
    <dgm:cxn modelId="{2E48B938-4BE7-4CE0-AE47-1110331FE2F2}" type="presParOf" srcId="{DD0AC26E-5F70-40BA-B76D-2D88A943714D}" destId="{2E5D8ABA-4DCC-4070-9625-7461998E28F2}" srcOrd="0" destOrd="0" presId="urn:microsoft.com/office/officeart/2005/8/layout/hierarchy3"/>
    <dgm:cxn modelId="{B444C619-7C4C-4728-816E-890576901E32}" type="presParOf" srcId="{DD0AC26E-5F70-40BA-B76D-2D88A943714D}" destId="{12835DD2-7C85-4FCA-855D-BEED0828AC1E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ACF480-CBC9-483C-8FD9-F30C9023C98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FF7F48CD-4739-4AB4-864A-DA4AB5D86695}">
      <dgm:prSet phldrT="[Texto]"/>
      <dgm:spPr/>
      <dgm:t>
        <a:bodyPr/>
        <a:lstStyle/>
        <a:p>
          <a:r>
            <a:rPr lang="es-CL" dirty="0"/>
            <a:t>Artículos importantes 109 a 118</a:t>
          </a:r>
        </a:p>
      </dgm:t>
    </dgm:pt>
    <dgm:pt modelId="{D1777224-76E4-437C-B8D8-376F99F80179}" type="parTrans" cxnId="{2902C73C-3856-418D-AE30-5AA83C4D1DEC}">
      <dgm:prSet/>
      <dgm:spPr/>
      <dgm:t>
        <a:bodyPr/>
        <a:lstStyle/>
        <a:p>
          <a:endParaRPr lang="es-CL"/>
        </a:p>
      </dgm:t>
    </dgm:pt>
    <dgm:pt modelId="{34FA2C39-425C-421D-B992-DE89E366682B}" type="sibTrans" cxnId="{2902C73C-3856-418D-AE30-5AA83C4D1DEC}">
      <dgm:prSet/>
      <dgm:spPr/>
      <dgm:t>
        <a:bodyPr/>
        <a:lstStyle/>
        <a:p>
          <a:endParaRPr lang="es-CL"/>
        </a:p>
      </dgm:t>
    </dgm:pt>
    <dgm:pt modelId="{BB14DA12-A430-4293-8034-BD9D300F5586}">
      <dgm:prSet phldrT="[Texto]"/>
      <dgm:spPr/>
      <dgm:t>
        <a:bodyPr/>
        <a:lstStyle/>
        <a:p>
          <a:r>
            <a:rPr lang="es-CL" dirty="0"/>
            <a:t>Conflictos que podría traer la SBAP</a:t>
          </a:r>
        </a:p>
      </dgm:t>
    </dgm:pt>
    <dgm:pt modelId="{8FBB8E7E-57DD-4A4D-AE59-C6E3D7DD6DE4}" type="parTrans" cxnId="{E4AD36E2-5930-499C-9780-3C1DDA19183E}">
      <dgm:prSet/>
      <dgm:spPr/>
      <dgm:t>
        <a:bodyPr/>
        <a:lstStyle/>
        <a:p>
          <a:endParaRPr lang="es-CL"/>
        </a:p>
      </dgm:t>
    </dgm:pt>
    <dgm:pt modelId="{E4955C51-4710-4B0C-B95A-0E95A5D4B357}" type="sibTrans" cxnId="{E4AD36E2-5930-499C-9780-3C1DDA19183E}">
      <dgm:prSet/>
      <dgm:spPr/>
      <dgm:t>
        <a:bodyPr/>
        <a:lstStyle/>
        <a:p>
          <a:endParaRPr lang="es-CL"/>
        </a:p>
      </dgm:t>
    </dgm:pt>
    <dgm:pt modelId="{69ED134A-28E3-4DDE-BC1A-7D8A2FD4D05D}">
      <dgm:prSet phldrT="[Texto]"/>
      <dgm:spPr/>
      <dgm:t>
        <a:bodyPr/>
        <a:lstStyle/>
        <a:p>
          <a:r>
            <a:rPr lang="es-CL" dirty="0"/>
            <a:t>Funciones de la SBAP y que novedad representa esto</a:t>
          </a:r>
        </a:p>
      </dgm:t>
    </dgm:pt>
    <dgm:pt modelId="{60606106-2B02-4A31-8A39-43050AAAA643}" type="parTrans" cxnId="{71CDFE3A-9AE4-4636-A1F0-4BD2943125E0}">
      <dgm:prSet/>
      <dgm:spPr/>
      <dgm:t>
        <a:bodyPr/>
        <a:lstStyle/>
        <a:p>
          <a:endParaRPr lang="es-CL"/>
        </a:p>
      </dgm:t>
    </dgm:pt>
    <dgm:pt modelId="{FEB2B0E5-35A1-4DCF-9F24-F6F33AFCAF26}" type="sibTrans" cxnId="{71CDFE3A-9AE4-4636-A1F0-4BD2943125E0}">
      <dgm:prSet/>
      <dgm:spPr/>
      <dgm:t>
        <a:bodyPr/>
        <a:lstStyle/>
        <a:p>
          <a:endParaRPr lang="es-CL"/>
        </a:p>
      </dgm:t>
    </dgm:pt>
    <dgm:pt modelId="{686D1160-4DCB-4E77-98F4-B4D2B20CE18D}" type="pres">
      <dgm:prSet presAssocID="{80ACF480-CBC9-483C-8FD9-F30C9023C988}" presName="Name0" presStyleCnt="0">
        <dgm:presLayoutVars>
          <dgm:chMax val="7"/>
          <dgm:chPref val="7"/>
          <dgm:dir/>
        </dgm:presLayoutVars>
      </dgm:prSet>
      <dgm:spPr/>
    </dgm:pt>
    <dgm:pt modelId="{E75A9B25-ADE5-4BE6-8DB7-526B68E38F1F}" type="pres">
      <dgm:prSet presAssocID="{80ACF480-CBC9-483C-8FD9-F30C9023C988}" presName="Name1" presStyleCnt="0"/>
      <dgm:spPr/>
    </dgm:pt>
    <dgm:pt modelId="{AD39F23A-3DCD-4F76-9DE1-8F8D479021AC}" type="pres">
      <dgm:prSet presAssocID="{80ACF480-CBC9-483C-8FD9-F30C9023C988}" presName="cycle" presStyleCnt="0"/>
      <dgm:spPr/>
    </dgm:pt>
    <dgm:pt modelId="{DD09C4A8-7C65-4878-8BC5-51929357B530}" type="pres">
      <dgm:prSet presAssocID="{80ACF480-CBC9-483C-8FD9-F30C9023C988}" presName="srcNode" presStyleLbl="node1" presStyleIdx="0" presStyleCnt="3"/>
      <dgm:spPr/>
    </dgm:pt>
    <dgm:pt modelId="{08B68ADE-0C93-42E4-BABA-B46AC4FD2263}" type="pres">
      <dgm:prSet presAssocID="{80ACF480-CBC9-483C-8FD9-F30C9023C988}" presName="conn" presStyleLbl="parChTrans1D2" presStyleIdx="0" presStyleCnt="1"/>
      <dgm:spPr/>
    </dgm:pt>
    <dgm:pt modelId="{BBD3BEBC-A2CD-4D42-A99A-90ED0319DAD5}" type="pres">
      <dgm:prSet presAssocID="{80ACF480-CBC9-483C-8FD9-F30C9023C988}" presName="extraNode" presStyleLbl="node1" presStyleIdx="0" presStyleCnt="3"/>
      <dgm:spPr/>
    </dgm:pt>
    <dgm:pt modelId="{4E28AA84-E4EA-4719-9325-3E5E14E7D60D}" type="pres">
      <dgm:prSet presAssocID="{80ACF480-CBC9-483C-8FD9-F30C9023C988}" presName="dstNode" presStyleLbl="node1" presStyleIdx="0" presStyleCnt="3"/>
      <dgm:spPr/>
    </dgm:pt>
    <dgm:pt modelId="{78413076-3507-4BEB-B9BB-8892FD19F350}" type="pres">
      <dgm:prSet presAssocID="{FF7F48CD-4739-4AB4-864A-DA4AB5D86695}" presName="text_1" presStyleLbl="node1" presStyleIdx="0" presStyleCnt="3">
        <dgm:presLayoutVars>
          <dgm:bulletEnabled val="1"/>
        </dgm:presLayoutVars>
      </dgm:prSet>
      <dgm:spPr/>
    </dgm:pt>
    <dgm:pt modelId="{86E7063B-0DC1-4C79-B738-4CEAE2491BF9}" type="pres">
      <dgm:prSet presAssocID="{FF7F48CD-4739-4AB4-864A-DA4AB5D86695}" presName="accent_1" presStyleCnt="0"/>
      <dgm:spPr/>
    </dgm:pt>
    <dgm:pt modelId="{EA1ED31A-8FD9-476F-AE8B-2276EA77C8F0}" type="pres">
      <dgm:prSet presAssocID="{FF7F48CD-4739-4AB4-864A-DA4AB5D86695}" presName="accentRepeatNode" presStyleLbl="solidFgAcc1" presStyleIdx="0" presStyleCnt="3"/>
      <dgm:spPr/>
    </dgm:pt>
    <dgm:pt modelId="{92AC52EE-AFFE-4514-811D-8C539DDA0258}" type="pres">
      <dgm:prSet presAssocID="{BB14DA12-A430-4293-8034-BD9D300F5586}" presName="text_2" presStyleLbl="node1" presStyleIdx="1" presStyleCnt="3">
        <dgm:presLayoutVars>
          <dgm:bulletEnabled val="1"/>
        </dgm:presLayoutVars>
      </dgm:prSet>
      <dgm:spPr/>
    </dgm:pt>
    <dgm:pt modelId="{B9AF876A-2385-4F51-88D5-577DB348CAD7}" type="pres">
      <dgm:prSet presAssocID="{BB14DA12-A430-4293-8034-BD9D300F5586}" presName="accent_2" presStyleCnt="0"/>
      <dgm:spPr/>
    </dgm:pt>
    <dgm:pt modelId="{24BBA69B-5D6A-4423-A385-69E25A5E7CA9}" type="pres">
      <dgm:prSet presAssocID="{BB14DA12-A430-4293-8034-BD9D300F5586}" presName="accentRepeatNode" presStyleLbl="solidFgAcc1" presStyleIdx="1" presStyleCnt="3"/>
      <dgm:spPr/>
    </dgm:pt>
    <dgm:pt modelId="{C64D483E-2FE0-4A3A-874D-E6393B86BE07}" type="pres">
      <dgm:prSet presAssocID="{69ED134A-28E3-4DDE-BC1A-7D8A2FD4D05D}" presName="text_3" presStyleLbl="node1" presStyleIdx="2" presStyleCnt="3">
        <dgm:presLayoutVars>
          <dgm:bulletEnabled val="1"/>
        </dgm:presLayoutVars>
      </dgm:prSet>
      <dgm:spPr/>
    </dgm:pt>
    <dgm:pt modelId="{4CE29021-1C85-4E68-BA26-BBAADECD14FC}" type="pres">
      <dgm:prSet presAssocID="{69ED134A-28E3-4DDE-BC1A-7D8A2FD4D05D}" presName="accent_3" presStyleCnt="0"/>
      <dgm:spPr/>
    </dgm:pt>
    <dgm:pt modelId="{BB1C4869-735E-4B55-80DB-B2285B62098C}" type="pres">
      <dgm:prSet presAssocID="{69ED134A-28E3-4DDE-BC1A-7D8A2FD4D05D}" presName="accentRepeatNode" presStyleLbl="solidFgAcc1" presStyleIdx="2" presStyleCnt="3"/>
      <dgm:spPr/>
    </dgm:pt>
  </dgm:ptLst>
  <dgm:cxnLst>
    <dgm:cxn modelId="{11CE1C33-442E-4EA2-A88C-D087FAFFA78F}" type="presOf" srcId="{BB14DA12-A430-4293-8034-BD9D300F5586}" destId="{92AC52EE-AFFE-4514-811D-8C539DDA0258}" srcOrd="0" destOrd="0" presId="urn:microsoft.com/office/officeart/2008/layout/VerticalCurvedList"/>
    <dgm:cxn modelId="{71CDFE3A-9AE4-4636-A1F0-4BD2943125E0}" srcId="{80ACF480-CBC9-483C-8FD9-F30C9023C988}" destId="{69ED134A-28E3-4DDE-BC1A-7D8A2FD4D05D}" srcOrd="2" destOrd="0" parTransId="{60606106-2B02-4A31-8A39-43050AAAA643}" sibTransId="{FEB2B0E5-35A1-4DCF-9F24-F6F33AFCAF26}"/>
    <dgm:cxn modelId="{2902C73C-3856-418D-AE30-5AA83C4D1DEC}" srcId="{80ACF480-CBC9-483C-8FD9-F30C9023C988}" destId="{FF7F48CD-4739-4AB4-864A-DA4AB5D86695}" srcOrd="0" destOrd="0" parTransId="{D1777224-76E4-437C-B8D8-376F99F80179}" sibTransId="{34FA2C39-425C-421D-B992-DE89E366682B}"/>
    <dgm:cxn modelId="{4205726D-9CDC-42EA-8729-1C4D1780589D}" type="presOf" srcId="{34FA2C39-425C-421D-B992-DE89E366682B}" destId="{08B68ADE-0C93-42E4-BABA-B46AC4FD2263}" srcOrd="0" destOrd="0" presId="urn:microsoft.com/office/officeart/2008/layout/VerticalCurvedList"/>
    <dgm:cxn modelId="{0F0B7852-806C-48EE-B873-9376F40A4492}" type="presOf" srcId="{69ED134A-28E3-4DDE-BC1A-7D8A2FD4D05D}" destId="{C64D483E-2FE0-4A3A-874D-E6393B86BE07}" srcOrd="0" destOrd="0" presId="urn:microsoft.com/office/officeart/2008/layout/VerticalCurvedList"/>
    <dgm:cxn modelId="{CE46B557-65B1-45B4-9D5D-859C3838464A}" type="presOf" srcId="{FF7F48CD-4739-4AB4-864A-DA4AB5D86695}" destId="{78413076-3507-4BEB-B9BB-8892FD19F350}" srcOrd="0" destOrd="0" presId="urn:microsoft.com/office/officeart/2008/layout/VerticalCurvedList"/>
    <dgm:cxn modelId="{9C7DE4DC-C241-44DD-932D-62BFF632F01F}" type="presOf" srcId="{80ACF480-CBC9-483C-8FD9-F30C9023C988}" destId="{686D1160-4DCB-4E77-98F4-B4D2B20CE18D}" srcOrd="0" destOrd="0" presId="urn:microsoft.com/office/officeart/2008/layout/VerticalCurvedList"/>
    <dgm:cxn modelId="{E4AD36E2-5930-499C-9780-3C1DDA19183E}" srcId="{80ACF480-CBC9-483C-8FD9-F30C9023C988}" destId="{BB14DA12-A430-4293-8034-BD9D300F5586}" srcOrd="1" destOrd="0" parTransId="{8FBB8E7E-57DD-4A4D-AE59-C6E3D7DD6DE4}" sibTransId="{E4955C51-4710-4B0C-B95A-0E95A5D4B357}"/>
    <dgm:cxn modelId="{9B968E48-670B-4072-945C-44354B61E478}" type="presParOf" srcId="{686D1160-4DCB-4E77-98F4-B4D2B20CE18D}" destId="{E75A9B25-ADE5-4BE6-8DB7-526B68E38F1F}" srcOrd="0" destOrd="0" presId="urn:microsoft.com/office/officeart/2008/layout/VerticalCurvedList"/>
    <dgm:cxn modelId="{0FDB1692-CCFA-42B3-818E-E0A7A1117B67}" type="presParOf" srcId="{E75A9B25-ADE5-4BE6-8DB7-526B68E38F1F}" destId="{AD39F23A-3DCD-4F76-9DE1-8F8D479021AC}" srcOrd="0" destOrd="0" presId="urn:microsoft.com/office/officeart/2008/layout/VerticalCurvedList"/>
    <dgm:cxn modelId="{3850DD5F-2B63-41DE-823D-314A1543DAC5}" type="presParOf" srcId="{AD39F23A-3DCD-4F76-9DE1-8F8D479021AC}" destId="{DD09C4A8-7C65-4878-8BC5-51929357B530}" srcOrd="0" destOrd="0" presId="urn:microsoft.com/office/officeart/2008/layout/VerticalCurvedList"/>
    <dgm:cxn modelId="{553C8767-8796-4A5E-8E8F-4F10792F98C1}" type="presParOf" srcId="{AD39F23A-3DCD-4F76-9DE1-8F8D479021AC}" destId="{08B68ADE-0C93-42E4-BABA-B46AC4FD2263}" srcOrd="1" destOrd="0" presId="urn:microsoft.com/office/officeart/2008/layout/VerticalCurvedList"/>
    <dgm:cxn modelId="{C0C285C3-CBD6-4C22-AD59-F988814D9958}" type="presParOf" srcId="{AD39F23A-3DCD-4F76-9DE1-8F8D479021AC}" destId="{BBD3BEBC-A2CD-4D42-A99A-90ED0319DAD5}" srcOrd="2" destOrd="0" presId="urn:microsoft.com/office/officeart/2008/layout/VerticalCurvedList"/>
    <dgm:cxn modelId="{A16E089E-699B-487F-8A2B-8C5119FBE842}" type="presParOf" srcId="{AD39F23A-3DCD-4F76-9DE1-8F8D479021AC}" destId="{4E28AA84-E4EA-4719-9325-3E5E14E7D60D}" srcOrd="3" destOrd="0" presId="urn:microsoft.com/office/officeart/2008/layout/VerticalCurvedList"/>
    <dgm:cxn modelId="{FBD8FEA4-7C8F-4FB6-B982-D60DF5530E0F}" type="presParOf" srcId="{E75A9B25-ADE5-4BE6-8DB7-526B68E38F1F}" destId="{78413076-3507-4BEB-B9BB-8892FD19F350}" srcOrd="1" destOrd="0" presId="urn:microsoft.com/office/officeart/2008/layout/VerticalCurvedList"/>
    <dgm:cxn modelId="{D2B4532F-A3C1-437C-ABBD-D6018FC2CA4E}" type="presParOf" srcId="{E75A9B25-ADE5-4BE6-8DB7-526B68E38F1F}" destId="{86E7063B-0DC1-4C79-B738-4CEAE2491BF9}" srcOrd="2" destOrd="0" presId="urn:microsoft.com/office/officeart/2008/layout/VerticalCurvedList"/>
    <dgm:cxn modelId="{DCA400D1-C3B0-4EEE-B33D-1F6F18FB09B3}" type="presParOf" srcId="{86E7063B-0DC1-4C79-B738-4CEAE2491BF9}" destId="{EA1ED31A-8FD9-476F-AE8B-2276EA77C8F0}" srcOrd="0" destOrd="0" presId="urn:microsoft.com/office/officeart/2008/layout/VerticalCurvedList"/>
    <dgm:cxn modelId="{460F2CA0-044F-4179-A3D9-0F4ABACAEFED}" type="presParOf" srcId="{E75A9B25-ADE5-4BE6-8DB7-526B68E38F1F}" destId="{92AC52EE-AFFE-4514-811D-8C539DDA0258}" srcOrd="3" destOrd="0" presId="urn:microsoft.com/office/officeart/2008/layout/VerticalCurvedList"/>
    <dgm:cxn modelId="{5C13E476-AA6C-45CA-92E7-3532A7020C94}" type="presParOf" srcId="{E75A9B25-ADE5-4BE6-8DB7-526B68E38F1F}" destId="{B9AF876A-2385-4F51-88D5-577DB348CAD7}" srcOrd="4" destOrd="0" presId="urn:microsoft.com/office/officeart/2008/layout/VerticalCurvedList"/>
    <dgm:cxn modelId="{FA294C34-E6AA-4978-8E4E-D72C83EEC2C0}" type="presParOf" srcId="{B9AF876A-2385-4F51-88D5-577DB348CAD7}" destId="{24BBA69B-5D6A-4423-A385-69E25A5E7CA9}" srcOrd="0" destOrd="0" presId="urn:microsoft.com/office/officeart/2008/layout/VerticalCurvedList"/>
    <dgm:cxn modelId="{7C350361-FA51-4628-93E6-66BC636F2480}" type="presParOf" srcId="{E75A9B25-ADE5-4BE6-8DB7-526B68E38F1F}" destId="{C64D483E-2FE0-4A3A-874D-E6393B86BE07}" srcOrd="5" destOrd="0" presId="urn:microsoft.com/office/officeart/2008/layout/VerticalCurvedList"/>
    <dgm:cxn modelId="{81AB1184-89D6-437F-B6A0-91ED5B25254E}" type="presParOf" srcId="{E75A9B25-ADE5-4BE6-8DB7-526B68E38F1F}" destId="{4CE29021-1C85-4E68-BA26-BBAADECD14FC}" srcOrd="6" destOrd="0" presId="urn:microsoft.com/office/officeart/2008/layout/VerticalCurvedList"/>
    <dgm:cxn modelId="{651AB0B3-43D2-4361-90B5-2EAE5CF67733}" type="presParOf" srcId="{4CE29021-1C85-4E68-BA26-BBAADECD14FC}" destId="{BB1C4869-735E-4B55-80DB-B2285B62098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C4CD8C-3FC2-4D42-9DED-0A6E03E8F430}">
      <dsp:nvSpPr>
        <dsp:cNvPr id="0" name=""/>
        <dsp:cNvSpPr/>
      </dsp:nvSpPr>
      <dsp:spPr>
        <a:xfrm>
          <a:off x="3246643" y="1396072"/>
          <a:ext cx="1061397" cy="1061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800" kern="1200" dirty="0"/>
            <a:t>SEIA</a:t>
          </a:r>
          <a:endParaRPr lang="es-CL" sz="2800" kern="1200" dirty="0"/>
        </a:p>
      </dsp:txBody>
      <dsp:txXfrm>
        <a:off x="3402081" y="1551510"/>
        <a:ext cx="750521" cy="750521"/>
      </dsp:txXfrm>
    </dsp:sp>
    <dsp:sp modelId="{12519705-5D0B-4DB7-812B-0DFB29BCFFED}">
      <dsp:nvSpPr>
        <dsp:cNvPr id="0" name=""/>
        <dsp:cNvSpPr/>
      </dsp:nvSpPr>
      <dsp:spPr>
        <a:xfrm rot="16200000">
          <a:off x="3617408" y="1223494"/>
          <a:ext cx="319866" cy="25289"/>
        </a:xfrm>
        <a:custGeom>
          <a:avLst/>
          <a:gdLst/>
          <a:ahLst/>
          <a:cxnLst/>
          <a:rect l="0" t="0" r="0" b="0"/>
          <a:pathLst>
            <a:path>
              <a:moveTo>
                <a:pt x="0" y="12644"/>
              </a:moveTo>
              <a:lnTo>
                <a:pt x="319866" y="1264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500" kern="1200"/>
        </a:p>
      </dsp:txBody>
      <dsp:txXfrm>
        <a:off x="3769345" y="1228142"/>
        <a:ext cx="15993" cy="15993"/>
      </dsp:txXfrm>
    </dsp:sp>
    <dsp:sp modelId="{1543FD47-0253-4DB1-BB67-D3F06F570549}">
      <dsp:nvSpPr>
        <dsp:cNvPr id="0" name=""/>
        <dsp:cNvSpPr/>
      </dsp:nvSpPr>
      <dsp:spPr>
        <a:xfrm>
          <a:off x="3246643" y="14808"/>
          <a:ext cx="1061397" cy="1061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Conservación ecosistémica</a:t>
          </a:r>
          <a:endParaRPr lang="es-CL" sz="800" kern="1200" dirty="0"/>
        </a:p>
      </dsp:txBody>
      <dsp:txXfrm>
        <a:off x="3402081" y="170246"/>
        <a:ext cx="750521" cy="750521"/>
      </dsp:txXfrm>
    </dsp:sp>
    <dsp:sp modelId="{48B4C692-3259-4D97-B94E-9CEA36F0F4D4}">
      <dsp:nvSpPr>
        <dsp:cNvPr id="0" name=""/>
        <dsp:cNvSpPr/>
      </dsp:nvSpPr>
      <dsp:spPr>
        <a:xfrm>
          <a:off x="4308040" y="1914126"/>
          <a:ext cx="319866" cy="25289"/>
        </a:xfrm>
        <a:custGeom>
          <a:avLst/>
          <a:gdLst/>
          <a:ahLst/>
          <a:cxnLst/>
          <a:rect l="0" t="0" r="0" b="0"/>
          <a:pathLst>
            <a:path>
              <a:moveTo>
                <a:pt x="0" y="12644"/>
              </a:moveTo>
              <a:lnTo>
                <a:pt x="319866" y="1264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500" kern="1200"/>
        </a:p>
      </dsp:txBody>
      <dsp:txXfrm>
        <a:off x="4459977" y="1918774"/>
        <a:ext cx="15993" cy="15993"/>
      </dsp:txXfrm>
    </dsp:sp>
    <dsp:sp modelId="{9BE4C43D-61C9-4ADD-8A0E-29D9C02CA270}">
      <dsp:nvSpPr>
        <dsp:cNvPr id="0" name=""/>
        <dsp:cNvSpPr/>
      </dsp:nvSpPr>
      <dsp:spPr>
        <a:xfrm>
          <a:off x="4627907" y="1396072"/>
          <a:ext cx="1061397" cy="1061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Economía local</a:t>
          </a:r>
          <a:endParaRPr lang="es-CL" sz="800" kern="1200" dirty="0"/>
        </a:p>
      </dsp:txBody>
      <dsp:txXfrm>
        <a:off x="4783345" y="1551510"/>
        <a:ext cx="750521" cy="750521"/>
      </dsp:txXfrm>
    </dsp:sp>
    <dsp:sp modelId="{890F1293-17AB-4D5B-9AA4-BAC6B76C5B93}">
      <dsp:nvSpPr>
        <dsp:cNvPr id="0" name=""/>
        <dsp:cNvSpPr/>
      </dsp:nvSpPr>
      <dsp:spPr>
        <a:xfrm rot="5400000">
          <a:off x="3617408" y="2604759"/>
          <a:ext cx="319866" cy="25289"/>
        </a:xfrm>
        <a:custGeom>
          <a:avLst/>
          <a:gdLst/>
          <a:ahLst/>
          <a:cxnLst/>
          <a:rect l="0" t="0" r="0" b="0"/>
          <a:pathLst>
            <a:path>
              <a:moveTo>
                <a:pt x="0" y="12644"/>
              </a:moveTo>
              <a:lnTo>
                <a:pt x="319866" y="1264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500" kern="1200"/>
        </a:p>
      </dsp:txBody>
      <dsp:txXfrm>
        <a:off x="3769345" y="2609407"/>
        <a:ext cx="15993" cy="15993"/>
      </dsp:txXfrm>
    </dsp:sp>
    <dsp:sp modelId="{7C5B56A2-50F6-4CB1-BB29-786F1E6D8235}">
      <dsp:nvSpPr>
        <dsp:cNvPr id="0" name=""/>
        <dsp:cNvSpPr/>
      </dsp:nvSpPr>
      <dsp:spPr>
        <a:xfrm>
          <a:off x="3246643" y="2777337"/>
          <a:ext cx="1061397" cy="1061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Patrimonio</a:t>
          </a:r>
          <a:endParaRPr lang="es-CL" sz="800" kern="1200" dirty="0"/>
        </a:p>
      </dsp:txBody>
      <dsp:txXfrm>
        <a:off x="3402081" y="2932775"/>
        <a:ext cx="750521" cy="750521"/>
      </dsp:txXfrm>
    </dsp:sp>
    <dsp:sp modelId="{EEF40DB6-6BB8-41D8-A3E1-5A41CE9F3B63}">
      <dsp:nvSpPr>
        <dsp:cNvPr id="0" name=""/>
        <dsp:cNvSpPr/>
      </dsp:nvSpPr>
      <dsp:spPr>
        <a:xfrm rot="10800000">
          <a:off x="2926776" y="1914126"/>
          <a:ext cx="319866" cy="25289"/>
        </a:xfrm>
        <a:custGeom>
          <a:avLst/>
          <a:gdLst/>
          <a:ahLst/>
          <a:cxnLst/>
          <a:rect l="0" t="0" r="0" b="0"/>
          <a:pathLst>
            <a:path>
              <a:moveTo>
                <a:pt x="0" y="12644"/>
              </a:moveTo>
              <a:lnTo>
                <a:pt x="319866" y="1264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500" kern="1200"/>
        </a:p>
      </dsp:txBody>
      <dsp:txXfrm rot="10800000">
        <a:off x="3078713" y="1918774"/>
        <a:ext cx="15993" cy="15993"/>
      </dsp:txXfrm>
    </dsp:sp>
    <dsp:sp modelId="{A3FB3BCC-C407-449B-ADFF-A18FE8E835DC}">
      <dsp:nvSpPr>
        <dsp:cNvPr id="0" name=""/>
        <dsp:cNvSpPr/>
      </dsp:nvSpPr>
      <dsp:spPr>
        <a:xfrm>
          <a:off x="1865378" y="1396072"/>
          <a:ext cx="1061397" cy="10613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/>
            <a:t>Ciudadanía</a:t>
          </a:r>
          <a:endParaRPr lang="es-CL" sz="800" kern="1200" dirty="0"/>
        </a:p>
      </dsp:txBody>
      <dsp:txXfrm>
        <a:off x="2020816" y="1551510"/>
        <a:ext cx="750521" cy="7505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F1C85A-CE11-4C4C-92A0-FABC20CBEE36}">
      <dsp:nvSpPr>
        <dsp:cNvPr id="0" name=""/>
        <dsp:cNvSpPr/>
      </dsp:nvSpPr>
      <dsp:spPr>
        <a:xfrm>
          <a:off x="147916" y="439"/>
          <a:ext cx="2505524" cy="12527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/>
            <a:t>Consejo de ministros para la sustentabilidad</a:t>
          </a:r>
          <a:endParaRPr lang="es-CL" sz="2300" kern="1200" dirty="0"/>
        </a:p>
      </dsp:txBody>
      <dsp:txXfrm>
        <a:off x="184608" y="37131"/>
        <a:ext cx="2432140" cy="1179378"/>
      </dsp:txXfrm>
    </dsp:sp>
    <dsp:sp modelId="{4BF7EB4B-97FB-43E3-BABB-0CD01B44FC79}">
      <dsp:nvSpPr>
        <dsp:cNvPr id="0" name=""/>
        <dsp:cNvSpPr/>
      </dsp:nvSpPr>
      <dsp:spPr>
        <a:xfrm>
          <a:off x="398469" y="1253201"/>
          <a:ext cx="170776" cy="10294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9438"/>
              </a:lnTo>
              <a:lnTo>
                <a:pt x="170776" y="102943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E9E965-5D46-4812-88B6-A17C6713C902}">
      <dsp:nvSpPr>
        <dsp:cNvPr id="0" name=""/>
        <dsp:cNvSpPr/>
      </dsp:nvSpPr>
      <dsp:spPr>
        <a:xfrm>
          <a:off x="569245" y="1346995"/>
          <a:ext cx="4437724" cy="18712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MMA                           Economía        Transportes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 err="1"/>
            <a:t>M.Salud</a:t>
          </a:r>
          <a:r>
            <a:rPr lang="es-CL" sz="1800" kern="1200" dirty="0"/>
            <a:t>                     Energía             Minería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Agricultura               MOP                    Hacienda                 Vivienda                    Planificación </a:t>
          </a:r>
        </a:p>
      </dsp:txBody>
      <dsp:txXfrm>
        <a:off x="624053" y="1401803"/>
        <a:ext cx="4328108" cy="1761672"/>
      </dsp:txXfrm>
    </dsp:sp>
    <dsp:sp modelId="{A458357A-B12C-49C8-8BDE-DB0278CAF4A7}">
      <dsp:nvSpPr>
        <dsp:cNvPr id="0" name=""/>
        <dsp:cNvSpPr/>
      </dsp:nvSpPr>
      <dsp:spPr>
        <a:xfrm>
          <a:off x="398469" y="1253201"/>
          <a:ext cx="112327" cy="30259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5984"/>
              </a:lnTo>
              <a:lnTo>
                <a:pt x="112327" y="302598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71921A-7B4E-4B6A-88B1-BB017DE24B12}">
      <dsp:nvSpPr>
        <dsp:cNvPr id="0" name=""/>
        <dsp:cNvSpPr/>
      </dsp:nvSpPr>
      <dsp:spPr>
        <a:xfrm>
          <a:off x="510796" y="3487841"/>
          <a:ext cx="11405947" cy="15826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b="0" i="0" kern="1200" dirty="0"/>
            <a:t>Este Consejo tiene como funciones principales las de proponer al Presidente de la República las políticas para el manejo uso y aprovechamiento sustentable de los recursos naturales renovables, los criterios de sustentabilidad que deben ser incorporados en la elaboración de éstas, la creación de las Áreas Protegidas del Estado y las políticas sectoriales que deben ser sometidas a evaluación ambiental estratégica; así como otros pronunciamientos generales sobre cuestiones establecidas en la ley</a:t>
          </a:r>
          <a:endParaRPr lang="es-CL" sz="2000" kern="1200" dirty="0"/>
        </a:p>
      </dsp:txBody>
      <dsp:txXfrm>
        <a:off x="557151" y="3534196"/>
        <a:ext cx="11313237" cy="1489979"/>
      </dsp:txXfrm>
    </dsp:sp>
    <dsp:sp modelId="{BFBDCB20-4420-44E2-B031-A110E776ACF9}">
      <dsp:nvSpPr>
        <dsp:cNvPr id="0" name=""/>
        <dsp:cNvSpPr/>
      </dsp:nvSpPr>
      <dsp:spPr>
        <a:xfrm>
          <a:off x="5212021" y="439"/>
          <a:ext cx="2505524" cy="12527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/>
            <a:t>Comité de ministros </a:t>
          </a:r>
          <a:endParaRPr lang="es-CL" sz="2300" kern="1200" dirty="0"/>
        </a:p>
      </dsp:txBody>
      <dsp:txXfrm>
        <a:off x="5248713" y="37131"/>
        <a:ext cx="2432140" cy="1179378"/>
      </dsp:txXfrm>
    </dsp:sp>
    <dsp:sp modelId="{2E5D8ABA-4DCC-4070-9625-7461998E28F2}">
      <dsp:nvSpPr>
        <dsp:cNvPr id="0" name=""/>
        <dsp:cNvSpPr/>
      </dsp:nvSpPr>
      <dsp:spPr>
        <a:xfrm>
          <a:off x="5462574" y="1253201"/>
          <a:ext cx="250552" cy="1062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2774"/>
              </a:lnTo>
              <a:lnTo>
                <a:pt x="250552" y="106277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835DD2-7C85-4FCA-855D-BEED0828AC1E}">
      <dsp:nvSpPr>
        <dsp:cNvPr id="0" name=""/>
        <dsp:cNvSpPr/>
      </dsp:nvSpPr>
      <dsp:spPr>
        <a:xfrm>
          <a:off x="5713126" y="1566392"/>
          <a:ext cx="3546078" cy="14991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MMA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M. Salud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Economía fomentó y turismo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Agricultura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 dirty="0"/>
            <a:t>Energía y minería </a:t>
          </a:r>
          <a:endParaRPr lang="es-CL" sz="1400" kern="1200" dirty="0"/>
        </a:p>
      </dsp:txBody>
      <dsp:txXfrm>
        <a:off x="5757035" y="1610301"/>
        <a:ext cx="3458260" cy="14113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B68ADE-0C93-42E4-BABA-B46AC4FD2263}">
      <dsp:nvSpPr>
        <dsp:cNvPr id="0" name=""/>
        <dsp:cNvSpPr/>
      </dsp:nvSpPr>
      <dsp:spPr>
        <a:xfrm>
          <a:off x="-3861539" y="-593003"/>
          <a:ext cx="4602307" cy="4602307"/>
        </a:xfrm>
        <a:prstGeom prst="blockArc">
          <a:avLst>
            <a:gd name="adj1" fmla="val 18900000"/>
            <a:gd name="adj2" fmla="val 2700000"/>
            <a:gd name="adj3" fmla="val 469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13076-3507-4BEB-B9BB-8892FD19F350}">
      <dsp:nvSpPr>
        <dsp:cNvPr id="0" name=""/>
        <dsp:cNvSpPr/>
      </dsp:nvSpPr>
      <dsp:spPr>
        <a:xfrm>
          <a:off x="476370" y="341630"/>
          <a:ext cx="8303585" cy="6832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2338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300" kern="1200" dirty="0"/>
            <a:t>Artículos importantes 109 a 118</a:t>
          </a:r>
        </a:p>
      </dsp:txBody>
      <dsp:txXfrm>
        <a:off x="476370" y="341630"/>
        <a:ext cx="8303585" cy="683260"/>
      </dsp:txXfrm>
    </dsp:sp>
    <dsp:sp modelId="{EA1ED31A-8FD9-476F-AE8B-2276EA77C8F0}">
      <dsp:nvSpPr>
        <dsp:cNvPr id="0" name=""/>
        <dsp:cNvSpPr/>
      </dsp:nvSpPr>
      <dsp:spPr>
        <a:xfrm>
          <a:off x="49333" y="256222"/>
          <a:ext cx="854075" cy="8540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AC52EE-AFFE-4514-811D-8C539DDA0258}">
      <dsp:nvSpPr>
        <dsp:cNvPr id="0" name=""/>
        <dsp:cNvSpPr/>
      </dsp:nvSpPr>
      <dsp:spPr>
        <a:xfrm>
          <a:off x="724735" y="1366520"/>
          <a:ext cx="8055220" cy="6832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2338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300" kern="1200" dirty="0"/>
            <a:t>Conflictos que podría traer la SBAP</a:t>
          </a:r>
        </a:p>
      </dsp:txBody>
      <dsp:txXfrm>
        <a:off x="724735" y="1366520"/>
        <a:ext cx="8055220" cy="683260"/>
      </dsp:txXfrm>
    </dsp:sp>
    <dsp:sp modelId="{24BBA69B-5D6A-4423-A385-69E25A5E7CA9}">
      <dsp:nvSpPr>
        <dsp:cNvPr id="0" name=""/>
        <dsp:cNvSpPr/>
      </dsp:nvSpPr>
      <dsp:spPr>
        <a:xfrm>
          <a:off x="297698" y="1281112"/>
          <a:ext cx="854075" cy="8540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4D483E-2FE0-4A3A-874D-E6393B86BE07}">
      <dsp:nvSpPr>
        <dsp:cNvPr id="0" name=""/>
        <dsp:cNvSpPr/>
      </dsp:nvSpPr>
      <dsp:spPr>
        <a:xfrm>
          <a:off x="476370" y="2391410"/>
          <a:ext cx="8303585" cy="6832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2338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300" kern="1200" dirty="0"/>
            <a:t>Funciones de la SBAP y que novedad representa esto</a:t>
          </a:r>
        </a:p>
      </dsp:txBody>
      <dsp:txXfrm>
        <a:off x="476370" y="2391410"/>
        <a:ext cx="8303585" cy="683260"/>
      </dsp:txXfrm>
    </dsp:sp>
    <dsp:sp modelId="{BB1C4869-735E-4B55-80DB-B2285B62098C}">
      <dsp:nvSpPr>
        <dsp:cNvPr id="0" name=""/>
        <dsp:cNvSpPr/>
      </dsp:nvSpPr>
      <dsp:spPr>
        <a:xfrm>
          <a:off x="49333" y="2306002"/>
          <a:ext cx="854075" cy="8540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8T14:50:20.2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0 262 24575,'0'-1'0,"1"0"0,-1-1 0,0 1 0,1 0 0,-1-1 0,1 1 0,0 0 0,-1 0 0,1-1 0,0 1 0,0 0 0,1-2 0,15-13 0,-14 13 0,12-10 0,0 1 0,1 0 0,30-15 0,56-22 0,-54 28 0,1 2 0,1 2 0,1 2 0,0 2 0,1 3 0,100-7 0,192 17 0,-158 2 0,-33-3 0,197 5 0,-116 13 0,76 3 0,-114-15 0,149 3 0,-181 5 0,-116-6 0,91-1 0,-137-6-74,-1 1-310,-1 0-523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1-28T14:50:22.48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1121 24575,'9'-8'0,"15"-12"0,1 2 0,0 0 0,45-22 0,0 0 0,-47 26 0,194-113 0,-111 76 0,50-26 0,-130 62 0,0-1 0,-1-1 0,38-35 0,-59 48 0,0 0 0,0 0 0,-1 0 0,1-1 0,-1 0 0,0 1 0,2-7 0,-4 9 0,0 0 0,0 0 0,-1 0 0,1 0 0,-1-1 0,1 1 0,-1 0 0,0-1 0,0 1 0,0 0 0,0-1 0,0 1 0,0 0 0,-1 0 0,1-1 0,-1 1 0,0 0 0,0 0 0,-1-4 0,-4-4 0,0 2 0,-1-1 0,0 1 0,0 0 0,-12-10 0,-44-32 0,33 29 0,-132-105 0,-48-86 0,205 205 0,1 2 0,0 1 0,-1-1 0,1 1 0,-1-1 0,0 1 0,0 1 0,0-1 0,-8-3 0,4 27 0,-12 34 0,-19 75 0,-4 61 0,27-110 0,2-12-117,-22 90 364,24-110-994,-25 56-1,24-70-6078</inkml:trace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8998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62206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1329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0331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70192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3439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00986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023524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2392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79011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41772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9368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155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077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764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77079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17390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71E3E8B-F9CD-4AAF-9033-2CB948B170D3}" type="datetimeFigureOut">
              <a:rPr lang="es-CL" smtClean="0"/>
              <a:t>28-01-2025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s-CL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3782C775-31C8-4EE8-94B1-2615AA11B77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1939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0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764A09-E774-997B-EA81-5F9F3B2031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SBAP: Servicio de Biodiversidad y Áreas Protegidas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CB13882-C01C-7D31-D2D8-28488A38D0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372" y="4907756"/>
            <a:ext cx="9144000" cy="1655762"/>
          </a:xfrm>
        </p:spPr>
        <p:txBody>
          <a:bodyPr/>
          <a:lstStyle/>
          <a:p>
            <a:pPr algn="l"/>
            <a:r>
              <a:rPr lang="es-CL" dirty="0"/>
              <a:t>Ayudantía 29 de enero del 2025</a:t>
            </a:r>
          </a:p>
          <a:p>
            <a:pPr algn="l"/>
            <a:r>
              <a:rPr lang="es-CL" dirty="0"/>
              <a:t>Ayudante: Montserrat Von-Harsen</a:t>
            </a:r>
          </a:p>
        </p:txBody>
      </p:sp>
    </p:spTree>
    <p:extLst>
      <p:ext uri="{BB962C8B-B14F-4D97-AF65-F5344CB8AC3E}">
        <p14:creationId xmlns:p14="http://schemas.microsoft.com/office/powerpoint/2010/main" val="1959315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F4CA64-EC55-8959-E656-24F9BD676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 Que problemas podría traer el SBAP?</a:t>
            </a:r>
          </a:p>
        </p:txBody>
      </p:sp>
      <p:pic>
        <p:nvPicPr>
          <p:cNvPr id="5" name="Marcador de contenido 4" descr="Imagen que contiene vistiendo, sombrero, exterior, oso&#10;&#10;Descripción generada automáticamente">
            <a:extLst>
              <a:ext uri="{FF2B5EF4-FFF2-40B4-BE49-F238E27FC236}">
                <a16:creationId xmlns:a16="http://schemas.microsoft.com/office/drawing/2014/main" id="{51564112-F56F-2C48-BC4D-FEFB23A00D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496" y="2485455"/>
            <a:ext cx="5419034" cy="38707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53737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8DD73-7CF3-94F0-93B3-0B4442EF4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Reclamaciones por sanciones de SBAP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EF698F-C5ED-9E82-7DD4-0DDE9839B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Serán competentes los TA, según los arts. 134 y 135.</a:t>
            </a:r>
          </a:p>
          <a:p>
            <a:endParaRPr lang="es-MX" dirty="0"/>
          </a:p>
          <a:p>
            <a:r>
              <a:rPr lang="es-MX" dirty="0"/>
              <a:t>Plazo: 30 días, según normas judiciales. Art. 137.</a:t>
            </a:r>
          </a:p>
          <a:p>
            <a:endParaRPr lang="es-MX" dirty="0"/>
          </a:p>
          <a:p>
            <a:r>
              <a:rPr lang="es-MX" dirty="0"/>
              <a:t>Tramitación y recursos: remisión a la 20.600 </a:t>
            </a:r>
            <a:r>
              <a:rPr lang="es-MX" dirty="0">
                <a:sym typeface="Wingdings" panose="05000000000000000000" pitchFamily="2" charset="2"/>
              </a:rPr>
              <a:t> Recordar ¿ Cómo se reclama ante resoluciones dictadas por los tribunales ambientales?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01246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B372D3-5F79-4BB9-4A55-E14F12816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Temas relevantes a manejar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F1B93C8-5C69-5849-8FAE-90D0E96693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5985310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n 5" descr="Un roedor parado en un cuerpo de agua&#10;&#10;Descripción generada automáticamente">
            <a:extLst>
              <a:ext uri="{FF2B5EF4-FFF2-40B4-BE49-F238E27FC236}">
                <a16:creationId xmlns:a16="http://schemas.microsoft.com/office/drawing/2014/main" id="{EDFFA839-198A-BDF6-EC14-92E344D969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7706" y="2941430"/>
            <a:ext cx="3845814" cy="216085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74439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797375-D30F-DEDE-81AF-8373C7B19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MMA: Ministerio del medio ambiente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CF5531-351C-AA8E-AA83-D001F0BCC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211" y="2468032"/>
            <a:ext cx="11178560" cy="3416300"/>
          </a:xfrm>
        </p:spPr>
        <p:txBody>
          <a:bodyPr>
            <a:normAutofit/>
          </a:bodyPr>
          <a:lstStyle/>
          <a:p>
            <a:pPr algn="just"/>
            <a:r>
              <a:rPr lang="es-MX" sz="2400" b="0" i="0" dirty="0">
                <a:effectLst/>
                <a:latin typeface="-apple-system"/>
              </a:rPr>
              <a:t>El Ministerio del Medio Ambiente de Chile, es el órgano del Estado encargado de colaborar con el presidente de la República en el diseño y aplicación de políticas, planes y programas en materia ambiental, así como en la protección y conservación de la diversidad biológica y de los recursos naturales renovables e hídricos, promoviendo el desarrollo sustentable, la integridad de la política ambiental y su regulación normativa</a:t>
            </a:r>
            <a:endParaRPr lang="es-CL" sz="2400" dirty="0"/>
          </a:p>
        </p:txBody>
      </p:sp>
      <p:pic>
        <p:nvPicPr>
          <p:cNvPr id="5" name="Imagen 4" descr="Imagen que contiene pasto, persona, exterior, pequeño&#10;&#10;Descripción generada automáticamente">
            <a:extLst>
              <a:ext uri="{FF2B5EF4-FFF2-40B4-BE49-F238E27FC236}">
                <a16:creationId xmlns:a16="http://schemas.microsoft.com/office/drawing/2014/main" id="{8A2BFB74-8194-D99E-42DB-380F52EE64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791" y="4765675"/>
            <a:ext cx="2819400" cy="1619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1478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7B914E-73BF-9446-0D27-FD7B75840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Instrumentos de gestión ambiental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D384E4-9C03-6A98-3965-896B300FF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868" y="2468032"/>
            <a:ext cx="10558075" cy="3416300"/>
          </a:xfrm>
        </p:spPr>
        <p:txBody>
          <a:bodyPr>
            <a:normAutofit/>
          </a:bodyPr>
          <a:lstStyle/>
          <a:p>
            <a:r>
              <a:rPr lang="es-MX" sz="2000" b="0" i="0" dirty="0">
                <a:solidFill>
                  <a:srgbClr val="1F1F1F"/>
                </a:solidFill>
                <a:effectLst/>
                <a:latin typeface="Google Sans"/>
              </a:rPr>
              <a:t>Los </a:t>
            </a:r>
            <a:r>
              <a:rPr lang="es-MX" sz="2000" b="0" i="0" dirty="0">
                <a:solidFill>
                  <a:srgbClr val="040C28"/>
                </a:solidFill>
                <a:effectLst/>
                <a:latin typeface="Google Sans"/>
              </a:rPr>
              <a:t>instrumentos</a:t>
            </a:r>
            <a:r>
              <a:rPr lang="es-MX" sz="2000" b="0" i="0" dirty="0">
                <a:solidFill>
                  <a:srgbClr val="1F1F1F"/>
                </a:solidFill>
                <a:effectLst/>
                <a:latin typeface="Google Sans"/>
              </a:rPr>
              <a:t> para la gestión </a:t>
            </a:r>
            <a:r>
              <a:rPr lang="es-MX" sz="2000" b="0" i="0" dirty="0">
                <a:solidFill>
                  <a:srgbClr val="040C28"/>
                </a:solidFill>
                <a:effectLst/>
                <a:latin typeface="Google Sans"/>
              </a:rPr>
              <a:t>ambiental</a:t>
            </a:r>
            <a:r>
              <a:rPr lang="es-MX" sz="2000" b="0" i="0" dirty="0">
                <a:solidFill>
                  <a:srgbClr val="1F1F1F"/>
                </a:solidFill>
                <a:effectLst/>
                <a:latin typeface="Google Sans"/>
              </a:rPr>
              <a:t> son herramientas de política pública que, mediante regulaciones, incentivos o mecanismos que motivan acciones o conductas de agentes, permiten contribuir a la protección del </a:t>
            </a:r>
            <a:r>
              <a:rPr lang="es-MX" sz="2000" b="0" i="0" dirty="0">
                <a:solidFill>
                  <a:srgbClr val="040C28"/>
                </a:solidFill>
                <a:effectLst/>
                <a:latin typeface="Google Sans"/>
              </a:rPr>
              <a:t>medio ambiente</a:t>
            </a:r>
            <a:r>
              <a:rPr lang="es-MX" sz="2000" b="0" i="0" dirty="0">
                <a:solidFill>
                  <a:srgbClr val="1F1F1F"/>
                </a:solidFill>
                <a:effectLst/>
                <a:latin typeface="Google Sans"/>
              </a:rPr>
              <a:t> y, prevenir, atenuar o mejorar problemas </a:t>
            </a:r>
            <a:r>
              <a:rPr lang="es-MX" sz="2000" b="0" i="0" dirty="0">
                <a:solidFill>
                  <a:srgbClr val="040C28"/>
                </a:solidFill>
                <a:effectLst/>
                <a:latin typeface="Google Sans"/>
              </a:rPr>
              <a:t>ambientales</a:t>
            </a:r>
            <a:r>
              <a:rPr lang="es-MX" sz="20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r>
              <a:rPr lang="es-MX" sz="2000" dirty="0">
                <a:solidFill>
                  <a:srgbClr val="1F1F1F"/>
                </a:solidFill>
                <a:latin typeface="Google Sans"/>
              </a:rPr>
              <a:t>Pueden ser, entre otras categorías, agrupables de la siguiente forma:</a:t>
            </a:r>
            <a:endParaRPr lang="es-CL" sz="2000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3988156-D495-5C19-6677-C3E98EFF1F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306423"/>
              </p:ext>
            </p:extLst>
          </p:nvPr>
        </p:nvGraphicFramePr>
        <p:xfrm>
          <a:off x="1683657" y="4801809"/>
          <a:ext cx="8127999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3183022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15285851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302549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Estratégicos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Ordenanzas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Declarativos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039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/>
                        <a:t>Plan de adaptación al cambio climático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Restricciones de edificación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Declaración de áreas de saturación 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66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5634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A3994B-958F-3E16-D516-CD6190037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SEIA: Sistema de evaluación de impacto ambiental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843D4E-840F-AB62-EE3B-C80A0B3DF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468032"/>
            <a:ext cx="11255829" cy="3416300"/>
          </a:xfrm>
        </p:spPr>
        <p:txBody>
          <a:bodyPr/>
          <a:lstStyle/>
          <a:p>
            <a:r>
              <a:rPr lang="es-MX" dirty="0"/>
              <a:t>Es quizá, el instrumentó mas relevante de nuestro sistema, contenido entre los artículos 10 y 11 de la ley 19.300</a:t>
            </a:r>
          </a:p>
          <a:p>
            <a:r>
              <a:rPr lang="es-MX" dirty="0"/>
              <a:t>10°: DIA</a:t>
            </a:r>
          </a:p>
          <a:p>
            <a:r>
              <a:rPr lang="es-MX" dirty="0"/>
              <a:t>11°: EIA</a:t>
            </a:r>
            <a:endParaRPr lang="es-CL" dirty="0"/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D3A441D9-626B-4AC2-4EE5-0FA9CA66BB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5889478"/>
              </p:ext>
            </p:extLst>
          </p:nvPr>
        </p:nvGraphicFramePr>
        <p:xfrm>
          <a:off x="3439886" y="2884714"/>
          <a:ext cx="7554684" cy="3853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Imagen 7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8BC8BF6C-28E9-583B-20A1-A659428E373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5200" y="533401"/>
            <a:ext cx="2794000" cy="1473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33065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FEB284-84A9-9081-B13B-2034EA8DD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7982" y="740836"/>
            <a:ext cx="8761413" cy="706964"/>
          </a:xfrm>
        </p:spPr>
        <p:txBody>
          <a:bodyPr/>
          <a:lstStyle/>
          <a:p>
            <a:pPr algn="ctr"/>
            <a:r>
              <a:rPr lang="es-MX" dirty="0"/>
              <a:t>Trabajo interministerial </a:t>
            </a:r>
            <a:endParaRPr lang="es-CL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E4D4E36-6C45-813E-F787-AC1BE92EEB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77747"/>
              </p:ext>
            </p:extLst>
          </p:nvPr>
        </p:nvGraphicFramePr>
        <p:xfrm>
          <a:off x="152400" y="1447800"/>
          <a:ext cx="12202886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3034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CFF474-6D3F-463E-38FD-C72FA2900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Comité de ministros ( 19.300)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2F2D8D-7773-E5FE-B14C-B92D6FA86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926703" cy="3416300"/>
          </a:xfrm>
        </p:spPr>
        <p:txBody>
          <a:bodyPr/>
          <a:lstStyle/>
          <a:p>
            <a:r>
              <a:rPr lang="es-MX" sz="2000" dirty="0"/>
              <a:t>Se reúne para conocer y resolver</a:t>
            </a:r>
          </a:p>
          <a:p>
            <a:pPr algn="l">
              <a:lnSpc>
                <a:spcPts val="2100"/>
              </a:lnSpc>
              <a:spcAft>
                <a:spcPts val="750"/>
              </a:spcAft>
              <a:buFont typeface="+mj-lt"/>
              <a:buAutoNum type="arabicPeriod"/>
            </a:pPr>
            <a:r>
              <a:rPr lang="es-MX" sz="2000" b="0" i="0" dirty="0">
                <a:solidFill>
                  <a:srgbClr val="141514"/>
                </a:solidFill>
                <a:effectLst/>
                <a:latin typeface="DM Sans" pitchFamily="2" charset="0"/>
              </a:rPr>
              <a:t>Los recursos de reclamación que se presenten en contra de las resoluciones que rechacen o establezcan condiciones o exigencias a un Estudio de Impacto Ambiental;</a:t>
            </a:r>
          </a:p>
          <a:p>
            <a:pPr algn="l">
              <a:lnSpc>
                <a:spcPts val="2100"/>
              </a:lnSpc>
              <a:spcAft>
                <a:spcPts val="750"/>
              </a:spcAft>
              <a:buFont typeface="+mj-lt"/>
              <a:buAutoNum type="arabicPeriod"/>
            </a:pPr>
            <a:r>
              <a:rPr lang="es-MX" sz="2000" b="0" i="0" dirty="0">
                <a:solidFill>
                  <a:srgbClr val="141514"/>
                </a:solidFill>
                <a:effectLst/>
                <a:latin typeface="DM Sans" pitchFamily="2" charset="0"/>
              </a:rPr>
              <a:t>Las reclamaciones en contra de las resoluciones que realicen la revisión de una Resolución de Calificación Ambiental y</a:t>
            </a:r>
          </a:p>
          <a:p>
            <a:pPr algn="l">
              <a:lnSpc>
                <a:spcPts val="2100"/>
              </a:lnSpc>
              <a:spcAft>
                <a:spcPts val="750"/>
              </a:spcAft>
              <a:buFont typeface="+mj-lt"/>
              <a:buAutoNum type="arabicPeriod"/>
            </a:pPr>
            <a:r>
              <a:rPr lang="es-MX" sz="2000" b="0" i="0" dirty="0">
                <a:solidFill>
                  <a:srgbClr val="141514"/>
                </a:solidFill>
                <a:effectLst/>
                <a:latin typeface="DM Sans" pitchFamily="2" charset="0"/>
              </a:rPr>
              <a:t>Los recursos de reclamación presentados por las personas que hubieren formulado observaciones al Estudio de Impacto Ambiental y que estimaren que sus observaciones no han sido consideradas.</a:t>
            </a:r>
          </a:p>
          <a:p>
            <a:endParaRPr lang="es-CL" dirty="0"/>
          </a:p>
        </p:txBody>
      </p:sp>
      <p:pic>
        <p:nvPicPr>
          <p:cNvPr id="5" name="Imagen 4" descr="Un dibujo de un perro&#10;&#10;Descripción generada automáticamente con confianza baja">
            <a:extLst>
              <a:ext uri="{FF2B5EF4-FFF2-40B4-BE49-F238E27FC236}">
                <a16:creationId xmlns:a16="http://schemas.microsoft.com/office/drawing/2014/main" id="{89E073B0-34A4-3720-02E9-53A05F1C1B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6100" y="419100"/>
            <a:ext cx="2184400" cy="218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69072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F8A137-F075-A59B-4E1B-685F14AA2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SBAP: Servicio de Biodiversidad y áreas protegidas (Ley. 21.600)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FBCDEC-A858-8090-F4D1-7BB5E609D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234" y="2386361"/>
            <a:ext cx="11229278" cy="3980985"/>
          </a:xfrm>
        </p:spPr>
        <p:txBody>
          <a:bodyPr>
            <a:normAutofit fontScale="92500" lnSpcReduction="20000"/>
          </a:bodyPr>
          <a:lstStyle/>
          <a:p>
            <a:r>
              <a:rPr lang="es-MX" dirty="0"/>
              <a:t>Principios ambientales que se pueden extraer del mensaje del legislador en la ley 19.300</a:t>
            </a:r>
          </a:p>
          <a:p>
            <a:r>
              <a:rPr lang="es-MX" dirty="0"/>
              <a:t>1) Prevención</a:t>
            </a:r>
          </a:p>
          <a:p>
            <a:r>
              <a:rPr lang="es-MX" dirty="0"/>
              <a:t>2) Contamina- paga</a:t>
            </a:r>
          </a:p>
          <a:p>
            <a:r>
              <a:rPr lang="es-MX" dirty="0"/>
              <a:t>3) Responsabilidad</a:t>
            </a:r>
          </a:p>
          <a:p>
            <a:r>
              <a:rPr lang="es-MX" dirty="0"/>
              <a:t>4) Participación</a:t>
            </a:r>
          </a:p>
          <a:p>
            <a:r>
              <a:rPr lang="es-MX" dirty="0"/>
              <a:t>No obstante del resto del articulado podemos obtener los principios de:</a:t>
            </a:r>
          </a:p>
          <a:p>
            <a:r>
              <a:rPr lang="es-MX" dirty="0"/>
              <a:t>1) Especialidad</a:t>
            </a:r>
          </a:p>
          <a:p>
            <a:r>
              <a:rPr lang="es-MX" dirty="0"/>
              <a:t>2) Temporalidad</a:t>
            </a:r>
          </a:p>
          <a:p>
            <a:r>
              <a:rPr lang="es-MX" dirty="0"/>
              <a:t>3) Certeza</a:t>
            </a:r>
          </a:p>
          <a:p>
            <a:r>
              <a:rPr lang="es-MX" dirty="0"/>
              <a:t>4) Coordinación</a:t>
            </a:r>
          </a:p>
          <a:p>
            <a:r>
              <a:rPr lang="es-MX" dirty="0"/>
              <a:t>5)Prohibición de regreso</a:t>
            </a:r>
          </a:p>
          <a:p>
            <a:r>
              <a:rPr lang="es-MX" dirty="0"/>
              <a:t>6) Enfoque ecosistémico</a:t>
            </a:r>
            <a:endParaRPr lang="es-CL" dirty="0"/>
          </a:p>
        </p:txBody>
      </p:sp>
      <p:pic>
        <p:nvPicPr>
          <p:cNvPr id="5" name="Imagen 4" descr="Diagrama&#10;&#10;Descripción generada automáticamente">
            <a:extLst>
              <a:ext uri="{FF2B5EF4-FFF2-40B4-BE49-F238E27FC236}">
                <a16:creationId xmlns:a16="http://schemas.microsoft.com/office/drawing/2014/main" id="{24CBE7EF-4668-AFEB-7050-0FBC27A19F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785" y="4376853"/>
            <a:ext cx="4013284" cy="22610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06139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EA235A-CF56-8416-26E4-6FA10A62E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De la fiscalización ( art 109)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67C90F-D0AF-F0D2-51E1-2D022A5BA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317" y="2603500"/>
            <a:ext cx="11095463" cy="4053778"/>
          </a:xfrm>
        </p:spPr>
        <p:txBody>
          <a:bodyPr>
            <a:normAutofit/>
          </a:bodyPr>
          <a:lstStyle/>
          <a:p>
            <a:r>
              <a:rPr lang="es-CL" dirty="0"/>
              <a:t>Planes de manejo de áreas protegidas publicas y privadas</a:t>
            </a:r>
          </a:p>
          <a:p>
            <a:r>
              <a:rPr lang="es-CL" dirty="0"/>
              <a:t>Obligaciones contenidas en contratos de concesiones </a:t>
            </a:r>
          </a:p>
          <a:p>
            <a:r>
              <a:rPr lang="es-CL" dirty="0"/>
              <a:t>Permisos vigentes en áreas protegidas</a:t>
            </a:r>
          </a:p>
          <a:p>
            <a:r>
              <a:rPr lang="es-CL" dirty="0"/>
              <a:t>Actividades que se desarrollen en áreas protegidas</a:t>
            </a:r>
          </a:p>
          <a:p>
            <a:r>
              <a:rPr lang="es-CL" dirty="0"/>
              <a:t>Planes de manejo para la conservación</a:t>
            </a:r>
          </a:p>
          <a:p>
            <a:r>
              <a:rPr lang="es-CL" dirty="0"/>
              <a:t>Planes de manejo para la restauración ecológica</a:t>
            </a:r>
          </a:p>
          <a:p>
            <a:r>
              <a:rPr lang="es-CL" dirty="0"/>
              <a:t>Planes de prevención, control, y erradicación de especies exóticas y de invasoras</a:t>
            </a:r>
          </a:p>
          <a:p>
            <a:r>
              <a:rPr lang="es-CL" dirty="0"/>
              <a:t>Puede extender la fiscalización a otras áreas fuera de las designadas como protegidas, en virtud de la encomienda por el servicio publico correspondiente , también podrá gozar de recursos para desarrollar estas funciones ( art 111)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55117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76FF64-2978-DAEA-5381-DD12B8A5A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Infracciones ( art 112 y siguientes)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56B485-FB4B-623C-1387-3BC580CD6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464617" cy="3416300"/>
          </a:xfrm>
        </p:spPr>
        <p:txBody>
          <a:bodyPr/>
          <a:lstStyle/>
          <a:p>
            <a:r>
              <a:rPr lang="es-CL" dirty="0"/>
              <a:t>Las infracciones al SBAP pueden derivar en responsabilidad civil y penal</a:t>
            </a:r>
          </a:p>
          <a:p>
            <a:r>
              <a:rPr lang="es-CL" dirty="0"/>
              <a:t>En caso de duda sobre la identidad del infractor y su grado de participación se derivaba en responsabilidad solidaria</a:t>
            </a:r>
          </a:p>
          <a:p>
            <a:r>
              <a:rPr lang="es-CL" dirty="0"/>
              <a:t>Cuenta con potestad sancionadora</a:t>
            </a:r>
          </a:p>
          <a:p>
            <a:endParaRPr lang="es-CL" dirty="0"/>
          </a:p>
          <a:p>
            <a:r>
              <a:rPr lang="es-CL" dirty="0"/>
              <a:t>Que se entiende por infracción                     </a:t>
            </a:r>
            <a:r>
              <a:rPr lang="es-CL" dirty="0" err="1"/>
              <a:t>Arts</a:t>
            </a:r>
            <a:r>
              <a:rPr lang="es-CL" dirty="0"/>
              <a:t> 115  y 116</a:t>
            </a: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1E81DF94-40C3-D2C7-D017-CA910EF4D676}"/>
              </a:ext>
            </a:extLst>
          </p:cNvPr>
          <p:cNvGrpSpPr/>
          <p:nvPr/>
        </p:nvGrpSpPr>
        <p:grpSpPr>
          <a:xfrm flipV="1">
            <a:off x="5069141" y="4720188"/>
            <a:ext cx="1320508" cy="403489"/>
            <a:chOff x="3208257" y="5155762"/>
            <a:chExt cx="2371680" cy="724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080FEDD0-E8E8-4ECD-BEC2-6194F83A1534}"/>
                    </a:ext>
                  </a:extLst>
                </p14:cNvPr>
                <p14:cNvContentPartPr/>
                <p14:nvPr/>
              </p14:nvContentPartPr>
              <p14:xfrm>
                <a:off x="3208257" y="5373562"/>
                <a:ext cx="2035800" cy="169920"/>
              </p14:xfrm>
            </p:contentPart>
          </mc:Choice>
          <mc:Fallback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080FEDD0-E8E8-4ECD-BEC2-6194F83A1534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197267" y="5362579"/>
                  <a:ext cx="2057781" cy="19188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EA63C0ED-0DA8-DDF3-8A45-F2CC895B2FFC}"/>
                    </a:ext>
                  </a:extLst>
                </p14:cNvPr>
                <p14:cNvContentPartPr/>
                <p14:nvPr/>
              </p14:nvContentPartPr>
              <p14:xfrm>
                <a:off x="4997457" y="5155762"/>
                <a:ext cx="582480" cy="72468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EA63C0ED-0DA8-DDF3-8A45-F2CC895B2FFC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986467" y="5144772"/>
                  <a:ext cx="604460" cy="746660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8" name="Imagen 7" descr="Forma, Flecha&#10;&#10;Descripción generada automáticamente">
            <a:extLst>
              <a:ext uri="{FF2B5EF4-FFF2-40B4-BE49-F238E27FC236}">
                <a16:creationId xmlns:a16="http://schemas.microsoft.com/office/drawing/2014/main" id="{614AFE29-FF74-9782-1B51-96D1B30DD3A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2210" y="3841080"/>
            <a:ext cx="3100867" cy="23226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343145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</TotalTime>
  <Words>720</Words>
  <Application>Microsoft Office PowerPoint</Application>
  <PresentationFormat>Panorámica</PresentationFormat>
  <Paragraphs>79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-apple-system</vt:lpstr>
      <vt:lpstr>Arial</vt:lpstr>
      <vt:lpstr>Century Gothic</vt:lpstr>
      <vt:lpstr>DM Sans</vt:lpstr>
      <vt:lpstr>Google Sans</vt:lpstr>
      <vt:lpstr>Wingdings</vt:lpstr>
      <vt:lpstr>Wingdings 3</vt:lpstr>
      <vt:lpstr>Sala de reuniones Ion</vt:lpstr>
      <vt:lpstr>SBAP: Servicio de Biodiversidad y Áreas Protegidas</vt:lpstr>
      <vt:lpstr>MMA: Ministerio del medio ambiente</vt:lpstr>
      <vt:lpstr>Instrumentos de gestión ambiental</vt:lpstr>
      <vt:lpstr>SEIA: Sistema de evaluación de impacto ambiental</vt:lpstr>
      <vt:lpstr>Trabajo interministerial </vt:lpstr>
      <vt:lpstr>Comité de ministros ( 19.300)</vt:lpstr>
      <vt:lpstr>SBAP: Servicio de Biodiversidad y áreas protegidas (Ley. 21.600)</vt:lpstr>
      <vt:lpstr>De la fiscalización ( art 109)</vt:lpstr>
      <vt:lpstr>Infracciones ( art 112 y siguientes)</vt:lpstr>
      <vt:lpstr>¿ Que problemas podría traer el SBAP?</vt:lpstr>
      <vt:lpstr>Reclamaciones por sanciones de SBAP</vt:lpstr>
      <vt:lpstr>Temas relevantes a manejar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Montserrat Von Harsen Belaustegui</dc:creator>
  <cp:lastModifiedBy>Montserrat Von Harsen Belaustegui</cp:lastModifiedBy>
  <cp:revision>1</cp:revision>
  <dcterms:created xsi:type="dcterms:W3CDTF">2025-01-28T15:07:21Z</dcterms:created>
  <dcterms:modified xsi:type="dcterms:W3CDTF">2025-01-28T15:22:11Z</dcterms:modified>
</cp:coreProperties>
</file>