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 id="2147483672" r:id="rId3"/>
  </p:sldMasterIdLst>
  <p:notesMasterIdLst>
    <p:notesMasterId r:id="rId31"/>
  </p:notesMasterIdLst>
  <p:sldIdLst>
    <p:sldId id="283" r:id="rId4"/>
    <p:sldId id="263" r:id="rId5"/>
    <p:sldId id="260" r:id="rId6"/>
    <p:sldId id="257" r:id="rId7"/>
    <p:sldId id="258" r:id="rId8"/>
    <p:sldId id="259" r:id="rId9"/>
    <p:sldId id="261"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4" r:id="rId3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719"/>
  </p:normalViewPr>
  <p:slideViewPr>
    <p:cSldViewPr snapToGrid="0" snapToObjects="1">
      <p:cViewPr varScale="1">
        <p:scale>
          <a:sx n="120" d="100"/>
          <a:sy n="120" d="100"/>
        </p:scale>
        <p:origin x="1400" y="1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tableStyles" Target="tableStyles.xml"/><Relationship Id="rId8"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_tradnl"/>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61DD26-37CD-B743-AD5E-5150B4218642}" type="datetimeFigureOut">
              <a:rPr lang="es-ES_tradnl" smtClean="0"/>
              <a:t>16/8/24</a:t>
            </a:fld>
            <a:endParaRPr lang="es-ES_tradnl"/>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s-ES_tradnl"/>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S_tradn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_tradnl"/>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183041-DE43-D04D-AD41-5CADB37C26E3}" type="slidenum">
              <a:rPr lang="es-ES_tradnl" smtClean="0"/>
              <a:t>‹Nº›</a:t>
            </a:fld>
            <a:endParaRPr lang="es-ES_tradnl"/>
          </a:p>
        </p:txBody>
      </p:sp>
    </p:spTree>
    <p:extLst>
      <p:ext uri="{BB962C8B-B14F-4D97-AF65-F5344CB8AC3E}">
        <p14:creationId xmlns:p14="http://schemas.microsoft.com/office/powerpoint/2010/main" val="28997367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7" name="Google Shape;117;p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542254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Google Shape;200;p1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1" name="Google Shape;201;p1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p1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4" name="Google Shape;214;p1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Google Shape;221;p1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2" name="Google Shape;222;p1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p1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0" name="Google Shape;230;p1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Google Shape;237;p1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8" name="Google Shape;238;p1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Google Shape;245;p1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46" name="Google Shape;246;p1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Google Shape;253;p1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4" name="Google Shape;254;p1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p1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5" name="Google Shape;265;p1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4"/>
        <p:cNvGrpSpPr/>
        <p:nvPr/>
      </p:nvGrpSpPr>
      <p:grpSpPr>
        <a:xfrm>
          <a:off x="0" y="0"/>
          <a:ext cx="0" cy="0"/>
          <a:chOff x="0" y="0"/>
          <a:chExt cx="0" cy="0"/>
        </a:xfrm>
      </p:grpSpPr>
      <p:sp>
        <p:nvSpPr>
          <p:cNvPr id="275" name="Google Shape;275;p1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76" name="Google Shape;276;p1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3"/>
        <p:cNvGrpSpPr/>
        <p:nvPr/>
      </p:nvGrpSpPr>
      <p:grpSpPr>
        <a:xfrm>
          <a:off x="0" y="0"/>
          <a:ext cx="0" cy="0"/>
          <a:chOff x="0" y="0"/>
          <a:chExt cx="0" cy="0"/>
        </a:xfrm>
      </p:grpSpPr>
      <p:sp>
        <p:nvSpPr>
          <p:cNvPr id="284" name="Google Shape;284;p2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85" name="Google Shape;285;p2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6" name="Google Shape;126;p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2"/>
        <p:cNvGrpSpPr/>
        <p:nvPr/>
      </p:nvGrpSpPr>
      <p:grpSpPr>
        <a:xfrm>
          <a:off x="0" y="0"/>
          <a:ext cx="0" cy="0"/>
          <a:chOff x="0" y="0"/>
          <a:chExt cx="0" cy="0"/>
        </a:xfrm>
      </p:grpSpPr>
      <p:sp>
        <p:nvSpPr>
          <p:cNvPr id="293" name="Google Shape;293;p2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94" name="Google Shape;294;p2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4" name="Google Shape;134;p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3" name="Google Shape;143;p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1" name="Google Shape;151;p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8" name="Google Shape;158;p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8" name="Google Shape;168;p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8" name="Google Shape;178;p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8" name="Google Shape;188;p1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8/16/24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8/16/24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8/16/24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ítulo y objetos" type="obj">
  <p:cSld name="Título y objetos">
    <p:spTree>
      <p:nvGrpSpPr>
        <p:cNvPr id="1" name="Shape 33"/>
        <p:cNvGrpSpPr/>
        <p:nvPr/>
      </p:nvGrpSpPr>
      <p:grpSpPr>
        <a:xfrm>
          <a:off x="0" y="0"/>
          <a:ext cx="0" cy="0"/>
          <a:chOff x="0" y="0"/>
          <a:chExt cx="0" cy="0"/>
        </a:xfrm>
      </p:grpSpPr>
      <p:sp>
        <p:nvSpPr>
          <p:cNvPr id="34" name="Google Shape;34;p43"/>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43"/>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342900" lvl="0" indent="-257175" algn="l">
              <a:lnSpc>
                <a:spcPct val="90000"/>
              </a:lnSpc>
              <a:spcBef>
                <a:spcPts val="750"/>
              </a:spcBef>
              <a:spcAft>
                <a:spcPts val="0"/>
              </a:spcAft>
              <a:buClr>
                <a:schemeClr val="dk1"/>
              </a:buClr>
              <a:buSzPts val="1800"/>
              <a:buChar char="•"/>
              <a:defRPr/>
            </a:lvl1pPr>
            <a:lvl2pPr marL="685800" lvl="1" indent="-257175" algn="l">
              <a:lnSpc>
                <a:spcPct val="90000"/>
              </a:lnSpc>
              <a:spcBef>
                <a:spcPts val="375"/>
              </a:spcBef>
              <a:spcAft>
                <a:spcPts val="0"/>
              </a:spcAft>
              <a:buClr>
                <a:schemeClr val="dk1"/>
              </a:buClr>
              <a:buSzPts val="1800"/>
              <a:buChar char="•"/>
              <a:defRPr/>
            </a:lvl2pPr>
            <a:lvl3pPr marL="1028700" lvl="2" indent="-257175" algn="l">
              <a:lnSpc>
                <a:spcPct val="90000"/>
              </a:lnSpc>
              <a:spcBef>
                <a:spcPts val="375"/>
              </a:spcBef>
              <a:spcAft>
                <a:spcPts val="0"/>
              </a:spcAft>
              <a:buClr>
                <a:schemeClr val="dk1"/>
              </a:buClr>
              <a:buSzPts val="1800"/>
              <a:buChar char="•"/>
              <a:defRPr/>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sp>
        <p:nvSpPr>
          <p:cNvPr id="36" name="Google Shape;36;p4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7" name="Google Shape;37;p4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4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smtClean="0"/>
              <a:pPr/>
              <a:t>‹Nº›</a:t>
            </a:fld>
            <a:endParaRPr lang="en-US"/>
          </a:p>
        </p:txBody>
      </p:sp>
    </p:spTree>
    <p:extLst>
      <p:ext uri="{BB962C8B-B14F-4D97-AF65-F5344CB8AC3E}">
        <p14:creationId xmlns:p14="http://schemas.microsoft.com/office/powerpoint/2010/main" val="31322900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olo el título" type="titleOnly">
  <p:cSld name="Solo el título">
    <p:spTree>
      <p:nvGrpSpPr>
        <p:cNvPr id="1" name="Shape 39"/>
        <p:cNvGrpSpPr/>
        <p:nvPr/>
      </p:nvGrpSpPr>
      <p:grpSpPr>
        <a:xfrm>
          <a:off x="0" y="0"/>
          <a:ext cx="0" cy="0"/>
          <a:chOff x="0" y="0"/>
          <a:chExt cx="0" cy="0"/>
        </a:xfrm>
      </p:grpSpPr>
      <p:sp>
        <p:nvSpPr>
          <p:cNvPr id="40" name="Google Shape;40;p45"/>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1" name="Google Shape;41;p4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4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4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smtClean="0"/>
              <a:pPr/>
              <a:t>‹Nº›</a:t>
            </a:fld>
            <a:endParaRPr lang="en-US"/>
          </a:p>
        </p:txBody>
      </p:sp>
    </p:spTree>
    <p:extLst>
      <p:ext uri="{BB962C8B-B14F-4D97-AF65-F5344CB8AC3E}">
        <p14:creationId xmlns:p14="http://schemas.microsoft.com/office/powerpoint/2010/main" val="28366610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En blanco" type="blank">
  <p:cSld name="En blanco">
    <p:spTree>
      <p:nvGrpSpPr>
        <p:cNvPr id="1" name="Shape 44"/>
        <p:cNvGrpSpPr/>
        <p:nvPr/>
      </p:nvGrpSpPr>
      <p:grpSpPr>
        <a:xfrm>
          <a:off x="0" y="0"/>
          <a:ext cx="0" cy="0"/>
          <a:chOff x="0" y="0"/>
          <a:chExt cx="0" cy="0"/>
        </a:xfrm>
      </p:grpSpPr>
      <p:sp>
        <p:nvSpPr>
          <p:cNvPr id="45" name="Google Shape;45;p4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6" name="Google Shape;46;p4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4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smtClean="0"/>
              <a:pPr/>
              <a:t>‹Nº›</a:t>
            </a:fld>
            <a:endParaRPr lang="en-US"/>
          </a:p>
        </p:txBody>
      </p:sp>
    </p:spTree>
    <p:extLst>
      <p:ext uri="{BB962C8B-B14F-4D97-AF65-F5344CB8AC3E}">
        <p14:creationId xmlns:p14="http://schemas.microsoft.com/office/powerpoint/2010/main" val="31182511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Diapositiva de título" type="title">
  <p:cSld name="Diapositiva de título">
    <p:spTree>
      <p:nvGrpSpPr>
        <p:cNvPr id="1" name="Shape 48"/>
        <p:cNvGrpSpPr/>
        <p:nvPr/>
      </p:nvGrpSpPr>
      <p:grpSpPr>
        <a:xfrm>
          <a:off x="0" y="0"/>
          <a:ext cx="0" cy="0"/>
          <a:chOff x="0" y="0"/>
          <a:chExt cx="0" cy="0"/>
        </a:xfrm>
      </p:grpSpPr>
      <p:sp>
        <p:nvSpPr>
          <p:cNvPr id="49" name="Google Shape;49;p41"/>
          <p:cNvSpPr txBox="1">
            <a:spLocks noGrp="1"/>
          </p:cNvSpPr>
          <p:nvPr>
            <p:ph type="ctrTitle"/>
          </p:nvPr>
        </p:nvSpPr>
        <p:spPr>
          <a:xfrm>
            <a:off x="1143000" y="1122363"/>
            <a:ext cx="6858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Georgia"/>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0" name="Google Shape;50;p41"/>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2400"/>
              <a:buNone/>
              <a:defRPr sz="1800"/>
            </a:lvl1pPr>
            <a:lvl2pPr lvl="1" algn="ctr">
              <a:lnSpc>
                <a:spcPct val="90000"/>
              </a:lnSpc>
              <a:spcBef>
                <a:spcPts val="375"/>
              </a:spcBef>
              <a:spcAft>
                <a:spcPts val="0"/>
              </a:spcAft>
              <a:buClr>
                <a:schemeClr val="dk1"/>
              </a:buClr>
              <a:buSzPts val="2000"/>
              <a:buNone/>
              <a:defRPr sz="1500"/>
            </a:lvl2pPr>
            <a:lvl3pPr lvl="2" algn="ctr">
              <a:lnSpc>
                <a:spcPct val="90000"/>
              </a:lnSpc>
              <a:spcBef>
                <a:spcPts val="375"/>
              </a:spcBef>
              <a:spcAft>
                <a:spcPts val="0"/>
              </a:spcAft>
              <a:buClr>
                <a:schemeClr val="dk1"/>
              </a:buClr>
              <a:buSzPts val="1800"/>
              <a:buNone/>
              <a:defRPr sz="1350"/>
            </a:lvl3pPr>
            <a:lvl4pPr lvl="3" algn="ctr">
              <a:lnSpc>
                <a:spcPct val="90000"/>
              </a:lnSpc>
              <a:spcBef>
                <a:spcPts val="375"/>
              </a:spcBef>
              <a:spcAft>
                <a:spcPts val="0"/>
              </a:spcAft>
              <a:buClr>
                <a:schemeClr val="dk1"/>
              </a:buClr>
              <a:buSzPts val="1600"/>
              <a:buNone/>
              <a:defRPr sz="1200"/>
            </a:lvl4pPr>
            <a:lvl5pPr lvl="4" algn="ctr">
              <a:lnSpc>
                <a:spcPct val="90000"/>
              </a:lnSpc>
              <a:spcBef>
                <a:spcPts val="375"/>
              </a:spcBef>
              <a:spcAft>
                <a:spcPts val="0"/>
              </a:spcAft>
              <a:buClr>
                <a:schemeClr val="dk1"/>
              </a:buClr>
              <a:buSzPts val="1600"/>
              <a:buNone/>
              <a:defRPr sz="1200"/>
            </a:lvl5pPr>
            <a:lvl6pPr lvl="5" algn="ctr">
              <a:lnSpc>
                <a:spcPct val="90000"/>
              </a:lnSpc>
              <a:spcBef>
                <a:spcPts val="375"/>
              </a:spcBef>
              <a:spcAft>
                <a:spcPts val="0"/>
              </a:spcAft>
              <a:buClr>
                <a:schemeClr val="dk1"/>
              </a:buClr>
              <a:buSzPts val="1600"/>
              <a:buNone/>
              <a:defRPr sz="1200"/>
            </a:lvl6pPr>
            <a:lvl7pPr lvl="6" algn="ctr">
              <a:lnSpc>
                <a:spcPct val="90000"/>
              </a:lnSpc>
              <a:spcBef>
                <a:spcPts val="375"/>
              </a:spcBef>
              <a:spcAft>
                <a:spcPts val="0"/>
              </a:spcAft>
              <a:buClr>
                <a:schemeClr val="dk1"/>
              </a:buClr>
              <a:buSzPts val="1600"/>
              <a:buNone/>
              <a:defRPr sz="1200"/>
            </a:lvl7pPr>
            <a:lvl8pPr lvl="7" algn="ctr">
              <a:lnSpc>
                <a:spcPct val="90000"/>
              </a:lnSpc>
              <a:spcBef>
                <a:spcPts val="375"/>
              </a:spcBef>
              <a:spcAft>
                <a:spcPts val="0"/>
              </a:spcAft>
              <a:buClr>
                <a:schemeClr val="dk1"/>
              </a:buClr>
              <a:buSzPts val="1600"/>
              <a:buNone/>
              <a:defRPr sz="1200"/>
            </a:lvl8pPr>
            <a:lvl9pPr lvl="8" algn="ctr">
              <a:lnSpc>
                <a:spcPct val="90000"/>
              </a:lnSpc>
              <a:spcBef>
                <a:spcPts val="375"/>
              </a:spcBef>
              <a:spcAft>
                <a:spcPts val="0"/>
              </a:spcAft>
              <a:buClr>
                <a:schemeClr val="dk1"/>
              </a:buClr>
              <a:buSzPts val="1600"/>
              <a:buNone/>
              <a:defRPr sz="1200"/>
            </a:lvl9pPr>
          </a:lstStyle>
          <a:p>
            <a:endParaRPr/>
          </a:p>
        </p:txBody>
      </p:sp>
      <p:sp>
        <p:nvSpPr>
          <p:cNvPr id="51" name="Google Shape;51;p4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4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4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smtClean="0"/>
              <a:pPr/>
              <a:t>‹Nº›</a:t>
            </a:fld>
            <a:endParaRPr lang="en-US"/>
          </a:p>
        </p:txBody>
      </p:sp>
    </p:spTree>
    <p:extLst>
      <p:ext uri="{BB962C8B-B14F-4D97-AF65-F5344CB8AC3E}">
        <p14:creationId xmlns:p14="http://schemas.microsoft.com/office/powerpoint/2010/main" val="11796436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Encabezado de sección" type="secHead">
  <p:cSld name="Encabezado de sección">
    <p:spTree>
      <p:nvGrpSpPr>
        <p:cNvPr id="1" name="Shape 54"/>
        <p:cNvGrpSpPr/>
        <p:nvPr/>
      </p:nvGrpSpPr>
      <p:grpSpPr>
        <a:xfrm>
          <a:off x="0" y="0"/>
          <a:ext cx="0" cy="0"/>
          <a:chOff x="0" y="0"/>
          <a:chExt cx="0" cy="0"/>
        </a:xfrm>
      </p:grpSpPr>
      <p:sp>
        <p:nvSpPr>
          <p:cNvPr id="55" name="Google Shape;55;p47"/>
          <p:cNvSpPr txBox="1">
            <a:spLocks noGrp="1"/>
          </p:cNvSpPr>
          <p:nvPr>
            <p:ph type="title"/>
          </p:nvPr>
        </p:nvSpPr>
        <p:spPr>
          <a:xfrm>
            <a:off x="623887" y="1709738"/>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Georgia"/>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47"/>
          <p:cNvSpPr txBox="1">
            <a:spLocks noGrp="1"/>
          </p:cNvSpPr>
          <p:nvPr>
            <p:ph type="body" idx="1"/>
          </p:nvPr>
        </p:nvSpPr>
        <p:spPr>
          <a:xfrm>
            <a:off x="623887" y="4589464"/>
            <a:ext cx="7886700" cy="1500187"/>
          </a:xfrm>
          <a:prstGeom prst="rect">
            <a:avLst/>
          </a:prstGeom>
          <a:noFill/>
          <a:ln>
            <a:noFill/>
          </a:ln>
        </p:spPr>
        <p:txBody>
          <a:bodyPr spcFirstLastPara="1" wrap="square" lIns="91425" tIns="45700" rIns="91425" bIns="45700" anchor="t" anchorCtr="0">
            <a:normAutofit/>
          </a:bodyPr>
          <a:lstStyle>
            <a:lvl1pPr marL="342900" lvl="0" indent="-171450" algn="l">
              <a:lnSpc>
                <a:spcPct val="90000"/>
              </a:lnSpc>
              <a:spcBef>
                <a:spcPts val="750"/>
              </a:spcBef>
              <a:spcAft>
                <a:spcPts val="0"/>
              </a:spcAft>
              <a:buClr>
                <a:srgbClr val="888888"/>
              </a:buClr>
              <a:buSzPts val="2400"/>
              <a:buNone/>
              <a:defRPr sz="1800">
                <a:solidFill>
                  <a:srgbClr val="888888"/>
                </a:solidFill>
              </a:defRPr>
            </a:lvl1pPr>
            <a:lvl2pPr marL="685800" lvl="1" indent="-171450" algn="l">
              <a:lnSpc>
                <a:spcPct val="90000"/>
              </a:lnSpc>
              <a:spcBef>
                <a:spcPts val="375"/>
              </a:spcBef>
              <a:spcAft>
                <a:spcPts val="0"/>
              </a:spcAft>
              <a:buClr>
                <a:srgbClr val="888888"/>
              </a:buClr>
              <a:buSzPts val="2000"/>
              <a:buNone/>
              <a:defRPr sz="1500">
                <a:solidFill>
                  <a:srgbClr val="888888"/>
                </a:solidFill>
              </a:defRPr>
            </a:lvl2pPr>
            <a:lvl3pPr marL="1028700" lvl="2" indent="-171450" algn="l">
              <a:lnSpc>
                <a:spcPct val="90000"/>
              </a:lnSpc>
              <a:spcBef>
                <a:spcPts val="375"/>
              </a:spcBef>
              <a:spcAft>
                <a:spcPts val="0"/>
              </a:spcAft>
              <a:buClr>
                <a:srgbClr val="888888"/>
              </a:buClr>
              <a:buSzPts val="1800"/>
              <a:buNone/>
              <a:defRPr sz="1350">
                <a:solidFill>
                  <a:srgbClr val="888888"/>
                </a:solidFill>
              </a:defRPr>
            </a:lvl3pPr>
            <a:lvl4pPr marL="1371600" lvl="3" indent="-171450" algn="l">
              <a:lnSpc>
                <a:spcPct val="90000"/>
              </a:lnSpc>
              <a:spcBef>
                <a:spcPts val="375"/>
              </a:spcBef>
              <a:spcAft>
                <a:spcPts val="0"/>
              </a:spcAft>
              <a:buClr>
                <a:srgbClr val="888888"/>
              </a:buClr>
              <a:buSzPts val="1600"/>
              <a:buNone/>
              <a:defRPr sz="1200">
                <a:solidFill>
                  <a:srgbClr val="888888"/>
                </a:solidFill>
              </a:defRPr>
            </a:lvl4pPr>
            <a:lvl5pPr marL="1714500" lvl="4" indent="-171450" algn="l">
              <a:lnSpc>
                <a:spcPct val="90000"/>
              </a:lnSpc>
              <a:spcBef>
                <a:spcPts val="375"/>
              </a:spcBef>
              <a:spcAft>
                <a:spcPts val="0"/>
              </a:spcAft>
              <a:buClr>
                <a:srgbClr val="888888"/>
              </a:buClr>
              <a:buSzPts val="1600"/>
              <a:buNone/>
              <a:defRPr sz="1200">
                <a:solidFill>
                  <a:srgbClr val="888888"/>
                </a:solidFill>
              </a:defRPr>
            </a:lvl5pPr>
            <a:lvl6pPr marL="2057400" lvl="5" indent="-171450" algn="l">
              <a:lnSpc>
                <a:spcPct val="90000"/>
              </a:lnSpc>
              <a:spcBef>
                <a:spcPts val="375"/>
              </a:spcBef>
              <a:spcAft>
                <a:spcPts val="0"/>
              </a:spcAft>
              <a:buClr>
                <a:srgbClr val="888888"/>
              </a:buClr>
              <a:buSzPts val="1600"/>
              <a:buNone/>
              <a:defRPr sz="1200">
                <a:solidFill>
                  <a:srgbClr val="888888"/>
                </a:solidFill>
              </a:defRPr>
            </a:lvl6pPr>
            <a:lvl7pPr marL="2400300" lvl="6" indent="-171450" algn="l">
              <a:lnSpc>
                <a:spcPct val="90000"/>
              </a:lnSpc>
              <a:spcBef>
                <a:spcPts val="375"/>
              </a:spcBef>
              <a:spcAft>
                <a:spcPts val="0"/>
              </a:spcAft>
              <a:buClr>
                <a:srgbClr val="888888"/>
              </a:buClr>
              <a:buSzPts val="1600"/>
              <a:buNone/>
              <a:defRPr sz="1200">
                <a:solidFill>
                  <a:srgbClr val="888888"/>
                </a:solidFill>
              </a:defRPr>
            </a:lvl7pPr>
            <a:lvl8pPr marL="2743200" lvl="7" indent="-171450" algn="l">
              <a:lnSpc>
                <a:spcPct val="90000"/>
              </a:lnSpc>
              <a:spcBef>
                <a:spcPts val="375"/>
              </a:spcBef>
              <a:spcAft>
                <a:spcPts val="0"/>
              </a:spcAft>
              <a:buClr>
                <a:srgbClr val="888888"/>
              </a:buClr>
              <a:buSzPts val="1600"/>
              <a:buNone/>
              <a:defRPr sz="1200">
                <a:solidFill>
                  <a:srgbClr val="888888"/>
                </a:solidFill>
              </a:defRPr>
            </a:lvl8pPr>
            <a:lvl9pPr marL="3086100" lvl="8" indent="-171450" algn="l">
              <a:lnSpc>
                <a:spcPct val="90000"/>
              </a:lnSpc>
              <a:spcBef>
                <a:spcPts val="375"/>
              </a:spcBef>
              <a:spcAft>
                <a:spcPts val="0"/>
              </a:spcAft>
              <a:buClr>
                <a:srgbClr val="888888"/>
              </a:buClr>
              <a:buSzPts val="1600"/>
              <a:buNone/>
              <a:defRPr sz="1200">
                <a:solidFill>
                  <a:srgbClr val="888888"/>
                </a:solidFill>
              </a:defRPr>
            </a:lvl9pPr>
          </a:lstStyle>
          <a:p>
            <a:endParaRPr/>
          </a:p>
        </p:txBody>
      </p:sp>
      <p:sp>
        <p:nvSpPr>
          <p:cNvPr id="57" name="Google Shape;57;p4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8" name="Google Shape;58;p4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4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smtClean="0"/>
              <a:pPr/>
              <a:t>‹Nº›</a:t>
            </a:fld>
            <a:endParaRPr lang="en-US"/>
          </a:p>
        </p:txBody>
      </p:sp>
    </p:spTree>
    <p:extLst>
      <p:ext uri="{BB962C8B-B14F-4D97-AF65-F5344CB8AC3E}">
        <p14:creationId xmlns:p14="http://schemas.microsoft.com/office/powerpoint/2010/main" val="34924577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Dos objetos" type="twoObj">
  <p:cSld name="Dos objetos">
    <p:spTree>
      <p:nvGrpSpPr>
        <p:cNvPr id="1" name="Shape 60"/>
        <p:cNvGrpSpPr/>
        <p:nvPr/>
      </p:nvGrpSpPr>
      <p:grpSpPr>
        <a:xfrm>
          <a:off x="0" y="0"/>
          <a:ext cx="0" cy="0"/>
          <a:chOff x="0" y="0"/>
          <a:chExt cx="0" cy="0"/>
        </a:xfrm>
      </p:grpSpPr>
      <p:sp>
        <p:nvSpPr>
          <p:cNvPr id="61" name="Google Shape;61;p48"/>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2" name="Google Shape;62;p48"/>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rmAutofit/>
          </a:bodyPr>
          <a:lstStyle>
            <a:lvl1pPr marL="342900" lvl="0" indent="-257175" algn="l">
              <a:lnSpc>
                <a:spcPct val="90000"/>
              </a:lnSpc>
              <a:spcBef>
                <a:spcPts val="750"/>
              </a:spcBef>
              <a:spcAft>
                <a:spcPts val="0"/>
              </a:spcAft>
              <a:buClr>
                <a:schemeClr val="dk1"/>
              </a:buClr>
              <a:buSzPts val="1800"/>
              <a:buChar char="•"/>
              <a:defRPr/>
            </a:lvl1pPr>
            <a:lvl2pPr marL="685800" lvl="1" indent="-257175" algn="l">
              <a:lnSpc>
                <a:spcPct val="90000"/>
              </a:lnSpc>
              <a:spcBef>
                <a:spcPts val="375"/>
              </a:spcBef>
              <a:spcAft>
                <a:spcPts val="0"/>
              </a:spcAft>
              <a:buClr>
                <a:schemeClr val="dk1"/>
              </a:buClr>
              <a:buSzPts val="1800"/>
              <a:buChar char="•"/>
              <a:defRPr/>
            </a:lvl2pPr>
            <a:lvl3pPr marL="1028700" lvl="2" indent="-257175" algn="l">
              <a:lnSpc>
                <a:spcPct val="90000"/>
              </a:lnSpc>
              <a:spcBef>
                <a:spcPts val="375"/>
              </a:spcBef>
              <a:spcAft>
                <a:spcPts val="0"/>
              </a:spcAft>
              <a:buClr>
                <a:schemeClr val="dk1"/>
              </a:buClr>
              <a:buSzPts val="1800"/>
              <a:buChar char="•"/>
              <a:defRPr/>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sp>
        <p:nvSpPr>
          <p:cNvPr id="63" name="Google Shape;63;p48"/>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rmAutofit/>
          </a:bodyPr>
          <a:lstStyle>
            <a:lvl1pPr marL="342900" lvl="0" indent="-257175" algn="l">
              <a:lnSpc>
                <a:spcPct val="90000"/>
              </a:lnSpc>
              <a:spcBef>
                <a:spcPts val="750"/>
              </a:spcBef>
              <a:spcAft>
                <a:spcPts val="0"/>
              </a:spcAft>
              <a:buClr>
                <a:schemeClr val="dk1"/>
              </a:buClr>
              <a:buSzPts val="1800"/>
              <a:buChar char="•"/>
              <a:defRPr/>
            </a:lvl1pPr>
            <a:lvl2pPr marL="685800" lvl="1" indent="-257175" algn="l">
              <a:lnSpc>
                <a:spcPct val="90000"/>
              </a:lnSpc>
              <a:spcBef>
                <a:spcPts val="375"/>
              </a:spcBef>
              <a:spcAft>
                <a:spcPts val="0"/>
              </a:spcAft>
              <a:buClr>
                <a:schemeClr val="dk1"/>
              </a:buClr>
              <a:buSzPts val="1800"/>
              <a:buChar char="•"/>
              <a:defRPr/>
            </a:lvl2pPr>
            <a:lvl3pPr marL="1028700" lvl="2" indent="-257175" algn="l">
              <a:lnSpc>
                <a:spcPct val="90000"/>
              </a:lnSpc>
              <a:spcBef>
                <a:spcPts val="375"/>
              </a:spcBef>
              <a:spcAft>
                <a:spcPts val="0"/>
              </a:spcAft>
              <a:buClr>
                <a:schemeClr val="dk1"/>
              </a:buClr>
              <a:buSzPts val="1800"/>
              <a:buChar char="•"/>
              <a:defRPr/>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sp>
        <p:nvSpPr>
          <p:cNvPr id="64" name="Google Shape;64;p4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5" name="Google Shape;65;p4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4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smtClean="0"/>
              <a:pPr/>
              <a:t>‹Nº›</a:t>
            </a:fld>
            <a:endParaRPr lang="en-US"/>
          </a:p>
        </p:txBody>
      </p:sp>
    </p:spTree>
    <p:extLst>
      <p:ext uri="{BB962C8B-B14F-4D97-AF65-F5344CB8AC3E}">
        <p14:creationId xmlns:p14="http://schemas.microsoft.com/office/powerpoint/2010/main" val="20331136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omparación" type="twoTxTwoObj">
  <p:cSld name="Comparación">
    <p:spTree>
      <p:nvGrpSpPr>
        <p:cNvPr id="1" name="Shape 67"/>
        <p:cNvGrpSpPr/>
        <p:nvPr/>
      </p:nvGrpSpPr>
      <p:grpSpPr>
        <a:xfrm>
          <a:off x="0" y="0"/>
          <a:ext cx="0" cy="0"/>
          <a:chOff x="0" y="0"/>
          <a:chExt cx="0" cy="0"/>
        </a:xfrm>
      </p:grpSpPr>
      <p:sp>
        <p:nvSpPr>
          <p:cNvPr id="68" name="Google Shape;68;p49"/>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9" name="Google Shape;69;p49"/>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342900" lvl="0" indent="-171450" algn="l">
              <a:lnSpc>
                <a:spcPct val="90000"/>
              </a:lnSpc>
              <a:spcBef>
                <a:spcPts val="750"/>
              </a:spcBef>
              <a:spcAft>
                <a:spcPts val="0"/>
              </a:spcAft>
              <a:buClr>
                <a:schemeClr val="dk1"/>
              </a:buClr>
              <a:buSzPts val="2400"/>
              <a:buNone/>
              <a:defRPr sz="1800" b="1"/>
            </a:lvl1pPr>
            <a:lvl2pPr marL="685800" lvl="1" indent="-171450" algn="l">
              <a:lnSpc>
                <a:spcPct val="90000"/>
              </a:lnSpc>
              <a:spcBef>
                <a:spcPts val="375"/>
              </a:spcBef>
              <a:spcAft>
                <a:spcPts val="0"/>
              </a:spcAft>
              <a:buClr>
                <a:schemeClr val="dk1"/>
              </a:buClr>
              <a:buSzPts val="2000"/>
              <a:buNone/>
              <a:defRPr sz="1500" b="1"/>
            </a:lvl2pPr>
            <a:lvl3pPr marL="1028700" lvl="2" indent="-171450" algn="l">
              <a:lnSpc>
                <a:spcPct val="90000"/>
              </a:lnSpc>
              <a:spcBef>
                <a:spcPts val="375"/>
              </a:spcBef>
              <a:spcAft>
                <a:spcPts val="0"/>
              </a:spcAft>
              <a:buClr>
                <a:schemeClr val="dk1"/>
              </a:buClr>
              <a:buSzPts val="1800"/>
              <a:buNone/>
              <a:defRPr sz="1350" b="1"/>
            </a:lvl3pPr>
            <a:lvl4pPr marL="1371600" lvl="3" indent="-171450" algn="l">
              <a:lnSpc>
                <a:spcPct val="90000"/>
              </a:lnSpc>
              <a:spcBef>
                <a:spcPts val="375"/>
              </a:spcBef>
              <a:spcAft>
                <a:spcPts val="0"/>
              </a:spcAft>
              <a:buClr>
                <a:schemeClr val="dk1"/>
              </a:buClr>
              <a:buSzPts val="1600"/>
              <a:buNone/>
              <a:defRPr sz="1200" b="1"/>
            </a:lvl4pPr>
            <a:lvl5pPr marL="1714500" lvl="4" indent="-171450" algn="l">
              <a:lnSpc>
                <a:spcPct val="90000"/>
              </a:lnSpc>
              <a:spcBef>
                <a:spcPts val="375"/>
              </a:spcBef>
              <a:spcAft>
                <a:spcPts val="0"/>
              </a:spcAft>
              <a:buClr>
                <a:schemeClr val="dk1"/>
              </a:buClr>
              <a:buSzPts val="1600"/>
              <a:buNone/>
              <a:defRPr sz="1200" b="1"/>
            </a:lvl5pPr>
            <a:lvl6pPr marL="2057400" lvl="5" indent="-171450" algn="l">
              <a:lnSpc>
                <a:spcPct val="90000"/>
              </a:lnSpc>
              <a:spcBef>
                <a:spcPts val="375"/>
              </a:spcBef>
              <a:spcAft>
                <a:spcPts val="0"/>
              </a:spcAft>
              <a:buClr>
                <a:schemeClr val="dk1"/>
              </a:buClr>
              <a:buSzPts val="1600"/>
              <a:buNone/>
              <a:defRPr sz="1200" b="1"/>
            </a:lvl6pPr>
            <a:lvl7pPr marL="2400300" lvl="6" indent="-171450" algn="l">
              <a:lnSpc>
                <a:spcPct val="90000"/>
              </a:lnSpc>
              <a:spcBef>
                <a:spcPts val="375"/>
              </a:spcBef>
              <a:spcAft>
                <a:spcPts val="0"/>
              </a:spcAft>
              <a:buClr>
                <a:schemeClr val="dk1"/>
              </a:buClr>
              <a:buSzPts val="1600"/>
              <a:buNone/>
              <a:defRPr sz="1200" b="1"/>
            </a:lvl7pPr>
            <a:lvl8pPr marL="2743200" lvl="7" indent="-171450" algn="l">
              <a:lnSpc>
                <a:spcPct val="90000"/>
              </a:lnSpc>
              <a:spcBef>
                <a:spcPts val="375"/>
              </a:spcBef>
              <a:spcAft>
                <a:spcPts val="0"/>
              </a:spcAft>
              <a:buClr>
                <a:schemeClr val="dk1"/>
              </a:buClr>
              <a:buSzPts val="1600"/>
              <a:buNone/>
              <a:defRPr sz="1200" b="1"/>
            </a:lvl8pPr>
            <a:lvl9pPr marL="3086100" lvl="8" indent="-171450" algn="l">
              <a:lnSpc>
                <a:spcPct val="90000"/>
              </a:lnSpc>
              <a:spcBef>
                <a:spcPts val="375"/>
              </a:spcBef>
              <a:spcAft>
                <a:spcPts val="0"/>
              </a:spcAft>
              <a:buClr>
                <a:schemeClr val="dk1"/>
              </a:buClr>
              <a:buSzPts val="1600"/>
              <a:buNone/>
              <a:defRPr sz="1200" b="1"/>
            </a:lvl9pPr>
          </a:lstStyle>
          <a:p>
            <a:endParaRPr/>
          </a:p>
        </p:txBody>
      </p:sp>
      <p:sp>
        <p:nvSpPr>
          <p:cNvPr id="70" name="Google Shape;70;p49"/>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342900" lvl="0" indent="-257175" algn="l">
              <a:lnSpc>
                <a:spcPct val="90000"/>
              </a:lnSpc>
              <a:spcBef>
                <a:spcPts val="750"/>
              </a:spcBef>
              <a:spcAft>
                <a:spcPts val="0"/>
              </a:spcAft>
              <a:buClr>
                <a:schemeClr val="dk1"/>
              </a:buClr>
              <a:buSzPts val="1800"/>
              <a:buChar char="•"/>
              <a:defRPr/>
            </a:lvl1pPr>
            <a:lvl2pPr marL="685800" lvl="1" indent="-257175" algn="l">
              <a:lnSpc>
                <a:spcPct val="90000"/>
              </a:lnSpc>
              <a:spcBef>
                <a:spcPts val="375"/>
              </a:spcBef>
              <a:spcAft>
                <a:spcPts val="0"/>
              </a:spcAft>
              <a:buClr>
                <a:schemeClr val="dk1"/>
              </a:buClr>
              <a:buSzPts val="1800"/>
              <a:buChar char="•"/>
              <a:defRPr/>
            </a:lvl2pPr>
            <a:lvl3pPr marL="1028700" lvl="2" indent="-257175" algn="l">
              <a:lnSpc>
                <a:spcPct val="90000"/>
              </a:lnSpc>
              <a:spcBef>
                <a:spcPts val="375"/>
              </a:spcBef>
              <a:spcAft>
                <a:spcPts val="0"/>
              </a:spcAft>
              <a:buClr>
                <a:schemeClr val="dk1"/>
              </a:buClr>
              <a:buSzPts val="1800"/>
              <a:buChar char="•"/>
              <a:defRPr/>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sp>
        <p:nvSpPr>
          <p:cNvPr id="71" name="Google Shape;71;p49"/>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342900" lvl="0" indent="-171450" algn="l">
              <a:lnSpc>
                <a:spcPct val="90000"/>
              </a:lnSpc>
              <a:spcBef>
                <a:spcPts val="750"/>
              </a:spcBef>
              <a:spcAft>
                <a:spcPts val="0"/>
              </a:spcAft>
              <a:buClr>
                <a:schemeClr val="dk1"/>
              </a:buClr>
              <a:buSzPts val="2400"/>
              <a:buNone/>
              <a:defRPr sz="1800" b="1"/>
            </a:lvl1pPr>
            <a:lvl2pPr marL="685800" lvl="1" indent="-171450" algn="l">
              <a:lnSpc>
                <a:spcPct val="90000"/>
              </a:lnSpc>
              <a:spcBef>
                <a:spcPts val="375"/>
              </a:spcBef>
              <a:spcAft>
                <a:spcPts val="0"/>
              </a:spcAft>
              <a:buClr>
                <a:schemeClr val="dk1"/>
              </a:buClr>
              <a:buSzPts val="2000"/>
              <a:buNone/>
              <a:defRPr sz="1500" b="1"/>
            </a:lvl2pPr>
            <a:lvl3pPr marL="1028700" lvl="2" indent="-171450" algn="l">
              <a:lnSpc>
                <a:spcPct val="90000"/>
              </a:lnSpc>
              <a:spcBef>
                <a:spcPts val="375"/>
              </a:spcBef>
              <a:spcAft>
                <a:spcPts val="0"/>
              </a:spcAft>
              <a:buClr>
                <a:schemeClr val="dk1"/>
              </a:buClr>
              <a:buSzPts val="1800"/>
              <a:buNone/>
              <a:defRPr sz="1350" b="1"/>
            </a:lvl3pPr>
            <a:lvl4pPr marL="1371600" lvl="3" indent="-171450" algn="l">
              <a:lnSpc>
                <a:spcPct val="90000"/>
              </a:lnSpc>
              <a:spcBef>
                <a:spcPts val="375"/>
              </a:spcBef>
              <a:spcAft>
                <a:spcPts val="0"/>
              </a:spcAft>
              <a:buClr>
                <a:schemeClr val="dk1"/>
              </a:buClr>
              <a:buSzPts val="1600"/>
              <a:buNone/>
              <a:defRPr sz="1200" b="1"/>
            </a:lvl4pPr>
            <a:lvl5pPr marL="1714500" lvl="4" indent="-171450" algn="l">
              <a:lnSpc>
                <a:spcPct val="90000"/>
              </a:lnSpc>
              <a:spcBef>
                <a:spcPts val="375"/>
              </a:spcBef>
              <a:spcAft>
                <a:spcPts val="0"/>
              </a:spcAft>
              <a:buClr>
                <a:schemeClr val="dk1"/>
              </a:buClr>
              <a:buSzPts val="1600"/>
              <a:buNone/>
              <a:defRPr sz="1200" b="1"/>
            </a:lvl5pPr>
            <a:lvl6pPr marL="2057400" lvl="5" indent="-171450" algn="l">
              <a:lnSpc>
                <a:spcPct val="90000"/>
              </a:lnSpc>
              <a:spcBef>
                <a:spcPts val="375"/>
              </a:spcBef>
              <a:spcAft>
                <a:spcPts val="0"/>
              </a:spcAft>
              <a:buClr>
                <a:schemeClr val="dk1"/>
              </a:buClr>
              <a:buSzPts val="1600"/>
              <a:buNone/>
              <a:defRPr sz="1200" b="1"/>
            </a:lvl6pPr>
            <a:lvl7pPr marL="2400300" lvl="6" indent="-171450" algn="l">
              <a:lnSpc>
                <a:spcPct val="90000"/>
              </a:lnSpc>
              <a:spcBef>
                <a:spcPts val="375"/>
              </a:spcBef>
              <a:spcAft>
                <a:spcPts val="0"/>
              </a:spcAft>
              <a:buClr>
                <a:schemeClr val="dk1"/>
              </a:buClr>
              <a:buSzPts val="1600"/>
              <a:buNone/>
              <a:defRPr sz="1200" b="1"/>
            </a:lvl7pPr>
            <a:lvl8pPr marL="2743200" lvl="7" indent="-171450" algn="l">
              <a:lnSpc>
                <a:spcPct val="90000"/>
              </a:lnSpc>
              <a:spcBef>
                <a:spcPts val="375"/>
              </a:spcBef>
              <a:spcAft>
                <a:spcPts val="0"/>
              </a:spcAft>
              <a:buClr>
                <a:schemeClr val="dk1"/>
              </a:buClr>
              <a:buSzPts val="1600"/>
              <a:buNone/>
              <a:defRPr sz="1200" b="1"/>
            </a:lvl8pPr>
            <a:lvl9pPr marL="3086100" lvl="8" indent="-171450" algn="l">
              <a:lnSpc>
                <a:spcPct val="90000"/>
              </a:lnSpc>
              <a:spcBef>
                <a:spcPts val="375"/>
              </a:spcBef>
              <a:spcAft>
                <a:spcPts val="0"/>
              </a:spcAft>
              <a:buClr>
                <a:schemeClr val="dk1"/>
              </a:buClr>
              <a:buSzPts val="1600"/>
              <a:buNone/>
              <a:defRPr sz="1200" b="1"/>
            </a:lvl9pPr>
          </a:lstStyle>
          <a:p>
            <a:endParaRPr/>
          </a:p>
        </p:txBody>
      </p:sp>
      <p:sp>
        <p:nvSpPr>
          <p:cNvPr id="72" name="Google Shape;72;p49"/>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342900" lvl="0" indent="-257175" algn="l">
              <a:lnSpc>
                <a:spcPct val="90000"/>
              </a:lnSpc>
              <a:spcBef>
                <a:spcPts val="750"/>
              </a:spcBef>
              <a:spcAft>
                <a:spcPts val="0"/>
              </a:spcAft>
              <a:buClr>
                <a:schemeClr val="dk1"/>
              </a:buClr>
              <a:buSzPts val="1800"/>
              <a:buChar char="•"/>
              <a:defRPr/>
            </a:lvl1pPr>
            <a:lvl2pPr marL="685800" lvl="1" indent="-257175" algn="l">
              <a:lnSpc>
                <a:spcPct val="90000"/>
              </a:lnSpc>
              <a:spcBef>
                <a:spcPts val="375"/>
              </a:spcBef>
              <a:spcAft>
                <a:spcPts val="0"/>
              </a:spcAft>
              <a:buClr>
                <a:schemeClr val="dk1"/>
              </a:buClr>
              <a:buSzPts val="1800"/>
              <a:buChar char="•"/>
              <a:defRPr/>
            </a:lvl2pPr>
            <a:lvl3pPr marL="1028700" lvl="2" indent="-257175" algn="l">
              <a:lnSpc>
                <a:spcPct val="90000"/>
              </a:lnSpc>
              <a:spcBef>
                <a:spcPts val="375"/>
              </a:spcBef>
              <a:spcAft>
                <a:spcPts val="0"/>
              </a:spcAft>
              <a:buClr>
                <a:schemeClr val="dk1"/>
              </a:buClr>
              <a:buSzPts val="1800"/>
              <a:buChar char="•"/>
              <a:defRPr/>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sp>
        <p:nvSpPr>
          <p:cNvPr id="73" name="Google Shape;73;p4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4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4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smtClean="0"/>
              <a:pPr/>
              <a:t>‹Nº›</a:t>
            </a:fld>
            <a:endParaRPr lang="en-US"/>
          </a:p>
        </p:txBody>
      </p:sp>
    </p:spTree>
    <p:extLst>
      <p:ext uri="{BB962C8B-B14F-4D97-AF65-F5344CB8AC3E}">
        <p14:creationId xmlns:p14="http://schemas.microsoft.com/office/powerpoint/2010/main" val="19560013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ido con título" type="objTx">
  <p:cSld name="Contenido con título">
    <p:spTree>
      <p:nvGrpSpPr>
        <p:cNvPr id="1" name="Shape 76"/>
        <p:cNvGrpSpPr/>
        <p:nvPr/>
      </p:nvGrpSpPr>
      <p:grpSpPr>
        <a:xfrm>
          <a:off x="0" y="0"/>
          <a:ext cx="0" cy="0"/>
          <a:chOff x="0" y="0"/>
          <a:chExt cx="0" cy="0"/>
        </a:xfrm>
      </p:grpSpPr>
      <p:sp>
        <p:nvSpPr>
          <p:cNvPr id="77" name="Google Shape;77;p50"/>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Georgia"/>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8" name="Google Shape;78;p50"/>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342900" lvl="0" indent="-323850" algn="l">
              <a:lnSpc>
                <a:spcPct val="90000"/>
              </a:lnSpc>
              <a:spcBef>
                <a:spcPts val="750"/>
              </a:spcBef>
              <a:spcAft>
                <a:spcPts val="0"/>
              </a:spcAft>
              <a:buClr>
                <a:schemeClr val="dk1"/>
              </a:buClr>
              <a:buSzPts val="3200"/>
              <a:buChar char="•"/>
              <a:defRPr sz="2400"/>
            </a:lvl1pPr>
            <a:lvl2pPr marL="685800" lvl="1" indent="-304800" algn="l">
              <a:lnSpc>
                <a:spcPct val="90000"/>
              </a:lnSpc>
              <a:spcBef>
                <a:spcPts val="375"/>
              </a:spcBef>
              <a:spcAft>
                <a:spcPts val="0"/>
              </a:spcAft>
              <a:buClr>
                <a:schemeClr val="dk1"/>
              </a:buClr>
              <a:buSzPts val="2800"/>
              <a:buChar char="•"/>
              <a:defRPr sz="2100"/>
            </a:lvl2pPr>
            <a:lvl3pPr marL="1028700" lvl="2" indent="-285750" algn="l">
              <a:lnSpc>
                <a:spcPct val="90000"/>
              </a:lnSpc>
              <a:spcBef>
                <a:spcPts val="375"/>
              </a:spcBef>
              <a:spcAft>
                <a:spcPts val="0"/>
              </a:spcAft>
              <a:buClr>
                <a:schemeClr val="dk1"/>
              </a:buClr>
              <a:buSzPts val="2400"/>
              <a:buChar char="•"/>
              <a:defRPr sz="1800"/>
            </a:lvl3pPr>
            <a:lvl4pPr marL="1371600" lvl="3" indent="-266700" algn="l">
              <a:lnSpc>
                <a:spcPct val="90000"/>
              </a:lnSpc>
              <a:spcBef>
                <a:spcPts val="375"/>
              </a:spcBef>
              <a:spcAft>
                <a:spcPts val="0"/>
              </a:spcAft>
              <a:buClr>
                <a:schemeClr val="dk1"/>
              </a:buClr>
              <a:buSzPts val="2000"/>
              <a:buChar char="•"/>
              <a:defRPr sz="1500"/>
            </a:lvl4pPr>
            <a:lvl5pPr marL="1714500" lvl="4" indent="-266700" algn="l">
              <a:lnSpc>
                <a:spcPct val="90000"/>
              </a:lnSpc>
              <a:spcBef>
                <a:spcPts val="375"/>
              </a:spcBef>
              <a:spcAft>
                <a:spcPts val="0"/>
              </a:spcAft>
              <a:buClr>
                <a:schemeClr val="dk1"/>
              </a:buClr>
              <a:buSzPts val="2000"/>
              <a:buChar char="•"/>
              <a:defRPr sz="1500"/>
            </a:lvl5pPr>
            <a:lvl6pPr marL="2057400" lvl="5" indent="-266700" algn="l">
              <a:lnSpc>
                <a:spcPct val="90000"/>
              </a:lnSpc>
              <a:spcBef>
                <a:spcPts val="375"/>
              </a:spcBef>
              <a:spcAft>
                <a:spcPts val="0"/>
              </a:spcAft>
              <a:buClr>
                <a:schemeClr val="dk1"/>
              </a:buClr>
              <a:buSzPts val="2000"/>
              <a:buChar char="•"/>
              <a:defRPr sz="1500"/>
            </a:lvl6pPr>
            <a:lvl7pPr marL="2400300" lvl="6" indent="-266700" algn="l">
              <a:lnSpc>
                <a:spcPct val="90000"/>
              </a:lnSpc>
              <a:spcBef>
                <a:spcPts val="375"/>
              </a:spcBef>
              <a:spcAft>
                <a:spcPts val="0"/>
              </a:spcAft>
              <a:buClr>
                <a:schemeClr val="dk1"/>
              </a:buClr>
              <a:buSzPts val="2000"/>
              <a:buChar char="•"/>
              <a:defRPr sz="1500"/>
            </a:lvl7pPr>
            <a:lvl8pPr marL="2743200" lvl="7" indent="-266700" algn="l">
              <a:lnSpc>
                <a:spcPct val="90000"/>
              </a:lnSpc>
              <a:spcBef>
                <a:spcPts val="375"/>
              </a:spcBef>
              <a:spcAft>
                <a:spcPts val="0"/>
              </a:spcAft>
              <a:buClr>
                <a:schemeClr val="dk1"/>
              </a:buClr>
              <a:buSzPts val="2000"/>
              <a:buChar char="•"/>
              <a:defRPr sz="1500"/>
            </a:lvl8pPr>
            <a:lvl9pPr marL="3086100" lvl="8" indent="-266700" algn="l">
              <a:lnSpc>
                <a:spcPct val="90000"/>
              </a:lnSpc>
              <a:spcBef>
                <a:spcPts val="375"/>
              </a:spcBef>
              <a:spcAft>
                <a:spcPts val="0"/>
              </a:spcAft>
              <a:buClr>
                <a:schemeClr val="dk1"/>
              </a:buClr>
              <a:buSzPts val="2000"/>
              <a:buChar char="•"/>
              <a:defRPr sz="1500"/>
            </a:lvl9pPr>
          </a:lstStyle>
          <a:p>
            <a:endParaRPr/>
          </a:p>
        </p:txBody>
      </p:sp>
      <p:sp>
        <p:nvSpPr>
          <p:cNvPr id="79" name="Google Shape;79;p50"/>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342900" lvl="0" indent="-171450" algn="l">
              <a:lnSpc>
                <a:spcPct val="90000"/>
              </a:lnSpc>
              <a:spcBef>
                <a:spcPts val="750"/>
              </a:spcBef>
              <a:spcAft>
                <a:spcPts val="0"/>
              </a:spcAft>
              <a:buClr>
                <a:schemeClr val="dk1"/>
              </a:buClr>
              <a:buSzPts val="1600"/>
              <a:buNone/>
              <a:defRPr sz="1200"/>
            </a:lvl1pPr>
            <a:lvl2pPr marL="685800" lvl="1" indent="-171450" algn="l">
              <a:lnSpc>
                <a:spcPct val="90000"/>
              </a:lnSpc>
              <a:spcBef>
                <a:spcPts val="375"/>
              </a:spcBef>
              <a:spcAft>
                <a:spcPts val="0"/>
              </a:spcAft>
              <a:buClr>
                <a:schemeClr val="dk1"/>
              </a:buClr>
              <a:buSzPts val="1400"/>
              <a:buNone/>
              <a:defRPr sz="1050"/>
            </a:lvl2pPr>
            <a:lvl3pPr marL="1028700" lvl="2" indent="-171450" algn="l">
              <a:lnSpc>
                <a:spcPct val="90000"/>
              </a:lnSpc>
              <a:spcBef>
                <a:spcPts val="375"/>
              </a:spcBef>
              <a:spcAft>
                <a:spcPts val="0"/>
              </a:spcAft>
              <a:buClr>
                <a:schemeClr val="dk1"/>
              </a:buClr>
              <a:buSzPts val="1200"/>
              <a:buNone/>
              <a:defRPr sz="900"/>
            </a:lvl3pPr>
            <a:lvl4pPr marL="1371600" lvl="3" indent="-171450" algn="l">
              <a:lnSpc>
                <a:spcPct val="90000"/>
              </a:lnSpc>
              <a:spcBef>
                <a:spcPts val="375"/>
              </a:spcBef>
              <a:spcAft>
                <a:spcPts val="0"/>
              </a:spcAft>
              <a:buClr>
                <a:schemeClr val="dk1"/>
              </a:buClr>
              <a:buSzPts val="1000"/>
              <a:buNone/>
              <a:defRPr sz="750"/>
            </a:lvl4pPr>
            <a:lvl5pPr marL="1714500" lvl="4" indent="-171450" algn="l">
              <a:lnSpc>
                <a:spcPct val="90000"/>
              </a:lnSpc>
              <a:spcBef>
                <a:spcPts val="375"/>
              </a:spcBef>
              <a:spcAft>
                <a:spcPts val="0"/>
              </a:spcAft>
              <a:buClr>
                <a:schemeClr val="dk1"/>
              </a:buClr>
              <a:buSzPts val="1000"/>
              <a:buNone/>
              <a:defRPr sz="750"/>
            </a:lvl5pPr>
            <a:lvl6pPr marL="2057400" lvl="5" indent="-171450" algn="l">
              <a:lnSpc>
                <a:spcPct val="90000"/>
              </a:lnSpc>
              <a:spcBef>
                <a:spcPts val="375"/>
              </a:spcBef>
              <a:spcAft>
                <a:spcPts val="0"/>
              </a:spcAft>
              <a:buClr>
                <a:schemeClr val="dk1"/>
              </a:buClr>
              <a:buSzPts val="1000"/>
              <a:buNone/>
              <a:defRPr sz="750"/>
            </a:lvl6pPr>
            <a:lvl7pPr marL="2400300" lvl="6" indent="-171450" algn="l">
              <a:lnSpc>
                <a:spcPct val="90000"/>
              </a:lnSpc>
              <a:spcBef>
                <a:spcPts val="375"/>
              </a:spcBef>
              <a:spcAft>
                <a:spcPts val="0"/>
              </a:spcAft>
              <a:buClr>
                <a:schemeClr val="dk1"/>
              </a:buClr>
              <a:buSzPts val="1000"/>
              <a:buNone/>
              <a:defRPr sz="750"/>
            </a:lvl7pPr>
            <a:lvl8pPr marL="2743200" lvl="7" indent="-171450" algn="l">
              <a:lnSpc>
                <a:spcPct val="90000"/>
              </a:lnSpc>
              <a:spcBef>
                <a:spcPts val="375"/>
              </a:spcBef>
              <a:spcAft>
                <a:spcPts val="0"/>
              </a:spcAft>
              <a:buClr>
                <a:schemeClr val="dk1"/>
              </a:buClr>
              <a:buSzPts val="1000"/>
              <a:buNone/>
              <a:defRPr sz="750"/>
            </a:lvl8pPr>
            <a:lvl9pPr marL="3086100" lvl="8" indent="-171450" algn="l">
              <a:lnSpc>
                <a:spcPct val="90000"/>
              </a:lnSpc>
              <a:spcBef>
                <a:spcPts val="375"/>
              </a:spcBef>
              <a:spcAft>
                <a:spcPts val="0"/>
              </a:spcAft>
              <a:buClr>
                <a:schemeClr val="dk1"/>
              </a:buClr>
              <a:buSzPts val="1000"/>
              <a:buNone/>
              <a:defRPr sz="750"/>
            </a:lvl9pPr>
          </a:lstStyle>
          <a:p>
            <a:endParaRPr/>
          </a:p>
        </p:txBody>
      </p:sp>
      <p:sp>
        <p:nvSpPr>
          <p:cNvPr id="80" name="Google Shape;80;p5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5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5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smtClean="0"/>
              <a:pPr/>
              <a:t>‹Nº›</a:t>
            </a:fld>
            <a:endParaRPr lang="en-US"/>
          </a:p>
        </p:txBody>
      </p:sp>
    </p:spTree>
    <p:extLst>
      <p:ext uri="{BB962C8B-B14F-4D97-AF65-F5344CB8AC3E}">
        <p14:creationId xmlns:p14="http://schemas.microsoft.com/office/powerpoint/2010/main" val="819866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8/16/24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Imagen con título" type="picTx">
  <p:cSld name="Imagen con título">
    <p:spTree>
      <p:nvGrpSpPr>
        <p:cNvPr id="1" name="Shape 83"/>
        <p:cNvGrpSpPr/>
        <p:nvPr/>
      </p:nvGrpSpPr>
      <p:grpSpPr>
        <a:xfrm>
          <a:off x="0" y="0"/>
          <a:ext cx="0" cy="0"/>
          <a:chOff x="0" y="0"/>
          <a:chExt cx="0" cy="0"/>
        </a:xfrm>
      </p:grpSpPr>
      <p:sp>
        <p:nvSpPr>
          <p:cNvPr id="84" name="Google Shape;84;p51"/>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Georgia"/>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5" name="Google Shape;85;p51"/>
          <p:cNvSpPr>
            <a:spLocks noGrp="1"/>
          </p:cNvSpPr>
          <p:nvPr>
            <p:ph type="pic" idx="2"/>
          </p:nvPr>
        </p:nvSpPr>
        <p:spPr>
          <a:xfrm>
            <a:off x="3887391" y="987426"/>
            <a:ext cx="4629150" cy="4873625"/>
          </a:xfrm>
          <a:prstGeom prst="rect">
            <a:avLst/>
          </a:prstGeom>
          <a:noFill/>
          <a:ln>
            <a:noFill/>
          </a:ln>
        </p:spPr>
      </p:sp>
      <p:sp>
        <p:nvSpPr>
          <p:cNvPr id="86" name="Google Shape;86;p51"/>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342900" lvl="0" indent="-171450" algn="l">
              <a:lnSpc>
                <a:spcPct val="90000"/>
              </a:lnSpc>
              <a:spcBef>
                <a:spcPts val="750"/>
              </a:spcBef>
              <a:spcAft>
                <a:spcPts val="0"/>
              </a:spcAft>
              <a:buClr>
                <a:schemeClr val="dk1"/>
              </a:buClr>
              <a:buSzPts val="1600"/>
              <a:buNone/>
              <a:defRPr sz="1200"/>
            </a:lvl1pPr>
            <a:lvl2pPr marL="685800" lvl="1" indent="-171450" algn="l">
              <a:lnSpc>
                <a:spcPct val="90000"/>
              </a:lnSpc>
              <a:spcBef>
                <a:spcPts val="375"/>
              </a:spcBef>
              <a:spcAft>
                <a:spcPts val="0"/>
              </a:spcAft>
              <a:buClr>
                <a:schemeClr val="dk1"/>
              </a:buClr>
              <a:buSzPts val="1400"/>
              <a:buNone/>
              <a:defRPr sz="1050"/>
            </a:lvl2pPr>
            <a:lvl3pPr marL="1028700" lvl="2" indent="-171450" algn="l">
              <a:lnSpc>
                <a:spcPct val="90000"/>
              </a:lnSpc>
              <a:spcBef>
                <a:spcPts val="375"/>
              </a:spcBef>
              <a:spcAft>
                <a:spcPts val="0"/>
              </a:spcAft>
              <a:buClr>
                <a:schemeClr val="dk1"/>
              </a:buClr>
              <a:buSzPts val="1200"/>
              <a:buNone/>
              <a:defRPr sz="900"/>
            </a:lvl3pPr>
            <a:lvl4pPr marL="1371600" lvl="3" indent="-171450" algn="l">
              <a:lnSpc>
                <a:spcPct val="90000"/>
              </a:lnSpc>
              <a:spcBef>
                <a:spcPts val="375"/>
              </a:spcBef>
              <a:spcAft>
                <a:spcPts val="0"/>
              </a:spcAft>
              <a:buClr>
                <a:schemeClr val="dk1"/>
              </a:buClr>
              <a:buSzPts val="1000"/>
              <a:buNone/>
              <a:defRPr sz="750"/>
            </a:lvl4pPr>
            <a:lvl5pPr marL="1714500" lvl="4" indent="-171450" algn="l">
              <a:lnSpc>
                <a:spcPct val="90000"/>
              </a:lnSpc>
              <a:spcBef>
                <a:spcPts val="375"/>
              </a:spcBef>
              <a:spcAft>
                <a:spcPts val="0"/>
              </a:spcAft>
              <a:buClr>
                <a:schemeClr val="dk1"/>
              </a:buClr>
              <a:buSzPts val="1000"/>
              <a:buNone/>
              <a:defRPr sz="750"/>
            </a:lvl5pPr>
            <a:lvl6pPr marL="2057400" lvl="5" indent="-171450" algn="l">
              <a:lnSpc>
                <a:spcPct val="90000"/>
              </a:lnSpc>
              <a:spcBef>
                <a:spcPts val="375"/>
              </a:spcBef>
              <a:spcAft>
                <a:spcPts val="0"/>
              </a:spcAft>
              <a:buClr>
                <a:schemeClr val="dk1"/>
              </a:buClr>
              <a:buSzPts val="1000"/>
              <a:buNone/>
              <a:defRPr sz="750"/>
            </a:lvl6pPr>
            <a:lvl7pPr marL="2400300" lvl="6" indent="-171450" algn="l">
              <a:lnSpc>
                <a:spcPct val="90000"/>
              </a:lnSpc>
              <a:spcBef>
                <a:spcPts val="375"/>
              </a:spcBef>
              <a:spcAft>
                <a:spcPts val="0"/>
              </a:spcAft>
              <a:buClr>
                <a:schemeClr val="dk1"/>
              </a:buClr>
              <a:buSzPts val="1000"/>
              <a:buNone/>
              <a:defRPr sz="750"/>
            </a:lvl7pPr>
            <a:lvl8pPr marL="2743200" lvl="7" indent="-171450" algn="l">
              <a:lnSpc>
                <a:spcPct val="90000"/>
              </a:lnSpc>
              <a:spcBef>
                <a:spcPts val="375"/>
              </a:spcBef>
              <a:spcAft>
                <a:spcPts val="0"/>
              </a:spcAft>
              <a:buClr>
                <a:schemeClr val="dk1"/>
              </a:buClr>
              <a:buSzPts val="1000"/>
              <a:buNone/>
              <a:defRPr sz="750"/>
            </a:lvl8pPr>
            <a:lvl9pPr marL="3086100" lvl="8" indent="-171450" algn="l">
              <a:lnSpc>
                <a:spcPct val="90000"/>
              </a:lnSpc>
              <a:spcBef>
                <a:spcPts val="375"/>
              </a:spcBef>
              <a:spcAft>
                <a:spcPts val="0"/>
              </a:spcAft>
              <a:buClr>
                <a:schemeClr val="dk1"/>
              </a:buClr>
              <a:buSzPts val="1000"/>
              <a:buNone/>
              <a:defRPr sz="750"/>
            </a:lvl9pPr>
          </a:lstStyle>
          <a:p>
            <a:endParaRPr/>
          </a:p>
        </p:txBody>
      </p:sp>
      <p:sp>
        <p:nvSpPr>
          <p:cNvPr id="87" name="Google Shape;87;p5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5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9" name="Google Shape;89;p5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smtClean="0"/>
              <a:pPr/>
              <a:t>‹Nº›</a:t>
            </a:fld>
            <a:endParaRPr lang="en-US"/>
          </a:p>
        </p:txBody>
      </p:sp>
    </p:spTree>
    <p:extLst>
      <p:ext uri="{BB962C8B-B14F-4D97-AF65-F5344CB8AC3E}">
        <p14:creationId xmlns:p14="http://schemas.microsoft.com/office/powerpoint/2010/main" val="38754686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ítulo y texto vertical" type="vertTx">
  <p:cSld name="Título y texto vertical">
    <p:spTree>
      <p:nvGrpSpPr>
        <p:cNvPr id="1" name="Shape 90"/>
        <p:cNvGrpSpPr/>
        <p:nvPr/>
      </p:nvGrpSpPr>
      <p:grpSpPr>
        <a:xfrm>
          <a:off x="0" y="0"/>
          <a:ext cx="0" cy="0"/>
          <a:chOff x="0" y="0"/>
          <a:chExt cx="0" cy="0"/>
        </a:xfrm>
      </p:grpSpPr>
      <p:sp>
        <p:nvSpPr>
          <p:cNvPr id="91" name="Google Shape;91;p52"/>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2" name="Google Shape;92;p52"/>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342900" lvl="0" indent="-257175" algn="l">
              <a:lnSpc>
                <a:spcPct val="90000"/>
              </a:lnSpc>
              <a:spcBef>
                <a:spcPts val="750"/>
              </a:spcBef>
              <a:spcAft>
                <a:spcPts val="0"/>
              </a:spcAft>
              <a:buClr>
                <a:schemeClr val="dk1"/>
              </a:buClr>
              <a:buSzPts val="1800"/>
              <a:buChar char="•"/>
              <a:defRPr/>
            </a:lvl1pPr>
            <a:lvl2pPr marL="685800" lvl="1" indent="-257175" algn="l">
              <a:lnSpc>
                <a:spcPct val="90000"/>
              </a:lnSpc>
              <a:spcBef>
                <a:spcPts val="375"/>
              </a:spcBef>
              <a:spcAft>
                <a:spcPts val="0"/>
              </a:spcAft>
              <a:buClr>
                <a:schemeClr val="dk1"/>
              </a:buClr>
              <a:buSzPts val="1800"/>
              <a:buChar char="•"/>
              <a:defRPr/>
            </a:lvl2pPr>
            <a:lvl3pPr marL="1028700" lvl="2" indent="-257175" algn="l">
              <a:lnSpc>
                <a:spcPct val="90000"/>
              </a:lnSpc>
              <a:spcBef>
                <a:spcPts val="375"/>
              </a:spcBef>
              <a:spcAft>
                <a:spcPts val="0"/>
              </a:spcAft>
              <a:buClr>
                <a:schemeClr val="dk1"/>
              </a:buClr>
              <a:buSzPts val="1800"/>
              <a:buChar char="•"/>
              <a:defRPr/>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sp>
        <p:nvSpPr>
          <p:cNvPr id="93" name="Google Shape;93;p5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4" name="Google Shape;94;p5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5" name="Google Shape;95;p5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smtClean="0"/>
              <a:pPr/>
              <a:t>‹Nº›</a:t>
            </a:fld>
            <a:endParaRPr lang="en-US"/>
          </a:p>
        </p:txBody>
      </p:sp>
    </p:spTree>
    <p:extLst>
      <p:ext uri="{BB962C8B-B14F-4D97-AF65-F5344CB8AC3E}">
        <p14:creationId xmlns:p14="http://schemas.microsoft.com/office/powerpoint/2010/main" val="24904435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Título vertical y texto">
    <p:spTree>
      <p:nvGrpSpPr>
        <p:cNvPr id="1" name="Shape 96"/>
        <p:cNvGrpSpPr/>
        <p:nvPr/>
      </p:nvGrpSpPr>
      <p:grpSpPr>
        <a:xfrm>
          <a:off x="0" y="0"/>
          <a:ext cx="0" cy="0"/>
          <a:chOff x="0" y="0"/>
          <a:chExt cx="0" cy="0"/>
        </a:xfrm>
      </p:grpSpPr>
      <p:sp>
        <p:nvSpPr>
          <p:cNvPr id="97" name="Google Shape;97;p53"/>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8" name="Google Shape;98;p53"/>
          <p:cNvSpPr txBox="1">
            <a:spLocks noGrp="1"/>
          </p:cNvSpPr>
          <p:nvPr>
            <p:ph type="body" idx="1"/>
          </p:nvPr>
        </p:nvSpPr>
        <p:spPr>
          <a:xfrm rot="5400000">
            <a:off x="623093" y="370681"/>
            <a:ext cx="5811838" cy="5800725"/>
          </a:xfrm>
          <a:prstGeom prst="rect">
            <a:avLst/>
          </a:prstGeom>
          <a:noFill/>
          <a:ln>
            <a:noFill/>
          </a:ln>
        </p:spPr>
        <p:txBody>
          <a:bodyPr spcFirstLastPara="1" wrap="square" lIns="91425" tIns="45700" rIns="91425" bIns="45700" anchor="t" anchorCtr="0">
            <a:normAutofit/>
          </a:bodyPr>
          <a:lstStyle>
            <a:lvl1pPr marL="342900" lvl="0" indent="-257175" algn="l">
              <a:lnSpc>
                <a:spcPct val="90000"/>
              </a:lnSpc>
              <a:spcBef>
                <a:spcPts val="750"/>
              </a:spcBef>
              <a:spcAft>
                <a:spcPts val="0"/>
              </a:spcAft>
              <a:buClr>
                <a:schemeClr val="dk1"/>
              </a:buClr>
              <a:buSzPts val="1800"/>
              <a:buChar char="•"/>
              <a:defRPr/>
            </a:lvl1pPr>
            <a:lvl2pPr marL="685800" lvl="1" indent="-257175" algn="l">
              <a:lnSpc>
                <a:spcPct val="90000"/>
              </a:lnSpc>
              <a:spcBef>
                <a:spcPts val="375"/>
              </a:spcBef>
              <a:spcAft>
                <a:spcPts val="0"/>
              </a:spcAft>
              <a:buClr>
                <a:schemeClr val="dk1"/>
              </a:buClr>
              <a:buSzPts val="1800"/>
              <a:buChar char="•"/>
              <a:defRPr/>
            </a:lvl2pPr>
            <a:lvl3pPr marL="1028700" lvl="2" indent="-257175" algn="l">
              <a:lnSpc>
                <a:spcPct val="90000"/>
              </a:lnSpc>
              <a:spcBef>
                <a:spcPts val="375"/>
              </a:spcBef>
              <a:spcAft>
                <a:spcPts val="0"/>
              </a:spcAft>
              <a:buClr>
                <a:schemeClr val="dk1"/>
              </a:buClr>
              <a:buSzPts val="1800"/>
              <a:buChar char="•"/>
              <a:defRPr/>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sp>
        <p:nvSpPr>
          <p:cNvPr id="99" name="Google Shape;99;p5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0" name="Google Shape;100;p5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1" name="Google Shape;101;p5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smtClean="0"/>
              <a:pPr/>
              <a:t>‹Nº›</a:t>
            </a:fld>
            <a:endParaRPr lang="en-US"/>
          </a:p>
        </p:txBody>
      </p:sp>
    </p:spTree>
    <p:extLst>
      <p:ext uri="{BB962C8B-B14F-4D97-AF65-F5344CB8AC3E}">
        <p14:creationId xmlns:p14="http://schemas.microsoft.com/office/powerpoint/2010/main" val="404506913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Diapositiva de título" type="title">
  <p:cSld name="Diapositiva de título">
    <p:spTree>
      <p:nvGrpSpPr>
        <p:cNvPr id="1" name="Shape 15"/>
        <p:cNvGrpSpPr/>
        <p:nvPr/>
      </p:nvGrpSpPr>
      <p:grpSpPr>
        <a:xfrm>
          <a:off x="0" y="0"/>
          <a:ext cx="0" cy="0"/>
          <a:chOff x="0" y="0"/>
          <a:chExt cx="0" cy="0"/>
        </a:xfrm>
      </p:grpSpPr>
      <p:sp>
        <p:nvSpPr>
          <p:cNvPr id="16" name="Google Shape;16;p42"/>
          <p:cNvSpPr txBox="1">
            <a:spLocks noGrp="1"/>
          </p:cNvSpPr>
          <p:nvPr>
            <p:ph type="ctrTitle"/>
          </p:nvPr>
        </p:nvSpPr>
        <p:spPr>
          <a:xfrm>
            <a:off x="1143000" y="1122363"/>
            <a:ext cx="6858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6000"/>
              <a:buFont typeface="Georgia"/>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42"/>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lt1"/>
              </a:buClr>
              <a:buSzPts val="2400"/>
              <a:buNone/>
              <a:defRPr sz="1800"/>
            </a:lvl1pPr>
            <a:lvl2pPr lvl="1" algn="ctr">
              <a:lnSpc>
                <a:spcPct val="90000"/>
              </a:lnSpc>
              <a:spcBef>
                <a:spcPts val="375"/>
              </a:spcBef>
              <a:spcAft>
                <a:spcPts val="0"/>
              </a:spcAft>
              <a:buClr>
                <a:schemeClr val="lt1"/>
              </a:buClr>
              <a:buSzPts val="2000"/>
              <a:buNone/>
              <a:defRPr sz="1500"/>
            </a:lvl2pPr>
            <a:lvl3pPr lvl="2" algn="ctr">
              <a:lnSpc>
                <a:spcPct val="90000"/>
              </a:lnSpc>
              <a:spcBef>
                <a:spcPts val="375"/>
              </a:spcBef>
              <a:spcAft>
                <a:spcPts val="0"/>
              </a:spcAft>
              <a:buClr>
                <a:schemeClr val="lt1"/>
              </a:buClr>
              <a:buSzPts val="1800"/>
              <a:buNone/>
              <a:defRPr sz="1350"/>
            </a:lvl3pPr>
            <a:lvl4pPr lvl="3" algn="ctr">
              <a:lnSpc>
                <a:spcPct val="90000"/>
              </a:lnSpc>
              <a:spcBef>
                <a:spcPts val="375"/>
              </a:spcBef>
              <a:spcAft>
                <a:spcPts val="0"/>
              </a:spcAft>
              <a:buClr>
                <a:schemeClr val="lt1"/>
              </a:buClr>
              <a:buSzPts val="1600"/>
              <a:buNone/>
              <a:defRPr sz="1200"/>
            </a:lvl4pPr>
            <a:lvl5pPr lvl="4" algn="ctr">
              <a:lnSpc>
                <a:spcPct val="90000"/>
              </a:lnSpc>
              <a:spcBef>
                <a:spcPts val="375"/>
              </a:spcBef>
              <a:spcAft>
                <a:spcPts val="0"/>
              </a:spcAft>
              <a:buClr>
                <a:schemeClr val="lt1"/>
              </a:buClr>
              <a:buSzPts val="1600"/>
              <a:buNone/>
              <a:defRPr sz="1200"/>
            </a:lvl5pPr>
            <a:lvl6pPr lvl="5" algn="ctr">
              <a:lnSpc>
                <a:spcPct val="90000"/>
              </a:lnSpc>
              <a:spcBef>
                <a:spcPts val="375"/>
              </a:spcBef>
              <a:spcAft>
                <a:spcPts val="0"/>
              </a:spcAft>
              <a:buClr>
                <a:schemeClr val="lt1"/>
              </a:buClr>
              <a:buSzPts val="1600"/>
              <a:buNone/>
              <a:defRPr sz="1200"/>
            </a:lvl6pPr>
            <a:lvl7pPr lvl="6" algn="ctr">
              <a:lnSpc>
                <a:spcPct val="90000"/>
              </a:lnSpc>
              <a:spcBef>
                <a:spcPts val="375"/>
              </a:spcBef>
              <a:spcAft>
                <a:spcPts val="0"/>
              </a:spcAft>
              <a:buClr>
                <a:schemeClr val="lt1"/>
              </a:buClr>
              <a:buSzPts val="1600"/>
              <a:buNone/>
              <a:defRPr sz="1200"/>
            </a:lvl7pPr>
            <a:lvl8pPr lvl="7" algn="ctr">
              <a:lnSpc>
                <a:spcPct val="90000"/>
              </a:lnSpc>
              <a:spcBef>
                <a:spcPts val="375"/>
              </a:spcBef>
              <a:spcAft>
                <a:spcPts val="0"/>
              </a:spcAft>
              <a:buClr>
                <a:schemeClr val="lt1"/>
              </a:buClr>
              <a:buSzPts val="1600"/>
              <a:buNone/>
              <a:defRPr sz="1200"/>
            </a:lvl8pPr>
            <a:lvl9pPr lvl="8" algn="ctr">
              <a:lnSpc>
                <a:spcPct val="90000"/>
              </a:lnSpc>
              <a:spcBef>
                <a:spcPts val="375"/>
              </a:spcBef>
              <a:spcAft>
                <a:spcPts val="0"/>
              </a:spcAft>
              <a:buClr>
                <a:schemeClr val="lt1"/>
              </a:buClr>
              <a:buSzPts val="1600"/>
              <a:buNone/>
              <a:defRPr sz="1200"/>
            </a:lvl9pPr>
          </a:lstStyle>
          <a:p>
            <a:endParaRPr/>
          </a:p>
        </p:txBody>
      </p:sp>
      <p:sp>
        <p:nvSpPr>
          <p:cNvPr id="18" name="Google Shape;18;p4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4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4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smtClean="0"/>
              <a:pPr/>
              <a:t>‹Nº›</a:t>
            </a:fld>
            <a:endParaRPr lang="en-US"/>
          </a:p>
        </p:txBody>
      </p:sp>
    </p:spTree>
    <p:extLst>
      <p:ext uri="{BB962C8B-B14F-4D97-AF65-F5344CB8AC3E}">
        <p14:creationId xmlns:p14="http://schemas.microsoft.com/office/powerpoint/2010/main" val="214295391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ítulo y objetos" type="obj">
  <p:cSld name="Título y objetos">
    <p:spTree>
      <p:nvGrpSpPr>
        <p:cNvPr id="1" name="Shape 21"/>
        <p:cNvGrpSpPr/>
        <p:nvPr/>
      </p:nvGrpSpPr>
      <p:grpSpPr>
        <a:xfrm>
          <a:off x="0" y="0"/>
          <a:ext cx="0" cy="0"/>
          <a:chOff x="0" y="0"/>
          <a:chExt cx="0" cy="0"/>
        </a:xfrm>
      </p:grpSpPr>
      <p:sp>
        <p:nvSpPr>
          <p:cNvPr id="22" name="Google Shape;22;p44"/>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44"/>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342900" lvl="0" indent="-257175" algn="l">
              <a:lnSpc>
                <a:spcPct val="90000"/>
              </a:lnSpc>
              <a:spcBef>
                <a:spcPts val="750"/>
              </a:spcBef>
              <a:spcAft>
                <a:spcPts val="0"/>
              </a:spcAft>
              <a:buClr>
                <a:schemeClr val="lt1"/>
              </a:buClr>
              <a:buSzPts val="1800"/>
              <a:buChar char="•"/>
              <a:defRPr/>
            </a:lvl1pPr>
            <a:lvl2pPr marL="685800" lvl="1" indent="-257175" algn="l">
              <a:lnSpc>
                <a:spcPct val="90000"/>
              </a:lnSpc>
              <a:spcBef>
                <a:spcPts val="375"/>
              </a:spcBef>
              <a:spcAft>
                <a:spcPts val="0"/>
              </a:spcAft>
              <a:buClr>
                <a:schemeClr val="lt1"/>
              </a:buClr>
              <a:buSzPts val="1800"/>
              <a:buChar char="•"/>
              <a:defRPr/>
            </a:lvl2pPr>
            <a:lvl3pPr marL="1028700" lvl="2" indent="-257175" algn="l">
              <a:lnSpc>
                <a:spcPct val="90000"/>
              </a:lnSpc>
              <a:spcBef>
                <a:spcPts val="375"/>
              </a:spcBef>
              <a:spcAft>
                <a:spcPts val="0"/>
              </a:spcAft>
              <a:buClr>
                <a:schemeClr val="lt1"/>
              </a:buClr>
              <a:buSzPts val="1800"/>
              <a:buChar char="•"/>
              <a:defRPr/>
            </a:lvl3pPr>
            <a:lvl4pPr marL="1371600" lvl="3" indent="-257175" algn="l">
              <a:lnSpc>
                <a:spcPct val="90000"/>
              </a:lnSpc>
              <a:spcBef>
                <a:spcPts val="375"/>
              </a:spcBef>
              <a:spcAft>
                <a:spcPts val="0"/>
              </a:spcAft>
              <a:buClr>
                <a:schemeClr val="lt1"/>
              </a:buClr>
              <a:buSzPts val="1800"/>
              <a:buChar char="•"/>
              <a:defRPr/>
            </a:lvl4pPr>
            <a:lvl5pPr marL="1714500" lvl="4" indent="-257175" algn="l">
              <a:lnSpc>
                <a:spcPct val="90000"/>
              </a:lnSpc>
              <a:spcBef>
                <a:spcPts val="375"/>
              </a:spcBef>
              <a:spcAft>
                <a:spcPts val="0"/>
              </a:spcAft>
              <a:buClr>
                <a:schemeClr val="lt1"/>
              </a:buClr>
              <a:buSzPts val="1800"/>
              <a:buChar char="•"/>
              <a:defRPr/>
            </a:lvl5pPr>
            <a:lvl6pPr marL="2057400" lvl="5" indent="-257175" algn="l">
              <a:lnSpc>
                <a:spcPct val="90000"/>
              </a:lnSpc>
              <a:spcBef>
                <a:spcPts val="375"/>
              </a:spcBef>
              <a:spcAft>
                <a:spcPts val="0"/>
              </a:spcAft>
              <a:buClr>
                <a:schemeClr val="lt1"/>
              </a:buClr>
              <a:buSzPts val="1800"/>
              <a:buChar char="•"/>
              <a:defRPr/>
            </a:lvl6pPr>
            <a:lvl7pPr marL="2400300" lvl="6" indent="-257175" algn="l">
              <a:lnSpc>
                <a:spcPct val="90000"/>
              </a:lnSpc>
              <a:spcBef>
                <a:spcPts val="375"/>
              </a:spcBef>
              <a:spcAft>
                <a:spcPts val="0"/>
              </a:spcAft>
              <a:buClr>
                <a:schemeClr val="lt1"/>
              </a:buClr>
              <a:buSzPts val="1800"/>
              <a:buChar char="•"/>
              <a:defRPr/>
            </a:lvl7pPr>
            <a:lvl8pPr marL="2743200" lvl="7" indent="-257175" algn="l">
              <a:lnSpc>
                <a:spcPct val="90000"/>
              </a:lnSpc>
              <a:spcBef>
                <a:spcPts val="375"/>
              </a:spcBef>
              <a:spcAft>
                <a:spcPts val="0"/>
              </a:spcAft>
              <a:buClr>
                <a:schemeClr val="lt1"/>
              </a:buClr>
              <a:buSzPts val="1800"/>
              <a:buChar char="•"/>
              <a:defRPr/>
            </a:lvl8pPr>
            <a:lvl9pPr marL="3086100" lvl="8" indent="-257175" algn="l">
              <a:lnSpc>
                <a:spcPct val="90000"/>
              </a:lnSpc>
              <a:spcBef>
                <a:spcPts val="375"/>
              </a:spcBef>
              <a:spcAft>
                <a:spcPts val="0"/>
              </a:spcAft>
              <a:buClr>
                <a:schemeClr val="lt1"/>
              </a:buClr>
              <a:buSzPts val="1800"/>
              <a:buChar char="•"/>
              <a:defRPr/>
            </a:lvl9pPr>
          </a:lstStyle>
          <a:p>
            <a:endParaRPr/>
          </a:p>
        </p:txBody>
      </p:sp>
      <p:sp>
        <p:nvSpPr>
          <p:cNvPr id="24" name="Google Shape;24;p4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4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4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smtClean="0"/>
              <a:pPr/>
              <a:t>‹Nº›</a:t>
            </a:fld>
            <a:endParaRPr lang="en-US"/>
          </a:p>
        </p:txBody>
      </p:sp>
    </p:spTree>
    <p:extLst>
      <p:ext uri="{BB962C8B-B14F-4D97-AF65-F5344CB8AC3E}">
        <p14:creationId xmlns:p14="http://schemas.microsoft.com/office/powerpoint/2010/main" val="24668698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8/16/24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8/16/24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8/16/24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8/16/24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8/16/24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8/16/24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8/16/24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8/16/24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‹Nº›</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7"/>
        <p:cNvGrpSpPr/>
        <p:nvPr/>
      </p:nvGrpSpPr>
      <p:grpSpPr>
        <a:xfrm>
          <a:off x="0" y="0"/>
          <a:ext cx="0" cy="0"/>
          <a:chOff x="0" y="0"/>
          <a:chExt cx="0" cy="0"/>
        </a:xfrm>
      </p:grpSpPr>
      <p:sp>
        <p:nvSpPr>
          <p:cNvPr id="28" name="Google Shape;28;p39"/>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Georgia"/>
              <a:buNone/>
              <a:defRPr sz="44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9" name="Google Shape;29;p39"/>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Georgia"/>
                <a:ea typeface="Georgia"/>
                <a:cs typeface="Georgia"/>
                <a:sym typeface="Georgia"/>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Georgia"/>
                <a:ea typeface="Georgia"/>
                <a:cs typeface="Georgia"/>
                <a:sym typeface="Georgia"/>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Georgia"/>
                <a:ea typeface="Georgia"/>
                <a:cs typeface="Georgia"/>
                <a:sym typeface="Georgia"/>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Georgia"/>
                <a:ea typeface="Georgia"/>
                <a:cs typeface="Georgia"/>
                <a:sym typeface="Georgia"/>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Georgia"/>
                <a:ea typeface="Georgia"/>
                <a:cs typeface="Georgia"/>
                <a:sym typeface="Georgia"/>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Georgia"/>
                <a:ea typeface="Georgia"/>
                <a:cs typeface="Georgia"/>
                <a:sym typeface="Georgia"/>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Georgia"/>
                <a:ea typeface="Georgia"/>
                <a:cs typeface="Georgia"/>
                <a:sym typeface="Georgia"/>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Georgia"/>
                <a:ea typeface="Georgia"/>
                <a:cs typeface="Georgia"/>
                <a:sym typeface="Georgia"/>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Georgia"/>
                <a:ea typeface="Georgia"/>
                <a:cs typeface="Georgia"/>
                <a:sym typeface="Georgia"/>
              </a:defRPr>
            </a:lvl9pPr>
          </a:lstStyle>
          <a:p>
            <a:endParaRPr/>
          </a:p>
        </p:txBody>
      </p:sp>
      <p:sp>
        <p:nvSpPr>
          <p:cNvPr id="30" name="Google Shape;30;p3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00" b="0" i="0" u="none" strike="noStrike" cap="none">
                <a:solidFill>
                  <a:srgbClr val="888888"/>
                </a:solidFill>
                <a:latin typeface="Georgia"/>
                <a:ea typeface="Georgia"/>
                <a:cs typeface="Georgia"/>
                <a:sym typeface="Georgia"/>
              </a:defRPr>
            </a:lvl1pPr>
            <a:lvl2pPr marR="0" lvl="1" algn="l" rtl="0">
              <a:spcBef>
                <a:spcPts val="0"/>
              </a:spcBef>
              <a:spcAft>
                <a:spcPts val="0"/>
              </a:spcAft>
              <a:buSzPts val="1400"/>
              <a:buNone/>
              <a:defRPr sz="1350" b="0" i="0" u="none" strike="noStrike" cap="none">
                <a:solidFill>
                  <a:schemeClr val="dk1"/>
                </a:solidFill>
                <a:latin typeface="Georgia"/>
                <a:ea typeface="Georgia"/>
                <a:cs typeface="Georgia"/>
                <a:sym typeface="Georgia"/>
              </a:defRPr>
            </a:lvl2pPr>
            <a:lvl3pPr marR="0" lvl="2" algn="l" rtl="0">
              <a:spcBef>
                <a:spcPts val="0"/>
              </a:spcBef>
              <a:spcAft>
                <a:spcPts val="0"/>
              </a:spcAft>
              <a:buSzPts val="1400"/>
              <a:buNone/>
              <a:defRPr sz="1350" b="0" i="0" u="none" strike="noStrike" cap="none">
                <a:solidFill>
                  <a:schemeClr val="dk1"/>
                </a:solidFill>
                <a:latin typeface="Georgia"/>
                <a:ea typeface="Georgia"/>
                <a:cs typeface="Georgia"/>
                <a:sym typeface="Georgia"/>
              </a:defRPr>
            </a:lvl3pPr>
            <a:lvl4pPr marR="0" lvl="3" algn="l" rtl="0">
              <a:spcBef>
                <a:spcPts val="0"/>
              </a:spcBef>
              <a:spcAft>
                <a:spcPts val="0"/>
              </a:spcAft>
              <a:buSzPts val="1400"/>
              <a:buNone/>
              <a:defRPr sz="1350" b="0" i="0" u="none" strike="noStrike" cap="none">
                <a:solidFill>
                  <a:schemeClr val="dk1"/>
                </a:solidFill>
                <a:latin typeface="Georgia"/>
                <a:ea typeface="Georgia"/>
                <a:cs typeface="Georgia"/>
                <a:sym typeface="Georgia"/>
              </a:defRPr>
            </a:lvl4pPr>
            <a:lvl5pPr marR="0" lvl="4" algn="l" rtl="0">
              <a:spcBef>
                <a:spcPts val="0"/>
              </a:spcBef>
              <a:spcAft>
                <a:spcPts val="0"/>
              </a:spcAft>
              <a:buSzPts val="1400"/>
              <a:buNone/>
              <a:defRPr sz="1350" b="0" i="0" u="none" strike="noStrike" cap="none">
                <a:solidFill>
                  <a:schemeClr val="dk1"/>
                </a:solidFill>
                <a:latin typeface="Georgia"/>
                <a:ea typeface="Georgia"/>
                <a:cs typeface="Georgia"/>
                <a:sym typeface="Georgia"/>
              </a:defRPr>
            </a:lvl5pPr>
            <a:lvl6pPr marR="0" lvl="5" algn="l" rtl="0">
              <a:spcBef>
                <a:spcPts val="0"/>
              </a:spcBef>
              <a:spcAft>
                <a:spcPts val="0"/>
              </a:spcAft>
              <a:buSzPts val="1400"/>
              <a:buNone/>
              <a:defRPr sz="1350" b="0" i="0" u="none" strike="noStrike" cap="none">
                <a:solidFill>
                  <a:schemeClr val="dk1"/>
                </a:solidFill>
                <a:latin typeface="Georgia"/>
                <a:ea typeface="Georgia"/>
                <a:cs typeface="Georgia"/>
                <a:sym typeface="Georgia"/>
              </a:defRPr>
            </a:lvl6pPr>
            <a:lvl7pPr marR="0" lvl="6" algn="l" rtl="0">
              <a:spcBef>
                <a:spcPts val="0"/>
              </a:spcBef>
              <a:spcAft>
                <a:spcPts val="0"/>
              </a:spcAft>
              <a:buSzPts val="1400"/>
              <a:buNone/>
              <a:defRPr sz="1350" b="0" i="0" u="none" strike="noStrike" cap="none">
                <a:solidFill>
                  <a:schemeClr val="dk1"/>
                </a:solidFill>
                <a:latin typeface="Georgia"/>
                <a:ea typeface="Georgia"/>
                <a:cs typeface="Georgia"/>
                <a:sym typeface="Georgia"/>
              </a:defRPr>
            </a:lvl7pPr>
            <a:lvl8pPr marR="0" lvl="7" algn="l" rtl="0">
              <a:spcBef>
                <a:spcPts val="0"/>
              </a:spcBef>
              <a:spcAft>
                <a:spcPts val="0"/>
              </a:spcAft>
              <a:buSzPts val="1400"/>
              <a:buNone/>
              <a:defRPr sz="1350" b="0" i="0" u="none" strike="noStrike" cap="none">
                <a:solidFill>
                  <a:schemeClr val="dk1"/>
                </a:solidFill>
                <a:latin typeface="Georgia"/>
                <a:ea typeface="Georgia"/>
                <a:cs typeface="Georgia"/>
                <a:sym typeface="Georgia"/>
              </a:defRPr>
            </a:lvl8pPr>
            <a:lvl9pPr marR="0" lvl="8" algn="l" rtl="0">
              <a:spcBef>
                <a:spcPts val="0"/>
              </a:spcBef>
              <a:spcAft>
                <a:spcPts val="0"/>
              </a:spcAft>
              <a:buSzPts val="1400"/>
              <a:buNone/>
              <a:defRPr sz="1350" b="0" i="0" u="none" strike="noStrike" cap="none">
                <a:solidFill>
                  <a:schemeClr val="dk1"/>
                </a:solidFill>
                <a:latin typeface="Georgia"/>
                <a:ea typeface="Georgia"/>
                <a:cs typeface="Georgia"/>
                <a:sym typeface="Georgia"/>
              </a:defRPr>
            </a:lvl9pPr>
          </a:lstStyle>
          <a:p>
            <a:endParaRPr/>
          </a:p>
        </p:txBody>
      </p:sp>
      <p:sp>
        <p:nvSpPr>
          <p:cNvPr id="31" name="Google Shape;31;p3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00" b="0" i="0" u="none" strike="noStrike" cap="none">
                <a:solidFill>
                  <a:srgbClr val="888888"/>
                </a:solidFill>
                <a:latin typeface="Georgia"/>
                <a:ea typeface="Georgia"/>
                <a:cs typeface="Georgia"/>
                <a:sym typeface="Georgia"/>
              </a:defRPr>
            </a:lvl1pPr>
            <a:lvl2pPr marR="0" lvl="1" algn="l" rtl="0">
              <a:spcBef>
                <a:spcPts val="0"/>
              </a:spcBef>
              <a:spcAft>
                <a:spcPts val="0"/>
              </a:spcAft>
              <a:buSzPts val="1400"/>
              <a:buNone/>
              <a:defRPr sz="1350" b="0" i="0" u="none" strike="noStrike" cap="none">
                <a:solidFill>
                  <a:schemeClr val="dk1"/>
                </a:solidFill>
                <a:latin typeface="Georgia"/>
                <a:ea typeface="Georgia"/>
                <a:cs typeface="Georgia"/>
                <a:sym typeface="Georgia"/>
              </a:defRPr>
            </a:lvl2pPr>
            <a:lvl3pPr marR="0" lvl="2" algn="l" rtl="0">
              <a:spcBef>
                <a:spcPts val="0"/>
              </a:spcBef>
              <a:spcAft>
                <a:spcPts val="0"/>
              </a:spcAft>
              <a:buSzPts val="1400"/>
              <a:buNone/>
              <a:defRPr sz="1350" b="0" i="0" u="none" strike="noStrike" cap="none">
                <a:solidFill>
                  <a:schemeClr val="dk1"/>
                </a:solidFill>
                <a:latin typeface="Georgia"/>
                <a:ea typeface="Georgia"/>
                <a:cs typeface="Georgia"/>
                <a:sym typeface="Georgia"/>
              </a:defRPr>
            </a:lvl3pPr>
            <a:lvl4pPr marR="0" lvl="3" algn="l" rtl="0">
              <a:spcBef>
                <a:spcPts val="0"/>
              </a:spcBef>
              <a:spcAft>
                <a:spcPts val="0"/>
              </a:spcAft>
              <a:buSzPts val="1400"/>
              <a:buNone/>
              <a:defRPr sz="1350" b="0" i="0" u="none" strike="noStrike" cap="none">
                <a:solidFill>
                  <a:schemeClr val="dk1"/>
                </a:solidFill>
                <a:latin typeface="Georgia"/>
                <a:ea typeface="Georgia"/>
                <a:cs typeface="Georgia"/>
                <a:sym typeface="Georgia"/>
              </a:defRPr>
            </a:lvl4pPr>
            <a:lvl5pPr marR="0" lvl="4" algn="l" rtl="0">
              <a:spcBef>
                <a:spcPts val="0"/>
              </a:spcBef>
              <a:spcAft>
                <a:spcPts val="0"/>
              </a:spcAft>
              <a:buSzPts val="1400"/>
              <a:buNone/>
              <a:defRPr sz="1350" b="0" i="0" u="none" strike="noStrike" cap="none">
                <a:solidFill>
                  <a:schemeClr val="dk1"/>
                </a:solidFill>
                <a:latin typeface="Georgia"/>
                <a:ea typeface="Georgia"/>
                <a:cs typeface="Georgia"/>
                <a:sym typeface="Georgia"/>
              </a:defRPr>
            </a:lvl5pPr>
            <a:lvl6pPr marR="0" lvl="5" algn="l" rtl="0">
              <a:spcBef>
                <a:spcPts val="0"/>
              </a:spcBef>
              <a:spcAft>
                <a:spcPts val="0"/>
              </a:spcAft>
              <a:buSzPts val="1400"/>
              <a:buNone/>
              <a:defRPr sz="1350" b="0" i="0" u="none" strike="noStrike" cap="none">
                <a:solidFill>
                  <a:schemeClr val="dk1"/>
                </a:solidFill>
                <a:latin typeface="Georgia"/>
                <a:ea typeface="Georgia"/>
                <a:cs typeface="Georgia"/>
                <a:sym typeface="Georgia"/>
              </a:defRPr>
            </a:lvl6pPr>
            <a:lvl7pPr marR="0" lvl="6" algn="l" rtl="0">
              <a:spcBef>
                <a:spcPts val="0"/>
              </a:spcBef>
              <a:spcAft>
                <a:spcPts val="0"/>
              </a:spcAft>
              <a:buSzPts val="1400"/>
              <a:buNone/>
              <a:defRPr sz="1350" b="0" i="0" u="none" strike="noStrike" cap="none">
                <a:solidFill>
                  <a:schemeClr val="dk1"/>
                </a:solidFill>
                <a:latin typeface="Georgia"/>
                <a:ea typeface="Georgia"/>
                <a:cs typeface="Georgia"/>
                <a:sym typeface="Georgia"/>
              </a:defRPr>
            </a:lvl7pPr>
            <a:lvl8pPr marR="0" lvl="7" algn="l" rtl="0">
              <a:spcBef>
                <a:spcPts val="0"/>
              </a:spcBef>
              <a:spcAft>
                <a:spcPts val="0"/>
              </a:spcAft>
              <a:buSzPts val="1400"/>
              <a:buNone/>
              <a:defRPr sz="1350" b="0" i="0" u="none" strike="noStrike" cap="none">
                <a:solidFill>
                  <a:schemeClr val="dk1"/>
                </a:solidFill>
                <a:latin typeface="Georgia"/>
                <a:ea typeface="Georgia"/>
                <a:cs typeface="Georgia"/>
                <a:sym typeface="Georgia"/>
              </a:defRPr>
            </a:lvl8pPr>
            <a:lvl9pPr marR="0" lvl="8" algn="l" rtl="0">
              <a:spcBef>
                <a:spcPts val="0"/>
              </a:spcBef>
              <a:spcAft>
                <a:spcPts val="0"/>
              </a:spcAft>
              <a:buSzPts val="1400"/>
              <a:buNone/>
              <a:defRPr sz="1350" b="0" i="0" u="none" strike="noStrike" cap="none">
                <a:solidFill>
                  <a:schemeClr val="dk1"/>
                </a:solidFill>
                <a:latin typeface="Georgia"/>
                <a:ea typeface="Georgia"/>
                <a:cs typeface="Georgia"/>
                <a:sym typeface="Georgia"/>
              </a:defRPr>
            </a:lvl9pPr>
          </a:lstStyle>
          <a:p>
            <a:endParaRPr/>
          </a:p>
        </p:txBody>
      </p:sp>
      <p:sp>
        <p:nvSpPr>
          <p:cNvPr id="32" name="Google Shape;32;p3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rgbClr val="888888"/>
                </a:solidFill>
                <a:latin typeface="Georgia"/>
                <a:ea typeface="Georgia"/>
                <a:cs typeface="Georgia"/>
                <a:sym typeface="Georgia"/>
              </a:defRPr>
            </a:lvl1pPr>
            <a:lvl2pPr marL="0" marR="0" lvl="1" indent="0" algn="r" rtl="0">
              <a:spcBef>
                <a:spcPts val="0"/>
              </a:spcBef>
              <a:buNone/>
              <a:defRPr sz="900" b="0" i="0" u="none" strike="noStrike" cap="none">
                <a:solidFill>
                  <a:srgbClr val="888888"/>
                </a:solidFill>
                <a:latin typeface="Georgia"/>
                <a:ea typeface="Georgia"/>
                <a:cs typeface="Georgia"/>
                <a:sym typeface="Georgia"/>
              </a:defRPr>
            </a:lvl2pPr>
            <a:lvl3pPr marL="0" marR="0" lvl="2" indent="0" algn="r" rtl="0">
              <a:spcBef>
                <a:spcPts val="0"/>
              </a:spcBef>
              <a:buNone/>
              <a:defRPr sz="900" b="0" i="0" u="none" strike="noStrike" cap="none">
                <a:solidFill>
                  <a:srgbClr val="888888"/>
                </a:solidFill>
                <a:latin typeface="Georgia"/>
                <a:ea typeface="Georgia"/>
                <a:cs typeface="Georgia"/>
                <a:sym typeface="Georgia"/>
              </a:defRPr>
            </a:lvl3pPr>
            <a:lvl4pPr marL="0" marR="0" lvl="3" indent="0" algn="r" rtl="0">
              <a:spcBef>
                <a:spcPts val="0"/>
              </a:spcBef>
              <a:buNone/>
              <a:defRPr sz="900" b="0" i="0" u="none" strike="noStrike" cap="none">
                <a:solidFill>
                  <a:srgbClr val="888888"/>
                </a:solidFill>
                <a:latin typeface="Georgia"/>
                <a:ea typeface="Georgia"/>
                <a:cs typeface="Georgia"/>
                <a:sym typeface="Georgia"/>
              </a:defRPr>
            </a:lvl4pPr>
            <a:lvl5pPr marL="0" marR="0" lvl="4" indent="0" algn="r" rtl="0">
              <a:spcBef>
                <a:spcPts val="0"/>
              </a:spcBef>
              <a:buNone/>
              <a:defRPr sz="900" b="0" i="0" u="none" strike="noStrike" cap="none">
                <a:solidFill>
                  <a:srgbClr val="888888"/>
                </a:solidFill>
                <a:latin typeface="Georgia"/>
                <a:ea typeface="Georgia"/>
                <a:cs typeface="Georgia"/>
                <a:sym typeface="Georgia"/>
              </a:defRPr>
            </a:lvl5pPr>
            <a:lvl6pPr marL="0" marR="0" lvl="5" indent="0" algn="r" rtl="0">
              <a:spcBef>
                <a:spcPts val="0"/>
              </a:spcBef>
              <a:buNone/>
              <a:defRPr sz="900" b="0" i="0" u="none" strike="noStrike" cap="none">
                <a:solidFill>
                  <a:srgbClr val="888888"/>
                </a:solidFill>
                <a:latin typeface="Georgia"/>
                <a:ea typeface="Georgia"/>
                <a:cs typeface="Georgia"/>
                <a:sym typeface="Georgia"/>
              </a:defRPr>
            </a:lvl6pPr>
            <a:lvl7pPr marL="0" marR="0" lvl="6" indent="0" algn="r" rtl="0">
              <a:spcBef>
                <a:spcPts val="0"/>
              </a:spcBef>
              <a:buNone/>
              <a:defRPr sz="900" b="0" i="0" u="none" strike="noStrike" cap="none">
                <a:solidFill>
                  <a:srgbClr val="888888"/>
                </a:solidFill>
                <a:latin typeface="Georgia"/>
                <a:ea typeface="Georgia"/>
                <a:cs typeface="Georgia"/>
                <a:sym typeface="Georgia"/>
              </a:defRPr>
            </a:lvl7pPr>
            <a:lvl8pPr marL="0" marR="0" lvl="7" indent="0" algn="r" rtl="0">
              <a:spcBef>
                <a:spcPts val="0"/>
              </a:spcBef>
              <a:buNone/>
              <a:defRPr sz="900" b="0" i="0" u="none" strike="noStrike" cap="none">
                <a:solidFill>
                  <a:srgbClr val="888888"/>
                </a:solidFill>
                <a:latin typeface="Georgia"/>
                <a:ea typeface="Georgia"/>
                <a:cs typeface="Georgia"/>
                <a:sym typeface="Georgia"/>
              </a:defRPr>
            </a:lvl8pPr>
            <a:lvl9pPr marL="0" marR="0" lvl="8" indent="0" algn="r" rtl="0">
              <a:spcBef>
                <a:spcPts val="0"/>
              </a:spcBef>
              <a:buNone/>
              <a:defRPr sz="900" b="0" i="0" u="none" strike="noStrike" cap="none">
                <a:solidFill>
                  <a:srgbClr val="888888"/>
                </a:solidFill>
                <a:latin typeface="Georgia"/>
                <a:ea typeface="Georgia"/>
                <a:cs typeface="Georgia"/>
                <a:sym typeface="Georgia"/>
              </a:defRPr>
            </a:lvl9pPr>
          </a:lstStyle>
          <a:p>
            <a:fld id="{00000000-1234-1234-1234-123412341234}" type="slidenum">
              <a:rPr lang="en-US" smtClean="0"/>
              <a:pPr/>
              <a:t>‹Nº›</a:t>
            </a:fld>
            <a:endParaRPr lang="en-US"/>
          </a:p>
        </p:txBody>
      </p:sp>
    </p:spTree>
    <p:extLst>
      <p:ext uri="{BB962C8B-B14F-4D97-AF65-F5344CB8AC3E}">
        <p14:creationId xmlns:p14="http://schemas.microsoft.com/office/powerpoint/2010/main" val="1342187798"/>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Google Shape;10;p40"/>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4400"/>
              <a:buFont typeface="Georgia"/>
              <a:buNone/>
              <a:defRPr sz="44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40"/>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lt1"/>
              </a:buClr>
              <a:buSzPts val="2800"/>
              <a:buFont typeface="Arial"/>
              <a:buChar char="•"/>
              <a:defRPr sz="2800" b="0" i="0" u="none" strike="noStrike" cap="none">
                <a:solidFill>
                  <a:schemeClr val="lt1"/>
                </a:solidFill>
                <a:latin typeface="Georgia"/>
                <a:ea typeface="Georgia"/>
                <a:cs typeface="Georgia"/>
                <a:sym typeface="Georgia"/>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Georgia"/>
                <a:ea typeface="Georgia"/>
                <a:cs typeface="Georgia"/>
                <a:sym typeface="Georgia"/>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Georgia"/>
                <a:ea typeface="Georgia"/>
                <a:cs typeface="Georgia"/>
                <a:sym typeface="Georgia"/>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Georgia"/>
                <a:ea typeface="Georgia"/>
                <a:cs typeface="Georgia"/>
                <a:sym typeface="Georgia"/>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Georgia"/>
                <a:ea typeface="Georgia"/>
                <a:cs typeface="Georgia"/>
                <a:sym typeface="Georgia"/>
              </a:defRPr>
            </a:lvl5pPr>
            <a:lvl6pPr marL="2743200" marR="0" lvl="5"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Georgia"/>
                <a:ea typeface="Georgia"/>
                <a:cs typeface="Georgia"/>
                <a:sym typeface="Georgia"/>
              </a:defRPr>
            </a:lvl6pPr>
            <a:lvl7pPr marL="3200400" marR="0" lvl="6"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Georgia"/>
                <a:ea typeface="Georgia"/>
                <a:cs typeface="Georgia"/>
                <a:sym typeface="Georgia"/>
              </a:defRPr>
            </a:lvl7pPr>
            <a:lvl8pPr marL="3657600" marR="0" lvl="7"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Georgia"/>
                <a:ea typeface="Georgia"/>
                <a:cs typeface="Georgia"/>
                <a:sym typeface="Georgia"/>
              </a:defRPr>
            </a:lvl8pPr>
            <a:lvl9pPr marL="4114800" marR="0" lvl="8"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Georgia"/>
                <a:ea typeface="Georgia"/>
                <a:cs typeface="Georgia"/>
                <a:sym typeface="Georgia"/>
              </a:defRPr>
            </a:lvl9pPr>
          </a:lstStyle>
          <a:p>
            <a:endParaRPr/>
          </a:p>
        </p:txBody>
      </p:sp>
      <p:sp>
        <p:nvSpPr>
          <p:cNvPr id="12" name="Google Shape;12;p4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00" b="0" i="0" u="none" strike="noStrike" cap="none">
                <a:solidFill>
                  <a:schemeClr val="lt1"/>
                </a:solidFill>
                <a:latin typeface="Georgia"/>
                <a:ea typeface="Georgia"/>
                <a:cs typeface="Georgia"/>
                <a:sym typeface="Georgia"/>
              </a:defRPr>
            </a:lvl1pPr>
            <a:lvl2pPr marR="0" lvl="1" algn="l" rtl="0">
              <a:spcBef>
                <a:spcPts val="0"/>
              </a:spcBef>
              <a:spcAft>
                <a:spcPts val="0"/>
              </a:spcAft>
              <a:buSzPts val="1400"/>
              <a:buNone/>
              <a:defRPr sz="1350" b="0" i="0" u="none" strike="noStrike" cap="none">
                <a:solidFill>
                  <a:schemeClr val="lt1"/>
                </a:solidFill>
                <a:latin typeface="Georgia"/>
                <a:ea typeface="Georgia"/>
                <a:cs typeface="Georgia"/>
                <a:sym typeface="Georgia"/>
              </a:defRPr>
            </a:lvl2pPr>
            <a:lvl3pPr marR="0" lvl="2" algn="l" rtl="0">
              <a:spcBef>
                <a:spcPts val="0"/>
              </a:spcBef>
              <a:spcAft>
                <a:spcPts val="0"/>
              </a:spcAft>
              <a:buSzPts val="1400"/>
              <a:buNone/>
              <a:defRPr sz="1350" b="0" i="0" u="none" strike="noStrike" cap="none">
                <a:solidFill>
                  <a:schemeClr val="lt1"/>
                </a:solidFill>
                <a:latin typeface="Georgia"/>
                <a:ea typeface="Georgia"/>
                <a:cs typeface="Georgia"/>
                <a:sym typeface="Georgia"/>
              </a:defRPr>
            </a:lvl3pPr>
            <a:lvl4pPr marR="0" lvl="3" algn="l" rtl="0">
              <a:spcBef>
                <a:spcPts val="0"/>
              </a:spcBef>
              <a:spcAft>
                <a:spcPts val="0"/>
              </a:spcAft>
              <a:buSzPts val="1400"/>
              <a:buNone/>
              <a:defRPr sz="1350" b="0" i="0" u="none" strike="noStrike" cap="none">
                <a:solidFill>
                  <a:schemeClr val="lt1"/>
                </a:solidFill>
                <a:latin typeface="Georgia"/>
                <a:ea typeface="Georgia"/>
                <a:cs typeface="Georgia"/>
                <a:sym typeface="Georgia"/>
              </a:defRPr>
            </a:lvl4pPr>
            <a:lvl5pPr marR="0" lvl="4" algn="l" rtl="0">
              <a:spcBef>
                <a:spcPts val="0"/>
              </a:spcBef>
              <a:spcAft>
                <a:spcPts val="0"/>
              </a:spcAft>
              <a:buSzPts val="1400"/>
              <a:buNone/>
              <a:defRPr sz="1350" b="0" i="0" u="none" strike="noStrike" cap="none">
                <a:solidFill>
                  <a:schemeClr val="lt1"/>
                </a:solidFill>
                <a:latin typeface="Georgia"/>
                <a:ea typeface="Georgia"/>
                <a:cs typeface="Georgia"/>
                <a:sym typeface="Georgia"/>
              </a:defRPr>
            </a:lvl5pPr>
            <a:lvl6pPr marR="0" lvl="5" algn="l" rtl="0">
              <a:spcBef>
                <a:spcPts val="0"/>
              </a:spcBef>
              <a:spcAft>
                <a:spcPts val="0"/>
              </a:spcAft>
              <a:buSzPts val="1400"/>
              <a:buNone/>
              <a:defRPr sz="1350" b="0" i="0" u="none" strike="noStrike" cap="none">
                <a:solidFill>
                  <a:schemeClr val="lt1"/>
                </a:solidFill>
                <a:latin typeface="Georgia"/>
                <a:ea typeface="Georgia"/>
                <a:cs typeface="Georgia"/>
                <a:sym typeface="Georgia"/>
              </a:defRPr>
            </a:lvl6pPr>
            <a:lvl7pPr marR="0" lvl="6" algn="l" rtl="0">
              <a:spcBef>
                <a:spcPts val="0"/>
              </a:spcBef>
              <a:spcAft>
                <a:spcPts val="0"/>
              </a:spcAft>
              <a:buSzPts val="1400"/>
              <a:buNone/>
              <a:defRPr sz="1350" b="0" i="0" u="none" strike="noStrike" cap="none">
                <a:solidFill>
                  <a:schemeClr val="lt1"/>
                </a:solidFill>
                <a:latin typeface="Georgia"/>
                <a:ea typeface="Georgia"/>
                <a:cs typeface="Georgia"/>
                <a:sym typeface="Georgia"/>
              </a:defRPr>
            </a:lvl7pPr>
            <a:lvl8pPr marR="0" lvl="7" algn="l" rtl="0">
              <a:spcBef>
                <a:spcPts val="0"/>
              </a:spcBef>
              <a:spcAft>
                <a:spcPts val="0"/>
              </a:spcAft>
              <a:buSzPts val="1400"/>
              <a:buNone/>
              <a:defRPr sz="1350" b="0" i="0" u="none" strike="noStrike" cap="none">
                <a:solidFill>
                  <a:schemeClr val="lt1"/>
                </a:solidFill>
                <a:latin typeface="Georgia"/>
                <a:ea typeface="Georgia"/>
                <a:cs typeface="Georgia"/>
                <a:sym typeface="Georgia"/>
              </a:defRPr>
            </a:lvl8pPr>
            <a:lvl9pPr marR="0" lvl="8" algn="l" rtl="0">
              <a:spcBef>
                <a:spcPts val="0"/>
              </a:spcBef>
              <a:spcAft>
                <a:spcPts val="0"/>
              </a:spcAft>
              <a:buSzPts val="1400"/>
              <a:buNone/>
              <a:defRPr sz="1350" b="0" i="0" u="none" strike="noStrike" cap="none">
                <a:solidFill>
                  <a:schemeClr val="lt1"/>
                </a:solidFill>
                <a:latin typeface="Georgia"/>
                <a:ea typeface="Georgia"/>
                <a:cs typeface="Georgia"/>
                <a:sym typeface="Georgia"/>
              </a:defRPr>
            </a:lvl9pPr>
          </a:lstStyle>
          <a:p>
            <a:endParaRPr/>
          </a:p>
        </p:txBody>
      </p:sp>
      <p:sp>
        <p:nvSpPr>
          <p:cNvPr id="13" name="Google Shape;13;p4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00" b="0" i="0" u="none" strike="noStrike" cap="none">
                <a:solidFill>
                  <a:schemeClr val="lt1"/>
                </a:solidFill>
                <a:latin typeface="Georgia"/>
                <a:ea typeface="Georgia"/>
                <a:cs typeface="Georgia"/>
                <a:sym typeface="Georgia"/>
              </a:defRPr>
            </a:lvl1pPr>
            <a:lvl2pPr marR="0" lvl="1" algn="l" rtl="0">
              <a:spcBef>
                <a:spcPts val="0"/>
              </a:spcBef>
              <a:spcAft>
                <a:spcPts val="0"/>
              </a:spcAft>
              <a:buSzPts val="1400"/>
              <a:buNone/>
              <a:defRPr sz="1350" b="0" i="0" u="none" strike="noStrike" cap="none">
                <a:solidFill>
                  <a:schemeClr val="lt1"/>
                </a:solidFill>
                <a:latin typeface="Georgia"/>
                <a:ea typeface="Georgia"/>
                <a:cs typeface="Georgia"/>
                <a:sym typeface="Georgia"/>
              </a:defRPr>
            </a:lvl2pPr>
            <a:lvl3pPr marR="0" lvl="2" algn="l" rtl="0">
              <a:spcBef>
                <a:spcPts val="0"/>
              </a:spcBef>
              <a:spcAft>
                <a:spcPts val="0"/>
              </a:spcAft>
              <a:buSzPts val="1400"/>
              <a:buNone/>
              <a:defRPr sz="1350" b="0" i="0" u="none" strike="noStrike" cap="none">
                <a:solidFill>
                  <a:schemeClr val="lt1"/>
                </a:solidFill>
                <a:latin typeface="Georgia"/>
                <a:ea typeface="Georgia"/>
                <a:cs typeface="Georgia"/>
                <a:sym typeface="Georgia"/>
              </a:defRPr>
            </a:lvl3pPr>
            <a:lvl4pPr marR="0" lvl="3" algn="l" rtl="0">
              <a:spcBef>
                <a:spcPts val="0"/>
              </a:spcBef>
              <a:spcAft>
                <a:spcPts val="0"/>
              </a:spcAft>
              <a:buSzPts val="1400"/>
              <a:buNone/>
              <a:defRPr sz="1350" b="0" i="0" u="none" strike="noStrike" cap="none">
                <a:solidFill>
                  <a:schemeClr val="lt1"/>
                </a:solidFill>
                <a:latin typeface="Georgia"/>
                <a:ea typeface="Georgia"/>
                <a:cs typeface="Georgia"/>
                <a:sym typeface="Georgia"/>
              </a:defRPr>
            </a:lvl4pPr>
            <a:lvl5pPr marR="0" lvl="4" algn="l" rtl="0">
              <a:spcBef>
                <a:spcPts val="0"/>
              </a:spcBef>
              <a:spcAft>
                <a:spcPts val="0"/>
              </a:spcAft>
              <a:buSzPts val="1400"/>
              <a:buNone/>
              <a:defRPr sz="1350" b="0" i="0" u="none" strike="noStrike" cap="none">
                <a:solidFill>
                  <a:schemeClr val="lt1"/>
                </a:solidFill>
                <a:latin typeface="Georgia"/>
                <a:ea typeface="Georgia"/>
                <a:cs typeface="Georgia"/>
                <a:sym typeface="Georgia"/>
              </a:defRPr>
            </a:lvl5pPr>
            <a:lvl6pPr marR="0" lvl="5" algn="l" rtl="0">
              <a:spcBef>
                <a:spcPts val="0"/>
              </a:spcBef>
              <a:spcAft>
                <a:spcPts val="0"/>
              </a:spcAft>
              <a:buSzPts val="1400"/>
              <a:buNone/>
              <a:defRPr sz="1350" b="0" i="0" u="none" strike="noStrike" cap="none">
                <a:solidFill>
                  <a:schemeClr val="lt1"/>
                </a:solidFill>
                <a:latin typeface="Georgia"/>
                <a:ea typeface="Georgia"/>
                <a:cs typeface="Georgia"/>
                <a:sym typeface="Georgia"/>
              </a:defRPr>
            </a:lvl6pPr>
            <a:lvl7pPr marR="0" lvl="6" algn="l" rtl="0">
              <a:spcBef>
                <a:spcPts val="0"/>
              </a:spcBef>
              <a:spcAft>
                <a:spcPts val="0"/>
              </a:spcAft>
              <a:buSzPts val="1400"/>
              <a:buNone/>
              <a:defRPr sz="1350" b="0" i="0" u="none" strike="noStrike" cap="none">
                <a:solidFill>
                  <a:schemeClr val="lt1"/>
                </a:solidFill>
                <a:latin typeface="Georgia"/>
                <a:ea typeface="Georgia"/>
                <a:cs typeface="Georgia"/>
                <a:sym typeface="Georgia"/>
              </a:defRPr>
            </a:lvl7pPr>
            <a:lvl8pPr marR="0" lvl="7" algn="l" rtl="0">
              <a:spcBef>
                <a:spcPts val="0"/>
              </a:spcBef>
              <a:spcAft>
                <a:spcPts val="0"/>
              </a:spcAft>
              <a:buSzPts val="1400"/>
              <a:buNone/>
              <a:defRPr sz="1350" b="0" i="0" u="none" strike="noStrike" cap="none">
                <a:solidFill>
                  <a:schemeClr val="lt1"/>
                </a:solidFill>
                <a:latin typeface="Georgia"/>
                <a:ea typeface="Georgia"/>
                <a:cs typeface="Georgia"/>
                <a:sym typeface="Georgia"/>
              </a:defRPr>
            </a:lvl8pPr>
            <a:lvl9pPr marR="0" lvl="8" algn="l" rtl="0">
              <a:spcBef>
                <a:spcPts val="0"/>
              </a:spcBef>
              <a:spcAft>
                <a:spcPts val="0"/>
              </a:spcAft>
              <a:buSzPts val="1400"/>
              <a:buNone/>
              <a:defRPr sz="1350" b="0" i="0" u="none" strike="noStrike" cap="none">
                <a:solidFill>
                  <a:schemeClr val="lt1"/>
                </a:solidFill>
                <a:latin typeface="Georgia"/>
                <a:ea typeface="Georgia"/>
                <a:cs typeface="Georgia"/>
                <a:sym typeface="Georgia"/>
              </a:defRPr>
            </a:lvl9pPr>
          </a:lstStyle>
          <a:p>
            <a:endParaRPr/>
          </a:p>
        </p:txBody>
      </p:sp>
      <p:sp>
        <p:nvSpPr>
          <p:cNvPr id="14" name="Google Shape;14;p4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chemeClr val="lt1"/>
                </a:solidFill>
                <a:latin typeface="Georgia"/>
                <a:ea typeface="Georgia"/>
                <a:cs typeface="Georgia"/>
                <a:sym typeface="Georgia"/>
              </a:defRPr>
            </a:lvl1pPr>
            <a:lvl2pPr marL="0" marR="0" lvl="1" indent="0" algn="r" rtl="0">
              <a:spcBef>
                <a:spcPts val="0"/>
              </a:spcBef>
              <a:buNone/>
              <a:defRPr sz="900" b="0" i="0" u="none" strike="noStrike" cap="none">
                <a:solidFill>
                  <a:schemeClr val="lt1"/>
                </a:solidFill>
                <a:latin typeface="Georgia"/>
                <a:ea typeface="Georgia"/>
                <a:cs typeface="Georgia"/>
                <a:sym typeface="Georgia"/>
              </a:defRPr>
            </a:lvl2pPr>
            <a:lvl3pPr marL="0" marR="0" lvl="2" indent="0" algn="r" rtl="0">
              <a:spcBef>
                <a:spcPts val="0"/>
              </a:spcBef>
              <a:buNone/>
              <a:defRPr sz="900" b="0" i="0" u="none" strike="noStrike" cap="none">
                <a:solidFill>
                  <a:schemeClr val="lt1"/>
                </a:solidFill>
                <a:latin typeface="Georgia"/>
                <a:ea typeface="Georgia"/>
                <a:cs typeface="Georgia"/>
                <a:sym typeface="Georgia"/>
              </a:defRPr>
            </a:lvl3pPr>
            <a:lvl4pPr marL="0" marR="0" lvl="3" indent="0" algn="r" rtl="0">
              <a:spcBef>
                <a:spcPts val="0"/>
              </a:spcBef>
              <a:buNone/>
              <a:defRPr sz="900" b="0" i="0" u="none" strike="noStrike" cap="none">
                <a:solidFill>
                  <a:schemeClr val="lt1"/>
                </a:solidFill>
                <a:latin typeface="Georgia"/>
                <a:ea typeface="Georgia"/>
                <a:cs typeface="Georgia"/>
                <a:sym typeface="Georgia"/>
              </a:defRPr>
            </a:lvl4pPr>
            <a:lvl5pPr marL="0" marR="0" lvl="4" indent="0" algn="r" rtl="0">
              <a:spcBef>
                <a:spcPts val="0"/>
              </a:spcBef>
              <a:buNone/>
              <a:defRPr sz="900" b="0" i="0" u="none" strike="noStrike" cap="none">
                <a:solidFill>
                  <a:schemeClr val="lt1"/>
                </a:solidFill>
                <a:latin typeface="Georgia"/>
                <a:ea typeface="Georgia"/>
                <a:cs typeface="Georgia"/>
                <a:sym typeface="Georgia"/>
              </a:defRPr>
            </a:lvl5pPr>
            <a:lvl6pPr marL="0" marR="0" lvl="5" indent="0" algn="r" rtl="0">
              <a:spcBef>
                <a:spcPts val="0"/>
              </a:spcBef>
              <a:buNone/>
              <a:defRPr sz="900" b="0" i="0" u="none" strike="noStrike" cap="none">
                <a:solidFill>
                  <a:schemeClr val="lt1"/>
                </a:solidFill>
                <a:latin typeface="Georgia"/>
                <a:ea typeface="Georgia"/>
                <a:cs typeface="Georgia"/>
                <a:sym typeface="Georgia"/>
              </a:defRPr>
            </a:lvl6pPr>
            <a:lvl7pPr marL="0" marR="0" lvl="6" indent="0" algn="r" rtl="0">
              <a:spcBef>
                <a:spcPts val="0"/>
              </a:spcBef>
              <a:buNone/>
              <a:defRPr sz="900" b="0" i="0" u="none" strike="noStrike" cap="none">
                <a:solidFill>
                  <a:schemeClr val="lt1"/>
                </a:solidFill>
                <a:latin typeface="Georgia"/>
                <a:ea typeface="Georgia"/>
                <a:cs typeface="Georgia"/>
                <a:sym typeface="Georgia"/>
              </a:defRPr>
            </a:lvl7pPr>
            <a:lvl8pPr marL="0" marR="0" lvl="7" indent="0" algn="r" rtl="0">
              <a:spcBef>
                <a:spcPts val="0"/>
              </a:spcBef>
              <a:buNone/>
              <a:defRPr sz="900" b="0" i="0" u="none" strike="noStrike" cap="none">
                <a:solidFill>
                  <a:schemeClr val="lt1"/>
                </a:solidFill>
                <a:latin typeface="Georgia"/>
                <a:ea typeface="Georgia"/>
                <a:cs typeface="Georgia"/>
                <a:sym typeface="Georgia"/>
              </a:defRPr>
            </a:lvl8pPr>
            <a:lvl9pPr marL="0" marR="0" lvl="8" indent="0" algn="r" rtl="0">
              <a:spcBef>
                <a:spcPts val="0"/>
              </a:spcBef>
              <a:buNone/>
              <a:defRPr sz="900" b="0" i="0" u="none" strike="noStrike" cap="none">
                <a:solidFill>
                  <a:schemeClr val="lt1"/>
                </a:solidFill>
                <a:latin typeface="Georgia"/>
                <a:ea typeface="Georgia"/>
                <a:cs typeface="Georgia"/>
                <a:sym typeface="Georgia"/>
              </a:defRPr>
            </a:lvl9pPr>
          </a:lstStyle>
          <a:p>
            <a:fld id="{00000000-1234-1234-1234-123412341234}" type="slidenum">
              <a:rPr lang="en-US" smtClean="0"/>
              <a:pPr/>
              <a:t>‹Nº›</a:t>
            </a:fld>
            <a:endParaRPr lang="en-US"/>
          </a:p>
        </p:txBody>
      </p:sp>
    </p:spTree>
    <p:extLst>
      <p:ext uri="{BB962C8B-B14F-4D97-AF65-F5344CB8AC3E}">
        <p14:creationId xmlns:p14="http://schemas.microsoft.com/office/powerpoint/2010/main" val="628152313"/>
      </p:ext>
    </p:extLst>
  </p:cSld>
  <p:clrMap bg1="lt1" tx1="dk1" bg2="dk2" tx2="lt2" accent1="accent1" accent2="accent2" accent3="accent3" accent4="accent4" accent5="accent5" accent6="accent6" hlink="hlink" folHlink="folHlink"/>
  <p:sldLayoutIdLst>
    <p:sldLayoutId id="2147483673" r:id="rId1"/>
    <p:sldLayoutId id="2147483674"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image" Target="../media/image14.jpg"/></Relationships>
</file>

<file path=ppt/slides/_rels/slide14.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FB33DC6A-1F1C-4A06-834E-CFF88F1C0B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7" name="Freeform: Shape 16">
            <a:extLst>
              <a:ext uri="{FF2B5EF4-FFF2-40B4-BE49-F238E27FC236}">
                <a16:creationId xmlns:a16="http://schemas.microsoft.com/office/drawing/2014/main" id="{0FE1D5CF-87B8-4A8A-AD3C-01D06A6076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656480" cy="6858000"/>
          </a:xfrm>
          <a:custGeom>
            <a:avLst/>
            <a:gdLst>
              <a:gd name="connsiteX0" fmla="*/ 0 w 6208641"/>
              <a:gd name="connsiteY0" fmla="*/ 0 h 6858000"/>
              <a:gd name="connsiteX1" fmla="*/ 5464181 w 6208641"/>
              <a:gd name="connsiteY1" fmla="*/ 0 h 6858000"/>
              <a:gd name="connsiteX2" fmla="*/ 5538086 w 6208641"/>
              <a:gd name="connsiteY2" fmla="*/ 159684 h 6858000"/>
              <a:gd name="connsiteX3" fmla="*/ 6208641 w 6208641"/>
              <a:gd name="connsiteY3" fmla="*/ 3706589 h 6858000"/>
              <a:gd name="connsiteX4" fmla="*/ 5734754 w 6208641"/>
              <a:gd name="connsiteY4" fmla="*/ 6730443 h 6858000"/>
              <a:gd name="connsiteX5" fmla="*/ 5689361 w 6208641"/>
              <a:gd name="connsiteY5" fmla="*/ 6858000 h 6858000"/>
              <a:gd name="connsiteX6" fmla="*/ 0 w 620864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08641" h="6858000">
                <a:moveTo>
                  <a:pt x="0" y="0"/>
                </a:moveTo>
                <a:lnTo>
                  <a:pt x="5464181" y="0"/>
                </a:lnTo>
                <a:lnTo>
                  <a:pt x="5538086" y="159684"/>
                </a:lnTo>
                <a:cubicBezTo>
                  <a:pt x="5961440" y="1172168"/>
                  <a:pt x="6208641" y="2392735"/>
                  <a:pt x="6208641" y="3706589"/>
                </a:cubicBezTo>
                <a:cubicBezTo>
                  <a:pt x="6208641" y="4801467"/>
                  <a:pt x="6036974" y="5831563"/>
                  <a:pt x="5734754" y="6730443"/>
                </a:cubicBezTo>
                <a:lnTo>
                  <a:pt x="568936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9" name="Freeform: Shape 18">
            <a:extLst>
              <a:ext uri="{FF2B5EF4-FFF2-40B4-BE49-F238E27FC236}">
                <a16:creationId xmlns:a16="http://schemas.microsoft.com/office/drawing/2014/main" id="{60926200-45C2-41E9-839F-31CD5FE4CD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2493" cy="6858000"/>
          </a:xfrm>
          <a:custGeom>
            <a:avLst/>
            <a:gdLst>
              <a:gd name="connsiteX0" fmla="*/ 0 w 6203325"/>
              <a:gd name="connsiteY0" fmla="*/ 0 h 6858000"/>
              <a:gd name="connsiteX1" fmla="*/ 5458865 w 6203325"/>
              <a:gd name="connsiteY1" fmla="*/ 0 h 6858000"/>
              <a:gd name="connsiteX2" fmla="*/ 5532770 w 6203325"/>
              <a:gd name="connsiteY2" fmla="*/ 159684 h 6858000"/>
              <a:gd name="connsiteX3" fmla="*/ 6203325 w 6203325"/>
              <a:gd name="connsiteY3" fmla="*/ 3706589 h 6858000"/>
              <a:gd name="connsiteX4" fmla="*/ 5729438 w 6203325"/>
              <a:gd name="connsiteY4" fmla="*/ 6730443 h 6858000"/>
              <a:gd name="connsiteX5" fmla="*/ 5684045 w 6203325"/>
              <a:gd name="connsiteY5" fmla="*/ 6858000 h 6858000"/>
              <a:gd name="connsiteX6" fmla="*/ 0 w 6203325"/>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03325" h="6858000">
                <a:moveTo>
                  <a:pt x="0" y="0"/>
                </a:moveTo>
                <a:lnTo>
                  <a:pt x="5458865" y="0"/>
                </a:lnTo>
                <a:lnTo>
                  <a:pt x="5532770" y="159684"/>
                </a:lnTo>
                <a:cubicBezTo>
                  <a:pt x="5956124" y="1172168"/>
                  <a:pt x="6203325" y="2392735"/>
                  <a:pt x="6203325" y="3706589"/>
                </a:cubicBezTo>
                <a:cubicBezTo>
                  <a:pt x="6203325" y="4801467"/>
                  <a:pt x="6031658" y="5831563"/>
                  <a:pt x="5729438" y="6730443"/>
                </a:cubicBezTo>
                <a:lnTo>
                  <a:pt x="5684045"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ítulo 1">
            <a:extLst>
              <a:ext uri="{FF2B5EF4-FFF2-40B4-BE49-F238E27FC236}">
                <a16:creationId xmlns:a16="http://schemas.microsoft.com/office/drawing/2014/main" id="{131619F3-65A6-90F0-6C3B-A19A20631181}"/>
              </a:ext>
            </a:extLst>
          </p:cNvPr>
          <p:cNvSpPr>
            <a:spLocks noGrp="1"/>
          </p:cNvSpPr>
          <p:nvPr>
            <p:ph type="ctrTitle"/>
          </p:nvPr>
        </p:nvSpPr>
        <p:spPr>
          <a:xfrm>
            <a:off x="366823" y="1106034"/>
            <a:ext cx="3764306" cy="3204134"/>
          </a:xfrm>
        </p:spPr>
        <p:txBody>
          <a:bodyPr anchor="b">
            <a:normAutofit/>
          </a:bodyPr>
          <a:lstStyle/>
          <a:p>
            <a:pPr algn="l">
              <a:lnSpc>
                <a:spcPct val="90000"/>
              </a:lnSpc>
            </a:pPr>
            <a:r>
              <a:rPr lang="es-ES_tradnl" sz="3600"/>
              <a:t>Los Instrumentos de gestión ambiental y la forma del derecho ambiental administrativo</a:t>
            </a:r>
          </a:p>
        </p:txBody>
      </p:sp>
      <p:sp>
        <p:nvSpPr>
          <p:cNvPr id="3" name="Subtítulo 2">
            <a:extLst>
              <a:ext uri="{FF2B5EF4-FFF2-40B4-BE49-F238E27FC236}">
                <a16:creationId xmlns:a16="http://schemas.microsoft.com/office/drawing/2014/main" id="{0D215297-8F37-67FF-5B83-19C8484682C2}"/>
              </a:ext>
            </a:extLst>
          </p:cNvPr>
          <p:cNvSpPr>
            <a:spLocks noGrp="1"/>
          </p:cNvSpPr>
          <p:nvPr>
            <p:ph type="subTitle" idx="1"/>
          </p:nvPr>
        </p:nvSpPr>
        <p:spPr>
          <a:xfrm>
            <a:off x="370593" y="4872922"/>
            <a:ext cx="3760273" cy="1208141"/>
          </a:xfrm>
        </p:spPr>
        <p:txBody>
          <a:bodyPr>
            <a:normAutofit/>
          </a:bodyPr>
          <a:lstStyle/>
          <a:p>
            <a:pPr algn="l"/>
            <a:r>
              <a:rPr lang="es-ES_tradnl" sz="2400"/>
              <a:t>Ezio Costa Cordella</a:t>
            </a:r>
          </a:p>
        </p:txBody>
      </p:sp>
      <p:sp>
        <p:nvSpPr>
          <p:cNvPr id="21" name="Rectangle 20">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57704" y="434802"/>
            <a:ext cx="146304" cy="52806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pic>
        <p:nvPicPr>
          <p:cNvPr id="4" name="Google Shape;250;p16" descr="Gentle accent, 1934 - Wassily Kandinsky">
            <a:extLst>
              <a:ext uri="{FF2B5EF4-FFF2-40B4-BE49-F238E27FC236}">
                <a16:creationId xmlns:a16="http://schemas.microsoft.com/office/drawing/2014/main" id="{1B0B7233-30A5-ABDD-CC2D-D608F6CF8770}"/>
              </a:ext>
            </a:extLst>
          </p:cNvPr>
          <p:cNvPicPr preferRelativeResize="0"/>
          <p:nvPr/>
        </p:nvPicPr>
        <p:blipFill rotWithShape="1">
          <a:blip r:embed="rId2"/>
          <a:srcRect l="7388" r="6330"/>
          <a:stretch/>
        </p:blipFill>
        <p:spPr>
          <a:xfrm>
            <a:off x="5881176" y="625683"/>
            <a:ext cx="2260377" cy="2743200"/>
          </a:xfrm>
          <a:prstGeom prst="rect">
            <a:avLst/>
          </a:prstGeom>
          <a:noFill/>
        </p:spPr>
      </p:pic>
      <p:sp>
        <p:nvSpPr>
          <p:cNvPr id="23" name="Rectangle 22">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6823" y="4546920"/>
            <a:ext cx="376430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Google Shape;250;p16" descr="Gentle accent, 1934 - Wassily Kandinsky">
            <a:extLst>
              <a:ext uri="{FF2B5EF4-FFF2-40B4-BE49-F238E27FC236}">
                <a16:creationId xmlns:a16="http://schemas.microsoft.com/office/drawing/2014/main" id="{B8B1CFE3-D58A-60EE-2168-AD38F16B3047}"/>
              </a:ext>
            </a:extLst>
          </p:cNvPr>
          <p:cNvPicPr preferRelativeResize="0"/>
          <p:nvPr/>
        </p:nvPicPr>
        <p:blipFill rotWithShape="1">
          <a:blip r:embed="rId2"/>
          <a:srcRect l="4566" r="3506" b="-1"/>
          <a:stretch/>
        </p:blipFill>
        <p:spPr>
          <a:xfrm>
            <a:off x="5807233" y="3550309"/>
            <a:ext cx="2408265" cy="2743200"/>
          </a:xfrm>
          <a:prstGeom prst="rect">
            <a:avLst/>
          </a:prstGeom>
          <a:noFill/>
        </p:spPr>
      </p:pic>
    </p:spTree>
    <p:extLst>
      <p:ext uri="{BB962C8B-B14F-4D97-AF65-F5344CB8AC3E}">
        <p14:creationId xmlns:p14="http://schemas.microsoft.com/office/powerpoint/2010/main" val="3102970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44"/>
        <p:cNvGrpSpPr/>
        <p:nvPr/>
      </p:nvGrpSpPr>
      <p:grpSpPr>
        <a:xfrm>
          <a:off x="0" y="0"/>
          <a:ext cx="0" cy="0"/>
          <a:chOff x="0" y="0"/>
          <a:chExt cx="0" cy="0"/>
        </a:xfrm>
      </p:grpSpPr>
      <p:sp>
        <p:nvSpPr>
          <p:cNvPr id="145" name="Google Shape;145;p5"/>
          <p:cNvSpPr/>
          <p:nvPr/>
        </p:nvSpPr>
        <p:spPr>
          <a:xfrm>
            <a:off x="0" y="857250"/>
            <a:ext cx="3477006" cy="5143500"/>
          </a:xfrm>
          <a:prstGeom prst="rect">
            <a:avLst/>
          </a:prstGeom>
          <a:solidFill>
            <a:srgbClr val="44355D"/>
          </a:solidFill>
          <a:ln>
            <a:noFill/>
          </a:ln>
        </p:spPr>
        <p:txBody>
          <a:bodyPr spcFirstLastPara="1" wrap="square" lIns="68569" tIns="34275" rIns="68569" bIns="34275" anchor="ctr" anchorCtr="0">
            <a:noAutofit/>
          </a:bodyPr>
          <a:lstStyle/>
          <a:p>
            <a:pPr algn="ctr" defTabSz="685800">
              <a:buClr>
                <a:srgbClr val="000000"/>
              </a:buClr>
            </a:pPr>
            <a:endParaRPr sz="1350" kern="0">
              <a:solidFill>
                <a:srgbClr val="FFFFFF"/>
              </a:solidFill>
              <a:latin typeface="Georgia"/>
              <a:ea typeface="Georgia"/>
              <a:cs typeface="Georgia"/>
              <a:sym typeface="Georgia"/>
            </a:endParaRPr>
          </a:p>
        </p:txBody>
      </p:sp>
      <p:sp>
        <p:nvSpPr>
          <p:cNvPr id="146" name="Google Shape;146;p5"/>
          <p:cNvSpPr/>
          <p:nvPr/>
        </p:nvSpPr>
        <p:spPr>
          <a:xfrm>
            <a:off x="363474" y="1276806"/>
            <a:ext cx="2750058" cy="4304390"/>
          </a:xfrm>
          <a:prstGeom prst="roundRect">
            <a:avLst>
              <a:gd name="adj" fmla="val 0"/>
            </a:avLst>
          </a:prstGeom>
          <a:solidFill>
            <a:srgbClr val="FFFFFF"/>
          </a:solidFill>
          <a:ln w="9525" cap="flat" cmpd="sng">
            <a:solidFill>
              <a:srgbClr val="C8CACA"/>
            </a:solidFill>
            <a:prstDash val="solid"/>
            <a:miter lim="800000"/>
            <a:headEnd type="none" w="sm" len="sm"/>
            <a:tailEnd type="none" w="sm" len="sm"/>
          </a:ln>
          <a:effectLst>
            <a:outerShdw blurRad="57150" dist="19050" dir="5400000" algn="t" rotWithShape="0">
              <a:srgbClr val="000000">
                <a:alpha val="62745"/>
              </a:srgbClr>
            </a:outerShdw>
          </a:effectLst>
        </p:spPr>
        <p:txBody>
          <a:bodyPr spcFirstLastPara="1" wrap="square" lIns="68569" tIns="34275" rIns="68569" bIns="34275" anchor="ctr" anchorCtr="0">
            <a:noAutofit/>
          </a:bodyPr>
          <a:lstStyle/>
          <a:p>
            <a:pPr algn="ctr" defTabSz="685800">
              <a:buClr>
                <a:srgbClr val="000000"/>
              </a:buClr>
            </a:pPr>
            <a:endParaRPr sz="1350" kern="0">
              <a:solidFill>
                <a:srgbClr val="FFFFFF"/>
              </a:solidFill>
              <a:latin typeface="Georgia"/>
              <a:ea typeface="Georgia"/>
              <a:cs typeface="Georgia"/>
              <a:sym typeface="Georgia"/>
            </a:endParaRPr>
          </a:p>
        </p:txBody>
      </p:sp>
      <p:pic>
        <p:nvPicPr>
          <p:cNvPr id="147" name="Google Shape;147;p5"/>
          <p:cNvPicPr preferRelativeResize="0"/>
          <p:nvPr/>
        </p:nvPicPr>
        <p:blipFill rotWithShape="1">
          <a:blip r:embed="rId3">
            <a:alphaModFix/>
          </a:blip>
          <a:srcRect l="17290" r="21349" b="1"/>
          <a:stretch/>
        </p:blipFill>
        <p:spPr>
          <a:xfrm>
            <a:off x="486918" y="1399032"/>
            <a:ext cx="2503170" cy="4059936"/>
          </a:xfrm>
          <a:prstGeom prst="rect">
            <a:avLst/>
          </a:prstGeom>
          <a:noFill/>
          <a:ln>
            <a:noFill/>
          </a:ln>
        </p:spPr>
      </p:pic>
      <p:sp>
        <p:nvSpPr>
          <p:cNvPr id="148" name="Google Shape;148;p5"/>
          <p:cNvSpPr txBox="1">
            <a:spLocks noGrp="1"/>
          </p:cNvSpPr>
          <p:nvPr>
            <p:ph type="body" idx="1"/>
          </p:nvPr>
        </p:nvSpPr>
        <p:spPr>
          <a:xfrm>
            <a:off x="3910936" y="2686051"/>
            <a:ext cx="4817136" cy="2839064"/>
          </a:xfrm>
          <a:prstGeom prst="rect">
            <a:avLst/>
          </a:prstGeom>
          <a:noFill/>
          <a:ln>
            <a:noFill/>
          </a:ln>
        </p:spPr>
        <p:txBody>
          <a:bodyPr spcFirstLastPara="1" wrap="square" lIns="68569" tIns="34275" rIns="68569" bIns="34275" anchor="t" anchorCtr="0">
            <a:normAutofit/>
          </a:bodyPr>
          <a:lstStyle/>
          <a:p>
            <a:pPr marL="171450" indent="-171450">
              <a:spcBef>
                <a:spcPts val="0"/>
              </a:spcBef>
              <a:buSzPts val="1700"/>
            </a:pPr>
            <a:r>
              <a:rPr lang="en-US" sz="1275" i="1"/>
              <a:t>“Lo que es común al cinismo y a la ingenuidad es que ambos son formas de negar la tensión, el sufrimiento que empuja a cambiar la vida. Para mantener vigente esta tensión es necesario mantener a la vista las dos dimensiones de las instituciones, y cínicos e ingenuos son unilaterales: los primeros ven sólo su cara deficitaria Los segundos sólo su cara emancipadora. El primero ignora, en consecuencia, que en la institución se encuentra la idea de una vida no alienada: en el contrato la idea de un intercambio entre sujetos que se reconocen plenamente, en el matrimonio la de idea de una comunidad formada por el amor, etc.; el segundo ignora que las instituciones realmente existentes nunca están a la altura de ellas mismas, y son por tanto opresivas: el contrato sirve a la explotación del hombre por el hombre, el matrimonio a la dominación patriarcal, etc</a:t>
            </a:r>
            <a:r>
              <a:rPr lang="en-US" sz="1275"/>
              <a:t>.” (Atria, 2016, p.451-452)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52"/>
        <p:cNvGrpSpPr/>
        <p:nvPr/>
      </p:nvGrpSpPr>
      <p:grpSpPr>
        <a:xfrm>
          <a:off x="0" y="0"/>
          <a:ext cx="0" cy="0"/>
          <a:chOff x="0" y="0"/>
          <a:chExt cx="0" cy="0"/>
        </a:xfrm>
      </p:grpSpPr>
      <p:sp>
        <p:nvSpPr>
          <p:cNvPr id="153" name="Google Shape;153;p6"/>
          <p:cNvSpPr txBox="1">
            <a:spLocks noGrp="1"/>
          </p:cNvSpPr>
          <p:nvPr>
            <p:ph type="title"/>
          </p:nvPr>
        </p:nvSpPr>
        <p:spPr>
          <a:xfrm>
            <a:off x="3724073" y="1329200"/>
            <a:ext cx="4939868" cy="1257452"/>
          </a:xfrm>
          <a:prstGeom prst="rect">
            <a:avLst/>
          </a:prstGeom>
          <a:noFill/>
          <a:ln>
            <a:noFill/>
          </a:ln>
        </p:spPr>
        <p:txBody>
          <a:bodyPr spcFirstLastPara="1" wrap="square" lIns="68569" tIns="34275" rIns="68569" bIns="34275" anchor="ctr" anchorCtr="0">
            <a:normAutofit/>
          </a:bodyPr>
          <a:lstStyle/>
          <a:p>
            <a:pPr>
              <a:buSzPts val="5400"/>
            </a:pPr>
            <a:r>
              <a:rPr lang="en-US" sz="4050"/>
              <a:t>Estructura </a:t>
            </a:r>
            <a:endParaRPr/>
          </a:p>
        </p:txBody>
      </p:sp>
      <p:sp>
        <p:nvSpPr>
          <p:cNvPr id="154" name="Google Shape;154;p6"/>
          <p:cNvSpPr txBox="1">
            <a:spLocks noGrp="1"/>
          </p:cNvSpPr>
          <p:nvPr>
            <p:ph type="body" idx="1"/>
          </p:nvPr>
        </p:nvSpPr>
        <p:spPr>
          <a:xfrm>
            <a:off x="3724074" y="2686051"/>
            <a:ext cx="4939867" cy="2839064"/>
          </a:xfrm>
          <a:prstGeom prst="rect">
            <a:avLst/>
          </a:prstGeom>
          <a:noFill/>
          <a:ln>
            <a:noFill/>
          </a:ln>
        </p:spPr>
        <p:txBody>
          <a:bodyPr spcFirstLastPara="1" wrap="square" lIns="68569" tIns="34275" rIns="68569" bIns="34275" anchor="t" anchorCtr="0">
            <a:normAutofit/>
          </a:bodyPr>
          <a:lstStyle/>
          <a:p>
            <a:pPr marL="171450" indent="-171450">
              <a:spcBef>
                <a:spcPts val="0"/>
              </a:spcBef>
              <a:buSzPts val="2400"/>
            </a:pPr>
            <a:r>
              <a:rPr lang="en-US" sz="1800"/>
              <a:t>Responde a la pregunta sobre ¿Cómo hacer probable lo improbable?</a:t>
            </a:r>
            <a:endParaRPr/>
          </a:p>
          <a:p>
            <a:pPr marL="171450" indent="-171450">
              <a:buSzPts val="2400"/>
            </a:pPr>
            <a:r>
              <a:rPr lang="en-US" sz="1800"/>
              <a:t>Hace posible la función</a:t>
            </a:r>
            <a:endParaRPr/>
          </a:p>
          <a:p>
            <a:pPr marL="171450" indent="-171450">
              <a:buSzPts val="2400"/>
            </a:pPr>
            <a:r>
              <a:rPr lang="en-US" sz="1800"/>
              <a:t>Le da forma a la función</a:t>
            </a:r>
            <a:endParaRPr/>
          </a:p>
          <a:p>
            <a:pPr marL="171450" indent="-171450">
              <a:buSzPts val="2400"/>
            </a:pPr>
            <a:r>
              <a:rPr lang="en-US" sz="1800"/>
              <a:t>Tiene un contenido formal “más claro” </a:t>
            </a:r>
            <a:endParaRPr/>
          </a:p>
        </p:txBody>
      </p:sp>
      <p:pic>
        <p:nvPicPr>
          <p:cNvPr id="155" name="Google Shape;155;p6"/>
          <p:cNvPicPr preferRelativeResize="0"/>
          <p:nvPr/>
        </p:nvPicPr>
        <p:blipFill rotWithShape="1">
          <a:blip r:embed="rId3">
            <a:alphaModFix/>
          </a:blip>
          <a:srcRect r="2795" b="2"/>
          <a:stretch/>
        </p:blipFill>
        <p:spPr>
          <a:xfrm>
            <a:off x="16" y="857257"/>
            <a:ext cx="3476678" cy="5143493"/>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159"/>
        <p:cNvGrpSpPr/>
        <p:nvPr/>
      </p:nvGrpSpPr>
      <p:grpSpPr>
        <a:xfrm>
          <a:off x="0" y="0"/>
          <a:ext cx="0" cy="0"/>
          <a:chOff x="0" y="0"/>
          <a:chExt cx="0" cy="0"/>
        </a:xfrm>
      </p:grpSpPr>
      <p:sp>
        <p:nvSpPr>
          <p:cNvPr id="160" name="Google Shape;160;p7"/>
          <p:cNvSpPr/>
          <p:nvPr/>
        </p:nvSpPr>
        <p:spPr>
          <a:xfrm>
            <a:off x="0" y="857250"/>
            <a:ext cx="9144000" cy="5143500"/>
          </a:xfrm>
          <a:prstGeom prst="rect">
            <a:avLst/>
          </a:prstGeom>
          <a:solidFill>
            <a:schemeClr val="dk1"/>
          </a:solidFill>
          <a:ln>
            <a:noFill/>
          </a:ln>
        </p:spPr>
        <p:txBody>
          <a:bodyPr spcFirstLastPara="1" wrap="square" lIns="68569" tIns="34275" rIns="68569" bIns="34275" anchor="ctr" anchorCtr="0">
            <a:noAutofit/>
          </a:bodyPr>
          <a:lstStyle/>
          <a:p>
            <a:pPr algn="ctr" defTabSz="685800">
              <a:buClr>
                <a:srgbClr val="000000"/>
              </a:buClr>
            </a:pPr>
            <a:endParaRPr sz="1350" kern="0">
              <a:solidFill>
                <a:srgbClr val="FFFFFF"/>
              </a:solidFill>
              <a:latin typeface="Georgia"/>
              <a:ea typeface="Georgia"/>
              <a:cs typeface="Georgia"/>
              <a:sym typeface="Georgia"/>
            </a:endParaRPr>
          </a:p>
        </p:txBody>
      </p:sp>
      <p:pic>
        <p:nvPicPr>
          <p:cNvPr id="161" name="Google Shape;161;p7"/>
          <p:cNvPicPr preferRelativeResize="0"/>
          <p:nvPr/>
        </p:nvPicPr>
        <p:blipFill rotWithShape="1">
          <a:blip r:embed="rId3">
            <a:alphaModFix/>
          </a:blip>
          <a:srcRect t="43259" r="-1"/>
          <a:stretch/>
        </p:blipFill>
        <p:spPr>
          <a:xfrm>
            <a:off x="2642616" y="857257"/>
            <a:ext cx="6501384" cy="5143493"/>
          </a:xfrm>
          <a:prstGeom prst="rect">
            <a:avLst/>
          </a:prstGeom>
          <a:noFill/>
          <a:ln>
            <a:noFill/>
          </a:ln>
        </p:spPr>
      </p:pic>
      <p:sp>
        <p:nvSpPr>
          <p:cNvPr id="162" name="Google Shape;162;p7"/>
          <p:cNvSpPr/>
          <p:nvPr/>
        </p:nvSpPr>
        <p:spPr>
          <a:xfrm>
            <a:off x="2" y="857250"/>
            <a:ext cx="7004405" cy="5143500"/>
          </a:xfrm>
          <a:prstGeom prst="rect">
            <a:avLst/>
          </a:prstGeom>
          <a:gradFill>
            <a:gsLst>
              <a:gs pos="0">
                <a:srgbClr val="000000">
                  <a:alpha val="0"/>
                </a:srgbClr>
              </a:gs>
              <a:gs pos="33000">
                <a:srgbClr val="000000">
                  <a:alpha val="63921"/>
                </a:srgbClr>
              </a:gs>
              <a:gs pos="58000">
                <a:schemeClr val="dk1"/>
              </a:gs>
              <a:gs pos="100000">
                <a:schemeClr val="dk1"/>
              </a:gs>
            </a:gsLst>
            <a:lin ang="10800000" scaled="0"/>
          </a:gradFill>
          <a:ln>
            <a:noFill/>
          </a:ln>
        </p:spPr>
        <p:txBody>
          <a:bodyPr spcFirstLastPara="1" wrap="square" lIns="68569" tIns="34275" rIns="68569" bIns="34275" anchor="ctr" anchorCtr="0">
            <a:noAutofit/>
          </a:bodyPr>
          <a:lstStyle/>
          <a:p>
            <a:pPr algn="ctr" defTabSz="685800">
              <a:buClr>
                <a:srgbClr val="000000"/>
              </a:buClr>
            </a:pPr>
            <a:endParaRPr sz="1350" kern="0">
              <a:solidFill>
                <a:srgbClr val="FFFFFF"/>
              </a:solidFill>
              <a:latin typeface="Georgia"/>
              <a:ea typeface="Georgia"/>
              <a:cs typeface="Georgia"/>
              <a:sym typeface="Georgia"/>
            </a:endParaRPr>
          </a:p>
        </p:txBody>
      </p:sp>
      <p:sp>
        <p:nvSpPr>
          <p:cNvPr id="163" name="Google Shape;163;p7"/>
          <p:cNvSpPr txBox="1">
            <a:spLocks noGrp="1"/>
          </p:cNvSpPr>
          <p:nvPr>
            <p:ph type="title"/>
          </p:nvPr>
        </p:nvSpPr>
        <p:spPr>
          <a:xfrm>
            <a:off x="358486" y="1699022"/>
            <a:ext cx="3017520" cy="2403101"/>
          </a:xfrm>
          <a:prstGeom prst="rect">
            <a:avLst/>
          </a:prstGeom>
          <a:noFill/>
          <a:ln>
            <a:noFill/>
          </a:ln>
        </p:spPr>
        <p:txBody>
          <a:bodyPr spcFirstLastPara="1" wrap="square" lIns="68569" tIns="34275" rIns="68569" bIns="34275" anchor="b" anchorCtr="0">
            <a:normAutofit fontScale="90000"/>
          </a:bodyPr>
          <a:lstStyle/>
          <a:p>
            <a:pPr>
              <a:buSzPts val="4400"/>
            </a:pPr>
            <a:r>
              <a:rPr lang="en-US"/>
              <a:t>Estructura del Derecho Administrativo</a:t>
            </a:r>
            <a:endParaRPr/>
          </a:p>
        </p:txBody>
      </p:sp>
      <p:sp>
        <p:nvSpPr>
          <p:cNvPr id="164" name="Google Shape;164;p7"/>
          <p:cNvSpPr/>
          <p:nvPr/>
        </p:nvSpPr>
        <p:spPr>
          <a:xfrm rot="5400000">
            <a:off x="569941" y="1117343"/>
            <a:ext cx="109728" cy="528066"/>
          </a:xfrm>
          <a:prstGeom prst="rect">
            <a:avLst/>
          </a:prstGeom>
          <a:solidFill>
            <a:schemeClr val="accent2"/>
          </a:solidFill>
          <a:ln>
            <a:noFill/>
          </a:ln>
        </p:spPr>
        <p:txBody>
          <a:bodyPr spcFirstLastPara="1" wrap="square" lIns="68569" tIns="34275" rIns="68569" bIns="34275" anchor="ctr" anchorCtr="0">
            <a:noAutofit/>
          </a:bodyPr>
          <a:lstStyle/>
          <a:p>
            <a:pPr algn="ctr" defTabSz="685800">
              <a:buClr>
                <a:srgbClr val="000000"/>
              </a:buClr>
            </a:pPr>
            <a:endParaRPr sz="1350" kern="0">
              <a:solidFill>
                <a:srgbClr val="FFFFFF"/>
              </a:solidFill>
              <a:latin typeface="Calibri"/>
              <a:ea typeface="Calibri"/>
              <a:cs typeface="Calibri"/>
              <a:sym typeface="Calibri"/>
            </a:endParaRPr>
          </a:p>
        </p:txBody>
      </p:sp>
      <p:sp>
        <p:nvSpPr>
          <p:cNvPr id="165" name="Google Shape;165;p7"/>
          <p:cNvSpPr/>
          <p:nvPr/>
        </p:nvSpPr>
        <p:spPr>
          <a:xfrm>
            <a:off x="360772" y="4267440"/>
            <a:ext cx="2983230" cy="13716"/>
          </a:xfrm>
          <a:prstGeom prst="rect">
            <a:avLst/>
          </a:prstGeom>
          <a:solidFill>
            <a:schemeClr val="lt1"/>
          </a:solidFill>
          <a:ln>
            <a:noFill/>
          </a:ln>
        </p:spPr>
        <p:txBody>
          <a:bodyPr spcFirstLastPara="1" wrap="square" lIns="68569" tIns="34275" rIns="68569" bIns="34275" anchor="ctr" anchorCtr="0">
            <a:noAutofit/>
          </a:bodyPr>
          <a:lstStyle/>
          <a:p>
            <a:pPr algn="ctr" defTabSz="685800">
              <a:buClr>
                <a:srgbClr val="FFFFFF"/>
              </a:buClr>
              <a:buSzPts val="1800"/>
            </a:pPr>
            <a:endParaRPr sz="1350" kern="0">
              <a:solidFill>
                <a:srgbClr val="FFFFFF"/>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69"/>
        <p:cNvGrpSpPr/>
        <p:nvPr/>
      </p:nvGrpSpPr>
      <p:grpSpPr>
        <a:xfrm>
          <a:off x="0" y="0"/>
          <a:ext cx="0" cy="0"/>
          <a:chOff x="0" y="0"/>
          <a:chExt cx="0" cy="0"/>
        </a:xfrm>
      </p:grpSpPr>
      <p:sp>
        <p:nvSpPr>
          <p:cNvPr id="170" name="Google Shape;170;p8"/>
          <p:cNvSpPr/>
          <p:nvPr/>
        </p:nvSpPr>
        <p:spPr>
          <a:xfrm>
            <a:off x="1" y="857250"/>
            <a:ext cx="4211156" cy="5143500"/>
          </a:xfrm>
          <a:prstGeom prst="rect">
            <a:avLst/>
          </a:prstGeom>
          <a:gradFill>
            <a:gsLst>
              <a:gs pos="0">
                <a:srgbClr val="E22D91">
                  <a:alpha val="81960"/>
                </a:srgbClr>
              </a:gs>
              <a:gs pos="25000">
                <a:srgbClr val="E32D91">
                  <a:alpha val="60000"/>
                </a:srgbClr>
              </a:gs>
              <a:gs pos="94000">
                <a:srgbClr val="9EA1A8"/>
              </a:gs>
              <a:gs pos="100000">
                <a:srgbClr val="9EA1A8"/>
              </a:gs>
            </a:gsLst>
            <a:lin ang="4200000" scaled="0"/>
          </a:gradFill>
          <a:ln>
            <a:noFill/>
          </a:ln>
        </p:spPr>
        <p:txBody>
          <a:bodyPr spcFirstLastPara="1" wrap="square" lIns="68569" tIns="34275" rIns="68569" bIns="34275" anchor="ctr" anchorCtr="0">
            <a:noAutofit/>
          </a:bodyPr>
          <a:lstStyle/>
          <a:p>
            <a:pPr algn="ctr" defTabSz="685800">
              <a:buClr>
                <a:srgbClr val="000000"/>
              </a:buClr>
            </a:pPr>
            <a:endParaRPr sz="1350" kern="0">
              <a:solidFill>
                <a:srgbClr val="FFFFFF"/>
              </a:solidFill>
              <a:latin typeface="Georgia"/>
              <a:ea typeface="Georgia"/>
              <a:cs typeface="Georgia"/>
              <a:sym typeface="Georgia"/>
            </a:endParaRPr>
          </a:p>
        </p:txBody>
      </p:sp>
      <p:pic>
        <p:nvPicPr>
          <p:cNvPr id="171" name="Google Shape;171;p8"/>
          <p:cNvPicPr preferRelativeResize="0"/>
          <p:nvPr/>
        </p:nvPicPr>
        <p:blipFill rotWithShape="1">
          <a:blip r:embed="rId3">
            <a:alphaModFix/>
          </a:blip>
          <a:srcRect/>
          <a:stretch/>
        </p:blipFill>
        <p:spPr>
          <a:xfrm>
            <a:off x="0" y="857250"/>
            <a:ext cx="9144000" cy="5143500"/>
          </a:xfrm>
          <a:prstGeom prst="rect">
            <a:avLst/>
          </a:prstGeom>
          <a:noFill/>
          <a:ln>
            <a:noFill/>
          </a:ln>
        </p:spPr>
      </p:pic>
      <p:sp>
        <p:nvSpPr>
          <p:cNvPr id="172" name="Google Shape;172;p8"/>
          <p:cNvSpPr txBox="1">
            <a:spLocks noGrp="1"/>
          </p:cNvSpPr>
          <p:nvPr>
            <p:ph type="title"/>
          </p:nvPr>
        </p:nvSpPr>
        <p:spPr>
          <a:xfrm>
            <a:off x="4570579" y="1459467"/>
            <a:ext cx="3733482" cy="1090538"/>
          </a:xfrm>
          <a:prstGeom prst="rect">
            <a:avLst/>
          </a:prstGeom>
          <a:noFill/>
          <a:ln>
            <a:noFill/>
          </a:ln>
        </p:spPr>
        <p:txBody>
          <a:bodyPr spcFirstLastPara="1" wrap="square" lIns="68569" tIns="34275" rIns="68569" bIns="34275" anchor="ctr" anchorCtr="0">
            <a:normAutofit/>
          </a:bodyPr>
          <a:lstStyle/>
          <a:p>
            <a:pPr>
              <a:buClr>
                <a:srgbClr val="000000"/>
              </a:buClr>
              <a:buSzPts val="3400"/>
            </a:pPr>
            <a:r>
              <a:rPr lang="en-US" sz="2550">
                <a:solidFill>
                  <a:srgbClr val="000000"/>
                </a:solidFill>
              </a:rPr>
              <a:t>Estructura del Derecho Administrativo </a:t>
            </a:r>
            <a:endParaRPr/>
          </a:p>
        </p:txBody>
      </p:sp>
      <p:sp>
        <p:nvSpPr>
          <p:cNvPr id="173" name="Google Shape;173;p8"/>
          <p:cNvSpPr/>
          <p:nvPr/>
        </p:nvSpPr>
        <p:spPr>
          <a:xfrm>
            <a:off x="0" y="1411214"/>
            <a:ext cx="3750329" cy="4050722"/>
          </a:xfrm>
          <a:custGeom>
            <a:avLst/>
            <a:gdLst/>
            <a:ahLst/>
            <a:cxnLst/>
            <a:rect l="l" t="t" r="r" b="b"/>
            <a:pathLst>
              <a:path w="5000438" h="5400962" extrusionOk="0">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noFill/>
          </a:ln>
        </p:spPr>
        <p:txBody>
          <a:bodyPr spcFirstLastPara="1" wrap="square" lIns="68569" tIns="34275" rIns="68569" bIns="34275" anchor="ctr" anchorCtr="0">
            <a:noAutofit/>
          </a:bodyPr>
          <a:lstStyle/>
          <a:p>
            <a:pPr algn="ctr" defTabSz="685800">
              <a:buClr>
                <a:srgbClr val="000000"/>
              </a:buClr>
            </a:pPr>
            <a:endParaRPr sz="1350" kern="0">
              <a:solidFill>
                <a:srgbClr val="FFFFFF"/>
              </a:solidFill>
              <a:latin typeface="Georgia"/>
              <a:ea typeface="Georgia"/>
              <a:cs typeface="Georgia"/>
              <a:sym typeface="Georgia"/>
            </a:endParaRPr>
          </a:p>
        </p:txBody>
      </p:sp>
      <p:pic>
        <p:nvPicPr>
          <p:cNvPr id="174" name="Google Shape;174;p8"/>
          <p:cNvPicPr preferRelativeResize="0"/>
          <p:nvPr/>
        </p:nvPicPr>
        <p:blipFill rotWithShape="1">
          <a:blip r:embed="rId4">
            <a:alphaModFix/>
          </a:blip>
          <a:srcRect l="530" r="3473" b="1"/>
          <a:stretch/>
        </p:blipFill>
        <p:spPr>
          <a:xfrm>
            <a:off x="15" y="1537673"/>
            <a:ext cx="3628516" cy="3797804"/>
          </a:xfrm>
          <a:custGeom>
            <a:avLst/>
            <a:gdLst/>
            <a:ahLst/>
            <a:cxnLst/>
            <a:rect l="l" t="t" r="r" b="b"/>
            <a:pathLst>
              <a:path w="4838041" h="5063738" extrusionOk="0">
                <a:moveTo>
                  <a:pt x="2306172" y="0"/>
                </a:moveTo>
                <a:cubicBezTo>
                  <a:pt x="3704485" y="0"/>
                  <a:pt x="4838041" y="1133556"/>
                  <a:pt x="4838041" y="2531869"/>
                </a:cubicBezTo>
                <a:cubicBezTo>
                  <a:pt x="4838041" y="3930182"/>
                  <a:pt x="3704485" y="5063738"/>
                  <a:pt x="2306172" y="5063738"/>
                </a:cubicBezTo>
                <a:cubicBezTo>
                  <a:pt x="1344832" y="5063738"/>
                  <a:pt x="508631" y="4527956"/>
                  <a:pt x="79886" y="3738709"/>
                </a:cubicBezTo>
                <a:lnTo>
                  <a:pt x="0" y="3572876"/>
                </a:lnTo>
                <a:lnTo>
                  <a:pt x="0" y="1490863"/>
                </a:lnTo>
                <a:lnTo>
                  <a:pt x="79886" y="1325030"/>
                </a:lnTo>
                <a:cubicBezTo>
                  <a:pt x="508631" y="535783"/>
                  <a:pt x="1344832" y="0"/>
                  <a:pt x="2306172" y="0"/>
                </a:cubicBezTo>
                <a:close/>
              </a:path>
            </a:pathLst>
          </a:custGeom>
          <a:noFill/>
          <a:ln>
            <a:noFill/>
          </a:ln>
        </p:spPr>
      </p:pic>
      <p:sp>
        <p:nvSpPr>
          <p:cNvPr id="175" name="Google Shape;175;p8"/>
          <p:cNvSpPr txBox="1">
            <a:spLocks noGrp="1"/>
          </p:cNvSpPr>
          <p:nvPr>
            <p:ph type="body" idx="1"/>
          </p:nvPr>
        </p:nvSpPr>
        <p:spPr>
          <a:xfrm>
            <a:off x="4567930" y="2673512"/>
            <a:ext cx="3733184" cy="2729467"/>
          </a:xfrm>
          <a:prstGeom prst="rect">
            <a:avLst/>
          </a:prstGeom>
          <a:noFill/>
          <a:ln>
            <a:noFill/>
          </a:ln>
        </p:spPr>
        <p:txBody>
          <a:bodyPr spcFirstLastPara="1" wrap="square" lIns="68569" tIns="34275" rIns="68569" bIns="34275" anchor="ctr" anchorCtr="0">
            <a:normAutofit/>
          </a:bodyPr>
          <a:lstStyle/>
          <a:p>
            <a:pPr marL="171450" indent="-171450">
              <a:spcBef>
                <a:spcPts val="0"/>
              </a:spcBef>
              <a:buClr>
                <a:srgbClr val="000000"/>
              </a:buClr>
              <a:buSzPts val="2000"/>
            </a:pPr>
            <a:r>
              <a:rPr lang="en-US" sz="1500">
                <a:solidFill>
                  <a:srgbClr val="000000"/>
                </a:solidFill>
              </a:rPr>
              <a:t>La estructura en el derecho administrativo debe responder las siguientes preguntas: </a:t>
            </a:r>
            <a:endParaRPr/>
          </a:p>
          <a:p>
            <a:pPr marL="514350" lvl="1" indent="-171450">
              <a:buClr>
                <a:srgbClr val="000000"/>
              </a:buClr>
              <a:buSzPts val="2000"/>
            </a:pPr>
            <a:r>
              <a:rPr lang="en-US" sz="1500">
                <a:solidFill>
                  <a:srgbClr val="000000"/>
                </a:solidFill>
              </a:rPr>
              <a:t>Qué puede/debe hacer la Administración</a:t>
            </a:r>
            <a:endParaRPr/>
          </a:p>
          <a:p>
            <a:pPr marL="514350" lvl="1" indent="-171450">
              <a:buClr>
                <a:srgbClr val="000000"/>
              </a:buClr>
              <a:buSzPts val="2000"/>
            </a:pPr>
            <a:r>
              <a:rPr lang="en-US" sz="1500">
                <a:solidFill>
                  <a:srgbClr val="000000"/>
                </a:solidFill>
              </a:rPr>
              <a:t>Quién dentro de la Administración puede/debe hacerlo</a:t>
            </a:r>
            <a:endParaRPr/>
          </a:p>
          <a:p>
            <a:pPr marL="514350" lvl="1" indent="-171450">
              <a:buClr>
                <a:srgbClr val="000000"/>
              </a:buClr>
              <a:buSzPts val="2000"/>
            </a:pPr>
            <a:r>
              <a:rPr lang="en-US" sz="1500">
                <a:solidFill>
                  <a:srgbClr val="000000"/>
                </a:solidFill>
              </a:rPr>
              <a:t>Cómo puede hacerlo</a:t>
            </a:r>
            <a:endParaRPr/>
          </a:p>
          <a:p>
            <a:pPr marL="514350" lvl="1" indent="-171450">
              <a:buClr>
                <a:srgbClr val="000000"/>
              </a:buClr>
              <a:buSzPts val="2000"/>
            </a:pPr>
            <a:r>
              <a:rPr lang="en-US" sz="1500">
                <a:solidFill>
                  <a:srgbClr val="000000"/>
                </a:solidFill>
              </a:rPr>
              <a:t>Cuando es posible/necesaria la actuación de la Administración</a:t>
            </a:r>
            <a:endParaRPr/>
          </a:p>
          <a:p>
            <a:pPr marL="514350" lvl="1" indent="-76200">
              <a:buSzPts val="2000"/>
              <a:buNone/>
            </a:pPr>
            <a:endParaRPr sz="150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79"/>
        <p:cNvGrpSpPr/>
        <p:nvPr/>
      </p:nvGrpSpPr>
      <p:grpSpPr>
        <a:xfrm>
          <a:off x="0" y="0"/>
          <a:ext cx="0" cy="0"/>
          <a:chOff x="0" y="0"/>
          <a:chExt cx="0" cy="0"/>
        </a:xfrm>
      </p:grpSpPr>
      <p:sp>
        <p:nvSpPr>
          <p:cNvPr id="180" name="Google Shape;180;p9"/>
          <p:cNvSpPr/>
          <p:nvPr/>
        </p:nvSpPr>
        <p:spPr>
          <a:xfrm>
            <a:off x="0" y="857250"/>
            <a:ext cx="9144000" cy="5143500"/>
          </a:xfrm>
          <a:prstGeom prst="rect">
            <a:avLst/>
          </a:prstGeom>
          <a:solidFill>
            <a:schemeClr val="lt1"/>
          </a:solidFill>
          <a:ln>
            <a:noFill/>
          </a:ln>
        </p:spPr>
        <p:txBody>
          <a:bodyPr spcFirstLastPara="1" wrap="square" lIns="68569" tIns="34275" rIns="68569" bIns="34275" anchor="ctr" anchorCtr="0">
            <a:noAutofit/>
          </a:bodyPr>
          <a:lstStyle/>
          <a:p>
            <a:pPr algn="ctr" defTabSz="685800">
              <a:buClr>
                <a:srgbClr val="000000"/>
              </a:buClr>
            </a:pPr>
            <a:endParaRPr sz="1350" kern="0">
              <a:solidFill>
                <a:srgbClr val="FFFFFF"/>
              </a:solidFill>
              <a:latin typeface="Georgia"/>
              <a:ea typeface="Georgia"/>
              <a:cs typeface="Georgia"/>
              <a:sym typeface="Georgia"/>
            </a:endParaRPr>
          </a:p>
        </p:txBody>
      </p:sp>
      <p:sp>
        <p:nvSpPr>
          <p:cNvPr id="181" name="Google Shape;181;p9"/>
          <p:cNvSpPr txBox="1">
            <a:spLocks noGrp="1"/>
          </p:cNvSpPr>
          <p:nvPr>
            <p:ph type="title"/>
          </p:nvPr>
        </p:nvSpPr>
        <p:spPr>
          <a:xfrm>
            <a:off x="4197376" y="1233446"/>
            <a:ext cx="4316172" cy="1241612"/>
          </a:xfrm>
          <a:prstGeom prst="rect">
            <a:avLst/>
          </a:prstGeom>
          <a:noFill/>
          <a:ln>
            <a:noFill/>
          </a:ln>
        </p:spPr>
        <p:txBody>
          <a:bodyPr spcFirstLastPara="1" wrap="square" lIns="68569" tIns="34275" rIns="68569" bIns="34275" anchor="b" anchorCtr="0">
            <a:normAutofit/>
          </a:bodyPr>
          <a:lstStyle/>
          <a:p>
            <a:pPr>
              <a:buSzPts val="4000"/>
            </a:pPr>
            <a:r>
              <a:rPr lang="en-US" sz="3000"/>
              <a:t>Normas formales</a:t>
            </a:r>
            <a:endParaRPr/>
          </a:p>
        </p:txBody>
      </p:sp>
      <p:pic>
        <p:nvPicPr>
          <p:cNvPr id="182" name="Google Shape;182;p9"/>
          <p:cNvPicPr preferRelativeResize="0"/>
          <p:nvPr/>
        </p:nvPicPr>
        <p:blipFill rotWithShape="1">
          <a:blip r:embed="rId3">
            <a:alphaModFix/>
          </a:blip>
          <a:srcRect l="13573" r="23880" b="-1"/>
          <a:stretch/>
        </p:blipFill>
        <p:spPr>
          <a:xfrm>
            <a:off x="801098" y="1628776"/>
            <a:ext cx="2907124" cy="3253628"/>
          </a:xfrm>
          <a:prstGeom prst="rect">
            <a:avLst/>
          </a:prstGeom>
          <a:noFill/>
          <a:ln>
            <a:noFill/>
          </a:ln>
        </p:spPr>
      </p:pic>
      <p:sp>
        <p:nvSpPr>
          <p:cNvPr id="183" name="Google Shape;183;p9"/>
          <p:cNvSpPr txBox="1">
            <a:spLocks noGrp="1"/>
          </p:cNvSpPr>
          <p:nvPr>
            <p:ph type="body" idx="1"/>
          </p:nvPr>
        </p:nvSpPr>
        <p:spPr>
          <a:xfrm>
            <a:off x="4197377" y="2661671"/>
            <a:ext cx="4316172" cy="2261074"/>
          </a:xfrm>
          <a:prstGeom prst="rect">
            <a:avLst/>
          </a:prstGeom>
          <a:noFill/>
          <a:ln>
            <a:noFill/>
          </a:ln>
        </p:spPr>
        <p:txBody>
          <a:bodyPr spcFirstLastPara="1" wrap="square" lIns="68569" tIns="34275" rIns="68569" bIns="34275" anchor="t" anchorCtr="0">
            <a:normAutofit/>
          </a:bodyPr>
          <a:lstStyle/>
          <a:p>
            <a:pPr marL="171450" indent="-171450">
              <a:spcBef>
                <a:spcPts val="0"/>
              </a:spcBef>
              <a:buSzPts val="2000"/>
            </a:pPr>
            <a:r>
              <a:rPr lang="en-US" sz="1500"/>
              <a:t>Son el qué puede/debe hacer la Administración</a:t>
            </a:r>
            <a:endParaRPr/>
          </a:p>
          <a:p>
            <a:pPr marL="514350" lvl="1" indent="-171450">
              <a:buSzPts val="2000"/>
            </a:pPr>
            <a:r>
              <a:rPr lang="en-US" sz="1500"/>
              <a:t>Típicamente tienen verbos rectores como “velar”, “promover”, “educar”, “fomentar”, “fiscalizar”, “regular”, etc. </a:t>
            </a:r>
            <a:endParaRPr/>
          </a:p>
          <a:p>
            <a:pPr marL="514350" lvl="1" indent="-171450">
              <a:buSzPts val="2000"/>
            </a:pPr>
            <a:r>
              <a:rPr lang="en-US" sz="1500"/>
              <a:t>Bermúdez les llama “modalidades de actuación”</a:t>
            </a:r>
            <a:endParaRPr/>
          </a:p>
          <a:p>
            <a:pPr marL="857250" lvl="2" indent="-171450">
              <a:buSzPts val="2000"/>
            </a:pPr>
            <a:r>
              <a:rPr lang="en-US"/>
              <a:t>Policía, fomento, etc.</a:t>
            </a:r>
            <a:endParaRPr/>
          </a:p>
        </p:txBody>
      </p:sp>
      <p:sp>
        <p:nvSpPr>
          <p:cNvPr id="184" name="Google Shape;184;p9"/>
          <p:cNvSpPr/>
          <p:nvPr/>
        </p:nvSpPr>
        <p:spPr>
          <a:xfrm rot="10800000" flipH="1">
            <a:off x="0" y="5657850"/>
            <a:ext cx="9144000" cy="342580"/>
          </a:xfrm>
          <a:prstGeom prst="rect">
            <a:avLst/>
          </a:prstGeom>
          <a:gradFill>
            <a:gsLst>
              <a:gs pos="0">
                <a:schemeClr val="accent1"/>
              </a:gs>
              <a:gs pos="78000">
                <a:srgbClr val="000000"/>
              </a:gs>
              <a:gs pos="100000">
                <a:srgbClr val="000000"/>
              </a:gs>
            </a:gsLst>
            <a:lin ang="2400000" scaled="0"/>
          </a:gradFill>
          <a:ln>
            <a:noFill/>
          </a:ln>
        </p:spPr>
        <p:txBody>
          <a:bodyPr spcFirstLastPara="1" wrap="square" lIns="68569" tIns="34275" rIns="68569" bIns="34275" anchor="ctr" anchorCtr="0">
            <a:noAutofit/>
          </a:bodyPr>
          <a:lstStyle/>
          <a:p>
            <a:pPr algn="ctr" defTabSz="685800">
              <a:buClr>
                <a:srgbClr val="000000"/>
              </a:buClr>
            </a:pPr>
            <a:endParaRPr sz="1350" kern="0">
              <a:solidFill>
                <a:srgbClr val="FFFFFF"/>
              </a:solidFill>
              <a:latin typeface="Georgia"/>
              <a:ea typeface="Georgia"/>
              <a:cs typeface="Georgia"/>
              <a:sym typeface="Georgia"/>
            </a:endParaRPr>
          </a:p>
        </p:txBody>
      </p:sp>
      <p:sp>
        <p:nvSpPr>
          <p:cNvPr id="185" name="Google Shape;185;p9"/>
          <p:cNvSpPr/>
          <p:nvPr/>
        </p:nvSpPr>
        <p:spPr>
          <a:xfrm flipH="1">
            <a:off x="3028950" y="5657849"/>
            <a:ext cx="6115049" cy="342579"/>
          </a:xfrm>
          <a:prstGeom prst="rect">
            <a:avLst/>
          </a:prstGeom>
          <a:gradFill>
            <a:gsLst>
              <a:gs pos="0">
                <a:srgbClr val="000000">
                  <a:alpha val="62745"/>
                </a:srgbClr>
              </a:gs>
              <a:gs pos="100000">
                <a:srgbClr val="B4176D"/>
              </a:gs>
            </a:gsLst>
            <a:lin ang="13800001" scaled="0"/>
          </a:gradFill>
          <a:ln>
            <a:noFill/>
          </a:ln>
        </p:spPr>
        <p:txBody>
          <a:bodyPr spcFirstLastPara="1" wrap="square" lIns="68569" tIns="34275" rIns="68569" bIns="34275" anchor="ctr" anchorCtr="0">
            <a:noAutofit/>
          </a:bodyPr>
          <a:lstStyle/>
          <a:p>
            <a:pPr algn="ctr" defTabSz="685800">
              <a:buClr>
                <a:srgbClr val="000000"/>
              </a:buClr>
            </a:pPr>
            <a:endParaRPr sz="1350" kern="0">
              <a:solidFill>
                <a:srgbClr val="FFFFFF"/>
              </a:solidFill>
              <a:latin typeface="Georgia"/>
              <a:ea typeface="Georgia"/>
              <a:cs typeface="Georgia"/>
              <a:sym typeface="Georgi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89"/>
        <p:cNvGrpSpPr/>
        <p:nvPr/>
      </p:nvGrpSpPr>
      <p:grpSpPr>
        <a:xfrm>
          <a:off x="0" y="0"/>
          <a:ext cx="0" cy="0"/>
          <a:chOff x="0" y="0"/>
          <a:chExt cx="0" cy="0"/>
        </a:xfrm>
      </p:grpSpPr>
      <p:sp>
        <p:nvSpPr>
          <p:cNvPr id="190" name="Google Shape;190;p10"/>
          <p:cNvSpPr/>
          <p:nvPr/>
        </p:nvSpPr>
        <p:spPr>
          <a:xfrm>
            <a:off x="0" y="857250"/>
            <a:ext cx="9144000" cy="5143500"/>
          </a:xfrm>
          <a:prstGeom prst="rect">
            <a:avLst/>
          </a:prstGeom>
          <a:solidFill>
            <a:schemeClr val="lt1"/>
          </a:solidFill>
          <a:ln>
            <a:noFill/>
          </a:ln>
        </p:spPr>
        <p:txBody>
          <a:bodyPr spcFirstLastPara="1" wrap="square" lIns="68569" tIns="34275" rIns="68569" bIns="34275" anchor="ctr" anchorCtr="0">
            <a:noAutofit/>
          </a:bodyPr>
          <a:lstStyle/>
          <a:p>
            <a:pPr algn="ctr" defTabSz="685800">
              <a:buClr>
                <a:srgbClr val="000000"/>
              </a:buClr>
            </a:pPr>
            <a:endParaRPr sz="1350" kern="0">
              <a:solidFill>
                <a:srgbClr val="FFFFFF"/>
              </a:solidFill>
              <a:latin typeface="Georgia"/>
              <a:ea typeface="Georgia"/>
              <a:cs typeface="Georgia"/>
              <a:sym typeface="Georgia"/>
            </a:endParaRPr>
          </a:p>
        </p:txBody>
      </p:sp>
      <p:sp>
        <p:nvSpPr>
          <p:cNvPr id="191" name="Google Shape;191;p10"/>
          <p:cNvSpPr/>
          <p:nvPr/>
        </p:nvSpPr>
        <p:spPr>
          <a:xfrm>
            <a:off x="0" y="857250"/>
            <a:ext cx="9141714" cy="5143500"/>
          </a:xfrm>
          <a:prstGeom prst="rect">
            <a:avLst/>
          </a:prstGeom>
          <a:solidFill>
            <a:schemeClr val="lt1"/>
          </a:solidFill>
          <a:ln>
            <a:noFill/>
          </a:ln>
        </p:spPr>
        <p:txBody>
          <a:bodyPr spcFirstLastPara="1" wrap="square" lIns="68569" tIns="34275" rIns="68569" bIns="34275" anchor="ctr" anchorCtr="0">
            <a:noAutofit/>
          </a:bodyPr>
          <a:lstStyle/>
          <a:p>
            <a:pPr algn="ctr" defTabSz="685800">
              <a:buClr>
                <a:srgbClr val="000000"/>
              </a:buClr>
            </a:pPr>
            <a:endParaRPr sz="1350" kern="0">
              <a:solidFill>
                <a:srgbClr val="FFFFFF"/>
              </a:solidFill>
              <a:latin typeface="Georgia"/>
              <a:ea typeface="Georgia"/>
              <a:cs typeface="Georgia"/>
              <a:sym typeface="Georgia"/>
            </a:endParaRPr>
          </a:p>
        </p:txBody>
      </p:sp>
      <p:sp>
        <p:nvSpPr>
          <p:cNvPr id="192" name="Google Shape;192;p10"/>
          <p:cNvSpPr/>
          <p:nvPr/>
        </p:nvSpPr>
        <p:spPr>
          <a:xfrm rot="5400000" flipH="1">
            <a:off x="-1057563" y="1914812"/>
            <a:ext cx="5143500" cy="3028377"/>
          </a:xfrm>
          <a:prstGeom prst="rect">
            <a:avLst/>
          </a:prstGeom>
          <a:gradFill>
            <a:gsLst>
              <a:gs pos="0">
                <a:srgbClr val="000000"/>
              </a:gs>
              <a:gs pos="8000">
                <a:srgbClr val="000000"/>
              </a:gs>
              <a:gs pos="100000">
                <a:srgbClr val="B4176D"/>
              </a:gs>
            </a:gsLst>
            <a:lin ang="3000000" scaled="0"/>
          </a:gradFill>
          <a:ln>
            <a:noFill/>
          </a:ln>
        </p:spPr>
        <p:txBody>
          <a:bodyPr spcFirstLastPara="1" wrap="square" lIns="68569" tIns="34275" rIns="68569" bIns="34275" anchor="ctr" anchorCtr="0">
            <a:noAutofit/>
          </a:bodyPr>
          <a:lstStyle/>
          <a:p>
            <a:pPr algn="ctr" defTabSz="685800">
              <a:buClr>
                <a:srgbClr val="000000"/>
              </a:buClr>
            </a:pPr>
            <a:endParaRPr sz="1350" kern="0">
              <a:solidFill>
                <a:srgbClr val="FFFFFF"/>
              </a:solidFill>
              <a:latin typeface="Georgia"/>
              <a:ea typeface="Georgia"/>
              <a:cs typeface="Georgia"/>
              <a:sym typeface="Georgia"/>
            </a:endParaRPr>
          </a:p>
        </p:txBody>
      </p:sp>
      <p:sp>
        <p:nvSpPr>
          <p:cNvPr id="193" name="Google Shape;193;p10"/>
          <p:cNvSpPr/>
          <p:nvPr/>
        </p:nvSpPr>
        <p:spPr>
          <a:xfrm rot="5400000" flipH="1">
            <a:off x="-1057563" y="1922415"/>
            <a:ext cx="5143499" cy="3028379"/>
          </a:xfrm>
          <a:prstGeom prst="rect">
            <a:avLst/>
          </a:prstGeom>
          <a:gradFill>
            <a:gsLst>
              <a:gs pos="0">
                <a:srgbClr val="000000">
                  <a:alpha val="0"/>
                </a:srgbClr>
              </a:gs>
              <a:gs pos="99000">
                <a:srgbClr val="E32D91">
                  <a:alpha val="45882"/>
                </a:srgbClr>
              </a:gs>
              <a:gs pos="100000">
                <a:srgbClr val="E32D91">
                  <a:alpha val="45882"/>
                </a:srgbClr>
              </a:gs>
            </a:gsLst>
            <a:lin ang="1800000" scaled="0"/>
          </a:gradFill>
          <a:ln>
            <a:noFill/>
          </a:ln>
        </p:spPr>
        <p:txBody>
          <a:bodyPr spcFirstLastPara="1" wrap="square" lIns="68569" tIns="34275" rIns="68569" bIns="34275" anchor="ctr" anchorCtr="0">
            <a:noAutofit/>
          </a:bodyPr>
          <a:lstStyle/>
          <a:p>
            <a:pPr algn="ctr" defTabSz="685800">
              <a:buClr>
                <a:srgbClr val="000000"/>
              </a:buClr>
            </a:pPr>
            <a:endParaRPr sz="1350" kern="0">
              <a:solidFill>
                <a:srgbClr val="FFFFFF"/>
              </a:solidFill>
              <a:latin typeface="Georgia"/>
              <a:ea typeface="Georgia"/>
              <a:cs typeface="Georgia"/>
              <a:sym typeface="Georgia"/>
            </a:endParaRPr>
          </a:p>
        </p:txBody>
      </p:sp>
      <p:sp>
        <p:nvSpPr>
          <p:cNvPr id="194" name="Google Shape;194;p10"/>
          <p:cNvSpPr/>
          <p:nvPr/>
        </p:nvSpPr>
        <p:spPr>
          <a:xfrm rot="5400000" flipH="1">
            <a:off x="575943" y="3548314"/>
            <a:ext cx="1876484" cy="3028381"/>
          </a:xfrm>
          <a:prstGeom prst="rect">
            <a:avLst/>
          </a:prstGeom>
          <a:gradFill>
            <a:gsLst>
              <a:gs pos="0">
                <a:srgbClr val="E32D91">
                  <a:alpha val="28627"/>
                </a:srgbClr>
              </a:gs>
              <a:gs pos="2000">
                <a:srgbClr val="E32D91">
                  <a:alpha val="28627"/>
                </a:srgbClr>
              </a:gs>
              <a:gs pos="100000">
                <a:srgbClr val="000000">
                  <a:alpha val="29803"/>
                </a:srgbClr>
              </a:gs>
            </a:gsLst>
            <a:lin ang="7800000" scaled="0"/>
          </a:gradFill>
          <a:ln>
            <a:noFill/>
          </a:ln>
        </p:spPr>
        <p:txBody>
          <a:bodyPr spcFirstLastPara="1" wrap="square" lIns="68569" tIns="34275" rIns="68569" bIns="34275" anchor="ctr" anchorCtr="0">
            <a:noAutofit/>
          </a:bodyPr>
          <a:lstStyle/>
          <a:p>
            <a:pPr algn="ctr" defTabSz="685800">
              <a:buClr>
                <a:srgbClr val="000000"/>
              </a:buClr>
            </a:pPr>
            <a:endParaRPr sz="1350" kern="0">
              <a:solidFill>
                <a:srgbClr val="FFFFFF"/>
              </a:solidFill>
              <a:latin typeface="Georgia"/>
              <a:ea typeface="Georgia"/>
              <a:cs typeface="Georgia"/>
              <a:sym typeface="Georgia"/>
            </a:endParaRPr>
          </a:p>
        </p:txBody>
      </p:sp>
      <p:sp>
        <p:nvSpPr>
          <p:cNvPr id="195" name="Google Shape;195;p10"/>
          <p:cNvSpPr/>
          <p:nvPr/>
        </p:nvSpPr>
        <p:spPr>
          <a:xfrm rot="-964587">
            <a:off x="-376303" y="1584538"/>
            <a:ext cx="2925268" cy="3134219"/>
          </a:xfrm>
          <a:custGeom>
            <a:avLst/>
            <a:gdLst/>
            <a:ahLst/>
            <a:cxnLst/>
            <a:rect l="l" t="t" r="r" b="b"/>
            <a:pathLst>
              <a:path w="3900357" h="4178958" extrusionOk="0">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0">
                <a:srgbClr val="000000">
                  <a:alpha val="0"/>
                </a:srgbClr>
              </a:gs>
              <a:gs pos="29000">
                <a:srgbClr val="000000">
                  <a:alpha val="0"/>
                </a:srgbClr>
              </a:gs>
              <a:gs pos="100000">
                <a:srgbClr val="E32D91">
                  <a:alpha val="42745"/>
                </a:srgbClr>
              </a:gs>
            </a:gsLst>
            <a:lin ang="1800000" scaled="0"/>
          </a:gradFill>
          <a:ln>
            <a:noFill/>
          </a:ln>
        </p:spPr>
        <p:txBody>
          <a:bodyPr spcFirstLastPara="1" wrap="square" lIns="68569" tIns="34275" rIns="68569" bIns="34275" anchor="ctr" anchorCtr="0">
            <a:noAutofit/>
          </a:bodyPr>
          <a:lstStyle/>
          <a:p>
            <a:pPr algn="ctr" defTabSz="685800">
              <a:buClr>
                <a:srgbClr val="000000"/>
              </a:buClr>
            </a:pPr>
            <a:endParaRPr sz="1350" kern="0">
              <a:solidFill>
                <a:srgbClr val="FFFFFF"/>
              </a:solidFill>
              <a:latin typeface="Georgia"/>
              <a:ea typeface="Georgia"/>
              <a:cs typeface="Georgia"/>
              <a:sym typeface="Georgia"/>
            </a:endParaRPr>
          </a:p>
        </p:txBody>
      </p:sp>
      <p:sp>
        <p:nvSpPr>
          <p:cNvPr id="196" name="Google Shape;196;p10"/>
          <p:cNvSpPr/>
          <p:nvPr/>
        </p:nvSpPr>
        <p:spPr>
          <a:xfrm rot="5400000" flipH="1">
            <a:off x="-1057569" y="1907208"/>
            <a:ext cx="5143502" cy="3028376"/>
          </a:xfrm>
          <a:prstGeom prst="rect">
            <a:avLst/>
          </a:prstGeom>
          <a:gradFill>
            <a:gsLst>
              <a:gs pos="0">
                <a:srgbClr val="000000">
                  <a:alpha val="0"/>
                </a:srgbClr>
              </a:gs>
              <a:gs pos="99000">
                <a:srgbClr val="EE80BC">
                  <a:alpha val="10980"/>
                </a:srgbClr>
              </a:gs>
              <a:gs pos="100000">
                <a:srgbClr val="EE80BC">
                  <a:alpha val="10980"/>
                </a:srgbClr>
              </a:gs>
            </a:gsLst>
            <a:lin ang="7200000" scaled="0"/>
          </a:gradFill>
          <a:ln>
            <a:noFill/>
          </a:ln>
        </p:spPr>
        <p:txBody>
          <a:bodyPr spcFirstLastPara="1" wrap="square" lIns="68569" tIns="34275" rIns="68569" bIns="34275" anchor="ctr" anchorCtr="0">
            <a:noAutofit/>
          </a:bodyPr>
          <a:lstStyle/>
          <a:p>
            <a:pPr algn="ctr" defTabSz="685800">
              <a:buClr>
                <a:srgbClr val="000000"/>
              </a:buClr>
            </a:pPr>
            <a:endParaRPr sz="1350" kern="0">
              <a:solidFill>
                <a:srgbClr val="FFFFFF"/>
              </a:solidFill>
              <a:latin typeface="Georgia"/>
              <a:ea typeface="Georgia"/>
              <a:cs typeface="Georgia"/>
              <a:sym typeface="Georgia"/>
            </a:endParaRPr>
          </a:p>
        </p:txBody>
      </p:sp>
      <p:sp>
        <p:nvSpPr>
          <p:cNvPr id="197" name="Google Shape;197;p10"/>
          <p:cNvSpPr txBox="1">
            <a:spLocks noGrp="1"/>
          </p:cNvSpPr>
          <p:nvPr>
            <p:ph type="title"/>
          </p:nvPr>
        </p:nvSpPr>
        <p:spPr>
          <a:xfrm>
            <a:off x="350041" y="1297392"/>
            <a:ext cx="2401025" cy="2540623"/>
          </a:xfrm>
          <a:prstGeom prst="rect">
            <a:avLst/>
          </a:prstGeom>
          <a:noFill/>
          <a:ln>
            <a:noFill/>
          </a:ln>
        </p:spPr>
        <p:txBody>
          <a:bodyPr spcFirstLastPara="1" wrap="square" lIns="68569" tIns="34275" rIns="68569" bIns="34275" anchor="b" anchorCtr="0">
            <a:normAutofit/>
          </a:bodyPr>
          <a:lstStyle/>
          <a:p>
            <a:pPr algn="r">
              <a:buClr>
                <a:srgbClr val="FFFFFF"/>
              </a:buClr>
              <a:buSzPts val="4000"/>
            </a:pPr>
            <a:r>
              <a:rPr lang="en-US" sz="3000">
                <a:solidFill>
                  <a:srgbClr val="FFFFFF"/>
                </a:solidFill>
              </a:rPr>
              <a:t>Normas formales en materia ambiental (ejemplos)</a:t>
            </a:r>
            <a:endParaRPr/>
          </a:p>
        </p:txBody>
      </p:sp>
      <p:sp>
        <p:nvSpPr>
          <p:cNvPr id="198" name="Google Shape;198;p10"/>
          <p:cNvSpPr txBox="1">
            <a:spLocks noGrp="1"/>
          </p:cNvSpPr>
          <p:nvPr>
            <p:ph type="body" idx="1"/>
          </p:nvPr>
        </p:nvSpPr>
        <p:spPr>
          <a:xfrm>
            <a:off x="3607695" y="1344361"/>
            <a:ext cx="4916510" cy="4159535"/>
          </a:xfrm>
          <a:prstGeom prst="rect">
            <a:avLst/>
          </a:prstGeom>
          <a:noFill/>
          <a:ln>
            <a:noFill/>
          </a:ln>
        </p:spPr>
        <p:txBody>
          <a:bodyPr spcFirstLastPara="1" wrap="square" lIns="68569" tIns="34275" rIns="68569" bIns="34275" anchor="ctr" anchorCtr="0">
            <a:normAutofit/>
          </a:bodyPr>
          <a:lstStyle/>
          <a:p>
            <a:pPr marL="171450" indent="-171450">
              <a:spcBef>
                <a:spcPts val="0"/>
              </a:spcBef>
              <a:buSzPts val="2000"/>
            </a:pPr>
            <a:r>
              <a:rPr lang="en-US" sz="1500" i="1"/>
              <a:t>Ley 19.300.- “Artículo 1°.- El derecho a vivir en un medio ambiente libre de contaminación, la protección del medio ambiente, la preservación de la naturaleza y la conservación del patrimonio ambiental </a:t>
            </a:r>
            <a:r>
              <a:rPr lang="en-US" sz="1500" b="1" i="1" u="sng"/>
              <a:t>se regularán por las disposiciones de esta ley</a:t>
            </a:r>
            <a:r>
              <a:rPr lang="en-US" sz="1500" i="1" u="sng"/>
              <a:t>,</a:t>
            </a:r>
            <a:r>
              <a:rPr lang="en-US" sz="1500" i="1"/>
              <a:t> sin perjuicio de lo que otras normas legales establezcan sobre la materia.”</a:t>
            </a:r>
            <a:endParaRPr/>
          </a:p>
          <a:p>
            <a:pPr marL="171450" indent="-171450">
              <a:buSzPts val="2000"/>
            </a:pPr>
            <a:r>
              <a:rPr lang="en-US" sz="1500" i="1"/>
              <a:t>Ley 19.300.- “Artículo 4°.- Es deber del Estado facilitar la participación ciudadana, permitir el acceso a la información ambiental y </a:t>
            </a:r>
            <a:r>
              <a:rPr lang="en-US" sz="1500" b="1" i="1" u="sng"/>
              <a:t>promover campañas educativas destinadas a la protección del medio ambiente</a:t>
            </a:r>
            <a:r>
              <a:rPr lang="en-US" sz="1500" i="1"/>
              <a:t>.”</a:t>
            </a:r>
            <a:endParaRPr sz="1500" i="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02"/>
        <p:cNvGrpSpPr/>
        <p:nvPr/>
      </p:nvGrpSpPr>
      <p:grpSpPr>
        <a:xfrm>
          <a:off x="0" y="0"/>
          <a:ext cx="0" cy="0"/>
          <a:chOff x="0" y="0"/>
          <a:chExt cx="0" cy="0"/>
        </a:xfrm>
      </p:grpSpPr>
      <p:sp>
        <p:nvSpPr>
          <p:cNvPr id="203" name="Google Shape;203;p11"/>
          <p:cNvSpPr/>
          <p:nvPr/>
        </p:nvSpPr>
        <p:spPr>
          <a:xfrm>
            <a:off x="0" y="857250"/>
            <a:ext cx="9144000" cy="5143500"/>
          </a:xfrm>
          <a:prstGeom prst="rect">
            <a:avLst/>
          </a:prstGeom>
          <a:solidFill>
            <a:schemeClr val="lt1"/>
          </a:solidFill>
          <a:ln>
            <a:noFill/>
          </a:ln>
        </p:spPr>
        <p:txBody>
          <a:bodyPr spcFirstLastPara="1" wrap="square" lIns="68569" tIns="34275" rIns="68569" bIns="34275" anchor="ctr" anchorCtr="0">
            <a:noAutofit/>
          </a:bodyPr>
          <a:lstStyle/>
          <a:p>
            <a:pPr algn="ctr" defTabSz="685800">
              <a:buClr>
                <a:srgbClr val="000000"/>
              </a:buClr>
            </a:pPr>
            <a:endParaRPr sz="1350" kern="0">
              <a:solidFill>
                <a:srgbClr val="FFFFFF"/>
              </a:solidFill>
              <a:latin typeface="Georgia"/>
              <a:ea typeface="Georgia"/>
              <a:cs typeface="Georgia"/>
              <a:sym typeface="Georgia"/>
            </a:endParaRPr>
          </a:p>
        </p:txBody>
      </p:sp>
      <p:sp>
        <p:nvSpPr>
          <p:cNvPr id="204" name="Google Shape;204;p11"/>
          <p:cNvSpPr/>
          <p:nvPr/>
        </p:nvSpPr>
        <p:spPr>
          <a:xfrm>
            <a:off x="0" y="857250"/>
            <a:ext cx="9141714" cy="5143500"/>
          </a:xfrm>
          <a:prstGeom prst="rect">
            <a:avLst/>
          </a:prstGeom>
          <a:solidFill>
            <a:schemeClr val="lt1"/>
          </a:solidFill>
          <a:ln>
            <a:noFill/>
          </a:ln>
        </p:spPr>
        <p:txBody>
          <a:bodyPr spcFirstLastPara="1" wrap="square" lIns="68569" tIns="34275" rIns="68569" bIns="34275" anchor="ctr" anchorCtr="0">
            <a:noAutofit/>
          </a:bodyPr>
          <a:lstStyle/>
          <a:p>
            <a:pPr algn="ctr" defTabSz="685800">
              <a:buClr>
                <a:srgbClr val="000000"/>
              </a:buClr>
            </a:pPr>
            <a:endParaRPr sz="1350" kern="0">
              <a:solidFill>
                <a:srgbClr val="FFFFFF"/>
              </a:solidFill>
              <a:latin typeface="Georgia"/>
              <a:ea typeface="Georgia"/>
              <a:cs typeface="Georgia"/>
              <a:sym typeface="Georgia"/>
            </a:endParaRPr>
          </a:p>
        </p:txBody>
      </p:sp>
      <p:sp>
        <p:nvSpPr>
          <p:cNvPr id="205" name="Google Shape;205;p11"/>
          <p:cNvSpPr/>
          <p:nvPr/>
        </p:nvSpPr>
        <p:spPr>
          <a:xfrm rot="5400000" flipH="1">
            <a:off x="-1057563" y="1914812"/>
            <a:ext cx="5143500" cy="3028377"/>
          </a:xfrm>
          <a:prstGeom prst="rect">
            <a:avLst/>
          </a:prstGeom>
          <a:gradFill>
            <a:gsLst>
              <a:gs pos="0">
                <a:srgbClr val="000000"/>
              </a:gs>
              <a:gs pos="8000">
                <a:srgbClr val="000000"/>
              </a:gs>
              <a:gs pos="100000">
                <a:srgbClr val="B4176D"/>
              </a:gs>
            </a:gsLst>
            <a:lin ang="3000000" scaled="0"/>
          </a:gradFill>
          <a:ln>
            <a:noFill/>
          </a:ln>
        </p:spPr>
        <p:txBody>
          <a:bodyPr spcFirstLastPara="1" wrap="square" lIns="68569" tIns="34275" rIns="68569" bIns="34275" anchor="ctr" anchorCtr="0">
            <a:noAutofit/>
          </a:bodyPr>
          <a:lstStyle/>
          <a:p>
            <a:pPr algn="ctr" defTabSz="685800">
              <a:buClr>
                <a:srgbClr val="000000"/>
              </a:buClr>
            </a:pPr>
            <a:endParaRPr sz="1350" kern="0">
              <a:solidFill>
                <a:srgbClr val="FFFFFF"/>
              </a:solidFill>
              <a:latin typeface="Georgia"/>
              <a:ea typeface="Georgia"/>
              <a:cs typeface="Georgia"/>
              <a:sym typeface="Georgia"/>
            </a:endParaRPr>
          </a:p>
        </p:txBody>
      </p:sp>
      <p:sp>
        <p:nvSpPr>
          <p:cNvPr id="206" name="Google Shape;206;p11"/>
          <p:cNvSpPr/>
          <p:nvPr/>
        </p:nvSpPr>
        <p:spPr>
          <a:xfrm rot="5400000" flipH="1">
            <a:off x="-1057563" y="1922415"/>
            <a:ext cx="5143499" cy="3028379"/>
          </a:xfrm>
          <a:prstGeom prst="rect">
            <a:avLst/>
          </a:prstGeom>
          <a:gradFill>
            <a:gsLst>
              <a:gs pos="0">
                <a:srgbClr val="000000">
                  <a:alpha val="0"/>
                </a:srgbClr>
              </a:gs>
              <a:gs pos="99000">
                <a:srgbClr val="E32D91">
                  <a:alpha val="45882"/>
                </a:srgbClr>
              </a:gs>
              <a:gs pos="100000">
                <a:srgbClr val="E32D91">
                  <a:alpha val="45882"/>
                </a:srgbClr>
              </a:gs>
            </a:gsLst>
            <a:lin ang="1800000" scaled="0"/>
          </a:gradFill>
          <a:ln>
            <a:noFill/>
          </a:ln>
        </p:spPr>
        <p:txBody>
          <a:bodyPr spcFirstLastPara="1" wrap="square" lIns="68569" tIns="34275" rIns="68569" bIns="34275" anchor="ctr" anchorCtr="0">
            <a:noAutofit/>
          </a:bodyPr>
          <a:lstStyle/>
          <a:p>
            <a:pPr algn="ctr" defTabSz="685800">
              <a:buClr>
                <a:srgbClr val="000000"/>
              </a:buClr>
            </a:pPr>
            <a:endParaRPr sz="1350" kern="0">
              <a:solidFill>
                <a:srgbClr val="FFFFFF"/>
              </a:solidFill>
              <a:latin typeface="Georgia"/>
              <a:ea typeface="Georgia"/>
              <a:cs typeface="Georgia"/>
              <a:sym typeface="Georgia"/>
            </a:endParaRPr>
          </a:p>
        </p:txBody>
      </p:sp>
      <p:sp>
        <p:nvSpPr>
          <p:cNvPr id="207" name="Google Shape;207;p11"/>
          <p:cNvSpPr/>
          <p:nvPr/>
        </p:nvSpPr>
        <p:spPr>
          <a:xfrm rot="5400000" flipH="1">
            <a:off x="575943" y="3548314"/>
            <a:ext cx="1876484" cy="3028381"/>
          </a:xfrm>
          <a:prstGeom prst="rect">
            <a:avLst/>
          </a:prstGeom>
          <a:gradFill>
            <a:gsLst>
              <a:gs pos="0">
                <a:srgbClr val="E32D91">
                  <a:alpha val="28627"/>
                </a:srgbClr>
              </a:gs>
              <a:gs pos="2000">
                <a:srgbClr val="E32D91">
                  <a:alpha val="28627"/>
                </a:srgbClr>
              </a:gs>
              <a:gs pos="100000">
                <a:srgbClr val="000000">
                  <a:alpha val="29803"/>
                </a:srgbClr>
              </a:gs>
            </a:gsLst>
            <a:lin ang="7800000" scaled="0"/>
          </a:gradFill>
          <a:ln>
            <a:noFill/>
          </a:ln>
        </p:spPr>
        <p:txBody>
          <a:bodyPr spcFirstLastPara="1" wrap="square" lIns="68569" tIns="34275" rIns="68569" bIns="34275" anchor="ctr" anchorCtr="0">
            <a:noAutofit/>
          </a:bodyPr>
          <a:lstStyle/>
          <a:p>
            <a:pPr algn="ctr" defTabSz="685800">
              <a:buClr>
                <a:srgbClr val="000000"/>
              </a:buClr>
            </a:pPr>
            <a:endParaRPr sz="1350" kern="0">
              <a:solidFill>
                <a:srgbClr val="FFFFFF"/>
              </a:solidFill>
              <a:latin typeface="Georgia"/>
              <a:ea typeface="Georgia"/>
              <a:cs typeface="Georgia"/>
              <a:sym typeface="Georgia"/>
            </a:endParaRPr>
          </a:p>
        </p:txBody>
      </p:sp>
      <p:sp>
        <p:nvSpPr>
          <p:cNvPr id="208" name="Google Shape;208;p11"/>
          <p:cNvSpPr/>
          <p:nvPr/>
        </p:nvSpPr>
        <p:spPr>
          <a:xfrm rot="-964587">
            <a:off x="-376303" y="1584538"/>
            <a:ext cx="2925268" cy="3134219"/>
          </a:xfrm>
          <a:custGeom>
            <a:avLst/>
            <a:gdLst/>
            <a:ahLst/>
            <a:cxnLst/>
            <a:rect l="l" t="t" r="r" b="b"/>
            <a:pathLst>
              <a:path w="3900357" h="4178958" extrusionOk="0">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0">
                <a:srgbClr val="000000">
                  <a:alpha val="0"/>
                </a:srgbClr>
              </a:gs>
              <a:gs pos="29000">
                <a:srgbClr val="000000">
                  <a:alpha val="0"/>
                </a:srgbClr>
              </a:gs>
              <a:gs pos="100000">
                <a:srgbClr val="E32D91">
                  <a:alpha val="42745"/>
                </a:srgbClr>
              </a:gs>
            </a:gsLst>
            <a:lin ang="1800000" scaled="0"/>
          </a:gradFill>
          <a:ln>
            <a:noFill/>
          </a:ln>
        </p:spPr>
        <p:txBody>
          <a:bodyPr spcFirstLastPara="1" wrap="square" lIns="68569" tIns="34275" rIns="68569" bIns="34275" anchor="ctr" anchorCtr="0">
            <a:noAutofit/>
          </a:bodyPr>
          <a:lstStyle/>
          <a:p>
            <a:pPr algn="ctr" defTabSz="685800">
              <a:buClr>
                <a:srgbClr val="000000"/>
              </a:buClr>
            </a:pPr>
            <a:endParaRPr sz="1350" kern="0">
              <a:solidFill>
                <a:srgbClr val="FFFFFF"/>
              </a:solidFill>
              <a:latin typeface="Georgia"/>
              <a:ea typeface="Georgia"/>
              <a:cs typeface="Georgia"/>
              <a:sym typeface="Georgia"/>
            </a:endParaRPr>
          </a:p>
        </p:txBody>
      </p:sp>
      <p:sp>
        <p:nvSpPr>
          <p:cNvPr id="209" name="Google Shape;209;p11"/>
          <p:cNvSpPr/>
          <p:nvPr/>
        </p:nvSpPr>
        <p:spPr>
          <a:xfrm rot="5400000" flipH="1">
            <a:off x="-1057569" y="1907208"/>
            <a:ext cx="5143502" cy="3028376"/>
          </a:xfrm>
          <a:prstGeom prst="rect">
            <a:avLst/>
          </a:prstGeom>
          <a:gradFill>
            <a:gsLst>
              <a:gs pos="0">
                <a:srgbClr val="000000">
                  <a:alpha val="0"/>
                </a:srgbClr>
              </a:gs>
              <a:gs pos="99000">
                <a:srgbClr val="EE80BC">
                  <a:alpha val="10980"/>
                </a:srgbClr>
              </a:gs>
              <a:gs pos="100000">
                <a:srgbClr val="EE80BC">
                  <a:alpha val="10980"/>
                </a:srgbClr>
              </a:gs>
            </a:gsLst>
            <a:lin ang="7200000" scaled="0"/>
          </a:gradFill>
          <a:ln>
            <a:noFill/>
          </a:ln>
        </p:spPr>
        <p:txBody>
          <a:bodyPr spcFirstLastPara="1" wrap="square" lIns="68569" tIns="34275" rIns="68569" bIns="34275" anchor="ctr" anchorCtr="0">
            <a:noAutofit/>
          </a:bodyPr>
          <a:lstStyle/>
          <a:p>
            <a:pPr algn="ctr" defTabSz="685800">
              <a:buClr>
                <a:srgbClr val="000000"/>
              </a:buClr>
            </a:pPr>
            <a:endParaRPr sz="1350" kern="0">
              <a:solidFill>
                <a:srgbClr val="FFFFFF"/>
              </a:solidFill>
              <a:latin typeface="Georgia"/>
              <a:ea typeface="Georgia"/>
              <a:cs typeface="Georgia"/>
              <a:sym typeface="Georgia"/>
            </a:endParaRPr>
          </a:p>
        </p:txBody>
      </p:sp>
      <p:sp>
        <p:nvSpPr>
          <p:cNvPr id="210" name="Google Shape;210;p11"/>
          <p:cNvSpPr txBox="1">
            <a:spLocks noGrp="1"/>
          </p:cNvSpPr>
          <p:nvPr>
            <p:ph type="title"/>
          </p:nvPr>
        </p:nvSpPr>
        <p:spPr>
          <a:xfrm>
            <a:off x="350041" y="1297392"/>
            <a:ext cx="2401025" cy="2540623"/>
          </a:xfrm>
          <a:prstGeom prst="rect">
            <a:avLst/>
          </a:prstGeom>
          <a:noFill/>
          <a:ln>
            <a:noFill/>
          </a:ln>
        </p:spPr>
        <p:txBody>
          <a:bodyPr spcFirstLastPara="1" wrap="square" lIns="68569" tIns="34275" rIns="68569" bIns="34275" anchor="b" anchorCtr="0">
            <a:normAutofit/>
          </a:bodyPr>
          <a:lstStyle/>
          <a:p>
            <a:pPr algn="r">
              <a:buClr>
                <a:srgbClr val="FFFFFF"/>
              </a:buClr>
              <a:buSzPts val="4000"/>
            </a:pPr>
            <a:r>
              <a:rPr lang="en-US" sz="3000">
                <a:solidFill>
                  <a:srgbClr val="FFFFFF"/>
                </a:solidFill>
              </a:rPr>
              <a:t>Normas formales en materia ambiental (ejemplos)</a:t>
            </a:r>
            <a:endParaRPr/>
          </a:p>
        </p:txBody>
      </p:sp>
      <p:sp>
        <p:nvSpPr>
          <p:cNvPr id="211" name="Google Shape;211;p11"/>
          <p:cNvSpPr txBox="1">
            <a:spLocks noGrp="1"/>
          </p:cNvSpPr>
          <p:nvPr>
            <p:ph type="body" idx="1"/>
          </p:nvPr>
        </p:nvSpPr>
        <p:spPr>
          <a:xfrm>
            <a:off x="3607695" y="1344361"/>
            <a:ext cx="4916510" cy="4159535"/>
          </a:xfrm>
          <a:prstGeom prst="rect">
            <a:avLst/>
          </a:prstGeom>
          <a:noFill/>
          <a:ln>
            <a:noFill/>
          </a:ln>
        </p:spPr>
        <p:txBody>
          <a:bodyPr spcFirstLastPara="1" wrap="square" lIns="68569" tIns="34275" rIns="68569" bIns="34275" anchor="ctr" anchorCtr="0">
            <a:normAutofit/>
          </a:bodyPr>
          <a:lstStyle/>
          <a:p>
            <a:pPr marL="171450" indent="-171450">
              <a:spcBef>
                <a:spcPts val="0"/>
              </a:spcBef>
              <a:buSzPts val="2000"/>
            </a:pPr>
            <a:r>
              <a:rPr lang="en-US" sz="1500"/>
              <a:t>Ley 19.300, artículo 8º.-</a:t>
            </a:r>
            <a:endParaRPr/>
          </a:p>
          <a:p>
            <a:pPr marL="171450" indent="-171450">
              <a:buSzPts val="2000"/>
            </a:pPr>
            <a:r>
              <a:rPr lang="en-US" sz="1500" i="1"/>
              <a:t>Artículo 4°.- Es deber del Estado </a:t>
            </a:r>
            <a:r>
              <a:rPr lang="en-US" sz="1500" b="1" i="1" u="sng"/>
              <a:t>facilitar</a:t>
            </a:r>
            <a:r>
              <a:rPr lang="en-US" sz="1500" i="1"/>
              <a:t> la participación ciudadana, permitir el acceso a la información ambiental y </a:t>
            </a:r>
            <a:r>
              <a:rPr lang="en-US" sz="1500" b="1" i="1" u="sng"/>
              <a:t>promover</a:t>
            </a:r>
            <a:r>
              <a:rPr lang="en-US" sz="1500" i="1" u="sng"/>
              <a:t> </a:t>
            </a:r>
            <a:r>
              <a:rPr lang="en-US" sz="1500" i="1"/>
              <a:t>campañas educativas destinadas a la protección del medio ambiente. </a:t>
            </a:r>
            <a:br>
              <a:rPr lang="en-US" sz="1500" i="1"/>
            </a:br>
            <a:r>
              <a:rPr lang="en-US" sz="1500" i="1"/>
              <a:t>     Los órganos del Estado, en el ejercicio de sus competencias ambientales y en la aplicación de los instrumentos de gestión ambiental, deberán </a:t>
            </a:r>
            <a:r>
              <a:rPr lang="en-US" sz="1500" b="1" i="1" u="sng"/>
              <a:t>propender</a:t>
            </a:r>
            <a:r>
              <a:rPr lang="en-US" sz="1500" i="1"/>
              <a:t> por la adecuada conservación, desarrollo y fortalecimiento de la identidad, idiomas, instituciones y tradiciones sociales y culturales de los pueblos, comunidades y personas indígenas, de conformidad a lo señalado en la ley y en los convenios internacionales ratificados por Chile y que se encuentren vigentes.</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15"/>
        <p:cNvGrpSpPr/>
        <p:nvPr/>
      </p:nvGrpSpPr>
      <p:grpSpPr>
        <a:xfrm>
          <a:off x="0" y="0"/>
          <a:ext cx="0" cy="0"/>
          <a:chOff x="0" y="0"/>
          <a:chExt cx="0" cy="0"/>
        </a:xfrm>
      </p:grpSpPr>
      <p:sp>
        <p:nvSpPr>
          <p:cNvPr id="216" name="Google Shape;216;p12"/>
          <p:cNvSpPr txBox="1">
            <a:spLocks noGrp="1"/>
          </p:cNvSpPr>
          <p:nvPr>
            <p:ph type="title"/>
          </p:nvPr>
        </p:nvSpPr>
        <p:spPr>
          <a:xfrm>
            <a:off x="3724073" y="1329201"/>
            <a:ext cx="4939868" cy="964620"/>
          </a:xfrm>
          <a:prstGeom prst="rect">
            <a:avLst/>
          </a:prstGeom>
          <a:noFill/>
          <a:ln>
            <a:noFill/>
          </a:ln>
        </p:spPr>
        <p:txBody>
          <a:bodyPr spcFirstLastPara="1" wrap="square" lIns="68569" tIns="34275" rIns="68569" bIns="34275" anchor="b" anchorCtr="0">
            <a:normAutofit/>
          </a:bodyPr>
          <a:lstStyle/>
          <a:p>
            <a:pPr>
              <a:buSzPts val="4100"/>
            </a:pPr>
            <a:r>
              <a:rPr lang="en-US" sz="3075"/>
              <a:t>Normas de Infraestructura</a:t>
            </a:r>
            <a:endParaRPr/>
          </a:p>
        </p:txBody>
      </p:sp>
      <p:sp>
        <p:nvSpPr>
          <p:cNvPr id="217" name="Google Shape;217;p12"/>
          <p:cNvSpPr txBox="1">
            <a:spLocks noGrp="1"/>
          </p:cNvSpPr>
          <p:nvPr>
            <p:ph type="body" idx="1"/>
          </p:nvPr>
        </p:nvSpPr>
        <p:spPr>
          <a:xfrm>
            <a:off x="3724074" y="2686051"/>
            <a:ext cx="4939867" cy="2839064"/>
          </a:xfrm>
          <a:prstGeom prst="rect">
            <a:avLst/>
          </a:prstGeom>
          <a:noFill/>
          <a:ln>
            <a:noFill/>
          </a:ln>
        </p:spPr>
        <p:txBody>
          <a:bodyPr spcFirstLastPara="1" wrap="square" lIns="68569" tIns="34275" rIns="68569" bIns="34275" anchor="t" anchorCtr="0">
            <a:normAutofit/>
          </a:bodyPr>
          <a:lstStyle/>
          <a:p>
            <a:pPr marL="171450" indent="-171450">
              <a:spcBef>
                <a:spcPts val="0"/>
              </a:spcBef>
              <a:buSzPts val="2000"/>
            </a:pPr>
            <a:r>
              <a:rPr lang="en-US" sz="1500"/>
              <a:t>Responden a la pregunta de quién debe actuar</a:t>
            </a:r>
            <a:endParaRPr/>
          </a:p>
          <a:p>
            <a:pPr marL="514350" lvl="1" indent="-171450">
              <a:buSzPts val="2000"/>
            </a:pPr>
            <a:r>
              <a:rPr lang="en-US" sz="1500"/>
              <a:t>Crean/modifican organismos o crean/modifican potestades</a:t>
            </a:r>
            <a:endParaRPr/>
          </a:p>
          <a:p>
            <a:pPr marL="514350" lvl="1" indent="-171450">
              <a:buSzPts val="2000"/>
            </a:pPr>
            <a:r>
              <a:rPr lang="en-US" sz="1500"/>
              <a:t>Tienen menos relación con la función en términos de lógica interna</a:t>
            </a:r>
            <a:endParaRPr/>
          </a:p>
          <a:p>
            <a:pPr marL="514350" lvl="1" indent="-171450">
              <a:buSzPts val="2000"/>
            </a:pPr>
            <a:r>
              <a:rPr lang="en-US" sz="1500"/>
              <a:t>Se les llama también normas “orgánicas” o “institucionalidad”</a:t>
            </a:r>
            <a:endParaRPr/>
          </a:p>
          <a:p>
            <a:pPr marL="514350" lvl="1" indent="-76200">
              <a:buSzPts val="2000"/>
              <a:buNone/>
            </a:pPr>
            <a:endParaRPr sz="1500"/>
          </a:p>
        </p:txBody>
      </p:sp>
      <p:pic>
        <p:nvPicPr>
          <p:cNvPr id="218" name="Google Shape;218;p12"/>
          <p:cNvPicPr preferRelativeResize="0"/>
          <p:nvPr/>
        </p:nvPicPr>
        <p:blipFill rotWithShape="1">
          <a:blip r:embed="rId3">
            <a:alphaModFix/>
          </a:blip>
          <a:srcRect l="5690"/>
          <a:stretch/>
        </p:blipFill>
        <p:spPr>
          <a:xfrm>
            <a:off x="16" y="857257"/>
            <a:ext cx="3476678" cy="5143493"/>
          </a:xfrm>
          <a:prstGeom prst="rect">
            <a:avLst/>
          </a:prstGeom>
          <a:noFill/>
          <a:ln>
            <a:noFill/>
          </a:ln>
        </p:spPr>
      </p:pic>
      <p:cxnSp>
        <p:nvCxnSpPr>
          <p:cNvPr id="219" name="Google Shape;219;p12"/>
          <p:cNvCxnSpPr/>
          <p:nvPr/>
        </p:nvCxnSpPr>
        <p:spPr>
          <a:xfrm>
            <a:off x="3810701" y="2443588"/>
            <a:ext cx="4732020" cy="0"/>
          </a:xfrm>
          <a:prstGeom prst="straightConnector1">
            <a:avLst/>
          </a:prstGeom>
          <a:noFill/>
          <a:ln w="19050" cap="flat" cmpd="sng">
            <a:solidFill>
              <a:srgbClr val="567EAB"/>
            </a:solidFill>
            <a:prstDash val="solid"/>
            <a:miter lim="800000"/>
            <a:headEnd type="none" w="sm" len="sm"/>
            <a:tailEnd type="none" w="sm" len="sm"/>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23"/>
        <p:cNvGrpSpPr/>
        <p:nvPr/>
      </p:nvGrpSpPr>
      <p:grpSpPr>
        <a:xfrm>
          <a:off x="0" y="0"/>
          <a:ext cx="0" cy="0"/>
          <a:chOff x="0" y="0"/>
          <a:chExt cx="0" cy="0"/>
        </a:xfrm>
      </p:grpSpPr>
      <p:sp>
        <p:nvSpPr>
          <p:cNvPr id="224" name="Google Shape;224;p13"/>
          <p:cNvSpPr/>
          <p:nvPr/>
        </p:nvSpPr>
        <p:spPr>
          <a:xfrm>
            <a:off x="0" y="857250"/>
            <a:ext cx="9141714" cy="5143500"/>
          </a:xfrm>
          <a:prstGeom prst="rect">
            <a:avLst/>
          </a:prstGeom>
          <a:solidFill>
            <a:schemeClr val="lt1"/>
          </a:solidFill>
          <a:ln>
            <a:noFill/>
          </a:ln>
        </p:spPr>
        <p:txBody>
          <a:bodyPr spcFirstLastPara="1" wrap="square" lIns="68569" tIns="34275" rIns="68569" bIns="34275" anchor="ctr" anchorCtr="0">
            <a:noAutofit/>
          </a:bodyPr>
          <a:lstStyle/>
          <a:p>
            <a:pPr algn="ctr" defTabSz="685800">
              <a:buClr>
                <a:srgbClr val="000000"/>
              </a:buClr>
            </a:pPr>
            <a:endParaRPr sz="1350" kern="0">
              <a:solidFill>
                <a:srgbClr val="FFFFFF"/>
              </a:solidFill>
              <a:latin typeface="Georgia"/>
              <a:ea typeface="Georgia"/>
              <a:cs typeface="Georgia"/>
              <a:sym typeface="Georgia"/>
            </a:endParaRPr>
          </a:p>
        </p:txBody>
      </p:sp>
      <p:sp>
        <p:nvSpPr>
          <p:cNvPr id="225" name="Google Shape;225;p13"/>
          <p:cNvSpPr txBox="1">
            <a:spLocks noGrp="1"/>
          </p:cNvSpPr>
          <p:nvPr>
            <p:ph type="title"/>
          </p:nvPr>
        </p:nvSpPr>
        <p:spPr>
          <a:xfrm>
            <a:off x="630936" y="1268730"/>
            <a:ext cx="2700645" cy="4073652"/>
          </a:xfrm>
          <a:prstGeom prst="rect">
            <a:avLst/>
          </a:prstGeom>
          <a:noFill/>
          <a:ln>
            <a:noFill/>
          </a:ln>
        </p:spPr>
        <p:txBody>
          <a:bodyPr spcFirstLastPara="1" wrap="square" lIns="68569" tIns="34275" rIns="68569" bIns="34275" anchor="ctr" anchorCtr="0">
            <a:normAutofit/>
          </a:bodyPr>
          <a:lstStyle/>
          <a:p>
            <a:pPr>
              <a:buSzPts val="3800"/>
            </a:pPr>
            <a:r>
              <a:rPr lang="en-US" sz="2850"/>
              <a:t>Normas de Infraestructura en materia ambiental (ejemplos)</a:t>
            </a:r>
            <a:endParaRPr/>
          </a:p>
        </p:txBody>
      </p:sp>
      <p:sp>
        <p:nvSpPr>
          <p:cNvPr id="226" name="Google Shape;226;p13"/>
          <p:cNvSpPr/>
          <p:nvPr/>
        </p:nvSpPr>
        <p:spPr>
          <a:xfrm rot="5400000">
            <a:off x="1907987" y="3301286"/>
            <a:ext cx="3360420" cy="13716"/>
          </a:xfrm>
          <a:custGeom>
            <a:avLst/>
            <a:gdLst/>
            <a:ahLst/>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cmpd="sng">
            <a:solidFill>
              <a:schemeClr val="accent2"/>
            </a:solidFill>
            <a:prstDash val="solid"/>
            <a:round/>
            <a:headEnd type="none" w="sm" len="sm"/>
            <a:tailEnd type="none" w="sm" len="sm"/>
          </a:ln>
        </p:spPr>
        <p:txBody>
          <a:bodyPr spcFirstLastPara="1" wrap="square" lIns="68569" tIns="34275" rIns="68569" bIns="34275" anchor="ctr" anchorCtr="0">
            <a:noAutofit/>
          </a:bodyPr>
          <a:lstStyle/>
          <a:p>
            <a:pPr algn="ctr" defTabSz="685800">
              <a:buClr>
                <a:srgbClr val="000000"/>
              </a:buClr>
            </a:pPr>
            <a:endParaRPr sz="1350" kern="0">
              <a:solidFill>
                <a:srgbClr val="FFFFFF"/>
              </a:solidFill>
              <a:latin typeface="Georgia"/>
              <a:ea typeface="Georgia"/>
              <a:cs typeface="Georgia"/>
              <a:sym typeface="Georgia"/>
            </a:endParaRPr>
          </a:p>
        </p:txBody>
      </p:sp>
      <p:sp>
        <p:nvSpPr>
          <p:cNvPr id="227" name="Google Shape;227;p13"/>
          <p:cNvSpPr txBox="1">
            <a:spLocks noGrp="1"/>
          </p:cNvSpPr>
          <p:nvPr>
            <p:ph type="body" idx="1"/>
          </p:nvPr>
        </p:nvSpPr>
        <p:spPr>
          <a:xfrm>
            <a:off x="3844814" y="1271318"/>
            <a:ext cx="4668251" cy="4073652"/>
          </a:xfrm>
          <a:prstGeom prst="rect">
            <a:avLst/>
          </a:prstGeom>
          <a:noFill/>
          <a:ln>
            <a:noFill/>
          </a:ln>
        </p:spPr>
        <p:txBody>
          <a:bodyPr spcFirstLastPara="1" wrap="square" lIns="68569" tIns="34275" rIns="68569" bIns="34275" anchor="ctr" anchorCtr="0">
            <a:normAutofit/>
          </a:bodyPr>
          <a:lstStyle/>
          <a:p>
            <a:pPr marL="171450" indent="-171450">
              <a:spcBef>
                <a:spcPts val="0"/>
              </a:spcBef>
              <a:buSzPts val="2200"/>
            </a:pPr>
            <a:r>
              <a:rPr lang="en-US" sz="1650"/>
              <a:t>Ley 19.300, art. 8º </a:t>
            </a:r>
            <a:r>
              <a:rPr lang="en-US" sz="1650" i="1"/>
              <a:t>Corresponderá al Servicio de Evaluación Ambiental, la administración del sistema de evaluación de impacto ambiental, así como la coordinación de los organismos del Estado involucrados en el mismo, para los efectos de obtener los permisos o pronunciamientos a que se refiere el inciso anterior.</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31"/>
        <p:cNvGrpSpPr/>
        <p:nvPr/>
      </p:nvGrpSpPr>
      <p:grpSpPr>
        <a:xfrm>
          <a:off x="0" y="0"/>
          <a:ext cx="0" cy="0"/>
          <a:chOff x="0" y="0"/>
          <a:chExt cx="0" cy="0"/>
        </a:xfrm>
      </p:grpSpPr>
      <p:sp>
        <p:nvSpPr>
          <p:cNvPr id="232" name="Google Shape;232;p14"/>
          <p:cNvSpPr/>
          <p:nvPr/>
        </p:nvSpPr>
        <p:spPr>
          <a:xfrm>
            <a:off x="0" y="857250"/>
            <a:ext cx="9141714" cy="5143500"/>
          </a:xfrm>
          <a:prstGeom prst="rect">
            <a:avLst/>
          </a:prstGeom>
          <a:solidFill>
            <a:schemeClr val="lt1"/>
          </a:solidFill>
          <a:ln>
            <a:noFill/>
          </a:ln>
        </p:spPr>
        <p:txBody>
          <a:bodyPr spcFirstLastPara="1" wrap="square" lIns="68569" tIns="34275" rIns="68569" bIns="34275" anchor="ctr" anchorCtr="0">
            <a:noAutofit/>
          </a:bodyPr>
          <a:lstStyle/>
          <a:p>
            <a:pPr algn="ctr" defTabSz="685800">
              <a:buClr>
                <a:srgbClr val="000000"/>
              </a:buClr>
            </a:pPr>
            <a:endParaRPr sz="1350" kern="0">
              <a:solidFill>
                <a:srgbClr val="FFFFFF"/>
              </a:solidFill>
              <a:latin typeface="Georgia"/>
              <a:ea typeface="Georgia"/>
              <a:cs typeface="Georgia"/>
              <a:sym typeface="Georgia"/>
            </a:endParaRPr>
          </a:p>
        </p:txBody>
      </p:sp>
      <p:sp>
        <p:nvSpPr>
          <p:cNvPr id="233" name="Google Shape;233;p14"/>
          <p:cNvSpPr txBox="1">
            <a:spLocks noGrp="1"/>
          </p:cNvSpPr>
          <p:nvPr>
            <p:ph type="title"/>
          </p:nvPr>
        </p:nvSpPr>
        <p:spPr>
          <a:xfrm>
            <a:off x="630936" y="1268730"/>
            <a:ext cx="2700645" cy="4073652"/>
          </a:xfrm>
          <a:prstGeom prst="rect">
            <a:avLst/>
          </a:prstGeom>
          <a:noFill/>
          <a:ln>
            <a:noFill/>
          </a:ln>
        </p:spPr>
        <p:txBody>
          <a:bodyPr spcFirstLastPara="1" wrap="square" lIns="68569" tIns="34275" rIns="68569" bIns="34275" anchor="ctr" anchorCtr="0">
            <a:normAutofit/>
          </a:bodyPr>
          <a:lstStyle/>
          <a:p>
            <a:pPr>
              <a:buSzPts val="3800"/>
            </a:pPr>
            <a:r>
              <a:rPr lang="en-US" sz="2850"/>
              <a:t>Normas de Infraestructura en materia ambiental (ejemplos)</a:t>
            </a:r>
            <a:endParaRPr/>
          </a:p>
        </p:txBody>
      </p:sp>
      <p:sp>
        <p:nvSpPr>
          <p:cNvPr id="234" name="Google Shape;234;p14"/>
          <p:cNvSpPr/>
          <p:nvPr/>
        </p:nvSpPr>
        <p:spPr>
          <a:xfrm rot="5400000">
            <a:off x="1907987" y="3301286"/>
            <a:ext cx="3360420" cy="13716"/>
          </a:xfrm>
          <a:custGeom>
            <a:avLst/>
            <a:gdLst/>
            <a:ahLst/>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cmpd="sng">
            <a:solidFill>
              <a:schemeClr val="accent2"/>
            </a:solidFill>
            <a:prstDash val="solid"/>
            <a:round/>
            <a:headEnd type="none" w="sm" len="sm"/>
            <a:tailEnd type="none" w="sm" len="sm"/>
          </a:ln>
        </p:spPr>
        <p:txBody>
          <a:bodyPr spcFirstLastPara="1" wrap="square" lIns="68569" tIns="34275" rIns="68569" bIns="34275" anchor="ctr" anchorCtr="0">
            <a:noAutofit/>
          </a:bodyPr>
          <a:lstStyle/>
          <a:p>
            <a:pPr algn="ctr" defTabSz="685800">
              <a:buClr>
                <a:srgbClr val="000000"/>
              </a:buClr>
            </a:pPr>
            <a:endParaRPr sz="1350" kern="0">
              <a:solidFill>
                <a:srgbClr val="FFFFFF"/>
              </a:solidFill>
              <a:latin typeface="Georgia"/>
              <a:ea typeface="Georgia"/>
              <a:cs typeface="Georgia"/>
              <a:sym typeface="Georgia"/>
            </a:endParaRPr>
          </a:p>
        </p:txBody>
      </p:sp>
      <p:sp>
        <p:nvSpPr>
          <p:cNvPr id="235" name="Google Shape;235;p14"/>
          <p:cNvSpPr txBox="1">
            <a:spLocks noGrp="1"/>
          </p:cNvSpPr>
          <p:nvPr>
            <p:ph type="body" idx="1"/>
          </p:nvPr>
        </p:nvSpPr>
        <p:spPr>
          <a:xfrm>
            <a:off x="3844814" y="1271318"/>
            <a:ext cx="4668251" cy="4073652"/>
          </a:xfrm>
          <a:prstGeom prst="rect">
            <a:avLst/>
          </a:prstGeom>
          <a:noFill/>
          <a:ln>
            <a:noFill/>
          </a:ln>
        </p:spPr>
        <p:txBody>
          <a:bodyPr spcFirstLastPara="1" wrap="square" lIns="68569" tIns="34275" rIns="68569" bIns="34275" anchor="ctr" anchorCtr="0">
            <a:normAutofit/>
          </a:bodyPr>
          <a:lstStyle/>
          <a:p>
            <a:pPr marL="171450" indent="-171450">
              <a:spcBef>
                <a:spcPts val="0"/>
              </a:spcBef>
              <a:buSzPts val="2200"/>
            </a:pPr>
            <a:r>
              <a:rPr lang="en-US" sz="1650"/>
              <a:t>Artículo 69.- Créase el Ministerio del Medio Ambiente, como una Secretaría de Estado </a:t>
            </a:r>
            <a:r>
              <a:rPr lang="en-US" sz="1650" u="sng"/>
              <a:t>encargada </a:t>
            </a:r>
            <a:r>
              <a:rPr lang="en-US" sz="1650"/>
              <a:t>de colaborar con el Presidente de la República </a:t>
            </a:r>
            <a:r>
              <a:rPr lang="en-US" sz="1650" u="sng"/>
              <a:t>en el diseño y aplicación de políticas, planes y programas </a:t>
            </a:r>
            <a:r>
              <a:rPr lang="en-US" sz="1650"/>
              <a:t>en materia ambiental, así como en la protección y conservación de la diversidad biológica y de los recursos naturales renovables e hídricos, promoviendo el desarrollo sustentable, la integridad de la política ambiental y su regulación normativa</a:t>
            </a:r>
            <a:endParaRPr sz="1650" i="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2"/>
          <p:cNvSpPr/>
          <p:nvPr/>
        </p:nvSpPr>
        <p:spPr>
          <a:xfrm>
            <a:off x="0" y="857250"/>
            <a:ext cx="9141714" cy="5143500"/>
          </a:xfrm>
          <a:prstGeom prst="rect">
            <a:avLst/>
          </a:prstGeom>
          <a:solidFill>
            <a:schemeClr val="lt1"/>
          </a:solidFill>
          <a:ln>
            <a:noFill/>
          </a:ln>
        </p:spPr>
        <p:txBody>
          <a:bodyPr spcFirstLastPara="1" wrap="square" lIns="68569" tIns="34275" rIns="68569" bIns="34275" anchor="ctr" anchorCtr="0">
            <a:noAutofit/>
          </a:bodyPr>
          <a:lstStyle/>
          <a:p>
            <a:pPr algn="ctr" defTabSz="685800">
              <a:buClr>
                <a:srgbClr val="000000"/>
              </a:buClr>
            </a:pPr>
            <a:endParaRPr sz="1350" kern="0">
              <a:solidFill>
                <a:srgbClr val="FFFFFF"/>
              </a:solidFill>
              <a:latin typeface="Georgia"/>
              <a:ea typeface="Georgia"/>
              <a:cs typeface="Georgia"/>
              <a:sym typeface="Georgia"/>
            </a:endParaRPr>
          </a:p>
        </p:txBody>
      </p:sp>
      <p:sp>
        <p:nvSpPr>
          <p:cNvPr id="120" name="Google Shape;120;p2"/>
          <p:cNvSpPr txBox="1">
            <a:spLocks noGrp="1"/>
          </p:cNvSpPr>
          <p:nvPr>
            <p:ph type="title"/>
          </p:nvPr>
        </p:nvSpPr>
        <p:spPr>
          <a:xfrm>
            <a:off x="3973321" y="1104138"/>
            <a:ext cx="4688333" cy="1337310"/>
          </a:xfrm>
          <a:prstGeom prst="rect">
            <a:avLst/>
          </a:prstGeom>
          <a:noFill/>
          <a:ln>
            <a:noFill/>
          </a:ln>
        </p:spPr>
        <p:txBody>
          <a:bodyPr spcFirstLastPara="1" wrap="square" lIns="68569" tIns="34275" rIns="68569" bIns="34275" anchor="b" anchorCtr="0">
            <a:normAutofit/>
          </a:bodyPr>
          <a:lstStyle/>
          <a:p>
            <a:pPr>
              <a:buSzPts val="5400"/>
            </a:pPr>
            <a:r>
              <a:rPr lang="en-US" sz="4050"/>
              <a:t>OBJETIVOS DE LA CLASE </a:t>
            </a:r>
            <a:endParaRPr/>
          </a:p>
        </p:txBody>
      </p:sp>
      <p:pic>
        <p:nvPicPr>
          <p:cNvPr id="121" name="Google Shape;121;p2"/>
          <p:cNvPicPr preferRelativeResize="0"/>
          <p:nvPr/>
        </p:nvPicPr>
        <p:blipFill rotWithShape="1">
          <a:blip r:embed="rId3">
            <a:alphaModFix/>
          </a:blip>
          <a:srcRect t="12754" r="-1"/>
          <a:stretch/>
        </p:blipFill>
        <p:spPr>
          <a:xfrm>
            <a:off x="1" y="857257"/>
            <a:ext cx="3493008" cy="5143493"/>
          </a:xfrm>
          <a:custGeom>
            <a:avLst/>
            <a:gdLst/>
            <a:ahLst/>
            <a:cxnLst/>
            <a:rect l="l" t="t" r="r" b="b"/>
            <a:pathLst>
              <a:path w="4657344" h="6858000" extrusionOk="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a:noFill/>
          <a:ln>
            <a:noFill/>
          </a:ln>
        </p:spPr>
      </p:pic>
      <p:sp>
        <p:nvSpPr>
          <p:cNvPr id="122" name="Google Shape;122;p2"/>
          <p:cNvSpPr/>
          <p:nvPr/>
        </p:nvSpPr>
        <p:spPr>
          <a:xfrm>
            <a:off x="3973322" y="2638460"/>
            <a:ext cx="3182692" cy="13716"/>
          </a:xfrm>
          <a:custGeom>
            <a:avLst/>
            <a:gdLst/>
            <a:ahLst/>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cmpd="sng">
            <a:solidFill>
              <a:schemeClr val="accent2"/>
            </a:solidFill>
            <a:prstDash val="solid"/>
            <a:round/>
            <a:headEnd type="none" w="sm" len="sm"/>
            <a:tailEnd type="none" w="sm" len="sm"/>
          </a:ln>
        </p:spPr>
        <p:txBody>
          <a:bodyPr spcFirstLastPara="1" wrap="square" lIns="68569" tIns="34275" rIns="68569" bIns="34275" anchor="ctr" anchorCtr="0">
            <a:noAutofit/>
          </a:bodyPr>
          <a:lstStyle/>
          <a:p>
            <a:pPr algn="ctr" defTabSz="685800">
              <a:buClr>
                <a:srgbClr val="000000"/>
              </a:buClr>
            </a:pPr>
            <a:endParaRPr sz="1350" kern="0">
              <a:solidFill>
                <a:srgbClr val="FFFFFF"/>
              </a:solidFill>
              <a:latin typeface="Georgia"/>
              <a:ea typeface="Georgia"/>
              <a:cs typeface="Georgia"/>
              <a:sym typeface="Georgia"/>
            </a:endParaRPr>
          </a:p>
        </p:txBody>
      </p:sp>
      <p:sp>
        <p:nvSpPr>
          <p:cNvPr id="123" name="Google Shape;123;p2"/>
          <p:cNvSpPr txBox="1">
            <a:spLocks noGrp="1"/>
          </p:cNvSpPr>
          <p:nvPr>
            <p:ph type="body" idx="1"/>
          </p:nvPr>
        </p:nvSpPr>
        <p:spPr>
          <a:xfrm>
            <a:off x="3973321" y="2887218"/>
            <a:ext cx="4688333" cy="2612898"/>
          </a:xfrm>
          <a:prstGeom prst="rect">
            <a:avLst/>
          </a:prstGeom>
          <a:noFill/>
          <a:ln>
            <a:noFill/>
          </a:ln>
        </p:spPr>
        <p:txBody>
          <a:bodyPr spcFirstLastPara="1" wrap="square" lIns="68569" tIns="34275" rIns="68569" bIns="34275" anchor="t" anchorCtr="0">
            <a:normAutofit/>
          </a:bodyPr>
          <a:lstStyle/>
          <a:p>
            <a:pPr marL="171450" indent="-171450">
              <a:spcBef>
                <a:spcPts val="0"/>
              </a:spcBef>
              <a:buSzPts val="2200"/>
            </a:pPr>
            <a:r>
              <a:rPr lang="en-US" sz="1650" dirty="0"/>
              <a:t>1. </a:t>
            </a:r>
            <a:r>
              <a:rPr lang="en-US" sz="1650" dirty="0" err="1"/>
              <a:t>Comprender</a:t>
            </a:r>
            <a:r>
              <a:rPr lang="en-US" sz="1650" dirty="0"/>
              <a:t> la </a:t>
            </a:r>
            <a:r>
              <a:rPr lang="en-US" sz="1650" dirty="0" err="1"/>
              <a:t>importancia</a:t>
            </a:r>
            <a:r>
              <a:rPr lang="en-US" sz="1650" dirty="0"/>
              <a:t> de </a:t>
            </a:r>
            <a:r>
              <a:rPr lang="en-US" sz="1650" dirty="0" err="1"/>
              <a:t>los</a:t>
            </a:r>
            <a:r>
              <a:rPr lang="en-US" sz="1650" dirty="0"/>
              <a:t> </a:t>
            </a:r>
            <a:r>
              <a:rPr lang="en-US" sz="1650" dirty="0" err="1"/>
              <a:t>instrumentos</a:t>
            </a:r>
            <a:r>
              <a:rPr lang="en-US" sz="1650" dirty="0"/>
              <a:t> de gestion Ambiental </a:t>
            </a:r>
            <a:r>
              <a:rPr lang="en-US" sz="1650" dirty="0" err="1"/>
              <a:t>como</a:t>
            </a:r>
            <a:r>
              <a:rPr lang="en-US" sz="1650" dirty="0"/>
              <a:t> </a:t>
            </a:r>
            <a:r>
              <a:rPr lang="en-US" sz="1650" dirty="0" err="1"/>
              <a:t>elementos</a:t>
            </a:r>
            <a:r>
              <a:rPr lang="en-US" sz="1650" dirty="0"/>
              <a:t> </a:t>
            </a:r>
            <a:r>
              <a:rPr lang="en-US" sz="1650" dirty="0" err="1"/>
              <a:t>esenciales</a:t>
            </a:r>
            <a:r>
              <a:rPr lang="en-US" sz="1650" dirty="0"/>
              <a:t> del derecho Ambiental administrativo</a:t>
            </a:r>
          </a:p>
          <a:p>
            <a:pPr marL="171450" indent="-171450">
              <a:spcBef>
                <a:spcPts val="0"/>
              </a:spcBef>
              <a:buSzPts val="2200"/>
            </a:pPr>
            <a:r>
              <a:rPr lang="en-US" sz="1650" dirty="0"/>
              <a:t>2. </a:t>
            </a:r>
            <a:r>
              <a:rPr lang="en-US" sz="1650" dirty="0" err="1"/>
              <a:t>Explorar</a:t>
            </a:r>
            <a:r>
              <a:rPr lang="en-US" sz="1650" dirty="0"/>
              <a:t> la “Forma del Derecho” </a:t>
            </a:r>
            <a:r>
              <a:rPr lang="en-US" sz="1650" dirty="0" err="1"/>
              <a:t>como</a:t>
            </a:r>
            <a:r>
              <a:rPr lang="en-US" sz="1650" dirty="0"/>
              <a:t> </a:t>
            </a:r>
            <a:r>
              <a:rPr lang="en-US" sz="1650" dirty="0" err="1"/>
              <a:t>herramienta</a:t>
            </a:r>
            <a:r>
              <a:rPr lang="en-US" sz="1650" dirty="0"/>
              <a:t> de </a:t>
            </a:r>
            <a:r>
              <a:rPr lang="en-US" sz="1650" dirty="0" err="1"/>
              <a:t>análisis</a:t>
            </a:r>
            <a:r>
              <a:rPr lang="en-US" sz="1650" dirty="0"/>
              <a:t> del derecho </a:t>
            </a:r>
            <a:r>
              <a:rPr lang="en-US" sz="1650" dirty="0" err="1"/>
              <a:t>ambiental</a:t>
            </a:r>
            <a:r>
              <a:rPr lang="en-US" sz="1650" dirty="0"/>
              <a:t>.</a:t>
            </a:r>
            <a:endParaRPr dirty="0"/>
          </a:p>
          <a:p>
            <a:pPr marL="0" indent="0">
              <a:buSzPts val="2200"/>
              <a:buNone/>
            </a:pPr>
            <a:endParaRPr dirty="0"/>
          </a:p>
        </p:txBody>
      </p:sp>
    </p:spTree>
    <p:extLst>
      <p:ext uri="{BB962C8B-B14F-4D97-AF65-F5344CB8AC3E}">
        <p14:creationId xmlns:p14="http://schemas.microsoft.com/office/powerpoint/2010/main" val="3101110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39"/>
        <p:cNvGrpSpPr/>
        <p:nvPr/>
      </p:nvGrpSpPr>
      <p:grpSpPr>
        <a:xfrm>
          <a:off x="0" y="0"/>
          <a:ext cx="0" cy="0"/>
          <a:chOff x="0" y="0"/>
          <a:chExt cx="0" cy="0"/>
        </a:xfrm>
      </p:grpSpPr>
      <p:sp>
        <p:nvSpPr>
          <p:cNvPr id="240" name="Google Shape;240;p15"/>
          <p:cNvSpPr/>
          <p:nvPr/>
        </p:nvSpPr>
        <p:spPr>
          <a:xfrm>
            <a:off x="0" y="857250"/>
            <a:ext cx="9141714" cy="5143500"/>
          </a:xfrm>
          <a:prstGeom prst="rect">
            <a:avLst/>
          </a:prstGeom>
          <a:solidFill>
            <a:schemeClr val="lt1"/>
          </a:solidFill>
          <a:ln>
            <a:noFill/>
          </a:ln>
        </p:spPr>
        <p:txBody>
          <a:bodyPr spcFirstLastPara="1" wrap="square" lIns="68569" tIns="34275" rIns="68569" bIns="34275" anchor="ctr" anchorCtr="0">
            <a:noAutofit/>
          </a:bodyPr>
          <a:lstStyle/>
          <a:p>
            <a:pPr algn="ctr" defTabSz="685800">
              <a:buClr>
                <a:srgbClr val="000000"/>
              </a:buClr>
            </a:pPr>
            <a:endParaRPr sz="1350" kern="0">
              <a:solidFill>
                <a:srgbClr val="FFFFFF"/>
              </a:solidFill>
              <a:latin typeface="Georgia"/>
              <a:ea typeface="Georgia"/>
              <a:cs typeface="Georgia"/>
              <a:sym typeface="Georgia"/>
            </a:endParaRPr>
          </a:p>
        </p:txBody>
      </p:sp>
      <p:sp>
        <p:nvSpPr>
          <p:cNvPr id="241" name="Google Shape;241;p15"/>
          <p:cNvSpPr txBox="1">
            <a:spLocks noGrp="1"/>
          </p:cNvSpPr>
          <p:nvPr>
            <p:ph type="title"/>
          </p:nvPr>
        </p:nvSpPr>
        <p:spPr>
          <a:xfrm>
            <a:off x="630936" y="1268730"/>
            <a:ext cx="2700645" cy="4073652"/>
          </a:xfrm>
          <a:prstGeom prst="rect">
            <a:avLst/>
          </a:prstGeom>
          <a:noFill/>
          <a:ln>
            <a:noFill/>
          </a:ln>
        </p:spPr>
        <p:txBody>
          <a:bodyPr spcFirstLastPara="1" wrap="square" lIns="68569" tIns="34275" rIns="68569" bIns="34275" anchor="ctr" anchorCtr="0">
            <a:normAutofit/>
          </a:bodyPr>
          <a:lstStyle/>
          <a:p>
            <a:pPr>
              <a:buSzPts val="3800"/>
            </a:pPr>
            <a:r>
              <a:rPr lang="en-US" sz="2850"/>
              <a:t>Normas de Infraestructura en materia ambiental (ejemplos)</a:t>
            </a:r>
            <a:endParaRPr/>
          </a:p>
        </p:txBody>
      </p:sp>
      <p:sp>
        <p:nvSpPr>
          <p:cNvPr id="242" name="Google Shape;242;p15"/>
          <p:cNvSpPr/>
          <p:nvPr/>
        </p:nvSpPr>
        <p:spPr>
          <a:xfrm rot="5400000">
            <a:off x="1907987" y="3301286"/>
            <a:ext cx="3360420" cy="13716"/>
          </a:xfrm>
          <a:custGeom>
            <a:avLst/>
            <a:gdLst/>
            <a:ahLst/>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cmpd="sng">
            <a:solidFill>
              <a:schemeClr val="accent2"/>
            </a:solidFill>
            <a:prstDash val="solid"/>
            <a:round/>
            <a:headEnd type="none" w="sm" len="sm"/>
            <a:tailEnd type="none" w="sm" len="sm"/>
          </a:ln>
        </p:spPr>
        <p:txBody>
          <a:bodyPr spcFirstLastPara="1" wrap="square" lIns="68569" tIns="34275" rIns="68569" bIns="34275" anchor="ctr" anchorCtr="0">
            <a:noAutofit/>
          </a:bodyPr>
          <a:lstStyle/>
          <a:p>
            <a:pPr algn="ctr" defTabSz="685800">
              <a:buClr>
                <a:srgbClr val="000000"/>
              </a:buClr>
            </a:pPr>
            <a:endParaRPr sz="1350" kern="0">
              <a:solidFill>
                <a:srgbClr val="FFFFFF"/>
              </a:solidFill>
              <a:latin typeface="Georgia"/>
              <a:ea typeface="Georgia"/>
              <a:cs typeface="Georgia"/>
              <a:sym typeface="Georgia"/>
            </a:endParaRPr>
          </a:p>
        </p:txBody>
      </p:sp>
      <p:sp>
        <p:nvSpPr>
          <p:cNvPr id="243" name="Google Shape;243;p15"/>
          <p:cNvSpPr txBox="1">
            <a:spLocks noGrp="1"/>
          </p:cNvSpPr>
          <p:nvPr>
            <p:ph type="body" idx="1"/>
          </p:nvPr>
        </p:nvSpPr>
        <p:spPr>
          <a:xfrm>
            <a:off x="3844814" y="1271318"/>
            <a:ext cx="4668251" cy="4073652"/>
          </a:xfrm>
          <a:prstGeom prst="rect">
            <a:avLst/>
          </a:prstGeom>
          <a:noFill/>
          <a:ln>
            <a:noFill/>
          </a:ln>
        </p:spPr>
        <p:txBody>
          <a:bodyPr spcFirstLastPara="1" wrap="square" lIns="68569" tIns="34275" rIns="68569" bIns="34275" anchor="ctr" anchorCtr="0">
            <a:normAutofit/>
          </a:bodyPr>
          <a:lstStyle/>
          <a:p>
            <a:pPr marL="171450" indent="-171450">
              <a:spcBef>
                <a:spcPts val="0"/>
              </a:spcBef>
              <a:buSzPts val="2200"/>
            </a:pPr>
            <a:r>
              <a:rPr lang="en-US" sz="1650"/>
              <a:t>Artículo 1.- Créase la Superintendencia del Medio Ambiente, como un servicio público funcionalmente descentralizado, dotado de personalidad jurídica y patrimonio propio, sometido a la supervigilancia del Presidente de la República a través del Ministerio del Medio Ambiente. (Ley 20.417) </a:t>
            </a:r>
            <a:endParaRPr/>
          </a:p>
          <a:p>
            <a:pPr marL="171450" indent="-171450">
              <a:buSzPts val="2200"/>
            </a:pPr>
            <a:r>
              <a:rPr lang="en-US" sz="1650"/>
              <a:t>Artículo 80.- Créase el Servicio de Evaluación Ambiental como servicio público funcionalmente descentralizado, con personalidad jurídica y patrimonio propio, y sometido a la supervigilancia del Presidente de la República a través del Ministerio del Medio Ambiente. (Ley 19.300) </a:t>
            </a:r>
            <a:endParaRPr sz="165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47"/>
        <p:cNvGrpSpPr/>
        <p:nvPr/>
      </p:nvGrpSpPr>
      <p:grpSpPr>
        <a:xfrm>
          <a:off x="0" y="0"/>
          <a:ext cx="0" cy="0"/>
          <a:chOff x="0" y="0"/>
          <a:chExt cx="0" cy="0"/>
        </a:xfrm>
      </p:grpSpPr>
      <p:sp>
        <p:nvSpPr>
          <p:cNvPr id="248" name="Google Shape;248;p16"/>
          <p:cNvSpPr txBox="1">
            <a:spLocks noGrp="1"/>
          </p:cNvSpPr>
          <p:nvPr>
            <p:ph type="title"/>
          </p:nvPr>
        </p:nvSpPr>
        <p:spPr>
          <a:xfrm>
            <a:off x="3724073" y="1329201"/>
            <a:ext cx="4939868" cy="964620"/>
          </a:xfrm>
          <a:prstGeom prst="rect">
            <a:avLst/>
          </a:prstGeom>
          <a:noFill/>
          <a:ln>
            <a:noFill/>
          </a:ln>
        </p:spPr>
        <p:txBody>
          <a:bodyPr spcFirstLastPara="1" wrap="square" lIns="68569" tIns="34275" rIns="68569" bIns="34275" anchor="b" anchorCtr="0">
            <a:normAutofit/>
          </a:bodyPr>
          <a:lstStyle/>
          <a:p>
            <a:pPr>
              <a:buSzPts val="4100"/>
            </a:pPr>
            <a:r>
              <a:rPr lang="en-US" sz="3075"/>
              <a:t>Normas de procedimiento</a:t>
            </a:r>
            <a:endParaRPr/>
          </a:p>
        </p:txBody>
      </p:sp>
      <p:sp>
        <p:nvSpPr>
          <p:cNvPr id="249" name="Google Shape;249;p16"/>
          <p:cNvSpPr txBox="1">
            <a:spLocks noGrp="1"/>
          </p:cNvSpPr>
          <p:nvPr>
            <p:ph type="body" idx="1"/>
          </p:nvPr>
        </p:nvSpPr>
        <p:spPr>
          <a:xfrm>
            <a:off x="3724074" y="2686051"/>
            <a:ext cx="4939867" cy="2839064"/>
          </a:xfrm>
          <a:prstGeom prst="rect">
            <a:avLst/>
          </a:prstGeom>
          <a:noFill/>
          <a:ln>
            <a:noFill/>
          </a:ln>
        </p:spPr>
        <p:txBody>
          <a:bodyPr spcFirstLastPara="1" wrap="square" lIns="68569" tIns="34275" rIns="68569" bIns="34275" anchor="t" anchorCtr="0">
            <a:normAutofit/>
          </a:bodyPr>
          <a:lstStyle/>
          <a:p>
            <a:pPr marL="171450" indent="-171450">
              <a:spcBef>
                <a:spcPts val="0"/>
              </a:spcBef>
              <a:buSzPts val="2000"/>
            </a:pPr>
            <a:r>
              <a:rPr lang="en-US" sz="1500"/>
              <a:t>Responden a la pregunta sobre cómo se lleva a cabo la potestad</a:t>
            </a:r>
            <a:endParaRPr/>
          </a:p>
          <a:p>
            <a:pPr marL="514350" lvl="1" indent="-171450">
              <a:buSzPts val="2000"/>
            </a:pPr>
            <a:r>
              <a:rPr lang="en-US" sz="1500"/>
              <a:t>Normas de procedimiento internas</a:t>
            </a:r>
            <a:endParaRPr/>
          </a:p>
          <a:p>
            <a:pPr marL="514350" lvl="1" indent="-171450">
              <a:buSzPts val="2000"/>
            </a:pPr>
            <a:r>
              <a:rPr lang="en-US" sz="1500"/>
              <a:t>Normas de procedimiento externas </a:t>
            </a:r>
            <a:endParaRPr/>
          </a:p>
        </p:txBody>
      </p:sp>
      <p:pic>
        <p:nvPicPr>
          <p:cNvPr id="250" name="Google Shape;250;p16" descr="Gentle accent, 1934 - Wassily Kandinsky"/>
          <p:cNvPicPr preferRelativeResize="0"/>
          <p:nvPr/>
        </p:nvPicPr>
        <p:blipFill rotWithShape="1">
          <a:blip r:embed="rId3">
            <a:alphaModFix/>
          </a:blip>
          <a:srcRect l="15081" r="14139"/>
          <a:stretch/>
        </p:blipFill>
        <p:spPr>
          <a:xfrm>
            <a:off x="16" y="857257"/>
            <a:ext cx="3476678" cy="5143493"/>
          </a:xfrm>
          <a:prstGeom prst="rect">
            <a:avLst/>
          </a:prstGeom>
          <a:noFill/>
          <a:ln>
            <a:noFill/>
          </a:ln>
        </p:spPr>
      </p:pic>
      <p:cxnSp>
        <p:nvCxnSpPr>
          <p:cNvPr id="251" name="Google Shape;251;p16"/>
          <p:cNvCxnSpPr/>
          <p:nvPr/>
        </p:nvCxnSpPr>
        <p:spPr>
          <a:xfrm>
            <a:off x="3810701" y="2443588"/>
            <a:ext cx="4732020" cy="0"/>
          </a:xfrm>
          <a:prstGeom prst="straightConnector1">
            <a:avLst/>
          </a:prstGeom>
          <a:noFill/>
          <a:ln w="19050" cap="flat" cmpd="sng">
            <a:solidFill>
              <a:srgbClr val="EEF27E"/>
            </a:solidFill>
            <a:prstDash val="solid"/>
            <a:miter lim="800000"/>
            <a:headEnd type="none" w="sm" len="sm"/>
            <a:tailEnd type="none" w="sm" len="sm"/>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55"/>
        <p:cNvGrpSpPr/>
        <p:nvPr/>
      </p:nvGrpSpPr>
      <p:grpSpPr>
        <a:xfrm>
          <a:off x="0" y="0"/>
          <a:ext cx="0" cy="0"/>
          <a:chOff x="0" y="0"/>
          <a:chExt cx="0" cy="0"/>
        </a:xfrm>
      </p:grpSpPr>
      <p:sp>
        <p:nvSpPr>
          <p:cNvPr id="256" name="Google Shape;256;p17"/>
          <p:cNvSpPr/>
          <p:nvPr/>
        </p:nvSpPr>
        <p:spPr>
          <a:xfrm>
            <a:off x="0" y="857250"/>
            <a:ext cx="9141714" cy="5143500"/>
          </a:xfrm>
          <a:prstGeom prst="rect">
            <a:avLst/>
          </a:prstGeom>
          <a:solidFill>
            <a:schemeClr val="lt1"/>
          </a:solidFill>
          <a:ln>
            <a:noFill/>
          </a:ln>
        </p:spPr>
        <p:txBody>
          <a:bodyPr spcFirstLastPara="1" wrap="square" lIns="68569" tIns="34275" rIns="68569" bIns="34275" anchor="ctr" anchorCtr="0">
            <a:noAutofit/>
          </a:bodyPr>
          <a:lstStyle/>
          <a:p>
            <a:pPr algn="ctr" defTabSz="685800">
              <a:buClr>
                <a:srgbClr val="000000"/>
              </a:buClr>
            </a:pPr>
            <a:endParaRPr sz="1350" kern="0">
              <a:solidFill>
                <a:srgbClr val="FFFFFF"/>
              </a:solidFill>
              <a:latin typeface="Georgia"/>
              <a:ea typeface="Georgia"/>
              <a:cs typeface="Georgia"/>
              <a:sym typeface="Georgia"/>
            </a:endParaRPr>
          </a:p>
        </p:txBody>
      </p:sp>
      <p:grpSp>
        <p:nvGrpSpPr>
          <p:cNvPr id="257" name="Google Shape;257;p17"/>
          <p:cNvGrpSpPr/>
          <p:nvPr/>
        </p:nvGrpSpPr>
        <p:grpSpPr>
          <a:xfrm flipH="1">
            <a:off x="400776" y="1280188"/>
            <a:ext cx="3089949" cy="4483961"/>
            <a:chOff x="7513372" y="803186"/>
            <a:chExt cx="4163968" cy="5978614"/>
          </a:xfrm>
        </p:grpSpPr>
        <p:sp>
          <p:nvSpPr>
            <p:cNvPr id="258" name="Google Shape;258;p17"/>
            <p:cNvSpPr/>
            <p:nvPr/>
          </p:nvSpPr>
          <p:spPr>
            <a:xfrm>
              <a:off x="10989586" y="1070835"/>
              <a:ext cx="687754" cy="5710965"/>
            </a:xfrm>
            <a:custGeom>
              <a:avLst/>
              <a:gdLst/>
              <a:ahLst/>
              <a:cxnLst/>
              <a:rect l="l" t="t" r="r" b="b"/>
              <a:pathLst>
                <a:path w="414" h="2447" extrusionOk="0">
                  <a:moveTo>
                    <a:pt x="414" y="2447"/>
                  </a:moveTo>
                  <a:lnTo>
                    <a:pt x="0" y="2247"/>
                  </a:lnTo>
                  <a:lnTo>
                    <a:pt x="0" y="0"/>
                  </a:lnTo>
                  <a:lnTo>
                    <a:pt x="414" y="200"/>
                  </a:lnTo>
                  <a:lnTo>
                    <a:pt x="414" y="2447"/>
                  </a:lnTo>
                  <a:close/>
                </a:path>
              </a:pathLst>
            </a:custGeom>
            <a:solidFill>
              <a:srgbClr val="B4176D"/>
            </a:solidFill>
            <a:ln>
              <a:noFill/>
            </a:ln>
          </p:spPr>
          <p:txBody>
            <a:bodyPr spcFirstLastPara="1" wrap="square" lIns="68569" tIns="34275" rIns="68569" bIns="34275" anchor="t" anchorCtr="0">
              <a:noAutofit/>
            </a:bodyPr>
            <a:lstStyle/>
            <a:p>
              <a:pPr defTabSz="685800">
                <a:buClr>
                  <a:srgbClr val="000000"/>
                </a:buClr>
              </a:pPr>
              <a:endParaRPr sz="1350" kern="0">
                <a:solidFill>
                  <a:srgbClr val="000000"/>
                </a:solidFill>
                <a:latin typeface="Georgia"/>
                <a:ea typeface="Georgia"/>
                <a:cs typeface="Georgia"/>
                <a:sym typeface="Georgia"/>
              </a:endParaRPr>
            </a:p>
          </p:txBody>
        </p:sp>
        <p:sp>
          <p:nvSpPr>
            <p:cNvPr id="259" name="Google Shape;259;p17"/>
            <p:cNvSpPr/>
            <p:nvPr/>
          </p:nvSpPr>
          <p:spPr>
            <a:xfrm>
              <a:off x="10988949" y="803186"/>
              <a:ext cx="409371" cy="5521414"/>
            </a:xfrm>
            <a:custGeom>
              <a:avLst/>
              <a:gdLst/>
              <a:ahLst/>
              <a:cxnLst/>
              <a:rect l="l" t="t" r="r" b="b"/>
              <a:pathLst>
                <a:path w="209" h="2358" extrusionOk="0">
                  <a:moveTo>
                    <a:pt x="209" y="2246"/>
                  </a:moveTo>
                  <a:lnTo>
                    <a:pt x="0" y="2358"/>
                  </a:lnTo>
                  <a:lnTo>
                    <a:pt x="0" y="111"/>
                  </a:lnTo>
                  <a:lnTo>
                    <a:pt x="209" y="0"/>
                  </a:lnTo>
                  <a:lnTo>
                    <a:pt x="209" y="2246"/>
                  </a:lnTo>
                  <a:close/>
                </a:path>
              </a:pathLst>
            </a:custGeom>
            <a:solidFill>
              <a:srgbClr val="780F49"/>
            </a:solidFill>
            <a:ln>
              <a:noFill/>
            </a:ln>
          </p:spPr>
          <p:txBody>
            <a:bodyPr spcFirstLastPara="1" wrap="square" lIns="68569" tIns="34275" rIns="68569" bIns="34275" anchor="t" anchorCtr="0">
              <a:noAutofit/>
            </a:bodyPr>
            <a:lstStyle/>
            <a:p>
              <a:pPr defTabSz="685800">
                <a:buClr>
                  <a:srgbClr val="000000"/>
                </a:buClr>
              </a:pPr>
              <a:endParaRPr sz="1350" kern="0">
                <a:solidFill>
                  <a:srgbClr val="000000"/>
                </a:solidFill>
                <a:latin typeface="Georgia"/>
                <a:ea typeface="Georgia"/>
                <a:cs typeface="Georgia"/>
                <a:sym typeface="Georgia"/>
              </a:endParaRPr>
            </a:p>
          </p:txBody>
        </p:sp>
        <p:sp>
          <p:nvSpPr>
            <p:cNvPr id="260" name="Google Shape;260;p17"/>
            <p:cNvSpPr/>
            <p:nvPr/>
          </p:nvSpPr>
          <p:spPr>
            <a:xfrm>
              <a:off x="7513372" y="804101"/>
              <a:ext cx="3880238" cy="5251646"/>
            </a:xfrm>
            <a:prstGeom prst="rect">
              <a:avLst/>
            </a:prstGeom>
            <a:solidFill>
              <a:schemeClr val="accent1"/>
            </a:solidFill>
            <a:ln>
              <a:noFill/>
            </a:ln>
          </p:spPr>
          <p:txBody>
            <a:bodyPr spcFirstLastPara="1" wrap="square" lIns="68569" tIns="34275" rIns="68569" bIns="34275" anchor="t" anchorCtr="0">
              <a:noAutofit/>
            </a:bodyPr>
            <a:lstStyle/>
            <a:p>
              <a:pPr defTabSz="685800">
                <a:buClr>
                  <a:srgbClr val="000000"/>
                </a:buClr>
              </a:pPr>
              <a:endParaRPr sz="1350" kern="0">
                <a:solidFill>
                  <a:srgbClr val="000000"/>
                </a:solidFill>
                <a:latin typeface="Georgia"/>
                <a:ea typeface="Georgia"/>
                <a:cs typeface="Georgia"/>
                <a:sym typeface="Georgia"/>
              </a:endParaRPr>
            </a:p>
          </p:txBody>
        </p:sp>
      </p:grpSp>
      <p:sp>
        <p:nvSpPr>
          <p:cNvPr id="261" name="Google Shape;261;p17"/>
          <p:cNvSpPr txBox="1">
            <a:spLocks noGrp="1"/>
          </p:cNvSpPr>
          <p:nvPr>
            <p:ph type="title"/>
          </p:nvPr>
        </p:nvSpPr>
        <p:spPr>
          <a:xfrm>
            <a:off x="823852" y="1521489"/>
            <a:ext cx="2422352" cy="3468452"/>
          </a:xfrm>
          <a:prstGeom prst="rect">
            <a:avLst/>
          </a:prstGeom>
          <a:noFill/>
          <a:ln>
            <a:noFill/>
          </a:ln>
        </p:spPr>
        <p:txBody>
          <a:bodyPr spcFirstLastPara="1" wrap="square" lIns="68569" tIns="34275" rIns="68569" bIns="34275" anchor="ctr" anchorCtr="0">
            <a:normAutofit/>
          </a:bodyPr>
          <a:lstStyle/>
          <a:p>
            <a:pPr>
              <a:buClr>
                <a:srgbClr val="FFFFFF"/>
              </a:buClr>
              <a:buSzPts val="3700"/>
            </a:pPr>
            <a:r>
              <a:rPr lang="en-US" sz="2775">
                <a:solidFill>
                  <a:srgbClr val="FFFFFF"/>
                </a:solidFill>
              </a:rPr>
              <a:t>Normas internas de procedimiento en materia ambiental (ejemplos) </a:t>
            </a:r>
            <a:endParaRPr/>
          </a:p>
        </p:txBody>
      </p:sp>
      <p:sp>
        <p:nvSpPr>
          <p:cNvPr id="262" name="Google Shape;262;p17"/>
          <p:cNvSpPr txBox="1">
            <a:spLocks noGrp="1"/>
          </p:cNvSpPr>
          <p:nvPr>
            <p:ph type="body" idx="1"/>
          </p:nvPr>
        </p:nvSpPr>
        <p:spPr>
          <a:xfrm>
            <a:off x="3734031" y="1521489"/>
            <a:ext cx="4893915" cy="3462637"/>
          </a:xfrm>
          <a:prstGeom prst="rect">
            <a:avLst/>
          </a:prstGeom>
          <a:noFill/>
          <a:ln>
            <a:noFill/>
          </a:ln>
        </p:spPr>
        <p:txBody>
          <a:bodyPr spcFirstLastPara="1" wrap="square" lIns="68569" tIns="34275" rIns="68569" bIns="34275" anchor="ctr" anchorCtr="0">
            <a:normAutofit/>
          </a:bodyPr>
          <a:lstStyle/>
          <a:p>
            <a:pPr marL="171450" indent="-171450">
              <a:spcBef>
                <a:spcPts val="0"/>
              </a:spcBef>
              <a:buSzPts val="1700"/>
            </a:pPr>
            <a:r>
              <a:rPr lang="en-US" sz="1275" b="1"/>
              <a:t>Normas del procedimiento en el SEIA</a:t>
            </a:r>
            <a:endParaRPr/>
          </a:p>
          <a:p>
            <a:pPr marL="0" indent="0">
              <a:buSzPts val="1700"/>
              <a:buNone/>
            </a:pPr>
            <a:r>
              <a:rPr lang="en-US" sz="1275"/>
              <a:t> Artículo 9º bis.- La Comisión a la cual se refiere el artículo 86 o el Director Ejecutivo, en su caso, deberán aprobar o rechazar un proyecto o actividad sometido al Sistema de Evaluación de Impacto Ambiental sólo en virtud del Informe Consolidado de Evaluación en lo que dice relación con los aspectos normados en la legislación ambiental vigente. (Ley 19.300)</a:t>
            </a:r>
            <a:endParaRPr sz="1275"/>
          </a:p>
          <a:p>
            <a:pPr marL="171450" indent="-171450">
              <a:buSzPts val="1700"/>
            </a:pPr>
            <a:r>
              <a:rPr lang="en-US" sz="1275" b="1"/>
              <a:t>Normas de procedimiento administrativo sancionador en la SMA </a:t>
            </a:r>
            <a:endParaRPr/>
          </a:p>
          <a:p>
            <a:pPr marL="0" indent="0">
              <a:buSzPts val="1700"/>
              <a:buNone/>
            </a:pPr>
            <a:r>
              <a:rPr lang="en-US" sz="1275"/>
              <a:t>Artículo 22.- La Superintendencia realizará la ejecución de las inspecciones, mediciones y análisis que se requieran para el cumplimiento de los programas y subprogramas de fiscalización, como también encomendará dichas acciones a los organismos sectoriales, cuando corresponda. (Ley 20.417) </a:t>
            </a:r>
            <a:endParaRPr sz="1275"/>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6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66"/>
        <p:cNvGrpSpPr/>
        <p:nvPr/>
      </p:nvGrpSpPr>
      <p:grpSpPr>
        <a:xfrm>
          <a:off x="0" y="0"/>
          <a:ext cx="0" cy="0"/>
          <a:chOff x="0" y="0"/>
          <a:chExt cx="0" cy="0"/>
        </a:xfrm>
      </p:grpSpPr>
      <p:sp>
        <p:nvSpPr>
          <p:cNvPr id="267" name="Google Shape;267;p18"/>
          <p:cNvSpPr/>
          <p:nvPr/>
        </p:nvSpPr>
        <p:spPr>
          <a:xfrm>
            <a:off x="0" y="857250"/>
            <a:ext cx="9141714" cy="5143500"/>
          </a:xfrm>
          <a:prstGeom prst="rect">
            <a:avLst/>
          </a:prstGeom>
          <a:solidFill>
            <a:schemeClr val="lt1"/>
          </a:solidFill>
          <a:ln>
            <a:noFill/>
          </a:ln>
        </p:spPr>
        <p:txBody>
          <a:bodyPr spcFirstLastPara="1" wrap="square" lIns="68569" tIns="34275" rIns="68569" bIns="34275" anchor="ctr" anchorCtr="0">
            <a:noAutofit/>
          </a:bodyPr>
          <a:lstStyle/>
          <a:p>
            <a:pPr algn="ctr" defTabSz="685800">
              <a:buClr>
                <a:srgbClr val="000000"/>
              </a:buClr>
            </a:pPr>
            <a:endParaRPr sz="1350" kern="0">
              <a:solidFill>
                <a:srgbClr val="FFFFFF"/>
              </a:solidFill>
              <a:latin typeface="Georgia"/>
              <a:ea typeface="Georgia"/>
              <a:cs typeface="Georgia"/>
              <a:sym typeface="Georgia"/>
            </a:endParaRPr>
          </a:p>
        </p:txBody>
      </p:sp>
      <p:grpSp>
        <p:nvGrpSpPr>
          <p:cNvPr id="268" name="Google Shape;268;p18"/>
          <p:cNvGrpSpPr/>
          <p:nvPr/>
        </p:nvGrpSpPr>
        <p:grpSpPr>
          <a:xfrm flipH="1">
            <a:off x="400776" y="1280188"/>
            <a:ext cx="3089949" cy="4483961"/>
            <a:chOff x="7513372" y="803186"/>
            <a:chExt cx="4163968" cy="5978614"/>
          </a:xfrm>
        </p:grpSpPr>
        <p:sp>
          <p:nvSpPr>
            <p:cNvPr id="269" name="Google Shape;269;p18"/>
            <p:cNvSpPr/>
            <p:nvPr/>
          </p:nvSpPr>
          <p:spPr>
            <a:xfrm>
              <a:off x="10989586" y="1070835"/>
              <a:ext cx="687754" cy="5710965"/>
            </a:xfrm>
            <a:custGeom>
              <a:avLst/>
              <a:gdLst/>
              <a:ahLst/>
              <a:cxnLst/>
              <a:rect l="l" t="t" r="r" b="b"/>
              <a:pathLst>
                <a:path w="414" h="2447" extrusionOk="0">
                  <a:moveTo>
                    <a:pt x="414" y="2447"/>
                  </a:moveTo>
                  <a:lnTo>
                    <a:pt x="0" y="2247"/>
                  </a:lnTo>
                  <a:lnTo>
                    <a:pt x="0" y="0"/>
                  </a:lnTo>
                  <a:lnTo>
                    <a:pt x="414" y="200"/>
                  </a:lnTo>
                  <a:lnTo>
                    <a:pt x="414" y="2447"/>
                  </a:lnTo>
                  <a:close/>
                </a:path>
              </a:pathLst>
            </a:custGeom>
            <a:solidFill>
              <a:srgbClr val="B4176D"/>
            </a:solidFill>
            <a:ln>
              <a:noFill/>
            </a:ln>
          </p:spPr>
          <p:txBody>
            <a:bodyPr spcFirstLastPara="1" wrap="square" lIns="68569" tIns="34275" rIns="68569" bIns="34275" anchor="t" anchorCtr="0">
              <a:noAutofit/>
            </a:bodyPr>
            <a:lstStyle/>
            <a:p>
              <a:pPr defTabSz="685800">
                <a:buClr>
                  <a:srgbClr val="000000"/>
                </a:buClr>
              </a:pPr>
              <a:endParaRPr sz="1350" kern="0">
                <a:solidFill>
                  <a:srgbClr val="000000"/>
                </a:solidFill>
                <a:latin typeface="Georgia"/>
                <a:ea typeface="Georgia"/>
                <a:cs typeface="Georgia"/>
                <a:sym typeface="Georgia"/>
              </a:endParaRPr>
            </a:p>
          </p:txBody>
        </p:sp>
        <p:sp>
          <p:nvSpPr>
            <p:cNvPr id="270" name="Google Shape;270;p18"/>
            <p:cNvSpPr/>
            <p:nvPr/>
          </p:nvSpPr>
          <p:spPr>
            <a:xfrm>
              <a:off x="10988949" y="803186"/>
              <a:ext cx="409371" cy="5521414"/>
            </a:xfrm>
            <a:custGeom>
              <a:avLst/>
              <a:gdLst/>
              <a:ahLst/>
              <a:cxnLst/>
              <a:rect l="l" t="t" r="r" b="b"/>
              <a:pathLst>
                <a:path w="209" h="2358" extrusionOk="0">
                  <a:moveTo>
                    <a:pt x="209" y="2246"/>
                  </a:moveTo>
                  <a:lnTo>
                    <a:pt x="0" y="2358"/>
                  </a:lnTo>
                  <a:lnTo>
                    <a:pt x="0" y="111"/>
                  </a:lnTo>
                  <a:lnTo>
                    <a:pt x="209" y="0"/>
                  </a:lnTo>
                  <a:lnTo>
                    <a:pt x="209" y="2246"/>
                  </a:lnTo>
                  <a:close/>
                </a:path>
              </a:pathLst>
            </a:custGeom>
            <a:solidFill>
              <a:srgbClr val="780F49"/>
            </a:solidFill>
            <a:ln>
              <a:noFill/>
            </a:ln>
          </p:spPr>
          <p:txBody>
            <a:bodyPr spcFirstLastPara="1" wrap="square" lIns="68569" tIns="34275" rIns="68569" bIns="34275" anchor="t" anchorCtr="0">
              <a:noAutofit/>
            </a:bodyPr>
            <a:lstStyle/>
            <a:p>
              <a:pPr defTabSz="685800">
                <a:buClr>
                  <a:srgbClr val="000000"/>
                </a:buClr>
              </a:pPr>
              <a:endParaRPr sz="1350" kern="0">
                <a:solidFill>
                  <a:srgbClr val="000000"/>
                </a:solidFill>
                <a:latin typeface="Georgia"/>
                <a:ea typeface="Georgia"/>
                <a:cs typeface="Georgia"/>
                <a:sym typeface="Georgia"/>
              </a:endParaRPr>
            </a:p>
          </p:txBody>
        </p:sp>
        <p:sp>
          <p:nvSpPr>
            <p:cNvPr id="271" name="Google Shape;271;p18"/>
            <p:cNvSpPr/>
            <p:nvPr/>
          </p:nvSpPr>
          <p:spPr>
            <a:xfrm>
              <a:off x="7513372" y="804101"/>
              <a:ext cx="3880238" cy="5251646"/>
            </a:xfrm>
            <a:prstGeom prst="rect">
              <a:avLst/>
            </a:prstGeom>
            <a:solidFill>
              <a:schemeClr val="accent1"/>
            </a:solidFill>
            <a:ln>
              <a:noFill/>
            </a:ln>
          </p:spPr>
          <p:txBody>
            <a:bodyPr spcFirstLastPara="1" wrap="square" lIns="68569" tIns="34275" rIns="68569" bIns="34275" anchor="t" anchorCtr="0">
              <a:noAutofit/>
            </a:bodyPr>
            <a:lstStyle/>
            <a:p>
              <a:pPr defTabSz="685800">
                <a:buClr>
                  <a:srgbClr val="000000"/>
                </a:buClr>
              </a:pPr>
              <a:endParaRPr sz="1350" kern="0">
                <a:solidFill>
                  <a:srgbClr val="000000"/>
                </a:solidFill>
                <a:latin typeface="Georgia"/>
                <a:ea typeface="Georgia"/>
                <a:cs typeface="Georgia"/>
                <a:sym typeface="Georgia"/>
              </a:endParaRPr>
            </a:p>
          </p:txBody>
        </p:sp>
      </p:grpSp>
      <p:sp>
        <p:nvSpPr>
          <p:cNvPr id="272" name="Google Shape;272;p18"/>
          <p:cNvSpPr txBox="1">
            <a:spLocks noGrp="1"/>
          </p:cNvSpPr>
          <p:nvPr>
            <p:ph type="title"/>
          </p:nvPr>
        </p:nvSpPr>
        <p:spPr>
          <a:xfrm>
            <a:off x="823852" y="1521489"/>
            <a:ext cx="2422352" cy="3468452"/>
          </a:xfrm>
          <a:prstGeom prst="rect">
            <a:avLst/>
          </a:prstGeom>
          <a:noFill/>
          <a:ln>
            <a:noFill/>
          </a:ln>
        </p:spPr>
        <p:txBody>
          <a:bodyPr spcFirstLastPara="1" wrap="square" lIns="68569" tIns="34275" rIns="68569" bIns="34275" anchor="ctr" anchorCtr="0">
            <a:normAutofit/>
          </a:bodyPr>
          <a:lstStyle/>
          <a:p>
            <a:pPr>
              <a:buClr>
                <a:srgbClr val="FFFFFF"/>
              </a:buClr>
              <a:buSzPts val="3700"/>
            </a:pPr>
            <a:r>
              <a:rPr lang="en-US" sz="2775">
                <a:solidFill>
                  <a:srgbClr val="FFFFFF"/>
                </a:solidFill>
              </a:rPr>
              <a:t>Normas internas de procedimiento en materia ambiental (ejemplos) </a:t>
            </a:r>
            <a:endParaRPr/>
          </a:p>
        </p:txBody>
      </p:sp>
      <p:sp>
        <p:nvSpPr>
          <p:cNvPr id="273" name="Google Shape;273;p18"/>
          <p:cNvSpPr txBox="1">
            <a:spLocks noGrp="1"/>
          </p:cNvSpPr>
          <p:nvPr>
            <p:ph type="body" idx="1"/>
          </p:nvPr>
        </p:nvSpPr>
        <p:spPr>
          <a:xfrm>
            <a:off x="3734031" y="1521489"/>
            <a:ext cx="4893915" cy="3462637"/>
          </a:xfrm>
          <a:prstGeom prst="rect">
            <a:avLst/>
          </a:prstGeom>
          <a:noFill/>
          <a:ln>
            <a:noFill/>
          </a:ln>
        </p:spPr>
        <p:txBody>
          <a:bodyPr spcFirstLastPara="1" wrap="square" lIns="68569" tIns="34275" rIns="68569" bIns="34275" anchor="ctr" anchorCtr="0">
            <a:normAutofit/>
          </a:bodyPr>
          <a:lstStyle/>
          <a:p>
            <a:pPr marL="171450" indent="-171450">
              <a:spcBef>
                <a:spcPts val="0"/>
              </a:spcBef>
            </a:pPr>
            <a:r>
              <a:rPr lang="en-US" sz="1350"/>
              <a:t>Normas de procedimiento externo en el SEIA </a:t>
            </a:r>
            <a:endParaRPr/>
          </a:p>
          <a:p>
            <a:pPr marL="0" indent="0">
              <a:buNone/>
            </a:pPr>
            <a:r>
              <a:rPr lang="en-US" sz="1350"/>
              <a:t>Artículo 29.- Cualquier persona, natural o jurídica, podrá formular observaciones al Estudio de Impacto Ambiental, ante el organismo competente, para lo cual dispondrán de un plazo de sesenta días, contado desde la respectiva publicación del extracto. (Ley 19.300) </a:t>
            </a:r>
            <a:endParaRPr sz="1350"/>
          </a:p>
          <a:p>
            <a:pPr marL="171450" indent="-171450"/>
            <a:r>
              <a:rPr lang="en-US" sz="1350"/>
              <a:t>Normas de procedimiento externo ante la SMA</a:t>
            </a:r>
            <a:endParaRPr/>
          </a:p>
          <a:p>
            <a:pPr marL="0" indent="0">
              <a:buNone/>
            </a:pPr>
            <a:r>
              <a:rPr lang="en-US" sz="1350"/>
              <a:t>Artículo 21.- Cualquier persona podrá denunciar ante la Superintendencia el incumplimiento de instrumentos de gestión ambiental y normas ambientales, debiendo ésta informar sobre los resultados de su denuncia en un plazo no superior a 60 días hábiles. (Ley 20.417) </a:t>
            </a:r>
            <a:endParaRPr sz="1350"/>
          </a:p>
          <a:p>
            <a:pPr marL="171450" indent="-90488">
              <a:buSzPts val="1700"/>
              <a:buNone/>
            </a:pPr>
            <a:endParaRPr sz="1275"/>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7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7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77"/>
        <p:cNvGrpSpPr/>
        <p:nvPr/>
      </p:nvGrpSpPr>
      <p:grpSpPr>
        <a:xfrm>
          <a:off x="0" y="0"/>
          <a:ext cx="0" cy="0"/>
          <a:chOff x="0" y="0"/>
          <a:chExt cx="0" cy="0"/>
        </a:xfrm>
      </p:grpSpPr>
      <p:sp>
        <p:nvSpPr>
          <p:cNvPr id="278" name="Google Shape;278;p19"/>
          <p:cNvSpPr txBox="1">
            <a:spLocks noGrp="1"/>
          </p:cNvSpPr>
          <p:nvPr>
            <p:ph type="title"/>
          </p:nvPr>
        </p:nvSpPr>
        <p:spPr>
          <a:xfrm>
            <a:off x="3910935" y="1329200"/>
            <a:ext cx="4817137" cy="1257452"/>
          </a:xfrm>
          <a:prstGeom prst="rect">
            <a:avLst/>
          </a:prstGeom>
          <a:noFill/>
          <a:ln>
            <a:noFill/>
          </a:ln>
        </p:spPr>
        <p:txBody>
          <a:bodyPr spcFirstLastPara="1" wrap="square" lIns="68569" tIns="34275" rIns="68569" bIns="34275" anchor="ctr" anchorCtr="0">
            <a:normAutofit fontScale="90000"/>
          </a:bodyPr>
          <a:lstStyle/>
          <a:p>
            <a:pPr>
              <a:buSzPts val="4400"/>
            </a:pPr>
            <a:r>
              <a:rPr lang="en-US"/>
              <a:t>Normas sustantivas</a:t>
            </a:r>
            <a:endParaRPr/>
          </a:p>
        </p:txBody>
      </p:sp>
      <p:sp>
        <p:nvSpPr>
          <p:cNvPr id="279" name="Google Shape;279;p19"/>
          <p:cNvSpPr/>
          <p:nvPr/>
        </p:nvSpPr>
        <p:spPr>
          <a:xfrm>
            <a:off x="0" y="857250"/>
            <a:ext cx="3477006" cy="5143500"/>
          </a:xfrm>
          <a:prstGeom prst="rect">
            <a:avLst/>
          </a:prstGeom>
          <a:solidFill>
            <a:srgbClr val="9E6050"/>
          </a:solidFill>
          <a:ln>
            <a:noFill/>
          </a:ln>
        </p:spPr>
        <p:txBody>
          <a:bodyPr spcFirstLastPara="1" wrap="square" lIns="68569" tIns="34275" rIns="68569" bIns="34275" anchor="ctr" anchorCtr="0">
            <a:noAutofit/>
          </a:bodyPr>
          <a:lstStyle/>
          <a:p>
            <a:pPr algn="ctr" defTabSz="685800">
              <a:buClr>
                <a:srgbClr val="000000"/>
              </a:buClr>
            </a:pPr>
            <a:endParaRPr sz="1350" kern="0">
              <a:solidFill>
                <a:srgbClr val="FFFFFF"/>
              </a:solidFill>
              <a:latin typeface="Georgia"/>
              <a:ea typeface="Georgia"/>
              <a:cs typeface="Georgia"/>
              <a:sym typeface="Georgia"/>
            </a:endParaRPr>
          </a:p>
        </p:txBody>
      </p:sp>
      <p:sp>
        <p:nvSpPr>
          <p:cNvPr id="280" name="Google Shape;280;p19"/>
          <p:cNvSpPr/>
          <p:nvPr/>
        </p:nvSpPr>
        <p:spPr>
          <a:xfrm>
            <a:off x="363474" y="1276806"/>
            <a:ext cx="2750058" cy="4304390"/>
          </a:xfrm>
          <a:prstGeom prst="roundRect">
            <a:avLst>
              <a:gd name="adj" fmla="val 0"/>
            </a:avLst>
          </a:prstGeom>
          <a:solidFill>
            <a:srgbClr val="FFFFFF"/>
          </a:solidFill>
          <a:ln w="9525" cap="flat" cmpd="sng">
            <a:solidFill>
              <a:srgbClr val="C8CACA"/>
            </a:solidFill>
            <a:prstDash val="solid"/>
            <a:miter lim="800000"/>
            <a:headEnd type="none" w="sm" len="sm"/>
            <a:tailEnd type="none" w="sm" len="sm"/>
          </a:ln>
          <a:effectLst>
            <a:outerShdw blurRad="57150" dist="19050" dir="5400000" algn="t" rotWithShape="0">
              <a:srgbClr val="000000">
                <a:alpha val="62745"/>
              </a:srgbClr>
            </a:outerShdw>
          </a:effectLst>
        </p:spPr>
        <p:txBody>
          <a:bodyPr spcFirstLastPara="1" wrap="square" lIns="68569" tIns="34275" rIns="68569" bIns="34275" anchor="ctr" anchorCtr="0">
            <a:noAutofit/>
          </a:bodyPr>
          <a:lstStyle/>
          <a:p>
            <a:pPr algn="ctr" defTabSz="685800">
              <a:buClr>
                <a:srgbClr val="000000"/>
              </a:buClr>
            </a:pPr>
            <a:endParaRPr sz="1350" kern="0">
              <a:solidFill>
                <a:srgbClr val="FFFFFF"/>
              </a:solidFill>
              <a:latin typeface="Georgia"/>
              <a:ea typeface="Georgia"/>
              <a:cs typeface="Georgia"/>
              <a:sym typeface="Georgia"/>
            </a:endParaRPr>
          </a:p>
        </p:txBody>
      </p:sp>
      <p:pic>
        <p:nvPicPr>
          <p:cNvPr id="281" name="Google Shape;281;p19"/>
          <p:cNvPicPr preferRelativeResize="0"/>
          <p:nvPr/>
        </p:nvPicPr>
        <p:blipFill rotWithShape="1">
          <a:blip r:embed="rId3">
            <a:alphaModFix/>
          </a:blip>
          <a:srcRect l="7039" r="16921" b="2"/>
          <a:stretch/>
        </p:blipFill>
        <p:spPr>
          <a:xfrm>
            <a:off x="486918" y="1399032"/>
            <a:ext cx="2503170" cy="4059936"/>
          </a:xfrm>
          <a:prstGeom prst="rect">
            <a:avLst/>
          </a:prstGeom>
          <a:noFill/>
          <a:ln>
            <a:noFill/>
          </a:ln>
        </p:spPr>
      </p:pic>
      <p:sp>
        <p:nvSpPr>
          <p:cNvPr id="282" name="Google Shape;282;p19"/>
          <p:cNvSpPr txBox="1">
            <a:spLocks noGrp="1"/>
          </p:cNvSpPr>
          <p:nvPr>
            <p:ph type="body" idx="1"/>
          </p:nvPr>
        </p:nvSpPr>
        <p:spPr>
          <a:xfrm>
            <a:off x="3910936" y="2686051"/>
            <a:ext cx="4817136" cy="2839064"/>
          </a:xfrm>
          <a:prstGeom prst="rect">
            <a:avLst/>
          </a:prstGeom>
          <a:noFill/>
          <a:ln>
            <a:noFill/>
          </a:ln>
        </p:spPr>
        <p:txBody>
          <a:bodyPr spcFirstLastPara="1" wrap="square" lIns="68569" tIns="34275" rIns="68569" bIns="34275" anchor="t" anchorCtr="0">
            <a:normAutofit/>
          </a:bodyPr>
          <a:lstStyle/>
          <a:p>
            <a:pPr marL="171450" indent="-171450">
              <a:spcBef>
                <a:spcPts val="0"/>
              </a:spcBef>
              <a:buSzPts val="2000"/>
            </a:pPr>
            <a:r>
              <a:rPr lang="en-US" sz="1500"/>
              <a:t>Responden al cuándo. </a:t>
            </a:r>
            <a:endParaRPr/>
          </a:p>
          <a:p>
            <a:pPr marL="514350" lvl="1" indent="-171450">
              <a:buSzPts val="2000"/>
            </a:pPr>
            <a:r>
              <a:rPr lang="en-US" sz="1500"/>
              <a:t>El cuando no es temporal, sino relativo a requisitos</a:t>
            </a:r>
            <a:endParaRPr/>
          </a:p>
          <a:p>
            <a:pPr marL="514350" lvl="1" indent="-171450">
              <a:buSzPts val="2000"/>
            </a:pPr>
            <a:r>
              <a:rPr lang="en-US" sz="1500"/>
              <a:t>Completan la idea de función</a:t>
            </a:r>
            <a:endParaRPr/>
          </a:p>
          <a:p>
            <a:pPr marL="514350" lvl="1" indent="-171450">
              <a:buSzPts val="2000"/>
            </a:pPr>
            <a:r>
              <a:rPr lang="en-US" sz="1500"/>
              <a:t>Delimitan la conceptualización de la función</a:t>
            </a:r>
            <a:endParaRPr/>
          </a:p>
          <a:p>
            <a:pPr marL="514350" lvl="1" indent="-171450">
              <a:buSzPts val="2000"/>
            </a:pPr>
            <a:r>
              <a:rPr lang="en-US" sz="1500"/>
              <a:t>Contienen lo que Hart denominó </a:t>
            </a:r>
            <a:r>
              <a:rPr lang="en-US" sz="1500" i="1"/>
              <a:t>normas primarias</a:t>
            </a:r>
            <a:r>
              <a:rPr lang="en-US" sz="1500"/>
              <a:t>: </a:t>
            </a:r>
            <a:endParaRPr/>
          </a:p>
          <a:p>
            <a:pPr marL="857250" lvl="2" indent="-171450">
              <a:buSzPts val="2000"/>
            </a:pPr>
            <a:r>
              <a:rPr lang="en-US"/>
              <a:t>“</a:t>
            </a:r>
            <a:r>
              <a:rPr lang="en-US" i="1"/>
              <a:t>las reglas primarias se encargan de lo que los individuos deben o no hacer</a:t>
            </a:r>
            <a:r>
              <a:rPr lang="en-US"/>
              <a:t>” </a:t>
            </a:r>
            <a:endParaRPr/>
          </a:p>
          <a:p>
            <a:pPr marL="171450" indent="-76200">
              <a:buSzPts val="2000"/>
              <a:buNone/>
            </a:pPr>
            <a:endParaRPr sz="15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8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8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8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8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8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286"/>
        <p:cNvGrpSpPr/>
        <p:nvPr/>
      </p:nvGrpSpPr>
      <p:grpSpPr>
        <a:xfrm>
          <a:off x="0" y="0"/>
          <a:ext cx="0" cy="0"/>
          <a:chOff x="0" y="0"/>
          <a:chExt cx="0" cy="0"/>
        </a:xfrm>
      </p:grpSpPr>
      <p:sp>
        <p:nvSpPr>
          <p:cNvPr id="287" name="Google Shape;287;p20"/>
          <p:cNvSpPr/>
          <p:nvPr/>
        </p:nvSpPr>
        <p:spPr>
          <a:xfrm>
            <a:off x="1143" y="857250"/>
            <a:ext cx="9141714" cy="5143500"/>
          </a:xfrm>
          <a:prstGeom prst="rect">
            <a:avLst/>
          </a:prstGeom>
          <a:solidFill>
            <a:schemeClr val="lt1"/>
          </a:solidFill>
          <a:ln>
            <a:noFill/>
          </a:ln>
        </p:spPr>
        <p:txBody>
          <a:bodyPr spcFirstLastPara="1" wrap="square" lIns="68569" tIns="34275" rIns="68569" bIns="34275" anchor="ctr" anchorCtr="0">
            <a:noAutofit/>
          </a:bodyPr>
          <a:lstStyle/>
          <a:p>
            <a:pPr algn="ctr" defTabSz="685800">
              <a:buClr>
                <a:srgbClr val="FFFFFF"/>
              </a:buClr>
              <a:buSzPts val="1800"/>
            </a:pPr>
            <a:endParaRPr sz="1350" kern="0">
              <a:solidFill>
                <a:srgbClr val="FFFFFF"/>
              </a:solidFill>
              <a:latin typeface="Calibri"/>
              <a:ea typeface="Calibri"/>
              <a:cs typeface="Calibri"/>
              <a:sym typeface="Calibri"/>
            </a:endParaRPr>
          </a:p>
        </p:txBody>
      </p:sp>
      <p:sp>
        <p:nvSpPr>
          <p:cNvPr id="288" name="Google Shape;288;p20"/>
          <p:cNvSpPr/>
          <p:nvPr/>
        </p:nvSpPr>
        <p:spPr>
          <a:xfrm>
            <a:off x="0" y="857250"/>
            <a:ext cx="3531870" cy="5143500"/>
          </a:xfrm>
          <a:prstGeom prst="rect">
            <a:avLst/>
          </a:prstGeom>
          <a:solidFill>
            <a:schemeClr val="dk1">
              <a:alpha val="80784"/>
            </a:schemeClr>
          </a:solidFill>
          <a:ln>
            <a:noFill/>
          </a:ln>
        </p:spPr>
        <p:txBody>
          <a:bodyPr spcFirstLastPara="1" wrap="square" lIns="68569" tIns="34275" rIns="68569" bIns="34275" anchor="ctr" anchorCtr="0">
            <a:noAutofit/>
          </a:bodyPr>
          <a:lstStyle/>
          <a:p>
            <a:pPr algn="ctr" defTabSz="685800">
              <a:buClr>
                <a:srgbClr val="FFFFFF"/>
              </a:buClr>
              <a:buSzPts val="1800"/>
            </a:pPr>
            <a:endParaRPr sz="1350" kern="0">
              <a:solidFill>
                <a:srgbClr val="FFFFFF"/>
              </a:solidFill>
              <a:latin typeface="Calibri"/>
              <a:ea typeface="Calibri"/>
              <a:cs typeface="Calibri"/>
              <a:sym typeface="Calibri"/>
            </a:endParaRPr>
          </a:p>
        </p:txBody>
      </p:sp>
      <p:sp>
        <p:nvSpPr>
          <p:cNvPr id="289" name="Google Shape;289;p20"/>
          <p:cNvSpPr/>
          <p:nvPr/>
        </p:nvSpPr>
        <p:spPr>
          <a:xfrm>
            <a:off x="1" y="857250"/>
            <a:ext cx="2463248" cy="5143500"/>
          </a:xfrm>
          <a:custGeom>
            <a:avLst/>
            <a:gdLst/>
            <a:ahLst/>
            <a:cxnLst/>
            <a:rect l="l" t="t" r="r" b="b"/>
            <a:pathLst>
              <a:path w="4319042" h="6858000" extrusionOk="0">
                <a:moveTo>
                  <a:pt x="0" y="0"/>
                </a:moveTo>
                <a:lnTo>
                  <a:pt x="1142888" y="0"/>
                </a:lnTo>
                <a:lnTo>
                  <a:pt x="4319042" y="6858000"/>
                </a:lnTo>
                <a:lnTo>
                  <a:pt x="0" y="6858000"/>
                </a:lnTo>
                <a:close/>
              </a:path>
            </a:pathLst>
          </a:custGeom>
          <a:solidFill>
            <a:schemeClr val="dk1">
              <a:alpha val="34901"/>
            </a:schemeClr>
          </a:solidFill>
          <a:ln>
            <a:noFill/>
          </a:ln>
        </p:spPr>
        <p:txBody>
          <a:bodyPr spcFirstLastPara="1" wrap="square" lIns="68569" tIns="34275" rIns="68569" bIns="34275" anchor="ctr" anchorCtr="0">
            <a:noAutofit/>
          </a:bodyPr>
          <a:lstStyle/>
          <a:p>
            <a:pPr algn="ctr" defTabSz="685800">
              <a:buClr>
                <a:srgbClr val="FFFFFF"/>
              </a:buClr>
              <a:buSzPts val="1800"/>
            </a:pPr>
            <a:endParaRPr sz="1350" kern="0">
              <a:solidFill>
                <a:srgbClr val="FFFFFF"/>
              </a:solidFill>
              <a:latin typeface="Calibri"/>
              <a:ea typeface="Calibri"/>
              <a:cs typeface="Calibri"/>
              <a:sym typeface="Calibri"/>
            </a:endParaRPr>
          </a:p>
        </p:txBody>
      </p:sp>
      <p:sp>
        <p:nvSpPr>
          <p:cNvPr id="290" name="Google Shape;290;p20"/>
          <p:cNvSpPr txBox="1">
            <a:spLocks noGrp="1"/>
          </p:cNvSpPr>
          <p:nvPr>
            <p:ph type="title"/>
          </p:nvPr>
        </p:nvSpPr>
        <p:spPr>
          <a:xfrm>
            <a:off x="603504" y="1337447"/>
            <a:ext cx="2463248" cy="3940883"/>
          </a:xfrm>
          <a:prstGeom prst="rect">
            <a:avLst/>
          </a:prstGeom>
          <a:noFill/>
          <a:ln>
            <a:noFill/>
          </a:ln>
        </p:spPr>
        <p:txBody>
          <a:bodyPr spcFirstLastPara="1" wrap="square" lIns="68569" tIns="34275" rIns="68569" bIns="34275" anchor="ctr" anchorCtr="0">
            <a:normAutofit fontScale="90000"/>
          </a:bodyPr>
          <a:lstStyle/>
          <a:p>
            <a:pPr>
              <a:buSzPts val="4400"/>
            </a:pPr>
            <a:r>
              <a:rPr lang="en-US"/>
              <a:t>Normas sustantivas en materia ambiental (ejemplos) </a:t>
            </a:r>
            <a:endParaRPr/>
          </a:p>
        </p:txBody>
      </p:sp>
      <p:sp>
        <p:nvSpPr>
          <p:cNvPr id="291" name="Google Shape;291;p20"/>
          <p:cNvSpPr txBox="1">
            <a:spLocks noGrp="1"/>
          </p:cNvSpPr>
          <p:nvPr>
            <p:ph type="body" idx="1"/>
          </p:nvPr>
        </p:nvSpPr>
        <p:spPr>
          <a:xfrm>
            <a:off x="4018788" y="1337447"/>
            <a:ext cx="4521708" cy="3940883"/>
          </a:xfrm>
          <a:prstGeom prst="rect">
            <a:avLst/>
          </a:prstGeom>
          <a:noFill/>
          <a:ln>
            <a:noFill/>
          </a:ln>
        </p:spPr>
        <p:txBody>
          <a:bodyPr spcFirstLastPara="1" wrap="square" lIns="68569" tIns="34275" rIns="68569" bIns="34275" anchor="ctr" anchorCtr="0">
            <a:normAutofit/>
          </a:bodyPr>
          <a:lstStyle/>
          <a:p>
            <a:pPr marL="0" indent="0">
              <a:spcBef>
                <a:spcPts val="0"/>
              </a:spcBef>
              <a:buClr>
                <a:schemeClr val="dk1"/>
              </a:buClr>
              <a:buSzPts val="2200"/>
              <a:buNone/>
            </a:pPr>
            <a:r>
              <a:rPr lang="en-US" sz="1650">
                <a:solidFill>
                  <a:schemeClr val="dk1"/>
                </a:solidFill>
              </a:rPr>
              <a:t>Artículo 3°.- Sin perjuicio de las sanciones que señale la ley, todo el que culposa o dolosamente cause daño al medio ambiente, estará obligado a repararlo materialmente, a su costo, si ello fuere posible, e indemnizarlo en conformidad a la ley. (Ley 19.300)</a:t>
            </a:r>
            <a:endParaRPr sz="165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295"/>
        <p:cNvGrpSpPr/>
        <p:nvPr/>
      </p:nvGrpSpPr>
      <p:grpSpPr>
        <a:xfrm>
          <a:off x="0" y="0"/>
          <a:ext cx="0" cy="0"/>
          <a:chOff x="0" y="0"/>
          <a:chExt cx="0" cy="0"/>
        </a:xfrm>
      </p:grpSpPr>
      <p:sp>
        <p:nvSpPr>
          <p:cNvPr id="296" name="Google Shape;296;p21"/>
          <p:cNvSpPr/>
          <p:nvPr/>
        </p:nvSpPr>
        <p:spPr>
          <a:xfrm>
            <a:off x="1143" y="857250"/>
            <a:ext cx="9141714" cy="5143500"/>
          </a:xfrm>
          <a:prstGeom prst="rect">
            <a:avLst/>
          </a:prstGeom>
          <a:solidFill>
            <a:schemeClr val="lt1"/>
          </a:solidFill>
          <a:ln>
            <a:noFill/>
          </a:ln>
        </p:spPr>
        <p:txBody>
          <a:bodyPr spcFirstLastPara="1" wrap="square" lIns="68569" tIns="34275" rIns="68569" bIns="34275" anchor="ctr" anchorCtr="0">
            <a:noAutofit/>
          </a:bodyPr>
          <a:lstStyle/>
          <a:p>
            <a:pPr algn="ctr" defTabSz="685800">
              <a:buClr>
                <a:srgbClr val="FFFFFF"/>
              </a:buClr>
              <a:buSzPts val="1800"/>
            </a:pPr>
            <a:endParaRPr sz="1350" kern="0">
              <a:solidFill>
                <a:srgbClr val="FFFFFF"/>
              </a:solidFill>
              <a:latin typeface="Calibri"/>
              <a:ea typeface="Calibri"/>
              <a:cs typeface="Calibri"/>
              <a:sym typeface="Calibri"/>
            </a:endParaRPr>
          </a:p>
        </p:txBody>
      </p:sp>
      <p:sp>
        <p:nvSpPr>
          <p:cNvPr id="297" name="Google Shape;297;p21"/>
          <p:cNvSpPr/>
          <p:nvPr/>
        </p:nvSpPr>
        <p:spPr>
          <a:xfrm>
            <a:off x="0" y="857250"/>
            <a:ext cx="3531870" cy="5143500"/>
          </a:xfrm>
          <a:prstGeom prst="rect">
            <a:avLst/>
          </a:prstGeom>
          <a:solidFill>
            <a:schemeClr val="dk1">
              <a:alpha val="80784"/>
            </a:schemeClr>
          </a:solidFill>
          <a:ln>
            <a:noFill/>
          </a:ln>
        </p:spPr>
        <p:txBody>
          <a:bodyPr spcFirstLastPara="1" wrap="square" lIns="68569" tIns="34275" rIns="68569" bIns="34275" anchor="ctr" anchorCtr="0">
            <a:noAutofit/>
          </a:bodyPr>
          <a:lstStyle/>
          <a:p>
            <a:pPr algn="ctr" defTabSz="685800">
              <a:buClr>
                <a:srgbClr val="FFFFFF"/>
              </a:buClr>
              <a:buSzPts val="1800"/>
            </a:pPr>
            <a:endParaRPr sz="1350" kern="0">
              <a:solidFill>
                <a:srgbClr val="FFFFFF"/>
              </a:solidFill>
              <a:latin typeface="Calibri"/>
              <a:ea typeface="Calibri"/>
              <a:cs typeface="Calibri"/>
              <a:sym typeface="Calibri"/>
            </a:endParaRPr>
          </a:p>
        </p:txBody>
      </p:sp>
      <p:sp>
        <p:nvSpPr>
          <p:cNvPr id="298" name="Google Shape;298;p21"/>
          <p:cNvSpPr/>
          <p:nvPr/>
        </p:nvSpPr>
        <p:spPr>
          <a:xfrm>
            <a:off x="1" y="857250"/>
            <a:ext cx="2463248" cy="5143500"/>
          </a:xfrm>
          <a:custGeom>
            <a:avLst/>
            <a:gdLst/>
            <a:ahLst/>
            <a:cxnLst/>
            <a:rect l="l" t="t" r="r" b="b"/>
            <a:pathLst>
              <a:path w="4319042" h="6858000" extrusionOk="0">
                <a:moveTo>
                  <a:pt x="0" y="0"/>
                </a:moveTo>
                <a:lnTo>
                  <a:pt x="1142888" y="0"/>
                </a:lnTo>
                <a:lnTo>
                  <a:pt x="4319042" y="6858000"/>
                </a:lnTo>
                <a:lnTo>
                  <a:pt x="0" y="6858000"/>
                </a:lnTo>
                <a:close/>
              </a:path>
            </a:pathLst>
          </a:custGeom>
          <a:solidFill>
            <a:schemeClr val="dk1">
              <a:alpha val="34901"/>
            </a:schemeClr>
          </a:solidFill>
          <a:ln>
            <a:noFill/>
          </a:ln>
        </p:spPr>
        <p:txBody>
          <a:bodyPr spcFirstLastPara="1" wrap="square" lIns="68569" tIns="34275" rIns="68569" bIns="34275" anchor="ctr" anchorCtr="0">
            <a:noAutofit/>
          </a:bodyPr>
          <a:lstStyle/>
          <a:p>
            <a:pPr algn="ctr" defTabSz="685800">
              <a:buClr>
                <a:srgbClr val="FFFFFF"/>
              </a:buClr>
              <a:buSzPts val="1800"/>
            </a:pPr>
            <a:endParaRPr sz="1350" kern="0">
              <a:solidFill>
                <a:srgbClr val="FFFFFF"/>
              </a:solidFill>
              <a:latin typeface="Calibri"/>
              <a:ea typeface="Calibri"/>
              <a:cs typeface="Calibri"/>
              <a:sym typeface="Calibri"/>
            </a:endParaRPr>
          </a:p>
        </p:txBody>
      </p:sp>
      <p:sp>
        <p:nvSpPr>
          <p:cNvPr id="299" name="Google Shape;299;p21"/>
          <p:cNvSpPr txBox="1">
            <a:spLocks noGrp="1"/>
          </p:cNvSpPr>
          <p:nvPr>
            <p:ph type="title"/>
          </p:nvPr>
        </p:nvSpPr>
        <p:spPr>
          <a:xfrm>
            <a:off x="603504" y="1337447"/>
            <a:ext cx="2463248" cy="3940883"/>
          </a:xfrm>
          <a:prstGeom prst="rect">
            <a:avLst/>
          </a:prstGeom>
          <a:noFill/>
          <a:ln>
            <a:noFill/>
          </a:ln>
        </p:spPr>
        <p:txBody>
          <a:bodyPr spcFirstLastPara="1" wrap="square" lIns="68569" tIns="34275" rIns="68569" bIns="34275" anchor="ctr" anchorCtr="0">
            <a:normAutofit fontScale="90000"/>
          </a:bodyPr>
          <a:lstStyle/>
          <a:p>
            <a:pPr>
              <a:buSzPts val="4400"/>
            </a:pPr>
            <a:r>
              <a:rPr lang="en-US"/>
              <a:t>Normas sustantivas en materia ambiental (ejemplos) </a:t>
            </a:r>
            <a:endParaRPr/>
          </a:p>
        </p:txBody>
      </p:sp>
      <p:sp>
        <p:nvSpPr>
          <p:cNvPr id="300" name="Google Shape;300;p21"/>
          <p:cNvSpPr txBox="1">
            <a:spLocks noGrp="1"/>
          </p:cNvSpPr>
          <p:nvPr>
            <p:ph type="body" idx="1"/>
          </p:nvPr>
        </p:nvSpPr>
        <p:spPr>
          <a:xfrm>
            <a:off x="4018788" y="1337447"/>
            <a:ext cx="4521708" cy="3940883"/>
          </a:xfrm>
          <a:prstGeom prst="rect">
            <a:avLst/>
          </a:prstGeom>
          <a:noFill/>
          <a:ln>
            <a:noFill/>
          </a:ln>
        </p:spPr>
        <p:txBody>
          <a:bodyPr spcFirstLastPara="1" wrap="square" lIns="68569" tIns="34275" rIns="68569" bIns="34275" anchor="ctr" anchorCtr="0">
            <a:normAutofit/>
          </a:bodyPr>
          <a:lstStyle/>
          <a:p>
            <a:pPr marL="0" indent="0">
              <a:spcBef>
                <a:spcPts val="0"/>
              </a:spcBef>
              <a:buClr>
                <a:schemeClr val="dk1"/>
              </a:buClr>
              <a:buSzPts val="1400"/>
              <a:buNone/>
            </a:pPr>
            <a:r>
              <a:rPr lang="en-US" sz="1050">
                <a:solidFill>
                  <a:schemeClr val="dk1"/>
                </a:solidFill>
              </a:rPr>
              <a:t> Artículo 40.- Para la determinación de las sanciones específicas que en cada caso corresponda aplicar, se considerarán las siguientes circunstancias:</a:t>
            </a:r>
            <a:endParaRPr/>
          </a:p>
          <a:p>
            <a:pPr marL="0" indent="0">
              <a:buSzPts val="1400"/>
              <a:buNone/>
            </a:pPr>
            <a:endParaRPr sz="1050">
              <a:solidFill>
                <a:schemeClr val="dk1"/>
              </a:solidFill>
            </a:endParaRPr>
          </a:p>
          <a:p>
            <a:pPr marL="0" indent="0">
              <a:buClr>
                <a:schemeClr val="dk1"/>
              </a:buClr>
              <a:buSzPts val="1400"/>
              <a:buNone/>
            </a:pPr>
            <a:r>
              <a:rPr lang="en-US" sz="1050">
                <a:solidFill>
                  <a:schemeClr val="dk1"/>
                </a:solidFill>
              </a:rPr>
              <a:t>     a) La importancia del daño causado o del peligro ocasionado.</a:t>
            </a:r>
            <a:endParaRPr/>
          </a:p>
          <a:p>
            <a:pPr marL="0" indent="0">
              <a:buClr>
                <a:schemeClr val="dk1"/>
              </a:buClr>
              <a:buSzPts val="1400"/>
              <a:buNone/>
            </a:pPr>
            <a:r>
              <a:rPr lang="en-US" sz="1050">
                <a:solidFill>
                  <a:schemeClr val="dk1"/>
                </a:solidFill>
              </a:rPr>
              <a:t>     b) El número de personas cuya salud pudo afectarse por la infracción.</a:t>
            </a:r>
            <a:endParaRPr/>
          </a:p>
          <a:p>
            <a:pPr marL="0" indent="0">
              <a:buClr>
                <a:schemeClr val="dk1"/>
              </a:buClr>
              <a:buSzPts val="1400"/>
              <a:buNone/>
            </a:pPr>
            <a:r>
              <a:rPr lang="en-US" sz="1050">
                <a:solidFill>
                  <a:schemeClr val="dk1"/>
                </a:solidFill>
              </a:rPr>
              <a:t>     c) El beneficio económico obtenido con motivo de la infracción.</a:t>
            </a:r>
            <a:endParaRPr/>
          </a:p>
          <a:p>
            <a:pPr marL="0" indent="0">
              <a:buClr>
                <a:schemeClr val="dk1"/>
              </a:buClr>
              <a:buSzPts val="1400"/>
              <a:buNone/>
            </a:pPr>
            <a:r>
              <a:rPr lang="en-US" sz="1050">
                <a:solidFill>
                  <a:schemeClr val="dk1"/>
                </a:solidFill>
              </a:rPr>
              <a:t>     d) La intencionalidad en la comisión de la infracción y el grado de participación en el hecho, acción u omisión constitutiva de la misma.</a:t>
            </a:r>
            <a:endParaRPr/>
          </a:p>
          <a:p>
            <a:pPr marL="0" indent="0">
              <a:buClr>
                <a:schemeClr val="dk1"/>
              </a:buClr>
              <a:buSzPts val="1400"/>
              <a:buNone/>
            </a:pPr>
            <a:r>
              <a:rPr lang="en-US" sz="1050">
                <a:solidFill>
                  <a:schemeClr val="dk1"/>
                </a:solidFill>
              </a:rPr>
              <a:t>     e) La conducta anterior del infractor.</a:t>
            </a:r>
            <a:endParaRPr/>
          </a:p>
          <a:p>
            <a:pPr marL="0" indent="0">
              <a:buClr>
                <a:schemeClr val="dk1"/>
              </a:buClr>
              <a:buSzPts val="1400"/>
              <a:buNone/>
            </a:pPr>
            <a:r>
              <a:rPr lang="en-US" sz="1050">
                <a:solidFill>
                  <a:schemeClr val="dk1"/>
                </a:solidFill>
              </a:rPr>
              <a:t>     f) La capacidad económica del infractor.</a:t>
            </a:r>
            <a:endParaRPr/>
          </a:p>
          <a:p>
            <a:pPr marL="0" indent="0">
              <a:buClr>
                <a:schemeClr val="dk1"/>
              </a:buClr>
              <a:buSzPts val="1400"/>
              <a:buNone/>
            </a:pPr>
            <a:r>
              <a:rPr lang="en-US" sz="1050">
                <a:solidFill>
                  <a:schemeClr val="dk1"/>
                </a:solidFill>
              </a:rPr>
              <a:t>     g) El cumplimiento del programa señalado en la letra r) del artículo 3º.</a:t>
            </a:r>
            <a:endParaRPr/>
          </a:p>
          <a:p>
            <a:pPr marL="0" indent="0">
              <a:buClr>
                <a:schemeClr val="dk1"/>
              </a:buClr>
              <a:buSzPts val="1400"/>
              <a:buNone/>
            </a:pPr>
            <a:r>
              <a:rPr lang="en-US" sz="1050">
                <a:solidFill>
                  <a:schemeClr val="dk1"/>
                </a:solidFill>
              </a:rPr>
              <a:t>     h) El detrimento o vulneración de un área silvestre protegida del Estado.</a:t>
            </a:r>
            <a:endParaRPr/>
          </a:p>
          <a:p>
            <a:pPr marL="0" indent="0">
              <a:buClr>
                <a:schemeClr val="dk1"/>
              </a:buClr>
              <a:buSzPts val="1400"/>
              <a:buNone/>
            </a:pPr>
            <a:r>
              <a:rPr lang="en-US" sz="1050">
                <a:solidFill>
                  <a:schemeClr val="dk1"/>
                </a:solidFill>
              </a:rPr>
              <a:t>     i) Todo otro criterio que, a juicio fundado de la Superintendencia, sea relevante para la determinación de la sanción. </a:t>
            </a:r>
            <a:endParaRPr/>
          </a:p>
          <a:p>
            <a:pPr marL="0" indent="0">
              <a:buClr>
                <a:schemeClr val="dk1"/>
              </a:buClr>
              <a:buSzPts val="1400"/>
              <a:buNone/>
            </a:pPr>
            <a:r>
              <a:rPr lang="en-US" sz="1050">
                <a:solidFill>
                  <a:schemeClr val="dk1"/>
                </a:solidFill>
              </a:rPr>
              <a:t>(Ley 20.417) </a:t>
            </a:r>
            <a:endParaRPr sz="105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0">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0">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0">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0">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0">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0">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00">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00">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00">
                                            <p:txEl>
                                              <p:pRg st="10" end="1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00">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31619F3-65A6-90F0-6C3B-A19A20631181}"/>
              </a:ext>
            </a:extLst>
          </p:cNvPr>
          <p:cNvSpPr>
            <a:spLocks noGrp="1"/>
          </p:cNvSpPr>
          <p:nvPr>
            <p:ph type="ctrTitle"/>
          </p:nvPr>
        </p:nvSpPr>
        <p:spPr>
          <a:xfrm>
            <a:off x="366823" y="1106034"/>
            <a:ext cx="3764306" cy="3204134"/>
          </a:xfrm>
        </p:spPr>
        <p:txBody>
          <a:bodyPr anchor="b">
            <a:normAutofit fontScale="90000"/>
          </a:bodyPr>
          <a:lstStyle/>
          <a:p>
            <a:pPr algn="l">
              <a:lnSpc>
                <a:spcPct val="90000"/>
              </a:lnSpc>
            </a:pPr>
            <a:r>
              <a:rPr lang="es-ES_tradnl" sz="3600"/>
              <a:t>Los Instrumentos de gestión ambiental y la forma del derecho ambiental administrativo</a:t>
            </a:r>
          </a:p>
        </p:txBody>
      </p:sp>
      <p:sp>
        <p:nvSpPr>
          <p:cNvPr id="3" name="Subtítulo 2">
            <a:extLst>
              <a:ext uri="{FF2B5EF4-FFF2-40B4-BE49-F238E27FC236}">
                <a16:creationId xmlns:a16="http://schemas.microsoft.com/office/drawing/2014/main" id="{0D215297-8F37-67FF-5B83-19C8484682C2}"/>
              </a:ext>
            </a:extLst>
          </p:cNvPr>
          <p:cNvSpPr>
            <a:spLocks noGrp="1"/>
          </p:cNvSpPr>
          <p:nvPr>
            <p:ph type="subTitle" idx="1"/>
          </p:nvPr>
        </p:nvSpPr>
        <p:spPr>
          <a:xfrm>
            <a:off x="370593" y="4872922"/>
            <a:ext cx="3760273" cy="1208141"/>
          </a:xfrm>
        </p:spPr>
        <p:txBody>
          <a:bodyPr>
            <a:normAutofit/>
          </a:bodyPr>
          <a:lstStyle/>
          <a:p>
            <a:pPr algn="l"/>
            <a:r>
              <a:rPr lang="es-ES_tradnl" sz="2400"/>
              <a:t>Ezio Costa Cordella</a:t>
            </a:r>
          </a:p>
        </p:txBody>
      </p:sp>
      <p:pic>
        <p:nvPicPr>
          <p:cNvPr id="4" name="Google Shape;250;p16" descr="Gentle accent, 1934 - Wassily Kandinsky">
            <a:extLst>
              <a:ext uri="{FF2B5EF4-FFF2-40B4-BE49-F238E27FC236}">
                <a16:creationId xmlns:a16="http://schemas.microsoft.com/office/drawing/2014/main" id="{1B0B7233-30A5-ABDD-CC2D-D608F6CF8770}"/>
              </a:ext>
            </a:extLst>
          </p:cNvPr>
          <p:cNvPicPr preferRelativeResize="0"/>
          <p:nvPr/>
        </p:nvPicPr>
        <p:blipFill rotWithShape="1">
          <a:blip r:embed="rId2"/>
          <a:srcRect l="7388" r="6330"/>
          <a:stretch/>
        </p:blipFill>
        <p:spPr>
          <a:xfrm>
            <a:off x="5881176" y="625683"/>
            <a:ext cx="2260377" cy="2743200"/>
          </a:xfrm>
          <a:prstGeom prst="rect">
            <a:avLst/>
          </a:prstGeom>
          <a:noFill/>
        </p:spPr>
      </p:pic>
      <p:pic>
        <p:nvPicPr>
          <p:cNvPr id="5" name="Google Shape;250;p16" descr="Gentle accent, 1934 - Wassily Kandinsky">
            <a:extLst>
              <a:ext uri="{FF2B5EF4-FFF2-40B4-BE49-F238E27FC236}">
                <a16:creationId xmlns:a16="http://schemas.microsoft.com/office/drawing/2014/main" id="{B8B1CFE3-D58A-60EE-2168-AD38F16B3047}"/>
              </a:ext>
            </a:extLst>
          </p:cNvPr>
          <p:cNvPicPr preferRelativeResize="0"/>
          <p:nvPr/>
        </p:nvPicPr>
        <p:blipFill rotWithShape="1">
          <a:blip r:embed="rId2"/>
          <a:srcRect l="4566" r="3506" b="-1"/>
          <a:stretch/>
        </p:blipFill>
        <p:spPr>
          <a:xfrm>
            <a:off x="5807233" y="3550309"/>
            <a:ext cx="2408265" cy="2743200"/>
          </a:xfrm>
          <a:prstGeom prst="rect">
            <a:avLst/>
          </a:prstGeom>
          <a:noFill/>
        </p:spPr>
      </p:pic>
    </p:spTree>
    <p:extLst>
      <p:ext uri="{BB962C8B-B14F-4D97-AF65-F5344CB8AC3E}">
        <p14:creationId xmlns:p14="http://schemas.microsoft.com/office/powerpoint/2010/main" val="2667969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063A9ACD-2FC0-6C0E-D07E-B735179EB137}"/>
              </a:ext>
            </a:extLst>
          </p:cNvPr>
          <p:cNvSpPr>
            <a:spLocks noGrp="1"/>
          </p:cNvSpPr>
          <p:nvPr>
            <p:ph type="title"/>
          </p:nvPr>
        </p:nvSpPr>
        <p:spPr>
          <a:xfrm>
            <a:off x="429369" y="238539"/>
            <a:ext cx="8263890" cy="1434415"/>
          </a:xfrm>
        </p:spPr>
        <p:txBody>
          <a:bodyPr anchor="b">
            <a:normAutofit fontScale="90000"/>
          </a:bodyPr>
          <a:lstStyle/>
          <a:p>
            <a:r>
              <a:rPr lang="es-CL" sz="4700" dirty="0"/>
              <a:t>Introducción a los Instrumentos de Gestión Ambiental</a:t>
            </a:r>
            <a:endParaRPr lang="es-ES_tradnl" sz="4700" dirty="0"/>
          </a:p>
        </p:txBody>
      </p:sp>
      <p:sp>
        <p:nvSpPr>
          <p:cNvPr id="11"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9369" y="1681544"/>
            <a:ext cx="8229600" cy="18288"/>
          </a:xfrm>
          <a:custGeom>
            <a:avLst/>
            <a:gdLst>
              <a:gd name="connsiteX0" fmla="*/ 0 w 8229600"/>
              <a:gd name="connsiteY0" fmla="*/ 0 h 18288"/>
              <a:gd name="connsiteX1" fmla="*/ 521208 w 8229600"/>
              <a:gd name="connsiteY1" fmla="*/ 0 h 18288"/>
              <a:gd name="connsiteX2" fmla="*/ 1371600 w 8229600"/>
              <a:gd name="connsiteY2" fmla="*/ 0 h 18288"/>
              <a:gd name="connsiteX3" fmla="*/ 2221992 w 8229600"/>
              <a:gd name="connsiteY3" fmla="*/ 0 h 18288"/>
              <a:gd name="connsiteX4" fmla="*/ 3072384 w 8229600"/>
              <a:gd name="connsiteY4" fmla="*/ 0 h 18288"/>
              <a:gd name="connsiteX5" fmla="*/ 3511296 w 8229600"/>
              <a:gd name="connsiteY5" fmla="*/ 0 h 18288"/>
              <a:gd name="connsiteX6" fmla="*/ 4114800 w 8229600"/>
              <a:gd name="connsiteY6" fmla="*/ 0 h 18288"/>
              <a:gd name="connsiteX7" fmla="*/ 4553712 w 8229600"/>
              <a:gd name="connsiteY7" fmla="*/ 0 h 18288"/>
              <a:gd name="connsiteX8" fmla="*/ 5239512 w 8229600"/>
              <a:gd name="connsiteY8" fmla="*/ 0 h 18288"/>
              <a:gd name="connsiteX9" fmla="*/ 5843016 w 8229600"/>
              <a:gd name="connsiteY9" fmla="*/ 0 h 18288"/>
              <a:gd name="connsiteX10" fmla="*/ 6611112 w 8229600"/>
              <a:gd name="connsiteY10" fmla="*/ 0 h 18288"/>
              <a:gd name="connsiteX11" fmla="*/ 7461504 w 8229600"/>
              <a:gd name="connsiteY11" fmla="*/ 0 h 18288"/>
              <a:gd name="connsiteX12" fmla="*/ 8229600 w 8229600"/>
              <a:gd name="connsiteY12" fmla="*/ 0 h 18288"/>
              <a:gd name="connsiteX13" fmla="*/ 8229600 w 8229600"/>
              <a:gd name="connsiteY13" fmla="*/ 18288 h 18288"/>
              <a:gd name="connsiteX14" fmla="*/ 7461504 w 8229600"/>
              <a:gd name="connsiteY14" fmla="*/ 18288 h 18288"/>
              <a:gd name="connsiteX15" fmla="*/ 6940296 w 8229600"/>
              <a:gd name="connsiteY15" fmla="*/ 18288 h 18288"/>
              <a:gd name="connsiteX16" fmla="*/ 6419088 w 8229600"/>
              <a:gd name="connsiteY16" fmla="*/ 18288 h 18288"/>
              <a:gd name="connsiteX17" fmla="*/ 5650992 w 8229600"/>
              <a:gd name="connsiteY17" fmla="*/ 18288 h 18288"/>
              <a:gd name="connsiteX18" fmla="*/ 5129784 w 8229600"/>
              <a:gd name="connsiteY18" fmla="*/ 18288 h 18288"/>
              <a:gd name="connsiteX19" fmla="*/ 4690872 w 8229600"/>
              <a:gd name="connsiteY19" fmla="*/ 18288 h 18288"/>
              <a:gd name="connsiteX20" fmla="*/ 4087368 w 8229600"/>
              <a:gd name="connsiteY20" fmla="*/ 18288 h 18288"/>
              <a:gd name="connsiteX21" fmla="*/ 3401568 w 8229600"/>
              <a:gd name="connsiteY21" fmla="*/ 18288 h 18288"/>
              <a:gd name="connsiteX22" fmla="*/ 2798064 w 8229600"/>
              <a:gd name="connsiteY22" fmla="*/ 18288 h 18288"/>
              <a:gd name="connsiteX23" fmla="*/ 2276856 w 8229600"/>
              <a:gd name="connsiteY23" fmla="*/ 18288 h 18288"/>
              <a:gd name="connsiteX24" fmla="*/ 1426464 w 8229600"/>
              <a:gd name="connsiteY24" fmla="*/ 18288 h 18288"/>
              <a:gd name="connsiteX25" fmla="*/ 740664 w 8229600"/>
              <a:gd name="connsiteY25" fmla="*/ 18288 h 18288"/>
              <a:gd name="connsiteX26" fmla="*/ 0 w 8229600"/>
              <a:gd name="connsiteY26" fmla="*/ 18288 h 18288"/>
              <a:gd name="connsiteX27" fmla="*/ 0 w 8229600"/>
              <a:gd name="connsiteY2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8229600" h="18288" fill="none" extrusionOk="0">
                <a:moveTo>
                  <a:pt x="0" y="0"/>
                </a:moveTo>
                <a:cubicBezTo>
                  <a:pt x="227594" y="-4267"/>
                  <a:pt x="329693" y="13251"/>
                  <a:pt x="521208" y="0"/>
                </a:cubicBezTo>
                <a:cubicBezTo>
                  <a:pt x="712723" y="-13251"/>
                  <a:pt x="1137373" y="-13618"/>
                  <a:pt x="1371600" y="0"/>
                </a:cubicBezTo>
                <a:cubicBezTo>
                  <a:pt x="1605827" y="13618"/>
                  <a:pt x="1975382" y="-27374"/>
                  <a:pt x="2221992" y="0"/>
                </a:cubicBezTo>
                <a:cubicBezTo>
                  <a:pt x="2468602" y="27374"/>
                  <a:pt x="2863316" y="-20517"/>
                  <a:pt x="3072384" y="0"/>
                </a:cubicBezTo>
                <a:cubicBezTo>
                  <a:pt x="3281452" y="20517"/>
                  <a:pt x="3331438" y="10793"/>
                  <a:pt x="3511296" y="0"/>
                </a:cubicBezTo>
                <a:cubicBezTo>
                  <a:pt x="3691154" y="-10793"/>
                  <a:pt x="3906405" y="-29737"/>
                  <a:pt x="4114800" y="0"/>
                </a:cubicBezTo>
                <a:cubicBezTo>
                  <a:pt x="4323195" y="29737"/>
                  <a:pt x="4428852" y="-2234"/>
                  <a:pt x="4553712" y="0"/>
                </a:cubicBezTo>
                <a:cubicBezTo>
                  <a:pt x="4678572" y="2234"/>
                  <a:pt x="5065629" y="29368"/>
                  <a:pt x="5239512" y="0"/>
                </a:cubicBezTo>
                <a:cubicBezTo>
                  <a:pt x="5413395" y="-29368"/>
                  <a:pt x="5703888" y="11839"/>
                  <a:pt x="5843016" y="0"/>
                </a:cubicBezTo>
                <a:cubicBezTo>
                  <a:pt x="5982144" y="-11839"/>
                  <a:pt x="6260765" y="24719"/>
                  <a:pt x="6611112" y="0"/>
                </a:cubicBezTo>
                <a:cubicBezTo>
                  <a:pt x="6961459" y="-24719"/>
                  <a:pt x="7228293" y="32959"/>
                  <a:pt x="7461504" y="0"/>
                </a:cubicBezTo>
                <a:cubicBezTo>
                  <a:pt x="7694715" y="-32959"/>
                  <a:pt x="7990029" y="-3422"/>
                  <a:pt x="8229600" y="0"/>
                </a:cubicBezTo>
                <a:cubicBezTo>
                  <a:pt x="8228940" y="5812"/>
                  <a:pt x="8229447" y="9773"/>
                  <a:pt x="8229600" y="18288"/>
                </a:cubicBezTo>
                <a:cubicBezTo>
                  <a:pt x="7940706" y="-9293"/>
                  <a:pt x="7792584" y="-16009"/>
                  <a:pt x="7461504" y="18288"/>
                </a:cubicBezTo>
                <a:cubicBezTo>
                  <a:pt x="7130424" y="52585"/>
                  <a:pt x="7080072" y="43845"/>
                  <a:pt x="6940296" y="18288"/>
                </a:cubicBezTo>
                <a:cubicBezTo>
                  <a:pt x="6800520" y="-7269"/>
                  <a:pt x="6672872" y="26671"/>
                  <a:pt x="6419088" y="18288"/>
                </a:cubicBezTo>
                <a:cubicBezTo>
                  <a:pt x="6165304" y="9905"/>
                  <a:pt x="5869721" y="4987"/>
                  <a:pt x="5650992" y="18288"/>
                </a:cubicBezTo>
                <a:cubicBezTo>
                  <a:pt x="5432263" y="31589"/>
                  <a:pt x="5308310" y="3023"/>
                  <a:pt x="5129784" y="18288"/>
                </a:cubicBezTo>
                <a:cubicBezTo>
                  <a:pt x="4951258" y="33553"/>
                  <a:pt x="4799696" y="15357"/>
                  <a:pt x="4690872" y="18288"/>
                </a:cubicBezTo>
                <a:cubicBezTo>
                  <a:pt x="4582048" y="21219"/>
                  <a:pt x="4311124" y="-7836"/>
                  <a:pt x="4087368" y="18288"/>
                </a:cubicBezTo>
                <a:cubicBezTo>
                  <a:pt x="3863612" y="44412"/>
                  <a:pt x="3730288" y="13374"/>
                  <a:pt x="3401568" y="18288"/>
                </a:cubicBezTo>
                <a:cubicBezTo>
                  <a:pt x="3072848" y="23202"/>
                  <a:pt x="3020684" y="32425"/>
                  <a:pt x="2798064" y="18288"/>
                </a:cubicBezTo>
                <a:cubicBezTo>
                  <a:pt x="2575444" y="4151"/>
                  <a:pt x="2440915" y="-7352"/>
                  <a:pt x="2276856" y="18288"/>
                </a:cubicBezTo>
                <a:cubicBezTo>
                  <a:pt x="2112797" y="43928"/>
                  <a:pt x="1726502" y="-9560"/>
                  <a:pt x="1426464" y="18288"/>
                </a:cubicBezTo>
                <a:cubicBezTo>
                  <a:pt x="1126426" y="46136"/>
                  <a:pt x="992925" y="21016"/>
                  <a:pt x="740664" y="18288"/>
                </a:cubicBezTo>
                <a:cubicBezTo>
                  <a:pt x="488403" y="15560"/>
                  <a:pt x="195650" y="-16061"/>
                  <a:pt x="0" y="18288"/>
                </a:cubicBezTo>
                <a:cubicBezTo>
                  <a:pt x="348" y="9455"/>
                  <a:pt x="654" y="3983"/>
                  <a:pt x="0" y="0"/>
                </a:cubicBezTo>
                <a:close/>
              </a:path>
              <a:path w="8229600" h="18288" stroke="0" extrusionOk="0">
                <a:moveTo>
                  <a:pt x="0" y="0"/>
                </a:moveTo>
                <a:cubicBezTo>
                  <a:pt x="259263" y="-9445"/>
                  <a:pt x="404731" y="4427"/>
                  <a:pt x="521208" y="0"/>
                </a:cubicBezTo>
                <a:cubicBezTo>
                  <a:pt x="637685" y="-4427"/>
                  <a:pt x="839187" y="564"/>
                  <a:pt x="960120" y="0"/>
                </a:cubicBezTo>
                <a:cubicBezTo>
                  <a:pt x="1081053" y="-564"/>
                  <a:pt x="1313469" y="-16481"/>
                  <a:pt x="1481328" y="0"/>
                </a:cubicBezTo>
                <a:cubicBezTo>
                  <a:pt x="1649187" y="16481"/>
                  <a:pt x="1885247" y="26161"/>
                  <a:pt x="2167128" y="0"/>
                </a:cubicBezTo>
                <a:cubicBezTo>
                  <a:pt x="2449009" y="-26161"/>
                  <a:pt x="2761875" y="-22202"/>
                  <a:pt x="2935224" y="0"/>
                </a:cubicBezTo>
                <a:cubicBezTo>
                  <a:pt x="3108573" y="22202"/>
                  <a:pt x="3540687" y="-2863"/>
                  <a:pt x="3785616" y="0"/>
                </a:cubicBezTo>
                <a:cubicBezTo>
                  <a:pt x="4030545" y="2863"/>
                  <a:pt x="4280774" y="-12442"/>
                  <a:pt x="4636008" y="0"/>
                </a:cubicBezTo>
                <a:cubicBezTo>
                  <a:pt x="4991242" y="12442"/>
                  <a:pt x="5025483" y="16914"/>
                  <a:pt x="5239512" y="0"/>
                </a:cubicBezTo>
                <a:cubicBezTo>
                  <a:pt x="5453541" y="-16914"/>
                  <a:pt x="5754008" y="16592"/>
                  <a:pt x="6007608" y="0"/>
                </a:cubicBezTo>
                <a:cubicBezTo>
                  <a:pt x="6261208" y="-16592"/>
                  <a:pt x="6407957" y="-11909"/>
                  <a:pt x="6693408" y="0"/>
                </a:cubicBezTo>
                <a:cubicBezTo>
                  <a:pt x="6978859" y="11909"/>
                  <a:pt x="7015437" y="-20890"/>
                  <a:pt x="7296912" y="0"/>
                </a:cubicBezTo>
                <a:cubicBezTo>
                  <a:pt x="7578387" y="20890"/>
                  <a:pt x="7859622" y="46406"/>
                  <a:pt x="8229600" y="0"/>
                </a:cubicBezTo>
                <a:cubicBezTo>
                  <a:pt x="8230508" y="6337"/>
                  <a:pt x="8228722" y="11778"/>
                  <a:pt x="8229600" y="18288"/>
                </a:cubicBezTo>
                <a:cubicBezTo>
                  <a:pt x="8075287" y="35054"/>
                  <a:pt x="7821366" y="21850"/>
                  <a:pt x="7626096" y="18288"/>
                </a:cubicBezTo>
                <a:cubicBezTo>
                  <a:pt x="7430826" y="14726"/>
                  <a:pt x="7320004" y="-9669"/>
                  <a:pt x="7022592" y="18288"/>
                </a:cubicBezTo>
                <a:cubicBezTo>
                  <a:pt x="6725180" y="46245"/>
                  <a:pt x="6348804" y="-14025"/>
                  <a:pt x="6172200" y="18288"/>
                </a:cubicBezTo>
                <a:cubicBezTo>
                  <a:pt x="5995596" y="50601"/>
                  <a:pt x="5788102" y="22890"/>
                  <a:pt x="5650992" y="18288"/>
                </a:cubicBezTo>
                <a:cubicBezTo>
                  <a:pt x="5513882" y="13686"/>
                  <a:pt x="5198399" y="29121"/>
                  <a:pt x="4882896" y="18288"/>
                </a:cubicBezTo>
                <a:cubicBezTo>
                  <a:pt x="4567393" y="7455"/>
                  <a:pt x="4557008" y="26965"/>
                  <a:pt x="4443984" y="18288"/>
                </a:cubicBezTo>
                <a:cubicBezTo>
                  <a:pt x="4330960" y="9611"/>
                  <a:pt x="4061674" y="28891"/>
                  <a:pt x="3758184" y="18288"/>
                </a:cubicBezTo>
                <a:cubicBezTo>
                  <a:pt x="3454694" y="7685"/>
                  <a:pt x="3380392" y="19119"/>
                  <a:pt x="3236976" y="18288"/>
                </a:cubicBezTo>
                <a:cubicBezTo>
                  <a:pt x="3093560" y="17457"/>
                  <a:pt x="2632116" y="37607"/>
                  <a:pt x="2386584" y="18288"/>
                </a:cubicBezTo>
                <a:cubicBezTo>
                  <a:pt x="2141052" y="-1031"/>
                  <a:pt x="2110884" y="28777"/>
                  <a:pt x="1947672" y="18288"/>
                </a:cubicBezTo>
                <a:cubicBezTo>
                  <a:pt x="1784460" y="7799"/>
                  <a:pt x="1535467" y="461"/>
                  <a:pt x="1261872" y="18288"/>
                </a:cubicBezTo>
                <a:cubicBezTo>
                  <a:pt x="988277" y="36115"/>
                  <a:pt x="1021096" y="10375"/>
                  <a:pt x="822960" y="18288"/>
                </a:cubicBezTo>
                <a:cubicBezTo>
                  <a:pt x="624824" y="26201"/>
                  <a:pt x="298309" y="1283"/>
                  <a:pt x="0" y="18288"/>
                </a:cubicBezTo>
                <a:cubicBezTo>
                  <a:pt x="-633" y="12278"/>
                  <a:pt x="-757" y="5867"/>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757448A8-CDD4-6B01-DE04-1887A97E64A5}"/>
              </a:ext>
            </a:extLst>
          </p:cNvPr>
          <p:cNvSpPr>
            <a:spLocks noGrp="1"/>
          </p:cNvSpPr>
          <p:nvPr>
            <p:ph idx="1"/>
          </p:nvPr>
        </p:nvSpPr>
        <p:spPr>
          <a:xfrm>
            <a:off x="429369" y="2071316"/>
            <a:ext cx="5035164" cy="4119172"/>
          </a:xfrm>
        </p:spPr>
        <p:txBody>
          <a:bodyPr anchor="t">
            <a:normAutofit/>
          </a:bodyPr>
          <a:lstStyle/>
          <a:p>
            <a:pPr>
              <a:lnSpc>
                <a:spcPct val="90000"/>
              </a:lnSpc>
            </a:pPr>
            <a:r>
              <a:rPr lang="es-CL" sz="1900"/>
              <a:t>El concepto de instrumento de gestión según Bermúdez se refiere al conjunto de medidas de variado orden (jurídicas, económicas, planificadoras, etc.) destinadas al logro de finalidades de protección o mejoramiento ambiental. </a:t>
            </a:r>
          </a:p>
          <a:p>
            <a:pPr>
              <a:lnSpc>
                <a:spcPct val="90000"/>
              </a:lnSpc>
            </a:pPr>
            <a:r>
              <a:rPr lang="es-CL" sz="1900"/>
              <a:t>Este concepto se caracteriza por dos aspectos fundamentales: </a:t>
            </a:r>
          </a:p>
          <a:p>
            <a:pPr lvl="1">
              <a:lnSpc>
                <a:spcPct val="90000"/>
              </a:lnSpc>
            </a:pPr>
            <a:r>
              <a:rPr lang="es-CL" sz="1900"/>
              <a:t>la atención a una finalidad de protección ambiental, presente en los instrumentos modernos, y;</a:t>
            </a:r>
          </a:p>
          <a:p>
            <a:pPr lvl="1">
              <a:lnSpc>
                <a:spcPct val="90000"/>
              </a:lnSpc>
            </a:pPr>
            <a:r>
              <a:rPr lang="es-CL" sz="1900"/>
              <a:t>la consideración del carácter integral u omnicomprensivo de la protección del medio ambiente.</a:t>
            </a:r>
          </a:p>
          <a:p>
            <a:pPr>
              <a:lnSpc>
                <a:spcPct val="90000"/>
              </a:lnSpc>
            </a:pPr>
            <a:endParaRPr lang="es-ES_tradnl" sz="1900"/>
          </a:p>
        </p:txBody>
      </p:sp>
      <p:pic>
        <p:nvPicPr>
          <p:cNvPr id="4" name="Google Shape;398;p30">
            <a:extLst>
              <a:ext uri="{FF2B5EF4-FFF2-40B4-BE49-F238E27FC236}">
                <a16:creationId xmlns:a16="http://schemas.microsoft.com/office/drawing/2014/main" id="{C9D9D8A7-6FA4-B816-C1CF-EBDEF36C0E08}"/>
              </a:ext>
            </a:extLst>
          </p:cNvPr>
          <p:cNvPicPr preferRelativeResize="0"/>
          <p:nvPr/>
        </p:nvPicPr>
        <p:blipFill rotWithShape="1">
          <a:blip r:embed="rId2"/>
          <a:srcRect l="18881" r="24425" b="-1"/>
          <a:stretch/>
        </p:blipFill>
        <p:spPr>
          <a:xfrm>
            <a:off x="5756743" y="2093976"/>
            <a:ext cx="2955798" cy="4096512"/>
          </a:xfrm>
          <a:prstGeom prst="rect">
            <a:avLst/>
          </a:prstGeom>
          <a:noFill/>
        </p:spPr>
      </p:pic>
    </p:spTree>
    <p:extLst>
      <p:ext uri="{BB962C8B-B14F-4D97-AF65-F5344CB8AC3E}">
        <p14:creationId xmlns:p14="http://schemas.microsoft.com/office/powerpoint/2010/main" val="3526316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29369" y="238539"/>
            <a:ext cx="8263890" cy="1434415"/>
          </a:xfrm>
        </p:spPr>
        <p:txBody>
          <a:bodyPr anchor="b">
            <a:normAutofit/>
          </a:bodyPr>
          <a:lstStyle/>
          <a:p>
            <a:pPr>
              <a:lnSpc>
                <a:spcPct val="90000"/>
              </a:lnSpc>
            </a:pPr>
            <a:r>
              <a:rPr lang="es-CL" sz="4700" dirty="0"/>
              <a:t>Introducción a los Instrumentos de Gestión Ambiental</a:t>
            </a:r>
          </a:p>
        </p:txBody>
      </p:sp>
      <p:sp>
        <p:nvSpPr>
          <p:cNvPr id="12"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9369" y="1681544"/>
            <a:ext cx="8229600" cy="18288"/>
          </a:xfrm>
          <a:custGeom>
            <a:avLst/>
            <a:gdLst>
              <a:gd name="connsiteX0" fmla="*/ 0 w 8229600"/>
              <a:gd name="connsiteY0" fmla="*/ 0 h 18288"/>
              <a:gd name="connsiteX1" fmla="*/ 521208 w 8229600"/>
              <a:gd name="connsiteY1" fmla="*/ 0 h 18288"/>
              <a:gd name="connsiteX2" fmla="*/ 1371600 w 8229600"/>
              <a:gd name="connsiteY2" fmla="*/ 0 h 18288"/>
              <a:gd name="connsiteX3" fmla="*/ 2221992 w 8229600"/>
              <a:gd name="connsiteY3" fmla="*/ 0 h 18288"/>
              <a:gd name="connsiteX4" fmla="*/ 3072384 w 8229600"/>
              <a:gd name="connsiteY4" fmla="*/ 0 h 18288"/>
              <a:gd name="connsiteX5" fmla="*/ 3511296 w 8229600"/>
              <a:gd name="connsiteY5" fmla="*/ 0 h 18288"/>
              <a:gd name="connsiteX6" fmla="*/ 4114800 w 8229600"/>
              <a:gd name="connsiteY6" fmla="*/ 0 h 18288"/>
              <a:gd name="connsiteX7" fmla="*/ 4553712 w 8229600"/>
              <a:gd name="connsiteY7" fmla="*/ 0 h 18288"/>
              <a:gd name="connsiteX8" fmla="*/ 5239512 w 8229600"/>
              <a:gd name="connsiteY8" fmla="*/ 0 h 18288"/>
              <a:gd name="connsiteX9" fmla="*/ 5843016 w 8229600"/>
              <a:gd name="connsiteY9" fmla="*/ 0 h 18288"/>
              <a:gd name="connsiteX10" fmla="*/ 6611112 w 8229600"/>
              <a:gd name="connsiteY10" fmla="*/ 0 h 18288"/>
              <a:gd name="connsiteX11" fmla="*/ 7461504 w 8229600"/>
              <a:gd name="connsiteY11" fmla="*/ 0 h 18288"/>
              <a:gd name="connsiteX12" fmla="*/ 8229600 w 8229600"/>
              <a:gd name="connsiteY12" fmla="*/ 0 h 18288"/>
              <a:gd name="connsiteX13" fmla="*/ 8229600 w 8229600"/>
              <a:gd name="connsiteY13" fmla="*/ 18288 h 18288"/>
              <a:gd name="connsiteX14" fmla="*/ 7461504 w 8229600"/>
              <a:gd name="connsiteY14" fmla="*/ 18288 h 18288"/>
              <a:gd name="connsiteX15" fmla="*/ 6940296 w 8229600"/>
              <a:gd name="connsiteY15" fmla="*/ 18288 h 18288"/>
              <a:gd name="connsiteX16" fmla="*/ 6419088 w 8229600"/>
              <a:gd name="connsiteY16" fmla="*/ 18288 h 18288"/>
              <a:gd name="connsiteX17" fmla="*/ 5650992 w 8229600"/>
              <a:gd name="connsiteY17" fmla="*/ 18288 h 18288"/>
              <a:gd name="connsiteX18" fmla="*/ 5129784 w 8229600"/>
              <a:gd name="connsiteY18" fmla="*/ 18288 h 18288"/>
              <a:gd name="connsiteX19" fmla="*/ 4690872 w 8229600"/>
              <a:gd name="connsiteY19" fmla="*/ 18288 h 18288"/>
              <a:gd name="connsiteX20" fmla="*/ 4087368 w 8229600"/>
              <a:gd name="connsiteY20" fmla="*/ 18288 h 18288"/>
              <a:gd name="connsiteX21" fmla="*/ 3401568 w 8229600"/>
              <a:gd name="connsiteY21" fmla="*/ 18288 h 18288"/>
              <a:gd name="connsiteX22" fmla="*/ 2798064 w 8229600"/>
              <a:gd name="connsiteY22" fmla="*/ 18288 h 18288"/>
              <a:gd name="connsiteX23" fmla="*/ 2276856 w 8229600"/>
              <a:gd name="connsiteY23" fmla="*/ 18288 h 18288"/>
              <a:gd name="connsiteX24" fmla="*/ 1426464 w 8229600"/>
              <a:gd name="connsiteY24" fmla="*/ 18288 h 18288"/>
              <a:gd name="connsiteX25" fmla="*/ 740664 w 8229600"/>
              <a:gd name="connsiteY25" fmla="*/ 18288 h 18288"/>
              <a:gd name="connsiteX26" fmla="*/ 0 w 8229600"/>
              <a:gd name="connsiteY26" fmla="*/ 18288 h 18288"/>
              <a:gd name="connsiteX27" fmla="*/ 0 w 8229600"/>
              <a:gd name="connsiteY2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8229600" h="18288" fill="none" extrusionOk="0">
                <a:moveTo>
                  <a:pt x="0" y="0"/>
                </a:moveTo>
                <a:cubicBezTo>
                  <a:pt x="227594" y="-4267"/>
                  <a:pt x="329693" y="13251"/>
                  <a:pt x="521208" y="0"/>
                </a:cubicBezTo>
                <a:cubicBezTo>
                  <a:pt x="712723" y="-13251"/>
                  <a:pt x="1137373" y="-13618"/>
                  <a:pt x="1371600" y="0"/>
                </a:cubicBezTo>
                <a:cubicBezTo>
                  <a:pt x="1605827" y="13618"/>
                  <a:pt x="1975382" y="-27374"/>
                  <a:pt x="2221992" y="0"/>
                </a:cubicBezTo>
                <a:cubicBezTo>
                  <a:pt x="2468602" y="27374"/>
                  <a:pt x="2863316" y="-20517"/>
                  <a:pt x="3072384" y="0"/>
                </a:cubicBezTo>
                <a:cubicBezTo>
                  <a:pt x="3281452" y="20517"/>
                  <a:pt x="3331438" y="10793"/>
                  <a:pt x="3511296" y="0"/>
                </a:cubicBezTo>
                <a:cubicBezTo>
                  <a:pt x="3691154" y="-10793"/>
                  <a:pt x="3906405" y="-29737"/>
                  <a:pt x="4114800" y="0"/>
                </a:cubicBezTo>
                <a:cubicBezTo>
                  <a:pt x="4323195" y="29737"/>
                  <a:pt x="4428852" y="-2234"/>
                  <a:pt x="4553712" y="0"/>
                </a:cubicBezTo>
                <a:cubicBezTo>
                  <a:pt x="4678572" y="2234"/>
                  <a:pt x="5065629" y="29368"/>
                  <a:pt x="5239512" y="0"/>
                </a:cubicBezTo>
                <a:cubicBezTo>
                  <a:pt x="5413395" y="-29368"/>
                  <a:pt x="5703888" y="11839"/>
                  <a:pt x="5843016" y="0"/>
                </a:cubicBezTo>
                <a:cubicBezTo>
                  <a:pt x="5982144" y="-11839"/>
                  <a:pt x="6260765" y="24719"/>
                  <a:pt x="6611112" y="0"/>
                </a:cubicBezTo>
                <a:cubicBezTo>
                  <a:pt x="6961459" y="-24719"/>
                  <a:pt x="7228293" y="32959"/>
                  <a:pt x="7461504" y="0"/>
                </a:cubicBezTo>
                <a:cubicBezTo>
                  <a:pt x="7694715" y="-32959"/>
                  <a:pt x="7990029" y="-3422"/>
                  <a:pt x="8229600" y="0"/>
                </a:cubicBezTo>
                <a:cubicBezTo>
                  <a:pt x="8228940" y="5812"/>
                  <a:pt x="8229447" y="9773"/>
                  <a:pt x="8229600" y="18288"/>
                </a:cubicBezTo>
                <a:cubicBezTo>
                  <a:pt x="7940706" y="-9293"/>
                  <a:pt x="7792584" y="-16009"/>
                  <a:pt x="7461504" y="18288"/>
                </a:cubicBezTo>
                <a:cubicBezTo>
                  <a:pt x="7130424" y="52585"/>
                  <a:pt x="7080072" y="43845"/>
                  <a:pt x="6940296" y="18288"/>
                </a:cubicBezTo>
                <a:cubicBezTo>
                  <a:pt x="6800520" y="-7269"/>
                  <a:pt x="6672872" y="26671"/>
                  <a:pt x="6419088" y="18288"/>
                </a:cubicBezTo>
                <a:cubicBezTo>
                  <a:pt x="6165304" y="9905"/>
                  <a:pt x="5869721" y="4987"/>
                  <a:pt x="5650992" y="18288"/>
                </a:cubicBezTo>
                <a:cubicBezTo>
                  <a:pt x="5432263" y="31589"/>
                  <a:pt x="5308310" y="3023"/>
                  <a:pt x="5129784" y="18288"/>
                </a:cubicBezTo>
                <a:cubicBezTo>
                  <a:pt x="4951258" y="33553"/>
                  <a:pt x="4799696" y="15357"/>
                  <a:pt x="4690872" y="18288"/>
                </a:cubicBezTo>
                <a:cubicBezTo>
                  <a:pt x="4582048" y="21219"/>
                  <a:pt x="4311124" y="-7836"/>
                  <a:pt x="4087368" y="18288"/>
                </a:cubicBezTo>
                <a:cubicBezTo>
                  <a:pt x="3863612" y="44412"/>
                  <a:pt x="3730288" y="13374"/>
                  <a:pt x="3401568" y="18288"/>
                </a:cubicBezTo>
                <a:cubicBezTo>
                  <a:pt x="3072848" y="23202"/>
                  <a:pt x="3020684" y="32425"/>
                  <a:pt x="2798064" y="18288"/>
                </a:cubicBezTo>
                <a:cubicBezTo>
                  <a:pt x="2575444" y="4151"/>
                  <a:pt x="2440915" y="-7352"/>
                  <a:pt x="2276856" y="18288"/>
                </a:cubicBezTo>
                <a:cubicBezTo>
                  <a:pt x="2112797" y="43928"/>
                  <a:pt x="1726502" y="-9560"/>
                  <a:pt x="1426464" y="18288"/>
                </a:cubicBezTo>
                <a:cubicBezTo>
                  <a:pt x="1126426" y="46136"/>
                  <a:pt x="992925" y="21016"/>
                  <a:pt x="740664" y="18288"/>
                </a:cubicBezTo>
                <a:cubicBezTo>
                  <a:pt x="488403" y="15560"/>
                  <a:pt x="195650" y="-16061"/>
                  <a:pt x="0" y="18288"/>
                </a:cubicBezTo>
                <a:cubicBezTo>
                  <a:pt x="348" y="9455"/>
                  <a:pt x="654" y="3983"/>
                  <a:pt x="0" y="0"/>
                </a:cubicBezTo>
                <a:close/>
              </a:path>
              <a:path w="8229600" h="18288" stroke="0" extrusionOk="0">
                <a:moveTo>
                  <a:pt x="0" y="0"/>
                </a:moveTo>
                <a:cubicBezTo>
                  <a:pt x="259263" y="-9445"/>
                  <a:pt x="404731" y="4427"/>
                  <a:pt x="521208" y="0"/>
                </a:cubicBezTo>
                <a:cubicBezTo>
                  <a:pt x="637685" y="-4427"/>
                  <a:pt x="839187" y="564"/>
                  <a:pt x="960120" y="0"/>
                </a:cubicBezTo>
                <a:cubicBezTo>
                  <a:pt x="1081053" y="-564"/>
                  <a:pt x="1313469" y="-16481"/>
                  <a:pt x="1481328" y="0"/>
                </a:cubicBezTo>
                <a:cubicBezTo>
                  <a:pt x="1649187" y="16481"/>
                  <a:pt x="1885247" y="26161"/>
                  <a:pt x="2167128" y="0"/>
                </a:cubicBezTo>
                <a:cubicBezTo>
                  <a:pt x="2449009" y="-26161"/>
                  <a:pt x="2761875" y="-22202"/>
                  <a:pt x="2935224" y="0"/>
                </a:cubicBezTo>
                <a:cubicBezTo>
                  <a:pt x="3108573" y="22202"/>
                  <a:pt x="3540687" y="-2863"/>
                  <a:pt x="3785616" y="0"/>
                </a:cubicBezTo>
                <a:cubicBezTo>
                  <a:pt x="4030545" y="2863"/>
                  <a:pt x="4280774" y="-12442"/>
                  <a:pt x="4636008" y="0"/>
                </a:cubicBezTo>
                <a:cubicBezTo>
                  <a:pt x="4991242" y="12442"/>
                  <a:pt x="5025483" y="16914"/>
                  <a:pt x="5239512" y="0"/>
                </a:cubicBezTo>
                <a:cubicBezTo>
                  <a:pt x="5453541" y="-16914"/>
                  <a:pt x="5754008" y="16592"/>
                  <a:pt x="6007608" y="0"/>
                </a:cubicBezTo>
                <a:cubicBezTo>
                  <a:pt x="6261208" y="-16592"/>
                  <a:pt x="6407957" y="-11909"/>
                  <a:pt x="6693408" y="0"/>
                </a:cubicBezTo>
                <a:cubicBezTo>
                  <a:pt x="6978859" y="11909"/>
                  <a:pt x="7015437" y="-20890"/>
                  <a:pt x="7296912" y="0"/>
                </a:cubicBezTo>
                <a:cubicBezTo>
                  <a:pt x="7578387" y="20890"/>
                  <a:pt x="7859622" y="46406"/>
                  <a:pt x="8229600" y="0"/>
                </a:cubicBezTo>
                <a:cubicBezTo>
                  <a:pt x="8230508" y="6337"/>
                  <a:pt x="8228722" y="11778"/>
                  <a:pt x="8229600" y="18288"/>
                </a:cubicBezTo>
                <a:cubicBezTo>
                  <a:pt x="8075287" y="35054"/>
                  <a:pt x="7821366" y="21850"/>
                  <a:pt x="7626096" y="18288"/>
                </a:cubicBezTo>
                <a:cubicBezTo>
                  <a:pt x="7430826" y="14726"/>
                  <a:pt x="7320004" y="-9669"/>
                  <a:pt x="7022592" y="18288"/>
                </a:cubicBezTo>
                <a:cubicBezTo>
                  <a:pt x="6725180" y="46245"/>
                  <a:pt x="6348804" y="-14025"/>
                  <a:pt x="6172200" y="18288"/>
                </a:cubicBezTo>
                <a:cubicBezTo>
                  <a:pt x="5995596" y="50601"/>
                  <a:pt x="5788102" y="22890"/>
                  <a:pt x="5650992" y="18288"/>
                </a:cubicBezTo>
                <a:cubicBezTo>
                  <a:pt x="5513882" y="13686"/>
                  <a:pt x="5198399" y="29121"/>
                  <a:pt x="4882896" y="18288"/>
                </a:cubicBezTo>
                <a:cubicBezTo>
                  <a:pt x="4567393" y="7455"/>
                  <a:pt x="4557008" y="26965"/>
                  <a:pt x="4443984" y="18288"/>
                </a:cubicBezTo>
                <a:cubicBezTo>
                  <a:pt x="4330960" y="9611"/>
                  <a:pt x="4061674" y="28891"/>
                  <a:pt x="3758184" y="18288"/>
                </a:cubicBezTo>
                <a:cubicBezTo>
                  <a:pt x="3454694" y="7685"/>
                  <a:pt x="3380392" y="19119"/>
                  <a:pt x="3236976" y="18288"/>
                </a:cubicBezTo>
                <a:cubicBezTo>
                  <a:pt x="3093560" y="17457"/>
                  <a:pt x="2632116" y="37607"/>
                  <a:pt x="2386584" y="18288"/>
                </a:cubicBezTo>
                <a:cubicBezTo>
                  <a:pt x="2141052" y="-1031"/>
                  <a:pt x="2110884" y="28777"/>
                  <a:pt x="1947672" y="18288"/>
                </a:cubicBezTo>
                <a:cubicBezTo>
                  <a:pt x="1784460" y="7799"/>
                  <a:pt x="1535467" y="461"/>
                  <a:pt x="1261872" y="18288"/>
                </a:cubicBezTo>
                <a:cubicBezTo>
                  <a:pt x="988277" y="36115"/>
                  <a:pt x="1021096" y="10375"/>
                  <a:pt x="822960" y="18288"/>
                </a:cubicBezTo>
                <a:cubicBezTo>
                  <a:pt x="624824" y="26201"/>
                  <a:pt x="298309" y="1283"/>
                  <a:pt x="0" y="18288"/>
                </a:cubicBezTo>
                <a:cubicBezTo>
                  <a:pt x="-633" y="12278"/>
                  <a:pt x="-757" y="5867"/>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429369" y="2071316"/>
            <a:ext cx="5035164" cy="4119172"/>
          </a:xfrm>
        </p:spPr>
        <p:txBody>
          <a:bodyPr anchor="t">
            <a:normAutofit lnSpcReduction="10000"/>
          </a:bodyPr>
          <a:lstStyle/>
          <a:p>
            <a:r>
              <a:rPr lang="es-CL" sz="1800"/>
              <a:t>Definición: ¿Qué son los instrumentos de gestión ambiental?</a:t>
            </a:r>
          </a:p>
          <a:p>
            <a:pPr lvl="1"/>
            <a:r>
              <a:rPr lang="es-CL" sz="1800"/>
              <a:t>Herramientas para la protección del medio ambiente.</a:t>
            </a:r>
          </a:p>
          <a:p>
            <a:pPr lvl="1"/>
            <a:r>
              <a:rPr lang="es-CL" sz="1800"/>
              <a:t>Conjunto de medidas para lograr objetivos ambientales.</a:t>
            </a:r>
          </a:p>
          <a:p>
            <a:pPr lvl="1"/>
            <a:r>
              <a:rPr lang="es-CL" sz="1800"/>
              <a:t>Ejemplos: normas, planes, incentivos económicos, etc.</a:t>
            </a:r>
          </a:p>
          <a:p>
            <a:r>
              <a:rPr lang="es-CL" sz="1800"/>
              <a:t>Importancia: ¿Por qué son necesarios?</a:t>
            </a:r>
          </a:p>
          <a:p>
            <a:pPr lvl="1"/>
            <a:r>
              <a:rPr lang="es-CL" sz="1800"/>
              <a:t>Para prevenir y controlar la contaminación.</a:t>
            </a:r>
          </a:p>
          <a:p>
            <a:pPr lvl="1"/>
            <a:r>
              <a:rPr lang="es-CL" sz="1800"/>
              <a:t>Para proteger la salud humana y los ecosistemas.</a:t>
            </a:r>
          </a:p>
          <a:p>
            <a:pPr lvl="1"/>
            <a:r>
              <a:rPr lang="es-CL" sz="1800"/>
              <a:t>Para promover el desarrollo sostenible.</a:t>
            </a:r>
          </a:p>
          <a:p>
            <a:endParaRPr lang="es-CL" sz="1800"/>
          </a:p>
        </p:txBody>
      </p:sp>
      <p:pic>
        <p:nvPicPr>
          <p:cNvPr id="5" name="Google Shape;369;p27">
            <a:extLst>
              <a:ext uri="{FF2B5EF4-FFF2-40B4-BE49-F238E27FC236}">
                <a16:creationId xmlns:a16="http://schemas.microsoft.com/office/drawing/2014/main" id="{74697FC2-6ABC-3231-048C-392B4F7F18C6}"/>
              </a:ext>
            </a:extLst>
          </p:cNvPr>
          <p:cNvPicPr preferRelativeResize="0"/>
          <p:nvPr/>
        </p:nvPicPr>
        <p:blipFill rotWithShape="1">
          <a:blip r:embed="rId2"/>
          <a:srcRect r="-2" b="17316"/>
          <a:stretch/>
        </p:blipFill>
        <p:spPr>
          <a:xfrm>
            <a:off x="5756743" y="2093976"/>
            <a:ext cx="2955798" cy="4096512"/>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490722" y="329184"/>
            <a:ext cx="5170932" cy="1783080"/>
          </a:xfrm>
        </p:spPr>
        <p:txBody>
          <a:bodyPr anchor="b">
            <a:normAutofit/>
          </a:bodyPr>
          <a:lstStyle/>
          <a:p>
            <a:r>
              <a:rPr lang="es-CL" sz="4300"/>
              <a:t>Tipos de Instrumentos de Gestión Ambiental</a:t>
            </a:r>
          </a:p>
        </p:txBody>
      </p:sp>
      <p:pic>
        <p:nvPicPr>
          <p:cNvPr id="5" name="Google Shape;384;p29">
            <a:extLst>
              <a:ext uri="{FF2B5EF4-FFF2-40B4-BE49-F238E27FC236}">
                <a16:creationId xmlns:a16="http://schemas.microsoft.com/office/drawing/2014/main" id="{934EBBAE-C02F-CA88-5B7F-B261CBB88B80}"/>
              </a:ext>
            </a:extLst>
          </p:cNvPr>
          <p:cNvPicPr preferRelativeResize="0"/>
          <p:nvPr/>
        </p:nvPicPr>
        <p:blipFill rotWithShape="1">
          <a:blip r:embed="rId2"/>
          <a:srcRect l="10096" r="3" b="3"/>
          <a:stretch/>
        </p:blipFill>
        <p:spPr>
          <a:xfrm>
            <a:off x="20" y="1"/>
            <a:ext cx="3039386" cy="6858000"/>
          </a:xfrm>
          <a:custGeom>
            <a:avLst/>
            <a:gdLst/>
            <a:ahLst/>
            <a:cxnLst/>
            <a:rect l="l" t="t" r="r" b="b"/>
            <a:pathLst>
              <a:path w="4052542" h="6858000">
                <a:moveTo>
                  <a:pt x="0" y="0"/>
                </a:moveTo>
                <a:lnTo>
                  <a:pt x="4020923" y="0"/>
                </a:lnTo>
                <a:lnTo>
                  <a:pt x="4022656" y="14697"/>
                </a:lnTo>
                <a:cubicBezTo>
                  <a:pt x="4037606" y="98462"/>
                  <a:pt x="4035072" y="183369"/>
                  <a:pt x="4039126" y="267642"/>
                </a:cubicBezTo>
                <a:cubicBezTo>
                  <a:pt x="4043941" y="370699"/>
                  <a:pt x="4037860" y="474136"/>
                  <a:pt x="4035579" y="577446"/>
                </a:cubicBezTo>
                <a:cubicBezTo>
                  <a:pt x="4033805" y="665399"/>
                  <a:pt x="4025063" y="753226"/>
                  <a:pt x="4027724" y="841306"/>
                </a:cubicBezTo>
                <a:cubicBezTo>
                  <a:pt x="4027914" y="844352"/>
                  <a:pt x="4027914" y="847398"/>
                  <a:pt x="4027724" y="850444"/>
                </a:cubicBezTo>
                <a:cubicBezTo>
                  <a:pt x="4019615" y="947281"/>
                  <a:pt x="4019615" y="1044626"/>
                  <a:pt x="4027724" y="1141464"/>
                </a:cubicBezTo>
                <a:cubicBezTo>
                  <a:pt x="4030296" y="1181772"/>
                  <a:pt x="4029574" y="1222221"/>
                  <a:pt x="4025570" y="1262415"/>
                </a:cubicBezTo>
                <a:cubicBezTo>
                  <a:pt x="4021769" y="1313563"/>
                  <a:pt x="4009606" y="1365472"/>
                  <a:pt x="4018348" y="1416238"/>
                </a:cubicBezTo>
                <a:cubicBezTo>
                  <a:pt x="4024037" y="1458058"/>
                  <a:pt x="4027166" y="1500194"/>
                  <a:pt x="4027724" y="1542394"/>
                </a:cubicBezTo>
                <a:cubicBezTo>
                  <a:pt x="4032158" y="1636820"/>
                  <a:pt x="4027977" y="1731753"/>
                  <a:pt x="4026330" y="1826433"/>
                </a:cubicBezTo>
                <a:cubicBezTo>
                  <a:pt x="4024556" y="1936724"/>
                  <a:pt x="4027344" y="2047015"/>
                  <a:pt x="4018475" y="2157432"/>
                </a:cubicBezTo>
                <a:cubicBezTo>
                  <a:pt x="4013597" y="2246629"/>
                  <a:pt x="4013597" y="2336029"/>
                  <a:pt x="4018475" y="2425226"/>
                </a:cubicBezTo>
                <a:cubicBezTo>
                  <a:pt x="4020882" y="2506961"/>
                  <a:pt x="4033172" y="2587934"/>
                  <a:pt x="4031145" y="2670557"/>
                </a:cubicBezTo>
                <a:cubicBezTo>
                  <a:pt x="4028737" y="2766886"/>
                  <a:pt x="4017335" y="2862962"/>
                  <a:pt x="4020882" y="2959546"/>
                </a:cubicBezTo>
                <a:cubicBezTo>
                  <a:pt x="4022529" y="3005617"/>
                  <a:pt x="4022656" y="3051688"/>
                  <a:pt x="4023543" y="3097758"/>
                </a:cubicBezTo>
                <a:cubicBezTo>
                  <a:pt x="4024683" y="3153221"/>
                  <a:pt x="4034692" y="3208556"/>
                  <a:pt x="4029117" y="3263892"/>
                </a:cubicBezTo>
                <a:cubicBezTo>
                  <a:pt x="4019869" y="3356161"/>
                  <a:pt x="3995923" y="3446906"/>
                  <a:pt x="4010873" y="3541459"/>
                </a:cubicBezTo>
                <a:cubicBezTo>
                  <a:pt x="4019108" y="3593495"/>
                  <a:pt x="4028357" y="3645658"/>
                  <a:pt x="4033172" y="3698201"/>
                </a:cubicBezTo>
                <a:cubicBezTo>
                  <a:pt x="4037353" y="3745160"/>
                  <a:pt x="4047868" y="3792881"/>
                  <a:pt x="4039886" y="3839586"/>
                </a:cubicBezTo>
                <a:cubicBezTo>
                  <a:pt x="4033045" y="3879565"/>
                  <a:pt x="4036592" y="3919544"/>
                  <a:pt x="4031271" y="3959523"/>
                </a:cubicBezTo>
                <a:cubicBezTo>
                  <a:pt x="4024303" y="4011939"/>
                  <a:pt x="4020629" y="4065244"/>
                  <a:pt x="4015308" y="4118042"/>
                </a:cubicBezTo>
                <a:cubicBezTo>
                  <a:pt x="4010620" y="4165889"/>
                  <a:pt x="4006946" y="4213610"/>
                  <a:pt x="4019615" y="4258539"/>
                </a:cubicBezTo>
                <a:cubicBezTo>
                  <a:pt x="4050656" y="4371622"/>
                  <a:pt x="4033679" y="4484070"/>
                  <a:pt x="4022023" y="4596391"/>
                </a:cubicBezTo>
                <a:cubicBezTo>
                  <a:pt x="4016321" y="4650965"/>
                  <a:pt x="4007959" y="4708712"/>
                  <a:pt x="4020629" y="4758718"/>
                </a:cubicBezTo>
                <a:cubicBezTo>
                  <a:pt x="4043941" y="4847432"/>
                  <a:pt x="4025697" y="4931705"/>
                  <a:pt x="4015561" y="5016866"/>
                </a:cubicBezTo>
                <a:cubicBezTo>
                  <a:pt x="4003335" y="5100174"/>
                  <a:pt x="4005096" y="5184929"/>
                  <a:pt x="4020756" y="5267654"/>
                </a:cubicBezTo>
                <a:cubicBezTo>
                  <a:pt x="4033172" y="5326035"/>
                  <a:pt x="4033172" y="5385432"/>
                  <a:pt x="4034692" y="5444194"/>
                </a:cubicBezTo>
                <a:cubicBezTo>
                  <a:pt x="4035579" y="5481001"/>
                  <a:pt x="4022023" y="5518441"/>
                  <a:pt x="4013027" y="5555120"/>
                </a:cubicBezTo>
                <a:cubicBezTo>
                  <a:pt x="3996937" y="5621371"/>
                  <a:pt x="3991109" y="5688636"/>
                  <a:pt x="4013027" y="5753237"/>
                </a:cubicBezTo>
                <a:cubicBezTo>
                  <a:pt x="4043561" y="5842713"/>
                  <a:pt x="4061045" y="5932189"/>
                  <a:pt x="4048375" y="6026870"/>
                </a:cubicBezTo>
                <a:cubicBezTo>
                  <a:pt x="4041027" y="6085251"/>
                  <a:pt x="4039380" y="6144902"/>
                  <a:pt x="4028357" y="6202522"/>
                </a:cubicBezTo>
                <a:cubicBezTo>
                  <a:pt x="4010240" y="6298091"/>
                  <a:pt x="4016701" y="6393024"/>
                  <a:pt x="4031145" y="6487196"/>
                </a:cubicBezTo>
                <a:cubicBezTo>
                  <a:pt x="4041293" y="6565885"/>
                  <a:pt x="4042395" y="6645474"/>
                  <a:pt x="4034439" y="6724403"/>
                </a:cubicBezTo>
                <a:lnTo>
                  <a:pt x="4025206" y="6858000"/>
                </a:lnTo>
                <a:lnTo>
                  <a:pt x="0" y="6858000"/>
                </a:lnTo>
                <a:close/>
              </a:path>
            </a:pathLst>
          </a:custGeom>
          <a:noFill/>
        </p:spPr>
      </p:pic>
      <p:sp>
        <p:nvSpPr>
          <p:cNvPr id="12" name="sketchy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90722" y="2395728"/>
            <a:ext cx="3182691" cy="18288"/>
          </a:xfrm>
          <a:custGeom>
            <a:avLst/>
            <a:gdLst>
              <a:gd name="connsiteX0" fmla="*/ 0 w 3182691"/>
              <a:gd name="connsiteY0" fmla="*/ 0 h 18288"/>
              <a:gd name="connsiteX1" fmla="*/ 636538 w 3182691"/>
              <a:gd name="connsiteY1" fmla="*/ 0 h 18288"/>
              <a:gd name="connsiteX2" fmla="*/ 1273076 w 3182691"/>
              <a:gd name="connsiteY2" fmla="*/ 0 h 18288"/>
              <a:gd name="connsiteX3" fmla="*/ 1909615 w 3182691"/>
              <a:gd name="connsiteY3" fmla="*/ 0 h 18288"/>
              <a:gd name="connsiteX4" fmla="*/ 2482499 w 3182691"/>
              <a:gd name="connsiteY4" fmla="*/ 0 h 18288"/>
              <a:gd name="connsiteX5" fmla="*/ 3182691 w 3182691"/>
              <a:gd name="connsiteY5" fmla="*/ 0 h 18288"/>
              <a:gd name="connsiteX6" fmla="*/ 3182691 w 3182691"/>
              <a:gd name="connsiteY6" fmla="*/ 18288 h 18288"/>
              <a:gd name="connsiteX7" fmla="*/ 2609807 w 3182691"/>
              <a:gd name="connsiteY7" fmla="*/ 18288 h 18288"/>
              <a:gd name="connsiteX8" fmla="*/ 2068749 w 3182691"/>
              <a:gd name="connsiteY8" fmla="*/ 18288 h 18288"/>
              <a:gd name="connsiteX9" fmla="*/ 1432211 w 3182691"/>
              <a:gd name="connsiteY9" fmla="*/ 18288 h 18288"/>
              <a:gd name="connsiteX10" fmla="*/ 859327 w 3182691"/>
              <a:gd name="connsiteY10" fmla="*/ 18288 h 18288"/>
              <a:gd name="connsiteX11" fmla="*/ 0 w 3182691"/>
              <a:gd name="connsiteY11" fmla="*/ 18288 h 18288"/>
              <a:gd name="connsiteX12" fmla="*/ 0 w 3182691"/>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182691" h="18288" fill="none" extrusionOk="0">
                <a:moveTo>
                  <a:pt x="0" y="0"/>
                </a:moveTo>
                <a:cubicBezTo>
                  <a:pt x="253588" y="25878"/>
                  <a:pt x="409323" y="-5359"/>
                  <a:pt x="636538" y="0"/>
                </a:cubicBezTo>
                <a:cubicBezTo>
                  <a:pt x="863753" y="5359"/>
                  <a:pt x="1013406" y="3458"/>
                  <a:pt x="1273076" y="0"/>
                </a:cubicBezTo>
                <a:cubicBezTo>
                  <a:pt x="1532746" y="-3458"/>
                  <a:pt x="1697408" y="-16840"/>
                  <a:pt x="1909615" y="0"/>
                </a:cubicBezTo>
                <a:cubicBezTo>
                  <a:pt x="2121822" y="16840"/>
                  <a:pt x="2213494" y="-18555"/>
                  <a:pt x="2482499" y="0"/>
                </a:cubicBezTo>
                <a:cubicBezTo>
                  <a:pt x="2751504" y="18555"/>
                  <a:pt x="3004132" y="-28750"/>
                  <a:pt x="3182691" y="0"/>
                </a:cubicBezTo>
                <a:cubicBezTo>
                  <a:pt x="3183133" y="4516"/>
                  <a:pt x="3181864" y="12266"/>
                  <a:pt x="3182691" y="18288"/>
                </a:cubicBezTo>
                <a:cubicBezTo>
                  <a:pt x="2947041" y="16687"/>
                  <a:pt x="2875741" y="22937"/>
                  <a:pt x="2609807" y="18288"/>
                </a:cubicBezTo>
                <a:cubicBezTo>
                  <a:pt x="2343873" y="13639"/>
                  <a:pt x="2331203" y="31729"/>
                  <a:pt x="2068749" y="18288"/>
                </a:cubicBezTo>
                <a:cubicBezTo>
                  <a:pt x="1806295" y="4847"/>
                  <a:pt x="1713773" y="47088"/>
                  <a:pt x="1432211" y="18288"/>
                </a:cubicBezTo>
                <a:cubicBezTo>
                  <a:pt x="1150649" y="-10512"/>
                  <a:pt x="982765" y="3747"/>
                  <a:pt x="859327" y="18288"/>
                </a:cubicBezTo>
                <a:cubicBezTo>
                  <a:pt x="735889" y="32829"/>
                  <a:pt x="254183" y="35231"/>
                  <a:pt x="0" y="18288"/>
                </a:cubicBezTo>
                <a:cubicBezTo>
                  <a:pt x="-306" y="11477"/>
                  <a:pt x="485" y="4355"/>
                  <a:pt x="0" y="0"/>
                </a:cubicBezTo>
                <a:close/>
              </a:path>
              <a:path w="3182691" h="18288" stroke="0" extrusionOk="0">
                <a:moveTo>
                  <a:pt x="0" y="0"/>
                </a:moveTo>
                <a:cubicBezTo>
                  <a:pt x="247695" y="-19360"/>
                  <a:pt x="392581" y="-28596"/>
                  <a:pt x="572884" y="0"/>
                </a:cubicBezTo>
                <a:cubicBezTo>
                  <a:pt x="753187" y="28596"/>
                  <a:pt x="922042" y="4121"/>
                  <a:pt x="1113942" y="0"/>
                </a:cubicBezTo>
                <a:cubicBezTo>
                  <a:pt x="1305842" y="-4121"/>
                  <a:pt x="1501806" y="28092"/>
                  <a:pt x="1686826" y="0"/>
                </a:cubicBezTo>
                <a:cubicBezTo>
                  <a:pt x="1871846" y="-28092"/>
                  <a:pt x="2170181" y="-20672"/>
                  <a:pt x="2323364" y="0"/>
                </a:cubicBezTo>
                <a:cubicBezTo>
                  <a:pt x="2476547" y="20672"/>
                  <a:pt x="2919163" y="6097"/>
                  <a:pt x="3182691" y="0"/>
                </a:cubicBezTo>
                <a:cubicBezTo>
                  <a:pt x="3183268" y="4624"/>
                  <a:pt x="3183510" y="11191"/>
                  <a:pt x="3182691" y="18288"/>
                </a:cubicBezTo>
                <a:cubicBezTo>
                  <a:pt x="3026064" y="-10849"/>
                  <a:pt x="2775005" y="23067"/>
                  <a:pt x="2546153" y="18288"/>
                </a:cubicBezTo>
                <a:cubicBezTo>
                  <a:pt x="2317301" y="13509"/>
                  <a:pt x="2164351" y="-9884"/>
                  <a:pt x="1845961" y="18288"/>
                </a:cubicBezTo>
                <a:cubicBezTo>
                  <a:pt x="1527571" y="46460"/>
                  <a:pt x="1455006" y="5824"/>
                  <a:pt x="1304903" y="18288"/>
                </a:cubicBezTo>
                <a:cubicBezTo>
                  <a:pt x="1154800" y="30752"/>
                  <a:pt x="942107" y="-12056"/>
                  <a:pt x="604711" y="18288"/>
                </a:cubicBezTo>
                <a:cubicBezTo>
                  <a:pt x="267315" y="48632"/>
                  <a:pt x="141927" y="-8395"/>
                  <a:pt x="0" y="18288"/>
                </a:cubicBezTo>
                <a:cubicBezTo>
                  <a:pt x="-171" y="12755"/>
                  <a:pt x="-690" y="793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490722" y="2706624"/>
            <a:ext cx="5170932" cy="3483864"/>
          </a:xfrm>
        </p:spPr>
        <p:txBody>
          <a:bodyPr>
            <a:normAutofit/>
          </a:bodyPr>
          <a:lstStyle/>
          <a:p>
            <a:r>
              <a:rPr lang="es-CL" sz="1900"/>
              <a:t>Instrumentos Jurídicos: leyes, decretos, permisos, estándares de emisión.</a:t>
            </a:r>
          </a:p>
          <a:p>
            <a:r>
              <a:rPr lang="es-CL" sz="1900"/>
              <a:t>Instrumentos de Planificación: planes de descontaminación, ordenamiento territorial.</a:t>
            </a:r>
          </a:p>
          <a:p>
            <a:r>
              <a:rPr lang="es-CL" sz="1900"/>
              <a:t>Instrumentos Económicos: impuestos, subsidios, mercados de derechos.</a:t>
            </a:r>
          </a:p>
          <a:p>
            <a:r>
              <a:rPr lang="es-CL" sz="1900"/>
              <a:t>Instrumentos de Cooperación: acuerdos voluntarios, educación ambiental.</a:t>
            </a:r>
          </a:p>
          <a:p>
            <a:endParaRPr lang="es-CL" sz="19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2148B94-829B-4D06-81FB-D8797E1EC8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ítulo 1">
            <a:extLst>
              <a:ext uri="{FF2B5EF4-FFF2-40B4-BE49-F238E27FC236}">
                <a16:creationId xmlns:a16="http://schemas.microsoft.com/office/drawing/2014/main" id="{D21AE4DE-AD86-5810-7B0E-6AD0A3028326}"/>
              </a:ext>
            </a:extLst>
          </p:cNvPr>
          <p:cNvSpPr>
            <a:spLocks noGrp="1"/>
          </p:cNvSpPr>
          <p:nvPr>
            <p:ph type="title"/>
          </p:nvPr>
        </p:nvSpPr>
        <p:spPr>
          <a:xfrm>
            <a:off x="837740" y="552160"/>
            <a:ext cx="4385836" cy="1046671"/>
          </a:xfrm>
        </p:spPr>
        <p:txBody>
          <a:bodyPr>
            <a:normAutofit/>
          </a:bodyPr>
          <a:lstStyle/>
          <a:p>
            <a:r>
              <a:rPr lang="es-ES_tradnl" sz="2400"/>
              <a:t>Instrumentos de gestión Ambiental- clasificación</a:t>
            </a:r>
          </a:p>
        </p:txBody>
      </p:sp>
      <p:sp>
        <p:nvSpPr>
          <p:cNvPr id="11" name="Rectangle 10">
            <a:extLst>
              <a:ext uri="{FF2B5EF4-FFF2-40B4-BE49-F238E27FC236}">
                <a16:creationId xmlns:a16="http://schemas.microsoft.com/office/drawing/2014/main" id="{CD84038B-4A56-439B-A184-79B2D45066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982603"/>
            <a:ext cx="5955030" cy="64008"/>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solidFill>
            </a:endParaRPr>
          </a:p>
        </p:txBody>
      </p:sp>
      <p:sp>
        <p:nvSpPr>
          <p:cNvPr id="3" name="Marcador de contenido 2">
            <a:extLst>
              <a:ext uri="{FF2B5EF4-FFF2-40B4-BE49-F238E27FC236}">
                <a16:creationId xmlns:a16="http://schemas.microsoft.com/office/drawing/2014/main" id="{27982EDF-50E6-0F8C-2151-9E0174421978}"/>
              </a:ext>
            </a:extLst>
          </p:cNvPr>
          <p:cNvSpPr>
            <a:spLocks noGrp="1"/>
          </p:cNvSpPr>
          <p:nvPr>
            <p:ph idx="1"/>
          </p:nvPr>
        </p:nvSpPr>
        <p:spPr>
          <a:xfrm>
            <a:off x="837741" y="2551558"/>
            <a:ext cx="4385835" cy="3347879"/>
          </a:xfrm>
        </p:spPr>
        <p:txBody>
          <a:bodyPr anchor="ctr">
            <a:normAutofit/>
          </a:bodyPr>
          <a:lstStyle/>
          <a:p>
            <a:r>
              <a:rPr lang="es-ES_tradnl" sz="1700"/>
              <a:t>Instrumentos ambientales generales: </a:t>
            </a:r>
          </a:p>
          <a:p>
            <a:pPr lvl="1"/>
            <a:r>
              <a:rPr lang="es-ES_tradnl" sz="1700"/>
              <a:t>Educación Ambiental</a:t>
            </a:r>
          </a:p>
          <a:p>
            <a:pPr lvl="1"/>
            <a:r>
              <a:rPr lang="es-ES_tradnl" sz="1700"/>
              <a:t>Responsabilidad Ambiental</a:t>
            </a:r>
          </a:p>
          <a:p>
            <a:pPr lvl="1"/>
            <a:r>
              <a:rPr lang="es-ES_tradnl" sz="1700"/>
              <a:t>SEIA</a:t>
            </a:r>
          </a:p>
          <a:p>
            <a:pPr lvl="1"/>
            <a:r>
              <a:rPr lang="es-ES_tradnl" sz="1700"/>
              <a:t>Evaluación Ambiental Estratégica</a:t>
            </a:r>
          </a:p>
          <a:p>
            <a:pPr lvl="1"/>
            <a:r>
              <a:rPr lang="es-ES_tradnl" sz="1700"/>
              <a:t>Normas de Calidad y de Emisión</a:t>
            </a:r>
          </a:p>
          <a:p>
            <a:pPr lvl="1"/>
            <a:r>
              <a:rPr lang="es-ES_tradnl" sz="1700"/>
              <a:t>Planes de Prevención y Descontaminación</a:t>
            </a:r>
          </a:p>
          <a:p>
            <a:pPr lvl="1"/>
            <a:r>
              <a:rPr lang="es-ES_tradnl" sz="1700"/>
              <a:t>Planes de Manejo (art. 41)</a:t>
            </a:r>
          </a:p>
        </p:txBody>
      </p:sp>
      <p:pic>
        <p:nvPicPr>
          <p:cNvPr id="4" name="Google Shape;321;p23">
            <a:extLst>
              <a:ext uri="{FF2B5EF4-FFF2-40B4-BE49-F238E27FC236}">
                <a16:creationId xmlns:a16="http://schemas.microsoft.com/office/drawing/2014/main" id="{A24CD52D-CD63-D84D-3BBE-9331ADAB0292}"/>
              </a:ext>
            </a:extLst>
          </p:cNvPr>
          <p:cNvPicPr preferRelativeResize="0"/>
          <p:nvPr/>
        </p:nvPicPr>
        <p:blipFill rotWithShape="1">
          <a:blip r:embed="rId2"/>
          <a:srcRect l="19582" r="9781" b="-2"/>
          <a:stretch/>
        </p:blipFill>
        <p:spPr>
          <a:xfrm>
            <a:off x="5955030" y="10"/>
            <a:ext cx="3188970" cy="6857991"/>
          </a:xfrm>
          <a:prstGeom prst="rect">
            <a:avLst/>
          </a:prstGeom>
          <a:noFill/>
        </p:spPr>
      </p:pic>
      <p:sp>
        <p:nvSpPr>
          <p:cNvPr id="13" name="Rectangle 12">
            <a:extLst>
              <a:ext uri="{FF2B5EF4-FFF2-40B4-BE49-F238E27FC236}">
                <a16:creationId xmlns:a16="http://schemas.microsoft.com/office/drawing/2014/main" id="{4F96EE13-2C4D-4262-812E-DDE5FC35F0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08352" y="3404996"/>
            <a:ext cx="6858002" cy="48006"/>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2"/>
              </a:solidFill>
            </a:endParaRPr>
          </a:p>
        </p:txBody>
      </p:sp>
    </p:spTree>
    <p:extLst>
      <p:ext uri="{BB962C8B-B14F-4D97-AF65-F5344CB8AC3E}">
        <p14:creationId xmlns:p14="http://schemas.microsoft.com/office/powerpoint/2010/main" val="11402876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8">
            <a:extLst>
              <a:ext uri="{FF2B5EF4-FFF2-40B4-BE49-F238E27FC236}">
                <a16:creationId xmlns:a16="http://schemas.microsoft.com/office/drawing/2014/main" id="{9D909724-2FAC-4941-A743-AB97A8A67D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ítulo 1">
            <a:extLst>
              <a:ext uri="{FF2B5EF4-FFF2-40B4-BE49-F238E27FC236}">
                <a16:creationId xmlns:a16="http://schemas.microsoft.com/office/drawing/2014/main" id="{BB81BDA5-B26D-9A0C-68D4-4B192211A4B6}"/>
              </a:ext>
            </a:extLst>
          </p:cNvPr>
          <p:cNvSpPr>
            <a:spLocks noGrp="1"/>
          </p:cNvSpPr>
          <p:nvPr>
            <p:ph type="title"/>
          </p:nvPr>
        </p:nvSpPr>
        <p:spPr>
          <a:xfrm>
            <a:off x="948840" y="1107860"/>
            <a:ext cx="4385835" cy="1046671"/>
          </a:xfrm>
        </p:spPr>
        <p:txBody>
          <a:bodyPr>
            <a:normAutofit/>
          </a:bodyPr>
          <a:lstStyle/>
          <a:p>
            <a:r>
              <a:rPr lang="es-ES_tradnl" sz="2400"/>
              <a:t>Instrumentos de Gestión Ambiental especiales</a:t>
            </a:r>
          </a:p>
        </p:txBody>
      </p:sp>
      <p:sp>
        <p:nvSpPr>
          <p:cNvPr id="3" name="Marcador de contenido 2">
            <a:extLst>
              <a:ext uri="{FF2B5EF4-FFF2-40B4-BE49-F238E27FC236}">
                <a16:creationId xmlns:a16="http://schemas.microsoft.com/office/drawing/2014/main" id="{1D50887E-A845-C417-8820-208E1EDDD9D3}"/>
              </a:ext>
            </a:extLst>
          </p:cNvPr>
          <p:cNvSpPr>
            <a:spLocks noGrp="1"/>
          </p:cNvSpPr>
          <p:nvPr>
            <p:ph idx="1"/>
          </p:nvPr>
        </p:nvSpPr>
        <p:spPr>
          <a:xfrm>
            <a:off x="948840" y="2402260"/>
            <a:ext cx="4385835" cy="3347879"/>
          </a:xfrm>
        </p:spPr>
        <p:txBody>
          <a:bodyPr anchor="ctr">
            <a:normAutofit/>
          </a:bodyPr>
          <a:lstStyle/>
          <a:p>
            <a:r>
              <a:rPr lang="es-ES_tradnl" sz="1600"/>
              <a:t>Instrumentos de la Ley de Cambio Climático</a:t>
            </a:r>
          </a:p>
          <a:p>
            <a:r>
              <a:rPr lang="es-ES_tradnl" sz="1600"/>
              <a:t>Instrumentos de gestión de la biodiversidad</a:t>
            </a:r>
          </a:p>
          <a:p>
            <a:r>
              <a:rPr lang="es-ES_tradnl" sz="1600"/>
              <a:t>Planes de Manejo Forestales (ley de bosques)</a:t>
            </a:r>
          </a:p>
          <a:p>
            <a:r>
              <a:rPr lang="es-ES_tradnl" sz="1600"/>
              <a:t>Planes de Manejo de Pesquerías (Ley de pesca)</a:t>
            </a:r>
          </a:p>
          <a:p>
            <a:r>
              <a:rPr lang="es-ES_tradnl" sz="1600"/>
              <a:t>Planes de Gestión de Recursos Hídricos en Cuenca ( Código de Aguas)</a:t>
            </a:r>
          </a:p>
          <a:p>
            <a:r>
              <a:rPr lang="es-ES_tradnl" sz="1600"/>
              <a:t>Etc. </a:t>
            </a:r>
          </a:p>
        </p:txBody>
      </p:sp>
      <p:sp>
        <p:nvSpPr>
          <p:cNvPr id="16" name="Rectangle 10">
            <a:extLst>
              <a:ext uri="{FF2B5EF4-FFF2-40B4-BE49-F238E27FC236}">
                <a16:creationId xmlns:a16="http://schemas.microsoft.com/office/drawing/2014/main" id="{97B03642-7722-4B15-897F-76918F86B8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49796" y="539937"/>
            <a:ext cx="3394204" cy="5778126"/>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6068EAC2-2623-4156-A990-D776FF9BF4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39937"/>
            <a:ext cx="9144000" cy="64008"/>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solidFill>
            </a:endParaRPr>
          </a:p>
        </p:txBody>
      </p:sp>
      <p:sp>
        <p:nvSpPr>
          <p:cNvPr id="15" name="Rectangle 14">
            <a:extLst>
              <a:ext uri="{FF2B5EF4-FFF2-40B4-BE49-F238E27FC236}">
                <a16:creationId xmlns:a16="http://schemas.microsoft.com/office/drawing/2014/main" id="{4C707BC9-731A-490A-AF25-6F349FD9B0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254055"/>
            <a:ext cx="9144000" cy="64008"/>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solidFill>
            </a:endParaRPr>
          </a:p>
        </p:txBody>
      </p:sp>
      <p:sp>
        <p:nvSpPr>
          <p:cNvPr id="17" name="Rectangle 16">
            <a:extLst>
              <a:ext uri="{FF2B5EF4-FFF2-40B4-BE49-F238E27FC236}">
                <a16:creationId xmlns:a16="http://schemas.microsoft.com/office/drawing/2014/main" id="{3FD7C480-AC7D-4FEE-BB95-EEE23BB3E6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919285" y="3404998"/>
            <a:ext cx="6858002" cy="48006"/>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Google Shape;314;p22">
            <a:extLst>
              <a:ext uri="{FF2B5EF4-FFF2-40B4-BE49-F238E27FC236}">
                <a16:creationId xmlns:a16="http://schemas.microsoft.com/office/drawing/2014/main" id="{492FF9B0-27D7-E3D1-6917-F44DF3D1B863}"/>
              </a:ext>
            </a:extLst>
          </p:cNvPr>
          <p:cNvPicPr preferRelativeResize="0"/>
          <p:nvPr/>
        </p:nvPicPr>
        <p:blipFill rotWithShape="1">
          <a:blip r:embed="rId2"/>
          <a:srcRect l="4924" r="-2" b="-2"/>
          <a:stretch/>
        </p:blipFill>
        <p:spPr>
          <a:xfrm>
            <a:off x="5987664" y="1280273"/>
            <a:ext cx="2918467" cy="4297455"/>
          </a:xfrm>
          <a:prstGeom prst="rect">
            <a:avLst/>
          </a:prstGeom>
          <a:noFill/>
        </p:spPr>
      </p:pic>
    </p:spTree>
    <p:extLst>
      <p:ext uri="{BB962C8B-B14F-4D97-AF65-F5344CB8AC3E}">
        <p14:creationId xmlns:p14="http://schemas.microsoft.com/office/powerpoint/2010/main" val="36484568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7"/>
        <p:cNvGrpSpPr/>
        <p:nvPr/>
      </p:nvGrpSpPr>
      <p:grpSpPr>
        <a:xfrm>
          <a:off x="0" y="0"/>
          <a:ext cx="0" cy="0"/>
          <a:chOff x="0" y="0"/>
          <a:chExt cx="0" cy="0"/>
        </a:xfrm>
      </p:grpSpPr>
      <p:sp>
        <p:nvSpPr>
          <p:cNvPr id="128" name="Google Shape;128;p3"/>
          <p:cNvSpPr txBox="1">
            <a:spLocks noGrp="1"/>
          </p:cNvSpPr>
          <p:nvPr>
            <p:ph type="title"/>
          </p:nvPr>
        </p:nvSpPr>
        <p:spPr>
          <a:xfrm>
            <a:off x="3724073" y="1329201"/>
            <a:ext cx="4939868" cy="964620"/>
          </a:xfrm>
          <a:prstGeom prst="rect">
            <a:avLst/>
          </a:prstGeom>
          <a:noFill/>
          <a:ln>
            <a:noFill/>
          </a:ln>
        </p:spPr>
        <p:txBody>
          <a:bodyPr spcFirstLastPara="1" wrap="square" lIns="68569" tIns="34275" rIns="68569" bIns="34275" anchor="b" anchorCtr="0">
            <a:normAutofit/>
          </a:bodyPr>
          <a:lstStyle/>
          <a:p>
            <a:pPr>
              <a:buSzPts val="4100"/>
            </a:pPr>
            <a:r>
              <a:rPr lang="en-US" sz="3075"/>
              <a:t>La Forma del Derecho (Atria, 2016)</a:t>
            </a:r>
            <a:endParaRPr/>
          </a:p>
        </p:txBody>
      </p:sp>
      <p:sp>
        <p:nvSpPr>
          <p:cNvPr id="129" name="Google Shape;129;p3"/>
          <p:cNvSpPr txBox="1">
            <a:spLocks noGrp="1"/>
          </p:cNvSpPr>
          <p:nvPr>
            <p:ph type="body" idx="1"/>
          </p:nvPr>
        </p:nvSpPr>
        <p:spPr>
          <a:xfrm>
            <a:off x="3724074" y="2686051"/>
            <a:ext cx="4939867" cy="2839064"/>
          </a:xfrm>
          <a:prstGeom prst="rect">
            <a:avLst/>
          </a:prstGeom>
          <a:noFill/>
          <a:ln>
            <a:noFill/>
          </a:ln>
        </p:spPr>
        <p:txBody>
          <a:bodyPr spcFirstLastPara="1" wrap="square" lIns="68569" tIns="34275" rIns="68569" bIns="34275" anchor="t" anchorCtr="0">
            <a:normAutofit/>
          </a:bodyPr>
          <a:lstStyle/>
          <a:p>
            <a:pPr marL="171450" indent="-171450">
              <a:spcBef>
                <a:spcPts val="0"/>
              </a:spcBef>
              <a:buSzPts val="2000"/>
            </a:pPr>
            <a:r>
              <a:rPr lang="en-US" sz="1500"/>
              <a:t>La función última del derecho es hacer probable lo improbable </a:t>
            </a:r>
            <a:endParaRPr/>
          </a:p>
          <a:p>
            <a:pPr marL="171450" indent="-171450">
              <a:buSzPts val="2000"/>
            </a:pPr>
            <a:r>
              <a:rPr lang="en-US" sz="1500"/>
              <a:t>Derecho= Función + Estructura </a:t>
            </a:r>
            <a:endParaRPr/>
          </a:p>
          <a:p>
            <a:pPr marL="171450" indent="-171450">
              <a:buSzPts val="2000"/>
            </a:pPr>
            <a:r>
              <a:rPr lang="en-US" sz="1500"/>
              <a:t>Teoría se construye en oposición al neoconstitucionalismo</a:t>
            </a:r>
            <a:endParaRPr/>
          </a:p>
          <a:p>
            <a:pPr marL="171450" indent="-76200">
              <a:buSzPts val="2000"/>
              <a:buNone/>
            </a:pPr>
            <a:endParaRPr sz="1500"/>
          </a:p>
        </p:txBody>
      </p:sp>
      <p:pic>
        <p:nvPicPr>
          <p:cNvPr id="130" name="Google Shape;130;p3" descr="Aa"/>
          <p:cNvPicPr preferRelativeResize="0"/>
          <p:nvPr/>
        </p:nvPicPr>
        <p:blipFill rotWithShape="1">
          <a:blip r:embed="rId3">
            <a:alphaModFix/>
          </a:blip>
          <a:srcRect l="1859" r="1045"/>
          <a:stretch/>
        </p:blipFill>
        <p:spPr>
          <a:xfrm>
            <a:off x="16" y="857257"/>
            <a:ext cx="3476678" cy="5143493"/>
          </a:xfrm>
          <a:prstGeom prst="rect">
            <a:avLst/>
          </a:prstGeom>
          <a:noFill/>
          <a:ln>
            <a:noFill/>
          </a:ln>
        </p:spPr>
      </p:pic>
      <p:cxnSp>
        <p:nvCxnSpPr>
          <p:cNvPr id="131" name="Google Shape;131;p3"/>
          <p:cNvCxnSpPr/>
          <p:nvPr/>
        </p:nvCxnSpPr>
        <p:spPr>
          <a:xfrm>
            <a:off x="3810701" y="2443588"/>
            <a:ext cx="4732020" cy="0"/>
          </a:xfrm>
          <a:prstGeom prst="straightConnector1">
            <a:avLst/>
          </a:prstGeom>
          <a:noFill/>
          <a:ln w="19050" cap="flat" cmpd="sng">
            <a:solidFill>
              <a:srgbClr val="CBD04A"/>
            </a:solidFill>
            <a:prstDash val="solid"/>
            <a:miter lim="800000"/>
            <a:headEnd type="none" w="sm" len="sm"/>
            <a:tailEnd type="none" w="sm" len="sm"/>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35"/>
        <p:cNvGrpSpPr/>
        <p:nvPr/>
      </p:nvGrpSpPr>
      <p:grpSpPr>
        <a:xfrm>
          <a:off x="0" y="0"/>
          <a:ext cx="0" cy="0"/>
          <a:chOff x="0" y="0"/>
          <a:chExt cx="0" cy="0"/>
        </a:xfrm>
      </p:grpSpPr>
      <p:sp>
        <p:nvSpPr>
          <p:cNvPr id="136" name="Google Shape;136;p4"/>
          <p:cNvSpPr/>
          <p:nvPr/>
        </p:nvSpPr>
        <p:spPr>
          <a:xfrm>
            <a:off x="0" y="878515"/>
            <a:ext cx="9141714" cy="5490387"/>
          </a:xfrm>
          <a:prstGeom prst="rect">
            <a:avLst/>
          </a:prstGeom>
          <a:solidFill>
            <a:schemeClr val="lt1"/>
          </a:solidFill>
          <a:ln>
            <a:noFill/>
          </a:ln>
        </p:spPr>
        <p:txBody>
          <a:bodyPr spcFirstLastPara="1" wrap="square" lIns="68569" tIns="34275" rIns="68569" bIns="34275" anchor="ctr" anchorCtr="0">
            <a:noAutofit/>
          </a:bodyPr>
          <a:lstStyle/>
          <a:p>
            <a:pPr algn="ctr" defTabSz="685800">
              <a:buClr>
                <a:srgbClr val="000000"/>
              </a:buClr>
            </a:pPr>
            <a:endParaRPr sz="1350" kern="0">
              <a:solidFill>
                <a:srgbClr val="FFFFFF"/>
              </a:solidFill>
              <a:latin typeface="Georgia"/>
              <a:ea typeface="Georgia"/>
              <a:cs typeface="Georgia"/>
              <a:sym typeface="Georgia"/>
            </a:endParaRPr>
          </a:p>
        </p:txBody>
      </p:sp>
      <p:sp>
        <p:nvSpPr>
          <p:cNvPr id="137" name="Google Shape;137;p4"/>
          <p:cNvSpPr txBox="1">
            <a:spLocks noGrp="1"/>
          </p:cNvSpPr>
          <p:nvPr>
            <p:ph type="title"/>
          </p:nvPr>
        </p:nvSpPr>
        <p:spPr>
          <a:xfrm>
            <a:off x="3973321" y="1104138"/>
            <a:ext cx="4688333" cy="1337310"/>
          </a:xfrm>
          <a:prstGeom prst="rect">
            <a:avLst/>
          </a:prstGeom>
          <a:noFill/>
          <a:ln>
            <a:noFill/>
          </a:ln>
        </p:spPr>
        <p:txBody>
          <a:bodyPr spcFirstLastPara="1" wrap="square" lIns="68569" tIns="34275" rIns="68569" bIns="34275" anchor="b" anchorCtr="0">
            <a:normAutofit/>
          </a:bodyPr>
          <a:lstStyle/>
          <a:p>
            <a:pPr>
              <a:buSzPts val="5400"/>
            </a:pPr>
            <a:r>
              <a:rPr lang="en-US" sz="4050" dirty="0" err="1"/>
              <a:t>Función</a:t>
            </a:r>
            <a:endParaRPr dirty="0"/>
          </a:p>
        </p:txBody>
      </p:sp>
      <p:pic>
        <p:nvPicPr>
          <p:cNvPr id="138" name="Google Shape;138;p4" descr="Murnau with a church - Wassily Kandinsky"/>
          <p:cNvPicPr preferRelativeResize="0"/>
          <p:nvPr/>
        </p:nvPicPr>
        <p:blipFill rotWithShape="1">
          <a:blip r:embed="rId3">
            <a:alphaModFix/>
          </a:blip>
          <a:srcRect r="12037" b="-1"/>
          <a:stretch/>
        </p:blipFill>
        <p:spPr>
          <a:xfrm>
            <a:off x="1" y="857257"/>
            <a:ext cx="3493008" cy="5143493"/>
          </a:xfrm>
          <a:custGeom>
            <a:avLst/>
            <a:gdLst/>
            <a:ahLst/>
            <a:cxnLst/>
            <a:rect l="l" t="t" r="r" b="b"/>
            <a:pathLst>
              <a:path w="4657344" h="6858000" extrusionOk="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a:noFill/>
          <a:ln>
            <a:noFill/>
          </a:ln>
        </p:spPr>
      </p:pic>
      <p:sp>
        <p:nvSpPr>
          <p:cNvPr id="139" name="Google Shape;139;p4"/>
          <p:cNvSpPr/>
          <p:nvPr/>
        </p:nvSpPr>
        <p:spPr>
          <a:xfrm>
            <a:off x="3973322" y="2638460"/>
            <a:ext cx="3182692" cy="13716"/>
          </a:xfrm>
          <a:custGeom>
            <a:avLst/>
            <a:gdLst/>
            <a:ahLst/>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cmpd="sng">
            <a:solidFill>
              <a:schemeClr val="accent2"/>
            </a:solidFill>
            <a:prstDash val="solid"/>
            <a:round/>
            <a:headEnd type="none" w="sm" len="sm"/>
            <a:tailEnd type="none" w="sm" len="sm"/>
          </a:ln>
        </p:spPr>
        <p:txBody>
          <a:bodyPr spcFirstLastPara="1" wrap="square" lIns="68569" tIns="34275" rIns="68569" bIns="34275" anchor="ctr" anchorCtr="0">
            <a:noAutofit/>
          </a:bodyPr>
          <a:lstStyle/>
          <a:p>
            <a:pPr algn="ctr" defTabSz="685800">
              <a:buClr>
                <a:srgbClr val="000000"/>
              </a:buClr>
            </a:pPr>
            <a:endParaRPr sz="1350" kern="0">
              <a:solidFill>
                <a:srgbClr val="FFFFFF"/>
              </a:solidFill>
              <a:latin typeface="Georgia"/>
              <a:ea typeface="Georgia"/>
              <a:cs typeface="Georgia"/>
              <a:sym typeface="Georgia"/>
            </a:endParaRPr>
          </a:p>
        </p:txBody>
      </p:sp>
      <p:sp>
        <p:nvSpPr>
          <p:cNvPr id="140" name="Google Shape;140;p4"/>
          <p:cNvSpPr txBox="1">
            <a:spLocks noGrp="1"/>
          </p:cNvSpPr>
          <p:nvPr>
            <p:ph type="body" idx="1"/>
          </p:nvPr>
        </p:nvSpPr>
        <p:spPr>
          <a:xfrm>
            <a:off x="3973321" y="2887218"/>
            <a:ext cx="4688333" cy="2612898"/>
          </a:xfrm>
          <a:prstGeom prst="rect">
            <a:avLst/>
          </a:prstGeom>
          <a:noFill/>
          <a:ln>
            <a:noFill/>
          </a:ln>
        </p:spPr>
        <p:txBody>
          <a:bodyPr spcFirstLastPara="1" wrap="square" lIns="68569" tIns="34275" rIns="68569" bIns="34275" anchor="t" anchorCtr="0">
            <a:normAutofit/>
          </a:bodyPr>
          <a:lstStyle/>
          <a:p>
            <a:pPr marL="171450" indent="-171450">
              <a:spcBef>
                <a:spcPts val="0"/>
              </a:spcBef>
              <a:buSzPts val="2200"/>
            </a:pPr>
            <a:r>
              <a:rPr lang="en-US" sz="1650"/>
              <a:t>Objetivos de la norma</a:t>
            </a:r>
            <a:endParaRPr/>
          </a:p>
          <a:p>
            <a:pPr marL="514350" lvl="1" indent="-171450">
              <a:buSzPts val="2200"/>
            </a:pPr>
            <a:r>
              <a:rPr lang="en-US" sz="1650"/>
              <a:t>Aspectos pre-institucionales y morales</a:t>
            </a:r>
            <a:endParaRPr/>
          </a:p>
          <a:p>
            <a:pPr marL="514350" lvl="1" indent="-171450">
              <a:buSzPts val="2200"/>
            </a:pPr>
            <a:r>
              <a:rPr lang="en-US" sz="1650"/>
              <a:t>Se manifiestan en la norma misma</a:t>
            </a:r>
            <a:endParaRPr/>
          </a:p>
          <a:p>
            <a:pPr marL="514350" lvl="1" indent="-171450">
              <a:buSzPts val="2200"/>
            </a:pPr>
            <a:r>
              <a:rPr lang="en-US" sz="1650"/>
              <a:t>Son “lo improbable” </a:t>
            </a:r>
            <a:endParaRPr/>
          </a:p>
          <a:p>
            <a:pPr marL="171450" indent="-171450">
              <a:buSzPts val="2200"/>
            </a:pPr>
            <a:r>
              <a:rPr lang="en-US" sz="1650"/>
              <a:t>Emanan de la voluntad del pueblo</a:t>
            </a:r>
            <a:endParaRPr/>
          </a:p>
          <a:p>
            <a:pPr marL="514350" lvl="1" indent="-171450">
              <a:buSzPts val="2200"/>
            </a:pPr>
            <a:r>
              <a:rPr lang="en-US" sz="1650"/>
              <a:t>Voluntad representada</a:t>
            </a:r>
            <a:endParaRPr/>
          </a:p>
          <a:p>
            <a:pPr marL="514350" lvl="1" indent="-171450">
              <a:buSzPts val="2200"/>
            </a:pPr>
            <a:r>
              <a:rPr lang="en-US" sz="1650"/>
              <a:t>¿Qué es el pueblo? </a:t>
            </a:r>
            <a:endParaRPr/>
          </a:p>
          <a:p>
            <a:pPr marL="514350" lvl="1" indent="-66675">
              <a:buSzPts val="2200"/>
              <a:buNone/>
            </a:pPr>
            <a:endParaRPr sz="1650"/>
          </a:p>
          <a:p>
            <a:pPr marL="171450" indent="-66675">
              <a:buSzPts val="2200"/>
              <a:buNone/>
            </a:pPr>
            <a:endParaRPr sz="165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0">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0">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0">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0">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Garamond-Trebuchet MS">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rebuchet MS" panose="020B0603020202020204"/>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Violeta rojo">
      <a:dk1>
        <a:srgbClr val="000000"/>
      </a:dk1>
      <a:lt1>
        <a:srgbClr val="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Garamond-Trebuchet MS">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rebuchet MS" panose="020B0603020202020204"/>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Tema de Office">
  <a:themeElements>
    <a:clrScheme name="Violeta rojo">
      <a:dk1>
        <a:srgbClr val="000000"/>
      </a:dk1>
      <a:lt1>
        <a:srgbClr val="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Garamond-Trebuchet MS">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rebuchet MS" panose="020B0603020202020204"/>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162</TotalTime>
  <Words>1813</Words>
  <Application>Microsoft Macintosh PowerPoint</Application>
  <PresentationFormat>Presentación en pantalla (4:3)</PresentationFormat>
  <Paragraphs>126</Paragraphs>
  <Slides>27</Slides>
  <Notes>20</Notes>
  <HiddenSlides>0</HiddenSlides>
  <MMClips>0</MMClips>
  <ScaleCrop>false</ScaleCrop>
  <HeadingPairs>
    <vt:vector size="6" baseType="variant">
      <vt:variant>
        <vt:lpstr>Fuentes usadas</vt:lpstr>
      </vt:variant>
      <vt:variant>
        <vt:i4>5</vt:i4>
      </vt:variant>
      <vt:variant>
        <vt:lpstr>Tema</vt:lpstr>
      </vt:variant>
      <vt:variant>
        <vt:i4>3</vt:i4>
      </vt:variant>
      <vt:variant>
        <vt:lpstr>Títulos de diapositiva</vt:lpstr>
      </vt:variant>
      <vt:variant>
        <vt:i4>27</vt:i4>
      </vt:variant>
    </vt:vector>
  </HeadingPairs>
  <TitlesOfParts>
    <vt:vector size="35" baseType="lpstr">
      <vt:lpstr>Arial</vt:lpstr>
      <vt:lpstr>Calibri</vt:lpstr>
      <vt:lpstr>Garamond</vt:lpstr>
      <vt:lpstr>Georgia</vt:lpstr>
      <vt:lpstr>Trebuchet MS</vt:lpstr>
      <vt:lpstr>Office Theme</vt:lpstr>
      <vt:lpstr>Tema de Office</vt:lpstr>
      <vt:lpstr>1_Tema de Office</vt:lpstr>
      <vt:lpstr>Los Instrumentos de gestión ambiental y la forma del derecho ambiental administrativo</vt:lpstr>
      <vt:lpstr>OBJETIVOS DE LA CLASE </vt:lpstr>
      <vt:lpstr>Introducción a los Instrumentos de Gestión Ambiental</vt:lpstr>
      <vt:lpstr>Introducción a los Instrumentos de Gestión Ambiental</vt:lpstr>
      <vt:lpstr>Tipos de Instrumentos de Gestión Ambiental</vt:lpstr>
      <vt:lpstr>Instrumentos de gestión Ambiental- clasificación</vt:lpstr>
      <vt:lpstr>Instrumentos de Gestión Ambiental especiales</vt:lpstr>
      <vt:lpstr>La Forma del Derecho (Atria, 2016)</vt:lpstr>
      <vt:lpstr>Función</vt:lpstr>
      <vt:lpstr>Presentación de PowerPoint</vt:lpstr>
      <vt:lpstr>Estructura </vt:lpstr>
      <vt:lpstr>Estructura del Derecho Administrativo</vt:lpstr>
      <vt:lpstr>Estructura del Derecho Administrativo </vt:lpstr>
      <vt:lpstr>Normas formales</vt:lpstr>
      <vt:lpstr>Normas formales en materia ambiental (ejemplos)</vt:lpstr>
      <vt:lpstr>Normas formales en materia ambiental (ejemplos)</vt:lpstr>
      <vt:lpstr>Normas de Infraestructura</vt:lpstr>
      <vt:lpstr>Normas de Infraestructura en materia ambiental (ejemplos)</vt:lpstr>
      <vt:lpstr>Normas de Infraestructura en materia ambiental (ejemplos)</vt:lpstr>
      <vt:lpstr>Normas de Infraestructura en materia ambiental (ejemplos)</vt:lpstr>
      <vt:lpstr>Normas de procedimiento</vt:lpstr>
      <vt:lpstr>Normas internas de procedimiento en materia ambiental (ejemplos) </vt:lpstr>
      <vt:lpstr>Normas internas de procedimiento en materia ambiental (ejemplos) </vt:lpstr>
      <vt:lpstr>Normas sustantivas</vt:lpstr>
      <vt:lpstr>Normas sustantivas en materia ambiental (ejemplos) </vt:lpstr>
      <vt:lpstr>Normas sustantivas en materia ambiental (ejemplos) </vt:lpstr>
      <vt:lpstr>Los Instrumentos de gestión ambiental y la forma del derecho ambiental administrativo</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Los Instrumentos de gestión ambiental y la forma del derecho ambiental administrativo</dc:title>
  <dc:subject/>
  <dc:creator/>
  <cp:keywords/>
  <dc:description>generated using python-pptx</dc:description>
  <cp:lastModifiedBy>Ezio Simone Costa Cordella (eziocosta)</cp:lastModifiedBy>
  <cp:revision>2</cp:revision>
  <dcterms:created xsi:type="dcterms:W3CDTF">2013-01-27T09:14:16Z</dcterms:created>
  <dcterms:modified xsi:type="dcterms:W3CDTF">2024-08-16T16:41:20Z</dcterms:modified>
  <cp:category/>
</cp:coreProperties>
</file>