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itVAfAfzD+gI2+9hHxu5HrDLIe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31.png"/><Relationship Id="rId7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Relationship Id="rId4" Type="http://schemas.openxmlformats.org/officeDocument/2006/relationships/image" Target="../media/image4.png"/><Relationship Id="rId5" Type="http://schemas.openxmlformats.org/officeDocument/2006/relationships/image" Target="../media/image32.png"/><Relationship Id="rId6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7.png"/><Relationship Id="rId13" Type="http://schemas.openxmlformats.org/officeDocument/2006/relationships/image" Target="../media/image15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6.png"/><Relationship Id="rId15" Type="http://schemas.openxmlformats.org/officeDocument/2006/relationships/image" Target="../media/image16.png"/><Relationship Id="rId14" Type="http://schemas.openxmlformats.org/officeDocument/2006/relationships/image" Target="../media/image18.png"/><Relationship Id="rId16" Type="http://schemas.openxmlformats.org/officeDocument/2006/relationships/image" Target="../media/image24.png"/><Relationship Id="rId5" Type="http://schemas.openxmlformats.org/officeDocument/2006/relationships/image" Target="../media/image17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ES"/>
              <a:t>Servicio de Evaluación Ambiental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/>
              <a:t>Derecho Ambiental II: Bases e Instrumentos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600"/>
              <a:t>Ezio Costa Cordella</a:t>
            </a:r>
            <a:endParaRPr sz="160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600"/>
              <a:t>2S 2024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Director Ejecutivo</a:t>
            </a:r>
            <a:endParaRPr/>
          </a:p>
        </p:txBody>
      </p:sp>
      <p:pic>
        <p:nvPicPr>
          <p:cNvPr id="169" name="Google Shape;169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776" y="1462056"/>
            <a:ext cx="6839905" cy="9907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10"/>
          <p:cNvGrpSpPr/>
          <p:nvPr/>
        </p:nvGrpSpPr>
        <p:grpSpPr>
          <a:xfrm>
            <a:off x="1828936" y="2436208"/>
            <a:ext cx="4915586" cy="4421792"/>
            <a:chOff x="1847988" y="2595577"/>
            <a:chExt cx="4915586" cy="4421792"/>
          </a:xfrm>
        </p:grpSpPr>
        <p:pic>
          <p:nvPicPr>
            <p:cNvPr id="171" name="Google Shape;171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47988" y="2595577"/>
              <a:ext cx="4877481" cy="10955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47988" y="3691105"/>
              <a:ext cx="4572638" cy="533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47988" y="4224579"/>
              <a:ext cx="4915586" cy="8764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47988" y="5073998"/>
              <a:ext cx="4839375" cy="19433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Comisión de Evaluación Ambiental (COEVA)</a:t>
            </a:r>
            <a:endParaRPr/>
          </a:p>
        </p:txBody>
      </p:sp>
      <p:pic>
        <p:nvPicPr>
          <p:cNvPr id="180" name="Google Shape;180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776" y="1462056"/>
            <a:ext cx="6839905" cy="9907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11"/>
          <p:cNvGrpSpPr/>
          <p:nvPr/>
        </p:nvGrpSpPr>
        <p:grpSpPr>
          <a:xfrm>
            <a:off x="1195436" y="2452794"/>
            <a:ext cx="6182584" cy="3765126"/>
            <a:chOff x="1552671" y="2452794"/>
            <a:chExt cx="5468113" cy="2972215"/>
          </a:xfrm>
        </p:grpSpPr>
        <p:pic>
          <p:nvPicPr>
            <p:cNvPr id="182" name="Google Shape;182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52671" y="2452794"/>
              <a:ext cx="5468113" cy="2638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13268" y="5091587"/>
              <a:ext cx="5058481" cy="3334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Directores regionales</a:t>
            </a:r>
            <a:endParaRPr/>
          </a:p>
        </p:txBody>
      </p:sp>
      <p:pic>
        <p:nvPicPr>
          <p:cNvPr id="189" name="Google Shape;189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776" y="1462056"/>
            <a:ext cx="6839905" cy="99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9408" y="2452794"/>
            <a:ext cx="4934639" cy="2362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Comité de Ministros</a:t>
            </a:r>
            <a:endParaRPr/>
          </a:p>
        </p:txBody>
      </p:sp>
      <p:pic>
        <p:nvPicPr>
          <p:cNvPr id="196" name="Google Shape;1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1197" y="2681426"/>
            <a:ext cx="5210902" cy="279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696" y="1690688"/>
            <a:ext cx="6839905" cy="9907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13"/>
          <p:cNvGrpSpPr/>
          <p:nvPr/>
        </p:nvGrpSpPr>
        <p:grpSpPr>
          <a:xfrm>
            <a:off x="7137100" y="709488"/>
            <a:ext cx="4691910" cy="5458572"/>
            <a:chOff x="7137100" y="709488"/>
            <a:chExt cx="4691910" cy="5458572"/>
          </a:xfrm>
        </p:grpSpPr>
        <p:pic>
          <p:nvPicPr>
            <p:cNvPr id="199" name="Google Shape;199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137100" y="2490912"/>
              <a:ext cx="4691910" cy="36771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211026" y="709488"/>
              <a:ext cx="4544059" cy="17814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0440" y="680654"/>
            <a:ext cx="9631119" cy="5496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Objetivos de la clase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Conocer la organización orgánica del Servicio de Evaluación Ambiental.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Comprender sus funciones y cómo las lleva a cabo.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Aspectos generales</a:t>
            </a: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4043" y="1690688"/>
            <a:ext cx="7883913" cy="4235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Aspectos generales: Función general</a:t>
            </a:r>
            <a:endParaRPr/>
          </a:p>
        </p:txBody>
      </p:sp>
      <p:pic>
        <p:nvPicPr>
          <p:cNvPr id="104" name="Google Shape;104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777" y="1532746"/>
            <a:ext cx="6839905" cy="9907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4"/>
          <p:cNvGrpSpPr/>
          <p:nvPr/>
        </p:nvGrpSpPr>
        <p:grpSpPr>
          <a:xfrm>
            <a:off x="1581251" y="2523484"/>
            <a:ext cx="5410955" cy="2739207"/>
            <a:chOff x="1581253" y="2523484"/>
            <a:chExt cx="5410955" cy="2739207"/>
          </a:xfrm>
        </p:grpSpPr>
        <p:pic>
          <p:nvPicPr>
            <p:cNvPr id="106" name="Google Shape;106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24122" y="2523484"/>
              <a:ext cx="5268060" cy="13432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24122" y="4262426"/>
              <a:ext cx="5325218" cy="1619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81253" y="4424374"/>
              <a:ext cx="5410955" cy="8383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4"/>
            <p:cNvSpPr txBox="1"/>
            <p:nvPr/>
          </p:nvSpPr>
          <p:spPr>
            <a:xfrm>
              <a:off x="1624122" y="3927902"/>
              <a:ext cx="17207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(…) Inciso final: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s-ES" sz="4000"/>
              <a:t>Aspectos generales: Función general y naturaleza</a:t>
            </a:r>
            <a:endParaRPr sz="4000"/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119" y="2523484"/>
            <a:ext cx="5687219" cy="266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777" y="1532746"/>
            <a:ext cx="6839905" cy="99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95540" y="5190856"/>
            <a:ext cx="5382376" cy="1238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Aspectos generales</a:t>
            </a:r>
            <a:endParaRPr/>
          </a:p>
        </p:txBody>
      </p:sp>
      <p:sp>
        <p:nvSpPr>
          <p:cNvPr id="123" name="Google Shape;123;p6"/>
          <p:cNvSpPr txBox="1"/>
          <p:nvPr>
            <p:ph idx="1" type="body"/>
          </p:nvPr>
        </p:nvSpPr>
        <p:spPr>
          <a:xfrm>
            <a:off x="838200" y="1825625"/>
            <a:ext cx="5106113" cy="1491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Es una Agencia Independiente.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Es un organismo técnico (?).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Reforma al reglamento del SEIA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/>
              <a:t>y la Ley 19.300.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224" y="3333990"/>
            <a:ext cx="4116965" cy="11290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6"/>
          <p:cNvGrpSpPr/>
          <p:nvPr/>
        </p:nvGrpSpPr>
        <p:grpSpPr>
          <a:xfrm>
            <a:off x="513224" y="4624471"/>
            <a:ext cx="4116965" cy="1111312"/>
            <a:chOff x="838200" y="4987022"/>
            <a:chExt cx="5382377" cy="1454759"/>
          </a:xfrm>
        </p:grpSpPr>
        <p:pic>
          <p:nvPicPr>
            <p:cNvPr id="126" name="Google Shape;126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8200" y="4987022"/>
              <a:ext cx="5382376" cy="5239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38201" y="5531591"/>
              <a:ext cx="5382376" cy="9101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" name="Google Shape;128;p6"/>
          <p:cNvGrpSpPr/>
          <p:nvPr/>
        </p:nvGrpSpPr>
        <p:grpSpPr>
          <a:xfrm>
            <a:off x="513224" y="5814022"/>
            <a:ext cx="3392978" cy="877723"/>
            <a:chOff x="6713642" y="496031"/>
            <a:chExt cx="5096587" cy="1487953"/>
          </a:xfrm>
        </p:grpSpPr>
        <p:pic>
          <p:nvPicPr>
            <p:cNvPr id="129" name="Google Shape;129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32695" y="496031"/>
              <a:ext cx="5077534" cy="6954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732695" y="1212438"/>
              <a:ext cx="4201111" cy="457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713642" y="1688668"/>
              <a:ext cx="4220164" cy="2953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" name="Google Shape;132;p6"/>
          <p:cNvGrpSpPr/>
          <p:nvPr/>
        </p:nvGrpSpPr>
        <p:grpSpPr>
          <a:xfrm>
            <a:off x="5464745" y="162383"/>
            <a:ext cx="4563112" cy="1616423"/>
            <a:chOff x="6732695" y="2106792"/>
            <a:chExt cx="4563112" cy="1616423"/>
          </a:xfrm>
        </p:grpSpPr>
        <p:pic>
          <p:nvPicPr>
            <p:cNvPr id="133" name="Google Shape;133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732695" y="2296506"/>
              <a:ext cx="3781953" cy="8764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732695" y="3180214"/>
              <a:ext cx="4563112" cy="543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732695" y="2106792"/>
              <a:ext cx="4563112" cy="2191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6"/>
          <p:cNvGrpSpPr/>
          <p:nvPr/>
        </p:nvGrpSpPr>
        <p:grpSpPr>
          <a:xfrm>
            <a:off x="5786371" y="2780443"/>
            <a:ext cx="5867614" cy="1781417"/>
            <a:chOff x="5944313" y="4264206"/>
            <a:chExt cx="5867614" cy="1781417"/>
          </a:xfrm>
        </p:grpSpPr>
        <p:pic>
          <p:nvPicPr>
            <p:cNvPr id="137" name="Google Shape;137;p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944313" y="5464234"/>
              <a:ext cx="5436367" cy="581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944313" y="4815736"/>
              <a:ext cx="5867614" cy="4929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944313" y="4264206"/>
              <a:ext cx="2559607" cy="5047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0" name="Google Shape;140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503169" y="1825625"/>
            <a:ext cx="3348897" cy="131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445908" y="4962387"/>
            <a:ext cx="5208077" cy="1703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Aspectos generales: funcionamiento</a:t>
            </a:r>
            <a:endParaRPr/>
          </a:p>
        </p:txBody>
      </p:sp>
      <p:sp>
        <p:nvSpPr>
          <p:cNvPr id="147" name="Google Shape;147;p7"/>
          <p:cNvSpPr txBox="1"/>
          <p:nvPr>
            <p:ph idx="1" type="body"/>
          </p:nvPr>
        </p:nvSpPr>
        <p:spPr>
          <a:xfrm>
            <a:off x="6096000" y="1978025"/>
            <a:ext cx="536309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A través de Guías: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522" y="2354097"/>
            <a:ext cx="4267380" cy="152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9341" y="4412385"/>
            <a:ext cx="2619741" cy="165758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>
            <a:off x="990600" y="1978025"/>
            <a:ext cx="536309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través de Resoluciones: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través de Oficios: instructivos.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9277" y="2479359"/>
            <a:ext cx="4574235" cy="4029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Aspectos generales: funcionamiento</a:t>
            </a:r>
            <a:endParaRPr/>
          </a:p>
        </p:txBody>
      </p:sp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6689" y="1475730"/>
            <a:ext cx="8178622" cy="5159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/>
              <a:t>Orgánica del Servicio</a:t>
            </a:r>
            <a:endParaRPr/>
          </a:p>
        </p:txBody>
      </p:sp>
      <p:sp>
        <p:nvSpPr>
          <p:cNvPr id="163" name="Google Shape;16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Director/a Ejecutivo/a.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Comisión de Evaluación Ambiental.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Direcciones Regionales de Evaluación Ambiental.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Comité de Ministros.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2024-08-07T12:03:53Z</dcterms:created>
  <dc:creator>Sofía Rivera Berkhoff</dc:creator>
</cp:coreProperties>
</file>