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embeddedFontLst>
    <p:embeddedFont>
      <p:font typeface="Antic Didone"/>
      <p:regular r:id="rId56"/>
    </p:embeddedFont>
    <p:embeddedFont>
      <p:font typeface="Bebas Neue"/>
      <p:regular r:id="rId57"/>
    </p:embeddedFont>
    <p:embeddedFont>
      <p:font typeface="Cairo"/>
      <p:regular r:id="rId58"/>
      <p:bold r:id="rId59"/>
    </p:embeddedFont>
    <p:embeddedFont>
      <p:font typeface="PT Sans"/>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8" name="Felipe Ignacio Contardo Corte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C74D1D2-4C05-49A2-92DF-8E1B9BBF03AF}">
  <a:tblStyle styleId="{9C74D1D2-4C05-49A2-92DF-8E1B9BBF03A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TSans-italic.fntdata"/><Relationship Id="rId61" Type="http://schemas.openxmlformats.org/officeDocument/2006/relationships/font" Target="fonts/PTSans-bold.fntdata"/><Relationship Id="rId20" Type="http://schemas.openxmlformats.org/officeDocument/2006/relationships/slide" Target="slides/slide14.xml"/><Relationship Id="rId63" Type="http://schemas.openxmlformats.org/officeDocument/2006/relationships/font" Target="fonts/PTSans-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PTSans-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BebasNeue-regular.fntdata"/><Relationship Id="rId12" Type="http://schemas.openxmlformats.org/officeDocument/2006/relationships/slide" Target="slides/slide6.xml"/><Relationship Id="rId56" Type="http://schemas.openxmlformats.org/officeDocument/2006/relationships/font" Target="fonts/AnticDidone-regular.fntdata"/><Relationship Id="rId15" Type="http://schemas.openxmlformats.org/officeDocument/2006/relationships/slide" Target="slides/slide9.xml"/><Relationship Id="rId59" Type="http://schemas.openxmlformats.org/officeDocument/2006/relationships/font" Target="fonts/Cairo-bold.fntdata"/><Relationship Id="rId14" Type="http://schemas.openxmlformats.org/officeDocument/2006/relationships/slide" Target="slides/slide8.xml"/><Relationship Id="rId58" Type="http://schemas.openxmlformats.org/officeDocument/2006/relationships/font" Target="fonts/Cair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8-11T22:05:19.183">
    <p:pos x="958" y="363"/>
    <p:text>https://www.isglobal.org/healthisglobal/-/custom-blog-portlet/one-health-una-sola-salud-o-como-lograr-a-la-vez-una-salud-optima-para-las-personas-los-animales-y-nuestro-planeta</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8-12T03:17:22.046">
    <p:pos x="453" y="116"/>
    <p:text>https://www.youtube.com/watch?v=KkQqBcUj-G4</p:text>
  </p:cm>
  <p:cm authorId="0" idx="3" dt="2024-08-12T03:40:00.574">
    <p:pos x="453" y="216"/>
    <p:text>Integra tierra y mar, como también áreas públicas y privadas.</p:text>
  </p:cm>
  <p:cm authorId="0" idx="4" dt="2024-08-12T03:01:26.009">
    <p:pos x="353" y="1420"/>
    <p:text>¿Art. de esto?</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4-08-12T12:12:02.850">
    <p:pos x="1883" y="2098"/>
    <p:text>Agregar artículos en la ley.</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4-08-12T12:13:29.473">
    <p:pos x="449" y="847"/>
    <p:text>Agregar párrafo respectivo.</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4-08-11T20:46:24.033">
    <p:pos x="2821" y="1209"/>
    <p:text>https://www.sea.gob.cl/documentacion/permisos-autorizaciones-ambientales/permisos-pronunciamientos-ambientales-sectoriales</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4-08-13T21:10:12.282">
    <p:pos x="3815" y="1841"/>
    <p:text>¿Cómo afecta (positiva o negativamente) a las áreas de conservación privada la nueva ley
SBAP?
1) Obligación de ser supervisado y fiscalizado por el SBAP una vez acogido a una de las 6 categorías.
2) Certeza de la declaratoria de área de protección privada y su uso ajeno/distante de la gestión de
conservación propiamente tal.
3) Apoyo técnico.
4) Incentivos.
5) Costos de optar a la categorización de área protegida.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g2f1ef5c0c67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3" name="Google Shape;1523;g2f1ef5c0c67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2f1ef5c0c67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2" name="Google Shape;1542;g2f1ef5c0c67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2f1ef5c0c67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3" name="Google Shape;1573;g2f1ef5c0c67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2f1ef5c0c67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7" name="Google Shape;1607;g2f1ef5c0c67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g2f1ef5c0c67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9" name="Google Shape;1619;g2f1ef5c0c67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g2f1ef5c0c67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0" name="Google Shape;1650;g2f1ef5c0c67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g2f1ef5c0c67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4" name="Google Shape;1684;g2f1ef5c0c67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“Ecosistema es un complejo dinámico de comunidades de plantas, animales y microorganismos y el medio ambiente no vivo que interactúan entre sí como una unidad funcional. Los humanos son una parte integral de los ecosistemas [...]” (Millennium Ecosystem Assessment, 2003. p. 49)</a:t>
            </a:r>
            <a:r>
              <a:rPr lang="en"/>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10910e2f7b3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8" name="Google Shape;1728;g10910e2f7b3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g10ea8fe404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3" name="Google Shape;1743;g10ea8fe404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g10910e2f7b3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3" name="Google Shape;1753;g10910e2f7b3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10e41fbd2d8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10e41fbd2d8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10ea8fe404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4" name="Google Shape;1764;g10ea8fe404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g2f1ef5c0c6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5" name="Google Shape;1785;g2f1ef5c0c6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g2f1ef5c0c6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2" name="Google Shape;1792;g2f1ef5c0c6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2f1ef5c0c6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9" name="Google Shape;1799;g2f1ef5c0c6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2f20412f9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6" name="Google Shape;1806;g2f20412f9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2f20412f924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2f20412f924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g2f20412f92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5" name="Google Shape;1835;g2f20412f92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g2f20412f924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0" name="Google Shape;1860;g2f20412f92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2f20412f92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1" name="Google Shape;1891;g2f20412f92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2f21acd7ae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2" name="Google Shape;1912;g2f21acd7ae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10910e2f7b3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10910e2f7b3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g2f21acd7ae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9" name="Google Shape;1939;g2f21acd7ae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2f20412f924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2" name="Google Shape;1962;g2f20412f924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2f28ea663f7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2" name="Google Shape;1982;g2f28ea663f7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g2f28ea65c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7" name="Google Shape;2027;g2f28ea65c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2f20412f924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8" name="Google Shape;2038;g2f20412f924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7" name="Shape 2057"/>
        <p:cNvGrpSpPr/>
        <p:nvPr/>
      </p:nvGrpSpPr>
      <p:grpSpPr>
        <a:xfrm>
          <a:off x="0" y="0"/>
          <a:ext cx="0" cy="0"/>
          <a:chOff x="0" y="0"/>
          <a:chExt cx="0" cy="0"/>
        </a:xfrm>
      </p:grpSpPr>
      <p:sp>
        <p:nvSpPr>
          <p:cNvPr id="2058" name="Google Shape;2058;g2f21acd7ae4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9" name="Google Shape;2059;g2f21acd7ae4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3" name="Shape 2063"/>
        <p:cNvGrpSpPr/>
        <p:nvPr/>
      </p:nvGrpSpPr>
      <p:grpSpPr>
        <a:xfrm>
          <a:off x="0" y="0"/>
          <a:ext cx="0" cy="0"/>
          <a:chOff x="0" y="0"/>
          <a:chExt cx="0" cy="0"/>
        </a:xfrm>
      </p:grpSpPr>
      <p:sp>
        <p:nvSpPr>
          <p:cNvPr id="2064" name="Google Shape;2064;g2f21acd7ae4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5" name="Google Shape;2065;g2f21acd7ae4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g2f21acd7ae4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1" name="Google Shape;2071;g2f21acd7ae4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2f21acd7ae4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2f21acd7ae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g2f28ea663f7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5" name="Google Shape;2085;g2f28ea663f7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bd6c00e73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bd6c00e73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6" name="Shape 2106"/>
        <p:cNvGrpSpPr/>
        <p:nvPr/>
      </p:nvGrpSpPr>
      <p:grpSpPr>
        <a:xfrm>
          <a:off x="0" y="0"/>
          <a:ext cx="0" cy="0"/>
          <a:chOff x="0" y="0"/>
          <a:chExt cx="0" cy="0"/>
        </a:xfrm>
      </p:grpSpPr>
      <p:sp>
        <p:nvSpPr>
          <p:cNvPr id="2107" name="Google Shape;2107;g2f20412f924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8" name="Google Shape;2108;g2f20412f924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Inciso final: “No se considerará infracción aquella conducta que, no obstante su tipificación en este artículo, haya sido realizada en el marco de aquellos usos o costumbres ancestrales de comunidades indígenas reconocidas en el decreto de creación de la respectiva área o en el plan de manejo de la misma, o en aplicación de normativa especial en materia de sanidad vegetal y animal, en tanto no constituya un menoscabo a la conservación de la diversidad biológica y a la protección del patrimonio natural del país, como tampoco en el contexto del combate de incendios forestales.”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g2f28ea663f7_2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1" name="Google Shape;2131;g2f28ea663f7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Inciso final: “No se considerará infracción aquella conducta realizada en el marco de aquellos usos o costumbres ancestrales de comunidades indígenas reconocidas en el acto administrativo que establezca alguno de los instrumentos de esta ley, en tanto no constituya un menoscabo a la conservación de la biodiversidad y a la protección del patrimonio natural del país, así como en aplicación de normativa especial en materia de sanidad vegetal y animal y de prevención y combate de incendios forestales.”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2f28ea663f7_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4" name="Google Shape;2154;g2f28ea663f7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Inciso final: “No se considerará infracción aquella conducta realizada en el marco de aquellos usos o costumbres ancestrales de comunidades indígenas reconocidas en el acto administrativo que establezca alguno de los instrumentos de esta ley, en tanto no constituya un menoscabo a la conservación de la biodiversidad y a la protección del patrimonio natural del país, así como en aplicación de normativa especial en materia de sanidad vegetal y animal y de prevención y combate de incendios forestales.”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g2f21acd7ae4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6" name="Google Shape;2176;g2f21acd7ae4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10ebb933951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3" name="Google Shape;2183;g10ebb933951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0" name="Shape 2190"/>
        <p:cNvGrpSpPr/>
        <p:nvPr/>
      </p:nvGrpSpPr>
      <p:grpSpPr>
        <a:xfrm>
          <a:off x="0" y="0"/>
          <a:ext cx="0" cy="0"/>
          <a:chOff x="0" y="0"/>
          <a:chExt cx="0" cy="0"/>
        </a:xfrm>
      </p:grpSpPr>
      <p:sp>
        <p:nvSpPr>
          <p:cNvPr id="2191" name="Google Shape;2191;g2f28ea663f7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2" name="Google Shape;2192;g2f28ea663f7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10ebb933951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9" name="Google Shape;2209;g10ebb93395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g10910e2f7b3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4" name="Google Shape;2224;g10910e2f7b3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¿Cómo afecta (positiva o negativamente) a las áreas de conservación privada la nueva ley</a:t>
            </a:r>
            <a:endParaRPr/>
          </a:p>
          <a:p>
            <a:pPr indent="0" lvl="0" marL="0" rtl="0" algn="l">
              <a:spcBef>
                <a:spcPts val="0"/>
              </a:spcBef>
              <a:spcAft>
                <a:spcPts val="0"/>
              </a:spcAft>
              <a:buClr>
                <a:schemeClr val="dk1"/>
              </a:buClr>
              <a:buSzPts val="1100"/>
              <a:buFont typeface="Arial"/>
              <a:buNone/>
            </a:pPr>
            <a:r>
              <a:rPr lang="en"/>
              <a:t>SBAP?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1) Obligación de ser supervisado y fiscalizado por el SBAP una vez acogido a una de las 6 categorías.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2) Certeza de la declaratoria de área de protección privada y su uso ajeno/distante de la gestión de</a:t>
            </a:r>
            <a:endParaRPr/>
          </a:p>
          <a:p>
            <a:pPr indent="0" lvl="0" marL="0" rtl="0" algn="l">
              <a:spcBef>
                <a:spcPts val="0"/>
              </a:spcBef>
              <a:spcAft>
                <a:spcPts val="0"/>
              </a:spcAft>
              <a:buClr>
                <a:schemeClr val="dk1"/>
              </a:buClr>
              <a:buSzPts val="1100"/>
              <a:buFont typeface="Arial"/>
              <a:buNone/>
            </a:pPr>
            <a:r>
              <a:rPr lang="en"/>
              <a:t>conservación propiamente tal.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3) Apoyo técnico.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4) Incentivos.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5) Costos de optar a la categorización de área protegida.</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5" name="Shape 2235"/>
        <p:cNvGrpSpPr/>
        <p:nvPr/>
      </p:nvGrpSpPr>
      <p:grpSpPr>
        <a:xfrm>
          <a:off x="0" y="0"/>
          <a:ext cx="0" cy="0"/>
          <a:chOff x="0" y="0"/>
          <a:chExt cx="0" cy="0"/>
        </a:xfrm>
      </p:grpSpPr>
      <p:sp>
        <p:nvSpPr>
          <p:cNvPr id="2236" name="Google Shape;2236;g10910e2f7b3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7" name="Google Shape;2237;g10910e2f7b3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g10910e2f7b3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5" name="Google Shape;2245;g10910e2f7b3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2f1ef5c0c67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2f1ef5c0c6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2f1ef5c0c67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2f1ef5c0c67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2f1ef5c0c67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2f1ef5c0c67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2f1ef5c0c67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8" name="Google Shape;1458;g2f1ef5c0c67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2f1ef5c0c67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2f1ef5c0c67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5420648" y="4285630"/>
            <a:ext cx="1171395" cy="553323"/>
            <a:chOff x="5633625" y="2791375"/>
            <a:chExt cx="407300" cy="192400"/>
          </a:xfrm>
        </p:grpSpPr>
        <p:sp>
          <p:nvSpPr>
            <p:cNvPr id="11" name="Google Shape;11;p2"/>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 name="Google Shape;17;p2"/>
          <p:cNvGrpSpPr/>
          <p:nvPr/>
        </p:nvGrpSpPr>
        <p:grpSpPr>
          <a:xfrm>
            <a:off x="3986295" y="304524"/>
            <a:ext cx="1171407" cy="552482"/>
            <a:chOff x="4963200" y="1490625"/>
            <a:chExt cx="407900" cy="192375"/>
          </a:xfrm>
        </p:grpSpPr>
        <p:sp>
          <p:nvSpPr>
            <p:cNvPr id="18" name="Google Shape;18;p2"/>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 name="Google Shape;24;p2"/>
          <p:cNvGrpSpPr/>
          <p:nvPr/>
        </p:nvGrpSpPr>
        <p:grpSpPr>
          <a:xfrm>
            <a:off x="158187" y="1827683"/>
            <a:ext cx="109780" cy="1488120"/>
            <a:chOff x="281175" y="870975"/>
            <a:chExt cx="109769" cy="1626361"/>
          </a:xfrm>
        </p:grpSpPr>
        <p:sp>
          <p:nvSpPr>
            <p:cNvPr id="25" name="Google Shape;25;p2"/>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 name="Google Shape;35;p2"/>
          <p:cNvGrpSpPr/>
          <p:nvPr/>
        </p:nvGrpSpPr>
        <p:grpSpPr>
          <a:xfrm rot="5400000">
            <a:off x="3773062" y="4040008"/>
            <a:ext cx="109780" cy="1488120"/>
            <a:chOff x="281175" y="870975"/>
            <a:chExt cx="109769" cy="1626361"/>
          </a:xfrm>
        </p:grpSpPr>
        <p:sp>
          <p:nvSpPr>
            <p:cNvPr id="36" name="Google Shape;36;p2"/>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 name="Google Shape;46;p2"/>
          <p:cNvGrpSpPr/>
          <p:nvPr/>
        </p:nvGrpSpPr>
        <p:grpSpPr>
          <a:xfrm>
            <a:off x="267974" y="4362734"/>
            <a:ext cx="1008818" cy="475801"/>
            <a:chOff x="4963200" y="1490625"/>
            <a:chExt cx="407900" cy="192375"/>
          </a:xfrm>
        </p:grpSpPr>
        <p:sp>
          <p:nvSpPr>
            <p:cNvPr id="47" name="Google Shape;47;p2"/>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 name="Google Shape;52;p2"/>
          <p:cNvGrpSpPr/>
          <p:nvPr/>
        </p:nvGrpSpPr>
        <p:grpSpPr>
          <a:xfrm flipH="1" rot="10800000">
            <a:off x="8125235" y="304108"/>
            <a:ext cx="861554" cy="553328"/>
            <a:chOff x="4340375" y="468700"/>
            <a:chExt cx="299525" cy="192375"/>
          </a:xfrm>
        </p:grpSpPr>
        <p:sp>
          <p:nvSpPr>
            <p:cNvPr id="53" name="Google Shape;53;p2"/>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2"/>
          <p:cNvSpPr txBox="1"/>
          <p:nvPr>
            <p:ph type="ctrTitle"/>
          </p:nvPr>
        </p:nvSpPr>
        <p:spPr>
          <a:xfrm>
            <a:off x="659325" y="1316675"/>
            <a:ext cx="4814700" cy="1400700"/>
          </a:xfrm>
          <a:prstGeom prst="rect">
            <a:avLst/>
          </a:prstGeom>
        </p:spPr>
        <p:txBody>
          <a:bodyPr anchorCtr="0" anchor="ctr" bIns="91425" lIns="91425" spcFirstLastPara="1" rIns="91425" wrap="square" tIns="91425">
            <a:noAutofit/>
          </a:bodyPr>
          <a:lstStyle>
            <a:lvl1pPr lvl="0" rtl="0" algn="l">
              <a:spcBef>
                <a:spcPts val="0"/>
              </a:spcBef>
              <a:spcAft>
                <a:spcPts val="0"/>
              </a:spcAft>
              <a:buClr>
                <a:srgbClr val="191919"/>
              </a:buClr>
              <a:buSzPts val="5200"/>
              <a:buNone/>
              <a:defRPr b="1" sz="4300">
                <a:solidFill>
                  <a:schemeClr val="dk1"/>
                </a:solidFill>
                <a:latin typeface="Antic Didone"/>
                <a:ea typeface="Antic Didone"/>
                <a:cs typeface="Antic Didone"/>
                <a:sym typeface="Antic Didon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58" name="Google Shape;58;p2"/>
          <p:cNvSpPr txBox="1"/>
          <p:nvPr>
            <p:ph idx="1" type="subTitle"/>
          </p:nvPr>
        </p:nvSpPr>
        <p:spPr>
          <a:xfrm>
            <a:off x="637675" y="3593325"/>
            <a:ext cx="3659400" cy="4758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59" name="Google Shape;59;p2"/>
          <p:cNvSpPr txBox="1"/>
          <p:nvPr>
            <p:ph idx="2" type="ctrTitle"/>
          </p:nvPr>
        </p:nvSpPr>
        <p:spPr>
          <a:xfrm>
            <a:off x="637675" y="2571750"/>
            <a:ext cx="4814700" cy="823800"/>
          </a:xfrm>
          <a:prstGeom prst="rect">
            <a:avLst/>
          </a:prstGeom>
        </p:spPr>
        <p:txBody>
          <a:bodyPr anchorCtr="0" anchor="ctr" bIns="91425" lIns="91425" spcFirstLastPara="1" rIns="91425" wrap="square" tIns="91425">
            <a:noAutofit/>
          </a:bodyPr>
          <a:lstStyle>
            <a:lvl1pPr lvl="0" rtl="0" algn="l">
              <a:spcBef>
                <a:spcPts val="0"/>
              </a:spcBef>
              <a:spcAft>
                <a:spcPts val="0"/>
              </a:spcAft>
              <a:buClr>
                <a:srgbClr val="191919"/>
              </a:buClr>
              <a:buSzPts val="5200"/>
              <a:buNone/>
              <a:defRPr b="1" sz="5400">
                <a:latin typeface="Antic Didone"/>
                <a:ea typeface="Antic Didone"/>
                <a:cs typeface="Antic Didone"/>
                <a:sym typeface="Antic Didon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60" name="Google Shape;60;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0" name="Shape 270"/>
        <p:cNvGrpSpPr/>
        <p:nvPr/>
      </p:nvGrpSpPr>
      <p:grpSpPr>
        <a:xfrm>
          <a:off x="0" y="0"/>
          <a:ext cx="0" cy="0"/>
          <a:chOff x="0" y="0"/>
          <a:chExt cx="0" cy="0"/>
        </a:xfrm>
      </p:grpSpPr>
      <p:sp>
        <p:nvSpPr>
          <p:cNvPr id="271" name="Google Shape;271;p11"/>
          <p:cNvSpPr txBox="1"/>
          <p:nvPr>
            <p:ph hasCustomPrompt="1" type="title"/>
          </p:nvPr>
        </p:nvSpPr>
        <p:spPr>
          <a:xfrm>
            <a:off x="1703250" y="1496975"/>
            <a:ext cx="5737500" cy="16524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11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72" name="Google Shape;272;p11"/>
          <p:cNvSpPr txBox="1"/>
          <p:nvPr>
            <p:ph idx="1" type="subTitle"/>
          </p:nvPr>
        </p:nvSpPr>
        <p:spPr>
          <a:xfrm>
            <a:off x="1703250" y="3149450"/>
            <a:ext cx="5737500" cy="49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grpSp>
        <p:nvGrpSpPr>
          <p:cNvPr id="273" name="Google Shape;273;p11"/>
          <p:cNvGrpSpPr/>
          <p:nvPr/>
        </p:nvGrpSpPr>
        <p:grpSpPr>
          <a:xfrm flipH="1" rot="10800000">
            <a:off x="158187" y="304099"/>
            <a:ext cx="109780" cy="1488120"/>
            <a:chOff x="281175" y="870975"/>
            <a:chExt cx="109769" cy="1626361"/>
          </a:xfrm>
        </p:grpSpPr>
        <p:sp>
          <p:nvSpPr>
            <p:cNvPr id="274" name="Google Shape;274;p11"/>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 name="Google Shape;284;p11"/>
          <p:cNvGrpSpPr/>
          <p:nvPr/>
        </p:nvGrpSpPr>
        <p:grpSpPr>
          <a:xfrm flipH="1" rot="10800000">
            <a:off x="8877012" y="3353699"/>
            <a:ext cx="109780" cy="1488120"/>
            <a:chOff x="281175" y="870975"/>
            <a:chExt cx="109769" cy="1626361"/>
          </a:xfrm>
        </p:grpSpPr>
        <p:sp>
          <p:nvSpPr>
            <p:cNvPr id="285" name="Google Shape;285;p11"/>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 name="Google Shape;295;p11"/>
          <p:cNvGrpSpPr/>
          <p:nvPr/>
        </p:nvGrpSpPr>
        <p:grpSpPr>
          <a:xfrm>
            <a:off x="158364" y="4367027"/>
            <a:ext cx="1006616" cy="474743"/>
            <a:chOff x="4963200" y="1490625"/>
            <a:chExt cx="407900" cy="192375"/>
          </a:xfrm>
        </p:grpSpPr>
        <p:sp>
          <p:nvSpPr>
            <p:cNvPr id="296" name="Google Shape;296;p11"/>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 name="Google Shape;302;p11"/>
          <p:cNvGrpSpPr/>
          <p:nvPr/>
        </p:nvGrpSpPr>
        <p:grpSpPr>
          <a:xfrm flipH="1" rot="10800000">
            <a:off x="8246171" y="306157"/>
            <a:ext cx="740336" cy="475493"/>
            <a:chOff x="5783375" y="522575"/>
            <a:chExt cx="299525" cy="192375"/>
          </a:xfrm>
        </p:grpSpPr>
        <p:sp>
          <p:nvSpPr>
            <p:cNvPr id="303" name="Google Shape;303;p11"/>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 name="Google Shape;308;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09" name="Shape 309"/>
        <p:cNvGrpSpPr/>
        <p:nvPr/>
      </p:nvGrpSpPr>
      <p:grpSpPr>
        <a:xfrm>
          <a:off x="0" y="0"/>
          <a:ext cx="0" cy="0"/>
          <a:chOff x="0" y="0"/>
          <a:chExt cx="0" cy="0"/>
        </a:xfrm>
      </p:grpSpPr>
      <p:sp>
        <p:nvSpPr>
          <p:cNvPr id="310" name="Google Shape;310;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311" name="Shape 311"/>
        <p:cNvGrpSpPr/>
        <p:nvPr/>
      </p:nvGrpSpPr>
      <p:grpSpPr>
        <a:xfrm>
          <a:off x="0" y="0"/>
          <a:ext cx="0" cy="0"/>
          <a:chOff x="0" y="0"/>
          <a:chExt cx="0" cy="0"/>
        </a:xfrm>
      </p:grpSpPr>
      <p:grpSp>
        <p:nvGrpSpPr>
          <p:cNvPr id="312" name="Google Shape;312;p13"/>
          <p:cNvGrpSpPr/>
          <p:nvPr/>
        </p:nvGrpSpPr>
        <p:grpSpPr>
          <a:xfrm>
            <a:off x="157210" y="301675"/>
            <a:ext cx="740336" cy="475474"/>
            <a:chOff x="5783375" y="522575"/>
            <a:chExt cx="299525" cy="192375"/>
          </a:xfrm>
        </p:grpSpPr>
        <p:sp>
          <p:nvSpPr>
            <p:cNvPr id="313" name="Google Shape;313;p13"/>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3"/>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 name="Google Shape;318;p13"/>
          <p:cNvGrpSpPr/>
          <p:nvPr/>
        </p:nvGrpSpPr>
        <p:grpSpPr>
          <a:xfrm flipH="1" rot="10800000">
            <a:off x="8246496" y="301661"/>
            <a:ext cx="740306" cy="475474"/>
            <a:chOff x="4340375" y="468700"/>
            <a:chExt cx="299525" cy="192375"/>
          </a:xfrm>
        </p:grpSpPr>
        <p:sp>
          <p:nvSpPr>
            <p:cNvPr id="319" name="Google Shape;319;p13"/>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 name="Google Shape;323;p13"/>
          <p:cNvGrpSpPr/>
          <p:nvPr/>
        </p:nvGrpSpPr>
        <p:grpSpPr>
          <a:xfrm>
            <a:off x="157212" y="1827683"/>
            <a:ext cx="109780" cy="1488120"/>
            <a:chOff x="281175" y="870975"/>
            <a:chExt cx="109769" cy="1626361"/>
          </a:xfrm>
        </p:grpSpPr>
        <p:sp>
          <p:nvSpPr>
            <p:cNvPr id="324" name="Google Shape;324;p13"/>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 name="Google Shape;334;p13"/>
          <p:cNvGrpSpPr/>
          <p:nvPr/>
        </p:nvGrpSpPr>
        <p:grpSpPr>
          <a:xfrm>
            <a:off x="7980205" y="4366358"/>
            <a:ext cx="1006601" cy="475478"/>
            <a:chOff x="7980205" y="4366358"/>
            <a:chExt cx="1006601" cy="475478"/>
          </a:xfrm>
        </p:grpSpPr>
        <p:sp>
          <p:nvSpPr>
            <p:cNvPr id="335" name="Google Shape;335;p13"/>
            <p:cNvSpPr/>
            <p:nvPr/>
          </p:nvSpPr>
          <p:spPr>
            <a:xfrm>
              <a:off x="8779208"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
            <p:cNvSpPr/>
            <p:nvPr/>
          </p:nvSpPr>
          <p:spPr>
            <a:xfrm>
              <a:off x="8512853"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p:nvPr/>
          </p:nvSpPr>
          <p:spPr>
            <a:xfrm>
              <a:off x="8512853" y="4366358"/>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8246560" y="4632702"/>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3"/>
            <p:cNvSpPr/>
            <p:nvPr/>
          </p:nvSpPr>
          <p:spPr>
            <a:xfrm>
              <a:off x="8246560" y="4366358"/>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
            <p:cNvSpPr/>
            <p:nvPr/>
          </p:nvSpPr>
          <p:spPr>
            <a:xfrm>
              <a:off x="7980205" y="4632702"/>
              <a:ext cx="207536" cy="209134"/>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1" name="Google Shape;341;p13"/>
          <p:cNvSpPr txBox="1"/>
          <p:nvPr>
            <p:ph type="title"/>
          </p:nvPr>
        </p:nvSpPr>
        <p:spPr>
          <a:xfrm>
            <a:off x="1434900" y="1186475"/>
            <a:ext cx="20868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42" name="Google Shape;342;p13"/>
          <p:cNvSpPr txBox="1"/>
          <p:nvPr>
            <p:ph hasCustomPrompt="1" idx="2" type="title"/>
          </p:nvPr>
        </p:nvSpPr>
        <p:spPr>
          <a:xfrm>
            <a:off x="713100" y="1397075"/>
            <a:ext cx="721800" cy="421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3" name="Google Shape;343;p13"/>
          <p:cNvSpPr txBox="1"/>
          <p:nvPr>
            <p:ph idx="1" type="subTitle"/>
          </p:nvPr>
        </p:nvSpPr>
        <p:spPr>
          <a:xfrm>
            <a:off x="1434900" y="1607675"/>
            <a:ext cx="20868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44" name="Google Shape;344;p13"/>
          <p:cNvSpPr txBox="1"/>
          <p:nvPr>
            <p:ph idx="3" type="title"/>
          </p:nvPr>
        </p:nvSpPr>
        <p:spPr>
          <a:xfrm>
            <a:off x="4317900" y="1186475"/>
            <a:ext cx="20868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45" name="Google Shape;345;p13"/>
          <p:cNvSpPr txBox="1"/>
          <p:nvPr>
            <p:ph hasCustomPrompt="1" idx="4" type="title"/>
          </p:nvPr>
        </p:nvSpPr>
        <p:spPr>
          <a:xfrm>
            <a:off x="3558900" y="1397075"/>
            <a:ext cx="721800" cy="421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6" name="Google Shape;346;p13"/>
          <p:cNvSpPr txBox="1"/>
          <p:nvPr>
            <p:ph idx="5" type="subTitle"/>
          </p:nvPr>
        </p:nvSpPr>
        <p:spPr>
          <a:xfrm>
            <a:off x="4317900" y="1607675"/>
            <a:ext cx="20868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47" name="Google Shape;347;p13"/>
          <p:cNvSpPr txBox="1"/>
          <p:nvPr>
            <p:ph idx="6" type="title"/>
          </p:nvPr>
        </p:nvSpPr>
        <p:spPr>
          <a:xfrm>
            <a:off x="1434900" y="2474050"/>
            <a:ext cx="20868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48" name="Google Shape;348;p13"/>
          <p:cNvSpPr txBox="1"/>
          <p:nvPr>
            <p:ph hasCustomPrompt="1" idx="7" type="title"/>
          </p:nvPr>
        </p:nvSpPr>
        <p:spPr>
          <a:xfrm>
            <a:off x="713100" y="2734175"/>
            <a:ext cx="721800" cy="421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9" name="Google Shape;349;p13"/>
          <p:cNvSpPr txBox="1"/>
          <p:nvPr>
            <p:ph idx="8" type="subTitle"/>
          </p:nvPr>
        </p:nvSpPr>
        <p:spPr>
          <a:xfrm>
            <a:off x="1434900" y="2895250"/>
            <a:ext cx="20868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50" name="Google Shape;350;p13"/>
          <p:cNvSpPr txBox="1"/>
          <p:nvPr>
            <p:ph idx="9" type="title"/>
          </p:nvPr>
        </p:nvSpPr>
        <p:spPr>
          <a:xfrm>
            <a:off x="4317900" y="2474050"/>
            <a:ext cx="20868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51" name="Google Shape;351;p13"/>
          <p:cNvSpPr txBox="1"/>
          <p:nvPr>
            <p:ph hasCustomPrompt="1" idx="13" type="title"/>
          </p:nvPr>
        </p:nvSpPr>
        <p:spPr>
          <a:xfrm>
            <a:off x="3558900" y="2734163"/>
            <a:ext cx="721800" cy="421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0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352" name="Google Shape;352;p13"/>
          <p:cNvSpPr txBox="1"/>
          <p:nvPr>
            <p:ph idx="14" type="subTitle"/>
          </p:nvPr>
        </p:nvSpPr>
        <p:spPr>
          <a:xfrm>
            <a:off x="4317900" y="2895275"/>
            <a:ext cx="20868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53" name="Google Shape;353;p13"/>
          <p:cNvSpPr txBox="1"/>
          <p:nvPr>
            <p:ph idx="15" type="title"/>
          </p:nvPr>
        </p:nvSpPr>
        <p:spPr>
          <a:xfrm>
            <a:off x="1441800" y="3761663"/>
            <a:ext cx="20868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54" name="Google Shape;354;p13"/>
          <p:cNvSpPr txBox="1"/>
          <p:nvPr>
            <p:ph hasCustomPrompt="1" idx="16" type="title"/>
          </p:nvPr>
        </p:nvSpPr>
        <p:spPr>
          <a:xfrm>
            <a:off x="713100" y="3998975"/>
            <a:ext cx="721800" cy="421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0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355" name="Google Shape;355;p13"/>
          <p:cNvSpPr txBox="1"/>
          <p:nvPr>
            <p:ph idx="17" type="subTitle"/>
          </p:nvPr>
        </p:nvSpPr>
        <p:spPr>
          <a:xfrm>
            <a:off x="1441800" y="4182888"/>
            <a:ext cx="20868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56" name="Google Shape;356;p13"/>
          <p:cNvSpPr txBox="1"/>
          <p:nvPr>
            <p:ph idx="18" type="title"/>
          </p:nvPr>
        </p:nvSpPr>
        <p:spPr>
          <a:xfrm>
            <a:off x="4317900" y="3761663"/>
            <a:ext cx="20868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57" name="Google Shape;357;p13"/>
          <p:cNvSpPr txBox="1"/>
          <p:nvPr>
            <p:ph hasCustomPrompt="1" idx="19" type="title"/>
          </p:nvPr>
        </p:nvSpPr>
        <p:spPr>
          <a:xfrm>
            <a:off x="3558900" y="3998975"/>
            <a:ext cx="721800" cy="421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0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358" name="Google Shape;358;p13"/>
          <p:cNvSpPr txBox="1"/>
          <p:nvPr>
            <p:ph idx="20" type="subTitle"/>
          </p:nvPr>
        </p:nvSpPr>
        <p:spPr>
          <a:xfrm>
            <a:off x="4317900" y="4182888"/>
            <a:ext cx="20868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59" name="Google Shape;359;p13"/>
          <p:cNvSpPr txBox="1"/>
          <p:nvPr>
            <p:ph idx="21"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60" name="Google Shape;360;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361" name="Shape 361"/>
        <p:cNvGrpSpPr/>
        <p:nvPr/>
      </p:nvGrpSpPr>
      <p:grpSpPr>
        <a:xfrm>
          <a:off x="0" y="0"/>
          <a:ext cx="0" cy="0"/>
          <a:chOff x="0" y="0"/>
          <a:chExt cx="0" cy="0"/>
        </a:xfrm>
      </p:grpSpPr>
      <p:grpSp>
        <p:nvGrpSpPr>
          <p:cNvPr id="362" name="Google Shape;362;p14"/>
          <p:cNvGrpSpPr/>
          <p:nvPr/>
        </p:nvGrpSpPr>
        <p:grpSpPr>
          <a:xfrm rot="5400000">
            <a:off x="1402262" y="4042883"/>
            <a:ext cx="109780" cy="1488120"/>
            <a:chOff x="281175" y="870975"/>
            <a:chExt cx="109769" cy="1626361"/>
          </a:xfrm>
        </p:grpSpPr>
        <p:sp>
          <p:nvSpPr>
            <p:cNvPr id="363" name="Google Shape;363;p1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14"/>
          <p:cNvSpPr txBox="1"/>
          <p:nvPr>
            <p:ph type="title"/>
          </p:nvPr>
        </p:nvSpPr>
        <p:spPr>
          <a:xfrm>
            <a:off x="713100" y="1509150"/>
            <a:ext cx="4379400" cy="1324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sz="96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74" name="Google Shape;374;p14"/>
          <p:cNvSpPr txBox="1"/>
          <p:nvPr>
            <p:ph idx="1" type="subTitle"/>
          </p:nvPr>
        </p:nvSpPr>
        <p:spPr>
          <a:xfrm>
            <a:off x="713100" y="2833375"/>
            <a:ext cx="4379400" cy="801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75" name="Google Shape;375;p14"/>
          <p:cNvGrpSpPr/>
          <p:nvPr/>
        </p:nvGrpSpPr>
        <p:grpSpPr>
          <a:xfrm flipH="1">
            <a:off x="7978844" y="381093"/>
            <a:ext cx="1008125" cy="475474"/>
            <a:chOff x="4963200" y="1490625"/>
            <a:chExt cx="407900" cy="192375"/>
          </a:xfrm>
        </p:grpSpPr>
        <p:sp>
          <p:nvSpPr>
            <p:cNvPr id="376" name="Google Shape;376;p14"/>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 name="Google Shape;381;p14"/>
          <p:cNvGrpSpPr/>
          <p:nvPr/>
        </p:nvGrpSpPr>
        <p:grpSpPr>
          <a:xfrm>
            <a:off x="7978493" y="4366343"/>
            <a:ext cx="1008125" cy="475474"/>
            <a:chOff x="4963200" y="1490625"/>
            <a:chExt cx="407900" cy="192375"/>
          </a:xfrm>
        </p:grpSpPr>
        <p:sp>
          <p:nvSpPr>
            <p:cNvPr id="382" name="Google Shape;382;p14"/>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4"/>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 name="Google Shape;388;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389" name="Shape 389"/>
        <p:cNvGrpSpPr/>
        <p:nvPr/>
      </p:nvGrpSpPr>
      <p:grpSpPr>
        <a:xfrm>
          <a:off x="0" y="0"/>
          <a:ext cx="0" cy="0"/>
          <a:chOff x="0" y="0"/>
          <a:chExt cx="0" cy="0"/>
        </a:xfrm>
      </p:grpSpPr>
      <p:sp>
        <p:nvSpPr>
          <p:cNvPr id="390" name="Google Shape;390;p15"/>
          <p:cNvSpPr txBox="1"/>
          <p:nvPr>
            <p:ph type="title"/>
          </p:nvPr>
        </p:nvSpPr>
        <p:spPr>
          <a:xfrm>
            <a:off x="3467525" y="2922850"/>
            <a:ext cx="4963500" cy="448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3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1" name="Google Shape;391;p15"/>
          <p:cNvSpPr txBox="1"/>
          <p:nvPr>
            <p:ph idx="1" type="subTitle"/>
          </p:nvPr>
        </p:nvSpPr>
        <p:spPr>
          <a:xfrm>
            <a:off x="3467525" y="1778600"/>
            <a:ext cx="4963500" cy="1143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500"/>
              <a:buNone/>
              <a:defRPr sz="2300"/>
            </a:lvl1pPr>
            <a:lvl2pPr lvl="1" rtl="0" algn="ctr">
              <a:lnSpc>
                <a:spcPct val="100000"/>
              </a:lnSpc>
              <a:spcBef>
                <a:spcPts val="0"/>
              </a:spcBef>
              <a:spcAft>
                <a:spcPts val="0"/>
              </a:spcAft>
              <a:buSzPts val="2500"/>
              <a:buNone/>
              <a:defRPr sz="2500"/>
            </a:lvl2pPr>
            <a:lvl3pPr lvl="2" rtl="0" algn="ctr">
              <a:lnSpc>
                <a:spcPct val="100000"/>
              </a:lnSpc>
              <a:spcBef>
                <a:spcPts val="1600"/>
              </a:spcBef>
              <a:spcAft>
                <a:spcPts val="0"/>
              </a:spcAft>
              <a:buSzPts val="2500"/>
              <a:buNone/>
              <a:defRPr sz="2500"/>
            </a:lvl3pPr>
            <a:lvl4pPr lvl="3" rtl="0" algn="ctr">
              <a:lnSpc>
                <a:spcPct val="100000"/>
              </a:lnSpc>
              <a:spcBef>
                <a:spcPts val="1600"/>
              </a:spcBef>
              <a:spcAft>
                <a:spcPts val="0"/>
              </a:spcAft>
              <a:buSzPts val="2500"/>
              <a:buNone/>
              <a:defRPr sz="2500"/>
            </a:lvl4pPr>
            <a:lvl5pPr lvl="4" rtl="0" algn="ctr">
              <a:lnSpc>
                <a:spcPct val="100000"/>
              </a:lnSpc>
              <a:spcBef>
                <a:spcPts val="1600"/>
              </a:spcBef>
              <a:spcAft>
                <a:spcPts val="0"/>
              </a:spcAft>
              <a:buSzPts val="2500"/>
              <a:buNone/>
              <a:defRPr sz="2500"/>
            </a:lvl5pPr>
            <a:lvl6pPr lvl="5" rtl="0" algn="ctr">
              <a:lnSpc>
                <a:spcPct val="100000"/>
              </a:lnSpc>
              <a:spcBef>
                <a:spcPts val="1600"/>
              </a:spcBef>
              <a:spcAft>
                <a:spcPts val="0"/>
              </a:spcAft>
              <a:buSzPts val="2500"/>
              <a:buNone/>
              <a:defRPr sz="2500"/>
            </a:lvl6pPr>
            <a:lvl7pPr lvl="6" rtl="0" algn="ctr">
              <a:lnSpc>
                <a:spcPct val="100000"/>
              </a:lnSpc>
              <a:spcBef>
                <a:spcPts val="1600"/>
              </a:spcBef>
              <a:spcAft>
                <a:spcPts val="0"/>
              </a:spcAft>
              <a:buSzPts val="2500"/>
              <a:buNone/>
              <a:defRPr sz="2500"/>
            </a:lvl7pPr>
            <a:lvl8pPr lvl="7" rtl="0" algn="ctr">
              <a:lnSpc>
                <a:spcPct val="100000"/>
              </a:lnSpc>
              <a:spcBef>
                <a:spcPts val="1600"/>
              </a:spcBef>
              <a:spcAft>
                <a:spcPts val="0"/>
              </a:spcAft>
              <a:buSzPts val="2500"/>
              <a:buNone/>
              <a:defRPr sz="2500"/>
            </a:lvl8pPr>
            <a:lvl9pPr lvl="8" rtl="0" algn="ctr">
              <a:lnSpc>
                <a:spcPct val="100000"/>
              </a:lnSpc>
              <a:spcBef>
                <a:spcPts val="1600"/>
              </a:spcBef>
              <a:spcAft>
                <a:spcPts val="1600"/>
              </a:spcAft>
              <a:buSzPts val="2500"/>
              <a:buNone/>
              <a:defRPr sz="2500"/>
            </a:lvl9pPr>
          </a:lstStyle>
          <a:p/>
        </p:txBody>
      </p:sp>
      <p:grpSp>
        <p:nvGrpSpPr>
          <p:cNvPr id="392" name="Google Shape;392;p15"/>
          <p:cNvGrpSpPr/>
          <p:nvPr/>
        </p:nvGrpSpPr>
        <p:grpSpPr>
          <a:xfrm>
            <a:off x="158187" y="618283"/>
            <a:ext cx="109780" cy="1488120"/>
            <a:chOff x="281175" y="870975"/>
            <a:chExt cx="109769" cy="1626361"/>
          </a:xfrm>
        </p:grpSpPr>
        <p:sp>
          <p:nvSpPr>
            <p:cNvPr id="393" name="Google Shape;393;p15"/>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5"/>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 name="Google Shape;403;p15"/>
          <p:cNvGrpSpPr/>
          <p:nvPr/>
        </p:nvGrpSpPr>
        <p:grpSpPr>
          <a:xfrm rot="5400000">
            <a:off x="7016462" y="4047208"/>
            <a:ext cx="109780" cy="1488120"/>
            <a:chOff x="281175" y="870975"/>
            <a:chExt cx="109769" cy="1626361"/>
          </a:xfrm>
        </p:grpSpPr>
        <p:sp>
          <p:nvSpPr>
            <p:cNvPr id="404" name="Google Shape;404;p15"/>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5"/>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 name="Google Shape;414;p15"/>
          <p:cNvGrpSpPr/>
          <p:nvPr/>
        </p:nvGrpSpPr>
        <p:grpSpPr>
          <a:xfrm flipH="1">
            <a:off x="7979996" y="304051"/>
            <a:ext cx="1006616" cy="474743"/>
            <a:chOff x="4963200" y="1490625"/>
            <a:chExt cx="407900" cy="192375"/>
          </a:xfrm>
        </p:grpSpPr>
        <p:sp>
          <p:nvSpPr>
            <p:cNvPr id="415" name="Google Shape;415;p15"/>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 name="Google Shape;421;p15"/>
          <p:cNvGrpSpPr/>
          <p:nvPr/>
        </p:nvGrpSpPr>
        <p:grpSpPr>
          <a:xfrm flipH="1">
            <a:off x="158469" y="4370632"/>
            <a:ext cx="740336" cy="475493"/>
            <a:chOff x="5783375" y="522575"/>
            <a:chExt cx="299525" cy="192375"/>
          </a:xfrm>
        </p:grpSpPr>
        <p:sp>
          <p:nvSpPr>
            <p:cNvPr id="422" name="Google Shape;422;p15"/>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5"/>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 name="Google Shape;427;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428" name="Shape 428"/>
        <p:cNvGrpSpPr/>
        <p:nvPr/>
      </p:nvGrpSpPr>
      <p:grpSpPr>
        <a:xfrm>
          <a:off x="0" y="0"/>
          <a:ext cx="0" cy="0"/>
          <a:chOff x="0" y="0"/>
          <a:chExt cx="0" cy="0"/>
        </a:xfrm>
      </p:grpSpPr>
      <p:sp>
        <p:nvSpPr>
          <p:cNvPr id="429" name="Google Shape;429;p16"/>
          <p:cNvSpPr txBox="1"/>
          <p:nvPr>
            <p:ph type="title"/>
          </p:nvPr>
        </p:nvSpPr>
        <p:spPr>
          <a:xfrm>
            <a:off x="720000" y="1188725"/>
            <a:ext cx="3954300" cy="1732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0" name="Google Shape;430;p16"/>
          <p:cNvSpPr txBox="1"/>
          <p:nvPr>
            <p:ph idx="1" type="subTitle"/>
          </p:nvPr>
        </p:nvSpPr>
        <p:spPr>
          <a:xfrm>
            <a:off x="720000" y="2921575"/>
            <a:ext cx="3954300" cy="1033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431" name="Google Shape;431;p16"/>
          <p:cNvGrpSpPr/>
          <p:nvPr/>
        </p:nvGrpSpPr>
        <p:grpSpPr>
          <a:xfrm flipH="1" rot="10800000">
            <a:off x="158161" y="326754"/>
            <a:ext cx="1006642" cy="475497"/>
            <a:chOff x="5633625" y="2791375"/>
            <a:chExt cx="407300" cy="192400"/>
          </a:xfrm>
        </p:grpSpPr>
        <p:sp>
          <p:nvSpPr>
            <p:cNvPr id="432" name="Google Shape;432;p16"/>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6"/>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 name="Google Shape;437;p16"/>
          <p:cNvGrpSpPr/>
          <p:nvPr/>
        </p:nvGrpSpPr>
        <p:grpSpPr>
          <a:xfrm rot="5400000">
            <a:off x="2018737" y="4047208"/>
            <a:ext cx="109780" cy="1488120"/>
            <a:chOff x="281175" y="870975"/>
            <a:chExt cx="109769" cy="1626361"/>
          </a:xfrm>
        </p:grpSpPr>
        <p:sp>
          <p:nvSpPr>
            <p:cNvPr id="438" name="Google Shape;438;p16"/>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 name="Google Shape;448;p16"/>
          <p:cNvGrpSpPr/>
          <p:nvPr/>
        </p:nvGrpSpPr>
        <p:grpSpPr>
          <a:xfrm>
            <a:off x="8246420" y="4366335"/>
            <a:ext cx="740396" cy="475493"/>
            <a:chOff x="4340375" y="468700"/>
            <a:chExt cx="299525" cy="192375"/>
          </a:xfrm>
        </p:grpSpPr>
        <p:sp>
          <p:nvSpPr>
            <p:cNvPr id="449" name="Google Shape;449;p16"/>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16"/>
          <p:cNvGrpSpPr/>
          <p:nvPr/>
        </p:nvGrpSpPr>
        <p:grpSpPr>
          <a:xfrm flipH="1" rot="10800000">
            <a:off x="8246384" y="296802"/>
            <a:ext cx="740396" cy="475493"/>
            <a:chOff x="4340375" y="468700"/>
            <a:chExt cx="299525" cy="192375"/>
          </a:xfrm>
        </p:grpSpPr>
        <p:sp>
          <p:nvSpPr>
            <p:cNvPr id="454" name="Google Shape;454;p16"/>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 name="Google Shape;458;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459" name="Shape 459"/>
        <p:cNvGrpSpPr/>
        <p:nvPr/>
      </p:nvGrpSpPr>
      <p:grpSpPr>
        <a:xfrm>
          <a:off x="0" y="0"/>
          <a:ext cx="0" cy="0"/>
          <a:chOff x="0" y="0"/>
          <a:chExt cx="0" cy="0"/>
        </a:xfrm>
      </p:grpSpPr>
      <p:sp>
        <p:nvSpPr>
          <p:cNvPr id="460" name="Google Shape;460;p17"/>
          <p:cNvSpPr txBox="1"/>
          <p:nvPr>
            <p:ph type="title"/>
          </p:nvPr>
        </p:nvSpPr>
        <p:spPr>
          <a:xfrm>
            <a:off x="1306600" y="1332125"/>
            <a:ext cx="2410200" cy="1144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1" name="Google Shape;461;p17"/>
          <p:cNvSpPr txBox="1"/>
          <p:nvPr>
            <p:ph idx="1" type="subTitle"/>
          </p:nvPr>
        </p:nvSpPr>
        <p:spPr>
          <a:xfrm>
            <a:off x="720000" y="2476388"/>
            <a:ext cx="2996700" cy="1335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462" name="Google Shape;462;p17"/>
          <p:cNvGrpSpPr/>
          <p:nvPr/>
        </p:nvGrpSpPr>
        <p:grpSpPr>
          <a:xfrm flipH="1">
            <a:off x="157210" y="301675"/>
            <a:ext cx="740336" cy="475474"/>
            <a:chOff x="5783375" y="522575"/>
            <a:chExt cx="299525" cy="192375"/>
          </a:xfrm>
        </p:grpSpPr>
        <p:sp>
          <p:nvSpPr>
            <p:cNvPr id="463" name="Google Shape;463;p17"/>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7"/>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7"/>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7"/>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7"/>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8" name="Google Shape;468;p17"/>
          <p:cNvGrpSpPr/>
          <p:nvPr/>
        </p:nvGrpSpPr>
        <p:grpSpPr>
          <a:xfrm rot="5400000">
            <a:off x="2018737" y="4047208"/>
            <a:ext cx="109780" cy="1488120"/>
            <a:chOff x="281175" y="870975"/>
            <a:chExt cx="109769" cy="1626361"/>
          </a:xfrm>
        </p:grpSpPr>
        <p:sp>
          <p:nvSpPr>
            <p:cNvPr id="469" name="Google Shape;469;p17"/>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7"/>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7"/>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7"/>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7"/>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7"/>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7"/>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7"/>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7"/>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 name="Google Shape;479;p17"/>
          <p:cNvGrpSpPr/>
          <p:nvPr/>
        </p:nvGrpSpPr>
        <p:grpSpPr>
          <a:xfrm>
            <a:off x="8246542" y="302473"/>
            <a:ext cx="740246" cy="475478"/>
            <a:chOff x="5633625" y="2791375"/>
            <a:chExt cx="299525" cy="192400"/>
          </a:xfrm>
        </p:grpSpPr>
        <p:sp>
          <p:nvSpPr>
            <p:cNvPr id="480" name="Google Shape;480;p17"/>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7"/>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7"/>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7"/>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4" name="Google Shape;484;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
    <p:spTree>
      <p:nvGrpSpPr>
        <p:cNvPr id="485" name="Shape 485"/>
        <p:cNvGrpSpPr/>
        <p:nvPr/>
      </p:nvGrpSpPr>
      <p:grpSpPr>
        <a:xfrm>
          <a:off x="0" y="0"/>
          <a:ext cx="0" cy="0"/>
          <a:chOff x="0" y="0"/>
          <a:chExt cx="0" cy="0"/>
        </a:xfrm>
      </p:grpSpPr>
      <p:sp>
        <p:nvSpPr>
          <p:cNvPr id="486" name="Google Shape;486;p18"/>
          <p:cNvSpPr txBox="1"/>
          <p:nvPr>
            <p:ph type="title"/>
          </p:nvPr>
        </p:nvSpPr>
        <p:spPr>
          <a:xfrm>
            <a:off x="5434200" y="1332125"/>
            <a:ext cx="2105700" cy="1144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7" name="Google Shape;487;p18"/>
          <p:cNvSpPr txBox="1"/>
          <p:nvPr>
            <p:ph idx="1" type="subTitle"/>
          </p:nvPr>
        </p:nvSpPr>
        <p:spPr>
          <a:xfrm>
            <a:off x="5434200" y="2476388"/>
            <a:ext cx="2996700" cy="1335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grpSp>
        <p:nvGrpSpPr>
          <p:cNvPr id="488" name="Google Shape;488;p18"/>
          <p:cNvGrpSpPr/>
          <p:nvPr/>
        </p:nvGrpSpPr>
        <p:grpSpPr>
          <a:xfrm>
            <a:off x="8246457" y="301675"/>
            <a:ext cx="740336" cy="475474"/>
            <a:chOff x="5783375" y="522575"/>
            <a:chExt cx="299525" cy="192375"/>
          </a:xfrm>
        </p:grpSpPr>
        <p:sp>
          <p:nvSpPr>
            <p:cNvPr id="489" name="Google Shape;489;p18"/>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8"/>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8"/>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8"/>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8"/>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 name="Google Shape;494;p18"/>
          <p:cNvGrpSpPr/>
          <p:nvPr/>
        </p:nvGrpSpPr>
        <p:grpSpPr>
          <a:xfrm flipH="1" rot="-5400000">
            <a:off x="7015486" y="4047208"/>
            <a:ext cx="109780" cy="1488120"/>
            <a:chOff x="281175" y="870975"/>
            <a:chExt cx="109769" cy="1626361"/>
          </a:xfrm>
        </p:grpSpPr>
        <p:sp>
          <p:nvSpPr>
            <p:cNvPr id="495" name="Google Shape;495;p18"/>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8"/>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8"/>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8"/>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8"/>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8"/>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8"/>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8"/>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8"/>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 name="Google Shape;505;p18"/>
          <p:cNvGrpSpPr/>
          <p:nvPr/>
        </p:nvGrpSpPr>
        <p:grpSpPr>
          <a:xfrm flipH="1">
            <a:off x="158165" y="302473"/>
            <a:ext cx="740246" cy="475478"/>
            <a:chOff x="5633625" y="2791375"/>
            <a:chExt cx="299525" cy="192400"/>
          </a:xfrm>
        </p:grpSpPr>
        <p:sp>
          <p:nvSpPr>
            <p:cNvPr id="506" name="Google Shape;506;p18"/>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8"/>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8"/>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 name="Google Shape;510;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1_1">
    <p:spTree>
      <p:nvGrpSpPr>
        <p:cNvPr id="511" name="Shape 511"/>
        <p:cNvGrpSpPr/>
        <p:nvPr/>
      </p:nvGrpSpPr>
      <p:grpSpPr>
        <a:xfrm>
          <a:off x="0" y="0"/>
          <a:ext cx="0" cy="0"/>
          <a:chOff x="0" y="0"/>
          <a:chExt cx="0" cy="0"/>
        </a:xfrm>
      </p:grpSpPr>
      <p:grpSp>
        <p:nvGrpSpPr>
          <p:cNvPr id="512" name="Google Shape;512;p19"/>
          <p:cNvGrpSpPr/>
          <p:nvPr/>
        </p:nvGrpSpPr>
        <p:grpSpPr>
          <a:xfrm flipH="1">
            <a:off x="158184" y="301649"/>
            <a:ext cx="1009920" cy="475482"/>
            <a:chOff x="5621725" y="2176100"/>
            <a:chExt cx="407275" cy="191750"/>
          </a:xfrm>
        </p:grpSpPr>
        <p:sp>
          <p:nvSpPr>
            <p:cNvPr id="513" name="Google Shape;513;p19"/>
            <p:cNvSpPr/>
            <p:nvPr/>
          </p:nvSpPr>
          <p:spPr>
            <a:xfrm>
              <a:off x="5621725" y="2283875"/>
              <a:ext cx="83975" cy="83975"/>
            </a:xfrm>
            <a:custGeom>
              <a:rect b="b" l="l" r="r" t="t"/>
              <a:pathLst>
                <a:path extrusionOk="0" h="3359" w="3359">
                  <a:moveTo>
                    <a:pt x="0" y="0"/>
                  </a:moveTo>
                  <a:lnTo>
                    <a:pt x="0" y="3358"/>
                  </a:lnTo>
                  <a:lnTo>
                    <a:pt x="3358" y="3358"/>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5729475"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5837250"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5837250" y="2176100"/>
              <a:ext cx="84000" cy="83975"/>
            </a:xfrm>
            <a:custGeom>
              <a:rect b="b" l="l" r="r" t="t"/>
              <a:pathLst>
                <a:path extrusionOk="0" h="3359" w="3360">
                  <a:moveTo>
                    <a:pt x="1" y="0"/>
                  </a:moveTo>
                  <a:lnTo>
                    <a:pt x="1" y="3359"/>
                  </a:lnTo>
                  <a:lnTo>
                    <a:pt x="3359" y="3359"/>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5945025" y="2283875"/>
              <a:ext cx="83975" cy="83975"/>
            </a:xfrm>
            <a:custGeom>
              <a:rect b="b" l="l" r="r" t="t"/>
              <a:pathLst>
                <a:path extrusionOk="0" h="3359" w="3359">
                  <a:moveTo>
                    <a:pt x="0" y="0"/>
                  </a:moveTo>
                  <a:lnTo>
                    <a:pt x="0"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8" name="Google Shape;518;p19"/>
          <p:cNvGrpSpPr/>
          <p:nvPr/>
        </p:nvGrpSpPr>
        <p:grpSpPr>
          <a:xfrm flipH="1">
            <a:off x="8246498" y="301661"/>
            <a:ext cx="740306" cy="475474"/>
            <a:chOff x="4340375" y="468700"/>
            <a:chExt cx="299525" cy="192375"/>
          </a:xfrm>
        </p:grpSpPr>
        <p:sp>
          <p:nvSpPr>
            <p:cNvPr id="519" name="Google Shape;519;p19"/>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 name="Google Shape;523;p19"/>
          <p:cNvGrpSpPr/>
          <p:nvPr/>
        </p:nvGrpSpPr>
        <p:grpSpPr>
          <a:xfrm>
            <a:off x="8877020" y="2571758"/>
            <a:ext cx="109780" cy="1488120"/>
            <a:chOff x="281175" y="870975"/>
            <a:chExt cx="109769" cy="1626361"/>
          </a:xfrm>
        </p:grpSpPr>
        <p:sp>
          <p:nvSpPr>
            <p:cNvPr id="524" name="Google Shape;524;p19"/>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19"/>
          <p:cNvGrpSpPr/>
          <p:nvPr/>
        </p:nvGrpSpPr>
        <p:grpSpPr>
          <a:xfrm>
            <a:off x="158195" y="3347271"/>
            <a:ext cx="109780" cy="1488120"/>
            <a:chOff x="281175" y="870975"/>
            <a:chExt cx="109769" cy="1626361"/>
          </a:xfrm>
        </p:grpSpPr>
        <p:sp>
          <p:nvSpPr>
            <p:cNvPr id="535" name="Google Shape;535;p19"/>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 name="Google Shape;545;p19"/>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46" name="Google Shape;546;p19"/>
          <p:cNvSpPr txBox="1"/>
          <p:nvPr>
            <p:ph idx="1" type="body"/>
          </p:nvPr>
        </p:nvSpPr>
        <p:spPr>
          <a:xfrm>
            <a:off x="720000" y="1779675"/>
            <a:ext cx="7704000" cy="2824200"/>
          </a:xfrm>
          <a:prstGeom prst="rect">
            <a:avLst/>
          </a:prstGeom>
        </p:spPr>
        <p:txBody>
          <a:bodyPr anchorCtr="0" anchor="ctr" bIns="91425" lIns="91425" spcFirstLastPara="1" rIns="91425" wrap="square" tIns="91425">
            <a:noAutofit/>
          </a:bodyPr>
          <a:lstStyle>
            <a:lvl1pPr indent="-304800" lvl="0" marL="457200" rtl="0">
              <a:lnSpc>
                <a:spcPct val="100000"/>
              </a:lnSpc>
              <a:spcBef>
                <a:spcPts val="0"/>
              </a:spcBef>
              <a:spcAft>
                <a:spcPts val="0"/>
              </a:spcAft>
              <a:buSzPts val="1200"/>
              <a:buChar char="●"/>
              <a:defRPr sz="1250"/>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547" name="Google Shape;547;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0">
    <p:spTree>
      <p:nvGrpSpPr>
        <p:cNvPr id="548" name="Shape 548"/>
        <p:cNvGrpSpPr/>
        <p:nvPr/>
      </p:nvGrpSpPr>
      <p:grpSpPr>
        <a:xfrm>
          <a:off x="0" y="0"/>
          <a:ext cx="0" cy="0"/>
          <a:chOff x="0" y="0"/>
          <a:chExt cx="0" cy="0"/>
        </a:xfrm>
      </p:grpSpPr>
      <p:grpSp>
        <p:nvGrpSpPr>
          <p:cNvPr id="549" name="Google Shape;549;p20"/>
          <p:cNvGrpSpPr/>
          <p:nvPr/>
        </p:nvGrpSpPr>
        <p:grpSpPr>
          <a:xfrm>
            <a:off x="157960" y="4367599"/>
            <a:ext cx="1001388" cy="473015"/>
            <a:chOff x="5633625" y="2791375"/>
            <a:chExt cx="407300" cy="192400"/>
          </a:xfrm>
        </p:grpSpPr>
        <p:sp>
          <p:nvSpPr>
            <p:cNvPr id="550" name="Google Shape;550;p20"/>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 name="Google Shape;555;p20"/>
          <p:cNvGrpSpPr/>
          <p:nvPr/>
        </p:nvGrpSpPr>
        <p:grpSpPr>
          <a:xfrm>
            <a:off x="8250404" y="304115"/>
            <a:ext cx="736502" cy="473031"/>
            <a:chOff x="5783375" y="522575"/>
            <a:chExt cx="299525" cy="192375"/>
          </a:xfrm>
        </p:grpSpPr>
        <p:sp>
          <p:nvSpPr>
            <p:cNvPr id="556" name="Google Shape;556;p20"/>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 name="Google Shape;561;p20"/>
          <p:cNvGrpSpPr/>
          <p:nvPr/>
        </p:nvGrpSpPr>
        <p:grpSpPr>
          <a:xfrm>
            <a:off x="158187" y="304108"/>
            <a:ext cx="109780" cy="1488120"/>
            <a:chOff x="281175" y="870975"/>
            <a:chExt cx="109769" cy="1626361"/>
          </a:xfrm>
        </p:grpSpPr>
        <p:sp>
          <p:nvSpPr>
            <p:cNvPr id="562" name="Google Shape;562;p20"/>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20"/>
          <p:cNvGrpSpPr/>
          <p:nvPr/>
        </p:nvGrpSpPr>
        <p:grpSpPr>
          <a:xfrm>
            <a:off x="8877012" y="3347271"/>
            <a:ext cx="109780" cy="1488120"/>
            <a:chOff x="281175" y="870975"/>
            <a:chExt cx="109769" cy="1626361"/>
          </a:xfrm>
        </p:grpSpPr>
        <p:sp>
          <p:nvSpPr>
            <p:cNvPr id="573" name="Google Shape;573;p20"/>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0"/>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3" name="Google Shape;583;p2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84" name="Google Shape;584;p20"/>
          <p:cNvSpPr txBox="1"/>
          <p:nvPr>
            <p:ph idx="2" type="title"/>
          </p:nvPr>
        </p:nvSpPr>
        <p:spPr>
          <a:xfrm>
            <a:off x="2015363" y="3459525"/>
            <a:ext cx="1932900" cy="421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2500"/>
              <a:buNone/>
              <a:defRPr sz="22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85" name="Google Shape;585;p20"/>
          <p:cNvSpPr txBox="1"/>
          <p:nvPr>
            <p:ph idx="1" type="subTitle"/>
          </p:nvPr>
        </p:nvSpPr>
        <p:spPr>
          <a:xfrm>
            <a:off x="2015363" y="3880725"/>
            <a:ext cx="1932900" cy="421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86" name="Google Shape;586;p20"/>
          <p:cNvSpPr txBox="1"/>
          <p:nvPr>
            <p:ph idx="3" type="title"/>
          </p:nvPr>
        </p:nvSpPr>
        <p:spPr>
          <a:xfrm>
            <a:off x="5195746" y="3459525"/>
            <a:ext cx="1932900" cy="421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2500"/>
              <a:buNone/>
              <a:defRPr sz="22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87" name="Google Shape;587;p20"/>
          <p:cNvSpPr txBox="1"/>
          <p:nvPr>
            <p:ph idx="4" type="subTitle"/>
          </p:nvPr>
        </p:nvSpPr>
        <p:spPr>
          <a:xfrm>
            <a:off x="5195746" y="3880725"/>
            <a:ext cx="1932900" cy="421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88" name="Google Shape;588;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3"/>
          <p:cNvSpPr txBox="1"/>
          <p:nvPr>
            <p:ph type="title"/>
          </p:nvPr>
        </p:nvSpPr>
        <p:spPr>
          <a:xfrm flipH="1">
            <a:off x="4665600" y="2481250"/>
            <a:ext cx="37653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3" name="Google Shape;63;p3"/>
          <p:cNvSpPr txBox="1"/>
          <p:nvPr>
            <p:ph hasCustomPrompt="1" idx="2" type="title"/>
          </p:nvPr>
        </p:nvSpPr>
        <p:spPr>
          <a:xfrm flipH="1">
            <a:off x="5922300" y="1443200"/>
            <a:ext cx="1251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4" name="Google Shape;64;p3"/>
          <p:cNvSpPr txBox="1"/>
          <p:nvPr>
            <p:ph idx="1" type="subTitle"/>
          </p:nvPr>
        </p:nvSpPr>
        <p:spPr>
          <a:xfrm flipH="1">
            <a:off x="4665600" y="3323050"/>
            <a:ext cx="3765300" cy="48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grpSp>
        <p:nvGrpSpPr>
          <p:cNvPr id="65" name="Google Shape;65;p3"/>
          <p:cNvGrpSpPr/>
          <p:nvPr/>
        </p:nvGrpSpPr>
        <p:grpSpPr>
          <a:xfrm>
            <a:off x="8265012" y="311716"/>
            <a:ext cx="721795" cy="463585"/>
            <a:chOff x="5783375" y="522575"/>
            <a:chExt cx="299525" cy="192375"/>
          </a:xfrm>
        </p:grpSpPr>
        <p:sp>
          <p:nvSpPr>
            <p:cNvPr id="66" name="Google Shape;66;p3"/>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rot="5400000">
            <a:off x="5261162" y="4042883"/>
            <a:ext cx="109780" cy="1488120"/>
            <a:chOff x="281175" y="870975"/>
            <a:chExt cx="109769" cy="1626361"/>
          </a:xfrm>
        </p:grpSpPr>
        <p:sp>
          <p:nvSpPr>
            <p:cNvPr id="72" name="Google Shape;72;p3"/>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 name="Google Shape;82;p3"/>
          <p:cNvGrpSpPr/>
          <p:nvPr/>
        </p:nvGrpSpPr>
        <p:grpSpPr>
          <a:xfrm>
            <a:off x="158192" y="4366322"/>
            <a:ext cx="1006601" cy="475478"/>
            <a:chOff x="5633625" y="2791375"/>
            <a:chExt cx="407300" cy="192400"/>
          </a:xfrm>
        </p:grpSpPr>
        <p:sp>
          <p:nvSpPr>
            <p:cNvPr id="83" name="Google Shape;83;p3"/>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_1">
    <p:spTree>
      <p:nvGrpSpPr>
        <p:cNvPr id="589" name="Shape 589"/>
        <p:cNvGrpSpPr/>
        <p:nvPr/>
      </p:nvGrpSpPr>
      <p:grpSpPr>
        <a:xfrm>
          <a:off x="0" y="0"/>
          <a:ext cx="0" cy="0"/>
          <a:chOff x="0" y="0"/>
          <a:chExt cx="0" cy="0"/>
        </a:xfrm>
      </p:grpSpPr>
      <p:grpSp>
        <p:nvGrpSpPr>
          <p:cNvPr id="590" name="Google Shape;590;p21"/>
          <p:cNvGrpSpPr/>
          <p:nvPr/>
        </p:nvGrpSpPr>
        <p:grpSpPr>
          <a:xfrm>
            <a:off x="7976884" y="301649"/>
            <a:ext cx="1009920" cy="475482"/>
            <a:chOff x="5621725" y="2176100"/>
            <a:chExt cx="407275" cy="191750"/>
          </a:xfrm>
        </p:grpSpPr>
        <p:sp>
          <p:nvSpPr>
            <p:cNvPr id="591" name="Google Shape;591;p21"/>
            <p:cNvSpPr/>
            <p:nvPr/>
          </p:nvSpPr>
          <p:spPr>
            <a:xfrm>
              <a:off x="5621725" y="2283875"/>
              <a:ext cx="83975" cy="83975"/>
            </a:xfrm>
            <a:custGeom>
              <a:rect b="b" l="l" r="r" t="t"/>
              <a:pathLst>
                <a:path extrusionOk="0" h="3359" w="3359">
                  <a:moveTo>
                    <a:pt x="0" y="0"/>
                  </a:moveTo>
                  <a:lnTo>
                    <a:pt x="0" y="3358"/>
                  </a:lnTo>
                  <a:lnTo>
                    <a:pt x="3358" y="3358"/>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5729475"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1"/>
            <p:cNvSpPr/>
            <p:nvPr/>
          </p:nvSpPr>
          <p:spPr>
            <a:xfrm>
              <a:off x="5837250"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a:off x="5837250" y="2176100"/>
              <a:ext cx="84000" cy="83975"/>
            </a:xfrm>
            <a:custGeom>
              <a:rect b="b" l="l" r="r" t="t"/>
              <a:pathLst>
                <a:path extrusionOk="0" h="3359" w="3360">
                  <a:moveTo>
                    <a:pt x="1" y="0"/>
                  </a:moveTo>
                  <a:lnTo>
                    <a:pt x="1" y="3359"/>
                  </a:lnTo>
                  <a:lnTo>
                    <a:pt x="3359" y="3359"/>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p:nvPr/>
          </p:nvSpPr>
          <p:spPr>
            <a:xfrm>
              <a:off x="5945025" y="2283875"/>
              <a:ext cx="83975" cy="83975"/>
            </a:xfrm>
            <a:custGeom>
              <a:rect b="b" l="l" r="r" t="t"/>
              <a:pathLst>
                <a:path extrusionOk="0" h="3359" w="3359">
                  <a:moveTo>
                    <a:pt x="0" y="0"/>
                  </a:moveTo>
                  <a:lnTo>
                    <a:pt x="0"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21"/>
          <p:cNvGrpSpPr/>
          <p:nvPr/>
        </p:nvGrpSpPr>
        <p:grpSpPr>
          <a:xfrm>
            <a:off x="158184" y="301661"/>
            <a:ext cx="740306" cy="475474"/>
            <a:chOff x="4340375" y="468700"/>
            <a:chExt cx="299525" cy="192375"/>
          </a:xfrm>
        </p:grpSpPr>
        <p:sp>
          <p:nvSpPr>
            <p:cNvPr id="597" name="Google Shape;597;p21"/>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1" name="Google Shape;601;p21"/>
          <p:cNvGrpSpPr/>
          <p:nvPr/>
        </p:nvGrpSpPr>
        <p:grpSpPr>
          <a:xfrm>
            <a:off x="158187" y="2571758"/>
            <a:ext cx="109780" cy="1488120"/>
            <a:chOff x="281175" y="870975"/>
            <a:chExt cx="109769" cy="1626361"/>
          </a:xfrm>
        </p:grpSpPr>
        <p:sp>
          <p:nvSpPr>
            <p:cNvPr id="602" name="Google Shape;602;p21"/>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1"/>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1"/>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1"/>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 name="Google Shape;612;p21"/>
          <p:cNvGrpSpPr/>
          <p:nvPr/>
        </p:nvGrpSpPr>
        <p:grpSpPr>
          <a:xfrm>
            <a:off x="8877012" y="3347271"/>
            <a:ext cx="109780" cy="1488120"/>
            <a:chOff x="281175" y="870975"/>
            <a:chExt cx="109769" cy="1626361"/>
          </a:xfrm>
        </p:grpSpPr>
        <p:sp>
          <p:nvSpPr>
            <p:cNvPr id="613" name="Google Shape;613;p21"/>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1"/>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1"/>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1"/>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1"/>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1"/>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1"/>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3" name="Google Shape;623;p21"/>
          <p:cNvSpPr txBox="1"/>
          <p:nvPr>
            <p:ph idx="1" type="body"/>
          </p:nvPr>
        </p:nvSpPr>
        <p:spPr>
          <a:xfrm>
            <a:off x="713100" y="1583500"/>
            <a:ext cx="3858900" cy="2951700"/>
          </a:xfrm>
          <a:prstGeom prst="rect">
            <a:avLst/>
          </a:prstGeom>
        </p:spPr>
        <p:txBody>
          <a:bodyPr anchorCtr="0" anchor="b"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Char char="●"/>
              <a:defRPr sz="1250"/>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624" name="Google Shape;624;p21"/>
          <p:cNvSpPr txBox="1"/>
          <p:nvPr>
            <p:ph idx="2" type="body"/>
          </p:nvPr>
        </p:nvSpPr>
        <p:spPr>
          <a:xfrm>
            <a:off x="4571925" y="1583575"/>
            <a:ext cx="3858900" cy="3098700"/>
          </a:xfrm>
          <a:prstGeom prst="rect">
            <a:avLst/>
          </a:prstGeom>
        </p:spPr>
        <p:txBody>
          <a:bodyPr anchorCtr="0" anchor="ctr" bIns="91425" lIns="91425" spcFirstLastPara="1" rIns="91425" wrap="square" tIns="91425">
            <a:noAutofit/>
          </a:bodyPr>
          <a:lstStyle>
            <a:lvl1pPr indent="-355600" lvl="0" marL="457200" rtl="0">
              <a:lnSpc>
                <a:spcPct val="100000"/>
              </a:lnSpc>
              <a:spcBef>
                <a:spcPts val="0"/>
              </a:spcBef>
              <a:spcAft>
                <a:spcPts val="0"/>
              </a:spcAft>
              <a:buClr>
                <a:schemeClr val="dk1"/>
              </a:buClr>
              <a:buSzPts val="2000"/>
              <a:buFont typeface="Antic Didone"/>
              <a:buChar char="●"/>
              <a:defRPr b="1" sz="2000">
                <a:solidFill>
                  <a:schemeClr val="dk1"/>
                </a:solidFill>
                <a:latin typeface="Antic Didone"/>
                <a:ea typeface="Antic Didone"/>
                <a:cs typeface="Antic Didone"/>
                <a:sym typeface="Antic Didone"/>
              </a:defRPr>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625" name="Google Shape;625;p2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26" name="Google Shape;626;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627" name="Shape 627"/>
        <p:cNvGrpSpPr/>
        <p:nvPr/>
      </p:nvGrpSpPr>
      <p:grpSpPr>
        <a:xfrm>
          <a:off x="0" y="0"/>
          <a:ext cx="0" cy="0"/>
          <a:chOff x="0" y="0"/>
          <a:chExt cx="0" cy="0"/>
        </a:xfrm>
      </p:grpSpPr>
      <p:grpSp>
        <p:nvGrpSpPr>
          <p:cNvPr id="628" name="Google Shape;628;p22"/>
          <p:cNvGrpSpPr/>
          <p:nvPr/>
        </p:nvGrpSpPr>
        <p:grpSpPr>
          <a:xfrm>
            <a:off x="7976884" y="301649"/>
            <a:ext cx="1009920" cy="475482"/>
            <a:chOff x="5621725" y="2176100"/>
            <a:chExt cx="407275" cy="191750"/>
          </a:xfrm>
        </p:grpSpPr>
        <p:sp>
          <p:nvSpPr>
            <p:cNvPr id="629" name="Google Shape;629;p22"/>
            <p:cNvSpPr/>
            <p:nvPr/>
          </p:nvSpPr>
          <p:spPr>
            <a:xfrm>
              <a:off x="5621725" y="2283875"/>
              <a:ext cx="83975" cy="83975"/>
            </a:xfrm>
            <a:custGeom>
              <a:rect b="b" l="l" r="r" t="t"/>
              <a:pathLst>
                <a:path extrusionOk="0" h="3359" w="3359">
                  <a:moveTo>
                    <a:pt x="0" y="0"/>
                  </a:moveTo>
                  <a:lnTo>
                    <a:pt x="0" y="3358"/>
                  </a:lnTo>
                  <a:lnTo>
                    <a:pt x="3358" y="3358"/>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a:off x="5729475"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a:off x="5837250"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2"/>
            <p:cNvSpPr/>
            <p:nvPr/>
          </p:nvSpPr>
          <p:spPr>
            <a:xfrm>
              <a:off x="5837250" y="2176100"/>
              <a:ext cx="84000" cy="83975"/>
            </a:xfrm>
            <a:custGeom>
              <a:rect b="b" l="l" r="r" t="t"/>
              <a:pathLst>
                <a:path extrusionOk="0" h="3359" w="3360">
                  <a:moveTo>
                    <a:pt x="1" y="0"/>
                  </a:moveTo>
                  <a:lnTo>
                    <a:pt x="1" y="3359"/>
                  </a:lnTo>
                  <a:lnTo>
                    <a:pt x="3359" y="3359"/>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a:off x="5945025" y="2283875"/>
              <a:ext cx="83975" cy="83975"/>
            </a:xfrm>
            <a:custGeom>
              <a:rect b="b" l="l" r="r" t="t"/>
              <a:pathLst>
                <a:path extrusionOk="0" h="3359" w="3359">
                  <a:moveTo>
                    <a:pt x="0" y="0"/>
                  </a:moveTo>
                  <a:lnTo>
                    <a:pt x="0"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22"/>
          <p:cNvGrpSpPr/>
          <p:nvPr/>
        </p:nvGrpSpPr>
        <p:grpSpPr>
          <a:xfrm>
            <a:off x="157196" y="301661"/>
            <a:ext cx="740306" cy="475474"/>
            <a:chOff x="4340375" y="468700"/>
            <a:chExt cx="299525" cy="192375"/>
          </a:xfrm>
        </p:grpSpPr>
        <p:sp>
          <p:nvSpPr>
            <p:cNvPr id="635" name="Google Shape;635;p22"/>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2"/>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2"/>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 name="Google Shape;639;p22"/>
          <p:cNvGrpSpPr/>
          <p:nvPr/>
        </p:nvGrpSpPr>
        <p:grpSpPr>
          <a:xfrm>
            <a:off x="8245540" y="4366349"/>
            <a:ext cx="740336" cy="475474"/>
            <a:chOff x="4340375" y="468700"/>
            <a:chExt cx="299525" cy="192375"/>
          </a:xfrm>
        </p:grpSpPr>
        <p:sp>
          <p:nvSpPr>
            <p:cNvPr id="640" name="Google Shape;640;p22"/>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4" name="Google Shape;644;p22"/>
          <p:cNvGrpSpPr/>
          <p:nvPr/>
        </p:nvGrpSpPr>
        <p:grpSpPr>
          <a:xfrm>
            <a:off x="157440" y="4366398"/>
            <a:ext cx="1006601" cy="475478"/>
            <a:chOff x="5633625" y="2791375"/>
            <a:chExt cx="407300" cy="192400"/>
          </a:xfrm>
        </p:grpSpPr>
        <p:sp>
          <p:nvSpPr>
            <p:cNvPr id="645" name="Google Shape;645;p22"/>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2"/>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2"/>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1" name="Google Shape;651;p22"/>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52" name="Google Shape;652;p22"/>
          <p:cNvSpPr txBox="1"/>
          <p:nvPr>
            <p:ph idx="2" type="title"/>
          </p:nvPr>
        </p:nvSpPr>
        <p:spPr>
          <a:xfrm>
            <a:off x="713326" y="2612900"/>
            <a:ext cx="2086500" cy="706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53" name="Google Shape;653;p22"/>
          <p:cNvSpPr txBox="1"/>
          <p:nvPr>
            <p:ph idx="1" type="subTitle"/>
          </p:nvPr>
        </p:nvSpPr>
        <p:spPr>
          <a:xfrm>
            <a:off x="713325" y="3319325"/>
            <a:ext cx="2086500" cy="67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54" name="Google Shape;654;p22"/>
          <p:cNvSpPr txBox="1"/>
          <p:nvPr>
            <p:ph idx="3" type="title"/>
          </p:nvPr>
        </p:nvSpPr>
        <p:spPr>
          <a:xfrm>
            <a:off x="3535489" y="2612900"/>
            <a:ext cx="2086500" cy="706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55" name="Google Shape;655;p22"/>
          <p:cNvSpPr txBox="1"/>
          <p:nvPr>
            <p:ph idx="4" type="subTitle"/>
          </p:nvPr>
        </p:nvSpPr>
        <p:spPr>
          <a:xfrm>
            <a:off x="3535500" y="3319325"/>
            <a:ext cx="2086500" cy="67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56" name="Google Shape;656;p22"/>
          <p:cNvSpPr txBox="1"/>
          <p:nvPr>
            <p:ph idx="5" type="title"/>
          </p:nvPr>
        </p:nvSpPr>
        <p:spPr>
          <a:xfrm>
            <a:off x="6344183" y="2612900"/>
            <a:ext cx="2086500" cy="706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57" name="Google Shape;657;p22"/>
          <p:cNvSpPr txBox="1"/>
          <p:nvPr>
            <p:ph idx="6" type="subTitle"/>
          </p:nvPr>
        </p:nvSpPr>
        <p:spPr>
          <a:xfrm>
            <a:off x="6344200" y="3319325"/>
            <a:ext cx="2086500" cy="67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58" name="Google Shape;658;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659" name="Shape 659"/>
        <p:cNvGrpSpPr/>
        <p:nvPr/>
      </p:nvGrpSpPr>
      <p:grpSpPr>
        <a:xfrm>
          <a:off x="0" y="0"/>
          <a:ext cx="0" cy="0"/>
          <a:chOff x="0" y="0"/>
          <a:chExt cx="0" cy="0"/>
        </a:xfrm>
      </p:grpSpPr>
      <p:grpSp>
        <p:nvGrpSpPr>
          <p:cNvPr id="660" name="Google Shape;660;p23"/>
          <p:cNvGrpSpPr/>
          <p:nvPr/>
        </p:nvGrpSpPr>
        <p:grpSpPr>
          <a:xfrm flipH="1" rot="10800000">
            <a:off x="8246496" y="301661"/>
            <a:ext cx="740306" cy="475474"/>
            <a:chOff x="4340375" y="468700"/>
            <a:chExt cx="299525" cy="192375"/>
          </a:xfrm>
        </p:grpSpPr>
        <p:sp>
          <p:nvSpPr>
            <p:cNvPr id="661" name="Google Shape;661;p23"/>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3"/>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3"/>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3"/>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 name="Google Shape;665;p23"/>
          <p:cNvGrpSpPr/>
          <p:nvPr/>
        </p:nvGrpSpPr>
        <p:grpSpPr>
          <a:xfrm flipH="1">
            <a:off x="158157" y="4366321"/>
            <a:ext cx="1006601" cy="475478"/>
            <a:chOff x="5633625" y="2791375"/>
            <a:chExt cx="407300" cy="192400"/>
          </a:xfrm>
        </p:grpSpPr>
        <p:sp>
          <p:nvSpPr>
            <p:cNvPr id="666" name="Google Shape;666;p23"/>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3"/>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3"/>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3"/>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3"/>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 name="Google Shape;671;p23"/>
          <p:cNvGrpSpPr/>
          <p:nvPr/>
        </p:nvGrpSpPr>
        <p:grpSpPr>
          <a:xfrm>
            <a:off x="157210" y="301675"/>
            <a:ext cx="740336" cy="475474"/>
            <a:chOff x="5783375" y="522575"/>
            <a:chExt cx="299525" cy="192375"/>
          </a:xfrm>
        </p:grpSpPr>
        <p:sp>
          <p:nvSpPr>
            <p:cNvPr id="672" name="Google Shape;672;p23"/>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3"/>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3"/>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3"/>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3"/>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 name="Google Shape;677;p23"/>
          <p:cNvGrpSpPr/>
          <p:nvPr/>
        </p:nvGrpSpPr>
        <p:grpSpPr>
          <a:xfrm>
            <a:off x="8877012" y="3353708"/>
            <a:ext cx="109780" cy="1488120"/>
            <a:chOff x="281175" y="870975"/>
            <a:chExt cx="109769" cy="1626361"/>
          </a:xfrm>
        </p:grpSpPr>
        <p:sp>
          <p:nvSpPr>
            <p:cNvPr id="678" name="Google Shape;678;p23"/>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3"/>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3"/>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3"/>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3"/>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3"/>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3"/>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3"/>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3"/>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3"/>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8" name="Google Shape;688;p23"/>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9" name="Google Shape;689;p23"/>
          <p:cNvSpPr txBox="1"/>
          <p:nvPr>
            <p:ph idx="2" type="title"/>
          </p:nvPr>
        </p:nvSpPr>
        <p:spPr>
          <a:xfrm flipH="1">
            <a:off x="5576975" y="1350300"/>
            <a:ext cx="2847300" cy="4263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90" name="Google Shape;690;p23"/>
          <p:cNvSpPr txBox="1"/>
          <p:nvPr>
            <p:ph idx="1" type="subTitle"/>
          </p:nvPr>
        </p:nvSpPr>
        <p:spPr>
          <a:xfrm flipH="1">
            <a:off x="5576975" y="1776600"/>
            <a:ext cx="2847300" cy="453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91" name="Google Shape;691;p23"/>
          <p:cNvSpPr txBox="1"/>
          <p:nvPr>
            <p:ph idx="3" type="title"/>
          </p:nvPr>
        </p:nvSpPr>
        <p:spPr>
          <a:xfrm flipH="1">
            <a:off x="5577016" y="2551938"/>
            <a:ext cx="2847300" cy="4263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92" name="Google Shape;692;p23"/>
          <p:cNvSpPr txBox="1"/>
          <p:nvPr>
            <p:ph idx="4" type="subTitle"/>
          </p:nvPr>
        </p:nvSpPr>
        <p:spPr>
          <a:xfrm flipH="1">
            <a:off x="5576996" y="2978238"/>
            <a:ext cx="2847300" cy="453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93" name="Google Shape;693;p23"/>
          <p:cNvSpPr txBox="1"/>
          <p:nvPr>
            <p:ph idx="5" type="title"/>
          </p:nvPr>
        </p:nvSpPr>
        <p:spPr>
          <a:xfrm flipH="1">
            <a:off x="5583600" y="3753588"/>
            <a:ext cx="2847300" cy="4263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94" name="Google Shape;694;p23"/>
          <p:cNvSpPr txBox="1"/>
          <p:nvPr>
            <p:ph idx="6" type="subTitle"/>
          </p:nvPr>
        </p:nvSpPr>
        <p:spPr>
          <a:xfrm flipH="1">
            <a:off x="5583575" y="4179888"/>
            <a:ext cx="2847300" cy="453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95" name="Google Shape;695;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696" name="Shape 696"/>
        <p:cNvGrpSpPr/>
        <p:nvPr/>
      </p:nvGrpSpPr>
      <p:grpSpPr>
        <a:xfrm>
          <a:off x="0" y="0"/>
          <a:ext cx="0" cy="0"/>
          <a:chOff x="0" y="0"/>
          <a:chExt cx="0" cy="0"/>
        </a:xfrm>
      </p:grpSpPr>
      <p:grpSp>
        <p:nvGrpSpPr>
          <p:cNvPr id="697" name="Google Shape;697;p24"/>
          <p:cNvGrpSpPr/>
          <p:nvPr/>
        </p:nvGrpSpPr>
        <p:grpSpPr>
          <a:xfrm>
            <a:off x="157210" y="301675"/>
            <a:ext cx="740336" cy="475474"/>
            <a:chOff x="5783375" y="522575"/>
            <a:chExt cx="299525" cy="192375"/>
          </a:xfrm>
        </p:grpSpPr>
        <p:sp>
          <p:nvSpPr>
            <p:cNvPr id="698" name="Google Shape;698;p24"/>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4"/>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4"/>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4"/>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4"/>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 name="Google Shape;703;p24"/>
          <p:cNvGrpSpPr/>
          <p:nvPr/>
        </p:nvGrpSpPr>
        <p:grpSpPr>
          <a:xfrm>
            <a:off x="157212" y="3353708"/>
            <a:ext cx="109780" cy="1488120"/>
            <a:chOff x="281175" y="870975"/>
            <a:chExt cx="109769" cy="1626361"/>
          </a:xfrm>
        </p:grpSpPr>
        <p:sp>
          <p:nvSpPr>
            <p:cNvPr id="704" name="Google Shape;704;p2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 name="Google Shape;714;p24"/>
          <p:cNvGrpSpPr/>
          <p:nvPr/>
        </p:nvGrpSpPr>
        <p:grpSpPr>
          <a:xfrm>
            <a:off x="8877012" y="304108"/>
            <a:ext cx="109780" cy="1488120"/>
            <a:chOff x="281175" y="870975"/>
            <a:chExt cx="109769" cy="1626361"/>
          </a:xfrm>
        </p:grpSpPr>
        <p:sp>
          <p:nvSpPr>
            <p:cNvPr id="715" name="Google Shape;715;p2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5" name="Google Shape;725;p2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26" name="Google Shape;726;p24"/>
          <p:cNvSpPr txBox="1"/>
          <p:nvPr>
            <p:ph idx="2" type="title"/>
          </p:nvPr>
        </p:nvSpPr>
        <p:spPr>
          <a:xfrm>
            <a:off x="713112" y="1834625"/>
            <a:ext cx="24003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2500"/>
              <a:buNone/>
              <a:defRPr sz="22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7" name="Google Shape;727;p24"/>
          <p:cNvSpPr txBox="1"/>
          <p:nvPr>
            <p:ph idx="1" type="subTitle"/>
          </p:nvPr>
        </p:nvSpPr>
        <p:spPr>
          <a:xfrm>
            <a:off x="713112" y="2255825"/>
            <a:ext cx="24003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728" name="Google Shape;728;p24"/>
          <p:cNvGrpSpPr/>
          <p:nvPr/>
        </p:nvGrpSpPr>
        <p:grpSpPr>
          <a:xfrm>
            <a:off x="7980205" y="4366358"/>
            <a:ext cx="1006601" cy="475478"/>
            <a:chOff x="7980205" y="4366358"/>
            <a:chExt cx="1006601" cy="475478"/>
          </a:xfrm>
        </p:grpSpPr>
        <p:sp>
          <p:nvSpPr>
            <p:cNvPr id="729" name="Google Shape;729;p24"/>
            <p:cNvSpPr/>
            <p:nvPr/>
          </p:nvSpPr>
          <p:spPr>
            <a:xfrm>
              <a:off x="8779208"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4"/>
            <p:cNvSpPr/>
            <p:nvPr/>
          </p:nvSpPr>
          <p:spPr>
            <a:xfrm>
              <a:off x="8512853"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4"/>
            <p:cNvSpPr/>
            <p:nvPr/>
          </p:nvSpPr>
          <p:spPr>
            <a:xfrm>
              <a:off x="8512853" y="4366358"/>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4"/>
            <p:cNvSpPr/>
            <p:nvPr/>
          </p:nvSpPr>
          <p:spPr>
            <a:xfrm>
              <a:off x="8246560" y="4632702"/>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4"/>
            <p:cNvSpPr/>
            <p:nvPr/>
          </p:nvSpPr>
          <p:spPr>
            <a:xfrm>
              <a:off x="7980205" y="4632702"/>
              <a:ext cx="207536" cy="209134"/>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4"/>
            <p:cNvSpPr/>
            <p:nvPr/>
          </p:nvSpPr>
          <p:spPr>
            <a:xfrm>
              <a:off x="8246560" y="4366358"/>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 name="Google Shape;735;p24"/>
          <p:cNvSpPr txBox="1"/>
          <p:nvPr>
            <p:ph idx="3" type="title"/>
          </p:nvPr>
        </p:nvSpPr>
        <p:spPr>
          <a:xfrm>
            <a:off x="3411650" y="1834625"/>
            <a:ext cx="24003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2500"/>
              <a:buNone/>
              <a:defRPr sz="22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6" name="Google Shape;736;p24"/>
          <p:cNvSpPr txBox="1"/>
          <p:nvPr>
            <p:ph idx="4" type="subTitle"/>
          </p:nvPr>
        </p:nvSpPr>
        <p:spPr>
          <a:xfrm>
            <a:off x="3411648" y="2255825"/>
            <a:ext cx="24003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37" name="Google Shape;737;p24"/>
          <p:cNvSpPr txBox="1"/>
          <p:nvPr>
            <p:ph idx="5" type="title"/>
          </p:nvPr>
        </p:nvSpPr>
        <p:spPr>
          <a:xfrm>
            <a:off x="713112" y="3268025"/>
            <a:ext cx="24003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2500"/>
              <a:buNone/>
              <a:defRPr sz="22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8" name="Google Shape;738;p24"/>
          <p:cNvSpPr txBox="1"/>
          <p:nvPr>
            <p:ph idx="6" type="subTitle"/>
          </p:nvPr>
        </p:nvSpPr>
        <p:spPr>
          <a:xfrm>
            <a:off x="713112" y="3689225"/>
            <a:ext cx="24003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39" name="Google Shape;739;p24"/>
          <p:cNvSpPr txBox="1"/>
          <p:nvPr>
            <p:ph idx="7" type="title"/>
          </p:nvPr>
        </p:nvSpPr>
        <p:spPr>
          <a:xfrm>
            <a:off x="3411650" y="3268025"/>
            <a:ext cx="2400300" cy="4212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2500"/>
              <a:buNone/>
              <a:defRPr sz="22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0" name="Google Shape;740;p24"/>
          <p:cNvSpPr txBox="1"/>
          <p:nvPr>
            <p:ph idx="8" type="subTitle"/>
          </p:nvPr>
        </p:nvSpPr>
        <p:spPr>
          <a:xfrm>
            <a:off x="3411647" y="3689225"/>
            <a:ext cx="2400300" cy="42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1" name="Google Shape;741;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742" name="Shape 742"/>
        <p:cNvGrpSpPr/>
        <p:nvPr/>
      </p:nvGrpSpPr>
      <p:grpSpPr>
        <a:xfrm>
          <a:off x="0" y="0"/>
          <a:ext cx="0" cy="0"/>
          <a:chOff x="0" y="0"/>
          <a:chExt cx="0" cy="0"/>
        </a:xfrm>
      </p:grpSpPr>
      <p:grpSp>
        <p:nvGrpSpPr>
          <p:cNvPr id="743" name="Google Shape;743;p25"/>
          <p:cNvGrpSpPr/>
          <p:nvPr/>
        </p:nvGrpSpPr>
        <p:grpSpPr>
          <a:xfrm flipH="1">
            <a:off x="157210" y="301675"/>
            <a:ext cx="740336" cy="475474"/>
            <a:chOff x="5783375" y="522575"/>
            <a:chExt cx="299525" cy="192375"/>
          </a:xfrm>
        </p:grpSpPr>
        <p:sp>
          <p:nvSpPr>
            <p:cNvPr id="744" name="Google Shape;744;p25"/>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5"/>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5"/>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5"/>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5"/>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 name="Google Shape;749;p25"/>
          <p:cNvGrpSpPr/>
          <p:nvPr/>
        </p:nvGrpSpPr>
        <p:grpSpPr>
          <a:xfrm>
            <a:off x="157212" y="3353708"/>
            <a:ext cx="109780" cy="1488120"/>
            <a:chOff x="281175" y="870975"/>
            <a:chExt cx="109769" cy="1626361"/>
          </a:xfrm>
        </p:grpSpPr>
        <p:sp>
          <p:nvSpPr>
            <p:cNvPr id="750" name="Google Shape;750;p25"/>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5"/>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5"/>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5"/>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5"/>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5"/>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5"/>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5"/>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5"/>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5"/>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0" name="Google Shape;760;p25"/>
          <p:cNvGrpSpPr/>
          <p:nvPr/>
        </p:nvGrpSpPr>
        <p:grpSpPr>
          <a:xfrm>
            <a:off x="7980205" y="4366358"/>
            <a:ext cx="1006601" cy="475478"/>
            <a:chOff x="7980205" y="4366358"/>
            <a:chExt cx="1006601" cy="475478"/>
          </a:xfrm>
        </p:grpSpPr>
        <p:sp>
          <p:nvSpPr>
            <p:cNvPr id="761" name="Google Shape;761;p25"/>
            <p:cNvSpPr/>
            <p:nvPr/>
          </p:nvSpPr>
          <p:spPr>
            <a:xfrm>
              <a:off x="8779208"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5"/>
            <p:cNvSpPr/>
            <p:nvPr/>
          </p:nvSpPr>
          <p:spPr>
            <a:xfrm>
              <a:off x="8512853"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5"/>
            <p:cNvSpPr/>
            <p:nvPr/>
          </p:nvSpPr>
          <p:spPr>
            <a:xfrm>
              <a:off x="8512853" y="4366358"/>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5"/>
            <p:cNvSpPr/>
            <p:nvPr/>
          </p:nvSpPr>
          <p:spPr>
            <a:xfrm>
              <a:off x="8246560" y="4632702"/>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5"/>
            <p:cNvSpPr/>
            <p:nvPr/>
          </p:nvSpPr>
          <p:spPr>
            <a:xfrm>
              <a:off x="7980205" y="4632702"/>
              <a:ext cx="207536" cy="209134"/>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5"/>
            <p:cNvSpPr/>
            <p:nvPr/>
          </p:nvSpPr>
          <p:spPr>
            <a:xfrm>
              <a:off x="8246560" y="4366358"/>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 name="Google Shape;767;p25"/>
          <p:cNvGrpSpPr/>
          <p:nvPr/>
        </p:nvGrpSpPr>
        <p:grpSpPr>
          <a:xfrm>
            <a:off x="8877012" y="304108"/>
            <a:ext cx="109780" cy="1488120"/>
            <a:chOff x="281175" y="870975"/>
            <a:chExt cx="109769" cy="1626361"/>
          </a:xfrm>
        </p:grpSpPr>
        <p:sp>
          <p:nvSpPr>
            <p:cNvPr id="768" name="Google Shape;768;p25"/>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5"/>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5"/>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5"/>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5"/>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5"/>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5"/>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5"/>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5"/>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5"/>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8" name="Google Shape;778;p2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79" name="Google Shape;779;p25"/>
          <p:cNvSpPr txBox="1"/>
          <p:nvPr>
            <p:ph idx="2" type="title"/>
          </p:nvPr>
        </p:nvSpPr>
        <p:spPr>
          <a:xfrm>
            <a:off x="1101175" y="1490063"/>
            <a:ext cx="19860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80" name="Google Shape;780;p25"/>
          <p:cNvSpPr txBox="1"/>
          <p:nvPr>
            <p:ph idx="1" type="subTitle"/>
          </p:nvPr>
        </p:nvSpPr>
        <p:spPr>
          <a:xfrm>
            <a:off x="1101175" y="1911263"/>
            <a:ext cx="1986000" cy="421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81" name="Google Shape;781;p25"/>
          <p:cNvSpPr txBox="1"/>
          <p:nvPr>
            <p:ph idx="3" type="title"/>
          </p:nvPr>
        </p:nvSpPr>
        <p:spPr>
          <a:xfrm>
            <a:off x="3578947" y="1490063"/>
            <a:ext cx="19860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82" name="Google Shape;782;p25"/>
          <p:cNvSpPr txBox="1"/>
          <p:nvPr>
            <p:ph idx="4" type="subTitle"/>
          </p:nvPr>
        </p:nvSpPr>
        <p:spPr>
          <a:xfrm>
            <a:off x="3579000" y="1911263"/>
            <a:ext cx="1986000" cy="421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83" name="Google Shape;783;p25"/>
          <p:cNvSpPr txBox="1"/>
          <p:nvPr>
            <p:ph idx="5" type="title"/>
          </p:nvPr>
        </p:nvSpPr>
        <p:spPr>
          <a:xfrm>
            <a:off x="1101175" y="2923463"/>
            <a:ext cx="19860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84" name="Google Shape;784;p25"/>
          <p:cNvSpPr txBox="1"/>
          <p:nvPr>
            <p:ph idx="6" type="subTitle"/>
          </p:nvPr>
        </p:nvSpPr>
        <p:spPr>
          <a:xfrm>
            <a:off x="1101175" y="3344663"/>
            <a:ext cx="1986000" cy="421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85" name="Google Shape;785;p25"/>
          <p:cNvSpPr txBox="1"/>
          <p:nvPr>
            <p:ph idx="7" type="title"/>
          </p:nvPr>
        </p:nvSpPr>
        <p:spPr>
          <a:xfrm>
            <a:off x="3578947" y="2923463"/>
            <a:ext cx="19860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86" name="Google Shape;786;p25"/>
          <p:cNvSpPr txBox="1"/>
          <p:nvPr>
            <p:ph idx="8" type="subTitle"/>
          </p:nvPr>
        </p:nvSpPr>
        <p:spPr>
          <a:xfrm>
            <a:off x="3578947" y="3344663"/>
            <a:ext cx="1986000" cy="421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87" name="Google Shape;787;p25"/>
          <p:cNvSpPr txBox="1"/>
          <p:nvPr>
            <p:ph idx="9" type="title"/>
          </p:nvPr>
        </p:nvSpPr>
        <p:spPr>
          <a:xfrm>
            <a:off x="6056725" y="1490063"/>
            <a:ext cx="19860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88" name="Google Shape;788;p25"/>
          <p:cNvSpPr txBox="1"/>
          <p:nvPr>
            <p:ph idx="13" type="subTitle"/>
          </p:nvPr>
        </p:nvSpPr>
        <p:spPr>
          <a:xfrm>
            <a:off x="6056725" y="1911263"/>
            <a:ext cx="1986000" cy="421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89" name="Google Shape;789;p25"/>
          <p:cNvSpPr txBox="1"/>
          <p:nvPr>
            <p:ph idx="14" type="title"/>
          </p:nvPr>
        </p:nvSpPr>
        <p:spPr>
          <a:xfrm>
            <a:off x="6056725" y="2923463"/>
            <a:ext cx="19860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None/>
              <a:defRPr sz="20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90" name="Google Shape;790;p25"/>
          <p:cNvSpPr txBox="1"/>
          <p:nvPr>
            <p:ph idx="15" type="subTitle"/>
          </p:nvPr>
        </p:nvSpPr>
        <p:spPr>
          <a:xfrm>
            <a:off x="6056725" y="3344663"/>
            <a:ext cx="1986000" cy="421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91" name="Google Shape;791;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792" name="Shape 792"/>
        <p:cNvGrpSpPr/>
        <p:nvPr/>
      </p:nvGrpSpPr>
      <p:grpSpPr>
        <a:xfrm>
          <a:off x="0" y="0"/>
          <a:ext cx="0" cy="0"/>
          <a:chOff x="0" y="0"/>
          <a:chExt cx="0" cy="0"/>
        </a:xfrm>
      </p:grpSpPr>
      <p:grpSp>
        <p:nvGrpSpPr>
          <p:cNvPr id="793" name="Google Shape;793;p26"/>
          <p:cNvGrpSpPr/>
          <p:nvPr/>
        </p:nvGrpSpPr>
        <p:grpSpPr>
          <a:xfrm flipH="1" rot="10800000">
            <a:off x="158161" y="330848"/>
            <a:ext cx="1006642" cy="475497"/>
            <a:chOff x="5633625" y="2791375"/>
            <a:chExt cx="407300" cy="192400"/>
          </a:xfrm>
        </p:grpSpPr>
        <p:sp>
          <p:nvSpPr>
            <p:cNvPr id="794" name="Google Shape;794;p26"/>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6"/>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6"/>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6"/>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6"/>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9" name="Google Shape;799;p26"/>
          <p:cNvGrpSpPr/>
          <p:nvPr/>
        </p:nvGrpSpPr>
        <p:grpSpPr>
          <a:xfrm>
            <a:off x="8246171" y="4366307"/>
            <a:ext cx="740336" cy="475493"/>
            <a:chOff x="5783375" y="522575"/>
            <a:chExt cx="299525" cy="192375"/>
          </a:xfrm>
        </p:grpSpPr>
        <p:sp>
          <p:nvSpPr>
            <p:cNvPr id="800" name="Google Shape;800;p26"/>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6"/>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6"/>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6"/>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6"/>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 name="Google Shape;805;p26"/>
          <p:cNvGrpSpPr/>
          <p:nvPr/>
        </p:nvGrpSpPr>
        <p:grpSpPr>
          <a:xfrm rot="5400000">
            <a:off x="2018737" y="4047208"/>
            <a:ext cx="109780" cy="1488120"/>
            <a:chOff x="281175" y="870975"/>
            <a:chExt cx="109769" cy="1626361"/>
          </a:xfrm>
        </p:grpSpPr>
        <p:sp>
          <p:nvSpPr>
            <p:cNvPr id="806" name="Google Shape;806;p26"/>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6"/>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6"/>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6"/>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6"/>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6"/>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6"/>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6"/>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6"/>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6"/>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26"/>
          <p:cNvGrpSpPr/>
          <p:nvPr/>
        </p:nvGrpSpPr>
        <p:grpSpPr>
          <a:xfrm rot="5400000">
            <a:off x="7327662" y="-385067"/>
            <a:ext cx="109780" cy="1488120"/>
            <a:chOff x="281175" y="870975"/>
            <a:chExt cx="109769" cy="1626361"/>
          </a:xfrm>
        </p:grpSpPr>
        <p:sp>
          <p:nvSpPr>
            <p:cNvPr id="817" name="Google Shape;817;p26"/>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6"/>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6"/>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6"/>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6"/>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6"/>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6"/>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6"/>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6"/>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6"/>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7" name="Google Shape;827;p26"/>
          <p:cNvSpPr txBox="1"/>
          <p:nvPr>
            <p:ph hasCustomPrompt="1" type="title"/>
          </p:nvPr>
        </p:nvSpPr>
        <p:spPr>
          <a:xfrm>
            <a:off x="713100" y="1780287"/>
            <a:ext cx="2258100" cy="955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6000"/>
              <a:buNone/>
              <a:defRPr sz="72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28" name="Google Shape;828;p26"/>
          <p:cNvSpPr txBox="1"/>
          <p:nvPr>
            <p:ph idx="1" type="subTitle"/>
          </p:nvPr>
        </p:nvSpPr>
        <p:spPr>
          <a:xfrm>
            <a:off x="713100" y="2735852"/>
            <a:ext cx="2258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829" name="Google Shape;829;p26"/>
          <p:cNvSpPr txBox="1"/>
          <p:nvPr>
            <p:ph hasCustomPrompt="1" idx="2" type="title"/>
          </p:nvPr>
        </p:nvSpPr>
        <p:spPr>
          <a:xfrm>
            <a:off x="3442950" y="1780275"/>
            <a:ext cx="2258100" cy="955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6000"/>
              <a:buNone/>
              <a:defRPr sz="72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30" name="Google Shape;830;p26"/>
          <p:cNvSpPr txBox="1"/>
          <p:nvPr>
            <p:ph idx="3" type="subTitle"/>
          </p:nvPr>
        </p:nvSpPr>
        <p:spPr>
          <a:xfrm>
            <a:off x="3442950" y="2735826"/>
            <a:ext cx="2258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831" name="Google Shape;831;p26"/>
          <p:cNvSpPr txBox="1"/>
          <p:nvPr>
            <p:ph hasCustomPrompt="1" idx="4" type="title"/>
          </p:nvPr>
        </p:nvSpPr>
        <p:spPr>
          <a:xfrm>
            <a:off x="6172800" y="1780282"/>
            <a:ext cx="2258100" cy="955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6000"/>
              <a:buNone/>
              <a:defRPr sz="72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32" name="Google Shape;832;p26"/>
          <p:cNvSpPr txBox="1"/>
          <p:nvPr>
            <p:ph idx="5" type="subTitle"/>
          </p:nvPr>
        </p:nvSpPr>
        <p:spPr>
          <a:xfrm>
            <a:off x="6172800" y="2735823"/>
            <a:ext cx="2258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833" name="Google Shape;833;p26"/>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34" name="Google Shape;834;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835" name="Shape 835"/>
        <p:cNvGrpSpPr/>
        <p:nvPr/>
      </p:nvGrpSpPr>
      <p:grpSpPr>
        <a:xfrm>
          <a:off x="0" y="0"/>
          <a:ext cx="0" cy="0"/>
          <a:chOff x="0" y="0"/>
          <a:chExt cx="0" cy="0"/>
        </a:xfrm>
      </p:grpSpPr>
      <p:sp>
        <p:nvSpPr>
          <p:cNvPr id="836" name="Google Shape;836;p27"/>
          <p:cNvSpPr txBox="1"/>
          <p:nvPr>
            <p:ph hasCustomPrompt="1" type="title"/>
          </p:nvPr>
        </p:nvSpPr>
        <p:spPr>
          <a:xfrm>
            <a:off x="979963" y="1625156"/>
            <a:ext cx="3413700" cy="1294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6000"/>
              <a:buNone/>
              <a:defRPr sz="79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37" name="Google Shape;837;p27"/>
          <p:cNvSpPr txBox="1"/>
          <p:nvPr>
            <p:ph idx="1" type="subTitle"/>
          </p:nvPr>
        </p:nvSpPr>
        <p:spPr>
          <a:xfrm>
            <a:off x="979963" y="2919565"/>
            <a:ext cx="34137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838" name="Google Shape;838;p27"/>
          <p:cNvSpPr txBox="1"/>
          <p:nvPr>
            <p:ph hasCustomPrompt="1" idx="2" type="title"/>
          </p:nvPr>
        </p:nvSpPr>
        <p:spPr>
          <a:xfrm>
            <a:off x="4750337" y="1625139"/>
            <a:ext cx="3413700" cy="1294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6000"/>
              <a:buNone/>
              <a:defRPr sz="79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39" name="Google Shape;839;p27"/>
          <p:cNvSpPr txBox="1"/>
          <p:nvPr>
            <p:ph idx="3" type="subTitle"/>
          </p:nvPr>
        </p:nvSpPr>
        <p:spPr>
          <a:xfrm>
            <a:off x="4750337" y="2919538"/>
            <a:ext cx="34137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grpSp>
        <p:nvGrpSpPr>
          <p:cNvPr id="840" name="Google Shape;840;p27"/>
          <p:cNvGrpSpPr/>
          <p:nvPr/>
        </p:nvGrpSpPr>
        <p:grpSpPr>
          <a:xfrm>
            <a:off x="8246172" y="4366307"/>
            <a:ext cx="740336" cy="475493"/>
            <a:chOff x="5783375" y="522575"/>
            <a:chExt cx="299525" cy="192375"/>
          </a:xfrm>
        </p:grpSpPr>
        <p:sp>
          <p:nvSpPr>
            <p:cNvPr id="841" name="Google Shape;841;p27"/>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7"/>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7"/>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7"/>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7"/>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 name="Google Shape;846;p27"/>
          <p:cNvGrpSpPr/>
          <p:nvPr/>
        </p:nvGrpSpPr>
        <p:grpSpPr>
          <a:xfrm>
            <a:off x="158161" y="304062"/>
            <a:ext cx="1006642" cy="475497"/>
            <a:chOff x="5633625" y="2791375"/>
            <a:chExt cx="407300" cy="192400"/>
          </a:xfrm>
        </p:grpSpPr>
        <p:sp>
          <p:nvSpPr>
            <p:cNvPr id="847" name="Google Shape;847;p27"/>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7"/>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7"/>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7"/>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7"/>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 name="Google Shape;852;p27"/>
          <p:cNvGrpSpPr/>
          <p:nvPr/>
        </p:nvGrpSpPr>
        <p:grpSpPr>
          <a:xfrm rot="5400000">
            <a:off x="2018737" y="4047208"/>
            <a:ext cx="109780" cy="1488120"/>
            <a:chOff x="281175" y="870975"/>
            <a:chExt cx="109769" cy="1626361"/>
          </a:xfrm>
        </p:grpSpPr>
        <p:sp>
          <p:nvSpPr>
            <p:cNvPr id="853" name="Google Shape;853;p27"/>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7"/>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7"/>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7"/>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7"/>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7"/>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7"/>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7"/>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7"/>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7"/>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3" name="Google Shape;863;p27"/>
          <p:cNvGrpSpPr/>
          <p:nvPr/>
        </p:nvGrpSpPr>
        <p:grpSpPr>
          <a:xfrm rot="5400000">
            <a:off x="7327662" y="-385067"/>
            <a:ext cx="109780" cy="1488120"/>
            <a:chOff x="281175" y="870975"/>
            <a:chExt cx="109769" cy="1626361"/>
          </a:xfrm>
        </p:grpSpPr>
        <p:sp>
          <p:nvSpPr>
            <p:cNvPr id="864" name="Google Shape;864;p27"/>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7"/>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7"/>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7"/>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7"/>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7"/>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7"/>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7"/>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7"/>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7"/>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4" name="Google Shape;874;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1">
    <p:spTree>
      <p:nvGrpSpPr>
        <p:cNvPr id="875" name="Shape 875"/>
        <p:cNvGrpSpPr/>
        <p:nvPr/>
      </p:nvGrpSpPr>
      <p:grpSpPr>
        <a:xfrm>
          <a:off x="0" y="0"/>
          <a:ext cx="0" cy="0"/>
          <a:chOff x="0" y="0"/>
          <a:chExt cx="0" cy="0"/>
        </a:xfrm>
      </p:grpSpPr>
      <p:sp>
        <p:nvSpPr>
          <p:cNvPr id="876" name="Google Shape;876;p28"/>
          <p:cNvSpPr txBox="1"/>
          <p:nvPr>
            <p:ph type="title"/>
          </p:nvPr>
        </p:nvSpPr>
        <p:spPr>
          <a:xfrm flipH="1">
            <a:off x="3230650" y="807850"/>
            <a:ext cx="4231200" cy="841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877" name="Google Shape;877;p28"/>
          <p:cNvSpPr txBox="1"/>
          <p:nvPr>
            <p:ph hasCustomPrompt="1" idx="2" type="title"/>
          </p:nvPr>
        </p:nvSpPr>
        <p:spPr>
          <a:xfrm flipH="1">
            <a:off x="1682150" y="1052800"/>
            <a:ext cx="1251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78" name="Google Shape;878;p28"/>
          <p:cNvSpPr txBox="1"/>
          <p:nvPr>
            <p:ph idx="1" type="subTitle"/>
          </p:nvPr>
        </p:nvSpPr>
        <p:spPr>
          <a:xfrm flipH="1">
            <a:off x="3230650" y="1649650"/>
            <a:ext cx="4231200" cy="489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grpSp>
        <p:nvGrpSpPr>
          <p:cNvPr id="879" name="Google Shape;879;p28"/>
          <p:cNvGrpSpPr/>
          <p:nvPr/>
        </p:nvGrpSpPr>
        <p:grpSpPr>
          <a:xfrm flipH="1" rot="10800000">
            <a:off x="158536" y="302161"/>
            <a:ext cx="740366" cy="475493"/>
            <a:chOff x="4340375" y="468700"/>
            <a:chExt cx="299525" cy="192375"/>
          </a:xfrm>
        </p:grpSpPr>
        <p:sp>
          <p:nvSpPr>
            <p:cNvPr id="880" name="Google Shape;880;p28"/>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8"/>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8"/>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8"/>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28"/>
          <p:cNvGrpSpPr/>
          <p:nvPr/>
        </p:nvGrpSpPr>
        <p:grpSpPr>
          <a:xfrm flipH="1" rot="10800000">
            <a:off x="7979701" y="305637"/>
            <a:ext cx="1006580" cy="473910"/>
            <a:chOff x="5621725" y="2176100"/>
            <a:chExt cx="407275" cy="191750"/>
          </a:xfrm>
        </p:grpSpPr>
        <p:sp>
          <p:nvSpPr>
            <p:cNvPr id="885" name="Google Shape;885;p28"/>
            <p:cNvSpPr/>
            <p:nvPr/>
          </p:nvSpPr>
          <p:spPr>
            <a:xfrm>
              <a:off x="5621725" y="2283875"/>
              <a:ext cx="83975" cy="83975"/>
            </a:xfrm>
            <a:custGeom>
              <a:rect b="b" l="l" r="r" t="t"/>
              <a:pathLst>
                <a:path extrusionOk="0" h="3359" w="3359">
                  <a:moveTo>
                    <a:pt x="0" y="0"/>
                  </a:moveTo>
                  <a:lnTo>
                    <a:pt x="0" y="3358"/>
                  </a:lnTo>
                  <a:lnTo>
                    <a:pt x="3358" y="3358"/>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8"/>
            <p:cNvSpPr/>
            <p:nvPr/>
          </p:nvSpPr>
          <p:spPr>
            <a:xfrm>
              <a:off x="5729475"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8"/>
            <p:cNvSpPr/>
            <p:nvPr/>
          </p:nvSpPr>
          <p:spPr>
            <a:xfrm>
              <a:off x="5837250"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8"/>
            <p:cNvSpPr/>
            <p:nvPr/>
          </p:nvSpPr>
          <p:spPr>
            <a:xfrm>
              <a:off x="5837250" y="2176100"/>
              <a:ext cx="84000" cy="83975"/>
            </a:xfrm>
            <a:custGeom>
              <a:rect b="b" l="l" r="r" t="t"/>
              <a:pathLst>
                <a:path extrusionOk="0" h="3359" w="3360">
                  <a:moveTo>
                    <a:pt x="1" y="0"/>
                  </a:moveTo>
                  <a:lnTo>
                    <a:pt x="1" y="3359"/>
                  </a:lnTo>
                  <a:lnTo>
                    <a:pt x="3359" y="3359"/>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8"/>
            <p:cNvSpPr/>
            <p:nvPr/>
          </p:nvSpPr>
          <p:spPr>
            <a:xfrm>
              <a:off x="5945025" y="2283875"/>
              <a:ext cx="83975" cy="83975"/>
            </a:xfrm>
            <a:custGeom>
              <a:rect b="b" l="l" r="r" t="t"/>
              <a:pathLst>
                <a:path extrusionOk="0" h="3359" w="3359">
                  <a:moveTo>
                    <a:pt x="0" y="0"/>
                  </a:moveTo>
                  <a:lnTo>
                    <a:pt x="0"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0" name="Google Shape;890;p28"/>
          <p:cNvGrpSpPr/>
          <p:nvPr/>
        </p:nvGrpSpPr>
        <p:grpSpPr>
          <a:xfrm rot="5400000">
            <a:off x="4517112" y="4042871"/>
            <a:ext cx="109780" cy="1488120"/>
            <a:chOff x="281175" y="870975"/>
            <a:chExt cx="109769" cy="1626361"/>
          </a:xfrm>
        </p:grpSpPr>
        <p:sp>
          <p:nvSpPr>
            <p:cNvPr id="891" name="Google Shape;891;p28"/>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8"/>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8"/>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8"/>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8"/>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8"/>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8"/>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8"/>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8"/>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8"/>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1" name="Google Shape;901;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1_1">
    <p:spTree>
      <p:nvGrpSpPr>
        <p:cNvPr id="902" name="Shape 902"/>
        <p:cNvGrpSpPr/>
        <p:nvPr/>
      </p:nvGrpSpPr>
      <p:grpSpPr>
        <a:xfrm>
          <a:off x="0" y="0"/>
          <a:ext cx="0" cy="0"/>
          <a:chOff x="0" y="0"/>
          <a:chExt cx="0" cy="0"/>
        </a:xfrm>
      </p:grpSpPr>
      <p:sp>
        <p:nvSpPr>
          <p:cNvPr id="903" name="Google Shape;903;p29"/>
          <p:cNvSpPr txBox="1"/>
          <p:nvPr>
            <p:ph type="title"/>
          </p:nvPr>
        </p:nvSpPr>
        <p:spPr>
          <a:xfrm flipH="1">
            <a:off x="713100" y="2481250"/>
            <a:ext cx="37653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3600"/>
              <a:buNone/>
              <a:defRPr sz="5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904" name="Google Shape;904;p29"/>
          <p:cNvSpPr txBox="1"/>
          <p:nvPr>
            <p:ph hasCustomPrompt="1" idx="2" type="title"/>
          </p:nvPr>
        </p:nvSpPr>
        <p:spPr>
          <a:xfrm flipH="1">
            <a:off x="1969800" y="1443200"/>
            <a:ext cx="1251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905" name="Google Shape;905;p29"/>
          <p:cNvSpPr txBox="1"/>
          <p:nvPr>
            <p:ph idx="1" type="subTitle"/>
          </p:nvPr>
        </p:nvSpPr>
        <p:spPr>
          <a:xfrm flipH="1">
            <a:off x="713100" y="3323050"/>
            <a:ext cx="3765300" cy="48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grpSp>
        <p:nvGrpSpPr>
          <p:cNvPr id="906" name="Google Shape;906;p29"/>
          <p:cNvGrpSpPr/>
          <p:nvPr/>
        </p:nvGrpSpPr>
        <p:grpSpPr>
          <a:xfrm>
            <a:off x="157210" y="301675"/>
            <a:ext cx="740336" cy="475474"/>
            <a:chOff x="5783375" y="522575"/>
            <a:chExt cx="299525" cy="192375"/>
          </a:xfrm>
        </p:grpSpPr>
        <p:sp>
          <p:nvSpPr>
            <p:cNvPr id="907" name="Google Shape;907;p29"/>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9"/>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9"/>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9"/>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9"/>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2" name="Google Shape;912;p29"/>
          <p:cNvGrpSpPr/>
          <p:nvPr/>
        </p:nvGrpSpPr>
        <p:grpSpPr>
          <a:xfrm>
            <a:off x="8877012" y="304108"/>
            <a:ext cx="109780" cy="1488120"/>
            <a:chOff x="281175" y="870975"/>
            <a:chExt cx="109769" cy="1626361"/>
          </a:xfrm>
        </p:grpSpPr>
        <p:sp>
          <p:nvSpPr>
            <p:cNvPr id="913" name="Google Shape;913;p29"/>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9"/>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9"/>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9"/>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9"/>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9"/>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9"/>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9"/>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9"/>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9"/>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3" name="Google Shape;923;p29"/>
          <p:cNvGrpSpPr/>
          <p:nvPr/>
        </p:nvGrpSpPr>
        <p:grpSpPr>
          <a:xfrm>
            <a:off x="158184" y="4366374"/>
            <a:ext cx="740306" cy="475474"/>
            <a:chOff x="4340375" y="468700"/>
            <a:chExt cx="299525" cy="192375"/>
          </a:xfrm>
        </p:grpSpPr>
        <p:sp>
          <p:nvSpPr>
            <p:cNvPr id="924" name="Google Shape;924;p29"/>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9"/>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9"/>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9"/>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8" name="Google Shape;928;p29"/>
          <p:cNvGrpSpPr/>
          <p:nvPr/>
        </p:nvGrpSpPr>
        <p:grpSpPr>
          <a:xfrm flipH="1" rot="-5400000">
            <a:off x="3773062" y="4042908"/>
            <a:ext cx="109780" cy="1488120"/>
            <a:chOff x="281175" y="870975"/>
            <a:chExt cx="109769" cy="1626361"/>
          </a:xfrm>
        </p:grpSpPr>
        <p:sp>
          <p:nvSpPr>
            <p:cNvPr id="929" name="Google Shape;929;p29"/>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9"/>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9"/>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9"/>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9"/>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9"/>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9"/>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9"/>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9"/>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9"/>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 name="Google Shape;939;p29"/>
          <p:cNvGrpSpPr/>
          <p:nvPr/>
        </p:nvGrpSpPr>
        <p:grpSpPr>
          <a:xfrm>
            <a:off x="7980364" y="4366393"/>
            <a:ext cx="1006601" cy="475478"/>
            <a:chOff x="5633625" y="2791375"/>
            <a:chExt cx="407300" cy="192400"/>
          </a:xfrm>
        </p:grpSpPr>
        <p:sp>
          <p:nvSpPr>
            <p:cNvPr id="940" name="Google Shape;940;p29"/>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9"/>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9"/>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9"/>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9"/>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5" name="Google Shape;945;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1_1_1">
    <p:spTree>
      <p:nvGrpSpPr>
        <p:cNvPr id="946" name="Shape 946"/>
        <p:cNvGrpSpPr/>
        <p:nvPr/>
      </p:nvGrpSpPr>
      <p:grpSpPr>
        <a:xfrm>
          <a:off x="0" y="0"/>
          <a:ext cx="0" cy="0"/>
          <a:chOff x="0" y="0"/>
          <a:chExt cx="0" cy="0"/>
        </a:xfrm>
      </p:grpSpPr>
      <p:grpSp>
        <p:nvGrpSpPr>
          <p:cNvPr id="947" name="Google Shape;947;p30"/>
          <p:cNvGrpSpPr/>
          <p:nvPr/>
        </p:nvGrpSpPr>
        <p:grpSpPr>
          <a:xfrm flipH="1" rot="10800000">
            <a:off x="158192" y="318723"/>
            <a:ext cx="1006601" cy="475478"/>
            <a:chOff x="5633625" y="2791375"/>
            <a:chExt cx="407300" cy="192400"/>
          </a:xfrm>
        </p:grpSpPr>
        <p:sp>
          <p:nvSpPr>
            <p:cNvPr id="948" name="Google Shape;948;p30"/>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0"/>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0"/>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0"/>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0"/>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 name="Google Shape;953;p30"/>
          <p:cNvGrpSpPr/>
          <p:nvPr/>
        </p:nvGrpSpPr>
        <p:grpSpPr>
          <a:xfrm>
            <a:off x="8246878" y="311706"/>
            <a:ext cx="740366" cy="475493"/>
            <a:chOff x="5783375" y="522575"/>
            <a:chExt cx="299525" cy="192375"/>
          </a:xfrm>
        </p:grpSpPr>
        <p:sp>
          <p:nvSpPr>
            <p:cNvPr id="954" name="Google Shape;954;p30"/>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0"/>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0"/>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0"/>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0"/>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 name="Google Shape;959;p30"/>
          <p:cNvGrpSpPr/>
          <p:nvPr/>
        </p:nvGrpSpPr>
        <p:grpSpPr>
          <a:xfrm flipH="1" rot="-5400000">
            <a:off x="7466062" y="4042908"/>
            <a:ext cx="109780" cy="1488120"/>
            <a:chOff x="281175" y="870975"/>
            <a:chExt cx="109769" cy="1626361"/>
          </a:xfrm>
        </p:grpSpPr>
        <p:sp>
          <p:nvSpPr>
            <p:cNvPr id="960" name="Google Shape;960;p30"/>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0"/>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0"/>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0"/>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0"/>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0"/>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0"/>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0"/>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0"/>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0"/>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0" name="Google Shape;970;p30"/>
          <p:cNvGrpSpPr/>
          <p:nvPr/>
        </p:nvGrpSpPr>
        <p:grpSpPr>
          <a:xfrm flipH="1" rot="-5400000">
            <a:off x="5261162" y="-377442"/>
            <a:ext cx="109780" cy="1488120"/>
            <a:chOff x="281175" y="870975"/>
            <a:chExt cx="109769" cy="1626361"/>
          </a:xfrm>
        </p:grpSpPr>
        <p:sp>
          <p:nvSpPr>
            <p:cNvPr id="971" name="Google Shape;971;p30"/>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0"/>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0"/>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0"/>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0"/>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0"/>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0"/>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0"/>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0"/>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0"/>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1" name="Google Shape;981;p30"/>
          <p:cNvSpPr txBox="1"/>
          <p:nvPr>
            <p:ph type="title"/>
          </p:nvPr>
        </p:nvSpPr>
        <p:spPr>
          <a:xfrm>
            <a:off x="4571988" y="1787700"/>
            <a:ext cx="23463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1"/>
              </a:buClr>
              <a:buSzPts val="3600"/>
              <a:buNone/>
              <a:defRPr sz="5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982" name="Google Shape;982;p30"/>
          <p:cNvSpPr txBox="1"/>
          <p:nvPr>
            <p:ph hasCustomPrompt="1" idx="2" type="title"/>
          </p:nvPr>
        </p:nvSpPr>
        <p:spPr>
          <a:xfrm>
            <a:off x="7194863" y="2150850"/>
            <a:ext cx="1251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983" name="Google Shape;983;p30"/>
          <p:cNvSpPr txBox="1"/>
          <p:nvPr>
            <p:ph idx="1" type="subTitle"/>
          </p:nvPr>
        </p:nvSpPr>
        <p:spPr>
          <a:xfrm>
            <a:off x="4571988" y="2629500"/>
            <a:ext cx="2346300" cy="726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grpSp>
        <p:nvGrpSpPr>
          <p:cNvPr id="984" name="Google Shape;984;p30"/>
          <p:cNvGrpSpPr/>
          <p:nvPr/>
        </p:nvGrpSpPr>
        <p:grpSpPr>
          <a:xfrm>
            <a:off x="3759942" y="4366378"/>
            <a:ext cx="740366" cy="475493"/>
            <a:chOff x="4340375" y="468700"/>
            <a:chExt cx="299525" cy="192375"/>
          </a:xfrm>
        </p:grpSpPr>
        <p:sp>
          <p:nvSpPr>
            <p:cNvPr id="985" name="Google Shape;985;p30"/>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0"/>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0"/>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0"/>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9" name="Google Shape;989;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grpSp>
        <p:nvGrpSpPr>
          <p:cNvPr id="91" name="Google Shape;91;p4"/>
          <p:cNvGrpSpPr/>
          <p:nvPr/>
        </p:nvGrpSpPr>
        <p:grpSpPr>
          <a:xfrm>
            <a:off x="7976884" y="301649"/>
            <a:ext cx="1009920" cy="475482"/>
            <a:chOff x="5621725" y="2176100"/>
            <a:chExt cx="407275" cy="191750"/>
          </a:xfrm>
        </p:grpSpPr>
        <p:sp>
          <p:nvSpPr>
            <p:cNvPr id="92" name="Google Shape;92;p4"/>
            <p:cNvSpPr/>
            <p:nvPr/>
          </p:nvSpPr>
          <p:spPr>
            <a:xfrm>
              <a:off x="5621725" y="2283875"/>
              <a:ext cx="83975" cy="83975"/>
            </a:xfrm>
            <a:custGeom>
              <a:rect b="b" l="l" r="r" t="t"/>
              <a:pathLst>
                <a:path extrusionOk="0" h="3359" w="3359">
                  <a:moveTo>
                    <a:pt x="0" y="0"/>
                  </a:moveTo>
                  <a:lnTo>
                    <a:pt x="0" y="3358"/>
                  </a:lnTo>
                  <a:lnTo>
                    <a:pt x="3358" y="3358"/>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a:off x="5729475"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p:nvPr/>
          </p:nvSpPr>
          <p:spPr>
            <a:xfrm>
              <a:off x="5837250"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p:nvPr/>
          </p:nvSpPr>
          <p:spPr>
            <a:xfrm>
              <a:off x="5837250" y="2176100"/>
              <a:ext cx="84000" cy="83975"/>
            </a:xfrm>
            <a:custGeom>
              <a:rect b="b" l="l" r="r" t="t"/>
              <a:pathLst>
                <a:path extrusionOk="0" h="3359" w="3360">
                  <a:moveTo>
                    <a:pt x="1" y="0"/>
                  </a:moveTo>
                  <a:lnTo>
                    <a:pt x="1" y="3359"/>
                  </a:lnTo>
                  <a:lnTo>
                    <a:pt x="3359" y="3359"/>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p:nvPr/>
          </p:nvSpPr>
          <p:spPr>
            <a:xfrm>
              <a:off x="5945025" y="2283875"/>
              <a:ext cx="83975" cy="83975"/>
            </a:xfrm>
            <a:custGeom>
              <a:rect b="b" l="l" r="r" t="t"/>
              <a:pathLst>
                <a:path extrusionOk="0" h="3359" w="3359">
                  <a:moveTo>
                    <a:pt x="0" y="0"/>
                  </a:moveTo>
                  <a:lnTo>
                    <a:pt x="0"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 name="Google Shape;97;p4"/>
          <p:cNvGrpSpPr/>
          <p:nvPr/>
        </p:nvGrpSpPr>
        <p:grpSpPr>
          <a:xfrm>
            <a:off x="8877012" y="2571758"/>
            <a:ext cx="109780" cy="1488120"/>
            <a:chOff x="281175" y="870975"/>
            <a:chExt cx="109769" cy="1626361"/>
          </a:xfrm>
        </p:grpSpPr>
        <p:sp>
          <p:nvSpPr>
            <p:cNvPr id="98" name="Google Shape;98;p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4"/>
          <p:cNvGrpSpPr/>
          <p:nvPr/>
        </p:nvGrpSpPr>
        <p:grpSpPr>
          <a:xfrm>
            <a:off x="158184" y="301661"/>
            <a:ext cx="740306" cy="475474"/>
            <a:chOff x="4340375" y="468700"/>
            <a:chExt cx="299525" cy="192375"/>
          </a:xfrm>
        </p:grpSpPr>
        <p:sp>
          <p:nvSpPr>
            <p:cNvPr id="109" name="Google Shape;109;p4"/>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4" name="Google Shape;114;p4"/>
          <p:cNvSpPr txBox="1"/>
          <p:nvPr>
            <p:ph idx="1" type="body"/>
          </p:nvPr>
        </p:nvSpPr>
        <p:spPr>
          <a:xfrm>
            <a:off x="720000" y="1215750"/>
            <a:ext cx="7704000" cy="3388200"/>
          </a:xfrm>
          <a:prstGeom prst="rect">
            <a:avLst/>
          </a:prstGeom>
        </p:spPr>
        <p:txBody>
          <a:bodyPr anchorCtr="0" anchor="ctr" bIns="91425" lIns="91425" spcFirstLastPara="1" rIns="91425" wrap="square" tIns="91425">
            <a:noAutofit/>
          </a:bodyPr>
          <a:lstStyle>
            <a:lvl1pPr indent="-304800" lvl="0" marL="457200" rtl="0">
              <a:lnSpc>
                <a:spcPct val="100000"/>
              </a:lnSpc>
              <a:spcBef>
                <a:spcPts val="0"/>
              </a:spcBef>
              <a:spcAft>
                <a:spcPts val="0"/>
              </a:spcAft>
              <a:buClr>
                <a:schemeClr val="dk1"/>
              </a:buClr>
              <a:buSzPts val="1200"/>
              <a:buAutoNum type="arabicPeriod"/>
              <a:defRPr sz="1250"/>
            </a:lvl1pPr>
            <a:lvl2pPr indent="-304800" lvl="1" marL="914400" rtl="0">
              <a:lnSpc>
                <a:spcPct val="115000"/>
              </a:lnSpc>
              <a:spcBef>
                <a:spcPts val="1600"/>
              </a:spcBef>
              <a:spcAft>
                <a:spcPts val="0"/>
              </a:spcAft>
              <a:buClr>
                <a:srgbClr val="434343"/>
              </a:buClr>
              <a:buSzPts val="1200"/>
              <a:buFont typeface="Roboto Condensed Light"/>
              <a:buAutoNum type="alphaLcPeriod"/>
              <a:defRPr/>
            </a:lvl2pPr>
            <a:lvl3pPr indent="-304800" lvl="2" marL="1371600" rtl="0">
              <a:lnSpc>
                <a:spcPct val="115000"/>
              </a:lnSpc>
              <a:spcBef>
                <a:spcPts val="1600"/>
              </a:spcBef>
              <a:spcAft>
                <a:spcPts val="0"/>
              </a:spcAft>
              <a:buClr>
                <a:srgbClr val="434343"/>
              </a:buClr>
              <a:buSzPts val="1200"/>
              <a:buFont typeface="Roboto Condensed Light"/>
              <a:buAutoNum type="romanLcPeriod"/>
              <a:defRPr/>
            </a:lvl3pPr>
            <a:lvl4pPr indent="-304800" lvl="3" marL="1828800" rtl="0">
              <a:lnSpc>
                <a:spcPct val="115000"/>
              </a:lnSpc>
              <a:spcBef>
                <a:spcPts val="1600"/>
              </a:spcBef>
              <a:spcAft>
                <a:spcPts val="0"/>
              </a:spcAft>
              <a:buClr>
                <a:srgbClr val="434343"/>
              </a:buClr>
              <a:buSzPts val="1200"/>
              <a:buFont typeface="Roboto Condensed Light"/>
              <a:buAutoNum type="arabicPeriod"/>
              <a:defRPr/>
            </a:lvl4pPr>
            <a:lvl5pPr indent="-304800" lvl="4" marL="2286000" rtl="0">
              <a:lnSpc>
                <a:spcPct val="115000"/>
              </a:lnSpc>
              <a:spcBef>
                <a:spcPts val="1600"/>
              </a:spcBef>
              <a:spcAft>
                <a:spcPts val="0"/>
              </a:spcAft>
              <a:buClr>
                <a:srgbClr val="434343"/>
              </a:buClr>
              <a:buSzPts val="1200"/>
              <a:buFont typeface="Roboto Condensed Light"/>
              <a:buAutoNum type="alphaLcPeriod"/>
              <a:defRPr/>
            </a:lvl5pPr>
            <a:lvl6pPr indent="-304800" lvl="5" marL="2743200" rtl="0">
              <a:lnSpc>
                <a:spcPct val="115000"/>
              </a:lnSpc>
              <a:spcBef>
                <a:spcPts val="1600"/>
              </a:spcBef>
              <a:spcAft>
                <a:spcPts val="0"/>
              </a:spcAft>
              <a:buClr>
                <a:srgbClr val="434343"/>
              </a:buClr>
              <a:buSzPts val="1200"/>
              <a:buFont typeface="Roboto Condensed Light"/>
              <a:buAutoNum type="romanLcPeriod"/>
              <a:defRPr/>
            </a:lvl6pPr>
            <a:lvl7pPr indent="-304800" lvl="6" marL="3200400" rtl="0">
              <a:lnSpc>
                <a:spcPct val="115000"/>
              </a:lnSpc>
              <a:spcBef>
                <a:spcPts val="1600"/>
              </a:spcBef>
              <a:spcAft>
                <a:spcPts val="0"/>
              </a:spcAft>
              <a:buClr>
                <a:srgbClr val="434343"/>
              </a:buClr>
              <a:buSzPts val="1200"/>
              <a:buFont typeface="Roboto Condensed Light"/>
              <a:buAutoNum type="arabicPeriod"/>
              <a:defRPr/>
            </a:lvl7pPr>
            <a:lvl8pPr indent="-304800" lvl="7" marL="3657600" rtl="0">
              <a:lnSpc>
                <a:spcPct val="115000"/>
              </a:lnSpc>
              <a:spcBef>
                <a:spcPts val="1600"/>
              </a:spcBef>
              <a:spcAft>
                <a:spcPts val="0"/>
              </a:spcAft>
              <a:buClr>
                <a:srgbClr val="434343"/>
              </a:buClr>
              <a:buSzPts val="1200"/>
              <a:buFont typeface="Roboto Condensed Light"/>
              <a:buAutoNum type="alphaLcPeriod"/>
              <a:defRPr/>
            </a:lvl8pPr>
            <a:lvl9pPr indent="-304800" lvl="8" marL="4114800" rtl="0">
              <a:lnSpc>
                <a:spcPct val="115000"/>
              </a:lnSpc>
              <a:spcBef>
                <a:spcPts val="1600"/>
              </a:spcBef>
              <a:spcAft>
                <a:spcPts val="1600"/>
              </a:spcAft>
              <a:buClr>
                <a:srgbClr val="434343"/>
              </a:buClr>
              <a:buSzPts val="1200"/>
              <a:buFont typeface="Roboto Condensed Light"/>
              <a:buAutoNum type="romanLcPeriod"/>
              <a:defRPr/>
            </a:lvl9pPr>
          </a:lstStyle>
          <a:p/>
        </p:txBody>
      </p:sp>
      <p:sp>
        <p:nvSpPr>
          <p:cNvPr id="115" name="Google Shape;115;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11_1_1_1">
    <p:spTree>
      <p:nvGrpSpPr>
        <p:cNvPr id="990" name="Shape 990"/>
        <p:cNvGrpSpPr/>
        <p:nvPr/>
      </p:nvGrpSpPr>
      <p:grpSpPr>
        <a:xfrm>
          <a:off x="0" y="0"/>
          <a:ext cx="0" cy="0"/>
          <a:chOff x="0" y="0"/>
          <a:chExt cx="0" cy="0"/>
        </a:xfrm>
      </p:grpSpPr>
      <p:grpSp>
        <p:nvGrpSpPr>
          <p:cNvPr id="991" name="Google Shape;991;p31"/>
          <p:cNvGrpSpPr/>
          <p:nvPr/>
        </p:nvGrpSpPr>
        <p:grpSpPr>
          <a:xfrm rot="5400000">
            <a:off x="2018737" y="4047208"/>
            <a:ext cx="109780" cy="1488120"/>
            <a:chOff x="281175" y="870975"/>
            <a:chExt cx="109769" cy="1626361"/>
          </a:xfrm>
        </p:grpSpPr>
        <p:sp>
          <p:nvSpPr>
            <p:cNvPr id="992" name="Google Shape;992;p31"/>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1"/>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1"/>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1"/>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1"/>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1"/>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1"/>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1"/>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1"/>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1"/>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2" name="Google Shape;1002;p31"/>
          <p:cNvGrpSpPr/>
          <p:nvPr/>
        </p:nvGrpSpPr>
        <p:grpSpPr>
          <a:xfrm flipH="1" rot="10800000">
            <a:off x="157942" y="316000"/>
            <a:ext cx="1006601" cy="475459"/>
            <a:chOff x="5633625" y="2791375"/>
            <a:chExt cx="407300" cy="192400"/>
          </a:xfrm>
        </p:grpSpPr>
        <p:sp>
          <p:nvSpPr>
            <p:cNvPr id="1003" name="Google Shape;1003;p31"/>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1"/>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1"/>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1"/>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1"/>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 name="Google Shape;1008;p31"/>
          <p:cNvGrpSpPr/>
          <p:nvPr/>
        </p:nvGrpSpPr>
        <p:grpSpPr>
          <a:xfrm rot="5400000">
            <a:off x="3773062" y="-385067"/>
            <a:ext cx="109780" cy="1488120"/>
            <a:chOff x="281175" y="870975"/>
            <a:chExt cx="109769" cy="1626361"/>
          </a:xfrm>
        </p:grpSpPr>
        <p:sp>
          <p:nvSpPr>
            <p:cNvPr id="1009" name="Google Shape;1009;p31"/>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1"/>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1"/>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1"/>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1"/>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1"/>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1"/>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1"/>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1"/>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1"/>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9" name="Google Shape;1019;p31"/>
          <p:cNvSpPr txBox="1"/>
          <p:nvPr>
            <p:ph type="title"/>
          </p:nvPr>
        </p:nvSpPr>
        <p:spPr>
          <a:xfrm flipH="1">
            <a:off x="2196963" y="1787700"/>
            <a:ext cx="2346300" cy="8418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3600"/>
              <a:buNone/>
              <a:defRPr sz="5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020" name="Google Shape;1020;p31"/>
          <p:cNvSpPr txBox="1"/>
          <p:nvPr>
            <p:ph hasCustomPrompt="1" idx="2" type="title"/>
          </p:nvPr>
        </p:nvSpPr>
        <p:spPr>
          <a:xfrm flipH="1">
            <a:off x="668488" y="2150850"/>
            <a:ext cx="1251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21" name="Google Shape;1021;p31"/>
          <p:cNvSpPr txBox="1"/>
          <p:nvPr>
            <p:ph idx="1" type="subTitle"/>
          </p:nvPr>
        </p:nvSpPr>
        <p:spPr>
          <a:xfrm flipH="1">
            <a:off x="2196963" y="2629500"/>
            <a:ext cx="2346300" cy="726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grpSp>
        <p:nvGrpSpPr>
          <p:cNvPr id="1022" name="Google Shape;1022;p31"/>
          <p:cNvGrpSpPr/>
          <p:nvPr/>
        </p:nvGrpSpPr>
        <p:grpSpPr>
          <a:xfrm>
            <a:off x="4644292" y="4366335"/>
            <a:ext cx="740396" cy="475493"/>
            <a:chOff x="4340375" y="468700"/>
            <a:chExt cx="299525" cy="192375"/>
          </a:xfrm>
        </p:grpSpPr>
        <p:sp>
          <p:nvSpPr>
            <p:cNvPr id="1023" name="Google Shape;1023;p31"/>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1"/>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1"/>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1"/>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7" name="Google Shape;1027;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11_1_1_1_1">
    <p:spTree>
      <p:nvGrpSpPr>
        <p:cNvPr id="1028" name="Shape 1028"/>
        <p:cNvGrpSpPr/>
        <p:nvPr/>
      </p:nvGrpSpPr>
      <p:grpSpPr>
        <a:xfrm>
          <a:off x="0" y="0"/>
          <a:ext cx="0" cy="0"/>
          <a:chOff x="0" y="0"/>
          <a:chExt cx="0" cy="0"/>
        </a:xfrm>
      </p:grpSpPr>
      <p:sp>
        <p:nvSpPr>
          <p:cNvPr id="1029" name="Google Shape;1029;p32"/>
          <p:cNvSpPr txBox="1"/>
          <p:nvPr>
            <p:ph type="title"/>
          </p:nvPr>
        </p:nvSpPr>
        <p:spPr>
          <a:xfrm flipH="1">
            <a:off x="3230650" y="3004100"/>
            <a:ext cx="4231200" cy="8418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3600"/>
              <a:buNone/>
              <a:defRPr sz="5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030" name="Google Shape;1030;p32"/>
          <p:cNvSpPr txBox="1"/>
          <p:nvPr>
            <p:ph hasCustomPrompt="1" idx="2" type="title"/>
          </p:nvPr>
        </p:nvSpPr>
        <p:spPr>
          <a:xfrm flipH="1">
            <a:off x="1682150" y="3249050"/>
            <a:ext cx="1251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31" name="Google Shape;1031;p32"/>
          <p:cNvSpPr txBox="1"/>
          <p:nvPr>
            <p:ph idx="1" type="subTitle"/>
          </p:nvPr>
        </p:nvSpPr>
        <p:spPr>
          <a:xfrm flipH="1">
            <a:off x="3230650" y="3845900"/>
            <a:ext cx="4231200" cy="489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grpSp>
        <p:nvGrpSpPr>
          <p:cNvPr id="1032" name="Google Shape;1032;p32"/>
          <p:cNvGrpSpPr/>
          <p:nvPr/>
        </p:nvGrpSpPr>
        <p:grpSpPr>
          <a:xfrm>
            <a:off x="8190816" y="4330575"/>
            <a:ext cx="796107" cy="511275"/>
            <a:chOff x="4340375" y="468700"/>
            <a:chExt cx="299525" cy="192375"/>
          </a:xfrm>
        </p:grpSpPr>
        <p:sp>
          <p:nvSpPr>
            <p:cNvPr id="1033" name="Google Shape;1033;p32"/>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2"/>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2"/>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2"/>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7" name="Google Shape;1037;p32"/>
          <p:cNvGrpSpPr/>
          <p:nvPr/>
        </p:nvGrpSpPr>
        <p:grpSpPr>
          <a:xfrm rot="5400000">
            <a:off x="2018737" y="4047208"/>
            <a:ext cx="109780" cy="1488120"/>
            <a:chOff x="281175" y="870975"/>
            <a:chExt cx="109769" cy="1626361"/>
          </a:xfrm>
        </p:grpSpPr>
        <p:sp>
          <p:nvSpPr>
            <p:cNvPr id="1038" name="Google Shape;1038;p32"/>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2"/>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2"/>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2"/>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2"/>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2"/>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2"/>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2"/>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2"/>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2"/>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8" name="Google Shape;1048;p32"/>
          <p:cNvGrpSpPr/>
          <p:nvPr/>
        </p:nvGrpSpPr>
        <p:grpSpPr>
          <a:xfrm rot="5400000">
            <a:off x="7327662" y="-385067"/>
            <a:ext cx="109780" cy="1488120"/>
            <a:chOff x="281175" y="870975"/>
            <a:chExt cx="109769" cy="1626361"/>
          </a:xfrm>
        </p:grpSpPr>
        <p:sp>
          <p:nvSpPr>
            <p:cNvPr id="1049" name="Google Shape;1049;p32"/>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2"/>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2"/>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2"/>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2"/>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2"/>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2"/>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2"/>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2"/>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2"/>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9" name="Google Shape;1059;p32"/>
          <p:cNvGrpSpPr/>
          <p:nvPr/>
        </p:nvGrpSpPr>
        <p:grpSpPr>
          <a:xfrm>
            <a:off x="157916" y="304294"/>
            <a:ext cx="1006601" cy="475497"/>
            <a:chOff x="5633625" y="2791375"/>
            <a:chExt cx="407300" cy="192400"/>
          </a:xfrm>
        </p:grpSpPr>
        <p:sp>
          <p:nvSpPr>
            <p:cNvPr id="1060" name="Google Shape;1060;p32"/>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2"/>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2"/>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2"/>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2"/>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5" name="Google Shape;1065;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2">
    <p:spTree>
      <p:nvGrpSpPr>
        <p:cNvPr id="1066" name="Shape 1066"/>
        <p:cNvGrpSpPr/>
        <p:nvPr/>
      </p:nvGrpSpPr>
      <p:grpSpPr>
        <a:xfrm>
          <a:off x="0" y="0"/>
          <a:ext cx="0" cy="0"/>
          <a:chOff x="0" y="0"/>
          <a:chExt cx="0" cy="0"/>
        </a:xfrm>
      </p:grpSpPr>
      <p:grpSp>
        <p:nvGrpSpPr>
          <p:cNvPr id="1067" name="Google Shape;1067;p33"/>
          <p:cNvGrpSpPr/>
          <p:nvPr/>
        </p:nvGrpSpPr>
        <p:grpSpPr>
          <a:xfrm>
            <a:off x="8877012" y="304108"/>
            <a:ext cx="109780" cy="1488120"/>
            <a:chOff x="281175" y="870975"/>
            <a:chExt cx="109769" cy="1626361"/>
          </a:xfrm>
        </p:grpSpPr>
        <p:sp>
          <p:nvSpPr>
            <p:cNvPr id="1068" name="Google Shape;1068;p33"/>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3"/>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3"/>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3"/>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3"/>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3"/>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3"/>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3"/>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3"/>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3"/>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8" name="Google Shape;1078;p33"/>
          <p:cNvGrpSpPr/>
          <p:nvPr/>
        </p:nvGrpSpPr>
        <p:grpSpPr>
          <a:xfrm>
            <a:off x="158187" y="3353708"/>
            <a:ext cx="109780" cy="1488120"/>
            <a:chOff x="281175" y="870975"/>
            <a:chExt cx="109769" cy="1626361"/>
          </a:xfrm>
        </p:grpSpPr>
        <p:sp>
          <p:nvSpPr>
            <p:cNvPr id="1079" name="Google Shape;1079;p33"/>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3"/>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3"/>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3"/>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3"/>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3"/>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3"/>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3"/>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3"/>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3"/>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9" name="Google Shape;1089;p33"/>
          <p:cNvGrpSpPr/>
          <p:nvPr/>
        </p:nvGrpSpPr>
        <p:grpSpPr>
          <a:xfrm rot="10800000">
            <a:off x="157210" y="301675"/>
            <a:ext cx="740336" cy="475474"/>
            <a:chOff x="5783375" y="522575"/>
            <a:chExt cx="299525" cy="192375"/>
          </a:xfrm>
        </p:grpSpPr>
        <p:sp>
          <p:nvSpPr>
            <p:cNvPr id="1090" name="Google Shape;1090;p33"/>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3"/>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3"/>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3"/>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3"/>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5" name="Google Shape;1095;p33"/>
          <p:cNvGrpSpPr/>
          <p:nvPr/>
        </p:nvGrpSpPr>
        <p:grpSpPr>
          <a:xfrm>
            <a:off x="7980205" y="4366358"/>
            <a:ext cx="1006601" cy="475478"/>
            <a:chOff x="7980205" y="4366358"/>
            <a:chExt cx="1006601" cy="475478"/>
          </a:xfrm>
        </p:grpSpPr>
        <p:sp>
          <p:nvSpPr>
            <p:cNvPr id="1096" name="Google Shape;1096;p33"/>
            <p:cNvSpPr/>
            <p:nvPr/>
          </p:nvSpPr>
          <p:spPr>
            <a:xfrm>
              <a:off x="8779208"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3"/>
            <p:cNvSpPr/>
            <p:nvPr/>
          </p:nvSpPr>
          <p:spPr>
            <a:xfrm>
              <a:off x="8512853"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3"/>
            <p:cNvSpPr/>
            <p:nvPr/>
          </p:nvSpPr>
          <p:spPr>
            <a:xfrm>
              <a:off x="8512853" y="4366358"/>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3"/>
            <p:cNvSpPr/>
            <p:nvPr/>
          </p:nvSpPr>
          <p:spPr>
            <a:xfrm>
              <a:off x="8246560" y="4632702"/>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3"/>
            <p:cNvSpPr/>
            <p:nvPr/>
          </p:nvSpPr>
          <p:spPr>
            <a:xfrm>
              <a:off x="7980205" y="4632702"/>
              <a:ext cx="207536" cy="209134"/>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1" name="Google Shape;1101;p33"/>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02" name="Google Shape;1102;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_1">
    <p:spTree>
      <p:nvGrpSpPr>
        <p:cNvPr id="1103" name="Shape 1103"/>
        <p:cNvGrpSpPr/>
        <p:nvPr/>
      </p:nvGrpSpPr>
      <p:grpSpPr>
        <a:xfrm>
          <a:off x="0" y="0"/>
          <a:ext cx="0" cy="0"/>
          <a:chOff x="0" y="0"/>
          <a:chExt cx="0" cy="0"/>
        </a:xfrm>
      </p:grpSpPr>
      <p:grpSp>
        <p:nvGrpSpPr>
          <p:cNvPr id="1104" name="Google Shape;1104;p34"/>
          <p:cNvGrpSpPr/>
          <p:nvPr/>
        </p:nvGrpSpPr>
        <p:grpSpPr>
          <a:xfrm flipH="1" rot="10800000">
            <a:off x="8246496" y="301661"/>
            <a:ext cx="740306" cy="475474"/>
            <a:chOff x="4340375" y="468700"/>
            <a:chExt cx="299525" cy="192375"/>
          </a:xfrm>
        </p:grpSpPr>
        <p:sp>
          <p:nvSpPr>
            <p:cNvPr id="1105" name="Google Shape;1105;p34"/>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4"/>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4"/>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4"/>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9" name="Google Shape;1109;p34"/>
          <p:cNvGrpSpPr/>
          <p:nvPr/>
        </p:nvGrpSpPr>
        <p:grpSpPr>
          <a:xfrm flipH="1">
            <a:off x="158157" y="4366323"/>
            <a:ext cx="1006601" cy="475478"/>
            <a:chOff x="5633625" y="2791375"/>
            <a:chExt cx="407300" cy="192400"/>
          </a:xfrm>
        </p:grpSpPr>
        <p:sp>
          <p:nvSpPr>
            <p:cNvPr id="1110" name="Google Shape;1110;p34"/>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4"/>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4"/>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4"/>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4"/>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5" name="Google Shape;1115;p34"/>
          <p:cNvGrpSpPr/>
          <p:nvPr/>
        </p:nvGrpSpPr>
        <p:grpSpPr>
          <a:xfrm>
            <a:off x="157212" y="304108"/>
            <a:ext cx="109780" cy="1488120"/>
            <a:chOff x="281175" y="870975"/>
            <a:chExt cx="109769" cy="1626361"/>
          </a:xfrm>
        </p:grpSpPr>
        <p:sp>
          <p:nvSpPr>
            <p:cNvPr id="1116" name="Google Shape;1116;p3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6" name="Google Shape;1126;p34"/>
          <p:cNvGrpSpPr/>
          <p:nvPr/>
        </p:nvGrpSpPr>
        <p:grpSpPr>
          <a:xfrm>
            <a:off x="8876937" y="3353708"/>
            <a:ext cx="109780" cy="1488120"/>
            <a:chOff x="281175" y="870975"/>
            <a:chExt cx="109769" cy="1626361"/>
          </a:xfrm>
        </p:grpSpPr>
        <p:sp>
          <p:nvSpPr>
            <p:cNvPr id="1127" name="Google Shape;1127;p3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3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3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7" name="Google Shape;1137;p3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38" name="Google Shape;1138;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2_1_1">
    <p:spTree>
      <p:nvGrpSpPr>
        <p:cNvPr id="1139" name="Shape 1139"/>
        <p:cNvGrpSpPr/>
        <p:nvPr/>
      </p:nvGrpSpPr>
      <p:grpSpPr>
        <a:xfrm>
          <a:off x="0" y="0"/>
          <a:ext cx="0" cy="0"/>
          <a:chOff x="0" y="0"/>
          <a:chExt cx="0" cy="0"/>
        </a:xfrm>
      </p:grpSpPr>
      <p:grpSp>
        <p:nvGrpSpPr>
          <p:cNvPr id="1140" name="Google Shape;1140;p35"/>
          <p:cNvGrpSpPr/>
          <p:nvPr/>
        </p:nvGrpSpPr>
        <p:grpSpPr>
          <a:xfrm flipH="1" rot="10800000">
            <a:off x="8246460" y="301675"/>
            <a:ext cx="740336" cy="475474"/>
            <a:chOff x="5783375" y="522575"/>
            <a:chExt cx="299525" cy="192375"/>
          </a:xfrm>
        </p:grpSpPr>
        <p:sp>
          <p:nvSpPr>
            <p:cNvPr id="1141" name="Google Shape;1141;p35"/>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5"/>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5"/>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5"/>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5"/>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6" name="Google Shape;1146;p35"/>
          <p:cNvGrpSpPr/>
          <p:nvPr/>
        </p:nvGrpSpPr>
        <p:grpSpPr>
          <a:xfrm flipH="1">
            <a:off x="158184" y="301649"/>
            <a:ext cx="742732" cy="475482"/>
            <a:chOff x="5729475" y="2176100"/>
            <a:chExt cx="299525" cy="191750"/>
          </a:xfrm>
        </p:grpSpPr>
        <p:sp>
          <p:nvSpPr>
            <p:cNvPr id="1147" name="Google Shape;1147;p35"/>
            <p:cNvSpPr/>
            <p:nvPr/>
          </p:nvSpPr>
          <p:spPr>
            <a:xfrm>
              <a:off x="5729475"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35"/>
            <p:cNvSpPr/>
            <p:nvPr/>
          </p:nvSpPr>
          <p:spPr>
            <a:xfrm>
              <a:off x="5837250"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5"/>
            <p:cNvSpPr/>
            <p:nvPr/>
          </p:nvSpPr>
          <p:spPr>
            <a:xfrm>
              <a:off x="5837250" y="2176100"/>
              <a:ext cx="84000" cy="83975"/>
            </a:xfrm>
            <a:custGeom>
              <a:rect b="b" l="l" r="r" t="t"/>
              <a:pathLst>
                <a:path extrusionOk="0" h="3359" w="3360">
                  <a:moveTo>
                    <a:pt x="1" y="0"/>
                  </a:moveTo>
                  <a:lnTo>
                    <a:pt x="1" y="3359"/>
                  </a:lnTo>
                  <a:lnTo>
                    <a:pt x="3359" y="3359"/>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5"/>
            <p:cNvSpPr/>
            <p:nvPr/>
          </p:nvSpPr>
          <p:spPr>
            <a:xfrm>
              <a:off x="5945025" y="2283875"/>
              <a:ext cx="83975" cy="83975"/>
            </a:xfrm>
            <a:custGeom>
              <a:rect b="b" l="l" r="r" t="t"/>
              <a:pathLst>
                <a:path extrusionOk="0" h="3359" w="3359">
                  <a:moveTo>
                    <a:pt x="0" y="0"/>
                  </a:moveTo>
                  <a:lnTo>
                    <a:pt x="0"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1" name="Google Shape;1151;p3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52" name="Google Shape;1152;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1153" name="Shape 1153"/>
        <p:cNvGrpSpPr/>
        <p:nvPr/>
      </p:nvGrpSpPr>
      <p:grpSpPr>
        <a:xfrm>
          <a:off x="0" y="0"/>
          <a:ext cx="0" cy="0"/>
          <a:chOff x="0" y="0"/>
          <a:chExt cx="0" cy="0"/>
        </a:xfrm>
      </p:grpSpPr>
      <p:sp>
        <p:nvSpPr>
          <p:cNvPr id="1154" name="Google Shape;1154;p36"/>
          <p:cNvSpPr txBox="1"/>
          <p:nvPr>
            <p:ph type="title"/>
          </p:nvPr>
        </p:nvSpPr>
        <p:spPr>
          <a:xfrm>
            <a:off x="720000" y="539400"/>
            <a:ext cx="3434700" cy="667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55" name="Google Shape;1155;p36"/>
          <p:cNvSpPr txBox="1"/>
          <p:nvPr>
            <p:ph idx="1" type="subTitle"/>
          </p:nvPr>
        </p:nvSpPr>
        <p:spPr>
          <a:xfrm>
            <a:off x="720000" y="2515213"/>
            <a:ext cx="3434700" cy="768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56" name="Google Shape;1156;p36"/>
          <p:cNvSpPr txBox="1"/>
          <p:nvPr>
            <p:ph idx="2" type="subTitle"/>
          </p:nvPr>
        </p:nvSpPr>
        <p:spPr>
          <a:xfrm>
            <a:off x="720000" y="2106288"/>
            <a:ext cx="3434700" cy="408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57" name="Google Shape;1157;p36"/>
          <p:cNvSpPr txBox="1"/>
          <p:nvPr/>
        </p:nvSpPr>
        <p:spPr>
          <a:xfrm>
            <a:off x="720000" y="3472525"/>
            <a:ext cx="3141000" cy="615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200">
                <a:solidFill>
                  <a:schemeClr val="lt2"/>
                </a:solidFill>
                <a:latin typeface="Cairo"/>
                <a:ea typeface="Cairo"/>
                <a:cs typeface="Cairo"/>
                <a:sym typeface="Cairo"/>
              </a:rPr>
              <a:t>CREDITS: This presentation template was created by </a:t>
            </a:r>
            <a:r>
              <a:rPr b="1" lang="en" sz="1200">
                <a:solidFill>
                  <a:schemeClr val="dk1"/>
                </a:solidFill>
                <a:uFill>
                  <a:noFill/>
                </a:uFill>
                <a:latin typeface="Cairo"/>
                <a:ea typeface="Cairo"/>
                <a:cs typeface="Cairo"/>
                <a:sym typeface="Cairo"/>
                <a:hlinkClick r:id="rId2">
                  <a:extLst>
                    <a:ext uri="{A12FA001-AC4F-418D-AE19-62706E023703}">
                      <ahyp:hlinkClr val="tx"/>
                    </a:ext>
                  </a:extLst>
                </a:hlinkClick>
              </a:rPr>
              <a:t>Slidesgo</a:t>
            </a:r>
            <a:r>
              <a:rPr lang="en" sz="1200">
                <a:solidFill>
                  <a:schemeClr val="lt2"/>
                </a:solidFill>
                <a:latin typeface="Cairo"/>
                <a:ea typeface="Cairo"/>
                <a:cs typeface="Cairo"/>
                <a:sym typeface="Cairo"/>
              </a:rPr>
              <a:t>, including icons by </a:t>
            </a:r>
            <a:r>
              <a:rPr b="1" lang="en" sz="1200">
                <a:solidFill>
                  <a:schemeClr val="dk1"/>
                </a:solidFill>
                <a:uFill>
                  <a:noFill/>
                </a:uFill>
                <a:latin typeface="Cairo"/>
                <a:ea typeface="Cairo"/>
                <a:cs typeface="Cairo"/>
                <a:sym typeface="Cairo"/>
                <a:hlinkClick r:id="rId3">
                  <a:extLst>
                    <a:ext uri="{A12FA001-AC4F-418D-AE19-62706E023703}">
                      <ahyp:hlinkClr val="tx"/>
                    </a:ext>
                  </a:extLst>
                </a:hlinkClick>
              </a:rPr>
              <a:t>Flaticon</a:t>
            </a:r>
            <a:r>
              <a:rPr lang="en" sz="1200">
                <a:solidFill>
                  <a:schemeClr val="lt2"/>
                </a:solidFill>
                <a:latin typeface="Cairo"/>
                <a:ea typeface="Cairo"/>
                <a:cs typeface="Cairo"/>
                <a:sym typeface="Cairo"/>
              </a:rPr>
              <a:t>, infographics and images by </a:t>
            </a:r>
            <a:r>
              <a:rPr b="1" lang="en" sz="1200">
                <a:solidFill>
                  <a:schemeClr val="dk1"/>
                </a:solidFill>
                <a:uFill>
                  <a:noFill/>
                </a:uFill>
                <a:latin typeface="Cairo"/>
                <a:ea typeface="Cairo"/>
                <a:cs typeface="Cairo"/>
                <a:sym typeface="Cairo"/>
                <a:hlinkClick r:id="rId4">
                  <a:extLst>
                    <a:ext uri="{A12FA001-AC4F-418D-AE19-62706E023703}">
                      <ahyp:hlinkClr val="tx"/>
                    </a:ext>
                  </a:extLst>
                </a:hlinkClick>
              </a:rPr>
              <a:t>Freepik</a:t>
            </a:r>
            <a:endParaRPr b="1" sz="1200">
              <a:solidFill>
                <a:schemeClr val="dk1"/>
              </a:solidFill>
              <a:latin typeface="Cairo"/>
              <a:ea typeface="Cairo"/>
              <a:cs typeface="Cairo"/>
              <a:sym typeface="Cairo"/>
            </a:endParaRPr>
          </a:p>
        </p:txBody>
      </p:sp>
      <p:grpSp>
        <p:nvGrpSpPr>
          <p:cNvPr id="1158" name="Google Shape;1158;p36"/>
          <p:cNvGrpSpPr/>
          <p:nvPr/>
        </p:nvGrpSpPr>
        <p:grpSpPr>
          <a:xfrm>
            <a:off x="8246420" y="4366335"/>
            <a:ext cx="740396" cy="475493"/>
            <a:chOff x="4340375" y="468700"/>
            <a:chExt cx="299525" cy="192375"/>
          </a:xfrm>
        </p:grpSpPr>
        <p:sp>
          <p:nvSpPr>
            <p:cNvPr id="1159" name="Google Shape;1159;p36"/>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6"/>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6"/>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6"/>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3" name="Google Shape;1163;p36"/>
          <p:cNvGrpSpPr/>
          <p:nvPr/>
        </p:nvGrpSpPr>
        <p:grpSpPr>
          <a:xfrm flipH="1" rot="10800000">
            <a:off x="7980143" y="330751"/>
            <a:ext cx="1006642" cy="475497"/>
            <a:chOff x="5633625" y="2791375"/>
            <a:chExt cx="407300" cy="192400"/>
          </a:xfrm>
        </p:grpSpPr>
        <p:sp>
          <p:nvSpPr>
            <p:cNvPr id="1164" name="Google Shape;1164;p36"/>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6"/>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6"/>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36"/>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36"/>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9" name="Google Shape;1169;p36"/>
          <p:cNvGrpSpPr/>
          <p:nvPr/>
        </p:nvGrpSpPr>
        <p:grpSpPr>
          <a:xfrm>
            <a:off x="157212" y="1827683"/>
            <a:ext cx="109780" cy="1488120"/>
            <a:chOff x="281175" y="870975"/>
            <a:chExt cx="109769" cy="1626361"/>
          </a:xfrm>
        </p:grpSpPr>
        <p:sp>
          <p:nvSpPr>
            <p:cNvPr id="1170" name="Google Shape;1170;p36"/>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36"/>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6"/>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36"/>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6"/>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6"/>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6"/>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6"/>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6"/>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6"/>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0" name="Google Shape;1180;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181" name="Shape 1181"/>
        <p:cNvGrpSpPr/>
        <p:nvPr/>
      </p:nvGrpSpPr>
      <p:grpSpPr>
        <a:xfrm>
          <a:off x="0" y="0"/>
          <a:ext cx="0" cy="0"/>
          <a:chOff x="0" y="0"/>
          <a:chExt cx="0" cy="0"/>
        </a:xfrm>
      </p:grpSpPr>
      <p:grpSp>
        <p:nvGrpSpPr>
          <p:cNvPr id="1182" name="Google Shape;1182;p37"/>
          <p:cNvGrpSpPr/>
          <p:nvPr/>
        </p:nvGrpSpPr>
        <p:grpSpPr>
          <a:xfrm flipH="1" rot="10800000">
            <a:off x="8246496" y="301661"/>
            <a:ext cx="740306" cy="475474"/>
            <a:chOff x="4340375" y="468700"/>
            <a:chExt cx="299525" cy="192375"/>
          </a:xfrm>
        </p:grpSpPr>
        <p:sp>
          <p:nvSpPr>
            <p:cNvPr id="1183" name="Google Shape;1183;p37"/>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7"/>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7"/>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7"/>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7" name="Google Shape;1187;p37"/>
          <p:cNvGrpSpPr/>
          <p:nvPr/>
        </p:nvGrpSpPr>
        <p:grpSpPr>
          <a:xfrm flipH="1">
            <a:off x="158008" y="4366396"/>
            <a:ext cx="1006601" cy="475478"/>
            <a:chOff x="5633625" y="2791375"/>
            <a:chExt cx="407300" cy="192400"/>
          </a:xfrm>
        </p:grpSpPr>
        <p:sp>
          <p:nvSpPr>
            <p:cNvPr id="1188" name="Google Shape;1188;p37"/>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37"/>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7"/>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7"/>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7"/>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3" name="Google Shape;1193;p37"/>
          <p:cNvGrpSpPr/>
          <p:nvPr/>
        </p:nvGrpSpPr>
        <p:grpSpPr>
          <a:xfrm>
            <a:off x="157212" y="304108"/>
            <a:ext cx="109780" cy="1488120"/>
            <a:chOff x="281175" y="870975"/>
            <a:chExt cx="109769" cy="1626361"/>
          </a:xfrm>
        </p:grpSpPr>
        <p:sp>
          <p:nvSpPr>
            <p:cNvPr id="1194" name="Google Shape;1194;p37"/>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7"/>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7"/>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7"/>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7"/>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7"/>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7"/>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37"/>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37"/>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7"/>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4" name="Google Shape;1204;p37"/>
          <p:cNvGrpSpPr/>
          <p:nvPr/>
        </p:nvGrpSpPr>
        <p:grpSpPr>
          <a:xfrm>
            <a:off x="8876937" y="3353708"/>
            <a:ext cx="109780" cy="1488120"/>
            <a:chOff x="281175" y="870975"/>
            <a:chExt cx="109769" cy="1626361"/>
          </a:xfrm>
        </p:grpSpPr>
        <p:sp>
          <p:nvSpPr>
            <p:cNvPr id="1205" name="Google Shape;1205;p37"/>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7"/>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7"/>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7"/>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7"/>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7"/>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7"/>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7"/>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7"/>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7"/>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5" name="Google Shape;1215;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1216" name="Shape 1216"/>
        <p:cNvGrpSpPr/>
        <p:nvPr/>
      </p:nvGrpSpPr>
      <p:grpSpPr>
        <a:xfrm>
          <a:off x="0" y="0"/>
          <a:ext cx="0" cy="0"/>
          <a:chOff x="0" y="0"/>
          <a:chExt cx="0" cy="0"/>
        </a:xfrm>
      </p:grpSpPr>
      <p:grpSp>
        <p:nvGrpSpPr>
          <p:cNvPr id="1217" name="Google Shape;1217;p38"/>
          <p:cNvGrpSpPr/>
          <p:nvPr/>
        </p:nvGrpSpPr>
        <p:grpSpPr>
          <a:xfrm>
            <a:off x="8877012" y="304108"/>
            <a:ext cx="109780" cy="1488120"/>
            <a:chOff x="281175" y="870975"/>
            <a:chExt cx="109769" cy="1626361"/>
          </a:xfrm>
        </p:grpSpPr>
        <p:sp>
          <p:nvSpPr>
            <p:cNvPr id="1218" name="Google Shape;1218;p38"/>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8"/>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8"/>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8"/>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8"/>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8"/>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8"/>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8"/>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8"/>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8"/>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8" name="Google Shape;1228;p38"/>
          <p:cNvGrpSpPr/>
          <p:nvPr/>
        </p:nvGrpSpPr>
        <p:grpSpPr>
          <a:xfrm>
            <a:off x="158187" y="3353708"/>
            <a:ext cx="109780" cy="1488120"/>
            <a:chOff x="281175" y="870975"/>
            <a:chExt cx="109769" cy="1626361"/>
          </a:xfrm>
        </p:grpSpPr>
        <p:sp>
          <p:nvSpPr>
            <p:cNvPr id="1229" name="Google Shape;1229;p38"/>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8"/>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8"/>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8"/>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8"/>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8"/>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8"/>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8"/>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8"/>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8"/>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9" name="Google Shape;1239;p38"/>
          <p:cNvGrpSpPr/>
          <p:nvPr/>
        </p:nvGrpSpPr>
        <p:grpSpPr>
          <a:xfrm rot="10800000">
            <a:off x="157210" y="301675"/>
            <a:ext cx="740336" cy="475474"/>
            <a:chOff x="5783375" y="522575"/>
            <a:chExt cx="299525" cy="192375"/>
          </a:xfrm>
        </p:grpSpPr>
        <p:sp>
          <p:nvSpPr>
            <p:cNvPr id="1240" name="Google Shape;1240;p38"/>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8"/>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8"/>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8"/>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8"/>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5" name="Google Shape;1245;p38"/>
          <p:cNvGrpSpPr/>
          <p:nvPr/>
        </p:nvGrpSpPr>
        <p:grpSpPr>
          <a:xfrm>
            <a:off x="7980205" y="4366358"/>
            <a:ext cx="1006601" cy="475478"/>
            <a:chOff x="7980205" y="4366358"/>
            <a:chExt cx="1006601" cy="475478"/>
          </a:xfrm>
        </p:grpSpPr>
        <p:sp>
          <p:nvSpPr>
            <p:cNvPr id="1246" name="Google Shape;1246;p38"/>
            <p:cNvSpPr/>
            <p:nvPr/>
          </p:nvSpPr>
          <p:spPr>
            <a:xfrm>
              <a:off x="8779208"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8"/>
            <p:cNvSpPr/>
            <p:nvPr/>
          </p:nvSpPr>
          <p:spPr>
            <a:xfrm>
              <a:off x="8512853"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8"/>
            <p:cNvSpPr/>
            <p:nvPr/>
          </p:nvSpPr>
          <p:spPr>
            <a:xfrm>
              <a:off x="8512853" y="4366358"/>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8"/>
            <p:cNvSpPr/>
            <p:nvPr/>
          </p:nvSpPr>
          <p:spPr>
            <a:xfrm>
              <a:off x="8246560" y="4632702"/>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8"/>
            <p:cNvSpPr/>
            <p:nvPr/>
          </p:nvSpPr>
          <p:spPr>
            <a:xfrm>
              <a:off x="7980205" y="4632702"/>
              <a:ext cx="207536" cy="209134"/>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1" name="Google Shape;1251;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6" name="Shape 116"/>
        <p:cNvGrpSpPr/>
        <p:nvPr/>
      </p:nvGrpSpPr>
      <p:grpSpPr>
        <a:xfrm>
          <a:off x="0" y="0"/>
          <a:ext cx="0" cy="0"/>
          <a:chOff x="0" y="0"/>
          <a:chExt cx="0" cy="0"/>
        </a:xfrm>
      </p:grpSpPr>
      <p:grpSp>
        <p:nvGrpSpPr>
          <p:cNvPr id="117" name="Google Shape;117;p5"/>
          <p:cNvGrpSpPr/>
          <p:nvPr/>
        </p:nvGrpSpPr>
        <p:grpSpPr>
          <a:xfrm>
            <a:off x="157210" y="301675"/>
            <a:ext cx="740336" cy="475474"/>
            <a:chOff x="5783375" y="522575"/>
            <a:chExt cx="299525" cy="192375"/>
          </a:xfrm>
        </p:grpSpPr>
        <p:sp>
          <p:nvSpPr>
            <p:cNvPr id="118" name="Google Shape;118;p5"/>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 name="Google Shape;123;p5"/>
          <p:cNvGrpSpPr/>
          <p:nvPr/>
        </p:nvGrpSpPr>
        <p:grpSpPr>
          <a:xfrm flipH="1" rot="10800000">
            <a:off x="7978681" y="302218"/>
            <a:ext cx="1008125" cy="475474"/>
            <a:chOff x="4963200" y="1490625"/>
            <a:chExt cx="407900" cy="192375"/>
          </a:xfrm>
        </p:grpSpPr>
        <p:sp>
          <p:nvSpPr>
            <p:cNvPr id="124" name="Google Shape;124;p5"/>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5"/>
          <p:cNvGrpSpPr/>
          <p:nvPr/>
        </p:nvGrpSpPr>
        <p:grpSpPr>
          <a:xfrm>
            <a:off x="8246181" y="4366349"/>
            <a:ext cx="740336" cy="475513"/>
            <a:chOff x="5783375" y="522575"/>
            <a:chExt cx="299525" cy="192375"/>
          </a:xfrm>
        </p:grpSpPr>
        <p:sp>
          <p:nvSpPr>
            <p:cNvPr id="131" name="Google Shape;131;p5"/>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 name="Google Shape;136;p5"/>
          <p:cNvGrpSpPr/>
          <p:nvPr/>
        </p:nvGrpSpPr>
        <p:grpSpPr>
          <a:xfrm>
            <a:off x="157212" y="3353708"/>
            <a:ext cx="109780" cy="1488120"/>
            <a:chOff x="281175" y="870975"/>
            <a:chExt cx="109769" cy="1626361"/>
          </a:xfrm>
        </p:grpSpPr>
        <p:sp>
          <p:nvSpPr>
            <p:cNvPr id="137" name="Google Shape;137;p5"/>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 name="Google Shape;147;p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8" name="Google Shape;148;p5"/>
          <p:cNvSpPr txBox="1"/>
          <p:nvPr>
            <p:ph idx="2" type="title"/>
          </p:nvPr>
        </p:nvSpPr>
        <p:spPr>
          <a:xfrm flipH="1">
            <a:off x="713101" y="1541600"/>
            <a:ext cx="3647400" cy="3774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1"/>
              </a:buClr>
              <a:buSzPts val="3500"/>
              <a:buNone/>
              <a:defRPr sz="20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9" name="Google Shape;149;p5"/>
          <p:cNvSpPr txBox="1"/>
          <p:nvPr>
            <p:ph idx="3" type="title"/>
          </p:nvPr>
        </p:nvSpPr>
        <p:spPr>
          <a:xfrm flipH="1">
            <a:off x="713100" y="3112462"/>
            <a:ext cx="3647400" cy="3774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1"/>
              </a:buClr>
              <a:buSzPts val="3500"/>
              <a:buNone/>
              <a:defRPr sz="20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0" name="Google Shape;150;p5"/>
          <p:cNvSpPr txBox="1"/>
          <p:nvPr>
            <p:ph idx="1" type="subTitle"/>
          </p:nvPr>
        </p:nvSpPr>
        <p:spPr>
          <a:xfrm flipH="1">
            <a:off x="713102" y="3489838"/>
            <a:ext cx="3647400" cy="726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1" name="Google Shape;151;p5"/>
          <p:cNvSpPr txBox="1"/>
          <p:nvPr>
            <p:ph idx="4" type="subTitle"/>
          </p:nvPr>
        </p:nvSpPr>
        <p:spPr>
          <a:xfrm flipH="1">
            <a:off x="713102" y="1918975"/>
            <a:ext cx="3647400" cy="726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2" name="Google Shape;152;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3" name="Shape 153"/>
        <p:cNvGrpSpPr/>
        <p:nvPr/>
      </p:nvGrpSpPr>
      <p:grpSpPr>
        <a:xfrm>
          <a:off x="0" y="0"/>
          <a:ext cx="0" cy="0"/>
          <a:chOff x="0" y="0"/>
          <a:chExt cx="0" cy="0"/>
        </a:xfrm>
      </p:grpSpPr>
      <p:grpSp>
        <p:nvGrpSpPr>
          <p:cNvPr id="154" name="Google Shape;154;p6"/>
          <p:cNvGrpSpPr/>
          <p:nvPr/>
        </p:nvGrpSpPr>
        <p:grpSpPr>
          <a:xfrm>
            <a:off x="7976884" y="301649"/>
            <a:ext cx="1009920" cy="475482"/>
            <a:chOff x="5621725" y="2176100"/>
            <a:chExt cx="407275" cy="191750"/>
          </a:xfrm>
        </p:grpSpPr>
        <p:sp>
          <p:nvSpPr>
            <p:cNvPr id="155" name="Google Shape;155;p6"/>
            <p:cNvSpPr/>
            <p:nvPr/>
          </p:nvSpPr>
          <p:spPr>
            <a:xfrm>
              <a:off x="5621725" y="2283875"/>
              <a:ext cx="83975" cy="83975"/>
            </a:xfrm>
            <a:custGeom>
              <a:rect b="b" l="l" r="r" t="t"/>
              <a:pathLst>
                <a:path extrusionOk="0" h="3359" w="3359">
                  <a:moveTo>
                    <a:pt x="0" y="0"/>
                  </a:moveTo>
                  <a:lnTo>
                    <a:pt x="0" y="3358"/>
                  </a:lnTo>
                  <a:lnTo>
                    <a:pt x="3358" y="3358"/>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5729475"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5837250"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5837250" y="2176100"/>
              <a:ext cx="84000" cy="83975"/>
            </a:xfrm>
            <a:custGeom>
              <a:rect b="b" l="l" r="r" t="t"/>
              <a:pathLst>
                <a:path extrusionOk="0" h="3359" w="3360">
                  <a:moveTo>
                    <a:pt x="1" y="0"/>
                  </a:moveTo>
                  <a:lnTo>
                    <a:pt x="1" y="3359"/>
                  </a:lnTo>
                  <a:lnTo>
                    <a:pt x="3359" y="3359"/>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5945025" y="2283875"/>
              <a:ext cx="83975" cy="83975"/>
            </a:xfrm>
            <a:custGeom>
              <a:rect b="b" l="l" r="r" t="t"/>
              <a:pathLst>
                <a:path extrusionOk="0" h="3359" w="3359">
                  <a:moveTo>
                    <a:pt x="0" y="0"/>
                  </a:moveTo>
                  <a:lnTo>
                    <a:pt x="0"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6"/>
          <p:cNvGrpSpPr/>
          <p:nvPr/>
        </p:nvGrpSpPr>
        <p:grpSpPr>
          <a:xfrm>
            <a:off x="158181" y="302218"/>
            <a:ext cx="1008125" cy="475474"/>
            <a:chOff x="4963200" y="1490625"/>
            <a:chExt cx="407900" cy="192375"/>
          </a:xfrm>
        </p:grpSpPr>
        <p:sp>
          <p:nvSpPr>
            <p:cNvPr id="161" name="Google Shape;161;p6"/>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8" name="Google Shape;168;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9" name="Shape 169"/>
        <p:cNvGrpSpPr/>
        <p:nvPr/>
      </p:nvGrpSpPr>
      <p:grpSpPr>
        <a:xfrm>
          <a:off x="0" y="0"/>
          <a:ext cx="0" cy="0"/>
          <a:chOff x="0" y="0"/>
          <a:chExt cx="0" cy="0"/>
        </a:xfrm>
      </p:grpSpPr>
      <p:grpSp>
        <p:nvGrpSpPr>
          <p:cNvPr id="170" name="Google Shape;170;p7"/>
          <p:cNvGrpSpPr/>
          <p:nvPr/>
        </p:nvGrpSpPr>
        <p:grpSpPr>
          <a:xfrm rot="5400000">
            <a:off x="1402262" y="-385079"/>
            <a:ext cx="109780" cy="1488120"/>
            <a:chOff x="281175" y="870975"/>
            <a:chExt cx="109769" cy="1626361"/>
          </a:xfrm>
        </p:grpSpPr>
        <p:sp>
          <p:nvSpPr>
            <p:cNvPr id="171" name="Google Shape;171;p7"/>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7"/>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7"/>
          <p:cNvSpPr txBox="1"/>
          <p:nvPr>
            <p:ph idx="1" type="body"/>
          </p:nvPr>
        </p:nvSpPr>
        <p:spPr>
          <a:xfrm>
            <a:off x="720000" y="1987500"/>
            <a:ext cx="3502500" cy="26166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182" name="Google Shape;182;p7"/>
          <p:cNvSpPr txBox="1"/>
          <p:nvPr>
            <p:ph type="title"/>
          </p:nvPr>
        </p:nvSpPr>
        <p:spPr>
          <a:xfrm>
            <a:off x="720000" y="787175"/>
            <a:ext cx="3502500" cy="1170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83" name="Google Shape;183;p7"/>
          <p:cNvGrpSpPr/>
          <p:nvPr/>
        </p:nvGrpSpPr>
        <p:grpSpPr>
          <a:xfrm>
            <a:off x="7980143" y="4366286"/>
            <a:ext cx="1006642" cy="475497"/>
            <a:chOff x="5633625" y="2791375"/>
            <a:chExt cx="407300" cy="192400"/>
          </a:xfrm>
        </p:grpSpPr>
        <p:sp>
          <p:nvSpPr>
            <p:cNvPr id="184" name="Google Shape;184;p7"/>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1" name="Shape 191"/>
        <p:cNvGrpSpPr/>
        <p:nvPr/>
      </p:nvGrpSpPr>
      <p:grpSpPr>
        <a:xfrm>
          <a:off x="0" y="0"/>
          <a:ext cx="0" cy="0"/>
          <a:chOff x="0" y="0"/>
          <a:chExt cx="0" cy="0"/>
        </a:xfrm>
      </p:grpSpPr>
      <p:sp>
        <p:nvSpPr>
          <p:cNvPr id="192" name="Google Shape;192;p8"/>
          <p:cNvSpPr txBox="1"/>
          <p:nvPr>
            <p:ph type="title"/>
          </p:nvPr>
        </p:nvSpPr>
        <p:spPr>
          <a:xfrm>
            <a:off x="1677300" y="1307100"/>
            <a:ext cx="57894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89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93" name="Google Shape;193;p8"/>
          <p:cNvGrpSpPr/>
          <p:nvPr/>
        </p:nvGrpSpPr>
        <p:grpSpPr>
          <a:xfrm rot="5400000">
            <a:off x="7016437" y="4047208"/>
            <a:ext cx="109780" cy="1488120"/>
            <a:chOff x="281175" y="870975"/>
            <a:chExt cx="109769" cy="1626361"/>
          </a:xfrm>
        </p:grpSpPr>
        <p:sp>
          <p:nvSpPr>
            <p:cNvPr id="194" name="Google Shape;194;p8"/>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8"/>
          <p:cNvGrpSpPr/>
          <p:nvPr/>
        </p:nvGrpSpPr>
        <p:grpSpPr>
          <a:xfrm rot="5400000">
            <a:off x="1707537" y="-385067"/>
            <a:ext cx="109780" cy="1488120"/>
            <a:chOff x="281175" y="870975"/>
            <a:chExt cx="109769" cy="1626361"/>
          </a:xfrm>
        </p:grpSpPr>
        <p:sp>
          <p:nvSpPr>
            <p:cNvPr id="205" name="Google Shape;205;p8"/>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 name="Google Shape;215;p8"/>
          <p:cNvGrpSpPr/>
          <p:nvPr/>
        </p:nvGrpSpPr>
        <p:grpSpPr>
          <a:xfrm flipH="1" rot="10800000">
            <a:off x="7979925" y="315425"/>
            <a:ext cx="1006580" cy="473872"/>
            <a:chOff x="5621725" y="2176100"/>
            <a:chExt cx="407275" cy="191750"/>
          </a:xfrm>
        </p:grpSpPr>
        <p:sp>
          <p:nvSpPr>
            <p:cNvPr id="216" name="Google Shape;216;p8"/>
            <p:cNvSpPr/>
            <p:nvPr/>
          </p:nvSpPr>
          <p:spPr>
            <a:xfrm>
              <a:off x="5621725" y="2283875"/>
              <a:ext cx="83975" cy="83975"/>
            </a:xfrm>
            <a:custGeom>
              <a:rect b="b" l="l" r="r" t="t"/>
              <a:pathLst>
                <a:path extrusionOk="0" h="3359" w="3359">
                  <a:moveTo>
                    <a:pt x="0" y="0"/>
                  </a:moveTo>
                  <a:lnTo>
                    <a:pt x="0" y="3358"/>
                  </a:lnTo>
                  <a:lnTo>
                    <a:pt x="3358" y="3358"/>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
            <p:cNvSpPr/>
            <p:nvPr/>
          </p:nvSpPr>
          <p:spPr>
            <a:xfrm>
              <a:off x="5729475"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a:off x="5837250" y="2283875"/>
              <a:ext cx="84000" cy="83975"/>
            </a:xfrm>
            <a:custGeom>
              <a:rect b="b" l="l" r="r" t="t"/>
              <a:pathLst>
                <a:path extrusionOk="0" h="3359" w="3360">
                  <a:moveTo>
                    <a:pt x="1" y="0"/>
                  </a:moveTo>
                  <a:lnTo>
                    <a:pt x="1"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
            <p:cNvSpPr/>
            <p:nvPr/>
          </p:nvSpPr>
          <p:spPr>
            <a:xfrm>
              <a:off x="5837250" y="2176100"/>
              <a:ext cx="84000" cy="83975"/>
            </a:xfrm>
            <a:custGeom>
              <a:rect b="b" l="l" r="r" t="t"/>
              <a:pathLst>
                <a:path extrusionOk="0" h="3359" w="3360">
                  <a:moveTo>
                    <a:pt x="1" y="0"/>
                  </a:moveTo>
                  <a:lnTo>
                    <a:pt x="1" y="3359"/>
                  </a:lnTo>
                  <a:lnTo>
                    <a:pt x="3359" y="3359"/>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p:nvPr/>
          </p:nvSpPr>
          <p:spPr>
            <a:xfrm>
              <a:off x="5945025" y="2283875"/>
              <a:ext cx="83975" cy="83975"/>
            </a:xfrm>
            <a:custGeom>
              <a:rect b="b" l="l" r="r" t="t"/>
              <a:pathLst>
                <a:path extrusionOk="0" h="3359" w="3359">
                  <a:moveTo>
                    <a:pt x="0" y="0"/>
                  </a:moveTo>
                  <a:lnTo>
                    <a:pt x="0" y="3358"/>
                  </a:lnTo>
                  <a:lnTo>
                    <a:pt x="3359" y="3358"/>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8"/>
          <p:cNvGrpSpPr/>
          <p:nvPr/>
        </p:nvGrpSpPr>
        <p:grpSpPr>
          <a:xfrm flipH="1">
            <a:off x="158469" y="4366307"/>
            <a:ext cx="740336" cy="475493"/>
            <a:chOff x="5783375" y="522575"/>
            <a:chExt cx="299525" cy="192375"/>
          </a:xfrm>
        </p:grpSpPr>
        <p:sp>
          <p:nvSpPr>
            <p:cNvPr id="222" name="Google Shape;222;p8"/>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8"/>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7" name="Google Shape;227;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8" name="Shape 228"/>
        <p:cNvGrpSpPr/>
        <p:nvPr/>
      </p:nvGrpSpPr>
      <p:grpSpPr>
        <a:xfrm>
          <a:off x="0" y="0"/>
          <a:ext cx="0" cy="0"/>
          <a:chOff x="0" y="0"/>
          <a:chExt cx="0" cy="0"/>
        </a:xfrm>
      </p:grpSpPr>
      <p:sp>
        <p:nvSpPr>
          <p:cNvPr id="229" name="Google Shape;229;p9"/>
          <p:cNvSpPr txBox="1"/>
          <p:nvPr>
            <p:ph type="title"/>
          </p:nvPr>
        </p:nvSpPr>
        <p:spPr>
          <a:xfrm>
            <a:off x="2088300" y="1652775"/>
            <a:ext cx="4967400" cy="68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000"/>
            </a:lvl1pPr>
            <a:lvl2pPr lvl="1" rtl="0" algn="ctr">
              <a:spcBef>
                <a:spcPts val="0"/>
              </a:spcBef>
              <a:spcAft>
                <a:spcPts val="0"/>
              </a:spcAft>
              <a:buClr>
                <a:schemeClr val="lt2"/>
              </a:buClr>
              <a:buSzPts val="3600"/>
              <a:buNone/>
              <a:defRPr sz="3600">
                <a:solidFill>
                  <a:schemeClr val="lt2"/>
                </a:solidFill>
              </a:defRPr>
            </a:lvl2pPr>
            <a:lvl3pPr lvl="2" rtl="0" algn="ctr">
              <a:spcBef>
                <a:spcPts val="0"/>
              </a:spcBef>
              <a:spcAft>
                <a:spcPts val="0"/>
              </a:spcAft>
              <a:buClr>
                <a:schemeClr val="lt2"/>
              </a:buClr>
              <a:buSzPts val="3600"/>
              <a:buNone/>
              <a:defRPr sz="3600">
                <a:solidFill>
                  <a:schemeClr val="lt2"/>
                </a:solidFill>
              </a:defRPr>
            </a:lvl3pPr>
            <a:lvl4pPr lvl="3" rtl="0" algn="ctr">
              <a:spcBef>
                <a:spcPts val="0"/>
              </a:spcBef>
              <a:spcAft>
                <a:spcPts val="0"/>
              </a:spcAft>
              <a:buClr>
                <a:schemeClr val="lt2"/>
              </a:buClr>
              <a:buSzPts val="3600"/>
              <a:buNone/>
              <a:defRPr sz="3600">
                <a:solidFill>
                  <a:schemeClr val="lt2"/>
                </a:solidFill>
              </a:defRPr>
            </a:lvl4pPr>
            <a:lvl5pPr lvl="4" rtl="0" algn="ctr">
              <a:spcBef>
                <a:spcPts val="0"/>
              </a:spcBef>
              <a:spcAft>
                <a:spcPts val="0"/>
              </a:spcAft>
              <a:buClr>
                <a:schemeClr val="lt2"/>
              </a:buClr>
              <a:buSzPts val="3600"/>
              <a:buNone/>
              <a:defRPr sz="3600">
                <a:solidFill>
                  <a:schemeClr val="lt2"/>
                </a:solidFill>
              </a:defRPr>
            </a:lvl5pPr>
            <a:lvl6pPr lvl="5" rtl="0" algn="ctr">
              <a:spcBef>
                <a:spcPts val="0"/>
              </a:spcBef>
              <a:spcAft>
                <a:spcPts val="0"/>
              </a:spcAft>
              <a:buClr>
                <a:schemeClr val="lt2"/>
              </a:buClr>
              <a:buSzPts val="3600"/>
              <a:buNone/>
              <a:defRPr sz="3600">
                <a:solidFill>
                  <a:schemeClr val="lt2"/>
                </a:solidFill>
              </a:defRPr>
            </a:lvl6pPr>
            <a:lvl7pPr lvl="6" rtl="0" algn="ctr">
              <a:spcBef>
                <a:spcPts val="0"/>
              </a:spcBef>
              <a:spcAft>
                <a:spcPts val="0"/>
              </a:spcAft>
              <a:buClr>
                <a:schemeClr val="lt2"/>
              </a:buClr>
              <a:buSzPts val="3600"/>
              <a:buNone/>
              <a:defRPr sz="3600">
                <a:solidFill>
                  <a:schemeClr val="lt2"/>
                </a:solidFill>
              </a:defRPr>
            </a:lvl7pPr>
            <a:lvl8pPr lvl="7" rtl="0" algn="ctr">
              <a:spcBef>
                <a:spcPts val="0"/>
              </a:spcBef>
              <a:spcAft>
                <a:spcPts val="0"/>
              </a:spcAft>
              <a:buClr>
                <a:schemeClr val="lt2"/>
              </a:buClr>
              <a:buSzPts val="3600"/>
              <a:buNone/>
              <a:defRPr sz="3600">
                <a:solidFill>
                  <a:schemeClr val="lt2"/>
                </a:solidFill>
              </a:defRPr>
            </a:lvl8pPr>
            <a:lvl9pPr lvl="8" rtl="0" algn="ctr">
              <a:spcBef>
                <a:spcPts val="0"/>
              </a:spcBef>
              <a:spcAft>
                <a:spcPts val="0"/>
              </a:spcAft>
              <a:buClr>
                <a:schemeClr val="lt2"/>
              </a:buClr>
              <a:buSzPts val="3600"/>
              <a:buNone/>
              <a:defRPr sz="3600">
                <a:solidFill>
                  <a:schemeClr val="lt2"/>
                </a:solidFill>
              </a:defRPr>
            </a:lvl9pPr>
          </a:lstStyle>
          <a:p/>
        </p:txBody>
      </p:sp>
      <p:sp>
        <p:nvSpPr>
          <p:cNvPr id="230" name="Google Shape;230;p9"/>
          <p:cNvSpPr txBox="1"/>
          <p:nvPr>
            <p:ph idx="1" type="subTitle"/>
          </p:nvPr>
        </p:nvSpPr>
        <p:spPr>
          <a:xfrm>
            <a:off x="2088300" y="2411650"/>
            <a:ext cx="4967400" cy="1162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31" name="Google Shape;231;p9"/>
          <p:cNvGrpSpPr/>
          <p:nvPr/>
        </p:nvGrpSpPr>
        <p:grpSpPr>
          <a:xfrm>
            <a:off x="158187" y="3353708"/>
            <a:ext cx="109780" cy="1488120"/>
            <a:chOff x="281175" y="870975"/>
            <a:chExt cx="109769" cy="1626361"/>
          </a:xfrm>
        </p:grpSpPr>
        <p:sp>
          <p:nvSpPr>
            <p:cNvPr id="232" name="Google Shape;232;p9"/>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9"/>
          <p:cNvGrpSpPr/>
          <p:nvPr/>
        </p:nvGrpSpPr>
        <p:grpSpPr>
          <a:xfrm>
            <a:off x="8877012" y="304108"/>
            <a:ext cx="109780" cy="1488120"/>
            <a:chOff x="281175" y="870975"/>
            <a:chExt cx="109769" cy="1626361"/>
          </a:xfrm>
        </p:grpSpPr>
        <p:sp>
          <p:nvSpPr>
            <p:cNvPr id="243" name="Google Shape;243;p9"/>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9"/>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9"/>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9"/>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 name="Google Shape;253;p9"/>
          <p:cNvGrpSpPr/>
          <p:nvPr/>
        </p:nvGrpSpPr>
        <p:grpSpPr>
          <a:xfrm>
            <a:off x="158006" y="304093"/>
            <a:ext cx="1008125" cy="475474"/>
            <a:chOff x="4963200" y="1490625"/>
            <a:chExt cx="407900" cy="192375"/>
          </a:xfrm>
        </p:grpSpPr>
        <p:sp>
          <p:nvSpPr>
            <p:cNvPr id="254" name="Google Shape;254;p9"/>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9"/>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9"/>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9"/>
          <p:cNvGrpSpPr/>
          <p:nvPr/>
        </p:nvGrpSpPr>
        <p:grpSpPr>
          <a:xfrm>
            <a:off x="8246383" y="4366348"/>
            <a:ext cx="740306" cy="475474"/>
            <a:chOff x="5783375" y="522575"/>
            <a:chExt cx="299525" cy="192375"/>
          </a:xfrm>
        </p:grpSpPr>
        <p:sp>
          <p:nvSpPr>
            <p:cNvPr id="261" name="Google Shape;261;p9"/>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9"/>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9"/>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9"/>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 name="Google Shape;266;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7" name="Shape 267"/>
        <p:cNvGrpSpPr/>
        <p:nvPr/>
      </p:nvGrpSpPr>
      <p:grpSpPr>
        <a:xfrm>
          <a:off x="0" y="0"/>
          <a:ext cx="0" cy="0"/>
          <a:chOff x="0" y="0"/>
          <a:chExt cx="0" cy="0"/>
        </a:xfrm>
      </p:grpSpPr>
      <p:sp>
        <p:nvSpPr>
          <p:cNvPr id="268" name="Google Shape;268;p10"/>
          <p:cNvSpPr txBox="1"/>
          <p:nvPr>
            <p:ph type="title"/>
          </p:nvPr>
        </p:nvSpPr>
        <p:spPr>
          <a:xfrm>
            <a:off x="720000" y="3723600"/>
            <a:ext cx="7704000" cy="8805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269" name="Google Shape;269;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100" y="445025"/>
            <a:ext cx="7717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2"/>
              </a:buClr>
              <a:buSzPts val="3500"/>
              <a:buFont typeface="Antic Didone"/>
              <a:buNone/>
              <a:defRPr b="1" sz="3500">
                <a:solidFill>
                  <a:schemeClr val="lt2"/>
                </a:solidFill>
                <a:latin typeface="Antic Didone"/>
                <a:ea typeface="Antic Didone"/>
                <a:cs typeface="Antic Didone"/>
                <a:sym typeface="Antic Did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713100" y="1152475"/>
            <a:ext cx="7717800" cy="3416400"/>
          </a:xfrm>
          <a:prstGeom prst="rect">
            <a:avLst/>
          </a:prstGeom>
          <a:noFill/>
          <a:ln>
            <a:noFill/>
          </a:ln>
        </p:spPr>
        <p:txBody>
          <a:bodyPr anchorCtr="0" anchor="ctr" bIns="91425" lIns="91425" spcFirstLastPara="1" rIns="91425" wrap="square" tIns="91425">
            <a:noAutofit/>
          </a:bodyPr>
          <a:lstStyle>
            <a:lvl1pPr indent="-317500" lvl="0" marL="457200">
              <a:lnSpc>
                <a:spcPct val="115000"/>
              </a:lnSpc>
              <a:spcBef>
                <a:spcPts val="0"/>
              </a:spcBef>
              <a:spcAft>
                <a:spcPts val="0"/>
              </a:spcAft>
              <a:buClr>
                <a:schemeClr val="lt2"/>
              </a:buClr>
              <a:buSzPts val="1400"/>
              <a:buFont typeface="Cairo"/>
              <a:buChar char="●"/>
              <a:defRPr>
                <a:solidFill>
                  <a:schemeClr val="lt2"/>
                </a:solidFill>
                <a:latin typeface="Cairo"/>
                <a:ea typeface="Cairo"/>
                <a:cs typeface="Cairo"/>
                <a:sym typeface="Cairo"/>
              </a:defRPr>
            </a:lvl1pPr>
            <a:lvl2pPr indent="-317500" lvl="1" marL="914400">
              <a:lnSpc>
                <a:spcPct val="115000"/>
              </a:lnSpc>
              <a:spcBef>
                <a:spcPts val="1600"/>
              </a:spcBef>
              <a:spcAft>
                <a:spcPts val="0"/>
              </a:spcAft>
              <a:buClr>
                <a:schemeClr val="lt2"/>
              </a:buClr>
              <a:buSzPts val="1400"/>
              <a:buFont typeface="Cairo"/>
              <a:buChar char="○"/>
              <a:defRPr>
                <a:solidFill>
                  <a:schemeClr val="lt2"/>
                </a:solidFill>
                <a:latin typeface="Cairo"/>
                <a:ea typeface="Cairo"/>
                <a:cs typeface="Cairo"/>
                <a:sym typeface="Cairo"/>
              </a:defRPr>
            </a:lvl2pPr>
            <a:lvl3pPr indent="-317500" lvl="2" marL="1371600">
              <a:lnSpc>
                <a:spcPct val="115000"/>
              </a:lnSpc>
              <a:spcBef>
                <a:spcPts val="1600"/>
              </a:spcBef>
              <a:spcAft>
                <a:spcPts val="0"/>
              </a:spcAft>
              <a:buClr>
                <a:schemeClr val="lt2"/>
              </a:buClr>
              <a:buSzPts val="1400"/>
              <a:buFont typeface="Cairo"/>
              <a:buChar char="■"/>
              <a:defRPr>
                <a:solidFill>
                  <a:schemeClr val="lt2"/>
                </a:solidFill>
                <a:latin typeface="Cairo"/>
                <a:ea typeface="Cairo"/>
                <a:cs typeface="Cairo"/>
                <a:sym typeface="Cairo"/>
              </a:defRPr>
            </a:lvl3pPr>
            <a:lvl4pPr indent="-317500" lvl="3" marL="1828800">
              <a:lnSpc>
                <a:spcPct val="115000"/>
              </a:lnSpc>
              <a:spcBef>
                <a:spcPts val="1600"/>
              </a:spcBef>
              <a:spcAft>
                <a:spcPts val="0"/>
              </a:spcAft>
              <a:buClr>
                <a:schemeClr val="lt2"/>
              </a:buClr>
              <a:buSzPts val="1400"/>
              <a:buFont typeface="Cairo"/>
              <a:buChar char="●"/>
              <a:defRPr>
                <a:solidFill>
                  <a:schemeClr val="lt2"/>
                </a:solidFill>
                <a:latin typeface="Cairo"/>
                <a:ea typeface="Cairo"/>
                <a:cs typeface="Cairo"/>
                <a:sym typeface="Cairo"/>
              </a:defRPr>
            </a:lvl4pPr>
            <a:lvl5pPr indent="-317500" lvl="4" marL="2286000">
              <a:lnSpc>
                <a:spcPct val="115000"/>
              </a:lnSpc>
              <a:spcBef>
                <a:spcPts val="1600"/>
              </a:spcBef>
              <a:spcAft>
                <a:spcPts val="0"/>
              </a:spcAft>
              <a:buClr>
                <a:schemeClr val="lt2"/>
              </a:buClr>
              <a:buSzPts val="1400"/>
              <a:buFont typeface="Cairo"/>
              <a:buChar char="○"/>
              <a:defRPr>
                <a:solidFill>
                  <a:schemeClr val="lt2"/>
                </a:solidFill>
                <a:latin typeface="Cairo"/>
                <a:ea typeface="Cairo"/>
                <a:cs typeface="Cairo"/>
                <a:sym typeface="Cairo"/>
              </a:defRPr>
            </a:lvl5pPr>
            <a:lvl6pPr indent="-317500" lvl="5" marL="2743200">
              <a:lnSpc>
                <a:spcPct val="115000"/>
              </a:lnSpc>
              <a:spcBef>
                <a:spcPts val="1600"/>
              </a:spcBef>
              <a:spcAft>
                <a:spcPts val="0"/>
              </a:spcAft>
              <a:buClr>
                <a:schemeClr val="lt2"/>
              </a:buClr>
              <a:buSzPts val="1400"/>
              <a:buFont typeface="Cairo"/>
              <a:buChar char="■"/>
              <a:defRPr>
                <a:solidFill>
                  <a:schemeClr val="lt2"/>
                </a:solidFill>
                <a:latin typeface="Cairo"/>
                <a:ea typeface="Cairo"/>
                <a:cs typeface="Cairo"/>
                <a:sym typeface="Cairo"/>
              </a:defRPr>
            </a:lvl6pPr>
            <a:lvl7pPr indent="-317500" lvl="6" marL="3200400">
              <a:lnSpc>
                <a:spcPct val="115000"/>
              </a:lnSpc>
              <a:spcBef>
                <a:spcPts val="1600"/>
              </a:spcBef>
              <a:spcAft>
                <a:spcPts val="0"/>
              </a:spcAft>
              <a:buClr>
                <a:schemeClr val="lt2"/>
              </a:buClr>
              <a:buSzPts val="1400"/>
              <a:buFont typeface="Cairo"/>
              <a:buChar char="●"/>
              <a:defRPr>
                <a:solidFill>
                  <a:schemeClr val="lt2"/>
                </a:solidFill>
                <a:latin typeface="Cairo"/>
                <a:ea typeface="Cairo"/>
                <a:cs typeface="Cairo"/>
                <a:sym typeface="Cairo"/>
              </a:defRPr>
            </a:lvl7pPr>
            <a:lvl8pPr indent="-317500" lvl="7" marL="3657600">
              <a:lnSpc>
                <a:spcPct val="115000"/>
              </a:lnSpc>
              <a:spcBef>
                <a:spcPts val="1600"/>
              </a:spcBef>
              <a:spcAft>
                <a:spcPts val="0"/>
              </a:spcAft>
              <a:buClr>
                <a:schemeClr val="lt2"/>
              </a:buClr>
              <a:buSzPts val="1400"/>
              <a:buFont typeface="Cairo"/>
              <a:buChar char="○"/>
              <a:defRPr>
                <a:solidFill>
                  <a:schemeClr val="lt2"/>
                </a:solidFill>
                <a:latin typeface="Cairo"/>
                <a:ea typeface="Cairo"/>
                <a:cs typeface="Cairo"/>
                <a:sym typeface="Cairo"/>
              </a:defRPr>
            </a:lvl8pPr>
            <a:lvl9pPr indent="-317500" lvl="8" marL="4114800">
              <a:lnSpc>
                <a:spcPct val="115000"/>
              </a:lnSpc>
              <a:spcBef>
                <a:spcPts val="1600"/>
              </a:spcBef>
              <a:spcAft>
                <a:spcPts val="1600"/>
              </a:spcAft>
              <a:buClr>
                <a:schemeClr val="lt2"/>
              </a:buClr>
              <a:buSzPts val="1400"/>
              <a:buFont typeface="Cairo"/>
              <a:buChar char="■"/>
              <a:defRPr>
                <a:solidFill>
                  <a:schemeClr val="lt2"/>
                </a:solidFill>
                <a:latin typeface="Cairo"/>
                <a:ea typeface="Cairo"/>
                <a:cs typeface="Cairo"/>
                <a:sym typeface="Cairo"/>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lt2"/>
                </a:solidFill>
                <a:latin typeface="Cairo"/>
                <a:ea typeface="Cairo"/>
                <a:cs typeface="Cairo"/>
                <a:sym typeface="Cairo"/>
              </a:defRPr>
            </a:lvl1pPr>
            <a:lvl2pPr lvl="1" algn="r">
              <a:buNone/>
              <a:defRPr sz="1300">
                <a:solidFill>
                  <a:schemeClr val="lt2"/>
                </a:solidFill>
                <a:latin typeface="Cairo"/>
                <a:ea typeface="Cairo"/>
                <a:cs typeface="Cairo"/>
                <a:sym typeface="Cairo"/>
              </a:defRPr>
            </a:lvl2pPr>
            <a:lvl3pPr lvl="2" algn="r">
              <a:buNone/>
              <a:defRPr sz="1300">
                <a:solidFill>
                  <a:schemeClr val="lt2"/>
                </a:solidFill>
                <a:latin typeface="Cairo"/>
                <a:ea typeface="Cairo"/>
                <a:cs typeface="Cairo"/>
                <a:sym typeface="Cairo"/>
              </a:defRPr>
            </a:lvl3pPr>
            <a:lvl4pPr lvl="3" algn="r">
              <a:buNone/>
              <a:defRPr sz="1300">
                <a:solidFill>
                  <a:schemeClr val="lt2"/>
                </a:solidFill>
                <a:latin typeface="Cairo"/>
                <a:ea typeface="Cairo"/>
                <a:cs typeface="Cairo"/>
                <a:sym typeface="Cairo"/>
              </a:defRPr>
            </a:lvl4pPr>
            <a:lvl5pPr lvl="4" algn="r">
              <a:buNone/>
              <a:defRPr sz="1300">
                <a:solidFill>
                  <a:schemeClr val="lt2"/>
                </a:solidFill>
                <a:latin typeface="Cairo"/>
                <a:ea typeface="Cairo"/>
                <a:cs typeface="Cairo"/>
                <a:sym typeface="Cairo"/>
              </a:defRPr>
            </a:lvl5pPr>
            <a:lvl6pPr lvl="5" algn="r">
              <a:buNone/>
              <a:defRPr sz="1300">
                <a:solidFill>
                  <a:schemeClr val="lt2"/>
                </a:solidFill>
                <a:latin typeface="Cairo"/>
                <a:ea typeface="Cairo"/>
                <a:cs typeface="Cairo"/>
                <a:sym typeface="Cairo"/>
              </a:defRPr>
            </a:lvl6pPr>
            <a:lvl7pPr lvl="6" algn="r">
              <a:buNone/>
              <a:defRPr sz="1300">
                <a:solidFill>
                  <a:schemeClr val="lt2"/>
                </a:solidFill>
                <a:latin typeface="Cairo"/>
                <a:ea typeface="Cairo"/>
                <a:cs typeface="Cairo"/>
                <a:sym typeface="Cairo"/>
              </a:defRPr>
            </a:lvl7pPr>
            <a:lvl8pPr lvl="7" algn="r">
              <a:buNone/>
              <a:defRPr sz="1300">
                <a:solidFill>
                  <a:schemeClr val="lt2"/>
                </a:solidFill>
                <a:latin typeface="Cairo"/>
                <a:ea typeface="Cairo"/>
                <a:cs typeface="Cairo"/>
                <a:sym typeface="Cairo"/>
              </a:defRPr>
            </a:lvl8pPr>
            <a:lvl9pPr lvl="8" algn="r">
              <a:buNone/>
              <a:defRPr sz="1300">
                <a:solidFill>
                  <a:schemeClr val="lt2"/>
                </a:solidFill>
                <a:latin typeface="Cairo"/>
                <a:ea typeface="Cairo"/>
                <a:cs typeface="Cairo"/>
                <a:sym typeface="Cai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comments" Target="../comments/comment1.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comments" Target="../comments/comment2.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comments" Target="../comments/commen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comments" Target="../comments/commen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comments" Target="../comments/comment5.xml"/><Relationship Id="rId4" Type="http://schemas.openxmlformats.org/officeDocument/2006/relationships/image" Target="../media/image2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2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6.xml"/><Relationship Id="rId3" Type="http://schemas.openxmlformats.org/officeDocument/2006/relationships/image" Target="../media/image2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comments" Target="../comments/commen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xml"/><Relationship Id="rId3" Type="http://schemas.openxmlformats.org/officeDocument/2006/relationships/hyperlink" Target="https://www.fima.cl/wp-content/uploads/2023/10/Apuntes-politica-ambiental-edicion-especial.pdf" TargetMode="External"/><Relationship Id="rId4" Type="http://schemas.openxmlformats.org/officeDocument/2006/relationships/hyperlink" Target="https://endemico.org/avalanchas-de-calor-y-el-blanqueamiento-de-los-corales/" TargetMode="External"/><Relationship Id="rId9" Type="http://schemas.openxmlformats.org/officeDocument/2006/relationships/hyperlink" Target="https://www.youtube.com/watch?v=KkQqBcUj-G4" TargetMode="External"/><Relationship Id="rId5" Type="http://schemas.openxmlformats.org/officeDocument/2006/relationships/hyperlink" Target="https://www.nationalgeographic.es/animales/coral" TargetMode="External"/><Relationship Id="rId6" Type="http://schemas.openxmlformats.org/officeDocument/2006/relationships/hyperlink" Target="https://www.bbc.com/mundo/noticias-55494166" TargetMode="External"/><Relationship Id="rId7" Type="http://schemas.openxmlformats.org/officeDocument/2006/relationships/hyperlink" Target="https://www.nationalgeographic.es/medio-ambiente/2020/06/deforestacion-amazonas-alcanza-niveles-historicos-debido-consumo-carne" TargetMode="External"/><Relationship Id="rId8" Type="http://schemas.openxmlformats.org/officeDocument/2006/relationships/hyperlink" Target="https://www.youtube.com/watch?v=NXeVF99HOJQ"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 Id="rId3"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p39"/>
          <p:cNvPicPr preferRelativeResize="0"/>
          <p:nvPr/>
        </p:nvPicPr>
        <p:blipFill rotWithShape="1">
          <a:blip r:embed="rId3">
            <a:alphaModFix/>
          </a:blip>
          <a:srcRect b="8935" l="522" r="2794" t="1794"/>
          <a:stretch/>
        </p:blipFill>
        <p:spPr>
          <a:xfrm>
            <a:off x="5738875" y="539400"/>
            <a:ext cx="2927400" cy="4054800"/>
          </a:xfrm>
          <a:prstGeom prst="roundRect">
            <a:avLst>
              <a:gd fmla="val 0" name="adj"/>
            </a:avLst>
          </a:prstGeom>
          <a:noFill/>
          <a:ln cap="flat" cmpd="sng" w="9525">
            <a:solidFill>
              <a:schemeClr val="dk1"/>
            </a:solidFill>
            <a:prstDash val="solid"/>
            <a:round/>
            <a:headEnd len="sm" w="sm" type="none"/>
            <a:tailEnd len="sm" w="sm" type="none"/>
          </a:ln>
        </p:spPr>
      </p:pic>
      <p:sp>
        <p:nvSpPr>
          <p:cNvPr id="1257" name="Google Shape;1257;p39"/>
          <p:cNvSpPr txBox="1"/>
          <p:nvPr>
            <p:ph type="ctrTitle"/>
          </p:nvPr>
        </p:nvSpPr>
        <p:spPr>
          <a:xfrm>
            <a:off x="637675" y="1479563"/>
            <a:ext cx="4814700" cy="140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lt2"/>
              </a:buClr>
              <a:buSzPts val="1100"/>
              <a:buFont typeface="Arial"/>
              <a:buNone/>
            </a:pPr>
            <a:r>
              <a:rPr lang="en" sz="3100"/>
              <a:t>Servicio de Biodiversidad y Áreas Protegidas (SBAP) y Organismos Sectoriales</a:t>
            </a:r>
            <a:endParaRPr sz="3100"/>
          </a:p>
        </p:txBody>
      </p:sp>
      <p:sp>
        <p:nvSpPr>
          <p:cNvPr id="1258" name="Google Shape;1258;p39"/>
          <p:cNvSpPr txBox="1"/>
          <p:nvPr>
            <p:ph idx="1" type="subTitle"/>
          </p:nvPr>
        </p:nvSpPr>
        <p:spPr>
          <a:xfrm>
            <a:off x="971550" y="3301650"/>
            <a:ext cx="3659400" cy="98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lt2"/>
              </a:buClr>
              <a:buSzPts val="1100"/>
              <a:buFont typeface="Arial"/>
              <a:buNone/>
            </a:pPr>
            <a:r>
              <a:rPr lang="en" sz="1400"/>
              <a:t>Martes 13 de agosto de 2024</a:t>
            </a:r>
            <a:endParaRPr sz="1400"/>
          </a:p>
          <a:p>
            <a:pPr indent="0" lvl="0" marL="0" rtl="0" algn="ctr">
              <a:spcBef>
                <a:spcPts val="1000"/>
              </a:spcBef>
              <a:spcAft>
                <a:spcPts val="0"/>
              </a:spcAft>
              <a:buClr>
                <a:schemeClr val="lt2"/>
              </a:buClr>
              <a:buSzPts val="1100"/>
              <a:buFont typeface="Arial"/>
              <a:buNone/>
            </a:pPr>
            <a:r>
              <a:rPr lang="en" sz="1400"/>
              <a:t>Dr. Ezio Costa Cordella</a:t>
            </a:r>
            <a:endParaRPr sz="1400"/>
          </a:p>
          <a:p>
            <a:pPr indent="0" lvl="0" marL="0" rtl="0" algn="ctr">
              <a:spcBef>
                <a:spcPts val="0"/>
              </a:spcBef>
              <a:spcAft>
                <a:spcPts val="0"/>
              </a:spcAft>
              <a:buClr>
                <a:schemeClr val="lt2"/>
              </a:buClr>
              <a:buSzPts val="1100"/>
              <a:buFont typeface="Arial"/>
              <a:buNone/>
            </a:pPr>
            <a:r>
              <a:rPr lang="en" sz="1400"/>
              <a:t>Bases e instrumentos del Derecho Ambiental</a:t>
            </a:r>
            <a:endParaRPr sz="1400"/>
          </a:p>
          <a:p>
            <a:pPr indent="0" lvl="0" marL="0" rtl="0" algn="ctr">
              <a:spcBef>
                <a:spcPts val="0"/>
              </a:spcBef>
              <a:spcAft>
                <a:spcPts val="0"/>
              </a:spcAft>
              <a:buClr>
                <a:schemeClr val="lt2"/>
              </a:buClr>
              <a:buSzPts val="1100"/>
              <a:buFont typeface="Arial"/>
              <a:buNone/>
            </a:pPr>
            <a:r>
              <a:rPr lang="en" sz="1400"/>
              <a:t>PPT por: Ayudante Felipe Contardo Cortés</a:t>
            </a:r>
            <a:endParaRPr sz="1400"/>
          </a:p>
        </p:txBody>
      </p:sp>
      <p:grpSp>
        <p:nvGrpSpPr>
          <p:cNvPr id="1259" name="Google Shape;1259;p39"/>
          <p:cNvGrpSpPr/>
          <p:nvPr/>
        </p:nvGrpSpPr>
        <p:grpSpPr>
          <a:xfrm>
            <a:off x="5420648" y="4285630"/>
            <a:ext cx="1171395" cy="553323"/>
            <a:chOff x="5633625" y="2791375"/>
            <a:chExt cx="407300" cy="192400"/>
          </a:xfrm>
        </p:grpSpPr>
        <p:sp>
          <p:nvSpPr>
            <p:cNvPr id="1260" name="Google Shape;1260;p39"/>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9"/>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9"/>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39"/>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9"/>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9"/>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6" name="Google Shape;1266;p39"/>
          <p:cNvGrpSpPr/>
          <p:nvPr/>
        </p:nvGrpSpPr>
        <p:grpSpPr>
          <a:xfrm flipH="1" rot="10800000">
            <a:off x="8125235" y="304108"/>
            <a:ext cx="861554" cy="553328"/>
            <a:chOff x="4340375" y="468700"/>
            <a:chExt cx="299525" cy="192375"/>
          </a:xfrm>
        </p:grpSpPr>
        <p:sp>
          <p:nvSpPr>
            <p:cNvPr id="1267" name="Google Shape;1267;p39"/>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9"/>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9"/>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9"/>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1" name="Google Shape;1271;p39"/>
          <p:cNvSpPr txBox="1"/>
          <p:nvPr>
            <p:ph idx="2" type="ctrTitle"/>
          </p:nvPr>
        </p:nvSpPr>
        <p:spPr>
          <a:xfrm>
            <a:off x="906800" y="691800"/>
            <a:ext cx="1660500" cy="3795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lt1"/>
                </a:solidFill>
              </a:rPr>
              <a:t>Facultad de Derecho </a:t>
            </a:r>
            <a:endParaRPr sz="1100">
              <a:solidFill>
                <a:schemeClr val="lt1"/>
              </a:solidFill>
            </a:endParaRPr>
          </a:p>
          <a:p>
            <a:pPr indent="0" lvl="0" marL="0" rtl="0" algn="l">
              <a:spcBef>
                <a:spcPts val="0"/>
              </a:spcBef>
              <a:spcAft>
                <a:spcPts val="0"/>
              </a:spcAft>
              <a:buNone/>
            </a:pPr>
            <a:r>
              <a:rPr lang="en" sz="1100">
                <a:solidFill>
                  <a:schemeClr val="lt1"/>
                </a:solidFill>
              </a:rPr>
              <a:t>Universidad de Chile</a:t>
            </a:r>
            <a:endParaRPr sz="1100">
              <a:solidFill>
                <a:schemeClr val="lt1"/>
              </a:solidFill>
            </a:endParaRPr>
          </a:p>
        </p:txBody>
      </p:sp>
      <p:sp>
        <p:nvSpPr>
          <p:cNvPr id="1272" name="Google Shape;1272;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48"/>
          <p:cNvSpPr txBox="1"/>
          <p:nvPr>
            <p:ph type="title"/>
          </p:nvPr>
        </p:nvSpPr>
        <p:spPr>
          <a:xfrm>
            <a:off x="1098300" y="445025"/>
            <a:ext cx="6843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Sexta extinción masiva de especies </a:t>
            </a:r>
            <a:endParaRPr sz="3000"/>
          </a:p>
        </p:txBody>
      </p:sp>
      <p:grpSp>
        <p:nvGrpSpPr>
          <p:cNvPr id="1526" name="Google Shape;1526;p48"/>
          <p:cNvGrpSpPr/>
          <p:nvPr/>
        </p:nvGrpSpPr>
        <p:grpSpPr>
          <a:xfrm rot="5400000">
            <a:off x="4517112" y="4042871"/>
            <a:ext cx="109780" cy="1488120"/>
            <a:chOff x="281175" y="870975"/>
            <a:chExt cx="109769" cy="1626361"/>
          </a:xfrm>
        </p:grpSpPr>
        <p:sp>
          <p:nvSpPr>
            <p:cNvPr id="1527" name="Google Shape;1527;p48"/>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48"/>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48"/>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48"/>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48"/>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48"/>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48"/>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48"/>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48"/>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48"/>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7" name="Google Shape;1537;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Gráfico: Más de 42.000 especies están en peligro de extinción | Statista" id="1538" name="Google Shape;1538;p48"/>
          <p:cNvPicPr preferRelativeResize="0"/>
          <p:nvPr/>
        </p:nvPicPr>
        <p:blipFill>
          <a:blip r:embed="rId3">
            <a:alphaModFix/>
          </a:blip>
          <a:stretch>
            <a:fillRect/>
          </a:stretch>
        </p:blipFill>
        <p:spPr>
          <a:xfrm>
            <a:off x="1061349" y="1111250"/>
            <a:ext cx="3354151" cy="3354125"/>
          </a:xfrm>
          <a:prstGeom prst="rect">
            <a:avLst/>
          </a:prstGeom>
          <a:noFill/>
          <a:ln>
            <a:noFill/>
          </a:ln>
        </p:spPr>
      </p:pic>
      <p:pic>
        <p:nvPicPr>
          <p:cNvPr id="1539" name="Google Shape;1539;p48"/>
          <p:cNvPicPr preferRelativeResize="0"/>
          <p:nvPr/>
        </p:nvPicPr>
        <p:blipFill rotWithShape="1">
          <a:blip r:embed="rId4">
            <a:alphaModFix/>
          </a:blip>
          <a:srcRect b="0" l="0" r="0" t="3836"/>
          <a:stretch/>
        </p:blipFill>
        <p:spPr>
          <a:xfrm>
            <a:off x="4801940" y="1111250"/>
            <a:ext cx="3487834" cy="3354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pic>
        <p:nvPicPr>
          <p:cNvPr id="1544" name="Google Shape;1544;p49"/>
          <p:cNvPicPr preferRelativeResize="0"/>
          <p:nvPr/>
        </p:nvPicPr>
        <p:blipFill rotWithShape="1">
          <a:blip r:embed="rId3">
            <a:alphaModFix/>
          </a:blip>
          <a:srcRect b="7827" l="0" r="0" t="7819"/>
          <a:stretch/>
        </p:blipFill>
        <p:spPr>
          <a:xfrm>
            <a:off x="0" y="0"/>
            <a:ext cx="9144002" cy="5143501"/>
          </a:xfrm>
          <a:prstGeom prst="rect">
            <a:avLst/>
          </a:prstGeom>
          <a:noFill/>
          <a:ln>
            <a:noFill/>
          </a:ln>
        </p:spPr>
      </p:pic>
      <p:grpSp>
        <p:nvGrpSpPr>
          <p:cNvPr id="1545" name="Google Shape;1545;p49"/>
          <p:cNvGrpSpPr/>
          <p:nvPr/>
        </p:nvGrpSpPr>
        <p:grpSpPr>
          <a:xfrm flipH="1">
            <a:off x="7978844" y="381093"/>
            <a:ext cx="1008125" cy="475474"/>
            <a:chOff x="4963200" y="1490625"/>
            <a:chExt cx="407900" cy="192375"/>
          </a:xfrm>
        </p:grpSpPr>
        <p:sp>
          <p:nvSpPr>
            <p:cNvPr id="1546" name="Google Shape;1546;p49"/>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49"/>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49"/>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49"/>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49"/>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1" name="Google Shape;1551;p49"/>
          <p:cNvGrpSpPr/>
          <p:nvPr/>
        </p:nvGrpSpPr>
        <p:grpSpPr>
          <a:xfrm>
            <a:off x="7978493" y="4366343"/>
            <a:ext cx="1008125" cy="475474"/>
            <a:chOff x="4963200" y="1490625"/>
            <a:chExt cx="407900" cy="192375"/>
          </a:xfrm>
        </p:grpSpPr>
        <p:sp>
          <p:nvSpPr>
            <p:cNvPr id="1552" name="Google Shape;1552;p49"/>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49"/>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49"/>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49"/>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49"/>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49"/>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8" name="Google Shape;1558;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559" name="Google Shape;1559;p49"/>
          <p:cNvGrpSpPr/>
          <p:nvPr/>
        </p:nvGrpSpPr>
        <p:grpSpPr>
          <a:xfrm rot="5400000">
            <a:off x="1402262" y="4042883"/>
            <a:ext cx="109780" cy="1488120"/>
            <a:chOff x="281175" y="870975"/>
            <a:chExt cx="109769" cy="1626361"/>
          </a:xfrm>
        </p:grpSpPr>
        <p:sp>
          <p:nvSpPr>
            <p:cNvPr id="1560" name="Google Shape;1560;p49"/>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49"/>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49"/>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49"/>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49"/>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49"/>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49"/>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49"/>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49"/>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49"/>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0" name="Google Shape;1570;p49"/>
          <p:cNvSpPr/>
          <p:nvPr/>
        </p:nvSpPr>
        <p:spPr>
          <a:xfrm>
            <a:off x="99500" y="101050"/>
            <a:ext cx="2844900" cy="5781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iro"/>
                <a:ea typeface="Cairo"/>
                <a:cs typeface="Cairo"/>
                <a:sym typeface="Cairo"/>
              </a:rPr>
              <a:t>Arrecifes de coral de Fiji. Fotografía de Greg Lecoeur, Nat Geo Image Collection.</a:t>
            </a:r>
            <a:endParaRPr b="1" sz="1200">
              <a:solidFill>
                <a:schemeClr val="lt1"/>
              </a:solidFill>
              <a:latin typeface="Cairo"/>
              <a:ea typeface="Cairo"/>
              <a:cs typeface="Cairo"/>
              <a:sym typeface="Cai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pic>
        <p:nvPicPr>
          <p:cNvPr id="1575" name="Google Shape;1575;p50"/>
          <p:cNvPicPr preferRelativeResize="0"/>
          <p:nvPr/>
        </p:nvPicPr>
        <p:blipFill rotWithShape="1">
          <a:blip r:embed="rId3">
            <a:alphaModFix/>
          </a:blip>
          <a:srcRect b="7827" l="0" r="0" t="7819"/>
          <a:stretch/>
        </p:blipFill>
        <p:spPr>
          <a:xfrm>
            <a:off x="0" y="0"/>
            <a:ext cx="9144002" cy="5143501"/>
          </a:xfrm>
          <a:prstGeom prst="rect">
            <a:avLst/>
          </a:prstGeom>
          <a:noFill/>
          <a:ln>
            <a:noFill/>
          </a:ln>
        </p:spPr>
      </p:pic>
      <p:grpSp>
        <p:nvGrpSpPr>
          <p:cNvPr id="1576" name="Google Shape;1576;p50"/>
          <p:cNvGrpSpPr/>
          <p:nvPr/>
        </p:nvGrpSpPr>
        <p:grpSpPr>
          <a:xfrm flipH="1">
            <a:off x="7978844" y="381093"/>
            <a:ext cx="1008125" cy="475474"/>
            <a:chOff x="4963200" y="1490625"/>
            <a:chExt cx="407900" cy="192375"/>
          </a:xfrm>
        </p:grpSpPr>
        <p:sp>
          <p:nvSpPr>
            <p:cNvPr id="1577" name="Google Shape;1577;p50"/>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50"/>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50"/>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50"/>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50"/>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2" name="Google Shape;1582;p50"/>
          <p:cNvGrpSpPr/>
          <p:nvPr/>
        </p:nvGrpSpPr>
        <p:grpSpPr>
          <a:xfrm>
            <a:off x="7978493" y="4366343"/>
            <a:ext cx="1008125" cy="475474"/>
            <a:chOff x="4963200" y="1490625"/>
            <a:chExt cx="407900" cy="192375"/>
          </a:xfrm>
        </p:grpSpPr>
        <p:sp>
          <p:nvSpPr>
            <p:cNvPr id="1583" name="Google Shape;1583;p50"/>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50"/>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50"/>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50"/>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50"/>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50"/>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9" name="Google Shape;1589;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590" name="Google Shape;1590;p50"/>
          <p:cNvGrpSpPr/>
          <p:nvPr/>
        </p:nvGrpSpPr>
        <p:grpSpPr>
          <a:xfrm rot="5400000">
            <a:off x="1402262" y="4042883"/>
            <a:ext cx="109780" cy="1488120"/>
            <a:chOff x="281175" y="870975"/>
            <a:chExt cx="109769" cy="1626361"/>
          </a:xfrm>
        </p:grpSpPr>
        <p:sp>
          <p:nvSpPr>
            <p:cNvPr id="1591" name="Google Shape;1591;p50"/>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50"/>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50"/>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50"/>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50"/>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50"/>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50"/>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50"/>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50"/>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50"/>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1" name="Google Shape;1601;p50"/>
          <p:cNvSpPr/>
          <p:nvPr/>
        </p:nvSpPr>
        <p:spPr>
          <a:xfrm>
            <a:off x="99500" y="101050"/>
            <a:ext cx="2844900" cy="5781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iro"/>
                <a:ea typeface="Cairo"/>
                <a:cs typeface="Cairo"/>
                <a:sym typeface="Cairo"/>
              </a:rPr>
              <a:t>Arrecifes de coral de Fiji. Fotografía de Greg Lecoeur, Nat Geo Image Collection.</a:t>
            </a:r>
            <a:endParaRPr b="1" sz="1200">
              <a:solidFill>
                <a:schemeClr val="lt1"/>
              </a:solidFill>
              <a:latin typeface="Cairo"/>
              <a:ea typeface="Cairo"/>
              <a:cs typeface="Cairo"/>
              <a:sym typeface="Cairo"/>
            </a:endParaRPr>
          </a:p>
        </p:txBody>
      </p:sp>
      <p:sp>
        <p:nvSpPr>
          <p:cNvPr id="1602" name="Google Shape;1602;p50"/>
          <p:cNvSpPr/>
          <p:nvPr/>
        </p:nvSpPr>
        <p:spPr>
          <a:xfrm>
            <a:off x="713100" y="1043094"/>
            <a:ext cx="7471200" cy="33465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50"/>
          <p:cNvSpPr txBox="1"/>
          <p:nvPr>
            <p:ph type="title"/>
          </p:nvPr>
        </p:nvSpPr>
        <p:spPr>
          <a:xfrm>
            <a:off x="713100" y="1133369"/>
            <a:ext cx="7471200" cy="69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chemeClr val="lt1"/>
                </a:solidFill>
              </a:rPr>
              <a:t>Corales: Turismo de última oportunidad 📉💀 </a:t>
            </a:r>
            <a:endParaRPr sz="2700">
              <a:solidFill>
                <a:schemeClr val="lt1"/>
              </a:solidFill>
            </a:endParaRPr>
          </a:p>
        </p:txBody>
      </p:sp>
      <p:sp>
        <p:nvSpPr>
          <p:cNvPr id="1604" name="Google Shape;1604;p50"/>
          <p:cNvSpPr txBox="1"/>
          <p:nvPr>
            <p:ph idx="1" type="subTitle"/>
          </p:nvPr>
        </p:nvSpPr>
        <p:spPr>
          <a:xfrm>
            <a:off x="1179600" y="1826069"/>
            <a:ext cx="6538200" cy="239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El aumento de temperaturas de los océanos es una de las causas que generará la pérdida casi total de arrecifes en los océanos del planeta Tierra. </a:t>
            </a:r>
            <a:r>
              <a:rPr b="1" lang="en">
                <a:solidFill>
                  <a:schemeClr val="lt1"/>
                </a:solidFill>
              </a:rPr>
              <a:t>Actualmente ya se han blanqueado o muerto la mitad </a:t>
            </a:r>
            <a:r>
              <a:rPr lang="en">
                <a:solidFill>
                  <a:schemeClr val="lt1"/>
                </a:solidFill>
              </a:rPr>
              <a:t>de los corales y los pronósticos no son muy alentadores. </a:t>
            </a:r>
            <a:endParaRPr>
              <a:solidFill>
                <a:schemeClr val="lt1"/>
              </a:solidFill>
            </a:endParaRPr>
          </a:p>
          <a:p>
            <a:pPr indent="0" lvl="0" marL="0" rtl="0" algn="ctr">
              <a:spcBef>
                <a:spcPts val="0"/>
              </a:spcBef>
              <a:spcAft>
                <a:spcPts val="0"/>
              </a:spcAft>
              <a:buNone/>
            </a:pPr>
            <a:r>
              <a:t/>
            </a:r>
            <a:endParaRPr b="1">
              <a:solidFill>
                <a:schemeClr val="lt1"/>
              </a:solidFill>
            </a:endParaRPr>
          </a:p>
          <a:p>
            <a:pPr indent="0" lvl="0" marL="0" rtl="0" algn="ctr">
              <a:spcBef>
                <a:spcPts val="0"/>
              </a:spcBef>
              <a:spcAft>
                <a:spcPts val="0"/>
              </a:spcAft>
              <a:buNone/>
            </a:pPr>
            <a:r>
              <a:rPr b="1" lang="en">
                <a:solidFill>
                  <a:schemeClr val="lt1"/>
                </a:solidFill>
              </a:rPr>
              <a:t>Con un calentamiento global de 1,5 °C se estima que se perderán entre el 70 y 90% de los corales del mundo, y con un aumento de 2,0 C° aquella cifra alcanzaría el un porcentaje mayor al 99%, prácticamente se extinguirán (IPCC, 2018, p. 8).</a:t>
            </a:r>
            <a:endParaRPr b="1">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5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Pérdida de Corales</a:t>
            </a:r>
            <a:endParaRPr/>
          </a:p>
        </p:txBody>
      </p:sp>
      <p:sp>
        <p:nvSpPr>
          <p:cNvPr id="1610" name="Google Shape;1610;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Avalanchas de calor y el blanqueamiento de los corales ..." id="1611" name="Google Shape;1611;p51"/>
          <p:cNvPicPr preferRelativeResize="0"/>
          <p:nvPr/>
        </p:nvPicPr>
        <p:blipFill>
          <a:blip r:embed="rId3">
            <a:alphaModFix/>
          </a:blip>
          <a:stretch>
            <a:fillRect/>
          </a:stretch>
        </p:blipFill>
        <p:spPr>
          <a:xfrm>
            <a:off x="1854300" y="1364325"/>
            <a:ext cx="2775413" cy="1845775"/>
          </a:xfrm>
          <a:prstGeom prst="rect">
            <a:avLst/>
          </a:prstGeom>
          <a:noFill/>
          <a:ln>
            <a:noFill/>
          </a:ln>
          <a:effectLst>
            <a:outerShdw blurRad="57150" rotWithShape="0" algn="bl" dir="5400000" dist="19050">
              <a:srgbClr val="000000">
                <a:alpha val="50000"/>
              </a:srgbClr>
            </a:outerShdw>
          </a:effectLst>
        </p:spPr>
      </p:pic>
      <p:sp>
        <p:nvSpPr>
          <p:cNvPr id="1612" name="Google Shape;1612;p51"/>
          <p:cNvSpPr txBox="1"/>
          <p:nvPr>
            <p:ph idx="2" type="title"/>
          </p:nvPr>
        </p:nvSpPr>
        <p:spPr>
          <a:xfrm>
            <a:off x="1854500" y="3210113"/>
            <a:ext cx="2775300" cy="70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Coral Blanqueado</a:t>
            </a:r>
            <a:endParaRPr/>
          </a:p>
        </p:txBody>
      </p:sp>
      <p:sp>
        <p:nvSpPr>
          <p:cNvPr id="1613" name="Google Shape;1613;p51"/>
          <p:cNvSpPr txBox="1"/>
          <p:nvPr>
            <p:ph idx="1" type="subTitle"/>
          </p:nvPr>
        </p:nvSpPr>
        <p:spPr>
          <a:xfrm>
            <a:off x="1854500" y="3838150"/>
            <a:ext cx="2775300" cy="98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Gran Barrera de Coral de Australia, cerca de Port Douglas (Greenpeace, </a:t>
            </a:r>
            <a:r>
              <a:rPr lang="en"/>
              <a:t>2017).</a:t>
            </a:r>
            <a:endParaRPr/>
          </a:p>
        </p:txBody>
      </p:sp>
      <p:sp>
        <p:nvSpPr>
          <p:cNvPr id="1614" name="Google Shape;1614;p51"/>
          <p:cNvSpPr txBox="1"/>
          <p:nvPr>
            <p:ph idx="5" type="title"/>
          </p:nvPr>
        </p:nvSpPr>
        <p:spPr>
          <a:xfrm>
            <a:off x="5247675" y="3210125"/>
            <a:ext cx="2766600" cy="70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Coral con algas</a:t>
            </a:r>
            <a:endParaRPr/>
          </a:p>
        </p:txBody>
      </p:sp>
      <p:sp>
        <p:nvSpPr>
          <p:cNvPr id="1615" name="Google Shape;1615;p51"/>
          <p:cNvSpPr txBox="1"/>
          <p:nvPr>
            <p:ph idx="6" type="subTitle"/>
          </p:nvPr>
        </p:nvSpPr>
        <p:spPr>
          <a:xfrm>
            <a:off x="5247675" y="3870250"/>
            <a:ext cx="2766600" cy="92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 morir, la estructura completa de los corales se llena de largas algas (</a:t>
            </a:r>
            <a:r>
              <a:rPr lang="en"/>
              <a:t>XL </a:t>
            </a:r>
            <a:r>
              <a:rPr lang="en"/>
              <a:t>Catlin Seaview Survey de The Ocean Agency).</a:t>
            </a:r>
            <a:endParaRPr/>
          </a:p>
        </p:txBody>
      </p:sp>
      <p:pic>
        <p:nvPicPr>
          <p:cNvPr id="1616" name="Google Shape;1616;p51"/>
          <p:cNvPicPr preferRelativeResize="0"/>
          <p:nvPr/>
        </p:nvPicPr>
        <p:blipFill>
          <a:blip r:embed="rId4">
            <a:alphaModFix/>
          </a:blip>
          <a:stretch>
            <a:fillRect/>
          </a:stretch>
        </p:blipFill>
        <p:spPr>
          <a:xfrm>
            <a:off x="5247721" y="1364325"/>
            <a:ext cx="2766517" cy="18457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pic>
        <p:nvPicPr>
          <p:cNvPr id="1621" name="Google Shape;1621;p52"/>
          <p:cNvPicPr preferRelativeResize="0"/>
          <p:nvPr/>
        </p:nvPicPr>
        <p:blipFill rotWithShape="1">
          <a:blip r:embed="rId3">
            <a:alphaModFix/>
          </a:blip>
          <a:srcRect b="7813" l="0" r="0" t="7813"/>
          <a:stretch/>
        </p:blipFill>
        <p:spPr>
          <a:xfrm>
            <a:off x="0" y="0"/>
            <a:ext cx="9144001" cy="5143500"/>
          </a:xfrm>
          <a:prstGeom prst="rect">
            <a:avLst/>
          </a:prstGeom>
          <a:noFill/>
          <a:ln>
            <a:noFill/>
          </a:ln>
        </p:spPr>
      </p:pic>
      <p:grpSp>
        <p:nvGrpSpPr>
          <p:cNvPr id="1622" name="Google Shape;1622;p52"/>
          <p:cNvGrpSpPr/>
          <p:nvPr/>
        </p:nvGrpSpPr>
        <p:grpSpPr>
          <a:xfrm flipH="1">
            <a:off x="7978844" y="381093"/>
            <a:ext cx="1008125" cy="475474"/>
            <a:chOff x="4963200" y="1490625"/>
            <a:chExt cx="407900" cy="192375"/>
          </a:xfrm>
        </p:grpSpPr>
        <p:sp>
          <p:nvSpPr>
            <p:cNvPr id="1623" name="Google Shape;1623;p52"/>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52"/>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52"/>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52"/>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52"/>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8" name="Google Shape;1628;p52"/>
          <p:cNvGrpSpPr/>
          <p:nvPr/>
        </p:nvGrpSpPr>
        <p:grpSpPr>
          <a:xfrm>
            <a:off x="7978493" y="4366343"/>
            <a:ext cx="1008125" cy="475474"/>
            <a:chOff x="4963200" y="1490625"/>
            <a:chExt cx="407900" cy="192375"/>
          </a:xfrm>
        </p:grpSpPr>
        <p:sp>
          <p:nvSpPr>
            <p:cNvPr id="1629" name="Google Shape;1629;p52"/>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52"/>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52"/>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52"/>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52"/>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52"/>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5" name="Google Shape;1635;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636" name="Google Shape;1636;p52"/>
          <p:cNvGrpSpPr/>
          <p:nvPr/>
        </p:nvGrpSpPr>
        <p:grpSpPr>
          <a:xfrm rot="5400000">
            <a:off x="1402262" y="4042883"/>
            <a:ext cx="109780" cy="1488120"/>
            <a:chOff x="281175" y="870975"/>
            <a:chExt cx="109769" cy="1626361"/>
          </a:xfrm>
        </p:grpSpPr>
        <p:sp>
          <p:nvSpPr>
            <p:cNvPr id="1637" name="Google Shape;1637;p52"/>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52"/>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52"/>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52"/>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52"/>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52"/>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52"/>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52"/>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52"/>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52"/>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7" name="Google Shape;1647;p52"/>
          <p:cNvSpPr/>
          <p:nvPr/>
        </p:nvSpPr>
        <p:spPr>
          <a:xfrm>
            <a:off x="99500" y="101050"/>
            <a:ext cx="5655300" cy="5547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iro"/>
                <a:ea typeface="Cairo"/>
                <a:cs typeface="Cairo"/>
                <a:sym typeface="Cairo"/>
              </a:rPr>
              <a:t>Trabajadores de salud atienden a pacientes con covid-19 en una unidad de cuidados intensivos en Wuhan, China, en febrero de 2020 (China Daily vía Reuters).</a:t>
            </a:r>
            <a:endParaRPr b="1" sz="1200">
              <a:solidFill>
                <a:schemeClr val="lt1"/>
              </a:solidFill>
              <a:latin typeface="Cairo"/>
              <a:ea typeface="Cairo"/>
              <a:cs typeface="Cairo"/>
              <a:sym typeface="Cai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pic>
        <p:nvPicPr>
          <p:cNvPr id="1652" name="Google Shape;1652;p53"/>
          <p:cNvPicPr preferRelativeResize="0"/>
          <p:nvPr/>
        </p:nvPicPr>
        <p:blipFill rotWithShape="1">
          <a:blip r:embed="rId3">
            <a:alphaModFix/>
          </a:blip>
          <a:srcRect b="7813" l="0" r="0" t="7813"/>
          <a:stretch/>
        </p:blipFill>
        <p:spPr>
          <a:xfrm>
            <a:off x="0" y="0"/>
            <a:ext cx="9144001" cy="5143500"/>
          </a:xfrm>
          <a:prstGeom prst="rect">
            <a:avLst/>
          </a:prstGeom>
          <a:noFill/>
          <a:ln>
            <a:noFill/>
          </a:ln>
        </p:spPr>
      </p:pic>
      <p:grpSp>
        <p:nvGrpSpPr>
          <p:cNvPr id="1653" name="Google Shape;1653;p53"/>
          <p:cNvGrpSpPr/>
          <p:nvPr/>
        </p:nvGrpSpPr>
        <p:grpSpPr>
          <a:xfrm flipH="1">
            <a:off x="7978844" y="381093"/>
            <a:ext cx="1008125" cy="475474"/>
            <a:chOff x="4963200" y="1490625"/>
            <a:chExt cx="407900" cy="192375"/>
          </a:xfrm>
        </p:grpSpPr>
        <p:sp>
          <p:nvSpPr>
            <p:cNvPr id="1654" name="Google Shape;1654;p53"/>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53"/>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53"/>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53"/>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53"/>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9" name="Google Shape;1659;p53"/>
          <p:cNvGrpSpPr/>
          <p:nvPr/>
        </p:nvGrpSpPr>
        <p:grpSpPr>
          <a:xfrm>
            <a:off x="7978493" y="4366343"/>
            <a:ext cx="1008125" cy="475474"/>
            <a:chOff x="4963200" y="1490625"/>
            <a:chExt cx="407900" cy="192375"/>
          </a:xfrm>
        </p:grpSpPr>
        <p:sp>
          <p:nvSpPr>
            <p:cNvPr id="1660" name="Google Shape;1660;p53"/>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53"/>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53"/>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53"/>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53"/>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53"/>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6" name="Google Shape;1666;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667" name="Google Shape;1667;p53"/>
          <p:cNvGrpSpPr/>
          <p:nvPr/>
        </p:nvGrpSpPr>
        <p:grpSpPr>
          <a:xfrm rot="5400000">
            <a:off x="1402262" y="4042883"/>
            <a:ext cx="109780" cy="1488120"/>
            <a:chOff x="281175" y="870975"/>
            <a:chExt cx="109769" cy="1626361"/>
          </a:xfrm>
        </p:grpSpPr>
        <p:sp>
          <p:nvSpPr>
            <p:cNvPr id="1668" name="Google Shape;1668;p53"/>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53"/>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53"/>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53"/>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53"/>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53"/>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53"/>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53"/>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53"/>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53"/>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8" name="Google Shape;1678;p53"/>
          <p:cNvSpPr/>
          <p:nvPr/>
        </p:nvSpPr>
        <p:spPr>
          <a:xfrm>
            <a:off x="99500" y="101050"/>
            <a:ext cx="5655300" cy="5547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iro"/>
                <a:ea typeface="Cairo"/>
                <a:cs typeface="Cairo"/>
                <a:sym typeface="Cairo"/>
              </a:rPr>
              <a:t>Trabajadores de salud atienden a pacientes con covid-19 en una unidad de cuidados intensivos en Wuhan, China, en febrero de 2020 (China Daily vía Reuters).</a:t>
            </a:r>
            <a:endParaRPr b="1" sz="1200">
              <a:solidFill>
                <a:schemeClr val="lt1"/>
              </a:solidFill>
              <a:latin typeface="Cairo"/>
              <a:ea typeface="Cairo"/>
              <a:cs typeface="Cairo"/>
              <a:sym typeface="Cairo"/>
            </a:endParaRPr>
          </a:p>
        </p:txBody>
      </p:sp>
      <p:sp>
        <p:nvSpPr>
          <p:cNvPr id="1679" name="Google Shape;1679;p53"/>
          <p:cNvSpPr/>
          <p:nvPr/>
        </p:nvSpPr>
        <p:spPr>
          <a:xfrm>
            <a:off x="713100" y="1043100"/>
            <a:ext cx="7471200" cy="37986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53"/>
          <p:cNvSpPr txBox="1"/>
          <p:nvPr>
            <p:ph type="title"/>
          </p:nvPr>
        </p:nvSpPr>
        <p:spPr>
          <a:xfrm>
            <a:off x="713100" y="1133369"/>
            <a:ext cx="7471200" cy="69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chemeClr val="lt1"/>
                </a:solidFill>
              </a:rPr>
              <a:t>“</a:t>
            </a:r>
            <a:r>
              <a:rPr lang="en" sz="2700">
                <a:solidFill>
                  <a:schemeClr val="lt1"/>
                </a:solidFill>
              </a:rPr>
              <a:t>Era</a:t>
            </a:r>
            <a:r>
              <a:rPr lang="en" sz="2700">
                <a:solidFill>
                  <a:schemeClr val="lt1"/>
                </a:solidFill>
              </a:rPr>
              <a:t> de las pandemias”</a:t>
            </a:r>
            <a:endParaRPr sz="2700">
              <a:solidFill>
                <a:schemeClr val="lt1"/>
              </a:solidFill>
            </a:endParaRPr>
          </a:p>
        </p:txBody>
      </p:sp>
      <p:sp>
        <p:nvSpPr>
          <p:cNvPr id="1681" name="Google Shape;1681;p53"/>
          <p:cNvSpPr txBox="1"/>
          <p:nvPr>
            <p:ph idx="1" type="subTitle"/>
          </p:nvPr>
        </p:nvSpPr>
        <p:spPr>
          <a:xfrm>
            <a:off x="1179600" y="1826075"/>
            <a:ext cx="6538200" cy="277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Hemos llegado a un punto en que la degradación de la naturaleza es de tal nivel que la Plataforma Intergubernamental sobre Diversidad Biológica y Servicios de los Ecosistemas (IPBES), conocido como el “IPCC para la diversidad biológica”, ha advertido la necesidad de escapar de la “era de las pandemias” (IPBES, 2020, p. 11) disminuyendo las actividades humanas de alto riesgo pandémico que son las mismas que impulsan el cambio climático y la pérdida de biodiversidad. </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pic>
        <p:nvPicPr>
          <p:cNvPr id="1686" name="Google Shape;1686;p54"/>
          <p:cNvPicPr preferRelativeResize="0"/>
          <p:nvPr/>
        </p:nvPicPr>
        <p:blipFill>
          <a:blip r:embed="rId4">
            <a:alphaModFix/>
          </a:blip>
          <a:stretch>
            <a:fillRect/>
          </a:stretch>
        </p:blipFill>
        <p:spPr>
          <a:xfrm>
            <a:off x="0" y="0"/>
            <a:ext cx="9144000" cy="5143500"/>
          </a:xfrm>
          <a:prstGeom prst="rect">
            <a:avLst/>
          </a:prstGeom>
          <a:noFill/>
          <a:ln>
            <a:noFill/>
          </a:ln>
        </p:spPr>
      </p:pic>
      <p:sp>
        <p:nvSpPr>
          <p:cNvPr id="1687" name="Google Shape;1687;p54"/>
          <p:cNvSpPr/>
          <p:nvPr/>
        </p:nvSpPr>
        <p:spPr>
          <a:xfrm>
            <a:off x="1109900" y="455850"/>
            <a:ext cx="7136400" cy="42450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54"/>
          <p:cNvSpPr txBox="1"/>
          <p:nvPr>
            <p:ph type="title"/>
          </p:nvPr>
        </p:nvSpPr>
        <p:spPr>
          <a:xfrm>
            <a:off x="1522355" y="577586"/>
            <a:ext cx="6311700" cy="110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sz="3100">
                <a:solidFill>
                  <a:schemeClr val="lt1"/>
                </a:solidFill>
              </a:rPr>
              <a:t>One Health</a:t>
            </a:r>
            <a:r>
              <a:rPr i="1" lang="en" sz="3100">
                <a:solidFill>
                  <a:schemeClr val="lt1"/>
                </a:solidFill>
              </a:rPr>
              <a:t> </a:t>
            </a:r>
            <a:r>
              <a:rPr lang="en" sz="3100">
                <a:solidFill>
                  <a:schemeClr val="lt1"/>
                </a:solidFill>
              </a:rPr>
              <a:t>(Una salud)</a:t>
            </a:r>
            <a:endParaRPr sz="3100">
              <a:solidFill>
                <a:schemeClr val="lt1"/>
              </a:solidFill>
            </a:endParaRPr>
          </a:p>
        </p:txBody>
      </p:sp>
      <p:sp>
        <p:nvSpPr>
          <p:cNvPr id="1689" name="Google Shape;1689;p54"/>
          <p:cNvSpPr txBox="1"/>
          <p:nvPr>
            <p:ph idx="1" type="subTitle"/>
          </p:nvPr>
        </p:nvSpPr>
        <p:spPr>
          <a:xfrm>
            <a:off x="1522350" y="1716150"/>
            <a:ext cx="6311700" cy="265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La salud humana y la sanidad animal son interdependientes y están vinculadas a los ecosistemas en los cuales coexisten. </a:t>
            </a:r>
            <a:endParaRPr b="1">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b="1" lang="en">
                <a:solidFill>
                  <a:schemeClr val="lt1"/>
                </a:solidFill>
              </a:rPr>
              <a:t>Enfermedades zoonóticas</a:t>
            </a:r>
            <a:r>
              <a:rPr lang="en">
                <a:solidFill>
                  <a:schemeClr val="lt1"/>
                </a:solidFill>
              </a:rPr>
              <a:t>: Se estima que existen 1,7 millones de virus actualmente “no descubiertos” en mamíferos y aves, de los cuales hasta 827.000 podrían tener capacidad de infectar a las personas (IPBES, 2020, p. 11).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La especie humana y cada persona en particular, son igualmente manifestaciones de la biodiversidad de la Tierra. </a:t>
            </a:r>
            <a:endParaRPr>
              <a:solidFill>
                <a:schemeClr val="lt1"/>
              </a:solidFill>
            </a:endParaRPr>
          </a:p>
        </p:txBody>
      </p:sp>
      <p:grpSp>
        <p:nvGrpSpPr>
          <p:cNvPr id="1690" name="Google Shape;1690;p54"/>
          <p:cNvGrpSpPr/>
          <p:nvPr/>
        </p:nvGrpSpPr>
        <p:grpSpPr>
          <a:xfrm>
            <a:off x="158006" y="304093"/>
            <a:ext cx="1008125" cy="475474"/>
            <a:chOff x="4963200" y="1490625"/>
            <a:chExt cx="407900" cy="192375"/>
          </a:xfrm>
        </p:grpSpPr>
        <p:sp>
          <p:nvSpPr>
            <p:cNvPr id="1691" name="Google Shape;1691;p54"/>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54"/>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54"/>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54"/>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54"/>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54"/>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7" name="Google Shape;1697;p54"/>
          <p:cNvGrpSpPr/>
          <p:nvPr/>
        </p:nvGrpSpPr>
        <p:grpSpPr>
          <a:xfrm>
            <a:off x="8246383" y="4366348"/>
            <a:ext cx="740306" cy="475474"/>
            <a:chOff x="5783375" y="522575"/>
            <a:chExt cx="299525" cy="192375"/>
          </a:xfrm>
        </p:grpSpPr>
        <p:sp>
          <p:nvSpPr>
            <p:cNvPr id="1698" name="Google Shape;1698;p54"/>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54"/>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54"/>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54"/>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54"/>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3" name="Google Shape;1703;p54"/>
          <p:cNvGrpSpPr/>
          <p:nvPr/>
        </p:nvGrpSpPr>
        <p:grpSpPr>
          <a:xfrm>
            <a:off x="158187" y="3353708"/>
            <a:ext cx="109780" cy="1488120"/>
            <a:chOff x="281175" y="870975"/>
            <a:chExt cx="109769" cy="1626361"/>
          </a:xfrm>
        </p:grpSpPr>
        <p:sp>
          <p:nvSpPr>
            <p:cNvPr id="1704" name="Google Shape;1704;p5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5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5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5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5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5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5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5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5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5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4" name="Google Shape;1714;p54"/>
          <p:cNvGrpSpPr/>
          <p:nvPr/>
        </p:nvGrpSpPr>
        <p:grpSpPr>
          <a:xfrm>
            <a:off x="8877012" y="304108"/>
            <a:ext cx="109780" cy="1488120"/>
            <a:chOff x="281175" y="870975"/>
            <a:chExt cx="109769" cy="1626361"/>
          </a:xfrm>
        </p:grpSpPr>
        <p:sp>
          <p:nvSpPr>
            <p:cNvPr id="1715" name="Google Shape;1715;p5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5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5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5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5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5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5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5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5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5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5" name="Google Shape;1725;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55"/>
          <p:cNvSpPr txBox="1"/>
          <p:nvPr>
            <p:ph type="title"/>
          </p:nvPr>
        </p:nvSpPr>
        <p:spPr>
          <a:xfrm>
            <a:off x="720000" y="787175"/>
            <a:ext cx="3502500" cy="1170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t>Marco Normativo Sobre Biodiversidad</a:t>
            </a:r>
            <a:endParaRPr sz="2600"/>
          </a:p>
        </p:txBody>
      </p:sp>
      <p:sp>
        <p:nvSpPr>
          <p:cNvPr id="1731" name="Google Shape;1731;p55"/>
          <p:cNvSpPr txBox="1"/>
          <p:nvPr>
            <p:ph idx="1" type="body"/>
          </p:nvPr>
        </p:nvSpPr>
        <p:spPr>
          <a:xfrm>
            <a:off x="720000" y="1987500"/>
            <a:ext cx="3502500" cy="26166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AutoNum type="arabicPeriod"/>
            </a:pPr>
            <a:r>
              <a:rPr lang="en"/>
              <a:t>Convención sobre Diversidad Biológica (1992).</a:t>
            </a:r>
            <a:endParaRPr/>
          </a:p>
          <a:p>
            <a:pPr indent="-317500" lvl="0" marL="457200" rtl="0" algn="l">
              <a:spcBef>
                <a:spcPts val="1000"/>
              </a:spcBef>
              <a:spcAft>
                <a:spcPts val="0"/>
              </a:spcAft>
              <a:buSzPts val="1400"/>
              <a:buAutoNum type="arabicPeriod"/>
            </a:pPr>
            <a:r>
              <a:rPr lang="en"/>
              <a:t>Ley N° 21.600 que crea el Servicio de Biodiversidad y Áreas Protegidas y el Sistema Nacional de Áreas Protegidas (2023).</a:t>
            </a:r>
            <a:endParaRPr/>
          </a:p>
        </p:txBody>
      </p:sp>
      <p:pic>
        <p:nvPicPr>
          <p:cNvPr id="1732" name="Google Shape;1732;p55"/>
          <p:cNvPicPr preferRelativeResize="0"/>
          <p:nvPr/>
        </p:nvPicPr>
        <p:blipFill rotWithShape="1">
          <a:blip r:embed="rId3">
            <a:alphaModFix/>
          </a:blip>
          <a:srcRect b="891" l="7683" r="29025" t="0"/>
          <a:stretch/>
        </p:blipFill>
        <p:spPr>
          <a:xfrm>
            <a:off x="4585875" y="539400"/>
            <a:ext cx="3858900" cy="4028700"/>
          </a:xfrm>
          <a:prstGeom prst="roundRect">
            <a:avLst>
              <a:gd fmla="val 0" name="adj"/>
            </a:avLst>
          </a:prstGeom>
          <a:noFill/>
          <a:ln cap="flat" cmpd="sng" w="9525">
            <a:solidFill>
              <a:schemeClr val="dk1"/>
            </a:solidFill>
            <a:prstDash val="solid"/>
            <a:round/>
            <a:headEnd len="sm" w="sm" type="none"/>
            <a:tailEnd len="sm" w="sm" type="none"/>
          </a:ln>
        </p:spPr>
      </p:pic>
      <p:grpSp>
        <p:nvGrpSpPr>
          <p:cNvPr id="1733" name="Google Shape;1733;p55"/>
          <p:cNvGrpSpPr/>
          <p:nvPr/>
        </p:nvGrpSpPr>
        <p:grpSpPr>
          <a:xfrm>
            <a:off x="7980143" y="4366286"/>
            <a:ext cx="1006642" cy="475497"/>
            <a:chOff x="5633625" y="2791375"/>
            <a:chExt cx="407300" cy="192400"/>
          </a:xfrm>
        </p:grpSpPr>
        <p:sp>
          <p:nvSpPr>
            <p:cNvPr id="1734" name="Google Shape;1734;p55"/>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55"/>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55"/>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55"/>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55"/>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55"/>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0" name="Google Shape;1740;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p56"/>
          <p:cNvSpPr/>
          <p:nvPr/>
        </p:nvSpPr>
        <p:spPr>
          <a:xfrm>
            <a:off x="1706150" y="876550"/>
            <a:ext cx="1203900" cy="11943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56"/>
          <p:cNvSpPr txBox="1"/>
          <p:nvPr>
            <p:ph idx="2" type="title"/>
          </p:nvPr>
        </p:nvSpPr>
        <p:spPr>
          <a:xfrm flipH="1">
            <a:off x="1682150" y="1052800"/>
            <a:ext cx="1251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02.</a:t>
            </a:r>
            <a:endParaRPr>
              <a:solidFill>
                <a:schemeClr val="lt1"/>
              </a:solidFill>
            </a:endParaRPr>
          </a:p>
        </p:txBody>
      </p:sp>
      <p:sp>
        <p:nvSpPr>
          <p:cNvPr id="1747" name="Google Shape;1747;p56"/>
          <p:cNvSpPr txBox="1"/>
          <p:nvPr>
            <p:ph type="title"/>
          </p:nvPr>
        </p:nvSpPr>
        <p:spPr>
          <a:xfrm flipH="1">
            <a:off x="3230650" y="807850"/>
            <a:ext cx="4870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SBAP</a:t>
            </a:r>
            <a:endParaRPr/>
          </a:p>
        </p:txBody>
      </p:sp>
      <p:sp>
        <p:nvSpPr>
          <p:cNvPr id="1748" name="Google Shape;1748;p56"/>
          <p:cNvSpPr txBox="1"/>
          <p:nvPr>
            <p:ph idx="1" type="subTitle"/>
          </p:nvPr>
        </p:nvSpPr>
        <p:spPr>
          <a:xfrm flipH="1">
            <a:off x="3230650" y="1649650"/>
            <a:ext cx="4231200" cy="48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Servicio de Biodiversidad y Áreas Protegidas</a:t>
            </a:r>
            <a:endParaRPr/>
          </a:p>
        </p:txBody>
      </p:sp>
      <p:pic>
        <p:nvPicPr>
          <p:cNvPr id="1749" name="Google Shape;1749;p56"/>
          <p:cNvPicPr preferRelativeResize="0"/>
          <p:nvPr/>
        </p:nvPicPr>
        <p:blipFill rotWithShape="1">
          <a:blip r:embed="rId3">
            <a:alphaModFix/>
          </a:blip>
          <a:srcRect b="0" l="2070" r="2070" t="0"/>
          <a:stretch/>
        </p:blipFill>
        <p:spPr>
          <a:xfrm>
            <a:off x="713100" y="2571750"/>
            <a:ext cx="7717800" cy="2032500"/>
          </a:xfrm>
          <a:prstGeom prst="roundRect">
            <a:avLst>
              <a:gd fmla="val 0" name="adj"/>
            </a:avLst>
          </a:prstGeom>
          <a:noFill/>
          <a:ln cap="flat" cmpd="sng" w="9525">
            <a:solidFill>
              <a:schemeClr val="dk1"/>
            </a:solidFill>
            <a:prstDash val="solid"/>
            <a:round/>
            <a:headEnd len="sm" w="sm" type="none"/>
            <a:tailEnd len="sm" w="sm" type="none"/>
          </a:ln>
        </p:spPr>
      </p:pic>
      <p:sp>
        <p:nvSpPr>
          <p:cNvPr id="1750" name="Google Shape;1750;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5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Ley N° 21.600: </a:t>
            </a:r>
            <a:r>
              <a:rPr lang="en" sz="2900"/>
              <a:t>Antecedentes Generales: </a:t>
            </a:r>
            <a:endParaRPr sz="2900"/>
          </a:p>
        </p:txBody>
      </p:sp>
      <p:sp>
        <p:nvSpPr>
          <p:cNvPr id="1756" name="Google Shape;1756;p57"/>
          <p:cNvSpPr txBox="1"/>
          <p:nvPr>
            <p:ph idx="2" type="title"/>
          </p:nvPr>
        </p:nvSpPr>
        <p:spPr>
          <a:xfrm flipH="1">
            <a:off x="1246475" y="1160600"/>
            <a:ext cx="4021200" cy="37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Proceso Legislativo:</a:t>
            </a:r>
            <a:endParaRPr/>
          </a:p>
        </p:txBody>
      </p:sp>
      <p:sp>
        <p:nvSpPr>
          <p:cNvPr id="1757" name="Google Shape;1757;p57"/>
          <p:cNvSpPr txBox="1"/>
          <p:nvPr>
            <p:ph idx="3" type="title"/>
          </p:nvPr>
        </p:nvSpPr>
        <p:spPr>
          <a:xfrm flipH="1">
            <a:off x="1246473" y="3383058"/>
            <a:ext cx="4021200" cy="37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Geografía Normativa: </a:t>
            </a:r>
            <a:endParaRPr/>
          </a:p>
        </p:txBody>
      </p:sp>
      <p:sp>
        <p:nvSpPr>
          <p:cNvPr id="1758" name="Google Shape;1758;p57"/>
          <p:cNvSpPr txBox="1"/>
          <p:nvPr>
            <p:ph idx="1" type="subTitle"/>
          </p:nvPr>
        </p:nvSpPr>
        <p:spPr>
          <a:xfrm flipH="1">
            <a:off x="1246473" y="3690251"/>
            <a:ext cx="4021200" cy="1059600"/>
          </a:xfrm>
          <a:prstGeom prst="rect">
            <a:avLst/>
          </a:prstGeom>
        </p:spPr>
        <p:txBody>
          <a:bodyPr anchorCtr="0" anchor="ctr" bIns="91425" lIns="91425" spcFirstLastPara="1" rIns="91425" wrap="square" tIns="91425">
            <a:noAutofit/>
          </a:bodyPr>
          <a:lstStyle/>
          <a:p>
            <a:pPr indent="-298450" lvl="0" marL="457200" rtl="0" algn="l">
              <a:spcBef>
                <a:spcPts val="0"/>
              </a:spcBef>
              <a:spcAft>
                <a:spcPts val="0"/>
              </a:spcAft>
              <a:buSzPts val="1100"/>
              <a:buChar char="●"/>
            </a:pPr>
            <a:r>
              <a:rPr lang="en" sz="1100"/>
              <a:t>Cantidad de título: 6 + Disposiciones Transitorias.</a:t>
            </a:r>
            <a:endParaRPr sz="1100"/>
          </a:p>
          <a:p>
            <a:pPr indent="-298450" lvl="0" marL="457200" rtl="0" algn="l">
              <a:spcBef>
                <a:spcPts val="0"/>
              </a:spcBef>
              <a:spcAft>
                <a:spcPts val="0"/>
              </a:spcAft>
              <a:buSzPts val="1100"/>
              <a:buChar char="●"/>
            </a:pPr>
            <a:r>
              <a:rPr lang="en" sz="1100"/>
              <a:t>Cantidad de artículos: </a:t>
            </a:r>
            <a:r>
              <a:rPr lang="en" sz="1100"/>
              <a:t>154.</a:t>
            </a:r>
            <a:endParaRPr sz="1100"/>
          </a:p>
          <a:p>
            <a:pPr indent="-298450" lvl="0" marL="457200" rtl="0" algn="l">
              <a:spcBef>
                <a:spcPts val="0"/>
              </a:spcBef>
              <a:spcAft>
                <a:spcPts val="0"/>
              </a:spcAft>
              <a:buSzPts val="1100"/>
              <a:buChar char="●"/>
            </a:pPr>
            <a:r>
              <a:rPr lang="en" sz="1100"/>
              <a:t>Cantidad de artículos Transitorios 13.</a:t>
            </a:r>
            <a:endParaRPr sz="1100"/>
          </a:p>
          <a:p>
            <a:pPr indent="-298450" lvl="0" marL="457200" rtl="0" algn="l">
              <a:spcBef>
                <a:spcPts val="0"/>
              </a:spcBef>
              <a:spcAft>
                <a:spcPts val="0"/>
              </a:spcAft>
              <a:buSzPts val="1100"/>
              <a:buChar char="●"/>
            </a:pPr>
            <a:r>
              <a:rPr lang="en" sz="1100"/>
              <a:t>Materias por reglamentar: 12. </a:t>
            </a:r>
            <a:endParaRPr sz="1100"/>
          </a:p>
        </p:txBody>
      </p:sp>
      <p:sp>
        <p:nvSpPr>
          <p:cNvPr id="1759" name="Google Shape;1759;p57"/>
          <p:cNvSpPr txBox="1"/>
          <p:nvPr>
            <p:ph idx="4" type="subTitle"/>
          </p:nvPr>
        </p:nvSpPr>
        <p:spPr>
          <a:xfrm flipH="1">
            <a:off x="1246475" y="1561825"/>
            <a:ext cx="4021200" cy="1668900"/>
          </a:xfrm>
          <a:prstGeom prst="rect">
            <a:avLst/>
          </a:prstGeom>
        </p:spPr>
        <p:txBody>
          <a:bodyPr anchorCtr="0" anchor="ctr" bIns="91425" lIns="91425" spcFirstLastPara="1" rIns="91425" wrap="square" tIns="91425">
            <a:noAutofit/>
          </a:bodyPr>
          <a:lstStyle/>
          <a:p>
            <a:pPr indent="-298450" lvl="0" marL="457200" rtl="0" algn="l">
              <a:spcBef>
                <a:spcPts val="0"/>
              </a:spcBef>
              <a:spcAft>
                <a:spcPts val="0"/>
              </a:spcAft>
              <a:buSzPts val="1100"/>
              <a:buChar char="●"/>
            </a:pPr>
            <a:r>
              <a:rPr lang="en" sz="1100"/>
              <a:t>Boletín N°: 9404-12 </a:t>
            </a:r>
            <a:endParaRPr sz="1100"/>
          </a:p>
          <a:p>
            <a:pPr indent="-298450" lvl="0" marL="457200" rtl="0" algn="l">
              <a:spcBef>
                <a:spcPts val="0"/>
              </a:spcBef>
              <a:spcAft>
                <a:spcPts val="0"/>
              </a:spcAft>
              <a:buSzPts val="1100"/>
              <a:buChar char="●"/>
            </a:pPr>
            <a:r>
              <a:rPr lang="en" sz="1100"/>
              <a:t>Fecha de ingreso: 18 de junio de 2014.</a:t>
            </a:r>
            <a:endParaRPr sz="1100"/>
          </a:p>
          <a:p>
            <a:pPr indent="-298450" lvl="0" marL="457200" rtl="0" algn="l">
              <a:spcBef>
                <a:spcPts val="0"/>
              </a:spcBef>
              <a:spcAft>
                <a:spcPts val="0"/>
              </a:spcAft>
              <a:buSzPts val="1100"/>
              <a:buChar char="●"/>
            </a:pPr>
            <a:r>
              <a:rPr lang="en" sz="1100"/>
              <a:t>Fecha de promulgación: 21 de agosto de 2023.</a:t>
            </a:r>
            <a:endParaRPr sz="1100"/>
          </a:p>
          <a:p>
            <a:pPr indent="-298450" lvl="0" marL="457200" rtl="0" algn="l">
              <a:spcBef>
                <a:spcPts val="0"/>
              </a:spcBef>
              <a:spcAft>
                <a:spcPts val="0"/>
              </a:spcAft>
              <a:buSzPts val="1100"/>
              <a:buChar char="●"/>
            </a:pPr>
            <a:r>
              <a:rPr lang="en" sz="1100"/>
              <a:t>Fecha de publicación: 06 de septiembre de 2023.</a:t>
            </a:r>
            <a:endParaRPr sz="1100"/>
          </a:p>
          <a:p>
            <a:pPr indent="-298450" lvl="0" marL="457200" rtl="0" algn="l">
              <a:spcBef>
                <a:spcPts val="0"/>
              </a:spcBef>
              <a:spcAft>
                <a:spcPts val="0"/>
              </a:spcAft>
              <a:buSzPts val="1100"/>
              <a:buChar char="●"/>
            </a:pPr>
            <a:r>
              <a:rPr lang="en" sz="1100"/>
              <a:t>Autoría: Ministerio Secretaría General de la Presidencia | Ministerio de Agricultura | Ministerio de Bienes Nacionales | Ministerio de Economía, Fomento y </a:t>
            </a:r>
            <a:r>
              <a:rPr lang="en" sz="1100"/>
              <a:t>Turismo</a:t>
            </a:r>
            <a:r>
              <a:rPr lang="en" sz="1100"/>
              <a:t> | Ministerio de Hacienda | Ministerio del Medio Ambiente</a:t>
            </a:r>
            <a:endParaRPr sz="1100"/>
          </a:p>
        </p:txBody>
      </p:sp>
      <p:pic>
        <p:nvPicPr>
          <p:cNvPr id="1760" name="Google Shape;1760;p57"/>
          <p:cNvPicPr preferRelativeResize="0"/>
          <p:nvPr/>
        </p:nvPicPr>
        <p:blipFill rotWithShape="1">
          <a:blip r:embed="rId3">
            <a:alphaModFix/>
          </a:blip>
          <a:srcRect b="10022" l="14054" r="41927" t="28680"/>
          <a:stretch/>
        </p:blipFill>
        <p:spPr>
          <a:xfrm>
            <a:off x="5678100" y="1638025"/>
            <a:ext cx="2745900" cy="2549400"/>
          </a:xfrm>
          <a:prstGeom prst="roundRect">
            <a:avLst>
              <a:gd fmla="val 0" name="adj"/>
            </a:avLst>
          </a:prstGeom>
          <a:noFill/>
          <a:ln cap="flat" cmpd="sng" w="9525">
            <a:solidFill>
              <a:schemeClr val="dk1"/>
            </a:solidFill>
            <a:prstDash val="solid"/>
            <a:round/>
            <a:headEnd len="sm" w="sm" type="none"/>
            <a:tailEnd len="sm" w="sm" type="none"/>
          </a:ln>
        </p:spPr>
      </p:pic>
      <p:sp>
        <p:nvSpPr>
          <p:cNvPr id="1761" name="Google Shape;1761;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40"/>
          <p:cNvSpPr/>
          <p:nvPr/>
        </p:nvSpPr>
        <p:spPr>
          <a:xfrm>
            <a:off x="785400" y="3917450"/>
            <a:ext cx="577200" cy="5727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0"/>
          <p:cNvSpPr/>
          <p:nvPr/>
        </p:nvSpPr>
        <p:spPr>
          <a:xfrm>
            <a:off x="3631200" y="1068263"/>
            <a:ext cx="577200" cy="5727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0"/>
          <p:cNvSpPr/>
          <p:nvPr/>
        </p:nvSpPr>
        <p:spPr>
          <a:xfrm>
            <a:off x="3631200" y="3832100"/>
            <a:ext cx="577200" cy="5727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0"/>
          <p:cNvSpPr txBox="1"/>
          <p:nvPr>
            <p:ph idx="4" type="title"/>
          </p:nvPr>
        </p:nvSpPr>
        <p:spPr>
          <a:xfrm>
            <a:off x="3558900" y="1147463"/>
            <a:ext cx="7218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281" name="Google Shape;1281;p40"/>
          <p:cNvSpPr txBox="1"/>
          <p:nvPr>
            <p:ph idx="7" type="title"/>
          </p:nvPr>
        </p:nvSpPr>
        <p:spPr>
          <a:xfrm>
            <a:off x="713100" y="3993200"/>
            <a:ext cx="7218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282" name="Google Shape;1282;p40"/>
          <p:cNvSpPr txBox="1"/>
          <p:nvPr>
            <p:ph idx="13" type="title"/>
          </p:nvPr>
        </p:nvSpPr>
        <p:spPr>
          <a:xfrm>
            <a:off x="3558900" y="3907838"/>
            <a:ext cx="7218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283" name="Google Shape;1283;p40"/>
          <p:cNvSpPr/>
          <p:nvPr/>
        </p:nvSpPr>
        <p:spPr>
          <a:xfrm>
            <a:off x="785400" y="1068263"/>
            <a:ext cx="577200" cy="5727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0"/>
          <p:cNvSpPr txBox="1"/>
          <p:nvPr>
            <p:ph type="title"/>
          </p:nvPr>
        </p:nvSpPr>
        <p:spPr>
          <a:xfrm>
            <a:off x="1434900" y="936863"/>
            <a:ext cx="2086800" cy="421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Introducción</a:t>
            </a:r>
            <a:endParaRPr/>
          </a:p>
        </p:txBody>
      </p:sp>
      <p:sp>
        <p:nvSpPr>
          <p:cNvPr id="1285" name="Google Shape;1285;p40"/>
          <p:cNvSpPr txBox="1"/>
          <p:nvPr>
            <p:ph idx="9" type="title"/>
          </p:nvPr>
        </p:nvSpPr>
        <p:spPr>
          <a:xfrm>
            <a:off x="4317900" y="3647725"/>
            <a:ext cx="2086800" cy="421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Conclusiones</a:t>
            </a:r>
            <a:endParaRPr/>
          </a:p>
        </p:txBody>
      </p:sp>
      <p:sp>
        <p:nvSpPr>
          <p:cNvPr id="1286" name="Google Shape;1286;p40"/>
          <p:cNvSpPr txBox="1"/>
          <p:nvPr>
            <p:ph idx="14" type="subTitle"/>
          </p:nvPr>
        </p:nvSpPr>
        <p:spPr>
          <a:xfrm>
            <a:off x="4317900" y="4068950"/>
            <a:ext cx="2086800" cy="682800"/>
          </a:xfrm>
          <a:prstGeom prst="rect">
            <a:avLst/>
          </a:prstGeom>
        </p:spPr>
        <p:txBody>
          <a:bodyPr anchorCtr="0" anchor="ctr" bIns="91425" lIns="91425" spcFirstLastPara="1" rIns="91425" wrap="square" tIns="91425">
            <a:noAutofit/>
          </a:bodyPr>
          <a:lstStyle/>
          <a:p>
            <a:pPr indent="-203200" lvl="0" marL="228600" rtl="0" algn="l">
              <a:spcBef>
                <a:spcPts val="0"/>
              </a:spcBef>
              <a:spcAft>
                <a:spcPts val="0"/>
              </a:spcAft>
              <a:buSzPts val="1400"/>
              <a:buChar char="●"/>
            </a:pPr>
            <a:r>
              <a:rPr lang="en" sz="1200"/>
              <a:t>Desafíos.</a:t>
            </a:r>
            <a:endParaRPr sz="1200"/>
          </a:p>
          <a:p>
            <a:pPr indent="-203200" lvl="0" marL="228600" rtl="0" algn="l">
              <a:spcBef>
                <a:spcPts val="0"/>
              </a:spcBef>
              <a:spcAft>
                <a:spcPts val="0"/>
              </a:spcAft>
              <a:buSzPts val="1400"/>
              <a:buChar char="●"/>
            </a:pPr>
            <a:r>
              <a:rPr lang="en" sz="1200"/>
              <a:t>Propuestas de modificación.</a:t>
            </a:r>
            <a:endParaRPr sz="1200"/>
          </a:p>
        </p:txBody>
      </p:sp>
      <p:sp>
        <p:nvSpPr>
          <p:cNvPr id="1287" name="Google Shape;1287;p40"/>
          <p:cNvSpPr txBox="1"/>
          <p:nvPr>
            <p:ph idx="2" type="title"/>
          </p:nvPr>
        </p:nvSpPr>
        <p:spPr>
          <a:xfrm>
            <a:off x="713100" y="1147463"/>
            <a:ext cx="7218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288" name="Google Shape;1288;p40"/>
          <p:cNvSpPr txBox="1"/>
          <p:nvPr>
            <p:ph idx="1" type="subTitle"/>
          </p:nvPr>
        </p:nvSpPr>
        <p:spPr>
          <a:xfrm>
            <a:off x="1434900" y="1358080"/>
            <a:ext cx="2086800" cy="1068600"/>
          </a:xfrm>
          <a:prstGeom prst="rect">
            <a:avLst/>
          </a:prstGeom>
        </p:spPr>
        <p:txBody>
          <a:bodyPr anchorCtr="0" anchor="ctr" bIns="91425" lIns="91425" spcFirstLastPara="1" rIns="91425" wrap="square" tIns="91425">
            <a:noAutofit/>
          </a:bodyPr>
          <a:lstStyle/>
          <a:p>
            <a:pPr indent="-203200" lvl="0" marL="228600" rtl="0" algn="l">
              <a:spcBef>
                <a:spcPts val="0"/>
              </a:spcBef>
              <a:spcAft>
                <a:spcPts val="0"/>
              </a:spcAft>
              <a:buSzPts val="1400"/>
              <a:buChar char="●"/>
            </a:pPr>
            <a:r>
              <a:rPr lang="en" sz="1200"/>
              <a:t>Conceptos Claves: </a:t>
            </a:r>
            <a:r>
              <a:rPr lang="en" sz="1200"/>
              <a:t>Biodiversidad, sexta extinción masiva de especies y </a:t>
            </a:r>
            <a:r>
              <a:rPr i="1" lang="en" sz="1200"/>
              <a:t>One Health.</a:t>
            </a:r>
            <a:endParaRPr i="1" sz="1200"/>
          </a:p>
          <a:p>
            <a:pPr indent="-203200" lvl="0" marL="228600" rtl="0" algn="l">
              <a:spcBef>
                <a:spcPts val="0"/>
              </a:spcBef>
              <a:spcAft>
                <a:spcPts val="0"/>
              </a:spcAft>
              <a:buSzPts val="1400"/>
              <a:buChar char="●"/>
            </a:pPr>
            <a:r>
              <a:rPr lang="en" sz="1200"/>
              <a:t>Marco </a:t>
            </a:r>
            <a:r>
              <a:rPr lang="en" sz="1200"/>
              <a:t>Normativo</a:t>
            </a:r>
            <a:r>
              <a:rPr lang="en" sz="1200"/>
              <a:t>.</a:t>
            </a:r>
            <a:endParaRPr sz="1200"/>
          </a:p>
        </p:txBody>
      </p:sp>
      <p:sp>
        <p:nvSpPr>
          <p:cNvPr id="1289" name="Google Shape;1289;p40"/>
          <p:cNvSpPr txBox="1"/>
          <p:nvPr>
            <p:ph idx="3" type="title"/>
          </p:nvPr>
        </p:nvSpPr>
        <p:spPr>
          <a:xfrm>
            <a:off x="4317900" y="936863"/>
            <a:ext cx="2086800" cy="421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Ley 21.600.</a:t>
            </a:r>
            <a:endParaRPr/>
          </a:p>
        </p:txBody>
      </p:sp>
      <p:sp>
        <p:nvSpPr>
          <p:cNvPr id="1290" name="Google Shape;1290;p40"/>
          <p:cNvSpPr txBox="1"/>
          <p:nvPr>
            <p:ph idx="5" type="subTitle"/>
          </p:nvPr>
        </p:nvSpPr>
        <p:spPr>
          <a:xfrm>
            <a:off x="4317900" y="1281875"/>
            <a:ext cx="2086800" cy="2289600"/>
          </a:xfrm>
          <a:prstGeom prst="rect">
            <a:avLst/>
          </a:prstGeom>
        </p:spPr>
        <p:txBody>
          <a:bodyPr anchorCtr="0" anchor="ctr" bIns="91425" lIns="91425" spcFirstLastPara="1" rIns="91425" wrap="square" tIns="91425">
            <a:noAutofit/>
          </a:bodyPr>
          <a:lstStyle/>
          <a:p>
            <a:pPr indent="-203200" lvl="0" marL="228600" rtl="0" algn="l">
              <a:spcBef>
                <a:spcPts val="0"/>
              </a:spcBef>
              <a:spcAft>
                <a:spcPts val="0"/>
              </a:spcAft>
              <a:buSzPts val="1400"/>
              <a:buChar char="●"/>
            </a:pPr>
            <a:r>
              <a:rPr lang="en" sz="1200"/>
              <a:t>Geografía normativa.</a:t>
            </a:r>
            <a:endParaRPr sz="1200"/>
          </a:p>
          <a:p>
            <a:pPr indent="-203200" lvl="0" marL="228600" rtl="0" algn="l">
              <a:spcBef>
                <a:spcPts val="0"/>
              </a:spcBef>
              <a:spcAft>
                <a:spcPts val="0"/>
              </a:spcAft>
              <a:buSzPts val="1400"/>
              <a:buChar char="●"/>
            </a:pPr>
            <a:r>
              <a:rPr lang="en" sz="1200"/>
              <a:t>Servicio Público SBAP.</a:t>
            </a:r>
            <a:endParaRPr sz="1200"/>
          </a:p>
          <a:p>
            <a:pPr indent="-203200" lvl="0" marL="228600" rtl="0" algn="l">
              <a:spcBef>
                <a:spcPts val="0"/>
              </a:spcBef>
              <a:spcAft>
                <a:spcPts val="0"/>
              </a:spcAft>
              <a:buSzPts val="1400"/>
              <a:buChar char="●"/>
            </a:pPr>
            <a:r>
              <a:rPr lang="en" sz="1200"/>
              <a:t>Instrumentos de Conservación de la Biodiversidad. </a:t>
            </a:r>
            <a:endParaRPr sz="1200"/>
          </a:p>
          <a:p>
            <a:pPr indent="-203200" lvl="0" marL="228600" rtl="0" algn="l">
              <a:spcBef>
                <a:spcPts val="0"/>
              </a:spcBef>
              <a:spcAft>
                <a:spcPts val="0"/>
              </a:spcAft>
              <a:buSzPts val="1400"/>
              <a:buChar char="●"/>
            </a:pPr>
            <a:r>
              <a:rPr lang="en" sz="1200"/>
              <a:t>Sistema </a:t>
            </a:r>
            <a:r>
              <a:rPr lang="en" sz="1200"/>
              <a:t>Nacional de Áreas Protegidas.</a:t>
            </a:r>
            <a:endParaRPr sz="1200"/>
          </a:p>
          <a:p>
            <a:pPr indent="-190500" lvl="0" marL="228600" rtl="0" algn="l">
              <a:spcBef>
                <a:spcPts val="0"/>
              </a:spcBef>
              <a:spcAft>
                <a:spcPts val="0"/>
              </a:spcAft>
              <a:buSzPts val="1200"/>
              <a:buChar char="●"/>
            </a:pPr>
            <a:r>
              <a:rPr lang="en" sz="1200"/>
              <a:t>Cuerpo de Guarda Parque.</a:t>
            </a:r>
            <a:endParaRPr sz="1200"/>
          </a:p>
          <a:p>
            <a:pPr indent="-203200" lvl="0" marL="228600" rtl="0" algn="l">
              <a:spcBef>
                <a:spcPts val="0"/>
              </a:spcBef>
              <a:spcAft>
                <a:spcPts val="0"/>
              </a:spcAft>
              <a:buSzPts val="1400"/>
              <a:buChar char="●"/>
            </a:pPr>
            <a:r>
              <a:rPr lang="en" sz="1200"/>
              <a:t>Fiscalización.</a:t>
            </a:r>
            <a:endParaRPr sz="1200"/>
          </a:p>
          <a:p>
            <a:pPr indent="-190500" lvl="0" marL="228600" rtl="0" algn="l">
              <a:spcBef>
                <a:spcPts val="0"/>
              </a:spcBef>
              <a:spcAft>
                <a:spcPts val="0"/>
              </a:spcAft>
              <a:buSzPts val="1200"/>
              <a:buChar char="●"/>
            </a:pPr>
            <a:r>
              <a:rPr lang="en" sz="1200"/>
              <a:t>Desafío: Remisiones Reglamentarias.</a:t>
            </a:r>
            <a:endParaRPr sz="1200"/>
          </a:p>
        </p:txBody>
      </p:sp>
      <p:sp>
        <p:nvSpPr>
          <p:cNvPr id="1291" name="Google Shape;1291;p40"/>
          <p:cNvSpPr txBox="1"/>
          <p:nvPr>
            <p:ph idx="6" type="title"/>
          </p:nvPr>
        </p:nvSpPr>
        <p:spPr>
          <a:xfrm>
            <a:off x="1434900" y="3519650"/>
            <a:ext cx="2086800" cy="63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Organismos Sectoriales</a:t>
            </a:r>
            <a:endParaRPr/>
          </a:p>
        </p:txBody>
      </p:sp>
      <p:sp>
        <p:nvSpPr>
          <p:cNvPr id="1292" name="Google Shape;1292;p40"/>
          <p:cNvSpPr txBox="1"/>
          <p:nvPr>
            <p:ph idx="8" type="subTitle"/>
          </p:nvPr>
        </p:nvSpPr>
        <p:spPr>
          <a:xfrm>
            <a:off x="1434900" y="4230475"/>
            <a:ext cx="2086800" cy="572700"/>
          </a:xfrm>
          <a:prstGeom prst="rect">
            <a:avLst/>
          </a:prstGeom>
        </p:spPr>
        <p:txBody>
          <a:bodyPr anchorCtr="0" anchor="ctr" bIns="91425" lIns="91425" spcFirstLastPara="1" rIns="91425" wrap="square" tIns="91425">
            <a:noAutofit/>
          </a:bodyPr>
          <a:lstStyle/>
          <a:p>
            <a:pPr indent="-203200" lvl="0" marL="228600" rtl="0" algn="l">
              <a:spcBef>
                <a:spcPts val="0"/>
              </a:spcBef>
              <a:spcAft>
                <a:spcPts val="0"/>
              </a:spcAft>
              <a:buSzPts val="1400"/>
              <a:buChar char="●"/>
            </a:pPr>
            <a:r>
              <a:rPr lang="en" sz="1200"/>
              <a:t>PAS en SEIA. </a:t>
            </a:r>
            <a:endParaRPr sz="1200"/>
          </a:p>
          <a:p>
            <a:pPr indent="-203200" lvl="0" marL="228600" rtl="0" algn="l">
              <a:spcBef>
                <a:spcPts val="0"/>
              </a:spcBef>
              <a:spcAft>
                <a:spcPts val="0"/>
              </a:spcAft>
              <a:buSzPts val="1400"/>
              <a:buChar char="●"/>
            </a:pPr>
            <a:r>
              <a:rPr lang="en" sz="1200"/>
              <a:t>Ejemplos.</a:t>
            </a:r>
            <a:endParaRPr sz="1200"/>
          </a:p>
        </p:txBody>
      </p:sp>
      <p:sp>
        <p:nvSpPr>
          <p:cNvPr id="1293" name="Google Shape;1293;p40"/>
          <p:cNvSpPr txBox="1"/>
          <p:nvPr>
            <p:ph idx="21" type="title"/>
          </p:nvPr>
        </p:nvSpPr>
        <p:spPr>
          <a:xfrm>
            <a:off x="720000" y="2164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Contenidos</a:t>
            </a:r>
            <a:endParaRPr sz="3000">
              <a:solidFill>
                <a:schemeClr val="lt2"/>
              </a:solidFill>
            </a:endParaRPr>
          </a:p>
        </p:txBody>
      </p:sp>
      <p:pic>
        <p:nvPicPr>
          <p:cNvPr id="1294" name="Google Shape;1294;p40"/>
          <p:cNvPicPr preferRelativeResize="0"/>
          <p:nvPr/>
        </p:nvPicPr>
        <p:blipFill rotWithShape="1">
          <a:blip r:embed="rId3">
            <a:alphaModFix/>
          </a:blip>
          <a:srcRect b="1315" l="9282" r="7983" t="1991"/>
          <a:stretch/>
        </p:blipFill>
        <p:spPr>
          <a:xfrm>
            <a:off x="6587300" y="1317875"/>
            <a:ext cx="1866900" cy="3309300"/>
          </a:xfrm>
          <a:prstGeom prst="roundRect">
            <a:avLst>
              <a:gd fmla="val 0" name="adj"/>
            </a:avLst>
          </a:prstGeom>
          <a:noFill/>
          <a:ln cap="flat" cmpd="sng" w="9525">
            <a:solidFill>
              <a:schemeClr val="dk1"/>
            </a:solidFill>
            <a:prstDash val="solid"/>
            <a:round/>
            <a:headEnd len="sm" w="sm" type="none"/>
            <a:tailEnd len="sm" w="sm" type="none"/>
          </a:ln>
        </p:spPr>
      </p:pic>
      <p:grpSp>
        <p:nvGrpSpPr>
          <p:cNvPr id="1295" name="Google Shape;1295;p40"/>
          <p:cNvGrpSpPr/>
          <p:nvPr/>
        </p:nvGrpSpPr>
        <p:grpSpPr>
          <a:xfrm flipH="1" rot="10800000">
            <a:off x="8246496" y="301661"/>
            <a:ext cx="740306" cy="475474"/>
            <a:chOff x="4340375" y="468700"/>
            <a:chExt cx="299525" cy="192375"/>
          </a:xfrm>
        </p:grpSpPr>
        <p:sp>
          <p:nvSpPr>
            <p:cNvPr id="1296" name="Google Shape;1296;p40"/>
            <p:cNvSpPr/>
            <p:nvPr/>
          </p:nvSpPr>
          <p:spPr>
            <a:xfrm>
              <a:off x="4448150"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0"/>
            <p:cNvSpPr/>
            <p:nvPr/>
          </p:nvSpPr>
          <p:spPr>
            <a:xfrm>
              <a:off x="4448150" y="46870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0"/>
            <p:cNvSpPr/>
            <p:nvPr/>
          </p:nvSpPr>
          <p:spPr>
            <a:xfrm>
              <a:off x="4555925" y="5764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0"/>
            <p:cNvSpPr/>
            <p:nvPr/>
          </p:nvSpPr>
          <p:spPr>
            <a:xfrm>
              <a:off x="4340375" y="5764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0" name="Google Shape;1300;p40"/>
          <p:cNvGrpSpPr/>
          <p:nvPr/>
        </p:nvGrpSpPr>
        <p:grpSpPr>
          <a:xfrm>
            <a:off x="7980205" y="4366358"/>
            <a:ext cx="1006601" cy="475478"/>
            <a:chOff x="7980205" y="4366358"/>
            <a:chExt cx="1006601" cy="475478"/>
          </a:xfrm>
        </p:grpSpPr>
        <p:sp>
          <p:nvSpPr>
            <p:cNvPr id="1301" name="Google Shape;1301;p40"/>
            <p:cNvSpPr/>
            <p:nvPr/>
          </p:nvSpPr>
          <p:spPr>
            <a:xfrm>
              <a:off x="8779208"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0"/>
            <p:cNvSpPr/>
            <p:nvPr/>
          </p:nvSpPr>
          <p:spPr>
            <a:xfrm>
              <a:off x="8512853"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0"/>
            <p:cNvSpPr/>
            <p:nvPr/>
          </p:nvSpPr>
          <p:spPr>
            <a:xfrm>
              <a:off x="8512853" y="4366358"/>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0"/>
            <p:cNvSpPr/>
            <p:nvPr/>
          </p:nvSpPr>
          <p:spPr>
            <a:xfrm>
              <a:off x="8246560" y="4632702"/>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0"/>
            <p:cNvSpPr/>
            <p:nvPr/>
          </p:nvSpPr>
          <p:spPr>
            <a:xfrm>
              <a:off x="8246560" y="4366358"/>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0"/>
            <p:cNvSpPr/>
            <p:nvPr/>
          </p:nvSpPr>
          <p:spPr>
            <a:xfrm>
              <a:off x="7980205" y="4632702"/>
              <a:ext cx="207536" cy="209134"/>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7" name="Google Shape;1307;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p58"/>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Geografía Normativa: Títulos</a:t>
            </a:r>
            <a:endParaRPr/>
          </a:p>
        </p:txBody>
      </p:sp>
      <p:sp>
        <p:nvSpPr>
          <p:cNvPr id="1767" name="Google Shape;1767;p58"/>
          <p:cNvSpPr txBox="1"/>
          <p:nvPr/>
        </p:nvSpPr>
        <p:spPr>
          <a:xfrm>
            <a:off x="2473975" y="3351276"/>
            <a:ext cx="5491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Antic Didone"/>
                <a:ea typeface="Antic Didone"/>
                <a:cs typeface="Antic Didone"/>
                <a:sym typeface="Antic Didone"/>
              </a:rPr>
              <a:t>Título V: De la Fiscalización, Infracciones, Sanciones y Reclamaciones (art. 109 a 142).</a:t>
            </a:r>
            <a:endParaRPr b="1" sz="1100">
              <a:solidFill>
                <a:schemeClr val="dk1"/>
              </a:solidFill>
              <a:latin typeface="Antic Didone"/>
              <a:ea typeface="Antic Didone"/>
              <a:cs typeface="Antic Didone"/>
              <a:sym typeface="Antic Didone"/>
            </a:endParaRPr>
          </a:p>
        </p:txBody>
      </p:sp>
      <p:sp>
        <p:nvSpPr>
          <p:cNvPr id="1768" name="Google Shape;1768;p58"/>
          <p:cNvSpPr txBox="1"/>
          <p:nvPr/>
        </p:nvSpPr>
        <p:spPr>
          <a:xfrm>
            <a:off x="2473975" y="2798517"/>
            <a:ext cx="5491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Antic Didone"/>
                <a:ea typeface="Antic Didone"/>
                <a:cs typeface="Antic Didone"/>
                <a:sym typeface="Antic Didone"/>
              </a:rPr>
              <a:t>Título IV: Del Sistema Nacional de Áreas Protegidas (art. 53 a 108</a:t>
            </a:r>
            <a:r>
              <a:rPr b="1" lang="en" sz="1100">
                <a:solidFill>
                  <a:schemeClr val="dk1"/>
                </a:solidFill>
                <a:latin typeface="Antic Didone"/>
                <a:ea typeface="Antic Didone"/>
                <a:cs typeface="Antic Didone"/>
                <a:sym typeface="Antic Didone"/>
              </a:rPr>
              <a:t>).</a:t>
            </a:r>
            <a:endParaRPr b="1" sz="1100">
              <a:solidFill>
                <a:schemeClr val="dk1"/>
              </a:solidFill>
              <a:latin typeface="Antic Didone"/>
              <a:ea typeface="Antic Didone"/>
              <a:cs typeface="Antic Didone"/>
              <a:sym typeface="Antic Didone"/>
            </a:endParaRPr>
          </a:p>
        </p:txBody>
      </p:sp>
      <p:sp>
        <p:nvSpPr>
          <p:cNvPr id="1769" name="Google Shape;1769;p58"/>
          <p:cNvSpPr txBox="1"/>
          <p:nvPr/>
        </p:nvSpPr>
        <p:spPr>
          <a:xfrm>
            <a:off x="2473975" y="1792206"/>
            <a:ext cx="5491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Antic Didone"/>
                <a:ea typeface="Antic Didone"/>
                <a:cs typeface="Antic Didone"/>
                <a:sym typeface="Antic Didone"/>
              </a:rPr>
              <a:t>Título II: Del Servicio de Biodiversidad y Áreas Protegidas (art. 4 a 22).</a:t>
            </a:r>
            <a:endParaRPr b="1" sz="1100">
              <a:solidFill>
                <a:schemeClr val="dk1"/>
              </a:solidFill>
              <a:latin typeface="Antic Didone"/>
              <a:ea typeface="Antic Didone"/>
              <a:cs typeface="Antic Didone"/>
              <a:sym typeface="Antic Didone"/>
            </a:endParaRPr>
          </a:p>
        </p:txBody>
      </p:sp>
      <p:sp>
        <p:nvSpPr>
          <p:cNvPr id="1770" name="Google Shape;1770;p58"/>
          <p:cNvSpPr txBox="1"/>
          <p:nvPr/>
        </p:nvSpPr>
        <p:spPr>
          <a:xfrm>
            <a:off x="2473975" y="1320675"/>
            <a:ext cx="5491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Antic Didone"/>
                <a:ea typeface="Antic Didone"/>
                <a:cs typeface="Antic Didone"/>
                <a:sym typeface="Antic Didone"/>
              </a:rPr>
              <a:t>Título I: Disposiciones Generales (art. 1 a 3).</a:t>
            </a:r>
            <a:endParaRPr b="1" sz="1100">
              <a:solidFill>
                <a:schemeClr val="dk1"/>
              </a:solidFill>
              <a:latin typeface="Antic Didone"/>
              <a:ea typeface="Antic Didone"/>
              <a:cs typeface="Antic Didone"/>
              <a:sym typeface="Antic Didone"/>
            </a:endParaRPr>
          </a:p>
        </p:txBody>
      </p:sp>
      <p:cxnSp>
        <p:nvCxnSpPr>
          <p:cNvPr id="1771" name="Google Shape;1771;p58"/>
          <p:cNvCxnSpPr>
            <a:stCxn id="1772" idx="3"/>
            <a:endCxn id="1770" idx="1"/>
          </p:cNvCxnSpPr>
          <p:nvPr/>
        </p:nvCxnSpPr>
        <p:spPr>
          <a:xfrm flipH="1" rot="10800000">
            <a:off x="1732975" y="1526525"/>
            <a:ext cx="741000" cy="1477800"/>
          </a:xfrm>
          <a:prstGeom prst="bentConnector3">
            <a:avLst>
              <a:gd fmla="val 50000" name="adj1"/>
            </a:avLst>
          </a:prstGeom>
          <a:noFill/>
          <a:ln cap="flat" cmpd="sng" w="9525">
            <a:solidFill>
              <a:schemeClr val="dk1"/>
            </a:solidFill>
            <a:prstDash val="solid"/>
            <a:round/>
            <a:headEnd len="med" w="med" type="none"/>
            <a:tailEnd len="med" w="med" type="diamond"/>
          </a:ln>
        </p:spPr>
      </p:cxnSp>
      <p:cxnSp>
        <p:nvCxnSpPr>
          <p:cNvPr id="1773" name="Google Shape;1773;p58"/>
          <p:cNvCxnSpPr>
            <a:stCxn id="1772" idx="3"/>
            <a:endCxn id="1768" idx="1"/>
          </p:cNvCxnSpPr>
          <p:nvPr/>
        </p:nvCxnSpPr>
        <p:spPr>
          <a:xfrm>
            <a:off x="1732975" y="3004325"/>
            <a:ext cx="741000" cy="6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772" name="Google Shape;1772;p58"/>
          <p:cNvSpPr txBox="1"/>
          <p:nvPr/>
        </p:nvSpPr>
        <p:spPr>
          <a:xfrm>
            <a:off x="384175" y="1608125"/>
            <a:ext cx="1348800" cy="27924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lt1"/>
                </a:solidFill>
                <a:latin typeface="Antic Didone"/>
                <a:ea typeface="Antic Didone"/>
                <a:cs typeface="Antic Didone"/>
                <a:sym typeface="Antic Didone"/>
              </a:rPr>
              <a:t>Ley N° 21.600 que crea el Servicio de Biodiversidad y Áreas Protegidas y el Sistema Nacional de Áreas Protegidas (2023): </a:t>
            </a:r>
            <a:endParaRPr b="1" sz="1300">
              <a:solidFill>
                <a:schemeClr val="lt1"/>
              </a:solidFill>
              <a:latin typeface="Antic Didone"/>
              <a:ea typeface="Antic Didone"/>
              <a:cs typeface="Antic Didone"/>
              <a:sym typeface="Antic Didone"/>
            </a:endParaRPr>
          </a:p>
          <a:p>
            <a:pPr indent="0" lvl="0" marL="0" rtl="0" algn="ctr">
              <a:spcBef>
                <a:spcPts val="1000"/>
              </a:spcBef>
              <a:spcAft>
                <a:spcPts val="0"/>
              </a:spcAft>
              <a:buNone/>
            </a:pPr>
            <a:r>
              <a:rPr b="1" lang="en" sz="1300">
                <a:solidFill>
                  <a:schemeClr val="lt1"/>
                </a:solidFill>
                <a:latin typeface="Antic Didone"/>
                <a:ea typeface="Antic Didone"/>
                <a:cs typeface="Antic Didone"/>
                <a:sym typeface="Antic Didone"/>
              </a:rPr>
              <a:t>Títulos</a:t>
            </a:r>
            <a:endParaRPr b="1" sz="1300">
              <a:solidFill>
                <a:schemeClr val="lt1"/>
              </a:solidFill>
              <a:latin typeface="Antic Didone"/>
              <a:ea typeface="Antic Didone"/>
              <a:cs typeface="Antic Didone"/>
              <a:sym typeface="Antic Didone"/>
            </a:endParaRPr>
          </a:p>
        </p:txBody>
      </p:sp>
      <p:cxnSp>
        <p:nvCxnSpPr>
          <p:cNvPr id="1774" name="Google Shape;1774;p58"/>
          <p:cNvCxnSpPr>
            <a:stCxn id="1772" idx="3"/>
            <a:endCxn id="1767" idx="1"/>
          </p:cNvCxnSpPr>
          <p:nvPr/>
        </p:nvCxnSpPr>
        <p:spPr>
          <a:xfrm>
            <a:off x="1732975" y="3004325"/>
            <a:ext cx="741000" cy="552900"/>
          </a:xfrm>
          <a:prstGeom prst="bentConnector3">
            <a:avLst>
              <a:gd fmla="val 50000" name="adj1"/>
            </a:avLst>
          </a:prstGeom>
          <a:noFill/>
          <a:ln cap="flat" cmpd="sng" w="9525">
            <a:solidFill>
              <a:schemeClr val="dk1"/>
            </a:solidFill>
            <a:prstDash val="solid"/>
            <a:round/>
            <a:headEnd len="med" w="med" type="none"/>
            <a:tailEnd len="med" w="med" type="diamond"/>
          </a:ln>
        </p:spPr>
      </p:cxnSp>
      <p:cxnSp>
        <p:nvCxnSpPr>
          <p:cNvPr id="1775" name="Google Shape;1775;p58"/>
          <p:cNvCxnSpPr>
            <a:stCxn id="1772" idx="3"/>
            <a:endCxn id="1769" idx="1"/>
          </p:cNvCxnSpPr>
          <p:nvPr/>
        </p:nvCxnSpPr>
        <p:spPr>
          <a:xfrm flipH="1" rot="10800000">
            <a:off x="1732975" y="1998125"/>
            <a:ext cx="741000" cy="10062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776" name="Google Shape;1776;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77" name="Google Shape;1777;p58"/>
          <p:cNvSpPr txBox="1"/>
          <p:nvPr/>
        </p:nvSpPr>
        <p:spPr>
          <a:xfrm>
            <a:off x="2473975" y="2291686"/>
            <a:ext cx="5491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Antic Didone"/>
                <a:ea typeface="Antic Didone"/>
                <a:cs typeface="Antic Didone"/>
                <a:sym typeface="Antic Didone"/>
              </a:rPr>
              <a:t>Título III: Instrumentos de Conservación de la Biodiversidad (art. 23 a 52).</a:t>
            </a:r>
            <a:endParaRPr b="1" sz="1100">
              <a:solidFill>
                <a:schemeClr val="dk1"/>
              </a:solidFill>
              <a:latin typeface="Antic Didone"/>
              <a:ea typeface="Antic Didone"/>
              <a:cs typeface="Antic Didone"/>
              <a:sym typeface="Antic Didone"/>
            </a:endParaRPr>
          </a:p>
        </p:txBody>
      </p:sp>
      <p:cxnSp>
        <p:nvCxnSpPr>
          <p:cNvPr id="1778" name="Google Shape;1778;p58"/>
          <p:cNvCxnSpPr>
            <a:stCxn id="1772" idx="3"/>
            <a:endCxn id="1777" idx="1"/>
          </p:cNvCxnSpPr>
          <p:nvPr/>
        </p:nvCxnSpPr>
        <p:spPr>
          <a:xfrm flipH="1" rot="10800000">
            <a:off x="1732975" y="2497625"/>
            <a:ext cx="741000" cy="5067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779" name="Google Shape;1779;p58"/>
          <p:cNvSpPr txBox="1"/>
          <p:nvPr/>
        </p:nvSpPr>
        <p:spPr>
          <a:xfrm>
            <a:off x="2474043" y="4398200"/>
            <a:ext cx="5491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Antic Didone"/>
                <a:ea typeface="Antic Didone"/>
                <a:cs typeface="Antic Didone"/>
                <a:sym typeface="Antic Didone"/>
              </a:rPr>
              <a:t>Disposiciones Transitorias (art. primero transitorio a décimo tercero transitorio).</a:t>
            </a:r>
            <a:endParaRPr b="1" sz="1100">
              <a:solidFill>
                <a:schemeClr val="dk1"/>
              </a:solidFill>
              <a:latin typeface="Antic Didone"/>
              <a:ea typeface="Antic Didone"/>
              <a:cs typeface="Antic Didone"/>
              <a:sym typeface="Antic Didone"/>
            </a:endParaRPr>
          </a:p>
        </p:txBody>
      </p:sp>
      <p:cxnSp>
        <p:nvCxnSpPr>
          <p:cNvPr id="1780" name="Google Shape;1780;p58"/>
          <p:cNvCxnSpPr>
            <a:stCxn id="1772" idx="3"/>
            <a:endCxn id="1779" idx="1"/>
          </p:cNvCxnSpPr>
          <p:nvPr/>
        </p:nvCxnSpPr>
        <p:spPr>
          <a:xfrm>
            <a:off x="1732975" y="3004325"/>
            <a:ext cx="741000" cy="1599600"/>
          </a:xfrm>
          <a:prstGeom prst="bentConnector3">
            <a:avLst>
              <a:gd fmla="val 50005" name="adj1"/>
            </a:avLst>
          </a:prstGeom>
          <a:noFill/>
          <a:ln cap="flat" cmpd="sng" w="9525">
            <a:solidFill>
              <a:schemeClr val="dk1"/>
            </a:solidFill>
            <a:prstDash val="solid"/>
            <a:round/>
            <a:headEnd len="med" w="med" type="none"/>
            <a:tailEnd len="med" w="med" type="diamond"/>
          </a:ln>
        </p:spPr>
      </p:cxnSp>
      <p:sp>
        <p:nvSpPr>
          <p:cNvPr id="1781" name="Google Shape;1781;p58"/>
          <p:cNvSpPr txBox="1"/>
          <p:nvPr/>
        </p:nvSpPr>
        <p:spPr>
          <a:xfrm>
            <a:off x="2474043" y="3891369"/>
            <a:ext cx="5491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Antic Didone"/>
                <a:ea typeface="Antic Didone"/>
                <a:cs typeface="Antic Didone"/>
                <a:sym typeface="Antic Didone"/>
              </a:rPr>
              <a:t>Título VI: Modificaciones a diversos cuerpos legales (art. 143 a 154).</a:t>
            </a:r>
            <a:endParaRPr b="1" sz="1100">
              <a:solidFill>
                <a:schemeClr val="dk1"/>
              </a:solidFill>
              <a:latin typeface="Antic Didone"/>
              <a:ea typeface="Antic Didone"/>
              <a:cs typeface="Antic Didone"/>
              <a:sym typeface="Antic Didone"/>
            </a:endParaRPr>
          </a:p>
        </p:txBody>
      </p:sp>
      <p:cxnSp>
        <p:nvCxnSpPr>
          <p:cNvPr id="1782" name="Google Shape;1782;p58"/>
          <p:cNvCxnSpPr>
            <a:stCxn id="1772" idx="3"/>
            <a:endCxn id="1781" idx="1"/>
          </p:cNvCxnSpPr>
          <p:nvPr/>
        </p:nvCxnSpPr>
        <p:spPr>
          <a:xfrm>
            <a:off x="1732975" y="3004325"/>
            <a:ext cx="741000" cy="1092900"/>
          </a:xfrm>
          <a:prstGeom prst="bentConnector3">
            <a:avLst>
              <a:gd fmla="val 50005"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graphicFrame>
        <p:nvGraphicFramePr>
          <p:cNvPr id="1787" name="Google Shape;1787;p59"/>
          <p:cNvGraphicFramePr/>
          <p:nvPr/>
        </p:nvGraphicFramePr>
        <p:xfrm>
          <a:off x="1376688" y="1184550"/>
          <a:ext cx="3000000" cy="3000000"/>
        </p:xfrm>
        <a:graphic>
          <a:graphicData uri="http://schemas.openxmlformats.org/drawingml/2006/table">
            <a:tbl>
              <a:tblPr>
                <a:noFill/>
                <a:tableStyleId>{9C74D1D2-4C05-49A2-92DF-8E1B9BBF03AF}</a:tableStyleId>
              </a:tblPr>
              <a:tblGrid>
                <a:gridCol w="2022500"/>
                <a:gridCol w="4368125"/>
              </a:tblGrid>
              <a:tr h="470100">
                <a:tc>
                  <a:txBody>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Título I: Disposiciones Generales (art. 1 a 3).</a:t>
                      </a:r>
                      <a:endParaRPr b="1" sz="1100">
                        <a:solidFill>
                          <a:schemeClr val="lt1"/>
                        </a:solidFill>
                        <a:latin typeface="Antic Didone"/>
                        <a:ea typeface="Antic Didone"/>
                        <a:cs typeface="Antic Didone"/>
                        <a:sym typeface="Antic Didon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t/>
                      </a:r>
                      <a:endParaRPr sz="1000">
                        <a:solidFill>
                          <a:schemeClr val="lt2"/>
                        </a:solidFill>
                        <a:latin typeface="Cairo"/>
                        <a:ea typeface="Cairo"/>
                        <a:cs typeface="Cairo"/>
                        <a:sym typeface="Cairo"/>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96000">
                <a:tc>
                  <a:txBody>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Título II: Del Servicio de Biodiversidad y Áreas Protegidas (art. 4 a 22).</a:t>
                      </a:r>
                      <a:endParaRPr b="1" sz="1100">
                        <a:solidFill>
                          <a:schemeClr val="lt1"/>
                        </a:solidFill>
                        <a:latin typeface="Antic Didone"/>
                        <a:ea typeface="Antic Didone"/>
                        <a:cs typeface="Antic Didone"/>
                        <a:sym typeface="Antic Didon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000">
                          <a:solidFill>
                            <a:schemeClr val="lt2"/>
                          </a:solidFill>
                          <a:latin typeface="Cairo"/>
                          <a:ea typeface="Cairo"/>
                          <a:cs typeface="Cairo"/>
                          <a:sym typeface="Cairo"/>
                        </a:rPr>
                        <a:t>Párrafo 1</a:t>
                      </a:r>
                      <a:r>
                        <a:rPr lang="en" sz="1000">
                          <a:solidFill>
                            <a:schemeClr val="lt2"/>
                          </a:solidFill>
                          <a:latin typeface="Cairo"/>
                          <a:ea typeface="Cairo"/>
                          <a:cs typeface="Cairo"/>
                          <a:sym typeface="Cairo"/>
                        </a:rPr>
                        <a:t>°:</a:t>
                      </a:r>
                      <a:r>
                        <a:rPr lang="en" sz="1000">
                          <a:solidFill>
                            <a:schemeClr val="lt2"/>
                          </a:solidFill>
                          <a:latin typeface="Cairo"/>
                          <a:ea typeface="Cairo"/>
                          <a:cs typeface="Cairo"/>
                          <a:sym typeface="Cairo"/>
                        </a:rPr>
                        <a:t> Normas generale</a:t>
                      </a:r>
                      <a:r>
                        <a:rPr lang="en" sz="1000">
                          <a:solidFill>
                            <a:schemeClr val="lt2"/>
                          </a:solidFill>
                          <a:latin typeface="Cairo"/>
                          <a:ea typeface="Cairo"/>
                          <a:cs typeface="Cairo"/>
                          <a:sym typeface="Cairo"/>
                        </a:rPr>
                        <a:t>s (art. 4 y 5). </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2°: De la organización del Servicio (art. 6 y 7).</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3°: Del patrimonio (art. 10)</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4°: Del régimen del personal (art. 11 al 22)</a:t>
                      </a:r>
                      <a:endParaRPr sz="1000">
                        <a:solidFill>
                          <a:schemeClr val="lt2"/>
                        </a:solidFill>
                        <a:latin typeface="Cairo"/>
                        <a:ea typeface="Cairo"/>
                        <a:cs typeface="Cairo"/>
                        <a:sym typeface="Cairo"/>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96000">
                <a:tc>
                  <a:txBody>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    Título III: Instrumentos de Conservación de la Biodiversidad (art. 23 a 52)</a:t>
                      </a:r>
                      <a:endParaRPr b="1" sz="1100">
                        <a:solidFill>
                          <a:schemeClr val="lt1"/>
                        </a:solidFill>
                        <a:latin typeface="Antic Didone"/>
                        <a:ea typeface="Antic Didone"/>
                        <a:cs typeface="Antic Didone"/>
                        <a:sym typeface="Antic Didon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000">
                          <a:solidFill>
                            <a:schemeClr val="lt2"/>
                          </a:solidFill>
                          <a:latin typeface="Cairo"/>
                          <a:ea typeface="Cairo"/>
                          <a:cs typeface="Cairo"/>
                          <a:sym typeface="Cairo"/>
                        </a:rPr>
                        <a:t>Párrafo 1°: Disposiciones generale</a:t>
                      </a:r>
                      <a:r>
                        <a:rPr lang="en" sz="1000">
                          <a:solidFill>
                            <a:schemeClr val="lt2"/>
                          </a:solidFill>
                          <a:latin typeface="Cairo"/>
                          <a:ea typeface="Cairo"/>
                          <a:cs typeface="Cairo"/>
                          <a:sym typeface="Cairo"/>
                        </a:rPr>
                        <a:t>s (art. 23). </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2°: Sistema de información y monitoreo de la biodiversidad (art. 24 a 27).</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3°: Planificación para la conservación de la biodiversidad (art. 28 y 29). </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4°: Instrumentos para la conservación de ecosistemas (art. 30 a 38). </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5°: Instrumentos para la protección y manejo sustentable de humedales (art. 39 a 41). </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6°: Instrumentos para la conservación de especies y su variabilidad genética (art. 42 a 45). </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7°: Fondo Nacional de la Biodiversidad (art. 46 a 49).</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8°: Instrumentos económicos de conservación de la biodiversidad (art. 50 a 52).</a:t>
                      </a:r>
                      <a:endParaRPr sz="1000">
                        <a:solidFill>
                          <a:schemeClr val="lt2"/>
                        </a:solidFill>
                        <a:latin typeface="Cairo"/>
                        <a:ea typeface="Cairo"/>
                        <a:cs typeface="Cairo"/>
                        <a:sym typeface="Cairo"/>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788" name="Google Shape;1788;p59"/>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Geografía </a:t>
            </a:r>
            <a:r>
              <a:rPr lang="en"/>
              <a:t>Normativa</a:t>
            </a:r>
            <a:r>
              <a:rPr lang="en"/>
              <a:t> 1/3</a:t>
            </a:r>
            <a:endParaRPr/>
          </a:p>
        </p:txBody>
      </p:sp>
      <p:sp>
        <p:nvSpPr>
          <p:cNvPr id="1789" name="Google Shape;1789;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graphicFrame>
        <p:nvGraphicFramePr>
          <p:cNvPr id="1794" name="Google Shape;1794;p60"/>
          <p:cNvGraphicFramePr/>
          <p:nvPr/>
        </p:nvGraphicFramePr>
        <p:xfrm>
          <a:off x="1376688" y="1184550"/>
          <a:ext cx="3000000" cy="3000000"/>
        </p:xfrm>
        <a:graphic>
          <a:graphicData uri="http://schemas.openxmlformats.org/drawingml/2006/table">
            <a:tbl>
              <a:tblPr>
                <a:noFill/>
                <a:tableStyleId>{9C74D1D2-4C05-49A2-92DF-8E1B9BBF03AF}</a:tableStyleId>
              </a:tblPr>
              <a:tblGrid>
                <a:gridCol w="2022500"/>
                <a:gridCol w="4368125"/>
              </a:tblGrid>
              <a:tr h="470100">
                <a:tc>
                  <a:txBody>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Título IV: Del Sistema Nacional de Áreas Protegidas </a:t>
                      </a:r>
                      <a:r>
                        <a:rPr b="1" lang="en" sz="1100">
                          <a:solidFill>
                            <a:schemeClr val="lt1"/>
                          </a:solidFill>
                          <a:latin typeface="Antic Didone"/>
                          <a:ea typeface="Antic Didone"/>
                          <a:cs typeface="Antic Didone"/>
                          <a:sym typeface="Antic Didone"/>
                        </a:rPr>
                        <a:t>(art. 53 a 108)</a:t>
                      </a:r>
                      <a:endParaRPr b="1" sz="1100">
                        <a:solidFill>
                          <a:schemeClr val="lt1"/>
                        </a:solidFill>
                        <a:latin typeface="Antic Didone"/>
                        <a:ea typeface="Antic Didone"/>
                        <a:cs typeface="Antic Didone"/>
                        <a:sym typeface="Antic Didon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000">
                          <a:solidFill>
                            <a:schemeClr val="lt2"/>
                          </a:solidFill>
                          <a:latin typeface="Cairo"/>
                          <a:ea typeface="Cairo"/>
                          <a:cs typeface="Cairo"/>
                          <a:sym typeface="Cairo"/>
                        </a:rPr>
                        <a:t>Párrafo 1º: Del Sistema Nacional de Áreas Protegida</a:t>
                      </a:r>
                      <a:r>
                        <a:rPr b="1" lang="en" sz="1000">
                          <a:solidFill>
                            <a:schemeClr val="lt2"/>
                          </a:solidFill>
                          <a:latin typeface="Cairo"/>
                          <a:ea typeface="Cairo"/>
                          <a:cs typeface="Cairo"/>
                          <a:sym typeface="Cairo"/>
                        </a:rPr>
                        <a:t>s (art. 53 a 55).</a:t>
                      </a:r>
                      <a:endParaRPr b="1" sz="1000">
                        <a:solidFill>
                          <a:schemeClr val="lt2"/>
                        </a:solidFill>
                        <a:latin typeface="Cairo"/>
                        <a:ea typeface="Cairo"/>
                        <a:cs typeface="Cairo"/>
                        <a:sym typeface="Cairo"/>
                      </a:endParaRPr>
                    </a:p>
                    <a:p>
                      <a:pPr indent="0" lvl="0" marL="0" rtl="0" algn="l">
                        <a:spcBef>
                          <a:spcPts val="0"/>
                        </a:spcBef>
                        <a:spcAft>
                          <a:spcPts val="0"/>
                        </a:spcAft>
                        <a:buNone/>
                      </a:pPr>
                      <a:r>
                        <a:rPr b="1" lang="en" sz="1000">
                          <a:solidFill>
                            <a:schemeClr val="lt2"/>
                          </a:solidFill>
                          <a:latin typeface="Cairo"/>
                          <a:ea typeface="Cairo"/>
                          <a:cs typeface="Cairo"/>
                          <a:sym typeface="Cairo"/>
                        </a:rPr>
                        <a:t>Párrafo 2°: Categorías de áreas protegidas (art. 56 a 63).</a:t>
                      </a:r>
                      <a:endParaRPr b="1"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3°: De la creación y modificación de las áreas protegidas del Estado (art. 64 a 66).</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4º: De la administración de las áreas protegidas del Estado (art. 67 a 70). </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5°: Planes de manejo de áreas protegidas (art. 71 a 74). </a:t>
                      </a:r>
                      <a:endParaRPr sz="1000">
                        <a:solidFill>
                          <a:schemeClr val="lt2"/>
                        </a:solidFill>
                        <a:latin typeface="Cairo"/>
                        <a:ea typeface="Cairo"/>
                        <a:cs typeface="Cairo"/>
                        <a:sym typeface="Cairo"/>
                      </a:endParaRPr>
                    </a:p>
                    <a:p>
                      <a:pPr indent="0" lvl="0" marL="0" rtl="0" algn="l">
                        <a:spcBef>
                          <a:spcPts val="0"/>
                        </a:spcBef>
                        <a:spcAft>
                          <a:spcPts val="0"/>
                        </a:spcAft>
                        <a:buNone/>
                      </a:pPr>
                      <a:r>
                        <a:rPr lang="en" sz="1000">
                          <a:solidFill>
                            <a:schemeClr val="lt2"/>
                          </a:solidFill>
                          <a:latin typeface="Cairo"/>
                          <a:ea typeface="Cairo"/>
                          <a:cs typeface="Cairo"/>
                          <a:sym typeface="Cairo"/>
                        </a:rPr>
                        <a:t>Párrafo 6°: De las funciones y atribuciones de los guardaparques dentro de las áreas protegidas del Estado (art. 75 a 78). </a:t>
                      </a:r>
                      <a:endParaRPr sz="1000">
                        <a:solidFill>
                          <a:schemeClr val="lt2"/>
                        </a:solidFill>
                        <a:latin typeface="Cairo"/>
                        <a:ea typeface="Cairo"/>
                        <a:cs typeface="Cairo"/>
                        <a:sym typeface="Cairo"/>
                      </a:endParaRPr>
                    </a:p>
                    <a:p>
                      <a:pPr indent="0" lvl="0" marL="0" rtl="0" algn="l">
                        <a:spcBef>
                          <a:spcPts val="0"/>
                        </a:spcBef>
                        <a:spcAft>
                          <a:spcPts val="0"/>
                        </a:spcAft>
                        <a:buNone/>
                      </a:pPr>
                      <a:r>
                        <a:rPr b="1" lang="en" sz="1000">
                          <a:solidFill>
                            <a:schemeClr val="lt2"/>
                          </a:solidFill>
                          <a:latin typeface="Cairo"/>
                          <a:ea typeface="Cairo"/>
                          <a:cs typeface="Cairo"/>
                          <a:sym typeface="Cairo"/>
                        </a:rPr>
                        <a:t> Párrafo 7º: De las concesiones y permisos en áreas protegidas del Estado (art. 79 a 96). </a:t>
                      </a:r>
                      <a:endParaRPr b="1" sz="1000">
                        <a:solidFill>
                          <a:schemeClr val="lt2"/>
                        </a:solidFill>
                        <a:latin typeface="Cairo"/>
                        <a:ea typeface="Cairo"/>
                        <a:cs typeface="Cairo"/>
                        <a:sym typeface="Cairo"/>
                      </a:endParaRPr>
                    </a:p>
                    <a:p>
                      <a:pPr indent="0" lvl="0" marL="0" rtl="0" algn="l">
                        <a:spcBef>
                          <a:spcPts val="0"/>
                        </a:spcBef>
                        <a:spcAft>
                          <a:spcPts val="0"/>
                        </a:spcAft>
                        <a:buNone/>
                      </a:pPr>
                      <a:r>
                        <a:rPr b="1" lang="en" sz="1000">
                          <a:solidFill>
                            <a:schemeClr val="lt2"/>
                          </a:solidFill>
                          <a:latin typeface="Cairo"/>
                          <a:ea typeface="Cairo"/>
                          <a:cs typeface="Cairo"/>
                          <a:sym typeface="Cairo"/>
                        </a:rPr>
                        <a:t>Párrafo 8°: Áreas protegidas privadas (art. 97 a 105). </a:t>
                      </a:r>
                      <a:endParaRPr b="1" sz="1000">
                        <a:solidFill>
                          <a:schemeClr val="lt2"/>
                        </a:solidFill>
                        <a:latin typeface="Cairo"/>
                        <a:ea typeface="Cairo"/>
                        <a:cs typeface="Cairo"/>
                        <a:sym typeface="Cairo"/>
                      </a:endParaRPr>
                    </a:p>
                    <a:p>
                      <a:pPr indent="0" lvl="0" marL="0" rtl="0" algn="l">
                        <a:spcBef>
                          <a:spcPts val="0"/>
                        </a:spcBef>
                        <a:spcAft>
                          <a:spcPts val="0"/>
                        </a:spcAft>
                        <a:buNone/>
                      </a:pPr>
                      <a:r>
                        <a:rPr b="1" lang="en" sz="1000">
                          <a:solidFill>
                            <a:schemeClr val="lt2"/>
                          </a:solidFill>
                          <a:latin typeface="Cairo"/>
                          <a:ea typeface="Cairo"/>
                          <a:cs typeface="Cairo"/>
                          <a:sym typeface="Cairo"/>
                        </a:rPr>
                        <a:t>Párrafo 9°: Disposiciones comunes a las áreas protegidas (art. 106 a 108). </a:t>
                      </a:r>
                      <a:endParaRPr sz="1000">
                        <a:solidFill>
                          <a:schemeClr val="lt2"/>
                        </a:solidFill>
                        <a:latin typeface="Cairo"/>
                        <a:ea typeface="Cairo"/>
                        <a:cs typeface="Cairo"/>
                        <a:sym typeface="Cairo"/>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96000">
                <a:tc>
                  <a:txBody>
                    <a:bodyPr/>
                    <a:lstStyle/>
                    <a:p>
                      <a:pPr indent="0" lvl="0" marL="0" rtl="0" algn="ctr">
                        <a:spcBef>
                          <a:spcPts val="0"/>
                        </a:spcBef>
                        <a:spcAft>
                          <a:spcPts val="0"/>
                        </a:spcAft>
                        <a:buClr>
                          <a:schemeClr val="lt2"/>
                        </a:buClr>
                        <a:buSzPts val="1100"/>
                        <a:buFont typeface="Arial"/>
                        <a:buNone/>
                      </a:pPr>
                      <a:r>
                        <a:rPr b="1" lang="en" sz="1100">
                          <a:solidFill>
                            <a:schemeClr val="lt1"/>
                          </a:solidFill>
                          <a:latin typeface="Antic Didone"/>
                          <a:ea typeface="Antic Didone"/>
                          <a:cs typeface="Antic Didone"/>
                          <a:sym typeface="Antic Didone"/>
                        </a:rPr>
                        <a:t> Título V: De la Fiscalización, Infracciones, SAnciones y Reclamaciones (art. 109 a 142)</a:t>
                      </a:r>
                      <a:endParaRPr b="1" sz="1100">
                        <a:solidFill>
                          <a:schemeClr val="lt1"/>
                        </a:solidFill>
                        <a:latin typeface="Antic Didone"/>
                        <a:ea typeface="Antic Didone"/>
                        <a:cs typeface="Antic Didone"/>
                        <a:sym typeface="Antic Didon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000"/>
                        <a:t>Párrafo 1°: De la fiscalización (art. 109 a 111). </a:t>
                      </a:r>
                      <a:endParaRPr sz="1000"/>
                    </a:p>
                    <a:p>
                      <a:pPr indent="0" lvl="0" marL="0" rtl="0" algn="l">
                        <a:spcBef>
                          <a:spcPts val="0"/>
                        </a:spcBef>
                        <a:spcAft>
                          <a:spcPts val="0"/>
                        </a:spcAft>
                        <a:buNone/>
                      </a:pPr>
                      <a:r>
                        <a:rPr lang="en" sz="1000"/>
                        <a:t>Párrafo 2º: De las infraccione</a:t>
                      </a:r>
                      <a:r>
                        <a:rPr lang="en" sz="1000"/>
                        <a:t>s (art. 112 a 119). </a:t>
                      </a:r>
                      <a:endParaRPr sz="1000"/>
                    </a:p>
                    <a:p>
                      <a:pPr indent="0" lvl="0" marL="0" rtl="0" algn="l">
                        <a:spcBef>
                          <a:spcPts val="0"/>
                        </a:spcBef>
                        <a:spcAft>
                          <a:spcPts val="0"/>
                        </a:spcAft>
                        <a:buNone/>
                      </a:pPr>
                      <a:r>
                        <a:rPr lang="en" sz="1000"/>
                        <a:t>Párrafo 3°: De las sanciones (art. 120 y 121). </a:t>
                      </a:r>
                      <a:endParaRPr sz="1000"/>
                    </a:p>
                    <a:p>
                      <a:pPr indent="0" lvl="0" marL="0" rtl="0" algn="l">
                        <a:spcBef>
                          <a:spcPts val="0"/>
                        </a:spcBef>
                        <a:spcAft>
                          <a:spcPts val="0"/>
                        </a:spcAft>
                        <a:buNone/>
                      </a:pPr>
                      <a:r>
                        <a:rPr lang="en" sz="1000"/>
                        <a:t>Párrafo 4º: Actos previos al procedimiento sancionatorio (art. 122 a 128). </a:t>
                      </a:r>
                      <a:endParaRPr sz="1000"/>
                    </a:p>
                    <a:p>
                      <a:pPr indent="0" lvl="0" marL="0" rtl="0" algn="l">
                        <a:spcBef>
                          <a:spcPts val="0"/>
                        </a:spcBef>
                        <a:spcAft>
                          <a:spcPts val="0"/>
                        </a:spcAft>
                        <a:buNone/>
                      </a:pPr>
                      <a:r>
                        <a:rPr lang="en" sz="1000"/>
                        <a:t>Párrafo 5°: Del procedimiento sancionador (art. 129 a 133).</a:t>
                      </a:r>
                      <a:endParaRPr sz="1000"/>
                    </a:p>
                    <a:p>
                      <a:pPr indent="0" lvl="0" marL="0" rtl="0" algn="l">
                        <a:spcBef>
                          <a:spcPts val="0"/>
                        </a:spcBef>
                        <a:spcAft>
                          <a:spcPts val="0"/>
                        </a:spcAft>
                        <a:buNone/>
                      </a:pPr>
                      <a:r>
                        <a:rPr lang="en" sz="1000"/>
                        <a:t>Párrafo 6°: De las reclamaciones (art. 134 a 139). </a:t>
                      </a:r>
                      <a:endParaRPr sz="1000"/>
                    </a:p>
                    <a:p>
                      <a:pPr indent="0" lvl="0" marL="0" rtl="0" algn="l">
                        <a:spcBef>
                          <a:spcPts val="0"/>
                        </a:spcBef>
                        <a:spcAft>
                          <a:spcPts val="0"/>
                        </a:spcAft>
                        <a:buNone/>
                      </a:pPr>
                      <a:r>
                        <a:rPr lang="en" sz="1000"/>
                        <a:t> Párrafo 7°: Normas generales (art. 140 a 142).</a:t>
                      </a:r>
                      <a:endParaRPr sz="1000"/>
                    </a:p>
                  </a:txBody>
                  <a:tcPr marT="91425" marB="91425" marR="91425" marL="91425" anchor="ctr">
                    <a:lnL cap="flat" cmpd="sng" w="9525">
                      <a:solidFill>
                        <a:schemeClr val="lt2"/>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795" name="Google Shape;1795;p6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Geografía </a:t>
            </a:r>
            <a:r>
              <a:rPr lang="en"/>
              <a:t>Normativa</a:t>
            </a:r>
            <a:r>
              <a:rPr lang="en"/>
              <a:t> 2/3</a:t>
            </a:r>
            <a:endParaRPr/>
          </a:p>
        </p:txBody>
      </p:sp>
      <p:sp>
        <p:nvSpPr>
          <p:cNvPr id="1796" name="Google Shape;1796;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graphicFrame>
        <p:nvGraphicFramePr>
          <p:cNvPr id="1801" name="Google Shape;1801;p61"/>
          <p:cNvGraphicFramePr/>
          <p:nvPr/>
        </p:nvGraphicFramePr>
        <p:xfrm>
          <a:off x="1376675" y="1802175"/>
          <a:ext cx="3000000" cy="3000000"/>
        </p:xfrm>
        <a:graphic>
          <a:graphicData uri="http://schemas.openxmlformats.org/drawingml/2006/table">
            <a:tbl>
              <a:tblPr>
                <a:noFill/>
                <a:tableStyleId>{9C74D1D2-4C05-49A2-92DF-8E1B9BBF03AF}</a:tableStyleId>
              </a:tblPr>
              <a:tblGrid>
                <a:gridCol w="2022500"/>
                <a:gridCol w="4368125"/>
              </a:tblGrid>
              <a:tr h="470100">
                <a:tc>
                  <a:txBody>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Título VI: Modificaciones a diversos cuerpos legales (art. 143 a 154)</a:t>
                      </a:r>
                      <a:endParaRPr b="1" sz="1100">
                        <a:solidFill>
                          <a:schemeClr val="lt1"/>
                        </a:solidFill>
                        <a:latin typeface="Antic Didone"/>
                        <a:ea typeface="Antic Didone"/>
                        <a:cs typeface="Antic Didone"/>
                        <a:sym typeface="Antic Didon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t/>
                      </a:r>
                      <a:endParaRPr sz="1000">
                        <a:solidFill>
                          <a:schemeClr val="lt2"/>
                        </a:solidFill>
                        <a:latin typeface="Cairo"/>
                        <a:ea typeface="Cairo"/>
                        <a:cs typeface="Cairo"/>
                        <a:sym typeface="Cairo"/>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96000">
                <a:tc>
                  <a:txBody>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Disposiciones Transitorias (art. primero transitorio a décimo tercero transitorio)</a:t>
                      </a:r>
                      <a:endParaRPr b="1" sz="1100">
                        <a:solidFill>
                          <a:schemeClr val="lt1"/>
                        </a:solidFill>
                        <a:latin typeface="Antic Didone"/>
                        <a:ea typeface="Antic Didone"/>
                        <a:cs typeface="Antic Didone"/>
                        <a:sym typeface="Antic Didone"/>
                      </a:endParaRPr>
                    </a:p>
                    <a:p>
                      <a:pPr indent="0" lvl="0" marL="0" rtl="0" algn="l">
                        <a:spcBef>
                          <a:spcPts val="0"/>
                        </a:spcBef>
                        <a:spcAft>
                          <a:spcPts val="0"/>
                        </a:spcAft>
                        <a:buNone/>
                      </a:pPr>
                      <a:r>
                        <a:t/>
                      </a:r>
                      <a:endParaRPr b="1" sz="1100">
                        <a:solidFill>
                          <a:schemeClr val="lt1"/>
                        </a:solidFill>
                        <a:latin typeface="Antic Didone"/>
                        <a:ea typeface="Antic Didone"/>
                        <a:cs typeface="Antic Didone"/>
                        <a:sym typeface="Antic Didone"/>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t/>
                      </a:r>
                      <a:endParaRPr sz="1000"/>
                    </a:p>
                  </a:txBody>
                  <a:tcPr marT="91425" marB="91425" marR="91425" marL="91425" anchor="ctr">
                    <a:lnL cap="flat" cmpd="sng" w="9525">
                      <a:solidFill>
                        <a:schemeClr val="lt2"/>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802" name="Google Shape;1802;p6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Geografía Normativa 3/3</a:t>
            </a:r>
            <a:endParaRPr/>
          </a:p>
        </p:txBody>
      </p:sp>
      <p:sp>
        <p:nvSpPr>
          <p:cNvPr id="1803" name="Google Shape;1803;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pic>
        <p:nvPicPr>
          <p:cNvPr id="1808" name="Google Shape;1808;p62"/>
          <p:cNvPicPr preferRelativeResize="0"/>
          <p:nvPr/>
        </p:nvPicPr>
        <p:blipFill rotWithShape="1">
          <a:blip r:embed="rId4">
            <a:alphaModFix/>
          </a:blip>
          <a:srcRect b="0" l="58172" r="0" t="0"/>
          <a:stretch/>
        </p:blipFill>
        <p:spPr>
          <a:xfrm>
            <a:off x="6377825" y="1317875"/>
            <a:ext cx="2076300" cy="3309300"/>
          </a:xfrm>
          <a:prstGeom prst="roundRect">
            <a:avLst>
              <a:gd fmla="val 0" name="adj"/>
            </a:avLst>
          </a:prstGeom>
          <a:noFill/>
          <a:ln cap="flat" cmpd="sng" w="9525">
            <a:solidFill>
              <a:schemeClr val="dk1"/>
            </a:solidFill>
            <a:prstDash val="solid"/>
            <a:round/>
            <a:headEnd len="sm" w="sm" type="none"/>
            <a:tailEnd len="sm" w="sm" type="none"/>
          </a:ln>
        </p:spPr>
      </p:pic>
      <p:sp>
        <p:nvSpPr>
          <p:cNvPr id="1809" name="Google Shape;1809;p62"/>
          <p:cNvSpPr txBox="1"/>
          <p:nvPr>
            <p:ph type="title"/>
          </p:nvPr>
        </p:nvSpPr>
        <p:spPr>
          <a:xfrm>
            <a:off x="720000" y="184600"/>
            <a:ext cx="7704000" cy="108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Servicio de Biodiversidad y Áreas Protegidas</a:t>
            </a:r>
            <a:endParaRPr/>
          </a:p>
        </p:txBody>
      </p:sp>
      <p:sp>
        <p:nvSpPr>
          <p:cNvPr id="1810" name="Google Shape;1810;p62"/>
          <p:cNvSpPr txBox="1"/>
          <p:nvPr>
            <p:ph idx="6" type="subTitle"/>
          </p:nvPr>
        </p:nvSpPr>
        <p:spPr>
          <a:xfrm>
            <a:off x="560700" y="3917825"/>
            <a:ext cx="2400300" cy="102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SMA</a:t>
            </a:r>
            <a:endParaRPr/>
          </a:p>
          <a:p>
            <a:pPr indent="0" lvl="0" marL="0" rtl="0" algn="l">
              <a:spcBef>
                <a:spcPts val="0"/>
              </a:spcBef>
              <a:spcAft>
                <a:spcPts val="0"/>
              </a:spcAft>
              <a:buClr>
                <a:schemeClr val="lt2"/>
              </a:buClr>
              <a:buSzPts val="1100"/>
              <a:buFont typeface="Arial"/>
              <a:buNone/>
            </a:pPr>
            <a:r>
              <a:rPr lang="en"/>
              <a:t>SEA</a:t>
            </a:r>
            <a:endParaRPr/>
          </a:p>
          <a:p>
            <a:pPr indent="0" lvl="0" marL="0" rtl="0" algn="l">
              <a:spcBef>
                <a:spcPts val="0"/>
              </a:spcBef>
              <a:spcAft>
                <a:spcPts val="0"/>
              </a:spcAft>
              <a:buNone/>
            </a:pPr>
            <a:r>
              <a:rPr lang="en"/>
              <a:t>MA</a:t>
            </a:r>
            <a:endParaRPr/>
          </a:p>
          <a:p>
            <a:pPr indent="0" lvl="0" marL="0" rtl="0" algn="l">
              <a:spcBef>
                <a:spcPts val="0"/>
              </a:spcBef>
              <a:spcAft>
                <a:spcPts val="0"/>
              </a:spcAft>
              <a:buNone/>
            </a:pPr>
            <a:r>
              <a:rPr lang="en"/>
              <a:t>TA</a:t>
            </a:r>
            <a:endParaRPr/>
          </a:p>
        </p:txBody>
      </p:sp>
      <p:sp>
        <p:nvSpPr>
          <p:cNvPr id="1811" name="Google Shape;1811;p62"/>
          <p:cNvSpPr txBox="1"/>
          <p:nvPr>
            <p:ph idx="2" type="title"/>
          </p:nvPr>
        </p:nvSpPr>
        <p:spPr>
          <a:xfrm>
            <a:off x="560712" y="1834625"/>
            <a:ext cx="24003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Sucesora de CONAF</a:t>
            </a:r>
            <a:endParaRPr sz="1600"/>
          </a:p>
        </p:txBody>
      </p:sp>
      <p:sp>
        <p:nvSpPr>
          <p:cNvPr id="1812" name="Google Shape;1812;p62"/>
          <p:cNvSpPr txBox="1"/>
          <p:nvPr>
            <p:ph idx="1" type="subTitle"/>
          </p:nvPr>
        </p:nvSpPr>
        <p:spPr>
          <a:xfrm>
            <a:off x="560700" y="2255825"/>
            <a:ext cx="2400300" cy="72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100"/>
              <a:t>Traspaso de personal guardaparque de la Corporación Nacional Forestal.</a:t>
            </a:r>
            <a:endParaRPr sz="1100"/>
          </a:p>
          <a:p>
            <a:pPr indent="0" lvl="0" marL="0" rtl="0" algn="l">
              <a:spcBef>
                <a:spcPts val="0"/>
              </a:spcBef>
              <a:spcAft>
                <a:spcPts val="0"/>
              </a:spcAft>
              <a:buNone/>
            </a:pPr>
            <a:r>
              <a:rPr lang="en" sz="1100"/>
              <a:t>Sucesora legal: Contratos..</a:t>
            </a:r>
            <a:endParaRPr sz="1100"/>
          </a:p>
        </p:txBody>
      </p:sp>
      <p:sp>
        <p:nvSpPr>
          <p:cNvPr id="1813" name="Google Shape;1813;p62"/>
          <p:cNvSpPr txBox="1"/>
          <p:nvPr>
            <p:ph idx="3" type="title"/>
          </p:nvPr>
        </p:nvSpPr>
        <p:spPr>
          <a:xfrm>
            <a:off x="3183050" y="1834625"/>
            <a:ext cx="24003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Servicio Público</a:t>
            </a:r>
            <a:endParaRPr sz="1600"/>
          </a:p>
        </p:txBody>
      </p:sp>
      <p:sp>
        <p:nvSpPr>
          <p:cNvPr id="1814" name="Google Shape;1814;p62"/>
          <p:cNvSpPr txBox="1"/>
          <p:nvPr>
            <p:ph idx="4" type="subTitle"/>
          </p:nvPr>
        </p:nvSpPr>
        <p:spPr>
          <a:xfrm>
            <a:off x="3229125" y="2255825"/>
            <a:ext cx="2729700" cy="102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100"/>
              <a:t>Órgano descentralizado. </a:t>
            </a:r>
            <a:endParaRPr sz="1100"/>
          </a:p>
          <a:p>
            <a:pPr indent="0" lvl="0" marL="0" rtl="0" algn="l">
              <a:spcBef>
                <a:spcPts val="0"/>
              </a:spcBef>
              <a:spcAft>
                <a:spcPts val="0"/>
              </a:spcAft>
              <a:buNone/>
            </a:pPr>
            <a:r>
              <a:rPr lang="en" sz="1100"/>
              <a:t>Personalizada jurídica y patrimonio propio. </a:t>
            </a:r>
            <a:endParaRPr sz="1100"/>
          </a:p>
          <a:p>
            <a:pPr indent="0" lvl="0" marL="0" rtl="0" algn="l">
              <a:spcBef>
                <a:spcPts val="0"/>
              </a:spcBef>
              <a:spcAft>
                <a:spcPts val="0"/>
              </a:spcAft>
              <a:buNone/>
            </a:pPr>
            <a:r>
              <a:rPr lang="en" sz="1100"/>
              <a:t>Dependiente del MMA. </a:t>
            </a:r>
            <a:endParaRPr sz="1100"/>
          </a:p>
          <a:p>
            <a:pPr indent="0" lvl="0" marL="0" rtl="0" algn="l">
              <a:spcBef>
                <a:spcPts val="0"/>
              </a:spcBef>
              <a:spcAft>
                <a:spcPts val="0"/>
              </a:spcAft>
              <a:buNone/>
            </a:pPr>
            <a:r>
              <a:rPr lang="en" sz="1100"/>
              <a:t>Territorialmente descentralizado a través de direcciones regionales. </a:t>
            </a:r>
            <a:endParaRPr sz="1100"/>
          </a:p>
        </p:txBody>
      </p:sp>
      <p:sp>
        <p:nvSpPr>
          <p:cNvPr id="1815" name="Google Shape;1815;p62"/>
          <p:cNvSpPr txBox="1"/>
          <p:nvPr>
            <p:ph idx="5" type="title"/>
          </p:nvPr>
        </p:nvSpPr>
        <p:spPr>
          <a:xfrm>
            <a:off x="560712" y="3496625"/>
            <a:ext cx="24003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Eslabón faltante</a:t>
            </a:r>
            <a:endParaRPr sz="1600"/>
          </a:p>
        </p:txBody>
      </p:sp>
      <p:sp>
        <p:nvSpPr>
          <p:cNvPr id="1816" name="Google Shape;1816;p62"/>
          <p:cNvSpPr txBox="1"/>
          <p:nvPr>
            <p:ph idx="7" type="title"/>
          </p:nvPr>
        </p:nvSpPr>
        <p:spPr>
          <a:xfrm>
            <a:off x="3183050" y="3496625"/>
            <a:ext cx="24003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Objeto (art. 4)</a:t>
            </a:r>
            <a:endParaRPr sz="1600"/>
          </a:p>
        </p:txBody>
      </p:sp>
      <p:sp>
        <p:nvSpPr>
          <p:cNvPr id="1817" name="Google Shape;1817;p62"/>
          <p:cNvSpPr txBox="1"/>
          <p:nvPr>
            <p:ph idx="8" type="subTitle"/>
          </p:nvPr>
        </p:nvSpPr>
        <p:spPr>
          <a:xfrm>
            <a:off x="3183050" y="3917825"/>
            <a:ext cx="2400300" cy="58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Conservación de la biodiversidad del país. </a:t>
            </a:r>
            <a:endParaRPr/>
          </a:p>
        </p:txBody>
      </p:sp>
      <p:grpSp>
        <p:nvGrpSpPr>
          <p:cNvPr id="1818" name="Google Shape;1818;p62"/>
          <p:cNvGrpSpPr/>
          <p:nvPr/>
        </p:nvGrpSpPr>
        <p:grpSpPr>
          <a:xfrm>
            <a:off x="7980205" y="4366358"/>
            <a:ext cx="1006601" cy="475478"/>
            <a:chOff x="7980205" y="4366358"/>
            <a:chExt cx="1006601" cy="475478"/>
          </a:xfrm>
        </p:grpSpPr>
        <p:sp>
          <p:nvSpPr>
            <p:cNvPr id="1819" name="Google Shape;1819;p62"/>
            <p:cNvSpPr/>
            <p:nvPr/>
          </p:nvSpPr>
          <p:spPr>
            <a:xfrm>
              <a:off x="8779208"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62"/>
            <p:cNvSpPr/>
            <p:nvPr/>
          </p:nvSpPr>
          <p:spPr>
            <a:xfrm>
              <a:off x="8512853"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62"/>
            <p:cNvSpPr/>
            <p:nvPr/>
          </p:nvSpPr>
          <p:spPr>
            <a:xfrm>
              <a:off x="8512853" y="4366358"/>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62"/>
            <p:cNvSpPr/>
            <p:nvPr/>
          </p:nvSpPr>
          <p:spPr>
            <a:xfrm>
              <a:off x="8246560" y="4632702"/>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62"/>
            <p:cNvSpPr/>
            <p:nvPr/>
          </p:nvSpPr>
          <p:spPr>
            <a:xfrm>
              <a:off x="7980205" y="4632702"/>
              <a:ext cx="207536" cy="209134"/>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62"/>
            <p:cNvSpPr/>
            <p:nvPr/>
          </p:nvSpPr>
          <p:spPr>
            <a:xfrm>
              <a:off x="8246560" y="4366358"/>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5" name="Google Shape;1825;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63"/>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SBAP: Dispersión Administrativa</a:t>
            </a:r>
            <a:endParaRPr/>
          </a:p>
        </p:txBody>
      </p:sp>
      <p:sp>
        <p:nvSpPr>
          <p:cNvPr id="1831" name="Google Shape;1831;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32" name="Google Shape;1832;p63"/>
          <p:cNvPicPr preferRelativeResize="0"/>
          <p:nvPr/>
        </p:nvPicPr>
        <p:blipFill>
          <a:blip r:embed="rId3">
            <a:alphaModFix/>
          </a:blip>
          <a:stretch>
            <a:fillRect/>
          </a:stretch>
        </p:blipFill>
        <p:spPr>
          <a:xfrm>
            <a:off x="1418100" y="1178575"/>
            <a:ext cx="6307811" cy="3820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sp>
        <p:nvSpPr>
          <p:cNvPr id="1837" name="Google Shape;1837;p64"/>
          <p:cNvSpPr txBox="1"/>
          <p:nvPr>
            <p:ph type="title"/>
          </p:nvPr>
        </p:nvSpPr>
        <p:spPr>
          <a:xfrm>
            <a:off x="1688250" y="194275"/>
            <a:ext cx="5767500" cy="7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Servicio de Biodiversidad y Áreas Protegidas: Facultades (1/2)</a:t>
            </a:r>
            <a:endParaRPr sz="2400"/>
          </a:p>
        </p:txBody>
      </p:sp>
      <p:sp>
        <p:nvSpPr>
          <p:cNvPr id="1838" name="Google Shape;1838;p64"/>
          <p:cNvSpPr txBox="1"/>
          <p:nvPr/>
        </p:nvSpPr>
        <p:spPr>
          <a:xfrm>
            <a:off x="2989775" y="2924936"/>
            <a:ext cx="981600" cy="488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B) Sobre la gestión de la biodiversidad:</a:t>
            </a:r>
            <a:endParaRPr b="1" sz="900">
              <a:solidFill>
                <a:schemeClr val="dk1"/>
              </a:solidFill>
              <a:latin typeface="Antic Didone"/>
              <a:ea typeface="Antic Didone"/>
              <a:cs typeface="Antic Didone"/>
              <a:sym typeface="Antic Didone"/>
            </a:endParaRPr>
          </a:p>
        </p:txBody>
      </p:sp>
      <p:sp>
        <p:nvSpPr>
          <p:cNvPr id="1839" name="Google Shape;1839;p64"/>
          <p:cNvSpPr txBox="1"/>
          <p:nvPr/>
        </p:nvSpPr>
        <p:spPr>
          <a:xfrm>
            <a:off x="4465900" y="1406225"/>
            <a:ext cx="24927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a) Ejecutar políticas, planes y programas relacionados de LBGMA.</a:t>
            </a:r>
            <a:endParaRPr b="1" sz="1000">
              <a:solidFill>
                <a:schemeClr val="dk1"/>
              </a:solidFill>
              <a:latin typeface="Antic Didone"/>
              <a:ea typeface="Antic Didone"/>
              <a:cs typeface="Antic Didone"/>
              <a:sym typeface="Antic Didone"/>
            </a:endParaRPr>
          </a:p>
        </p:txBody>
      </p:sp>
      <p:sp>
        <p:nvSpPr>
          <p:cNvPr id="1840" name="Google Shape;1840;p64"/>
          <p:cNvSpPr txBox="1"/>
          <p:nvPr/>
        </p:nvSpPr>
        <p:spPr>
          <a:xfrm>
            <a:off x="2989775" y="1524125"/>
            <a:ext cx="981600" cy="682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A) Sobre la gestión de áreas protegidas:</a:t>
            </a:r>
            <a:endParaRPr b="1" sz="900">
              <a:solidFill>
                <a:schemeClr val="dk1"/>
              </a:solidFill>
              <a:latin typeface="Antic Didone"/>
              <a:ea typeface="Antic Didone"/>
              <a:cs typeface="Antic Didone"/>
              <a:sym typeface="Antic Didone"/>
            </a:endParaRPr>
          </a:p>
        </p:txBody>
      </p:sp>
      <p:cxnSp>
        <p:nvCxnSpPr>
          <p:cNvPr id="1841" name="Google Shape;1841;p64"/>
          <p:cNvCxnSpPr>
            <a:stCxn id="1842" idx="3"/>
            <a:endCxn id="1840" idx="1"/>
          </p:cNvCxnSpPr>
          <p:nvPr/>
        </p:nvCxnSpPr>
        <p:spPr>
          <a:xfrm flipH="1" rot="10800000">
            <a:off x="2249075" y="1865475"/>
            <a:ext cx="740700" cy="1000200"/>
          </a:xfrm>
          <a:prstGeom prst="bentConnector3">
            <a:avLst>
              <a:gd fmla="val 50000" name="adj1"/>
            </a:avLst>
          </a:prstGeom>
          <a:noFill/>
          <a:ln cap="flat" cmpd="sng" w="9525">
            <a:solidFill>
              <a:schemeClr val="dk1"/>
            </a:solidFill>
            <a:prstDash val="solid"/>
            <a:round/>
            <a:headEnd len="med" w="med" type="none"/>
            <a:tailEnd len="med" w="med" type="triangle"/>
          </a:ln>
        </p:spPr>
      </p:cxnSp>
      <p:cxnSp>
        <p:nvCxnSpPr>
          <p:cNvPr id="1843" name="Google Shape;1843;p64"/>
          <p:cNvCxnSpPr>
            <a:stCxn id="1842" idx="3"/>
            <a:endCxn id="1838" idx="1"/>
          </p:cNvCxnSpPr>
          <p:nvPr/>
        </p:nvCxnSpPr>
        <p:spPr>
          <a:xfrm>
            <a:off x="2249075" y="2865675"/>
            <a:ext cx="740700" cy="303600"/>
          </a:xfrm>
          <a:prstGeom prst="bentConnector3">
            <a:avLst>
              <a:gd fmla="val 50000" name="adj1"/>
            </a:avLst>
          </a:prstGeom>
          <a:noFill/>
          <a:ln cap="flat" cmpd="sng" w="9525">
            <a:solidFill>
              <a:schemeClr val="dk1"/>
            </a:solidFill>
            <a:prstDash val="solid"/>
            <a:round/>
            <a:headEnd len="med" w="med" type="none"/>
            <a:tailEnd len="med" w="med" type="triangle"/>
          </a:ln>
        </p:spPr>
      </p:cxnSp>
      <p:sp>
        <p:nvSpPr>
          <p:cNvPr id="1842" name="Google Shape;1842;p64"/>
          <p:cNvSpPr txBox="1"/>
          <p:nvPr/>
        </p:nvSpPr>
        <p:spPr>
          <a:xfrm>
            <a:off x="900275" y="2175825"/>
            <a:ext cx="1348800" cy="13797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Servicio de Biodiversidad y Áreas Protegidas: </a:t>
            </a:r>
            <a:endParaRPr b="1" sz="1100">
              <a:solidFill>
                <a:schemeClr val="lt1"/>
              </a:solidFill>
              <a:latin typeface="Antic Didone"/>
              <a:ea typeface="Antic Didone"/>
              <a:cs typeface="Antic Didone"/>
              <a:sym typeface="Antic Didone"/>
            </a:endParaRPr>
          </a:p>
          <a:p>
            <a:pPr indent="0" lvl="0" marL="0" rtl="0" algn="ctr">
              <a:spcBef>
                <a:spcPts val="1000"/>
              </a:spcBef>
              <a:spcAft>
                <a:spcPts val="0"/>
              </a:spcAft>
              <a:buNone/>
            </a:pPr>
            <a:r>
              <a:rPr b="1" lang="en" sz="1100">
                <a:solidFill>
                  <a:schemeClr val="lt1"/>
                </a:solidFill>
                <a:latin typeface="Antic Didone"/>
                <a:ea typeface="Antic Didone"/>
                <a:cs typeface="Antic Didone"/>
                <a:sym typeface="Antic Didone"/>
              </a:rPr>
              <a:t>Facultades y Atribuciones </a:t>
            </a:r>
            <a:endParaRPr b="1" sz="1100">
              <a:solidFill>
                <a:schemeClr val="lt1"/>
              </a:solidFill>
              <a:latin typeface="Antic Didone"/>
              <a:ea typeface="Antic Didone"/>
              <a:cs typeface="Antic Didone"/>
              <a:sym typeface="Antic Didone"/>
            </a:endParaRPr>
          </a:p>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(art. 5)</a:t>
            </a:r>
            <a:endParaRPr b="1" sz="1100">
              <a:solidFill>
                <a:schemeClr val="lt1"/>
              </a:solidFill>
              <a:latin typeface="Antic Didone"/>
              <a:ea typeface="Antic Didone"/>
              <a:cs typeface="Antic Didone"/>
              <a:sym typeface="Antic Didone"/>
            </a:endParaRPr>
          </a:p>
        </p:txBody>
      </p:sp>
      <p:cxnSp>
        <p:nvCxnSpPr>
          <p:cNvPr id="1844" name="Google Shape;1844;p64"/>
          <p:cNvCxnSpPr>
            <a:stCxn id="1840" idx="3"/>
            <a:endCxn id="1839" idx="1"/>
          </p:cNvCxnSpPr>
          <p:nvPr/>
        </p:nvCxnSpPr>
        <p:spPr>
          <a:xfrm flipH="1" rot="10800000">
            <a:off x="3971375" y="1612175"/>
            <a:ext cx="494400" cy="253200"/>
          </a:xfrm>
          <a:prstGeom prst="bentConnector3">
            <a:avLst>
              <a:gd fmla="val 50013" name="adj1"/>
            </a:avLst>
          </a:prstGeom>
          <a:noFill/>
          <a:ln cap="flat" cmpd="sng" w="9525">
            <a:solidFill>
              <a:schemeClr val="dk1"/>
            </a:solidFill>
            <a:prstDash val="solid"/>
            <a:round/>
            <a:headEnd len="med" w="med" type="none"/>
            <a:tailEnd len="med" w="med" type="diamond"/>
          </a:ln>
        </p:spPr>
      </p:cxnSp>
      <p:sp>
        <p:nvSpPr>
          <p:cNvPr id="1845" name="Google Shape;1845;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46" name="Google Shape;1846;p64"/>
          <p:cNvSpPr txBox="1"/>
          <p:nvPr/>
        </p:nvSpPr>
        <p:spPr>
          <a:xfrm>
            <a:off x="4465900" y="1903324"/>
            <a:ext cx="24927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b) Gestionar el Sistema Nacional de Áreas Protegidas.</a:t>
            </a:r>
            <a:endParaRPr b="1" sz="1000">
              <a:solidFill>
                <a:schemeClr val="dk1"/>
              </a:solidFill>
              <a:latin typeface="Antic Didone"/>
              <a:ea typeface="Antic Didone"/>
              <a:cs typeface="Antic Didone"/>
              <a:sym typeface="Antic Didone"/>
            </a:endParaRPr>
          </a:p>
        </p:txBody>
      </p:sp>
      <p:cxnSp>
        <p:nvCxnSpPr>
          <p:cNvPr id="1847" name="Google Shape;1847;p64"/>
          <p:cNvCxnSpPr>
            <a:stCxn id="1840" idx="3"/>
            <a:endCxn id="1846" idx="1"/>
          </p:cNvCxnSpPr>
          <p:nvPr/>
        </p:nvCxnSpPr>
        <p:spPr>
          <a:xfrm>
            <a:off x="3971375" y="1865375"/>
            <a:ext cx="494400" cy="243600"/>
          </a:xfrm>
          <a:prstGeom prst="bentConnector3">
            <a:avLst>
              <a:gd fmla="val 50013" name="adj1"/>
            </a:avLst>
          </a:prstGeom>
          <a:noFill/>
          <a:ln cap="flat" cmpd="sng" w="9525">
            <a:solidFill>
              <a:schemeClr val="dk1"/>
            </a:solidFill>
            <a:prstDash val="solid"/>
            <a:round/>
            <a:headEnd len="med" w="med" type="none"/>
            <a:tailEnd len="med" w="med" type="diamond"/>
          </a:ln>
        </p:spPr>
      </p:cxnSp>
      <p:sp>
        <p:nvSpPr>
          <p:cNvPr id="1848" name="Google Shape;1848;p64"/>
          <p:cNvSpPr txBox="1"/>
          <p:nvPr/>
        </p:nvSpPr>
        <p:spPr>
          <a:xfrm>
            <a:off x="2989787" y="4229300"/>
            <a:ext cx="9816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C) Otras Competencias:</a:t>
            </a:r>
            <a:endParaRPr b="1" sz="900">
              <a:solidFill>
                <a:schemeClr val="dk1"/>
              </a:solidFill>
              <a:latin typeface="Antic Didone"/>
              <a:ea typeface="Antic Didone"/>
              <a:cs typeface="Antic Didone"/>
              <a:sym typeface="Antic Didone"/>
            </a:endParaRPr>
          </a:p>
        </p:txBody>
      </p:sp>
      <p:cxnSp>
        <p:nvCxnSpPr>
          <p:cNvPr id="1849" name="Google Shape;1849;p64"/>
          <p:cNvCxnSpPr>
            <a:stCxn id="1842" idx="3"/>
            <a:endCxn id="1848" idx="1"/>
          </p:cNvCxnSpPr>
          <p:nvPr/>
        </p:nvCxnSpPr>
        <p:spPr>
          <a:xfrm>
            <a:off x="2249075" y="2865675"/>
            <a:ext cx="740700" cy="1569300"/>
          </a:xfrm>
          <a:prstGeom prst="bentConnector3">
            <a:avLst>
              <a:gd fmla="val 50001" name="adj1"/>
            </a:avLst>
          </a:prstGeom>
          <a:noFill/>
          <a:ln cap="flat" cmpd="sng" w="9525">
            <a:solidFill>
              <a:schemeClr val="dk1"/>
            </a:solidFill>
            <a:prstDash val="solid"/>
            <a:round/>
            <a:headEnd len="med" w="med" type="none"/>
            <a:tailEnd len="med" w="med" type="triangle"/>
          </a:ln>
        </p:spPr>
      </p:cxnSp>
      <p:sp>
        <p:nvSpPr>
          <p:cNvPr id="1850" name="Google Shape;1850;p64"/>
          <p:cNvSpPr txBox="1"/>
          <p:nvPr/>
        </p:nvSpPr>
        <p:spPr>
          <a:xfrm>
            <a:off x="900275" y="1306950"/>
            <a:ext cx="1348800" cy="4116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Antic Didone"/>
                <a:ea typeface="Antic Didone"/>
                <a:cs typeface="Antic Didone"/>
                <a:sym typeface="Antic Didone"/>
              </a:rPr>
              <a:t>Ley N° 21.600</a:t>
            </a:r>
            <a:endParaRPr b="1" sz="1100">
              <a:latin typeface="Antic Didone"/>
              <a:ea typeface="Antic Didone"/>
              <a:cs typeface="Antic Didone"/>
              <a:sym typeface="Antic Didone"/>
            </a:endParaRPr>
          </a:p>
        </p:txBody>
      </p:sp>
      <p:cxnSp>
        <p:nvCxnSpPr>
          <p:cNvPr id="1851" name="Google Shape;1851;p64"/>
          <p:cNvCxnSpPr>
            <a:stCxn id="1842" idx="0"/>
            <a:endCxn id="1850" idx="2"/>
          </p:cNvCxnSpPr>
          <p:nvPr/>
        </p:nvCxnSpPr>
        <p:spPr>
          <a:xfrm rot="-5400000">
            <a:off x="1346375" y="1946925"/>
            <a:ext cx="457200" cy="600"/>
          </a:xfrm>
          <a:prstGeom prst="bentConnector3">
            <a:avLst>
              <a:gd fmla="val 50008" name="adj1"/>
            </a:avLst>
          </a:prstGeom>
          <a:noFill/>
          <a:ln cap="flat" cmpd="sng" w="9525">
            <a:solidFill>
              <a:schemeClr val="dk1"/>
            </a:solidFill>
            <a:prstDash val="solid"/>
            <a:round/>
            <a:headEnd len="med" w="med" type="none"/>
            <a:tailEnd len="med" w="med" type="diamond"/>
          </a:ln>
        </p:spPr>
      </p:cxnSp>
      <p:sp>
        <p:nvSpPr>
          <p:cNvPr id="1852" name="Google Shape;1852;p64"/>
          <p:cNvSpPr txBox="1"/>
          <p:nvPr/>
        </p:nvSpPr>
        <p:spPr>
          <a:xfrm>
            <a:off x="4465675" y="2489662"/>
            <a:ext cx="24927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c) Impulsar, coordinar e implementar estudios e </a:t>
            </a:r>
            <a:r>
              <a:rPr b="1" lang="en" sz="1000">
                <a:solidFill>
                  <a:schemeClr val="dk1"/>
                </a:solidFill>
                <a:latin typeface="Antic Didone"/>
                <a:ea typeface="Antic Didone"/>
                <a:cs typeface="Antic Didone"/>
                <a:sym typeface="Antic Didone"/>
              </a:rPr>
              <a:t>investigaciones</a:t>
            </a:r>
            <a:r>
              <a:rPr b="1" lang="en" sz="1000">
                <a:solidFill>
                  <a:schemeClr val="dk1"/>
                </a:solidFill>
                <a:latin typeface="Antic Didone"/>
                <a:ea typeface="Antic Didone"/>
                <a:cs typeface="Antic Didone"/>
                <a:sym typeface="Antic Didone"/>
              </a:rPr>
              <a:t> </a:t>
            </a:r>
            <a:r>
              <a:rPr b="1" lang="en" sz="1000">
                <a:solidFill>
                  <a:schemeClr val="dk1"/>
                </a:solidFill>
                <a:latin typeface="Antic Didone"/>
                <a:ea typeface="Antic Didone"/>
                <a:cs typeface="Antic Didone"/>
                <a:sym typeface="Antic Didone"/>
              </a:rPr>
              <a:t>relacionadas</a:t>
            </a:r>
            <a:r>
              <a:rPr b="1" lang="en" sz="1000">
                <a:solidFill>
                  <a:schemeClr val="dk1"/>
                </a:solidFill>
                <a:latin typeface="Antic Didone"/>
                <a:ea typeface="Antic Didone"/>
                <a:cs typeface="Antic Didone"/>
                <a:sym typeface="Antic Didone"/>
              </a:rPr>
              <a:t>.</a:t>
            </a:r>
            <a:endParaRPr b="1" sz="1000">
              <a:solidFill>
                <a:schemeClr val="dk1"/>
              </a:solidFill>
              <a:latin typeface="Antic Didone"/>
              <a:ea typeface="Antic Didone"/>
              <a:cs typeface="Antic Didone"/>
              <a:sym typeface="Antic Didone"/>
            </a:endParaRPr>
          </a:p>
        </p:txBody>
      </p:sp>
      <p:cxnSp>
        <p:nvCxnSpPr>
          <p:cNvPr id="1853" name="Google Shape;1853;p64"/>
          <p:cNvCxnSpPr>
            <a:stCxn id="1838" idx="3"/>
            <a:endCxn id="1852" idx="1"/>
          </p:cNvCxnSpPr>
          <p:nvPr/>
        </p:nvCxnSpPr>
        <p:spPr>
          <a:xfrm flipH="1" rot="10800000">
            <a:off x="3971375" y="2695436"/>
            <a:ext cx="494400" cy="473700"/>
          </a:xfrm>
          <a:prstGeom prst="bentConnector3">
            <a:avLst>
              <a:gd fmla="val 49990" name="adj1"/>
            </a:avLst>
          </a:prstGeom>
          <a:noFill/>
          <a:ln cap="flat" cmpd="sng" w="9525">
            <a:solidFill>
              <a:schemeClr val="dk1"/>
            </a:solidFill>
            <a:prstDash val="solid"/>
            <a:round/>
            <a:headEnd len="med" w="med" type="none"/>
            <a:tailEnd len="med" w="med" type="diamond"/>
          </a:ln>
        </p:spPr>
      </p:cxnSp>
      <p:sp>
        <p:nvSpPr>
          <p:cNvPr id="1854" name="Google Shape;1854;p64"/>
          <p:cNvSpPr txBox="1"/>
          <p:nvPr/>
        </p:nvSpPr>
        <p:spPr>
          <a:xfrm>
            <a:off x="4465675" y="2963336"/>
            <a:ext cx="24927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d) </a:t>
            </a:r>
            <a:r>
              <a:rPr b="1" lang="en" sz="1000">
                <a:solidFill>
                  <a:schemeClr val="dk1"/>
                </a:solidFill>
                <a:latin typeface="Antic Didone"/>
                <a:ea typeface="Antic Didone"/>
                <a:cs typeface="Antic Didone"/>
                <a:sym typeface="Antic Didone"/>
              </a:rPr>
              <a:t>Promover</a:t>
            </a:r>
            <a:r>
              <a:rPr b="1" lang="en" sz="1000">
                <a:solidFill>
                  <a:schemeClr val="dk1"/>
                </a:solidFill>
                <a:latin typeface="Antic Didone"/>
                <a:ea typeface="Antic Didone"/>
                <a:cs typeface="Antic Didone"/>
                <a:sym typeface="Antic Didone"/>
              </a:rPr>
              <a:t> y </a:t>
            </a:r>
            <a:r>
              <a:rPr b="1" lang="en" sz="1000">
                <a:solidFill>
                  <a:schemeClr val="dk1"/>
                </a:solidFill>
                <a:latin typeface="Antic Didone"/>
                <a:ea typeface="Antic Didone"/>
                <a:cs typeface="Antic Didone"/>
                <a:sym typeface="Antic Didone"/>
              </a:rPr>
              <a:t>administrar</a:t>
            </a:r>
            <a:r>
              <a:rPr b="1" lang="en" sz="1000">
                <a:solidFill>
                  <a:schemeClr val="dk1"/>
                </a:solidFill>
                <a:latin typeface="Antic Didone"/>
                <a:ea typeface="Antic Didone"/>
                <a:cs typeface="Antic Didone"/>
                <a:sym typeface="Antic Didone"/>
              </a:rPr>
              <a:t> redes de </a:t>
            </a:r>
            <a:r>
              <a:rPr b="1" lang="en" sz="1000">
                <a:solidFill>
                  <a:schemeClr val="dk1"/>
                </a:solidFill>
                <a:latin typeface="Antic Didone"/>
                <a:ea typeface="Antic Didone"/>
                <a:cs typeface="Antic Didone"/>
                <a:sym typeface="Antic Didone"/>
              </a:rPr>
              <a:t>monitoreo</a:t>
            </a:r>
            <a:r>
              <a:rPr b="1" lang="en" sz="1000">
                <a:solidFill>
                  <a:schemeClr val="dk1"/>
                </a:solidFill>
                <a:latin typeface="Antic Didone"/>
                <a:ea typeface="Antic Didone"/>
                <a:cs typeface="Antic Didone"/>
                <a:sym typeface="Antic Didone"/>
              </a:rPr>
              <a:t> de </a:t>
            </a:r>
            <a:r>
              <a:rPr b="1" lang="en" sz="1000">
                <a:solidFill>
                  <a:schemeClr val="dk1"/>
                </a:solidFill>
                <a:latin typeface="Antic Didone"/>
                <a:ea typeface="Antic Didone"/>
                <a:cs typeface="Antic Didone"/>
                <a:sym typeface="Antic Didone"/>
              </a:rPr>
              <a:t>la</a:t>
            </a:r>
            <a:r>
              <a:rPr b="1" lang="en" sz="1000">
                <a:solidFill>
                  <a:schemeClr val="dk1"/>
                </a:solidFill>
                <a:latin typeface="Antic Didone"/>
                <a:ea typeface="Antic Didone"/>
                <a:cs typeface="Antic Didone"/>
                <a:sym typeface="Antic Didone"/>
              </a:rPr>
              <a:t> biodiversidad.</a:t>
            </a:r>
            <a:endParaRPr b="1" sz="1000">
              <a:solidFill>
                <a:schemeClr val="dk1"/>
              </a:solidFill>
              <a:latin typeface="Antic Didone"/>
              <a:ea typeface="Antic Didone"/>
              <a:cs typeface="Antic Didone"/>
              <a:sym typeface="Antic Didone"/>
            </a:endParaRPr>
          </a:p>
        </p:txBody>
      </p:sp>
      <p:cxnSp>
        <p:nvCxnSpPr>
          <p:cNvPr id="1855" name="Google Shape;1855;p64"/>
          <p:cNvCxnSpPr>
            <a:stCxn id="1838" idx="3"/>
            <a:endCxn id="1854" idx="1"/>
          </p:cNvCxnSpPr>
          <p:nvPr/>
        </p:nvCxnSpPr>
        <p:spPr>
          <a:xfrm>
            <a:off x="3971375" y="3169136"/>
            <a:ext cx="494400" cy="600"/>
          </a:xfrm>
          <a:prstGeom prst="bentConnector3">
            <a:avLst>
              <a:gd fmla="val 49990" name="adj1"/>
            </a:avLst>
          </a:prstGeom>
          <a:noFill/>
          <a:ln cap="flat" cmpd="sng" w="9525">
            <a:solidFill>
              <a:schemeClr val="dk1"/>
            </a:solidFill>
            <a:prstDash val="solid"/>
            <a:round/>
            <a:headEnd len="med" w="med" type="none"/>
            <a:tailEnd len="med" w="med" type="diamond"/>
          </a:ln>
        </p:spPr>
      </p:cxnSp>
      <p:sp>
        <p:nvSpPr>
          <p:cNvPr id="1856" name="Google Shape;1856;p64"/>
          <p:cNvSpPr txBox="1"/>
          <p:nvPr/>
        </p:nvSpPr>
        <p:spPr>
          <a:xfrm>
            <a:off x="4465900" y="3437000"/>
            <a:ext cx="2492700" cy="878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e</a:t>
            </a:r>
            <a:r>
              <a:rPr b="1" lang="en" sz="1000">
                <a:solidFill>
                  <a:schemeClr val="dk1"/>
                </a:solidFill>
                <a:latin typeface="Antic Didone"/>
                <a:ea typeface="Antic Didone"/>
                <a:cs typeface="Antic Didone"/>
                <a:sym typeface="Antic Didone"/>
              </a:rPr>
              <a:t>) Elaborar y </a:t>
            </a:r>
            <a:r>
              <a:rPr b="1" lang="en" sz="1000">
                <a:solidFill>
                  <a:schemeClr val="dk1"/>
                </a:solidFill>
                <a:latin typeface="Antic Didone"/>
                <a:ea typeface="Antic Didone"/>
                <a:cs typeface="Antic Didone"/>
                <a:sym typeface="Antic Didone"/>
              </a:rPr>
              <a:t>ejecutar</a:t>
            </a:r>
            <a:r>
              <a:rPr b="1" lang="en" sz="1000">
                <a:solidFill>
                  <a:schemeClr val="dk1"/>
                </a:solidFill>
                <a:latin typeface="Antic Didone"/>
                <a:ea typeface="Antic Didone"/>
                <a:cs typeface="Antic Didone"/>
                <a:sym typeface="Antic Didone"/>
              </a:rPr>
              <a:t> planes de </a:t>
            </a:r>
            <a:r>
              <a:rPr b="1" lang="en" sz="1000">
                <a:solidFill>
                  <a:schemeClr val="dk1"/>
                </a:solidFill>
                <a:latin typeface="Antic Didone"/>
                <a:ea typeface="Antic Didone"/>
                <a:cs typeface="Antic Didone"/>
                <a:sym typeface="Antic Didone"/>
              </a:rPr>
              <a:t>recuperación</a:t>
            </a:r>
            <a:r>
              <a:rPr b="1" lang="en" sz="1000">
                <a:solidFill>
                  <a:schemeClr val="dk1"/>
                </a:solidFill>
                <a:latin typeface="Antic Didone"/>
                <a:ea typeface="Antic Didone"/>
                <a:cs typeface="Antic Didone"/>
                <a:sym typeface="Antic Didone"/>
              </a:rPr>
              <a:t> y </a:t>
            </a:r>
            <a:r>
              <a:rPr b="1" lang="en" sz="1000">
                <a:solidFill>
                  <a:schemeClr val="dk1"/>
                </a:solidFill>
                <a:latin typeface="Antic Didone"/>
                <a:ea typeface="Antic Didone"/>
                <a:cs typeface="Antic Didone"/>
                <a:sym typeface="Antic Didone"/>
              </a:rPr>
              <a:t>conservación de</a:t>
            </a:r>
            <a:r>
              <a:rPr b="1" lang="en" sz="1000">
                <a:solidFill>
                  <a:schemeClr val="dk1"/>
                </a:solidFill>
                <a:latin typeface="Antic Didone"/>
                <a:ea typeface="Antic Didone"/>
                <a:cs typeface="Antic Didone"/>
                <a:sym typeface="Antic Didone"/>
              </a:rPr>
              <a:t> </a:t>
            </a:r>
            <a:r>
              <a:rPr b="1" lang="en" sz="1000">
                <a:solidFill>
                  <a:schemeClr val="dk1"/>
                </a:solidFill>
                <a:latin typeface="Antic Didone"/>
                <a:ea typeface="Antic Didone"/>
                <a:cs typeface="Antic Didone"/>
                <a:sym typeface="Antic Didone"/>
              </a:rPr>
              <a:t>especies</a:t>
            </a:r>
            <a:r>
              <a:rPr b="1" lang="en" sz="1000">
                <a:solidFill>
                  <a:schemeClr val="dk1"/>
                </a:solidFill>
                <a:latin typeface="Antic Didone"/>
                <a:ea typeface="Antic Didone"/>
                <a:cs typeface="Antic Didone"/>
                <a:sym typeface="Antic Didone"/>
              </a:rPr>
              <a:t>; prevención y control de </a:t>
            </a:r>
            <a:r>
              <a:rPr b="1" lang="en" sz="1000">
                <a:solidFill>
                  <a:schemeClr val="dk1"/>
                </a:solidFill>
                <a:latin typeface="Antic Didone"/>
                <a:ea typeface="Antic Didone"/>
                <a:cs typeface="Antic Didone"/>
                <a:sym typeface="Antic Didone"/>
              </a:rPr>
              <a:t>especies</a:t>
            </a:r>
            <a:r>
              <a:rPr b="1" lang="en" sz="1000">
                <a:solidFill>
                  <a:schemeClr val="dk1"/>
                </a:solidFill>
                <a:latin typeface="Antic Didone"/>
                <a:ea typeface="Antic Didone"/>
                <a:cs typeface="Antic Didone"/>
                <a:sym typeface="Antic Didone"/>
              </a:rPr>
              <a:t> exóticas </a:t>
            </a:r>
            <a:r>
              <a:rPr b="1" lang="en" sz="1000">
                <a:solidFill>
                  <a:schemeClr val="dk1"/>
                </a:solidFill>
                <a:latin typeface="Antic Didone"/>
                <a:ea typeface="Antic Didone"/>
                <a:cs typeface="Antic Didone"/>
                <a:sym typeface="Antic Didone"/>
              </a:rPr>
              <a:t>invasoras;</a:t>
            </a:r>
            <a:r>
              <a:rPr b="1" lang="en" sz="1000">
                <a:solidFill>
                  <a:schemeClr val="dk1"/>
                </a:solidFill>
                <a:latin typeface="Antic Didone"/>
                <a:ea typeface="Antic Didone"/>
                <a:cs typeface="Antic Didone"/>
                <a:sym typeface="Antic Didone"/>
              </a:rPr>
              <a:t> y planes de </a:t>
            </a:r>
            <a:r>
              <a:rPr b="1" lang="en" sz="1000">
                <a:solidFill>
                  <a:schemeClr val="dk1"/>
                </a:solidFill>
                <a:latin typeface="Antic Didone"/>
                <a:ea typeface="Antic Didone"/>
                <a:cs typeface="Antic Didone"/>
                <a:sym typeface="Antic Didone"/>
              </a:rPr>
              <a:t>restauración</a:t>
            </a:r>
            <a:r>
              <a:rPr b="1" lang="en" sz="1000">
                <a:solidFill>
                  <a:schemeClr val="dk1"/>
                </a:solidFill>
                <a:latin typeface="Antic Didone"/>
                <a:ea typeface="Antic Didone"/>
                <a:cs typeface="Antic Didone"/>
                <a:sym typeface="Antic Didone"/>
              </a:rPr>
              <a:t> ecológica.</a:t>
            </a:r>
            <a:endParaRPr b="1" sz="1000">
              <a:solidFill>
                <a:schemeClr val="dk1"/>
              </a:solidFill>
              <a:latin typeface="Antic Didone"/>
              <a:ea typeface="Antic Didone"/>
              <a:cs typeface="Antic Didone"/>
              <a:sym typeface="Antic Didone"/>
            </a:endParaRPr>
          </a:p>
        </p:txBody>
      </p:sp>
      <p:cxnSp>
        <p:nvCxnSpPr>
          <p:cNvPr id="1857" name="Google Shape;1857;p64"/>
          <p:cNvCxnSpPr>
            <a:stCxn id="1838" idx="3"/>
            <a:endCxn id="1856" idx="1"/>
          </p:cNvCxnSpPr>
          <p:nvPr/>
        </p:nvCxnSpPr>
        <p:spPr>
          <a:xfrm>
            <a:off x="3971375" y="3169136"/>
            <a:ext cx="494400" cy="707100"/>
          </a:xfrm>
          <a:prstGeom prst="bentConnector3">
            <a:avLst>
              <a:gd fmla="val 50013"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65"/>
          <p:cNvSpPr txBox="1"/>
          <p:nvPr>
            <p:ph type="title"/>
          </p:nvPr>
        </p:nvSpPr>
        <p:spPr>
          <a:xfrm>
            <a:off x="1688250" y="194275"/>
            <a:ext cx="5767500" cy="7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Servicio de Biodiversidad y Áreas Protegidas: Facultades (2/2)</a:t>
            </a:r>
            <a:endParaRPr sz="2400"/>
          </a:p>
        </p:txBody>
      </p:sp>
      <p:sp>
        <p:nvSpPr>
          <p:cNvPr id="1863" name="Google Shape;1863;p65"/>
          <p:cNvSpPr txBox="1"/>
          <p:nvPr/>
        </p:nvSpPr>
        <p:spPr>
          <a:xfrm>
            <a:off x="2989775" y="2924936"/>
            <a:ext cx="981600" cy="488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B) Sobre la gestión de la biodiversidad:</a:t>
            </a:r>
            <a:endParaRPr b="1" sz="900">
              <a:solidFill>
                <a:schemeClr val="dk1"/>
              </a:solidFill>
              <a:latin typeface="Antic Didone"/>
              <a:ea typeface="Antic Didone"/>
              <a:cs typeface="Antic Didone"/>
              <a:sym typeface="Antic Didone"/>
            </a:endParaRPr>
          </a:p>
        </p:txBody>
      </p:sp>
      <p:sp>
        <p:nvSpPr>
          <p:cNvPr id="1864" name="Google Shape;1864;p65"/>
          <p:cNvSpPr txBox="1"/>
          <p:nvPr/>
        </p:nvSpPr>
        <p:spPr>
          <a:xfrm>
            <a:off x="4465989" y="1177625"/>
            <a:ext cx="3480600" cy="303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h) Educar y </a:t>
            </a:r>
            <a:r>
              <a:rPr b="1" lang="en" sz="1000">
                <a:solidFill>
                  <a:schemeClr val="dk1"/>
                </a:solidFill>
                <a:latin typeface="Antic Didone"/>
                <a:ea typeface="Antic Didone"/>
                <a:cs typeface="Antic Didone"/>
                <a:sym typeface="Antic Didone"/>
              </a:rPr>
              <a:t>sensibilizar</a:t>
            </a:r>
            <a:r>
              <a:rPr b="1" lang="en" sz="1000">
                <a:solidFill>
                  <a:schemeClr val="dk1"/>
                </a:solidFill>
                <a:latin typeface="Antic Didone"/>
                <a:ea typeface="Antic Didone"/>
                <a:cs typeface="Antic Didone"/>
                <a:sym typeface="Antic Didone"/>
              </a:rPr>
              <a:t>. </a:t>
            </a:r>
            <a:endParaRPr b="1" sz="1000">
              <a:solidFill>
                <a:schemeClr val="dk1"/>
              </a:solidFill>
              <a:latin typeface="Antic Didone"/>
              <a:ea typeface="Antic Didone"/>
              <a:cs typeface="Antic Didone"/>
              <a:sym typeface="Antic Didone"/>
            </a:endParaRPr>
          </a:p>
        </p:txBody>
      </p:sp>
      <p:sp>
        <p:nvSpPr>
          <p:cNvPr id="1865" name="Google Shape;1865;p65"/>
          <p:cNvSpPr txBox="1"/>
          <p:nvPr/>
        </p:nvSpPr>
        <p:spPr>
          <a:xfrm>
            <a:off x="2989775" y="1524125"/>
            <a:ext cx="981600" cy="682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A) Sobre la gestión de áreas protegidas:</a:t>
            </a:r>
            <a:endParaRPr b="1" sz="900">
              <a:solidFill>
                <a:schemeClr val="dk1"/>
              </a:solidFill>
              <a:latin typeface="Antic Didone"/>
              <a:ea typeface="Antic Didone"/>
              <a:cs typeface="Antic Didone"/>
              <a:sym typeface="Antic Didone"/>
            </a:endParaRPr>
          </a:p>
        </p:txBody>
      </p:sp>
      <p:cxnSp>
        <p:nvCxnSpPr>
          <p:cNvPr id="1866" name="Google Shape;1866;p65"/>
          <p:cNvCxnSpPr>
            <a:stCxn id="1867" idx="3"/>
            <a:endCxn id="1865" idx="1"/>
          </p:cNvCxnSpPr>
          <p:nvPr/>
        </p:nvCxnSpPr>
        <p:spPr>
          <a:xfrm flipH="1" rot="10800000">
            <a:off x="2249075" y="1865325"/>
            <a:ext cx="740700" cy="1303800"/>
          </a:xfrm>
          <a:prstGeom prst="bentConnector3">
            <a:avLst>
              <a:gd fmla="val 50000" name="adj1"/>
            </a:avLst>
          </a:prstGeom>
          <a:noFill/>
          <a:ln cap="flat" cmpd="sng" w="9525">
            <a:solidFill>
              <a:schemeClr val="dk1"/>
            </a:solidFill>
            <a:prstDash val="solid"/>
            <a:round/>
            <a:headEnd len="med" w="med" type="none"/>
            <a:tailEnd len="med" w="med" type="triangle"/>
          </a:ln>
        </p:spPr>
      </p:cxnSp>
      <p:cxnSp>
        <p:nvCxnSpPr>
          <p:cNvPr id="1868" name="Google Shape;1868;p65"/>
          <p:cNvCxnSpPr>
            <a:stCxn id="1867" idx="3"/>
            <a:endCxn id="1863" idx="1"/>
          </p:cNvCxnSpPr>
          <p:nvPr/>
        </p:nvCxnSpPr>
        <p:spPr>
          <a:xfrm>
            <a:off x="2249075" y="3169125"/>
            <a:ext cx="740700" cy="600"/>
          </a:xfrm>
          <a:prstGeom prst="bentConnector3">
            <a:avLst>
              <a:gd fmla="val 50000" name="adj1"/>
            </a:avLst>
          </a:prstGeom>
          <a:noFill/>
          <a:ln cap="flat" cmpd="sng" w="9525">
            <a:solidFill>
              <a:schemeClr val="dk1"/>
            </a:solidFill>
            <a:prstDash val="solid"/>
            <a:round/>
            <a:headEnd len="med" w="med" type="none"/>
            <a:tailEnd len="med" w="med" type="triangle"/>
          </a:ln>
        </p:spPr>
      </p:cxnSp>
      <p:sp>
        <p:nvSpPr>
          <p:cNvPr id="1867" name="Google Shape;1867;p65"/>
          <p:cNvSpPr txBox="1"/>
          <p:nvPr/>
        </p:nvSpPr>
        <p:spPr>
          <a:xfrm>
            <a:off x="900275" y="2479275"/>
            <a:ext cx="1348800" cy="13797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Servicio de Biodiversidad y Áreas Protegidas: </a:t>
            </a:r>
            <a:endParaRPr b="1" sz="1100">
              <a:solidFill>
                <a:schemeClr val="lt1"/>
              </a:solidFill>
              <a:latin typeface="Antic Didone"/>
              <a:ea typeface="Antic Didone"/>
              <a:cs typeface="Antic Didone"/>
              <a:sym typeface="Antic Didone"/>
            </a:endParaRPr>
          </a:p>
          <a:p>
            <a:pPr indent="0" lvl="0" marL="0" rtl="0" algn="ctr">
              <a:spcBef>
                <a:spcPts val="1000"/>
              </a:spcBef>
              <a:spcAft>
                <a:spcPts val="0"/>
              </a:spcAft>
              <a:buNone/>
            </a:pPr>
            <a:r>
              <a:rPr b="1" lang="en" sz="1100">
                <a:solidFill>
                  <a:schemeClr val="lt1"/>
                </a:solidFill>
                <a:latin typeface="Antic Didone"/>
                <a:ea typeface="Antic Didone"/>
                <a:cs typeface="Antic Didone"/>
                <a:sym typeface="Antic Didone"/>
              </a:rPr>
              <a:t>Facultades y Atribuciones </a:t>
            </a:r>
            <a:endParaRPr b="1" sz="1100">
              <a:solidFill>
                <a:schemeClr val="lt1"/>
              </a:solidFill>
              <a:latin typeface="Antic Didone"/>
              <a:ea typeface="Antic Didone"/>
              <a:cs typeface="Antic Didone"/>
              <a:sym typeface="Antic Didone"/>
            </a:endParaRPr>
          </a:p>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(art. 5)</a:t>
            </a:r>
            <a:endParaRPr b="1" sz="1100">
              <a:solidFill>
                <a:schemeClr val="lt1"/>
              </a:solidFill>
              <a:latin typeface="Antic Didone"/>
              <a:ea typeface="Antic Didone"/>
              <a:cs typeface="Antic Didone"/>
              <a:sym typeface="Antic Didone"/>
            </a:endParaRPr>
          </a:p>
        </p:txBody>
      </p:sp>
      <p:cxnSp>
        <p:nvCxnSpPr>
          <p:cNvPr id="1869" name="Google Shape;1869;p65"/>
          <p:cNvCxnSpPr>
            <a:stCxn id="1870" idx="3"/>
            <a:endCxn id="1864" idx="1"/>
          </p:cNvCxnSpPr>
          <p:nvPr/>
        </p:nvCxnSpPr>
        <p:spPr>
          <a:xfrm flipH="1" rot="10800000">
            <a:off x="3971387" y="1329500"/>
            <a:ext cx="494700" cy="3105600"/>
          </a:xfrm>
          <a:prstGeom prst="bentConnector3">
            <a:avLst>
              <a:gd fmla="val 49990" name="adj1"/>
            </a:avLst>
          </a:prstGeom>
          <a:noFill/>
          <a:ln cap="flat" cmpd="sng" w="9525">
            <a:solidFill>
              <a:schemeClr val="dk1"/>
            </a:solidFill>
            <a:prstDash val="solid"/>
            <a:round/>
            <a:headEnd len="med" w="med" type="none"/>
            <a:tailEnd len="med" w="med" type="diamond"/>
          </a:ln>
        </p:spPr>
      </p:cxnSp>
      <p:sp>
        <p:nvSpPr>
          <p:cNvPr id="1871" name="Google Shape;1871;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72" name="Google Shape;1872;p65"/>
          <p:cNvSpPr txBox="1"/>
          <p:nvPr/>
        </p:nvSpPr>
        <p:spPr>
          <a:xfrm>
            <a:off x="4465989" y="1614644"/>
            <a:ext cx="34806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i) Evaluar en SEIA  proyectos con efectos sobre la </a:t>
            </a:r>
            <a:r>
              <a:rPr b="1" lang="en" sz="1000">
                <a:solidFill>
                  <a:schemeClr val="dk1"/>
                </a:solidFill>
                <a:latin typeface="Antic Didone"/>
                <a:ea typeface="Antic Didone"/>
                <a:cs typeface="Antic Didone"/>
                <a:sym typeface="Antic Didone"/>
              </a:rPr>
              <a:t>biodiversidad</a:t>
            </a:r>
            <a:r>
              <a:rPr b="1" lang="en" sz="1000">
                <a:solidFill>
                  <a:schemeClr val="dk1"/>
                </a:solidFill>
                <a:latin typeface="Antic Didone"/>
                <a:ea typeface="Antic Didone"/>
                <a:cs typeface="Antic Didone"/>
                <a:sym typeface="Antic Didone"/>
              </a:rPr>
              <a:t> </a:t>
            </a:r>
            <a:endParaRPr b="1" sz="1000">
              <a:solidFill>
                <a:schemeClr val="dk1"/>
              </a:solidFill>
              <a:latin typeface="Antic Didone"/>
              <a:ea typeface="Antic Didone"/>
              <a:cs typeface="Antic Didone"/>
              <a:sym typeface="Antic Didone"/>
            </a:endParaRPr>
          </a:p>
        </p:txBody>
      </p:sp>
      <p:cxnSp>
        <p:nvCxnSpPr>
          <p:cNvPr id="1873" name="Google Shape;1873;p65"/>
          <p:cNvCxnSpPr>
            <a:stCxn id="1870" idx="3"/>
            <a:endCxn id="1872" idx="1"/>
          </p:cNvCxnSpPr>
          <p:nvPr/>
        </p:nvCxnSpPr>
        <p:spPr>
          <a:xfrm flipH="1" rot="10800000">
            <a:off x="3971387" y="1820300"/>
            <a:ext cx="494700" cy="2614800"/>
          </a:xfrm>
          <a:prstGeom prst="bentConnector3">
            <a:avLst>
              <a:gd fmla="val 49990" name="adj1"/>
            </a:avLst>
          </a:prstGeom>
          <a:noFill/>
          <a:ln cap="flat" cmpd="sng" w="9525">
            <a:solidFill>
              <a:schemeClr val="dk1"/>
            </a:solidFill>
            <a:prstDash val="solid"/>
            <a:round/>
            <a:headEnd len="med" w="med" type="none"/>
            <a:tailEnd len="med" w="med" type="diamond"/>
          </a:ln>
        </p:spPr>
      </p:cxnSp>
      <p:sp>
        <p:nvSpPr>
          <p:cNvPr id="1870" name="Google Shape;1870;p65"/>
          <p:cNvSpPr txBox="1"/>
          <p:nvPr/>
        </p:nvSpPr>
        <p:spPr>
          <a:xfrm>
            <a:off x="2989787" y="4229300"/>
            <a:ext cx="9816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C) Otras Competencias:</a:t>
            </a:r>
            <a:endParaRPr b="1" sz="900">
              <a:solidFill>
                <a:schemeClr val="dk1"/>
              </a:solidFill>
              <a:latin typeface="Antic Didone"/>
              <a:ea typeface="Antic Didone"/>
              <a:cs typeface="Antic Didone"/>
              <a:sym typeface="Antic Didone"/>
            </a:endParaRPr>
          </a:p>
        </p:txBody>
      </p:sp>
      <p:cxnSp>
        <p:nvCxnSpPr>
          <p:cNvPr id="1874" name="Google Shape;1874;p65"/>
          <p:cNvCxnSpPr>
            <a:stCxn id="1867" idx="3"/>
            <a:endCxn id="1870" idx="1"/>
          </p:cNvCxnSpPr>
          <p:nvPr/>
        </p:nvCxnSpPr>
        <p:spPr>
          <a:xfrm>
            <a:off x="2249075" y="3169125"/>
            <a:ext cx="740700" cy="1266000"/>
          </a:xfrm>
          <a:prstGeom prst="bentConnector3">
            <a:avLst>
              <a:gd fmla="val 50001" name="adj1"/>
            </a:avLst>
          </a:prstGeom>
          <a:noFill/>
          <a:ln cap="flat" cmpd="sng" w="9525">
            <a:solidFill>
              <a:schemeClr val="dk1"/>
            </a:solidFill>
            <a:prstDash val="solid"/>
            <a:round/>
            <a:headEnd len="med" w="med" type="none"/>
            <a:tailEnd len="med" w="med" type="triangle"/>
          </a:ln>
        </p:spPr>
      </p:cxnSp>
      <p:sp>
        <p:nvSpPr>
          <p:cNvPr id="1875" name="Google Shape;1875;p65"/>
          <p:cNvSpPr txBox="1"/>
          <p:nvPr/>
        </p:nvSpPr>
        <p:spPr>
          <a:xfrm>
            <a:off x="900275" y="1529675"/>
            <a:ext cx="1348800" cy="4116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Antic Didone"/>
                <a:ea typeface="Antic Didone"/>
                <a:cs typeface="Antic Didone"/>
                <a:sym typeface="Antic Didone"/>
              </a:rPr>
              <a:t>Ley N° 21.600</a:t>
            </a:r>
            <a:endParaRPr b="1" sz="1100">
              <a:latin typeface="Antic Didone"/>
              <a:ea typeface="Antic Didone"/>
              <a:cs typeface="Antic Didone"/>
              <a:sym typeface="Antic Didone"/>
            </a:endParaRPr>
          </a:p>
        </p:txBody>
      </p:sp>
      <p:cxnSp>
        <p:nvCxnSpPr>
          <p:cNvPr id="1876" name="Google Shape;1876;p65"/>
          <p:cNvCxnSpPr>
            <a:stCxn id="1867" idx="0"/>
            <a:endCxn id="1875" idx="2"/>
          </p:cNvCxnSpPr>
          <p:nvPr/>
        </p:nvCxnSpPr>
        <p:spPr>
          <a:xfrm rot="-5400000">
            <a:off x="1306025" y="2210025"/>
            <a:ext cx="537900" cy="600"/>
          </a:xfrm>
          <a:prstGeom prst="bentConnector3">
            <a:avLst>
              <a:gd fmla="val 50009" name="adj1"/>
            </a:avLst>
          </a:prstGeom>
          <a:noFill/>
          <a:ln cap="flat" cmpd="sng" w="9525">
            <a:solidFill>
              <a:schemeClr val="dk1"/>
            </a:solidFill>
            <a:prstDash val="solid"/>
            <a:round/>
            <a:headEnd len="med" w="med" type="none"/>
            <a:tailEnd len="med" w="med" type="diamond"/>
          </a:ln>
        </p:spPr>
      </p:cxnSp>
      <p:sp>
        <p:nvSpPr>
          <p:cNvPr id="1877" name="Google Shape;1877;p65"/>
          <p:cNvSpPr txBox="1"/>
          <p:nvPr/>
        </p:nvSpPr>
        <p:spPr>
          <a:xfrm>
            <a:off x="4465675" y="2159673"/>
            <a:ext cx="3480600" cy="303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j) Administrar el Fondo Nacional de la Biodiversidad.</a:t>
            </a:r>
            <a:endParaRPr b="1" sz="1000">
              <a:solidFill>
                <a:schemeClr val="dk1"/>
              </a:solidFill>
              <a:latin typeface="Antic Didone"/>
              <a:ea typeface="Antic Didone"/>
              <a:cs typeface="Antic Didone"/>
              <a:sym typeface="Antic Didone"/>
            </a:endParaRPr>
          </a:p>
        </p:txBody>
      </p:sp>
      <p:cxnSp>
        <p:nvCxnSpPr>
          <p:cNvPr id="1878" name="Google Shape;1878;p65"/>
          <p:cNvCxnSpPr>
            <a:stCxn id="1870" idx="3"/>
            <a:endCxn id="1877" idx="1"/>
          </p:cNvCxnSpPr>
          <p:nvPr/>
        </p:nvCxnSpPr>
        <p:spPr>
          <a:xfrm flipH="1" rot="10800000">
            <a:off x="3971387" y="2311400"/>
            <a:ext cx="494400" cy="2123700"/>
          </a:xfrm>
          <a:prstGeom prst="bentConnector3">
            <a:avLst>
              <a:gd fmla="val 49989" name="adj1"/>
            </a:avLst>
          </a:prstGeom>
          <a:noFill/>
          <a:ln cap="flat" cmpd="sng" w="9525">
            <a:solidFill>
              <a:schemeClr val="dk1"/>
            </a:solidFill>
            <a:prstDash val="solid"/>
            <a:round/>
            <a:headEnd len="med" w="med" type="none"/>
            <a:tailEnd len="med" w="med" type="diamond"/>
          </a:ln>
        </p:spPr>
      </p:cxnSp>
      <p:sp>
        <p:nvSpPr>
          <p:cNvPr id="1879" name="Google Shape;1879;p65"/>
          <p:cNvSpPr txBox="1"/>
          <p:nvPr/>
        </p:nvSpPr>
        <p:spPr>
          <a:xfrm>
            <a:off x="4465675" y="2704683"/>
            <a:ext cx="34806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k) Emisión de certificados de </a:t>
            </a:r>
            <a:r>
              <a:rPr b="1" lang="en" sz="1000">
                <a:solidFill>
                  <a:schemeClr val="dk1"/>
                </a:solidFill>
                <a:latin typeface="Antic Didone"/>
                <a:ea typeface="Antic Didone"/>
                <a:cs typeface="Antic Didone"/>
                <a:sym typeface="Antic Didone"/>
              </a:rPr>
              <a:t>actividades</a:t>
            </a:r>
            <a:r>
              <a:rPr b="1" lang="en" sz="1000">
                <a:solidFill>
                  <a:schemeClr val="dk1"/>
                </a:solidFill>
                <a:latin typeface="Antic Didone"/>
                <a:ea typeface="Antic Didone"/>
                <a:cs typeface="Antic Didone"/>
                <a:sym typeface="Antic Didone"/>
              </a:rPr>
              <a:t> o </a:t>
            </a:r>
            <a:r>
              <a:rPr b="1" lang="en" sz="1000">
                <a:solidFill>
                  <a:schemeClr val="dk1"/>
                </a:solidFill>
                <a:latin typeface="Antic Didone"/>
                <a:ea typeface="Antic Didone"/>
                <a:cs typeface="Antic Didone"/>
                <a:sym typeface="Antic Didone"/>
              </a:rPr>
              <a:t>sitios</a:t>
            </a:r>
            <a:r>
              <a:rPr b="1" lang="en" sz="1000">
                <a:solidFill>
                  <a:schemeClr val="dk1"/>
                </a:solidFill>
                <a:latin typeface="Antic Didone"/>
                <a:ea typeface="Antic Didone"/>
                <a:cs typeface="Antic Didone"/>
                <a:sym typeface="Antic Didone"/>
              </a:rPr>
              <a:t> que </a:t>
            </a:r>
            <a:r>
              <a:rPr b="1" lang="en" sz="1000">
                <a:solidFill>
                  <a:schemeClr val="dk1"/>
                </a:solidFill>
                <a:latin typeface="Antic Didone"/>
                <a:ea typeface="Antic Didone"/>
                <a:cs typeface="Antic Didone"/>
                <a:sym typeface="Antic Didone"/>
              </a:rPr>
              <a:t>contribuye</a:t>
            </a:r>
            <a:r>
              <a:rPr b="1" lang="en" sz="1000">
                <a:solidFill>
                  <a:schemeClr val="dk1"/>
                </a:solidFill>
                <a:latin typeface="Antic Didone"/>
                <a:ea typeface="Antic Didone"/>
                <a:cs typeface="Antic Didone"/>
                <a:sym typeface="Antic Didone"/>
              </a:rPr>
              <a:t>.,</a:t>
            </a:r>
            <a:endParaRPr b="1" sz="1000">
              <a:solidFill>
                <a:schemeClr val="dk1"/>
              </a:solidFill>
              <a:latin typeface="Antic Didone"/>
              <a:ea typeface="Antic Didone"/>
              <a:cs typeface="Antic Didone"/>
              <a:sym typeface="Antic Didone"/>
            </a:endParaRPr>
          </a:p>
        </p:txBody>
      </p:sp>
      <p:cxnSp>
        <p:nvCxnSpPr>
          <p:cNvPr id="1880" name="Google Shape;1880;p65"/>
          <p:cNvCxnSpPr>
            <a:stCxn id="1870" idx="3"/>
            <a:endCxn id="1879" idx="1"/>
          </p:cNvCxnSpPr>
          <p:nvPr/>
        </p:nvCxnSpPr>
        <p:spPr>
          <a:xfrm flipH="1" rot="10800000">
            <a:off x="3971387" y="2910500"/>
            <a:ext cx="494400" cy="1524600"/>
          </a:xfrm>
          <a:prstGeom prst="bentConnector3">
            <a:avLst>
              <a:gd fmla="val 49989" name="adj1"/>
            </a:avLst>
          </a:prstGeom>
          <a:noFill/>
          <a:ln cap="flat" cmpd="sng" w="9525">
            <a:solidFill>
              <a:schemeClr val="dk1"/>
            </a:solidFill>
            <a:prstDash val="solid"/>
            <a:round/>
            <a:headEnd len="med" w="med" type="none"/>
            <a:tailEnd len="med" w="med" type="diamond"/>
          </a:ln>
        </p:spPr>
      </p:cxnSp>
      <p:sp>
        <p:nvSpPr>
          <p:cNvPr id="1881" name="Google Shape;1881;p65"/>
          <p:cNvSpPr txBox="1"/>
          <p:nvPr/>
        </p:nvSpPr>
        <p:spPr>
          <a:xfrm>
            <a:off x="4465989" y="3249702"/>
            <a:ext cx="34806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l) Aplicación y fiscalización de normas sobre fauna </a:t>
            </a:r>
            <a:r>
              <a:rPr b="1" lang="en" sz="1000">
                <a:solidFill>
                  <a:schemeClr val="dk1"/>
                </a:solidFill>
                <a:latin typeface="Antic Didone"/>
                <a:ea typeface="Antic Didone"/>
                <a:cs typeface="Antic Didone"/>
                <a:sym typeface="Antic Didone"/>
              </a:rPr>
              <a:t>nativa</a:t>
            </a:r>
            <a:r>
              <a:rPr b="1" lang="en" sz="1000">
                <a:solidFill>
                  <a:schemeClr val="dk1"/>
                </a:solidFill>
                <a:latin typeface="Antic Didone"/>
                <a:ea typeface="Antic Didone"/>
                <a:cs typeface="Antic Didone"/>
                <a:sym typeface="Antic Didone"/>
              </a:rPr>
              <a:t>.</a:t>
            </a:r>
            <a:endParaRPr b="1" sz="1000">
              <a:solidFill>
                <a:schemeClr val="dk1"/>
              </a:solidFill>
              <a:latin typeface="Antic Didone"/>
              <a:ea typeface="Antic Didone"/>
              <a:cs typeface="Antic Didone"/>
              <a:sym typeface="Antic Didone"/>
            </a:endParaRPr>
          </a:p>
        </p:txBody>
      </p:sp>
      <p:cxnSp>
        <p:nvCxnSpPr>
          <p:cNvPr id="1882" name="Google Shape;1882;p65"/>
          <p:cNvCxnSpPr>
            <a:stCxn id="1870" idx="3"/>
            <a:endCxn id="1881" idx="1"/>
          </p:cNvCxnSpPr>
          <p:nvPr/>
        </p:nvCxnSpPr>
        <p:spPr>
          <a:xfrm flipH="1" rot="10800000">
            <a:off x="3971387" y="3455600"/>
            <a:ext cx="494700" cy="979500"/>
          </a:xfrm>
          <a:prstGeom prst="bentConnector3">
            <a:avLst>
              <a:gd fmla="val 49990" name="adj1"/>
            </a:avLst>
          </a:prstGeom>
          <a:noFill/>
          <a:ln cap="flat" cmpd="sng" w="9525">
            <a:solidFill>
              <a:schemeClr val="dk1"/>
            </a:solidFill>
            <a:prstDash val="solid"/>
            <a:round/>
            <a:headEnd len="med" w="med" type="none"/>
            <a:tailEnd len="med" w="med" type="diamond"/>
          </a:ln>
        </p:spPr>
      </p:cxnSp>
      <p:sp>
        <p:nvSpPr>
          <p:cNvPr id="1883" name="Google Shape;1883;p65"/>
          <p:cNvSpPr txBox="1"/>
          <p:nvPr/>
        </p:nvSpPr>
        <p:spPr>
          <a:xfrm>
            <a:off x="4465989" y="3794721"/>
            <a:ext cx="3480600" cy="574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m</a:t>
            </a:r>
            <a:r>
              <a:rPr b="1" lang="en" sz="1000">
                <a:solidFill>
                  <a:schemeClr val="dk1"/>
                </a:solidFill>
                <a:latin typeface="Antic Didone"/>
                <a:ea typeface="Antic Didone"/>
                <a:cs typeface="Antic Didone"/>
                <a:sym typeface="Antic Didone"/>
              </a:rPr>
              <a:t> y n) Pesca </a:t>
            </a:r>
            <a:r>
              <a:rPr b="1" lang="en" sz="1000">
                <a:solidFill>
                  <a:schemeClr val="dk1"/>
                </a:solidFill>
                <a:latin typeface="Antic Didone"/>
                <a:ea typeface="Antic Didone"/>
                <a:cs typeface="Antic Didone"/>
                <a:sym typeface="Antic Didone"/>
              </a:rPr>
              <a:t>y acuicultura</a:t>
            </a:r>
            <a:r>
              <a:rPr b="1" lang="en" sz="1000">
                <a:solidFill>
                  <a:schemeClr val="dk1"/>
                </a:solidFill>
                <a:latin typeface="Antic Didone"/>
                <a:ea typeface="Antic Didone"/>
                <a:cs typeface="Antic Didone"/>
                <a:sym typeface="Antic Didone"/>
              </a:rPr>
              <a:t>: Fsicalza el cumpliiuento normativo en áeras protegidas.</a:t>
            </a:r>
            <a:endParaRPr b="1" sz="1000">
              <a:solidFill>
                <a:schemeClr val="dk1"/>
              </a:solidFill>
              <a:latin typeface="Antic Didone"/>
              <a:ea typeface="Antic Didone"/>
              <a:cs typeface="Antic Didone"/>
              <a:sym typeface="Antic Didone"/>
            </a:endParaRPr>
          </a:p>
        </p:txBody>
      </p:sp>
      <p:sp>
        <p:nvSpPr>
          <p:cNvPr id="1884" name="Google Shape;1884;p65"/>
          <p:cNvSpPr txBox="1"/>
          <p:nvPr/>
        </p:nvSpPr>
        <p:spPr>
          <a:xfrm>
            <a:off x="8330600" y="1614638"/>
            <a:ext cx="6717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OCA</a:t>
            </a:r>
            <a:endParaRPr b="1" sz="1000">
              <a:solidFill>
                <a:schemeClr val="dk1"/>
              </a:solidFill>
              <a:latin typeface="Antic Didone"/>
              <a:ea typeface="Antic Didone"/>
              <a:cs typeface="Antic Didone"/>
              <a:sym typeface="Antic Didone"/>
            </a:endParaRPr>
          </a:p>
        </p:txBody>
      </p:sp>
      <p:cxnSp>
        <p:nvCxnSpPr>
          <p:cNvPr id="1885" name="Google Shape;1885;p65"/>
          <p:cNvCxnSpPr>
            <a:stCxn id="1872" idx="3"/>
            <a:endCxn id="1884" idx="1"/>
          </p:cNvCxnSpPr>
          <p:nvPr/>
        </p:nvCxnSpPr>
        <p:spPr>
          <a:xfrm>
            <a:off x="7946589" y="1820444"/>
            <a:ext cx="384000" cy="600"/>
          </a:xfrm>
          <a:prstGeom prst="bentConnector3">
            <a:avLst>
              <a:gd fmla="val 50001" name="adj1"/>
            </a:avLst>
          </a:prstGeom>
          <a:noFill/>
          <a:ln cap="flat" cmpd="sng" w="9525">
            <a:solidFill>
              <a:schemeClr val="dk1"/>
            </a:solidFill>
            <a:prstDash val="solid"/>
            <a:round/>
            <a:headEnd len="med" w="med" type="none"/>
            <a:tailEnd len="med" w="med" type="diamond"/>
          </a:ln>
        </p:spPr>
      </p:cxnSp>
      <p:sp>
        <p:nvSpPr>
          <p:cNvPr id="1886" name="Google Shape;1886;p65"/>
          <p:cNvSpPr txBox="1"/>
          <p:nvPr/>
        </p:nvSpPr>
        <p:spPr>
          <a:xfrm>
            <a:off x="4465675" y="4498150"/>
            <a:ext cx="3480600" cy="574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ñ) Autorizar la caza o captura en áreas protegida y fiscalizar el cumplimiento de la Ley sobre Caza en tales áreas</a:t>
            </a:r>
            <a:endParaRPr b="1" sz="1000">
              <a:solidFill>
                <a:schemeClr val="dk1"/>
              </a:solidFill>
              <a:latin typeface="Antic Didone"/>
              <a:ea typeface="Antic Didone"/>
              <a:cs typeface="Antic Didone"/>
              <a:sym typeface="Antic Didone"/>
            </a:endParaRPr>
          </a:p>
        </p:txBody>
      </p:sp>
      <p:cxnSp>
        <p:nvCxnSpPr>
          <p:cNvPr id="1887" name="Google Shape;1887;p65"/>
          <p:cNvCxnSpPr>
            <a:stCxn id="1870" idx="3"/>
            <a:endCxn id="1883" idx="1"/>
          </p:cNvCxnSpPr>
          <p:nvPr/>
        </p:nvCxnSpPr>
        <p:spPr>
          <a:xfrm flipH="1" rot="10800000">
            <a:off x="3971387" y="4082000"/>
            <a:ext cx="494700" cy="353100"/>
          </a:xfrm>
          <a:prstGeom prst="bentConnector3">
            <a:avLst>
              <a:gd fmla="val 49990" name="adj1"/>
            </a:avLst>
          </a:prstGeom>
          <a:noFill/>
          <a:ln cap="flat" cmpd="sng" w="9525">
            <a:solidFill>
              <a:schemeClr val="dk1"/>
            </a:solidFill>
            <a:prstDash val="solid"/>
            <a:round/>
            <a:headEnd len="med" w="med" type="none"/>
            <a:tailEnd len="med" w="med" type="diamond"/>
          </a:ln>
        </p:spPr>
      </p:cxnSp>
      <p:cxnSp>
        <p:nvCxnSpPr>
          <p:cNvPr id="1888" name="Google Shape;1888;p65"/>
          <p:cNvCxnSpPr>
            <a:stCxn id="1870" idx="3"/>
            <a:endCxn id="1886" idx="1"/>
          </p:cNvCxnSpPr>
          <p:nvPr/>
        </p:nvCxnSpPr>
        <p:spPr>
          <a:xfrm>
            <a:off x="3971387" y="4435100"/>
            <a:ext cx="494400" cy="350400"/>
          </a:xfrm>
          <a:prstGeom prst="bentConnector3">
            <a:avLst>
              <a:gd fmla="val 49989"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p66"/>
          <p:cNvSpPr txBox="1"/>
          <p:nvPr>
            <p:ph type="title"/>
          </p:nvPr>
        </p:nvSpPr>
        <p:spPr>
          <a:xfrm>
            <a:off x="1688250" y="194275"/>
            <a:ext cx="5767500" cy="7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Instrumentos</a:t>
            </a:r>
            <a:r>
              <a:rPr lang="en" sz="2400"/>
              <a:t> de Conservación de la </a:t>
            </a:r>
            <a:r>
              <a:rPr lang="en" sz="2400"/>
              <a:t>Biodiversidad</a:t>
            </a:r>
            <a:endParaRPr sz="2400"/>
          </a:p>
        </p:txBody>
      </p:sp>
      <p:sp>
        <p:nvSpPr>
          <p:cNvPr id="1894" name="Google Shape;1894;p66"/>
          <p:cNvSpPr txBox="1"/>
          <p:nvPr/>
        </p:nvSpPr>
        <p:spPr>
          <a:xfrm>
            <a:off x="2989775" y="3305936"/>
            <a:ext cx="981600" cy="488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B) Planificación Ecológica </a:t>
            </a:r>
            <a:endParaRPr b="1" sz="900">
              <a:solidFill>
                <a:schemeClr val="dk1"/>
              </a:solidFill>
              <a:latin typeface="Antic Didone"/>
              <a:ea typeface="Antic Didone"/>
              <a:cs typeface="Antic Didone"/>
              <a:sym typeface="Antic Didone"/>
            </a:endParaRPr>
          </a:p>
        </p:txBody>
      </p:sp>
      <p:sp>
        <p:nvSpPr>
          <p:cNvPr id="1895" name="Google Shape;1895;p66"/>
          <p:cNvSpPr txBox="1"/>
          <p:nvPr/>
        </p:nvSpPr>
        <p:spPr>
          <a:xfrm>
            <a:off x="4465876" y="1406225"/>
            <a:ext cx="22284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1) Sistema de Información de la Biodiversidad</a:t>
            </a:r>
            <a:endParaRPr b="1" sz="1000">
              <a:solidFill>
                <a:schemeClr val="dk1"/>
              </a:solidFill>
              <a:latin typeface="Antic Didone"/>
              <a:ea typeface="Antic Didone"/>
              <a:cs typeface="Antic Didone"/>
              <a:sym typeface="Antic Didone"/>
            </a:endParaRPr>
          </a:p>
        </p:txBody>
      </p:sp>
      <p:sp>
        <p:nvSpPr>
          <p:cNvPr id="1896" name="Google Shape;1896;p66"/>
          <p:cNvSpPr txBox="1"/>
          <p:nvPr/>
        </p:nvSpPr>
        <p:spPr>
          <a:xfrm>
            <a:off x="2989775" y="1524125"/>
            <a:ext cx="981600" cy="682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A) Información y Monitoreo</a:t>
            </a:r>
            <a:endParaRPr b="1" sz="900">
              <a:solidFill>
                <a:schemeClr val="dk1"/>
              </a:solidFill>
              <a:latin typeface="Antic Didone"/>
              <a:ea typeface="Antic Didone"/>
              <a:cs typeface="Antic Didone"/>
              <a:sym typeface="Antic Didone"/>
            </a:endParaRPr>
          </a:p>
        </p:txBody>
      </p:sp>
      <p:cxnSp>
        <p:nvCxnSpPr>
          <p:cNvPr id="1897" name="Google Shape;1897;p66"/>
          <p:cNvCxnSpPr>
            <a:stCxn id="1898" idx="3"/>
            <a:endCxn id="1896" idx="1"/>
          </p:cNvCxnSpPr>
          <p:nvPr/>
        </p:nvCxnSpPr>
        <p:spPr>
          <a:xfrm flipH="1" rot="10800000">
            <a:off x="2249075" y="1865525"/>
            <a:ext cx="740700" cy="1191000"/>
          </a:xfrm>
          <a:prstGeom prst="bentConnector3">
            <a:avLst>
              <a:gd fmla="val 50000" name="adj1"/>
            </a:avLst>
          </a:prstGeom>
          <a:noFill/>
          <a:ln cap="flat" cmpd="sng" w="9525">
            <a:solidFill>
              <a:schemeClr val="dk1"/>
            </a:solidFill>
            <a:prstDash val="solid"/>
            <a:round/>
            <a:headEnd len="med" w="med" type="none"/>
            <a:tailEnd len="med" w="med" type="diamond"/>
          </a:ln>
        </p:spPr>
      </p:cxnSp>
      <p:cxnSp>
        <p:nvCxnSpPr>
          <p:cNvPr id="1899" name="Google Shape;1899;p66"/>
          <p:cNvCxnSpPr>
            <a:stCxn id="1898" idx="3"/>
            <a:endCxn id="1894" idx="1"/>
          </p:cNvCxnSpPr>
          <p:nvPr/>
        </p:nvCxnSpPr>
        <p:spPr>
          <a:xfrm>
            <a:off x="2249075" y="3056525"/>
            <a:ext cx="740700" cy="4935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898" name="Google Shape;1898;p66"/>
          <p:cNvSpPr txBox="1"/>
          <p:nvPr/>
        </p:nvSpPr>
        <p:spPr>
          <a:xfrm>
            <a:off x="900275" y="2626475"/>
            <a:ext cx="1348800" cy="8601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Instrumentos de Conservación de la Biodiversidad</a:t>
            </a:r>
            <a:endParaRPr b="1" sz="1100">
              <a:solidFill>
                <a:schemeClr val="lt1"/>
              </a:solidFill>
              <a:latin typeface="Antic Didone"/>
              <a:ea typeface="Antic Didone"/>
              <a:cs typeface="Antic Didone"/>
              <a:sym typeface="Antic Didone"/>
            </a:endParaRPr>
          </a:p>
        </p:txBody>
      </p:sp>
      <p:cxnSp>
        <p:nvCxnSpPr>
          <p:cNvPr id="1900" name="Google Shape;1900;p66"/>
          <p:cNvCxnSpPr>
            <a:stCxn id="1896" idx="3"/>
            <a:endCxn id="1895" idx="1"/>
          </p:cNvCxnSpPr>
          <p:nvPr/>
        </p:nvCxnSpPr>
        <p:spPr>
          <a:xfrm flipH="1" rot="10800000">
            <a:off x="3971375" y="1612175"/>
            <a:ext cx="494400" cy="253200"/>
          </a:xfrm>
          <a:prstGeom prst="bentConnector3">
            <a:avLst>
              <a:gd fmla="val 50010" name="adj1"/>
            </a:avLst>
          </a:prstGeom>
          <a:noFill/>
          <a:ln cap="flat" cmpd="sng" w="9525">
            <a:solidFill>
              <a:schemeClr val="dk1"/>
            </a:solidFill>
            <a:prstDash val="solid"/>
            <a:round/>
            <a:headEnd len="med" w="med" type="none"/>
            <a:tailEnd len="med" w="med" type="diamond"/>
          </a:ln>
        </p:spPr>
      </p:cxnSp>
      <p:sp>
        <p:nvSpPr>
          <p:cNvPr id="1901" name="Google Shape;1901;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02" name="Google Shape;1902;p66"/>
          <p:cNvSpPr txBox="1"/>
          <p:nvPr/>
        </p:nvSpPr>
        <p:spPr>
          <a:xfrm>
            <a:off x="4465876" y="1903322"/>
            <a:ext cx="22284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2) Programas de Monitoreo</a:t>
            </a:r>
            <a:endParaRPr b="1" sz="1000">
              <a:solidFill>
                <a:schemeClr val="dk1"/>
              </a:solidFill>
              <a:latin typeface="Antic Didone"/>
              <a:ea typeface="Antic Didone"/>
              <a:cs typeface="Antic Didone"/>
              <a:sym typeface="Antic Didone"/>
            </a:endParaRPr>
          </a:p>
        </p:txBody>
      </p:sp>
      <p:cxnSp>
        <p:nvCxnSpPr>
          <p:cNvPr id="1903" name="Google Shape;1903;p66"/>
          <p:cNvCxnSpPr>
            <a:stCxn id="1896" idx="3"/>
            <a:endCxn id="1902" idx="1"/>
          </p:cNvCxnSpPr>
          <p:nvPr/>
        </p:nvCxnSpPr>
        <p:spPr>
          <a:xfrm>
            <a:off x="3971375" y="1865375"/>
            <a:ext cx="494400" cy="243600"/>
          </a:xfrm>
          <a:prstGeom prst="bentConnector3">
            <a:avLst>
              <a:gd fmla="val 50010" name="adj1"/>
            </a:avLst>
          </a:prstGeom>
          <a:noFill/>
          <a:ln cap="flat" cmpd="sng" w="9525">
            <a:solidFill>
              <a:schemeClr val="dk1"/>
            </a:solidFill>
            <a:prstDash val="solid"/>
            <a:round/>
            <a:headEnd len="med" w="med" type="none"/>
            <a:tailEnd len="med" w="med" type="diamond"/>
          </a:ln>
        </p:spPr>
      </p:cxnSp>
      <p:sp>
        <p:nvSpPr>
          <p:cNvPr id="1904" name="Google Shape;1904;p66"/>
          <p:cNvSpPr txBox="1"/>
          <p:nvPr/>
        </p:nvSpPr>
        <p:spPr>
          <a:xfrm>
            <a:off x="900275" y="1423875"/>
            <a:ext cx="1348800" cy="7704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Título III “Instrumentos de Conservación de la Biodiversidad” (art. 23 a 52) de la </a:t>
            </a:r>
            <a:r>
              <a:rPr b="1" lang="en" sz="900">
                <a:latin typeface="Antic Didone"/>
                <a:ea typeface="Antic Didone"/>
                <a:cs typeface="Antic Didone"/>
                <a:sym typeface="Antic Didone"/>
              </a:rPr>
              <a:t>Ley N° 21.600.</a:t>
            </a:r>
            <a:endParaRPr b="1" sz="900">
              <a:latin typeface="Antic Didone"/>
              <a:ea typeface="Antic Didone"/>
              <a:cs typeface="Antic Didone"/>
              <a:sym typeface="Antic Didone"/>
            </a:endParaRPr>
          </a:p>
        </p:txBody>
      </p:sp>
      <p:cxnSp>
        <p:nvCxnSpPr>
          <p:cNvPr id="1905" name="Google Shape;1905;p66"/>
          <p:cNvCxnSpPr>
            <a:stCxn id="1898" idx="0"/>
            <a:endCxn id="1904" idx="2"/>
          </p:cNvCxnSpPr>
          <p:nvPr/>
        </p:nvCxnSpPr>
        <p:spPr>
          <a:xfrm rot="-5400000">
            <a:off x="1358825" y="2410025"/>
            <a:ext cx="432300" cy="600"/>
          </a:xfrm>
          <a:prstGeom prst="bentConnector3">
            <a:avLst>
              <a:gd fmla="val 49988" name="adj1"/>
            </a:avLst>
          </a:prstGeom>
          <a:noFill/>
          <a:ln cap="flat" cmpd="sng" w="9525">
            <a:solidFill>
              <a:schemeClr val="dk1"/>
            </a:solidFill>
            <a:prstDash val="solid"/>
            <a:round/>
            <a:headEnd len="med" w="med" type="none"/>
            <a:tailEnd len="med" w="med" type="diamond"/>
          </a:ln>
        </p:spPr>
      </p:cxnSp>
      <p:sp>
        <p:nvSpPr>
          <p:cNvPr id="1906" name="Google Shape;1906;p66"/>
          <p:cNvSpPr txBox="1"/>
          <p:nvPr/>
        </p:nvSpPr>
        <p:spPr>
          <a:xfrm>
            <a:off x="4465875" y="3107493"/>
            <a:ext cx="22284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3) Planificación para la Conservación de la Biodiversidad</a:t>
            </a:r>
            <a:endParaRPr b="1" sz="1000">
              <a:solidFill>
                <a:schemeClr val="dk1"/>
              </a:solidFill>
              <a:latin typeface="Antic Didone"/>
              <a:ea typeface="Antic Didone"/>
              <a:cs typeface="Antic Didone"/>
              <a:sym typeface="Antic Didone"/>
            </a:endParaRPr>
          </a:p>
        </p:txBody>
      </p:sp>
      <p:cxnSp>
        <p:nvCxnSpPr>
          <p:cNvPr id="1907" name="Google Shape;1907;p66"/>
          <p:cNvCxnSpPr>
            <a:stCxn id="1894" idx="3"/>
            <a:endCxn id="1906" idx="1"/>
          </p:cNvCxnSpPr>
          <p:nvPr/>
        </p:nvCxnSpPr>
        <p:spPr>
          <a:xfrm flipH="1" rot="10800000">
            <a:off x="3971375" y="3313436"/>
            <a:ext cx="494400" cy="236700"/>
          </a:xfrm>
          <a:prstGeom prst="bentConnector3">
            <a:avLst>
              <a:gd fmla="val 50010" name="adj1"/>
            </a:avLst>
          </a:prstGeom>
          <a:noFill/>
          <a:ln cap="flat" cmpd="sng" w="9525">
            <a:solidFill>
              <a:schemeClr val="dk1"/>
            </a:solidFill>
            <a:prstDash val="solid"/>
            <a:round/>
            <a:headEnd len="med" w="med" type="none"/>
            <a:tailEnd len="med" w="med" type="diamond"/>
          </a:ln>
        </p:spPr>
      </p:cxnSp>
      <p:sp>
        <p:nvSpPr>
          <p:cNvPr id="1908" name="Google Shape;1908;p66"/>
          <p:cNvSpPr txBox="1"/>
          <p:nvPr/>
        </p:nvSpPr>
        <p:spPr>
          <a:xfrm>
            <a:off x="4465875" y="3581165"/>
            <a:ext cx="22284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4) Sitios Prioritarios para la Conservación</a:t>
            </a:r>
            <a:endParaRPr b="1" sz="1000">
              <a:solidFill>
                <a:schemeClr val="dk1"/>
              </a:solidFill>
              <a:latin typeface="Antic Didone"/>
              <a:ea typeface="Antic Didone"/>
              <a:cs typeface="Antic Didone"/>
              <a:sym typeface="Antic Didone"/>
            </a:endParaRPr>
          </a:p>
        </p:txBody>
      </p:sp>
      <p:cxnSp>
        <p:nvCxnSpPr>
          <p:cNvPr id="1909" name="Google Shape;1909;p66"/>
          <p:cNvCxnSpPr>
            <a:stCxn id="1894" idx="3"/>
            <a:endCxn id="1908" idx="1"/>
          </p:cNvCxnSpPr>
          <p:nvPr/>
        </p:nvCxnSpPr>
        <p:spPr>
          <a:xfrm>
            <a:off x="3971375" y="3550136"/>
            <a:ext cx="494400" cy="236700"/>
          </a:xfrm>
          <a:prstGeom prst="bentConnector3">
            <a:avLst>
              <a:gd fmla="val 50010"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p67"/>
          <p:cNvSpPr txBox="1"/>
          <p:nvPr>
            <p:ph type="title"/>
          </p:nvPr>
        </p:nvSpPr>
        <p:spPr>
          <a:xfrm>
            <a:off x="1688250" y="194275"/>
            <a:ext cx="5767500" cy="7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Instrumentos de Conservación de la Biodiversidad</a:t>
            </a:r>
            <a:endParaRPr sz="2400"/>
          </a:p>
        </p:txBody>
      </p:sp>
      <p:sp>
        <p:nvSpPr>
          <p:cNvPr id="1915" name="Google Shape;1915;p67"/>
          <p:cNvSpPr txBox="1"/>
          <p:nvPr/>
        </p:nvSpPr>
        <p:spPr>
          <a:xfrm>
            <a:off x="2989775" y="3331856"/>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Planes de manejo para ecosistemas amenazados</a:t>
            </a:r>
            <a:endParaRPr b="1" sz="900">
              <a:solidFill>
                <a:schemeClr val="dk1"/>
              </a:solidFill>
              <a:latin typeface="Antic Didone"/>
              <a:ea typeface="Antic Didone"/>
              <a:cs typeface="Antic Didone"/>
              <a:sym typeface="Antic Didone"/>
            </a:endParaRPr>
          </a:p>
        </p:txBody>
      </p:sp>
      <p:cxnSp>
        <p:nvCxnSpPr>
          <p:cNvPr id="1916" name="Google Shape;1916;p67"/>
          <p:cNvCxnSpPr>
            <a:stCxn id="1917" idx="3"/>
            <a:endCxn id="1918" idx="1"/>
          </p:cNvCxnSpPr>
          <p:nvPr/>
        </p:nvCxnSpPr>
        <p:spPr>
          <a:xfrm flipH="1" rot="10800000">
            <a:off x="2249075" y="2292125"/>
            <a:ext cx="740700" cy="993000"/>
          </a:xfrm>
          <a:prstGeom prst="bentConnector3">
            <a:avLst>
              <a:gd fmla="val 50000" name="adj1"/>
            </a:avLst>
          </a:prstGeom>
          <a:noFill/>
          <a:ln cap="flat" cmpd="sng" w="9525">
            <a:solidFill>
              <a:schemeClr val="dk1"/>
            </a:solidFill>
            <a:prstDash val="solid"/>
            <a:round/>
            <a:headEnd len="med" w="med" type="none"/>
            <a:tailEnd len="med" w="med" type="diamond"/>
          </a:ln>
        </p:spPr>
      </p:cxnSp>
      <p:cxnSp>
        <p:nvCxnSpPr>
          <p:cNvPr id="1919" name="Google Shape;1919;p67"/>
          <p:cNvCxnSpPr>
            <a:stCxn id="1917" idx="3"/>
            <a:endCxn id="1915" idx="1"/>
          </p:cNvCxnSpPr>
          <p:nvPr/>
        </p:nvCxnSpPr>
        <p:spPr>
          <a:xfrm>
            <a:off x="2249075" y="3285125"/>
            <a:ext cx="740700" cy="2001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917" name="Google Shape;1917;p67"/>
          <p:cNvSpPr txBox="1"/>
          <p:nvPr/>
        </p:nvSpPr>
        <p:spPr>
          <a:xfrm>
            <a:off x="900275" y="2855075"/>
            <a:ext cx="1348800" cy="8601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Instrumentos de Conservación de la Biodiversidad</a:t>
            </a:r>
            <a:endParaRPr b="1" sz="1100">
              <a:solidFill>
                <a:schemeClr val="lt1"/>
              </a:solidFill>
              <a:latin typeface="Antic Didone"/>
              <a:ea typeface="Antic Didone"/>
              <a:cs typeface="Antic Didone"/>
              <a:sym typeface="Antic Didone"/>
            </a:endParaRPr>
          </a:p>
        </p:txBody>
      </p:sp>
      <p:sp>
        <p:nvSpPr>
          <p:cNvPr id="1920" name="Google Shape;1920;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21" name="Google Shape;1921;p67"/>
          <p:cNvSpPr txBox="1"/>
          <p:nvPr/>
        </p:nvSpPr>
        <p:spPr>
          <a:xfrm>
            <a:off x="900275" y="1652475"/>
            <a:ext cx="1348800" cy="7704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Título III “Instrumentos de Conservación de la Biodiversidad” (art. 23 a 52) de la Ley N° 21.600.</a:t>
            </a:r>
            <a:endParaRPr b="1" sz="900">
              <a:latin typeface="Antic Didone"/>
              <a:ea typeface="Antic Didone"/>
              <a:cs typeface="Antic Didone"/>
              <a:sym typeface="Antic Didone"/>
            </a:endParaRPr>
          </a:p>
        </p:txBody>
      </p:sp>
      <p:cxnSp>
        <p:nvCxnSpPr>
          <p:cNvPr id="1922" name="Google Shape;1922;p67"/>
          <p:cNvCxnSpPr>
            <a:stCxn id="1917" idx="0"/>
            <a:endCxn id="1921" idx="2"/>
          </p:cNvCxnSpPr>
          <p:nvPr/>
        </p:nvCxnSpPr>
        <p:spPr>
          <a:xfrm rot="-5400000">
            <a:off x="1358825" y="2638625"/>
            <a:ext cx="432300" cy="600"/>
          </a:xfrm>
          <a:prstGeom prst="bentConnector3">
            <a:avLst>
              <a:gd fmla="val 49988" name="adj1"/>
            </a:avLst>
          </a:prstGeom>
          <a:noFill/>
          <a:ln cap="flat" cmpd="sng" w="9525">
            <a:solidFill>
              <a:schemeClr val="dk1"/>
            </a:solidFill>
            <a:prstDash val="solid"/>
            <a:round/>
            <a:headEnd len="med" w="med" type="none"/>
            <a:tailEnd len="med" w="med" type="diamond"/>
          </a:ln>
        </p:spPr>
      </p:cxnSp>
      <p:sp>
        <p:nvSpPr>
          <p:cNvPr id="1923" name="Google Shape;1923;p67"/>
          <p:cNvSpPr txBox="1"/>
          <p:nvPr/>
        </p:nvSpPr>
        <p:spPr>
          <a:xfrm>
            <a:off x="2989775" y="3729613"/>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Planes de restauración ecológica</a:t>
            </a:r>
            <a:endParaRPr b="1" sz="900">
              <a:solidFill>
                <a:schemeClr val="dk1"/>
              </a:solidFill>
              <a:latin typeface="Antic Didone"/>
              <a:ea typeface="Antic Didone"/>
              <a:cs typeface="Antic Didone"/>
              <a:sym typeface="Antic Didone"/>
            </a:endParaRPr>
          </a:p>
        </p:txBody>
      </p:sp>
      <p:cxnSp>
        <p:nvCxnSpPr>
          <p:cNvPr id="1924" name="Google Shape;1924;p67"/>
          <p:cNvCxnSpPr>
            <a:stCxn id="1917" idx="3"/>
            <a:endCxn id="1925" idx="1"/>
          </p:cNvCxnSpPr>
          <p:nvPr/>
        </p:nvCxnSpPr>
        <p:spPr>
          <a:xfrm flipH="1" rot="10800000">
            <a:off x="2249075" y="1894325"/>
            <a:ext cx="740700" cy="1390800"/>
          </a:xfrm>
          <a:prstGeom prst="bentConnector3">
            <a:avLst>
              <a:gd fmla="val 50000" name="adj1"/>
            </a:avLst>
          </a:prstGeom>
          <a:noFill/>
          <a:ln cap="flat" cmpd="sng" w="9525">
            <a:solidFill>
              <a:schemeClr val="dk1"/>
            </a:solidFill>
            <a:prstDash val="solid"/>
            <a:round/>
            <a:headEnd len="med" w="med" type="none"/>
            <a:tailEnd len="med" w="med" type="diamond"/>
          </a:ln>
        </p:spPr>
      </p:cxnSp>
      <p:cxnSp>
        <p:nvCxnSpPr>
          <p:cNvPr id="1926" name="Google Shape;1926;p67"/>
          <p:cNvCxnSpPr>
            <a:stCxn id="1917" idx="3"/>
            <a:endCxn id="1923" idx="1"/>
          </p:cNvCxnSpPr>
          <p:nvPr/>
        </p:nvCxnSpPr>
        <p:spPr>
          <a:xfrm>
            <a:off x="2249075" y="3285125"/>
            <a:ext cx="740700" cy="5979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927" name="Google Shape;1927;p67"/>
          <p:cNvSpPr txBox="1"/>
          <p:nvPr/>
        </p:nvSpPr>
        <p:spPr>
          <a:xfrm>
            <a:off x="2989775" y="4127369"/>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Paisajes de conservación</a:t>
            </a:r>
            <a:endParaRPr b="1" sz="900">
              <a:solidFill>
                <a:schemeClr val="dk1"/>
              </a:solidFill>
              <a:latin typeface="Antic Didone"/>
              <a:ea typeface="Antic Didone"/>
              <a:cs typeface="Antic Didone"/>
              <a:sym typeface="Antic Didone"/>
            </a:endParaRPr>
          </a:p>
        </p:txBody>
      </p:sp>
      <p:cxnSp>
        <p:nvCxnSpPr>
          <p:cNvPr id="1928" name="Google Shape;1928;p67"/>
          <p:cNvCxnSpPr>
            <a:stCxn id="1917" idx="3"/>
            <a:endCxn id="1929" idx="1"/>
          </p:cNvCxnSpPr>
          <p:nvPr/>
        </p:nvCxnSpPr>
        <p:spPr>
          <a:xfrm flipH="1" rot="10800000">
            <a:off x="2249075" y="3087425"/>
            <a:ext cx="740700" cy="197700"/>
          </a:xfrm>
          <a:prstGeom prst="bentConnector3">
            <a:avLst>
              <a:gd fmla="val 50000" name="adj1"/>
            </a:avLst>
          </a:prstGeom>
          <a:noFill/>
          <a:ln cap="flat" cmpd="sng" w="9525">
            <a:solidFill>
              <a:schemeClr val="dk1"/>
            </a:solidFill>
            <a:prstDash val="solid"/>
            <a:round/>
            <a:headEnd len="med" w="med" type="none"/>
            <a:tailEnd len="med" w="med" type="diamond"/>
          </a:ln>
        </p:spPr>
      </p:cxnSp>
      <p:cxnSp>
        <p:nvCxnSpPr>
          <p:cNvPr id="1930" name="Google Shape;1930;p67"/>
          <p:cNvCxnSpPr>
            <a:stCxn id="1917" idx="3"/>
            <a:endCxn id="1927" idx="1"/>
          </p:cNvCxnSpPr>
          <p:nvPr/>
        </p:nvCxnSpPr>
        <p:spPr>
          <a:xfrm>
            <a:off x="2249075" y="3285125"/>
            <a:ext cx="740700" cy="9957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931" name="Google Shape;1931;p67"/>
          <p:cNvSpPr txBox="1"/>
          <p:nvPr/>
        </p:nvSpPr>
        <p:spPr>
          <a:xfrm>
            <a:off x="2989775" y="4525125"/>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Sitios Ramsar</a:t>
            </a:r>
            <a:endParaRPr b="1" sz="900">
              <a:solidFill>
                <a:schemeClr val="dk1"/>
              </a:solidFill>
              <a:latin typeface="Antic Didone"/>
              <a:ea typeface="Antic Didone"/>
              <a:cs typeface="Antic Didone"/>
              <a:sym typeface="Antic Didone"/>
            </a:endParaRPr>
          </a:p>
        </p:txBody>
      </p:sp>
      <p:cxnSp>
        <p:nvCxnSpPr>
          <p:cNvPr id="1932" name="Google Shape;1932;p67"/>
          <p:cNvCxnSpPr>
            <a:stCxn id="1917" idx="3"/>
            <a:endCxn id="1933" idx="1"/>
          </p:cNvCxnSpPr>
          <p:nvPr/>
        </p:nvCxnSpPr>
        <p:spPr>
          <a:xfrm flipH="1" rot="10800000">
            <a:off x="2249075" y="2689925"/>
            <a:ext cx="740700" cy="595200"/>
          </a:xfrm>
          <a:prstGeom prst="bentConnector3">
            <a:avLst>
              <a:gd fmla="val 50000" name="adj1"/>
            </a:avLst>
          </a:prstGeom>
          <a:noFill/>
          <a:ln cap="flat" cmpd="sng" w="9525">
            <a:solidFill>
              <a:schemeClr val="dk1"/>
            </a:solidFill>
            <a:prstDash val="solid"/>
            <a:round/>
            <a:headEnd len="med" w="med" type="none"/>
            <a:tailEnd len="med" w="med" type="diamond"/>
          </a:ln>
        </p:spPr>
      </p:cxnSp>
      <p:cxnSp>
        <p:nvCxnSpPr>
          <p:cNvPr id="1934" name="Google Shape;1934;p67"/>
          <p:cNvCxnSpPr>
            <a:stCxn id="1917" idx="3"/>
            <a:endCxn id="1931" idx="1"/>
          </p:cNvCxnSpPr>
          <p:nvPr/>
        </p:nvCxnSpPr>
        <p:spPr>
          <a:xfrm>
            <a:off x="2249075" y="3285125"/>
            <a:ext cx="740700" cy="13935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929" name="Google Shape;1929;p67"/>
          <p:cNvSpPr txBox="1"/>
          <p:nvPr/>
        </p:nvSpPr>
        <p:spPr>
          <a:xfrm>
            <a:off x="2989775" y="2934100"/>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Iniciativas privadas de conservación marina</a:t>
            </a:r>
            <a:endParaRPr b="1" sz="900">
              <a:solidFill>
                <a:schemeClr val="dk1"/>
              </a:solidFill>
              <a:latin typeface="Antic Didone"/>
              <a:ea typeface="Antic Didone"/>
              <a:cs typeface="Antic Didone"/>
              <a:sym typeface="Antic Didone"/>
            </a:endParaRPr>
          </a:p>
        </p:txBody>
      </p:sp>
      <p:sp>
        <p:nvSpPr>
          <p:cNvPr id="1933" name="Google Shape;1933;p67"/>
          <p:cNvSpPr txBox="1"/>
          <p:nvPr/>
        </p:nvSpPr>
        <p:spPr>
          <a:xfrm>
            <a:off x="2989775" y="2536344"/>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Reservas de la biósfera</a:t>
            </a:r>
            <a:endParaRPr b="1" sz="900">
              <a:solidFill>
                <a:schemeClr val="dk1"/>
              </a:solidFill>
              <a:latin typeface="Antic Didone"/>
              <a:ea typeface="Antic Didone"/>
              <a:cs typeface="Antic Didone"/>
              <a:sym typeface="Antic Didone"/>
            </a:endParaRPr>
          </a:p>
        </p:txBody>
      </p:sp>
      <p:sp>
        <p:nvSpPr>
          <p:cNvPr id="1918" name="Google Shape;1918;p67"/>
          <p:cNvSpPr txBox="1"/>
          <p:nvPr/>
        </p:nvSpPr>
        <p:spPr>
          <a:xfrm>
            <a:off x="2989775" y="2138588"/>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Compensaciones de biodiversidad</a:t>
            </a:r>
            <a:endParaRPr b="1" sz="900">
              <a:solidFill>
                <a:schemeClr val="dk1"/>
              </a:solidFill>
              <a:latin typeface="Antic Didone"/>
              <a:ea typeface="Antic Didone"/>
              <a:cs typeface="Antic Didone"/>
              <a:sym typeface="Antic Didone"/>
            </a:endParaRPr>
          </a:p>
        </p:txBody>
      </p:sp>
      <p:sp>
        <p:nvSpPr>
          <p:cNvPr id="1925" name="Google Shape;1925;p67"/>
          <p:cNvSpPr txBox="1"/>
          <p:nvPr/>
        </p:nvSpPr>
        <p:spPr>
          <a:xfrm>
            <a:off x="2989775" y="1740831"/>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Áreas Degradadas</a:t>
            </a:r>
            <a:endParaRPr b="1" sz="900">
              <a:solidFill>
                <a:schemeClr val="dk1"/>
              </a:solidFill>
              <a:latin typeface="Antic Didone"/>
              <a:ea typeface="Antic Didone"/>
              <a:cs typeface="Antic Didone"/>
              <a:sym typeface="Antic Didone"/>
            </a:endParaRPr>
          </a:p>
        </p:txBody>
      </p:sp>
      <p:sp>
        <p:nvSpPr>
          <p:cNvPr id="1935" name="Google Shape;1935;p67"/>
          <p:cNvSpPr txBox="1"/>
          <p:nvPr/>
        </p:nvSpPr>
        <p:spPr>
          <a:xfrm>
            <a:off x="2989775" y="1343075"/>
            <a:ext cx="30714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Clasificación de ecosistemas según E° conservación</a:t>
            </a:r>
            <a:endParaRPr b="1" sz="900">
              <a:solidFill>
                <a:schemeClr val="dk1"/>
              </a:solidFill>
              <a:latin typeface="Antic Didone"/>
              <a:ea typeface="Antic Didone"/>
              <a:cs typeface="Antic Didone"/>
              <a:sym typeface="Antic Didone"/>
            </a:endParaRPr>
          </a:p>
        </p:txBody>
      </p:sp>
      <p:cxnSp>
        <p:nvCxnSpPr>
          <p:cNvPr id="1936" name="Google Shape;1936;p67"/>
          <p:cNvCxnSpPr>
            <a:stCxn id="1917" idx="3"/>
            <a:endCxn id="1935" idx="1"/>
          </p:cNvCxnSpPr>
          <p:nvPr/>
        </p:nvCxnSpPr>
        <p:spPr>
          <a:xfrm flipH="1" rot="10800000">
            <a:off x="2249075" y="1496525"/>
            <a:ext cx="740700" cy="1788600"/>
          </a:xfrm>
          <a:prstGeom prst="bentConnector3">
            <a:avLst>
              <a:gd fmla="val 50000"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41"/>
          <p:cNvSpPr/>
          <p:nvPr/>
        </p:nvSpPr>
        <p:spPr>
          <a:xfrm>
            <a:off x="5946300" y="1266950"/>
            <a:ext cx="1203900" cy="11943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1"/>
          <p:cNvSpPr txBox="1"/>
          <p:nvPr>
            <p:ph type="title"/>
          </p:nvPr>
        </p:nvSpPr>
        <p:spPr>
          <a:xfrm flipH="1">
            <a:off x="4665600" y="2481250"/>
            <a:ext cx="37653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700"/>
              <a:t>Introducción</a:t>
            </a:r>
            <a:endParaRPr sz="4700"/>
          </a:p>
        </p:txBody>
      </p:sp>
      <p:sp>
        <p:nvSpPr>
          <p:cNvPr id="1314" name="Google Shape;1314;p41"/>
          <p:cNvSpPr txBox="1"/>
          <p:nvPr>
            <p:ph idx="2" type="title"/>
          </p:nvPr>
        </p:nvSpPr>
        <p:spPr>
          <a:xfrm flipH="1">
            <a:off x="5922300" y="1443200"/>
            <a:ext cx="1251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01.</a:t>
            </a:r>
            <a:endParaRPr>
              <a:solidFill>
                <a:schemeClr val="lt1"/>
              </a:solidFill>
            </a:endParaRPr>
          </a:p>
        </p:txBody>
      </p:sp>
      <p:pic>
        <p:nvPicPr>
          <p:cNvPr id="1315" name="Google Shape;1315;p41"/>
          <p:cNvPicPr preferRelativeResize="0"/>
          <p:nvPr/>
        </p:nvPicPr>
        <p:blipFill rotWithShape="1">
          <a:blip r:embed="rId3">
            <a:alphaModFix/>
          </a:blip>
          <a:srcRect b="4342" l="0" r="0" t="14488"/>
          <a:stretch/>
        </p:blipFill>
        <p:spPr>
          <a:xfrm>
            <a:off x="713100" y="539400"/>
            <a:ext cx="3308700" cy="4027800"/>
          </a:xfrm>
          <a:prstGeom prst="roundRect">
            <a:avLst>
              <a:gd fmla="val 0" name="adj"/>
            </a:avLst>
          </a:prstGeom>
          <a:noFill/>
          <a:ln cap="flat" cmpd="sng" w="9525">
            <a:solidFill>
              <a:schemeClr val="dk1"/>
            </a:solidFill>
            <a:prstDash val="solid"/>
            <a:round/>
            <a:headEnd len="sm" w="sm" type="none"/>
            <a:tailEnd len="sm" w="sm" type="none"/>
          </a:ln>
        </p:spPr>
      </p:pic>
      <p:grpSp>
        <p:nvGrpSpPr>
          <p:cNvPr id="1316" name="Google Shape;1316;p41"/>
          <p:cNvGrpSpPr/>
          <p:nvPr/>
        </p:nvGrpSpPr>
        <p:grpSpPr>
          <a:xfrm>
            <a:off x="158192" y="4366322"/>
            <a:ext cx="1006601" cy="475478"/>
            <a:chOff x="5633625" y="2791375"/>
            <a:chExt cx="407300" cy="192400"/>
          </a:xfrm>
        </p:grpSpPr>
        <p:sp>
          <p:nvSpPr>
            <p:cNvPr id="1317" name="Google Shape;1317;p41"/>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1"/>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41"/>
            <p:cNvSpPr/>
            <p:nvPr/>
          </p:nvSpPr>
          <p:spPr>
            <a:xfrm>
              <a:off x="5849150" y="2791375"/>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41"/>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41"/>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41"/>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3" name="Google Shape;1323;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68"/>
          <p:cNvSpPr txBox="1"/>
          <p:nvPr>
            <p:ph type="title"/>
          </p:nvPr>
        </p:nvSpPr>
        <p:spPr>
          <a:xfrm>
            <a:off x="1688250" y="194275"/>
            <a:ext cx="5767500" cy="7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Instrumentos económicos para la conservación de la biodiversidad</a:t>
            </a:r>
            <a:endParaRPr sz="2400"/>
          </a:p>
        </p:txBody>
      </p:sp>
      <p:sp>
        <p:nvSpPr>
          <p:cNvPr id="1942" name="Google Shape;1942;p68"/>
          <p:cNvSpPr txBox="1"/>
          <p:nvPr/>
        </p:nvSpPr>
        <p:spPr>
          <a:xfrm>
            <a:off x="2989775" y="3776367"/>
            <a:ext cx="37683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6) Criterios ambientales para ser incorporados en subsidios y subvenciones sectoriales.</a:t>
            </a:r>
            <a:endParaRPr b="1" sz="900">
              <a:solidFill>
                <a:schemeClr val="dk1"/>
              </a:solidFill>
              <a:latin typeface="Antic Didone"/>
              <a:ea typeface="Antic Didone"/>
              <a:cs typeface="Antic Didone"/>
              <a:sym typeface="Antic Didone"/>
            </a:endParaRPr>
          </a:p>
        </p:txBody>
      </p:sp>
      <p:cxnSp>
        <p:nvCxnSpPr>
          <p:cNvPr id="1943" name="Google Shape;1943;p68"/>
          <p:cNvCxnSpPr>
            <a:stCxn id="1944" idx="3"/>
            <a:endCxn id="1945" idx="1"/>
          </p:cNvCxnSpPr>
          <p:nvPr/>
        </p:nvCxnSpPr>
        <p:spPr>
          <a:xfrm flipH="1" rot="10800000">
            <a:off x="2249100" y="2469900"/>
            <a:ext cx="740700" cy="486600"/>
          </a:xfrm>
          <a:prstGeom prst="bentConnector3">
            <a:avLst>
              <a:gd fmla="val 49998" name="adj1"/>
            </a:avLst>
          </a:prstGeom>
          <a:noFill/>
          <a:ln cap="flat" cmpd="sng" w="9525">
            <a:solidFill>
              <a:schemeClr val="dk1"/>
            </a:solidFill>
            <a:prstDash val="solid"/>
            <a:round/>
            <a:headEnd len="med" w="med" type="none"/>
            <a:tailEnd len="med" w="med" type="diamond"/>
          </a:ln>
        </p:spPr>
      </p:cxnSp>
      <p:cxnSp>
        <p:nvCxnSpPr>
          <p:cNvPr id="1946" name="Google Shape;1946;p68"/>
          <p:cNvCxnSpPr>
            <a:stCxn id="1944" idx="3"/>
            <a:endCxn id="1942" idx="1"/>
          </p:cNvCxnSpPr>
          <p:nvPr/>
        </p:nvCxnSpPr>
        <p:spPr>
          <a:xfrm>
            <a:off x="2249100" y="2956500"/>
            <a:ext cx="740700" cy="973200"/>
          </a:xfrm>
          <a:prstGeom prst="bentConnector3">
            <a:avLst>
              <a:gd fmla="val 49998" name="adj1"/>
            </a:avLst>
          </a:prstGeom>
          <a:noFill/>
          <a:ln cap="flat" cmpd="sng" w="9525">
            <a:solidFill>
              <a:schemeClr val="dk1"/>
            </a:solidFill>
            <a:prstDash val="solid"/>
            <a:round/>
            <a:headEnd len="med" w="med" type="none"/>
            <a:tailEnd len="med" w="med" type="diamond"/>
          </a:ln>
        </p:spPr>
      </p:cxnSp>
      <p:sp>
        <p:nvSpPr>
          <p:cNvPr id="1944" name="Google Shape;1944;p68"/>
          <p:cNvSpPr txBox="1"/>
          <p:nvPr/>
        </p:nvSpPr>
        <p:spPr>
          <a:xfrm>
            <a:off x="713100" y="2460000"/>
            <a:ext cx="1536000" cy="9930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Instrumentos económicos para la conservación de la biodiversidad</a:t>
            </a:r>
            <a:endParaRPr b="1" sz="1100">
              <a:solidFill>
                <a:schemeClr val="lt1"/>
              </a:solidFill>
              <a:latin typeface="Antic Didone"/>
              <a:ea typeface="Antic Didone"/>
              <a:cs typeface="Antic Didone"/>
              <a:sym typeface="Antic Didone"/>
            </a:endParaRPr>
          </a:p>
        </p:txBody>
      </p:sp>
      <p:sp>
        <p:nvSpPr>
          <p:cNvPr id="1947" name="Google Shape;1947;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48" name="Google Shape;1948;p68"/>
          <p:cNvSpPr txBox="1"/>
          <p:nvPr/>
        </p:nvSpPr>
        <p:spPr>
          <a:xfrm>
            <a:off x="713400" y="1345588"/>
            <a:ext cx="1536000" cy="7704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Título III “Instrumentos de Conservación de la Biodiversidad” (art. 23 a 52) de la Ley N° 21.600.</a:t>
            </a:r>
            <a:endParaRPr b="1" sz="900">
              <a:latin typeface="Antic Didone"/>
              <a:ea typeface="Antic Didone"/>
              <a:cs typeface="Antic Didone"/>
              <a:sym typeface="Antic Didone"/>
            </a:endParaRPr>
          </a:p>
        </p:txBody>
      </p:sp>
      <p:cxnSp>
        <p:nvCxnSpPr>
          <p:cNvPr id="1949" name="Google Shape;1949;p68"/>
          <p:cNvCxnSpPr>
            <a:stCxn id="1944" idx="0"/>
            <a:endCxn id="1948" idx="2"/>
          </p:cNvCxnSpPr>
          <p:nvPr/>
        </p:nvCxnSpPr>
        <p:spPr>
          <a:xfrm rot="-5400000">
            <a:off x="1309350" y="2287650"/>
            <a:ext cx="344100" cy="600"/>
          </a:xfrm>
          <a:prstGeom prst="bentConnector3">
            <a:avLst>
              <a:gd fmla="val 49987" name="adj1"/>
            </a:avLst>
          </a:prstGeom>
          <a:noFill/>
          <a:ln cap="flat" cmpd="sng" w="9525">
            <a:solidFill>
              <a:schemeClr val="dk1"/>
            </a:solidFill>
            <a:prstDash val="solid"/>
            <a:round/>
            <a:headEnd len="med" w="med" type="none"/>
            <a:tailEnd len="med" w="med" type="diamond"/>
          </a:ln>
        </p:spPr>
      </p:cxnSp>
      <p:sp>
        <p:nvSpPr>
          <p:cNvPr id="1950" name="Google Shape;1950;p68"/>
          <p:cNvSpPr txBox="1"/>
          <p:nvPr/>
        </p:nvSpPr>
        <p:spPr>
          <a:xfrm>
            <a:off x="2989775" y="4263025"/>
            <a:ext cx="37683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7) APL.</a:t>
            </a:r>
            <a:endParaRPr b="1" sz="900">
              <a:solidFill>
                <a:schemeClr val="dk1"/>
              </a:solidFill>
              <a:latin typeface="Antic Didone"/>
              <a:ea typeface="Antic Didone"/>
              <a:cs typeface="Antic Didone"/>
              <a:sym typeface="Antic Didone"/>
            </a:endParaRPr>
          </a:p>
        </p:txBody>
      </p:sp>
      <p:cxnSp>
        <p:nvCxnSpPr>
          <p:cNvPr id="1951" name="Google Shape;1951;p68"/>
          <p:cNvCxnSpPr>
            <a:stCxn id="1944" idx="3"/>
            <a:endCxn id="1952" idx="1"/>
          </p:cNvCxnSpPr>
          <p:nvPr/>
        </p:nvCxnSpPr>
        <p:spPr>
          <a:xfrm flipH="1" rot="10800000">
            <a:off x="2249100" y="1983300"/>
            <a:ext cx="740700" cy="973200"/>
          </a:xfrm>
          <a:prstGeom prst="bentConnector3">
            <a:avLst>
              <a:gd fmla="val 49998" name="adj1"/>
            </a:avLst>
          </a:prstGeom>
          <a:noFill/>
          <a:ln cap="flat" cmpd="sng" w="9525">
            <a:solidFill>
              <a:schemeClr val="dk1"/>
            </a:solidFill>
            <a:prstDash val="solid"/>
            <a:round/>
            <a:headEnd len="med" w="med" type="none"/>
            <a:tailEnd len="med" w="med" type="diamond"/>
          </a:ln>
        </p:spPr>
      </p:cxnSp>
      <p:cxnSp>
        <p:nvCxnSpPr>
          <p:cNvPr id="1953" name="Google Shape;1953;p68"/>
          <p:cNvCxnSpPr>
            <a:stCxn id="1944" idx="3"/>
            <a:endCxn id="1950" idx="1"/>
          </p:cNvCxnSpPr>
          <p:nvPr/>
        </p:nvCxnSpPr>
        <p:spPr>
          <a:xfrm>
            <a:off x="2249100" y="2956500"/>
            <a:ext cx="740700" cy="1460100"/>
          </a:xfrm>
          <a:prstGeom prst="bentConnector3">
            <a:avLst>
              <a:gd fmla="val 49998" name="adj1"/>
            </a:avLst>
          </a:prstGeom>
          <a:noFill/>
          <a:ln cap="flat" cmpd="sng" w="9525">
            <a:solidFill>
              <a:schemeClr val="dk1"/>
            </a:solidFill>
            <a:prstDash val="solid"/>
            <a:round/>
            <a:headEnd len="med" w="med" type="none"/>
            <a:tailEnd len="med" w="med" type="diamond"/>
          </a:ln>
        </p:spPr>
      </p:cxnSp>
      <p:cxnSp>
        <p:nvCxnSpPr>
          <p:cNvPr id="1954" name="Google Shape;1954;p68"/>
          <p:cNvCxnSpPr>
            <a:stCxn id="1944" idx="3"/>
            <a:endCxn id="1955" idx="1"/>
          </p:cNvCxnSpPr>
          <p:nvPr/>
        </p:nvCxnSpPr>
        <p:spPr>
          <a:xfrm>
            <a:off x="2249100" y="2956500"/>
            <a:ext cx="740700" cy="486600"/>
          </a:xfrm>
          <a:prstGeom prst="bentConnector3">
            <a:avLst>
              <a:gd fmla="val 49998" name="adj1"/>
            </a:avLst>
          </a:prstGeom>
          <a:noFill/>
          <a:ln cap="flat" cmpd="sng" w="9525">
            <a:solidFill>
              <a:schemeClr val="dk1"/>
            </a:solidFill>
            <a:prstDash val="solid"/>
            <a:round/>
            <a:headEnd len="med" w="med" type="none"/>
            <a:tailEnd len="med" w="med" type="diamond"/>
          </a:ln>
        </p:spPr>
      </p:cxnSp>
      <p:cxnSp>
        <p:nvCxnSpPr>
          <p:cNvPr id="1956" name="Google Shape;1956;p68"/>
          <p:cNvCxnSpPr>
            <a:stCxn id="1944" idx="3"/>
            <a:endCxn id="1957" idx="1"/>
          </p:cNvCxnSpPr>
          <p:nvPr/>
        </p:nvCxnSpPr>
        <p:spPr>
          <a:xfrm>
            <a:off x="2249100" y="2956500"/>
            <a:ext cx="740700" cy="600"/>
          </a:xfrm>
          <a:prstGeom prst="bentConnector3">
            <a:avLst>
              <a:gd fmla="val 49998" name="adj1"/>
            </a:avLst>
          </a:prstGeom>
          <a:noFill/>
          <a:ln cap="flat" cmpd="sng" w="9525">
            <a:solidFill>
              <a:schemeClr val="dk1"/>
            </a:solidFill>
            <a:prstDash val="solid"/>
            <a:round/>
            <a:headEnd len="med" w="med" type="none"/>
            <a:tailEnd len="med" w="med" type="diamond"/>
          </a:ln>
        </p:spPr>
      </p:cxnSp>
      <p:sp>
        <p:nvSpPr>
          <p:cNvPr id="1955" name="Google Shape;1955;p68"/>
          <p:cNvSpPr txBox="1"/>
          <p:nvPr/>
        </p:nvSpPr>
        <p:spPr>
          <a:xfrm>
            <a:off x="2989775" y="3289708"/>
            <a:ext cx="37683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5) Certificación y ecoetiquetado.</a:t>
            </a:r>
            <a:endParaRPr b="1" sz="900">
              <a:solidFill>
                <a:schemeClr val="dk1"/>
              </a:solidFill>
              <a:latin typeface="Antic Didone"/>
              <a:ea typeface="Antic Didone"/>
              <a:cs typeface="Antic Didone"/>
              <a:sym typeface="Antic Didone"/>
            </a:endParaRPr>
          </a:p>
        </p:txBody>
      </p:sp>
      <p:sp>
        <p:nvSpPr>
          <p:cNvPr id="1957" name="Google Shape;1957;p68"/>
          <p:cNvSpPr txBox="1"/>
          <p:nvPr/>
        </p:nvSpPr>
        <p:spPr>
          <a:xfrm>
            <a:off x="2989775" y="2803050"/>
            <a:ext cx="37683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4) Prácticas sustentables</a:t>
            </a:r>
            <a:endParaRPr b="1" sz="900">
              <a:solidFill>
                <a:schemeClr val="dk1"/>
              </a:solidFill>
              <a:latin typeface="Antic Didone"/>
              <a:ea typeface="Antic Didone"/>
              <a:cs typeface="Antic Didone"/>
              <a:sym typeface="Antic Didone"/>
            </a:endParaRPr>
          </a:p>
        </p:txBody>
      </p:sp>
      <p:sp>
        <p:nvSpPr>
          <p:cNvPr id="1945" name="Google Shape;1945;p68"/>
          <p:cNvSpPr txBox="1"/>
          <p:nvPr/>
        </p:nvSpPr>
        <p:spPr>
          <a:xfrm>
            <a:off x="2989775" y="2316392"/>
            <a:ext cx="37683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3) Contrato de retribución por servicios ecosistémicos.</a:t>
            </a:r>
            <a:endParaRPr b="1" sz="900">
              <a:solidFill>
                <a:schemeClr val="dk1"/>
              </a:solidFill>
              <a:latin typeface="Antic Didone"/>
              <a:ea typeface="Antic Didone"/>
              <a:cs typeface="Antic Didone"/>
              <a:sym typeface="Antic Didone"/>
            </a:endParaRPr>
          </a:p>
        </p:txBody>
      </p:sp>
      <p:sp>
        <p:nvSpPr>
          <p:cNvPr id="1952" name="Google Shape;1952;p68"/>
          <p:cNvSpPr txBox="1"/>
          <p:nvPr/>
        </p:nvSpPr>
        <p:spPr>
          <a:xfrm>
            <a:off x="2989775" y="1829733"/>
            <a:ext cx="37683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2) Sistema de Certificación de Biodiversidad y Servicios Ecosistémicos</a:t>
            </a:r>
            <a:endParaRPr b="1" sz="900">
              <a:solidFill>
                <a:schemeClr val="dk1"/>
              </a:solidFill>
              <a:latin typeface="Antic Didone"/>
              <a:ea typeface="Antic Didone"/>
              <a:cs typeface="Antic Didone"/>
              <a:sym typeface="Antic Didone"/>
            </a:endParaRPr>
          </a:p>
        </p:txBody>
      </p:sp>
      <p:sp>
        <p:nvSpPr>
          <p:cNvPr id="1958" name="Google Shape;1958;p68"/>
          <p:cNvSpPr txBox="1"/>
          <p:nvPr/>
        </p:nvSpPr>
        <p:spPr>
          <a:xfrm>
            <a:off x="2989775" y="1343075"/>
            <a:ext cx="3768300" cy="30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Antic Didone"/>
                <a:ea typeface="Antic Didone"/>
                <a:cs typeface="Antic Didone"/>
                <a:sym typeface="Antic Didone"/>
              </a:rPr>
              <a:t>1) </a:t>
            </a:r>
            <a:r>
              <a:rPr b="1" lang="en" sz="900">
                <a:solidFill>
                  <a:schemeClr val="dk1"/>
                </a:solidFill>
                <a:latin typeface="Antic Didone"/>
                <a:ea typeface="Antic Didone"/>
                <a:cs typeface="Antic Didone"/>
                <a:sym typeface="Antic Didone"/>
              </a:rPr>
              <a:t>Fondo </a:t>
            </a:r>
            <a:r>
              <a:rPr b="1" lang="en" sz="900">
                <a:solidFill>
                  <a:schemeClr val="dk1"/>
                </a:solidFill>
                <a:latin typeface="Antic Didone"/>
                <a:ea typeface="Antic Didone"/>
                <a:cs typeface="Antic Didone"/>
                <a:sym typeface="Antic Didone"/>
              </a:rPr>
              <a:t>Nacional de Biodiversidad (art. 46)</a:t>
            </a:r>
            <a:endParaRPr b="1" sz="900">
              <a:solidFill>
                <a:schemeClr val="dk1"/>
              </a:solidFill>
              <a:latin typeface="Antic Didone"/>
              <a:ea typeface="Antic Didone"/>
              <a:cs typeface="Antic Didone"/>
              <a:sym typeface="Antic Didone"/>
            </a:endParaRPr>
          </a:p>
        </p:txBody>
      </p:sp>
      <p:cxnSp>
        <p:nvCxnSpPr>
          <p:cNvPr id="1959" name="Google Shape;1959;p68"/>
          <p:cNvCxnSpPr>
            <a:stCxn id="1944" idx="3"/>
            <a:endCxn id="1958" idx="1"/>
          </p:cNvCxnSpPr>
          <p:nvPr/>
        </p:nvCxnSpPr>
        <p:spPr>
          <a:xfrm flipH="1" rot="10800000">
            <a:off x="2249100" y="1496400"/>
            <a:ext cx="740700" cy="1460100"/>
          </a:xfrm>
          <a:prstGeom prst="bentConnector3">
            <a:avLst>
              <a:gd fmla="val 49998"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sp>
        <p:nvSpPr>
          <p:cNvPr id="1964" name="Google Shape;1964;p69"/>
          <p:cNvSpPr txBox="1"/>
          <p:nvPr>
            <p:ph type="title"/>
          </p:nvPr>
        </p:nvSpPr>
        <p:spPr>
          <a:xfrm>
            <a:off x="1101000" y="292625"/>
            <a:ext cx="686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t>Fondo Nacional de Biodiversidad (art. 46 a 49)</a:t>
            </a:r>
            <a:endParaRPr sz="2200"/>
          </a:p>
        </p:txBody>
      </p:sp>
      <p:sp>
        <p:nvSpPr>
          <p:cNvPr id="1965" name="Google Shape;1965;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1966" name="Google Shape;1966;p69"/>
          <p:cNvCxnSpPr>
            <a:stCxn id="1967" idx="3"/>
            <a:endCxn id="1968" idx="1"/>
          </p:cNvCxnSpPr>
          <p:nvPr/>
        </p:nvCxnSpPr>
        <p:spPr>
          <a:xfrm>
            <a:off x="4831575" y="2436713"/>
            <a:ext cx="588300" cy="666000"/>
          </a:xfrm>
          <a:prstGeom prst="bentConnector3">
            <a:avLst>
              <a:gd fmla="val 50001" name="adj1"/>
            </a:avLst>
          </a:prstGeom>
          <a:noFill/>
          <a:ln cap="flat" cmpd="sng" w="9525">
            <a:solidFill>
              <a:schemeClr val="dk1"/>
            </a:solidFill>
            <a:prstDash val="solid"/>
            <a:round/>
            <a:headEnd len="med" w="med" type="none"/>
            <a:tailEnd len="med" w="med" type="diamond"/>
          </a:ln>
        </p:spPr>
      </p:cxnSp>
      <p:sp>
        <p:nvSpPr>
          <p:cNvPr id="1967" name="Google Shape;1967;p69"/>
          <p:cNvSpPr txBox="1"/>
          <p:nvPr/>
        </p:nvSpPr>
        <p:spPr>
          <a:xfrm>
            <a:off x="1286775" y="2216663"/>
            <a:ext cx="3544800" cy="4401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Fondo Nacional de Biodiversidad: Fuentes de ingresos </a:t>
            </a:r>
            <a:endParaRPr b="1" sz="1100">
              <a:solidFill>
                <a:schemeClr val="lt1"/>
              </a:solidFill>
              <a:latin typeface="Antic Didone"/>
              <a:ea typeface="Antic Didone"/>
              <a:cs typeface="Antic Didone"/>
              <a:sym typeface="Antic Didone"/>
            </a:endParaRPr>
          </a:p>
        </p:txBody>
      </p:sp>
      <p:sp>
        <p:nvSpPr>
          <p:cNvPr id="1969" name="Google Shape;1969;p69"/>
          <p:cNvSpPr txBox="1"/>
          <p:nvPr/>
        </p:nvSpPr>
        <p:spPr>
          <a:xfrm>
            <a:off x="1286781" y="1310200"/>
            <a:ext cx="3544800" cy="5727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Párrafo 7° “Fondo Nacional de la Biodiversidad” (art. 46 a 49) en el </a:t>
            </a:r>
            <a:r>
              <a:rPr b="1" lang="en" sz="900">
                <a:latin typeface="Antic Didone"/>
                <a:ea typeface="Antic Didone"/>
                <a:cs typeface="Antic Didone"/>
                <a:sym typeface="Antic Didone"/>
              </a:rPr>
              <a:t>Título III “Instrumentos de Conservación de la Biodiversidad” (art. 23 a 52) de la Ley N° 21.600.</a:t>
            </a:r>
            <a:endParaRPr b="1" sz="900">
              <a:latin typeface="Antic Didone"/>
              <a:ea typeface="Antic Didone"/>
              <a:cs typeface="Antic Didone"/>
              <a:sym typeface="Antic Didone"/>
            </a:endParaRPr>
          </a:p>
        </p:txBody>
      </p:sp>
      <p:cxnSp>
        <p:nvCxnSpPr>
          <p:cNvPr id="1970" name="Google Shape;1970;p69"/>
          <p:cNvCxnSpPr>
            <a:stCxn id="1967" idx="0"/>
            <a:endCxn id="1969" idx="2"/>
          </p:cNvCxnSpPr>
          <p:nvPr/>
        </p:nvCxnSpPr>
        <p:spPr>
          <a:xfrm rot="-5400000">
            <a:off x="2892525" y="2049413"/>
            <a:ext cx="333900" cy="600"/>
          </a:xfrm>
          <a:prstGeom prst="bentConnector3">
            <a:avLst>
              <a:gd fmla="val 49979" name="adj1"/>
            </a:avLst>
          </a:prstGeom>
          <a:noFill/>
          <a:ln cap="flat" cmpd="sng" w="9525">
            <a:solidFill>
              <a:schemeClr val="dk1"/>
            </a:solidFill>
            <a:prstDash val="solid"/>
            <a:round/>
            <a:headEnd len="med" w="med" type="none"/>
            <a:tailEnd len="med" w="med" type="diamond"/>
          </a:ln>
        </p:spPr>
      </p:cxnSp>
      <p:cxnSp>
        <p:nvCxnSpPr>
          <p:cNvPr id="1971" name="Google Shape;1971;p69"/>
          <p:cNvCxnSpPr>
            <a:stCxn id="1967" idx="3"/>
            <a:endCxn id="1972" idx="1"/>
          </p:cNvCxnSpPr>
          <p:nvPr/>
        </p:nvCxnSpPr>
        <p:spPr>
          <a:xfrm flipH="1" rot="10800000">
            <a:off x="4831575" y="2435813"/>
            <a:ext cx="588300" cy="900"/>
          </a:xfrm>
          <a:prstGeom prst="bentConnector3">
            <a:avLst>
              <a:gd fmla="val 50001" name="adj1"/>
            </a:avLst>
          </a:prstGeom>
          <a:noFill/>
          <a:ln cap="flat" cmpd="sng" w="9525">
            <a:solidFill>
              <a:schemeClr val="dk1"/>
            </a:solidFill>
            <a:prstDash val="solid"/>
            <a:round/>
            <a:headEnd len="med" w="med" type="none"/>
            <a:tailEnd len="med" w="med" type="diamond"/>
          </a:ln>
        </p:spPr>
      </p:cxnSp>
      <p:cxnSp>
        <p:nvCxnSpPr>
          <p:cNvPr id="1973" name="Google Shape;1973;p69"/>
          <p:cNvCxnSpPr>
            <a:stCxn id="1967" idx="3"/>
            <a:endCxn id="1974" idx="1"/>
          </p:cNvCxnSpPr>
          <p:nvPr/>
        </p:nvCxnSpPr>
        <p:spPr>
          <a:xfrm>
            <a:off x="4831575" y="2436713"/>
            <a:ext cx="588300" cy="14475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974" name="Google Shape;1974;p69"/>
          <p:cNvSpPr txBox="1"/>
          <p:nvPr/>
        </p:nvSpPr>
        <p:spPr>
          <a:xfrm>
            <a:off x="5419875" y="3597717"/>
            <a:ext cx="2732700" cy="57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Antic Didone"/>
                <a:ea typeface="Antic Didone"/>
                <a:cs typeface="Antic Didone"/>
                <a:sym typeface="Antic Didone"/>
              </a:rPr>
              <a:t>d) Aportes de entidades públicas o privadas, nacionales o extranjeras, a cualquier título.</a:t>
            </a:r>
            <a:endParaRPr b="1" sz="1000">
              <a:solidFill>
                <a:schemeClr val="dk1"/>
              </a:solidFill>
              <a:latin typeface="Antic Didone"/>
              <a:ea typeface="Antic Didone"/>
              <a:cs typeface="Antic Didone"/>
              <a:sym typeface="Antic Didone"/>
            </a:endParaRPr>
          </a:p>
        </p:txBody>
      </p:sp>
      <p:sp>
        <p:nvSpPr>
          <p:cNvPr id="1968" name="Google Shape;1968;p69"/>
          <p:cNvSpPr txBox="1"/>
          <p:nvPr/>
        </p:nvSpPr>
        <p:spPr>
          <a:xfrm>
            <a:off x="5419888" y="2930692"/>
            <a:ext cx="2732700" cy="344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Antic Didone"/>
                <a:ea typeface="Antic Didone"/>
                <a:cs typeface="Antic Didone"/>
                <a:sym typeface="Antic Didone"/>
              </a:rPr>
              <a:t>c) Recursos que se le asignen en otras leyes.</a:t>
            </a:r>
            <a:endParaRPr b="1" sz="1000">
              <a:solidFill>
                <a:schemeClr val="dk1"/>
              </a:solidFill>
              <a:latin typeface="Antic Didone"/>
              <a:ea typeface="Antic Didone"/>
              <a:cs typeface="Antic Didone"/>
              <a:sym typeface="Antic Didone"/>
            </a:endParaRPr>
          </a:p>
        </p:txBody>
      </p:sp>
      <p:sp>
        <p:nvSpPr>
          <p:cNvPr id="1972" name="Google Shape;1972;p69"/>
          <p:cNvSpPr txBox="1"/>
          <p:nvPr/>
        </p:nvSpPr>
        <p:spPr>
          <a:xfrm>
            <a:off x="5419888" y="2263667"/>
            <a:ext cx="2732700" cy="344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Antic Didone"/>
                <a:ea typeface="Antic Didone"/>
                <a:cs typeface="Antic Didone"/>
                <a:sym typeface="Antic Didone"/>
              </a:rPr>
              <a:t>b) Ley de Presupuestos del Sector Público.</a:t>
            </a:r>
            <a:endParaRPr b="1" sz="1000">
              <a:solidFill>
                <a:schemeClr val="dk1"/>
              </a:solidFill>
              <a:latin typeface="Antic Didone"/>
              <a:ea typeface="Antic Didone"/>
              <a:cs typeface="Antic Didone"/>
              <a:sym typeface="Antic Didone"/>
            </a:endParaRPr>
          </a:p>
        </p:txBody>
      </p:sp>
      <p:sp>
        <p:nvSpPr>
          <p:cNvPr id="1975" name="Google Shape;1975;p69"/>
          <p:cNvSpPr txBox="1"/>
          <p:nvPr/>
        </p:nvSpPr>
        <p:spPr>
          <a:xfrm>
            <a:off x="5419875" y="1281342"/>
            <a:ext cx="2732700" cy="659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Antic Didone"/>
                <a:ea typeface="Antic Didone"/>
                <a:cs typeface="Antic Didone"/>
                <a:sym typeface="Antic Didone"/>
              </a:rPr>
              <a:t>a) donaciones, herencias y legados (estarán exentas del trámite de la insinuación y del impuesto a las herencias).</a:t>
            </a:r>
            <a:endParaRPr b="1" sz="1000">
              <a:solidFill>
                <a:schemeClr val="dk1"/>
              </a:solidFill>
              <a:latin typeface="Antic Didone"/>
              <a:ea typeface="Antic Didone"/>
              <a:cs typeface="Antic Didone"/>
              <a:sym typeface="Antic Didone"/>
            </a:endParaRPr>
          </a:p>
        </p:txBody>
      </p:sp>
      <p:cxnSp>
        <p:nvCxnSpPr>
          <p:cNvPr id="1976" name="Google Shape;1976;p69"/>
          <p:cNvCxnSpPr>
            <a:stCxn id="1967" idx="3"/>
            <a:endCxn id="1975" idx="1"/>
          </p:cNvCxnSpPr>
          <p:nvPr/>
        </p:nvCxnSpPr>
        <p:spPr>
          <a:xfrm flipH="1" rot="10800000">
            <a:off x="4831575" y="1611113"/>
            <a:ext cx="588300" cy="825600"/>
          </a:xfrm>
          <a:prstGeom prst="bentConnector3">
            <a:avLst>
              <a:gd fmla="val 50000" name="adj1"/>
            </a:avLst>
          </a:prstGeom>
          <a:noFill/>
          <a:ln cap="flat" cmpd="sng" w="9525">
            <a:solidFill>
              <a:schemeClr val="dk1"/>
            </a:solidFill>
            <a:prstDash val="solid"/>
            <a:round/>
            <a:headEnd len="med" w="med" type="none"/>
            <a:tailEnd len="med" w="med" type="diamond"/>
          </a:ln>
        </p:spPr>
      </p:cxnSp>
      <p:sp>
        <p:nvSpPr>
          <p:cNvPr id="1977" name="Google Shape;1977;p6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8" name="Google Shape;1978;p69"/>
          <p:cNvSpPr txBox="1"/>
          <p:nvPr/>
        </p:nvSpPr>
        <p:spPr>
          <a:xfrm>
            <a:off x="1286475" y="2990525"/>
            <a:ext cx="3545400" cy="1941600"/>
          </a:xfrm>
          <a:prstGeom prst="rect">
            <a:avLst/>
          </a:prstGeom>
          <a:solidFill>
            <a:srgbClr val="D9D9D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Antic Didone"/>
                <a:ea typeface="Antic Didone"/>
                <a:cs typeface="Antic Didone"/>
                <a:sym typeface="Antic Didone"/>
              </a:rPr>
              <a:t>Artículo 46: “Fondo Nacional de la Biodiversidad. Créase el Fondo Nacional de la Biodiversidad, destinado a </a:t>
            </a:r>
            <a:r>
              <a:rPr b="1" lang="en" sz="1000" u="sng">
                <a:solidFill>
                  <a:schemeClr val="dk1"/>
                </a:solidFill>
                <a:latin typeface="Antic Didone"/>
                <a:ea typeface="Antic Didone"/>
                <a:cs typeface="Antic Didone"/>
                <a:sym typeface="Antic Didone"/>
              </a:rPr>
              <a:t>financiar proyectos de conservación, principalmente fuera de las áreas protegidas del Estado</a:t>
            </a:r>
            <a:r>
              <a:rPr b="1" lang="en" sz="1000">
                <a:solidFill>
                  <a:schemeClr val="dk1"/>
                </a:solidFill>
                <a:latin typeface="Antic Didone"/>
                <a:ea typeface="Antic Didone"/>
                <a:cs typeface="Antic Didone"/>
                <a:sym typeface="Antic Didone"/>
              </a:rPr>
              <a:t>, tales como actividades de investigación, capacitación, monitoreo, restauración, control de amenazas, acciones de conservación de especies fuera de sus hábitats y ecosistemas, prácticas productivas sustentables, entre otras actividades de gestión privada para la conservación de la biodiversidad y la mantención o recuperación de servicios ecosistémicos.”</a:t>
            </a:r>
            <a:endParaRPr b="1" sz="1000">
              <a:solidFill>
                <a:schemeClr val="dk1"/>
              </a:solidFill>
              <a:latin typeface="Antic Didone"/>
              <a:ea typeface="Antic Didone"/>
              <a:cs typeface="Antic Didone"/>
              <a:sym typeface="Antic Didone"/>
            </a:endParaRPr>
          </a:p>
        </p:txBody>
      </p:sp>
      <p:cxnSp>
        <p:nvCxnSpPr>
          <p:cNvPr id="1979" name="Google Shape;1979;p69"/>
          <p:cNvCxnSpPr>
            <a:stCxn id="1967" idx="2"/>
            <a:endCxn id="1978" idx="0"/>
          </p:cNvCxnSpPr>
          <p:nvPr/>
        </p:nvCxnSpPr>
        <p:spPr>
          <a:xfrm flipH="1" rot="-5400000">
            <a:off x="2892525" y="2823413"/>
            <a:ext cx="333900" cy="600"/>
          </a:xfrm>
          <a:prstGeom prst="bentConnector3">
            <a:avLst>
              <a:gd fmla="val 49979"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p70"/>
          <p:cNvSpPr txBox="1"/>
          <p:nvPr>
            <p:ph type="title"/>
          </p:nvPr>
        </p:nvSpPr>
        <p:spPr>
          <a:xfrm>
            <a:off x="720000" y="2164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Sistema Nacional de Áreas Protegidas (SNAP)</a:t>
            </a:r>
            <a:endParaRPr sz="2400"/>
          </a:p>
        </p:txBody>
      </p:sp>
      <p:sp>
        <p:nvSpPr>
          <p:cNvPr id="1985" name="Google Shape;1985;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86" name="Google Shape;1986;p70"/>
          <p:cNvSpPr txBox="1"/>
          <p:nvPr>
            <p:ph idx="2" type="title"/>
          </p:nvPr>
        </p:nvSpPr>
        <p:spPr>
          <a:xfrm>
            <a:off x="3371862" y="839500"/>
            <a:ext cx="2400300" cy="421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Elementos Claves</a:t>
            </a:r>
            <a:endParaRPr/>
          </a:p>
        </p:txBody>
      </p:sp>
      <p:sp>
        <p:nvSpPr>
          <p:cNvPr id="1987" name="Google Shape;1987;p70"/>
          <p:cNvSpPr txBox="1"/>
          <p:nvPr>
            <p:ph idx="1" type="subTitle"/>
          </p:nvPr>
        </p:nvSpPr>
        <p:spPr>
          <a:xfrm>
            <a:off x="416800" y="2525450"/>
            <a:ext cx="2278800" cy="84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1) </a:t>
            </a:r>
            <a:r>
              <a:rPr lang="en"/>
              <a:t>Se fusiona en una categoría aquella de </a:t>
            </a:r>
            <a:r>
              <a:rPr b="1" lang="en"/>
              <a:t>Parque Nacional y Parque Marino.</a:t>
            </a:r>
            <a:endParaRPr b="1"/>
          </a:p>
        </p:txBody>
      </p:sp>
      <p:sp>
        <p:nvSpPr>
          <p:cNvPr id="1988" name="Google Shape;1988;p70"/>
          <p:cNvSpPr txBox="1"/>
          <p:nvPr>
            <p:ph idx="1" type="subTitle"/>
          </p:nvPr>
        </p:nvSpPr>
        <p:spPr>
          <a:xfrm>
            <a:off x="3114450" y="2525450"/>
            <a:ext cx="2457900" cy="84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2)</a:t>
            </a:r>
            <a:r>
              <a:rPr lang="en"/>
              <a:t> Se fusiona en una categoría aquella de </a:t>
            </a:r>
            <a:r>
              <a:rPr b="1" lang="en"/>
              <a:t>Reserva Nacional</a:t>
            </a:r>
            <a:r>
              <a:rPr lang="en"/>
              <a:t> y </a:t>
            </a:r>
            <a:r>
              <a:rPr b="1" lang="en"/>
              <a:t>Reserva Marina</a:t>
            </a:r>
            <a:r>
              <a:rPr lang="en"/>
              <a:t>.</a:t>
            </a:r>
            <a:endParaRPr/>
          </a:p>
        </p:txBody>
      </p:sp>
      <p:sp>
        <p:nvSpPr>
          <p:cNvPr id="1989" name="Google Shape;1989;p70"/>
          <p:cNvSpPr txBox="1"/>
          <p:nvPr>
            <p:ph idx="1" type="subTitle"/>
          </p:nvPr>
        </p:nvSpPr>
        <p:spPr>
          <a:xfrm>
            <a:off x="5879750" y="2525450"/>
            <a:ext cx="2806500" cy="97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3) Área Marina Costera Protegida de Múltiples Usos se extendió a tierra,</a:t>
            </a:r>
            <a:r>
              <a:rPr lang="en"/>
              <a:t> pasando a ser Área de Conservación de Múltiples Usos.</a:t>
            </a:r>
            <a:endParaRPr/>
          </a:p>
        </p:txBody>
      </p:sp>
      <p:sp>
        <p:nvSpPr>
          <p:cNvPr id="1990" name="Google Shape;1990;p70"/>
          <p:cNvSpPr txBox="1"/>
          <p:nvPr>
            <p:ph idx="1" type="subTitle"/>
          </p:nvPr>
        </p:nvSpPr>
        <p:spPr>
          <a:xfrm>
            <a:off x="1099175" y="3775150"/>
            <a:ext cx="2806500" cy="97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4) </a:t>
            </a:r>
            <a:r>
              <a:rPr lang="en"/>
              <a:t>Proceso de </a:t>
            </a:r>
            <a:r>
              <a:rPr b="1" lang="en"/>
              <a:t>homologación de áreas protegidas </a:t>
            </a:r>
            <a:r>
              <a:rPr lang="en"/>
              <a:t>en un plazo de 5 años </a:t>
            </a:r>
            <a:r>
              <a:rPr b="1" lang="en"/>
              <a:t>(art. 5º transitorio).</a:t>
            </a:r>
            <a:endParaRPr b="1"/>
          </a:p>
        </p:txBody>
      </p:sp>
      <p:sp>
        <p:nvSpPr>
          <p:cNvPr id="1991" name="Google Shape;1991;p70"/>
          <p:cNvSpPr txBox="1"/>
          <p:nvPr>
            <p:ph idx="1" type="subTitle"/>
          </p:nvPr>
        </p:nvSpPr>
        <p:spPr>
          <a:xfrm>
            <a:off x="4659000" y="3798900"/>
            <a:ext cx="2624400" cy="74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 Se estableció un </a:t>
            </a:r>
            <a:r>
              <a:rPr b="1" lang="en"/>
              <a:t>procedimiento para declaración de los sitios Ramsar (art. 37).</a:t>
            </a:r>
            <a:endParaRPr b="1"/>
          </a:p>
        </p:txBody>
      </p:sp>
      <p:grpSp>
        <p:nvGrpSpPr>
          <p:cNvPr id="1992" name="Google Shape;1992;p70"/>
          <p:cNvGrpSpPr/>
          <p:nvPr/>
        </p:nvGrpSpPr>
        <p:grpSpPr>
          <a:xfrm>
            <a:off x="1240600" y="1694313"/>
            <a:ext cx="631200" cy="631200"/>
            <a:chOff x="1258800" y="1736738"/>
            <a:chExt cx="631200" cy="631200"/>
          </a:xfrm>
        </p:grpSpPr>
        <p:sp>
          <p:nvSpPr>
            <p:cNvPr id="1993" name="Google Shape;1993;p70"/>
            <p:cNvSpPr/>
            <p:nvPr/>
          </p:nvSpPr>
          <p:spPr>
            <a:xfrm>
              <a:off x="1258800" y="1736738"/>
              <a:ext cx="631200" cy="631200"/>
            </a:xfrm>
            <a:prstGeom prst="roundRect">
              <a:avLst>
                <a:gd fmla="val 0" name="adj"/>
              </a:avLst>
            </a:prstGeom>
            <a:solidFill>
              <a:srgbClr val="F2F2F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4" name="Google Shape;1994;p70"/>
            <p:cNvGrpSpPr/>
            <p:nvPr/>
          </p:nvGrpSpPr>
          <p:grpSpPr>
            <a:xfrm>
              <a:off x="1385366" y="1863803"/>
              <a:ext cx="378044" cy="377083"/>
              <a:chOff x="-20946600" y="3317850"/>
              <a:chExt cx="304825" cy="304050"/>
            </a:xfrm>
          </p:grpSpPr>
          <p:sp>
            <p:nvSpPr>
              <p:cNvPr id="1995" name="Google Shape;1995;p70"/>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70"/>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70"/>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98" name="Google Shape;1998;p70"/>
          <p:cNvGrpSpPr/>
          <p:nvPr/>
        </p:nvGrpSpPr>
        <p:grpSpPr>
          <a:xfrm>
            <a:off x="4027800" y="1694313"/>
            <a:ext cx="631200" cy="631200"/>
            <a:chOff x="2269950" y="1696288"/>
            <a:chExt cx="631200" cy="631200"/>
          </a:xfrm>
        </p:grpSpPr>
        <p:sp>
          <p:nvSpPr>
            <p:cNvPr id="1999" name="Google Shape;1999;p70"/>
            <p:cNvSpPr/>
            <p:nvPr/>
          </p:nvSpPr>
          <p:spPr>
            <a:xfrm>
              <a:off x="2269950" y="1696288"/>
              <a:ext cx="631200" cy="631200"/>
            </a:xfrm>
            <a:prstGeom prst="roundRect">
              <a:avLst>
                <a:gd fmla="val 0" name="adj"/>
              </a:avLst>
            </a:prstGeom>
            <a:solidFill>
              <a:srgbClr val="F2F2F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0" name="Google Shape;2000;p70"/>
            <p:cNvGrpSpPr/>
            <p:nvPr/>
          </p:nvGrpSpPr>
          <p:grpSpPr>
            <a:xfrm>
              <a:off x="2359724" y="1787258"/>
              <a:ext cx="451653" cy="449288"/>
              <a:chOff x="-16794250" y="4058225"/>
              <a:chExt cx="305625" cy="304025"/>
            </a:xfrm>
          </p:grpSpPr>
          <p:sp>
            <p:nvSpPr>
              <p:cNvPr id="2001" name="Google Shape;2001;p70"/>
              <p:cNvSpPr/>
              <p:nvPr/>
            </p:nvSpPr>
            <p:spPr>
              <a:xfrm>
                <a:off x="-16793475" y="4309475"/>
                <a:ext cx="70925" cy="17350"/>
              </a:xfrm>
              <a:custGeom>
                <a:rect b="b" l="l" r="r" t="t"/>
                <a:pathLst>
                  <a:path extrusionOk="0" h="694" w="2837">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70"/>
              <p:cNvSpPr/>
              <p:nvPr/>
            </p:nvSpPr>
            <p:spPr>
              <a:xfrm>
                <a:off x="-16758025" y="4344900"/>
                <a:ext cx="89800" cy="17350"/>
              </a:xfrm>
              <a:custGeom>
                <a:rect b="b" l="l" r="r" t="t"/>
                <a:pathLst>
                  <a:path extrusionOk="0" h="694" w="3592">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70"/>
              <p:cNvSpPr/>
              <p:nvPr/>
            </p:nvSpPr>
            <p:spPr>
              <a:xfrm>
                <a:off x="-16615475" y="4344900"/>
                <a:ext cx="89825" cy="17350"/>
              </a:xfrm>
              <a:custGeom>
                <a:rect b="b" l="l" r="r" t="t"/>
                <a:pathLst>
                  <a:path extrusionOk="0" h="694" w="3593">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70"/>
              <p:cNvSpPr/>
              <p:nvPr/>
            </p:nvSpPr>
            <p:spPr>
              <a:xfrm>
                <a:off x="-16561900" y="4309475"/>
                <a:ext cx="71700" cy="17350"/>
              </a:xfrm>
              <a:custGeom>
                <a:rect b="b" l="l" r="r" t="t"/>
                <a:pathLst>
                  <a:path extrusionOk="0" h="694" w="2868">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70"/>
              <p:cNvSpPr/>
              <p:nvPr/>
            </p:nvSpPr>
            <p:spPr>
              <a:xfrm>
                <a:off x="-16704475" y="4309475"/>
                <a:ext cx="125275" cy="17350"/>
              </a:xfrm>
              <a:custGeom>
                <a:rect b="b" l="l" r="r" t="t"/>
                <a:pathLst>
                  <a:path extrusionOk="0" h="694" w="5011">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70"/>
              <p:cNvSpPr/>
              <p:nvPr/>
            </p:nvSpPr>
            <p:spPr>
              <a:xfrm>
                <a:off x="-16704475" y="4074750"/>
                <a:ext cx="126050" cy="165425"/>
              </a:xfrm>
              <a:custGeom>
                <a:rect b="b" l="l" r="r" t="t"/>
                <a:pathLst>
                  <a:path extrusionOk="0" h="6617" w="5042">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70"/>
              <p:cNvSpPr/>
              <p:nvPr/>
            </p:nvSpPr>
            <p:spPr>
              <a:xfrm>
                <a:off x="-16725725" y="4237800"/>
                <a:ext cx="164625" cy="53575"/>
              </a:xfrm>
              <a:custGeom>
                <a:rect b="b" l="l" r="r" t="t"/>
                <a:pathLst>
                  <a:path extrusionOk="0" h="2143" w="6585">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70"/>
              <p:cNvSpPr/>
              <p:nvPr/>
            </p:nvSpPr>
            <p:spPr>
              <a:xfrm>
                <a:off x="-16559550" y="4058225"/>
                <a:ext cx="70925" cy="233150"/>
              </a:xfrm>
              <a:custGeom>
                <a:rect b="b" l="l" r="r" t="t"/>
                <a:pathLst>
                  <a:path extrusionOk="0" h="9326" w="2837">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70"/>
              <p:cNvSpPr/>
              <p:nvPr/>
            </p:nvSpPr>
            <p:spPr>
              <a:xfrm>
                <a:off x="-16794250" y="4059000"/>
                <a:ext cx="70900" cy="232375"/>
              </a:xfrm>
              <a:custGeom>
                <a:rect b="b" l="l" r="r" t="t"/>
                <a:pathLst>
                  <a:path extrusionOk="0" h="9295" w="2836">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10" name="Google Shape;2010;p70"/>
          <p:cNvGrpSpPr/>
          <p:nvPr/>
        </p:nvGrpSpPr>
        <p:grpSpPr>
          <a:xfrm>
            <a:off x="6967400" y="1694313"/>
            <a:ext cx="631200" cy="631200"/>
            <a:chOff x="7213650" y="1416538"/>
            <a:chExt cx="631200" cy="631200"/>
          </a:xfrm>
        </p:grpSpPr>
        <p:sp>
          <p:nvSpPr>
            <p:cNvPr id="2011" name="Google Shape;2011;p70"/>
            <p:cNvSpPr/>
            <p:nvPr/>
          </p:nvSpPr>
          <p:spPr>
            <a:xfrm>
              <a:off x="7213650" y="1416538"/>
              <a:ext cx="631200" cy="631200"/>
            </a:xfrm>
            <a:prstGeom prst="roundRect">
              <a:avLst>
                <a:gd fmla="val 0" name="adj"/>
              </a:avLst>
            </a:prstGeom>
            <a:solidFill>
              <a:srgbClr val="F2F2F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2" name="Google Shape;2012;p70"/>
            <p:cNvGrpSpPr/>
            <p:nvPr/>
          </p:nvGrpSpPr>
          <p:grpSpPr>
            <a:xfrm>
              <a:off x="7307814" y="1520881"/>
              <a:ext cx="453980" cy="422540"/>
              <a:chOff x="-21322300" y="4077125"/>
              <a:chExt cx="307200" cy="285925"/>
            </a:xfrm>
          </p:grpSpPr>
          <p:sp>
            <p:nvSpPr>
              <p:cNvPr id="2013" name="Google Shape;2013;p70"/>
              <p:cNvSpPr/>
              <p:nvPr/>
            </p:nvSpPr>
            <p:spPr>
              <a:xfrm>
                <a:off x="-21177375" y="4077125"/>
                <a:ext cx="17350" cy="52800"/>
              </a:xfrm>
              <a:custGeom>
                <a:rect b="b" l="l" r="r" t="t"/>
                <a:pathLst>
                  <a:path extrusionOk="0" h="2112" w="694">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70"/>
              <p:cNvSpPr/>
              <p:nvPr/>
            </p:nvSpPr>
            <p:spPr>
              <a:xfrm>
                <a:off x="-21279775" y="4117475"/>
                <a:ext cx="46500" cy="44525"/>
              </a:xfrm>
              <a:custGeom>
                <a:rect b="b" l="l" r="r" t="t"/>
                <a:pathLst>
                  <a:path extrusionOk="0" h="1781" w="186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70"/>
              <p:cNvSpPr/>
              <p:nvPr/>
            </p:nvSpPr>
            <p:spPr>
              <a:xfrm>
                <a:off x="-21103350" y="4117475"/>
                <a:ext cx="45700" cy="44525"/>
              </a:xfrm>
              <a:custGeom>
                <a:rect b="b" l="l" r="r" t="t"/>
                <a:pathLst>
                  <a:path extrusionOk="0" h="1781" w="1828">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70"/>
              <p:cNvSpPr/>
              <p:nvPr/>
            </p:nvSpPr>
            <p:spPr>
              <a:xfrm>
                <a:off x="-21137225" y="4103750"/>
                <a:ext cx="27600" cy="34975"/>
              </a:xfrm>
              <a:custGeom>
                <a:rect b="b" l="l" r="r" t="t"/>
                <a:pathLst>
                  <a:path extrusionOk="0" h="1399" w="1104">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70"/>
              <p:cNvSpPr/>
              <p:nvPr/>
            </p:nvSpPr>
            <p:spPr>
              <a:xfrm>
                <a:off x="-21227800" y="4103750"/>
                <a:ext cx="27600" cy="34975"/>
              </a:xfrm>
              <a:custGeom>
                <a:rect b="b" l="l" r="r" t="t"/>
                <a:pathLst>
                  <a:path extrusionOk="0" h="1399" w="1104">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70"/>
              <p:cNvSpPr/>
              <p:nvPr/>
            </p:nvSpPr>
            <p:spPr>
              <a:xfrm>
                <a:off x="-21319950" y="4219675"/>
                <a:ext cx="53600" cy="18150"/>
              </a:xfrm>
              <a:custGeom>
                <a:rect b="b" l="l" r="r" t="t"/>
                <a:pathLst>
                  <a:path extrusionOk="0" h="726" w="2144">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70"/>
              <p:cNvSpPr/>
              <p:nvPr/>
            </p:nvSpPr>
            <p:spPr>
              <a:xfrm>
                <a:off x="-21070275" y="4219675"/>
                <a:ext cx="54375" cy="18150"/>
              </a:xfrm>
              <a:custGeom>
                <a:rect b="b" l="l" r="r" t="t"/>
                <a:pathLst>
                  <a:path extrusionOk="0" h="726" w="2175">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70"/>
              <p:cNvSpPr/>
              <p:nvPr/>
            </p:nvSpPr>
            <p:spPr>
              <a:xfrm>
                <a:off x="-21078925" y="4171825"/>
                <a:ext cx="37025" cy="25175"/>
              </a:xfrm>
              <a:custGeom>
                <a:rect b="b" l="l" r="r" t="t"/>
                <a:pathLst>
                  <a:path extrusionOk="0" h="1007" w="1481">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70"/>
              <p:cNvSpPr/>
              <p:nvPr/>
            </p:nvSpPr>
            <p:spPr>
              <a:xfrm>
                <a:off x="-21294750" y="4172625"/>
                <a:ext cx="37850" cy="25150"/>
              </a:xfrm>
              <a:custGeom>
                <a:rect b="b" l="l" r="r" t="t"/>
                <a:pathLst>
                  <a:path extrusionOk="0" h="1006" w="1514">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70"/>
              <p:cNvSpPr/>
              <p:nvPr/>
            </p:nvSpPr>
            <p:spPr>
              <a:xfrm>
                <a:off x="-21321525" y="4328375"/>
                <a:ext cx="306425" cy="34675"/>
              </a:xfrm>
              <a:custGeom>
                <a:rect b="b" l="l" r="r" t="t"/>
                <a:pathLst>
                  <a:path extrusionOk="0" h="1387" w="12257">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70"/>
              <p:cNvSpPr/>
              <p:nvPr/>
            </p:nvSpPr>
            <p:spPr>
              <a:xfrm>
                <a:off x="-21321525" y="4292150"/>
                <a:ext cx="306425" cy="34675"/>
              </a:xfrm>
              <a:custGeom>
                <a:rect b="b" l="l" r="r" t="t"/>
                <a:pathLst>
                  <a:path extrusionOk="0" h="1387" w="12257">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70"/>
              <p:cNvSpPr/>
              <p:nvPr/>
            </p:nvSpPr>
            <p:spPr>
              <a:xfrm>
                <a:off x="-21322300" y="4148000"/>
                <a:ext cx="307200" cy="143375"/>
              </a:xfrm>
              <a:custGeom>
                <a:rect b="b" l="l" r="r" t="t"/>
                <a:pathLst>
                  <a:path extrusionOk="0" h="5735" w="12288">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71"/>
          <p:cNvSpPr/>
          <p:nvPr/>
        </p:nvSpPr>
        <p:spPr>
          <a:xfrm>
            <a:off x="2146775" y="3755850"/>
            <a:ext cx="631200" cy="631200"/>
          </a:xfrm>
          <a:prstGeom prst="roundRect">
            <a:avLst>
              <a:gd fmla="val 0" name="adj"/>
            </a:avLst>
          </a:prstGeom>
          <a:solidFill>
            <a:srgbClr val="F2F2F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31" name="Google Shape;2031;p71"/>
          <p:cNvSpPr/>
          <p:nvPr/>
        </p:nvSpPr>
        <p:spPr>
          <a:xfrm>
            <a:off x="3371852" y="1430875"/>
            <a:ext cx="2400300" cy="1435200"/>
          </a:xfrm>
          <a:prstGeom prst="stripedRightArrow">
            <a:avLst>
              <a:gd fmla="val 50000" name="adj1"/>
              <a:gd fmla="val 50000" name="adj2"/>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71"/>
          <p:cNvSpPr txBox="1"/>
          <p:nvPr>
            <p:ph idx="2" type="title"/>
          </p:nvPr>
        </p:nvSpPr>
        <p:spPr>
          <a:xfrm>
            <a:off x="778400" y="1087225"/>
            <a:ext cx="2400300" cy="212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Sistema Nacional de Áreas Silvestres Protegidas del Estado (</a:t>
            </a:r>
            <a:r>
              <a:rPr lang="en"/>
              <a:t>SNASPE)</a:t>
            </a:r>
            <a:endParaRPr/>
          </a:p>
        </p:txBody>
      </p:sp>
      <p:sp>
        <p:nvSpPr>
          <p:cNvPr id="2033" name="Google Shape;2033;p71"/>
          <p:cNvSpPr txBox="1"/>
          <p:nvPr>
            <p:ph idx="2" type="title"/>
          </p:nvPr>
        </p:nvSpPr>
        <p:spPr>
          <a:xfrm>
            <a:off x="5965300" y="1087225"/>
            <a:ext cx="2400300" cy="212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Sistema Nacional de Áreas Protegidas (SNAP)</a:t>
            </a:r>
            <a:endParaRPr/>
          </a:p>
        </p:txBody>
      </p:sp>
      <p:sp>
        <p:nvSpPr>
          <p:cNvPr id="2034" name="Google Shape;2034;p71"/>
          <p:cNvSpPr/>
          <p:nvPr/>
        </p:nvSpPr>
        <p:spPr>
          <a:xfrm>
            <a:off x="2304986" y="3885544"/>
            <a:ext cx="314767" cy="371814"/>
          </a:xfrm>
          <a:custGeom>
            <a:rect b="b" l="l" r="r" t="t"/>
            <a:pathLst>
              <a:path extrusionOk="0" h="12729" w="10776">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71"/>
          <p:cNvSpPr txBox="1"/>
          <p:nvPr/>
        </p:nvSpPr>
        <p:spPr>
          <a:xfrm>
            <a:off x="2955013" y="3655800"/>
            <a:ext cx="384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Art. 143 de la Ley N° 21.600:</a:t>
            </a:r>
            <a:r>
              <a:rPr lang="en"/>
              <a:t> “Derógase la ley Nº 18.362, que crea un Sistema Nacional de Áreas Silvestres Protegidas del Estado.”</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p72"/>
          <p:cNvSpPr txBox="1"/>
          <p:nvPr>
            <p:ph type="title"/>
          </p:nvPr>
        </p:nvSpPr>
        <p:spPr>
          <a:xfrm>
            <a:off x="1421125" y="251575"/>
            <a:ext cx="6361200" cy="71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Sistema Nacional de Áreas Protegidas (SNAP)</a:t>
            </a:r>
            <a:endParaRPr sz="2400"/>
          </a:p>
        </p:txBody>
      </p:sp>
      <p:sp>
        <p:nvSpPr>
          <p:cNvPr id="2041" name="Google Shape;2041;p72"/>
          <p:cNvSpPr txBox="1"/>
          <p:nvPr/>
        </p:nvSpPr>
        <p:spPr>
          <a:xfrm>
            <a:off x="4499059" y="1899635"/>
            <a:ext cx="28719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b) Parque Nacional.</a:t>
            </a:r>
            <a:endParaRPr b="1" sz="1000">
              <a:solidFill>
                <a:schemeClr val="dk1"/>
              </a:solidFill>
              <a:latin typeface="Antic Didone"/>
              <a:ea typeface="Antic Didone"/>
              <a:cs typeface="Antic Didone"/>
              <a:sym typeface="Antic Didone"/>
            </a:endParaRPr>
          </a:p>
        </p:txBody>
      </p:sp>
      <p:sp>
        <p:nvSpPr>
          <p:cNvPr id="2042" name="Google Shape;2042;p72"/>
          <p:cNvSpPr txBox="1"/>
          <p:nvPr/>
        </p:nvSpPr>
        <p:spPr>
          <a:xfrm>
            <a:off x="1773025" y="2691950"/>
            <a:ext cx="1764600" cy="8430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Sistema Nacional de Áreas Protegidas:</a:t>
            </a:r>
            <a:endParaRPr b="1" sz="1100">
              <a:solidFill>
                <a:schemeClr val="lt1"/>
              </a:solidFill>
              <a:latin typeface="Antic Didone"/>
              <a:ea typeface="Antic Didone"/>
              <a:cs typeface="Antic Didone"/>
              <a:sym typeface="Antic Didone"/>
            </a:endParaRPr>
          </a:p>
          <a:p>
            <a:pPr indent="0" lvl="0" marL="0" rtl="0" algn="ctr">
              <a:spcBef>
                <a:spcPts val="1000"/>
              </a:spcBef>
              <a:spcAft>
                <a:spcPts val="0"/>
              </a:spcAft>
              <a:buNone/>
            </a:pPr>
            <a:r>
              <a:rPr b="1" lang="en" sz="1100">
                <a:solidFill>
                  <a:schemeClr val="lt1"/>
                </a:solidFill>
                <a:latin typeface="Antic Didone"/>
                <a:ea typeface="Antic Didone"/>
                <a:cs typeface="Antic Didone"/>
                <a:sym typeface="Antic Didone"/>
              </a:rPr>
              <a:t>Categorías (art. 56)</a:t>
            </a:r>
            <a:endParaRPr b="1" sz="1100">
              <a:solidFill>
                <a:schemeClr val="lt1"/>
              </a:solidFill>
              <a:latin typeface="Antic Didone"/>
              <a:ea typeface="Antic Didone"/>
              <a:cs typeface="Antic Didone"/>
              <a:sym typeface="Antic Didone"/>
            </a:endParaRPr>
          </a:p>
        </p:txBody>
      </p:sp>
      <p:cxnSp>
        <p:nvCxnSpPr>
          <p:cNvPr id="2043" name="Google Shape;2043;p72"/>
          <p:cNvCxnSpPr>
            <a:stCxn id="2042" idx="3"/>
            <a:endCxn id="2041" idx="1"/>
          </p:cNvCxnSpPr>
          <p:nvPr/>
        </p:nvCxnSpPr>
        <p:spPr>
          <a:xfrm flipH="1" rot="10800000">
            <a:off x="3537625" y="2105450"/>
            <a:ext cx="961500" cy="1008000"/>
          </a:xfrm>
          <a:prstGeom prst="bentConnector3">
            <a:avLst>
              <a:gd fmla="val 49997" name="adj1"/>
            </a:avLst>
          </a:prstGeom>
          <a:noFill/>
          <a:ln cap="flat" cmpd="sng" w="9525">
            <a:solidFill>
              <a:schemeClr val="dk1"/>
            </a:solidFill>
            <a:prstDash val="solid"/>
            <a:round/>
            <a:headEnd len="med" w="med" type="none"/>
            <a:tailEnd len="med" w="med" type="diamond"/>
          </a:ln>
        </p:spPr>
      </p:cxnSp>
      <p:sp>
        <p:nvSpPr>
          <p:cNvPr id="2044" name="Google Shape;2044;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45" name="Google Shape;2045;p72"/>
          <p:cNvSpPr txBox="1"/>
          <p:nvPr/>
        </p:nvSpPr>
        <p:spPr>
          <a:xfrm>
            <a:off x="4499059" y="2403645"/>
            <a:ext cx="28719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c) Monumento Natural.</a:t>
            </a:r>
            <a:endParaRPr b="1" sz="1000">
              <a:solidFill>
                <a:schemeClr val="dk1"/>
              </a:solidFill>
              <a:latin typeface="Antic Didone"/>
              <a:ea typeface="Antic Didone"/>
              <a:cs typeface="Antic Didone"/>
              <a:sym typeface="Antic Didone"/>
            </a:endParaRPr>
          </a:p>
        </p:txBody>
      </p:sp>
      <p:cxnSp>
        <p:nvCxnSpPr>
          <p:cNvPr id="2046" name="Google Shape;2046;p72"/>
          <p:cNvCxnSpPr>
            <a:stCxn id="2042" idx="3"/>
            <a:endCxn id="2045" idx="1"/>
          </p:cNvCxnSpPr>
          <p:nvPr/>
        </p:nvCxnSpPr>
        <p:spPr>
          <a:xfrm flipH="1" rot="10800000">
            <a:off x="3537625" y="2609450"/>
            <a:ext cx="961500" cy="504000"/>
          </a:xfrm>
          <a:prstGeom prst="bentConnector3">
            <a:avLst>
              <a:gd fmla="val 49997" name="adj1"/>
            </a:avLst>
          </a:prstGeom>
          <a:noFill/>
          <a:ln cap="flat" cmpd="sng" w="9525">
            <a:solidFill>
              <a:schemeClr val="dk1"/>
            </a:solidFill>
            <a:prstDash val="solid"/>
            <a:round/>
            <a:headEnd len="med" w="med" type="none"/>
            <a:tailEnd len="med" w="med" type="diamond"/>
          </a:ln>
        </p:spPr>
      </p:cxnSp>
      <p:sp>
        <p:nvSpPr>
          <p:cNvPr id="2047" name="Google Shape;2047;p72"/>
          <p:cNvSpPr txBox="1"/>
          <p:nvPr/>
        </p:nvSpPr>
        <p:spPr>
          <a:xfrm>
            <a:off x="1773025" y="1527675"/>
            <a:ext cx="1764600" cy="7974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Párrafo 2° “Categorías de áreas protegidas” en el Título “Del Sistema Nacional de Áreas Protegidas” de la </a:t>
            </a:r>
            <a:r>
              <a:rPr b="1" lang="en" sz="900">
                <a:latin typeface="Antic Didone"/>
                <a:ea typeface="Antic Didone"/>
                <a:cs typeface="Antic Didone"/>
                <a:sym typeface="Antic Didone"/>
              </a:rPr>
              <a:t>Ley N° 21.600.</a:t>
            </a:r>
            <a:endParaRPr b="1" sz="900">
              <a:latin typeface="Antic Didone"/>
              <a:ea typeface="Antic Didone"/>
              <a:cs typeface="Antic Didone"/>
              <a:sym typeface="Antic Didone"/>
            </a:endParaRPr>
          </a:p>
        </p:txBody>
      </p:sp>
      <p:cxnSp>
        <p:nvCxnSpPr>
          <p:cNvPr id="2048" name="Google Shape;2048;p72"/>
          <p:cNvCxnSpPr>
            <a:stCxn id="2042" idx="0"/>
            <a:endCxn id="2047" idx="2"/>
          </p:cNvCxnSpPr>
          <p:nvPr/>
        </p:nvCxnSpPr>
        <p:spPr>
          <a:xfrm rot="-5400000">
            <a:off x="2472175" y="2508200"/>
            <a:ext cx="366900" cy="600"/>
          </a:xfrm>
          <a:prstGeom prst="bentConnector3">
            <a:avLst>
              <a:gd fmla="val 49997" name="adj1"/>
            </a:avLst>
          </a:prstGeom>
          <a:noFill/>
          <a:ln cap="flat" cmpd="sng" w="9525">
            <a:solidFill>
              <a:schemeClr val="dk1"/>
            </a:solidFill>
            <a:prstDash val="solid"/>
            <a:round/>
            <a:headEnd len="med" w="med" type="none"/>
            <a:tailEnd len="med" w="med" type="diamond"/>
          </a:ln>
        </p:spPr>
      </p:cxnSp>
      <p:sp>
        <p:nvSpPr>
          <p:cNvPr id="2049" name="Google Shape;2049;p72"/>
          <p:cNvSpPr txBox="1"/>
          <p:nvPr/>
        </p:nvSpPr>
        <p:spPr>
          <a:xfrm>
            <a:off x="4498800" y="2907655"/>
            <a:ext cx="28719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d) Reserva Nacional.</a:t>
            </a:r>
            <a:endParaRPr b="1" sz="1000">
              <a:solidFill>
                <a:schemeClr val="dk1"/>
              </a:solidFill>
              <a:latin typeface="Antic Didone"/>
              <a:ea typeface="Antic Didone"/>
              <a:cs typeface="Antic Didone"/>
              <a:sym typeface="Antic Didone"/>
            </a:endParaRPr>
          </a:p>
        </p:txBody>
      </p:sp>
      <p:cxnSp>
        <p:nvCxnSpPr>
          <p:cNvPr id="2050" name="Google Shape;2050;p72"/>
          <p:cNvCxnSpPr>
            <a:stCxn id="2042" idx="3"/>
            <a:endCxn id="2049" idx="1"/>
          </p:cNvCxnSpPr>
          <p:nvPr/>
        </p:nvCxnSpPr>
        <p:spPr>
          <a:xfrm>
            <a:off x="3537625" y="3113450"/>
            <a:ext cx="961200" cy="600"/>
          </a:xfrm>
          <a:prstGeom prst="bentConnector3">
            <a:avLst>
              <a:gd fmla="val 49999" name="adj1"/>
            </a:avLst>
          </a:prstGeom>
          <a:noFill/>
          <a:ln cap="flat" cmpd="sng" w="9525">
            <a:solidFill>
              <a:schemeClr val="dk1"/>
            </a:solidFill>
            <a:prstDash val="solid"/>
            <a:round/>
            <a:headEnd len="med" w="med" type="none"/>
            <a:tailEnd len="med" w="med" type="diamond"/>
          </a:ln>
        </p:spPr>
      </p:cxnSp>
      <p:sp>
        <p:nvSpPr>
          <p:cNvPr id="2051" name="Google Shape;2051;p72"/>
          <p:cNvSpPr txBox="1"/>
          <p:nvPr/>
        </p:nvSpPr>
        <p:spPr>
          <a:xfrm>
            <a:off x="4498800" y="3411665"/>
            <a:ext cx="28719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e) Área de Conservación de Múltiples Usos.</a:t>
            </a:r>
            <a:endParaRPr b="1" sz="1000">
              <a:solidFill>
                <a:schemeClr val="dk1"/>
              </a:solidFill>
              <a:latin typeface="Antic Didone"/>
              <a:ea typeface="Antic Didone"/>
              <a:cs typeface="Antic Didone"/>
              <a:sym typeface="Antic Didone"/>
            </a:endParaRPr>
          </a:p>
        </p:txBody>
      </p:sp>
      <p:cxnSp>
        <p:nvCxnSpPr>
          <p:cNvPr id="2052" name="Google Shape;2052;p72"/>
          <p:cNvCxnSpPr>
            <a:stCxn id="2042" idx="3"/>
            <a:endCxn id="2051" idx="1"/>
          </p:cNvCxnSpPr>
          <p:nvPr/>
        </p:nvCxnSpPr>
        <p:spPr>
          <a:xfrm>
            <a:off x="3537625" y="3113450"/>
            <a:ext cx="961200" cy="504000"/>
          </a:xfrm>
          <a:prstGeom prst="bentConnector3">
            <a:avLst>
              <a:gd fmla="val 49999" name="adj1"/>
            </a:avLst>
          </a:prstGeom>
          <a:noFill/>
          <a:ln cap="flat" cmpd="sng" w="9525">
            <a:solidFill>
              <a:schemeClr val="dk1"/>
            </a:solidFill>
            <a:prstDash val="solid"/>
            <a:round/>
            <a:headEnd len="med" w="med" type="none"/>
            <a:tailEnd len="med" w="med" type="diamond"/>
          </a:ln>
        </p:spPr>
      </p:cxnSp>
      <p:sp>
        <p:nvSpPr>
          <p:cNvPr id="2053" name="Google Shape;2053;p72"/>
          <p:cNvSpPr txBox="1"/>
          <p:nvPr/>
        </p:nvSpPr>
        <p:spPr>
          <a:xfrm>
            <a:off x="4499059" y="3915675"/>
            <a:ext cx="2871900" cy="45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f) Área de Conservación de Pueblos Indígenas.</a:t>
            </a:r>
            <a:endParaRPr b="1" sz="1000">
              <a:solidFill>
                <a:schemeClr val="dk1"/>
              </a:solidFill>
              <a:latin typeface="Antic Didone"/>
              <a:ea typeface="Antic Didone"/>
              <a:cs typeface="Antic Didone"/>
              <a:sym typeface="Antic Didone"/>
            </a:endParaRPr>
          </a:p>
        </p:txBody>
      </p:sp>
      <p:cxnSp>
        <p:nvCxnSpPr>
          <p:cNvPr id="2054" name="Google Shape;2054;p72"/>
          <p:cNvCxnSpPr>
            <a:stCxn id="2042" idx="3"/>
            <a:endCxn id="2053" idx="1"/>
          </p:cNvCxnSpPr>
          <p:nvPr/>
        </p:nvCxnSpPr>
        <p:spPr>
          <a:xfrm>
            <a:off x="3537625" y="3113450"/>
            <a:ext cx="961500" cy="1030800"/>
          </a:xfrm>
          <a:prstGeom prst="bentConnector3">
            <a:avLst>
              <a:gd fmla="val 49997" name="adj1"/>
            </a:avLst>
          </a:prstGeom>
          <a:noFill/>
          <a:ln cap="flat" cmpd="sng" w="9525">
            <a:solidFill>
              <a:schemeClr val="dk1"/>
            </a:solidFill>
            <a:prstDash val="solid"/>
            <a:round/>
            <a:headEnd len="med" w="med" type="none"/>
            <a:tailEnd len="med" w="med" type="diamond"/>
          </a:ln>
        </p:spPr>
      </p:cxnSp>
      <p:sp>
        <p:nvSpPr>
          <p:cNvPr id="2055" name="Google Shape;2055;p72"/>
          <p:cNvSpPr txBox="1"/>
          <p:nvPr/>
        </p:nvSpPr>
        <p:spPr>
          <a:xfrm>
            <a:off x="4498800" y="1395625"/>
            <a:ext cx="28719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 a) Reserva de Región Virgen.</a:t>
            </a:r>
            <a:endParaRPr b="1" sz="1000">
              <a:solidFill>
                <a:schemeClr val="dk1"/>
              </a:solidFill>
              <a:latin typeface="Antic Didone"/>
              <a:ea typeface="Antic Didone"/>
              <a:cs typeface="Antic Didone"/>
              <a:sym typeface="Antic Didone"/>
            </a:endParaRPr>
          </a:p>
        </p:txBody>
      </p:sp>
      <p:cxnSp>
        <p:nvCxnSpPr>
          <p:cNvPr id="2056" name="Google Shape;2056;p72"/>
          <p:cNvCxnSpPr>
            <a:stCxn id="2042" idx="3"/>
            <a:endCxn id="2055" idx="1"/>
          </p:cNvCxnSpPr>
          <p:nvPr/>
        </p:nvCxnSpPr>
        <p:spPr>
          <a:xfrm flipH="1" rot="10800000">
            <a:off x="3537625" y="1601450"/>
            <a:ext cx="961200" cy="1512000"/>
          </a:xfrm>
          <a:prstGeom prst="bentConnector3">
            <a:avLst>
              <a:gd fmla="val 49999"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0" name="Shape 2060"/>
        <p:cNvGrpSpPr/>
        <p:nvPr/>
      </p:nvGrpSpPr>
      <p:grpSpPr>
        <a:xfrm>
          <a:off x="0" y="0"/>
          <a:ext cx="0" cy="0"/>
          <a:chOff x="0" y="0"/>
          <a:chExt cx="0" cy="0"/>
        </a:xfrm>
      </p:grpSpPr>
      <p:sp>
        <p:nvSpPr>
          <p:cNvPr id="2061" name="Google Shape;2061;p7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62" name="Google Shape;2062;p73"/>
          <p:cNvPicPr preferRelativeResize="0"/>
          <p:nvPr/>
        </p:nvPicPr>
        <p:blipFill rotWithShape="1">
          <a:blip r:embed="rId3">
            <a:alphaModFix/>
          </a:blip>
          <a:srcRect b="0" l="0" r="901" t="0"/>
          <a:stretch/>
        </p:blipFill>
        <p:spPr>
          <a:xfrm>
            <a:off x="787550" y="335165"/>
            <a:ext cx="7330301" cy="41809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6" name="Shape 2066"/>
        <p:cNvGrpSpPr/>
        <p:nvPr/>
      </p:nvGrpSpPr>
      <p:grpSpPr>
        <a:xfrm>
          <a:off x="0" y="0"/>
          <a:ext cx="0" cy="0"/>
          <a:chOff x="0" y="0"/>
          <a:chExt cx="0" cy="0"/>
        </a:xfrm>
      </p:grpSpPr>
      <p:sp>
        <p:nvSpPr>
          <p:cNvPr id="2067" name="Google Shape;2067;p7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68" name="Google Shape;2068;p74"/>
          <p:cNvPicPr preferRelativeResize="0"/>
          <p:nvPr/>
        </p:nvPicPr>
        <p:blipFill rotWithShape="1">
          <a:blip r:embed="rId3">
            <a:alphaModFix/>
          </a:blip>
          <a:srcRect b="2580" l="1048" r="0" t="1505"/>
          <a:stretch/>
        </p:blipFill>
        <p:spPr>
          <a:xfrm>
            <a:off x="1178525" y="996675"/>
            <a:ext cx="6786949" cy="3810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7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Cuerpo Guarda Parques</a:t>
            </a:r>
            <a:endParaRPr/>
          </a:p>
        </p:txBody>
      </p:sp>
      <p:sp>
        <p:nvSpPr>
          <p:cNvPr id="2074" name="Google Shape;2074;p7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75" name="Google Shape;2075;p75"/>
          <p:cNvPicPr preferRelativeResize="0"/>
          <p:nvPr/>
        </p:nvPicPr>
        <p:blipFill rotWithShape="1">
          <a:blip r:embed="rId3">
            <a:alphaModFix/>
          </a:blip>
          <a:srcRect b="3655" l="907" r="1464" t="12704"/>
          <a:stretch/>
        </p:blipFill>
        <p:spPr>
          <a:xfrm>
            <a:off x="1151675" y="1268600"/>
            <a:ext cx="6801451" cy="3335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sp>
        <p:nvSpPr>
          <p:cNvPr id="2080" name="Google Shape;2080;p7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81" name="Google Shape;2081;p76"/>
          <p:cNvPicPr preferRelativeResize="0"/>
          <p:nvPr/>
        </p:nvPicPr>
        <p:blipFill rotWithShape="1">
          <a:blip r:embed="rId3">
            <a:alphaModFix/>
          </a:blip>
          <a:srcRect b="5161" l="1542" r="1474" t="13807"/>
          <a:stretch/>
        </p:blipFill>
        <p:spPr>
          <a:xfrm>
            <a:off x="1300500" y="1226475"/>
            <a:ext cx="6548449" cy="3175425"/>
          </a:xfrm>
          <a:prstGeom prst="rect">
            <a:avLst/>
          </a:prstGeom>
          <a:noFill/>
          <a:ln>
            <a:noFill/>
          </a:ln>
        </p:spPr>
      </p:pic>
      <p:sp>
        <p:nvSpPr>
          <p:cNvPr id="2082" name="Google Shape;2082;p76"/>
          <p:cNvSpPr txBox="1"/>
          <p:nvPr>
            <p:ph type="title"/>
          </p:nvPr>
        </p:nvSpPr>
        <p:spPr>
          <a:xfrm>
            <a:off x="720000" y="292625"/>
            <a:ext cx="7704000" cy="68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Cuerpo Guarda Parques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6" name="Shape 2086"/>
        <p:cNvGrpSpPr/>
        <p:nvPr/>
      </p:nvGrpSpPr>
      <p:grpSpPr>
        <a:xfrm>
          <a:off x="0" y="0"/>
          <a:ext cx="0" cy="0"/>
          <a:chOff x="0" y="0"/>
          <a:chExt cx="0" cy="0"/>
        </a:xfrm>
      </p:grpSpPr>
      <p:sp>
        <p:nvSpPr>
          <p:cNvPr id="2087" name="Google Shape;2087;p7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SBAP: Fiscalización</a:t>
            </a:r>
            <a:endParaRPr/>
          </a:p>
        </p:txBody>
      </p:sp>
      <p:sp>
        <p:nvSpPr>
          <p:cNvPr id="2088" name="Google Shape;2088;p7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89" name="Google Shape;2089;p77"/>
          <p:cNvSpPr txBox="1"/>
          <p:nvPr/>
        </p:nvSpPr>
        <p:spPr>
          <a:xfrm>
            <a:off x="4346677" y="1869933"/>
            <a:ext cx="3063900" cy="356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2) Concesiones en áreas protegidas.</a:t>
            </a:r>
            <a:endParaRPr b="1" sz="1000">
              <a:solidFill>
                <a:schemeClr val="dk1"/>
              </a:solidFill>
              <a:latin typeface="Antic Didone"/>
              <a:ea typeface="Antic Didone"/>
              <a:cs typeface="Antic Didone"/>
              <a:sym typeface="Antic Didone"/>
            </a:endParaRPr>
          </a:p>
        </p:txBody>
      </p:sp>
      <p:sp>
        <p:nvSpPr>
          <p:cNvPr id="2090" name="Google Shape;2090;p77"/>
          <p:cNvSpPr txBox="1"/>
          <p:nvPr/>
        </p:nvSpPr>
        <p:spPr>
          <a:xfrm>
            <a:off x="1623850" y="2458700"/>
            <a:ext cx="1914000" cy="11313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Servicio de Biodiversidad y Áreas Protegida (SBAP): </a:t>
            </a:r>
            <a:endParaRPr b="1" sz="1100">
              <a:solidFill>
                <a:schemeClr val="lt1"/>
              </a:solidFill>
              <a:latin typeface="Antic Didone"/>
              <a:ea typeface="Antic Didone"/>
              <a:cs typeface="Antic Didone"/>
              <a:sym typeface="Antic Didone"/>
            </a:endParaRPr>
          </a:p>
          <a:p>
            <a:pPr indent="0" lvl="0" marL="0" rtl="0" algn="ctr">
              <a:spcBef>
                <a:spcPts val="1000"/>
              </a:spcBef>
              <a:spcAft>
                <a:spcPts val="0"/>
              </a:spcAft>
              <a:buNone/>
            </a:pPr>
            <a:r>
              <a:rPr b="1" lang="en" sz="1100">
                <a:solidFill>
                  <a:schemeClr val="lt1"/>
                </a:solidFill>
                <a:latin typeface="Antic Didone"/>
                <a:ea typeface="Antic Didone"/>
                <a:cs typeface="Antic Didone"/>
                <a:sym typeface="Antic Didone"/>
              </a:rPr>
              <a:t>Instrumentos fiscalizados (art. 109)</a:t>
            </a:r>
            <a:endParaRPr b="1" sz="1100">
              <a:solidFill>
                <a:schemeClr val="lt1"/>
              </a:solidFill>
              <a:latin typeface="Antic Didone"/>
              <a:ea typeface="Antic Didone"/>
              <a:cs typeface="Antic Didone"/>
              <a:sym typeface="Antic Didone"/>
            </a:endParaRPr>
          </a:p>
        </p:txBody>
      </p:sp>
      <p:cxnSp>
        <p:nvCxnSpPr>
          <p:cNvPr id="2091" name="Google Shape;2091;p77"/>
          <p:cNvCxnSpPr>
            <a:stCxn id="2090" idx="3"/>
            <a:endCxn id="2089" idx="1"/>
          </p:cNvCxnSpPr>
          <p:nvPr/>
        </p:nvCxnSpPr>
        <p:spPr>
          <a:xfrm flipH="1" rot="10800000">
            <a:off x="3537850" y="2048150"/>
            <a:ext cx="808800" cy="976200"/>
          </a:xfrm>
          <a:prstGeom prst="bentConnector3">
            <a:avLst>
              <a:gd fmla="val 50002" name="adj1"/>
            </a:avLst>
          </a:prstGeom>
          <a:noFill/>
          <a:ln cap="flat" cmpd="sng" w="9525">
            <a:solidFill>
              <a:schemeClr val="dk1"/>
            </a:solidFill>
            <a:prstDash val="solid"/>
            <a:round/>
            <a:headEnd len="med" w="med" type="none"/>
            <a:tailEnd len="med" w="med" type="diamond"/>
          </a:ln>
        </p:spPr>
      </p:cxnSp>
      <p:sp>
        <p:nvSpPr>
          <p:cNvPr id="2092" name="Google Shape;2092;p77"/>
          <p:cNvSpPr txBox="1"/>
          <p:nvPr/>
        </p:nvSpPr>
        <p:spPr>
          <a:xfrm>
            <a:off x="4346677" y="2344242"/>
            <a:ext cx="3063900" cy="356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3) Permisos en áreas protegidas. </a:t>
            </a:r>
            <a:endParaRPr b="1" sz="1000">
              <a:solidFill>
                <a:schemeClr val="dk1"/>
              </a:solidFill>
              <a:latin typeface="Antic Didone"/>
              <a:ea typeface="Antic Didone"/>
              <a:cs typeface="Antic Didone"/>
              <a:sym typeface="Antic Didone"/>
            </a:endParaRPr>
          </a:p>
        </p:txBody>
      </p:sp>
      <p:cxnSp>
        <p:nvCxnSpPr>
          <p:cNvPr id="2093" name="Google Shape;2093;p77"/>
          <p:cNvCxnSpPr>
            <a:stCxn id="2090" idx="3"/>
            <a:endCxn id="2092" idx="1"/>
          </p:cNvCxnSpPr>
          <p:nvPr/>
        </p:nvCxnSpPr>
        <p:spPr>
          <a:xfrm flipH="1" rot="10800000">
            <a:off x="3537850" y="2522450"/>
            <a:ext cx="808800" cy="501900"/>
          </a:xfrm>
          <a:prstGeom prst="bentConnector3">
            <a:avLst>
              <a:gd fmla="val 50002" name="adj1"/>
            </a:avLst>
          </a:prstGeom>
          <a:noFill/>
          <a:ln cap="flat" cmpd="sng" w="9525">
            <a:solidFill>
              <a:schemeClr val="dk1"/>
            </a:solidFill>
            <a:prstDash val="solid"/>
            <a:round/>
            <a:headEnd len="med" w="med" type="none"/>
            <a:tailEnd len="med" w="med" type="diamond"/>
          </a:ln>
        </p:spPr>
      </p:cxnSp>
      <p:sp>
        <p:nvSpPr>
          <p:cNvPr id="2094" name="Google Shape;2094;p77"/>
          <p:cNvSpPr txBox="1"/>
          <p:nvPr/>
        </p:nvSpPr>
        <p:spPr>
          <a:xfrm>
            <a:off x="1624150" y="1377613"/>
            <a:ext cx="1914000" cy="7974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 Párrafo 1° “De la fiscalización” (art. 109 a 111) del Título V “De la Fiscalización, Infracciones, Sanciones y Reclamaciones” (art. 109 a 142) de la Ley N° 21.600.</a:t>
            </a:r>
            <a:endParaRPr b="1" sz="900">
              <a:latin typeface="Antic Didone"/>
              <a:ea typeface="Antic Didone"/>
              <a:cs typeface="Antic Didone"/>
              <a:sym typeface="Antic Didone"/>
            </a:endParaRPr>
          </a:p>
        </p:txBody>
      </p:sp>
      <p:cxnSp>
        <p:nvCxnSpPr>
          <p:cNvPr id="2095" name="Google Shape;2095;p77"/>
          <p:cNvCxnSpPr>
            <a:stCxn id="2090" idx="0"/>
            <a:endCxn id="2094" idx="2"/>
          </p:cNvCxnSpPr>
          <p:nvPr/>
        </p:nvCxnSpPr>
        <p:spPr>
          <a:xfrm rot="-5400000">
            <a:off x="2439250" y="2316500"/>
            <a:ext cx="283800" cy="600"/>
          </a:xfrm>
          <a:prstGeom prst="bentConnector3">
            <a:avLst>
              <a:gd fmla="val 49980" name="adj1"/>
            </a:avLst>
          </a:prstGeom>
          <a:noFill/>
          <a:ln cap="flat" cmpd="sng" w="9525">
            <a:solidFill>
              <a:schemeClr val="dk1"/>
            </a:solidFill>
            <a:prstDash val="solid"/>
            <a:round/>
            <a:headEnd len="med" w="med" type="none"/>
            <a:tailEnd len="med" w="med" type="diamond"/>
          </a:ln>
        </p:spPr>
      </p:cxnSp>
      <p:sp>
        <p:nvSpPr>
          <p:cNvPr id="2096" name="Google Shape;2096;p77"/>
          <p:cNvSpPr txBox="1"/>
          <p:nvPr/>
        </p:nvSpPr>
        <p:spPr>
          <a:xfrm>
            <a:off x="4346400" y="3348058"/>
            <a:ext cx="3063900" cy="356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5</a:t>
            </a:r>
            <a:r>
              <a:rPr b="1" lang="en" sz="1000">
                <a:solidFill>
                  <a:schemeClr val="dk1"/>
                </a:solidFill>
                <a:latin typeface="Antic Didone"/>
                <a:ea typeface="Antic Didone"/>
                <a:cs typeface="Antic Didone"/>
                <a:sym typeface="Antic Didone"/>
              </a:rPr>
              <a:t>) P</a:t>
            </a:r>
            <a:r>
              <a:rPr b="1" lang="en" sz="1000">
                <a:solidFill>
                  <a:schemeClr val="dk1"/>
                </a:solidFill>
                <a:latin typeface="Antic Didone"/>
                <a:ea typeface="Antic Didone"/>
                <a:cs typeface="Antic Didone"/>
                <a:sym typeface="Antic Didone"/>
              </a:rPr>
              <a:t>lanes de manejo para la conservación.</a:t>
            </a:r>
            <a:endParaRPr b="1" sz="1000">
              <a:solidFill>
                <a:schemeClr val="dk1"/>
              </a:solidFill>
              <a:latin typeface="Antic Didone"/>
              <a:ea typeface="Antic Didone"/>
              <a:cs typeface="Antic Didone"/>
              <a:sym typeface="Antic Didone"/>
            </a:endParaRPr>
          </a:p>
        </p:txBody>
      </p:sp>
      <p:cxnSp>
        <p:nvCxnSpPr>
          <p:cNvPr id="2097" name="Google Shape;2097;p77"/>
          <p:cNvCxnSpPr>
            <a:stCxn id="2090" idx="3"/>
            <a:endCxn id="2096" idx="1"/>
          </p:cNvCxnSpPr>
          <p:nvPr/>
        </p:nvCxnSpPr>
        <p:spPr>
          <a:xfrm>
            <a:off x="3537850" y="3024350"/>
            <a:ext cx="808500" cy="501900"/>
          </a:xfrm>
          <a:prstGeom prst="bentConnector3">
            <a:avLst>
              <a:gd fmla="val 50003" name="adj1"/>
            </a:avLst>
          </a:prstGeom>
          <a:noFill/>
          <a:ln cap="flat" cmpd="sng" w="9525">
            <a:solidFill>
              <a:schemeClr val="dk1"/>
            </a:solidFill>
            <a:prstDash val="solid"/>
            <a:round/>
            <a:headEnd len="med" w="med" type="none"/>
            <a:tailEnd len="med" w="med" type="diamond"/>
          </a:ln>
        </p:spPr>
      </p:cxnSp>
      <p:sp>
        <p:nvSpPr>
          <p:cNvPr id="2098" name="Google Shape;2098;p77"/>
          <p:cNvSpPr txBox="1"/>
          <p:nvPr/>
        </p:nvSpPr>
        <p:spPr>
          <a:xfrm>
            <a:off x="4346400" y="3822367"/>
            <a:ext cx="3063900" cy="356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6</a:t>
            </a:r>
            <a:r>
              <a:rPr b="1" lang="en" sz="1000">
                <a:solidFill>
                  <a:schemeClr val="dk1"/>
                </a:solidFill>
                <a:latin typeface="Antic Didone"/>
                <a:ea typeface="Antic Didone"/>
                <a:cs typeface="Antic Didone"/>
                <a:sym typeface="Antic Didone"/>
              </a:rPr>
              <a:t>) P</a:t>
            </a:r>
            <a:r>
              <a:rPr b="1" lang="en" sz="1000">
                <a:solidFill>
                  <a:schemeClr val="dk1"/>
                </a:solidFill>
                <a:latin typeface="Antic Didone"/>
                <a:ea typeface="Antic Didone"/>
                <a:cs typeface="Antic Didone"/>
                <a:sym typeface="Antic Didone"/>
              </a:rPr>
              <a:t>anes de restauración ecológica</a:t>
            </a:r>
            <a:endParaRPr b="1" sz="1000">
              <a:solidFill>
                <a:schemeClr val="dk1"/>
              </a:solidFill>
              <a:latin typeface="Antic Didone"/>
              <a:ea typeface="Antic Didone"/>
              <a:cs typeface="Antic Didone"/>
              <a:sym typeface="Antic Didone"/>
            </a:endParaRPr>
          </a:p>
        </p:txBody>
      </p:sp>
      <p:cxnSp>
        <p:nvCxnSpPr>
          <p:cNvPr id="2099" name="Google Shape;2099;p77"/>
          <p:cNvCxnSpPr>
            <a:stCxn id="2090" idx="3"/>
            <a:endCxn id="2098" idx="1"/>
          </p:cNvCxnSpPr>
          <p:nvPr/>
        </p:nvCxnSpPr>
        <p:spPr>
          <a:xfrm>
            <a:off x="3537850" y="3024350"/>
            <a:ext cx="808500" cy="976200"/>
          </a:xfrm>
          <a:prstGeom prst="bentConnector3">
            <a:avLst>
              <a:gd fmla="val 50003" name="adj1"/>
            </a:avLst>
          </a:prstGeom>
          <a:noFill/>
          <a:ln cap="flat" cmpd="sng" w="9525">
            <a:solidFill>
              <a:schemeClr val="dk1"/>
            </a:solidFill>
            <a:prstDash val="solid"/>
            <a:round/>
            <a:headEnd len="med" w="med" type="none"/>
            <a:tailEnd len="med" w="med" type="diamond"/>
          </a:ln>
        </p:spPr>
      </p:cxnSp>
      <p:sp>
        <p:nvSpPr>
          <p:cNvPr id="2100" name="Google Shape;2100;p77"/>
          <p:cNvSpPr txBox="1"/>
          <p:nvPr/>
        </p:nvSpPr>
        <p:spPr>
          <a:xfrm>
            <a:off x="4346677" y="4296675"/>
            <a:ext cx="3063900" cy="45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7</a:t>
            </a:r>
            <a:r>
              <a:rPr b="1" lang="en" sz="1000">
                <a:solidFill>
                  <a:schemeClr val="dk1"/>
                </a:solidFill>
                <a:latin typeface="Antic Didone"/>
                <a:ea typeface="Antic Didone"/>
                <a:cs typeface="Antic Didone"/>
                <a:sym typeface="Antic Didone"/>
              </a:rPr>
              <a:t>) P</a:t>
            </a:r>
            <a:r>
              <a:rPr b="1" lang="en" sz="1000">
                <a:solidFill>
                  <a:schemeClr val="dk1"/>
                </a:solidFill>
                <a:latin typeface="Antic Didone"/>
                <a:ea typeface="Antic Didone"/>
                <a:cs typeface="Antic Didone"/>
                <a:sym typeface="Antic Didone"/>
              </a:rPr>
              <a:t>lanes de prevención, control y erradicación de especies exóticas y especies exóticas invasoras.</a:t>
            </a:r>
            <a:endParaRPr b="1" sz="1000">
              <a:solidFill>
                <a:schemeClr val="dk1"/>
              </a:solidFill>
              <a:latin typeface="Antic Didone"/>
              <a:ea typeface="Antic Didone"/>
              <a:cs typeface="Antic Didone"/>
              <a:sym typeface="Antic Didone"/>
            </a:endParaRPr>
          </a:p>
        </p:txBody>
      </p:sp>
      <p:cxnSp>
        <p:nvCxnSpPr>
          <p:cNvPr id="2101" name="Google Shape;2101;p77"/>
          <p:cNvCxnSpPr>
            <a:stCxn id="2090" idx="3"/>
            <a:endCxn id="2100" idx="1"/>
          </p:cNvCxnSpPr>
          <p:nvPr/>
        </p:nvCxnSpPr>
        <p:spPr>
          <a:xfrm>
            <a:off x="3537850" y="3024350"/>
            <a:ext cx="808800" cy="1500900"/>
          </a:xfrm>
          <a:prstGeom prst="bentConnector3">
            <a:avLst>
              <a:gd fmla="val 50002" name="adj1"/>
            </a:avLst>
          </a:prstGeom>
          <a:noFill/>
          <a:ln cap="flat" cmpd="sng" w="9525">
            <a:solidFill>
              <a:schemeClr val="dk1"/>
            </a:solidFill>
            <a:prstDash val="solid"/>
            <a:round/>
            <a:headEnd len="med" w="med" type="none"/>
            <a:tailEnd len="med" w="med" type="diamond"/>
          </a:ln>
        </p:spPr>
      </p:cxnSp>
      <p:sp>
        <p:nvSpPr>
          <p:cNvPr id="2102" name="Google Shape;2102;p77"/>
          <p:cNvSpPr txBox="1"/>
          <p:nvPr/>
        </p:nvSpPr>
        <p:spPr>
          <a:xfrm>
            <a:off x="4346400" y="1395625"/>
            <a:ext cx="3063900" cy="356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1) Planes de manejo en áreas protegidas.</a:t>
            </a:r>
            <a:endParaRPr b="1" sz="1000">
              <a:solidFill>
                <a:schemeClr val="dk1"/>
              </a:solidFill>
              <a:latin typeface="Antic Didone"/>
              <a:ea typeface="Antic Didone"/>
              <a:cs typeface="Antic Didone"/>
              <a:sym typeface="Antic Didone"/>
            </a:endParaRPr>
          </a:p>
        </p:txBody>
      </p:sp>
      <p:cxnSp>
        <p:nvCxnSpPr>
          <p:cNvPr id="2103" name="Google Shape;2103;p77"/>
          <p:cNvCxnSpPr>
            <a:stCxn id="2090" idx="3"/>
            <a:endCxn id="2102" idx="1"/>
          </p:cNvCxnSpPr>
          <p:nvPr/>
        </p:nvCxnSpPr>
        <p:spPr>
          <a:xfrm flipH="1" rot="10800000">
            <a:off x="3537850" y="1573850"/>
            <a:ext cx="808500" cy="1450500"/>
          </a:xfrm>
          <a:prstGeom prst="bentConnector3">
            <a:avLst>
              <a:gd fmla="val 50003" name="adj1"/>
            </a:avLst>
          </a:prstGeom>
          <a:noFill/>
          <a:ln cap="flat" cmpd="sng" w="9525">
            <a:solidFill>
              <a:schemeClr val="dk1"/>
            </a:solidFill>
            <a:prstDash val="solid"/>
            <a:round/>
            <a:headEnd len="med" w="med" type="none"/>
            <a:tailEnd len="med" w="med" type="diamond"/>
          </a:ln>
        </p:spPr>
      </p:cxnSp>
      <p:sp>
        <p:nvSpPr>
          <p:cNvPr id="2104" name="Google Shape;2104;p77"/>
          <p:cNvSpPr txBox="1"/>
          <p:nvPr/>
        </p:nvSpPr>
        <p:spPr>
          <a:xfrm>
            <a:off x="4346677" y="2818550"/>
            <a:ext cx="30639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4</a:t>
            </a:r>
            <a:r>
              <a:rPr b="1" lang="en" sz="1000">
                <a:solidFill>
                  <a:schemeClr val="dk1"/>
                </a:solidFill>
                <a:latin typeface="Antic Didone"/>
                <a:ea typeface="Antic Didone"/>
                <a:cs typeface="Antic Didone"/>
                <a:sym typeface="Antic Didone"/>
              </a:rPr>
              <a:t>) En</a:t>
            </a:r>
            <a:r>
              <a:rPr b="1" lang="en" sz="1000">
                <a:solidFill>
                  <a:schemeClr val="dk1"/>
                </a:solidFill>
                <a:latin typeface="Antic Didone"/>
                <a:ea typeface="Antic Didone"/>
                <a:cs typeface="Antic Didone"/>
                <a:sym typeface="Antic Didone"/>
              </a:rPr>
              <a:t> general, todas las actividades que se desarrollen en éstas.</a:t>
            </a:r>
            <a:endParaRPr b="1" sz="1000">
              <a:solidFill>
                <a:schemeClr val="dk1"/>
              </a:solidFill>
              <a:latin typeface="Antic Didone"/>
              <a:ea typeface="Antic Didone"/>
              <a:cs typeface="Antic Didone"/>
              <a:sym typeface="Antic Didone"/>
            </a:endParaRPr>
          </a:p>
        </p:txBody>
      </p:sp>
      <p:cxnSp>
        <p:nvCxnSpPr>
          <p:cNvPr id="2105" name="Google Shape;2105;p77"/>
          <p:cNvCxnSpPr>
            <a:stCxn id="2090" idx="3"/>
            <a:endCxn id="2104" idx="1"/>
          </p:cNvCxnSpPr>
          <p:nvPr/>
        </p:nvCxnSpPr>
        <p:spPr>
          <a:xfrm>
            <a:off x="3537850" y="3024350"/>
            <a:ext cx="808800" cy="600"/>
          </a:xfrm>
          <a:prstGeom prst="bentConnector3">
            <a:avLst>
              <a:gd fmla="val 50002"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pic>
        <p:nvPicPr>
          <p:cNvPr id="1328" name="Google Shape;1328;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29" name="Google Shape;1329;p42"/>
          <p:cNvSpPr/>
          <p:nvPr/>
        </p:nvSpPr>
        <p:spPr>
          <a:xfrm>
            <a:off x="1763700" y="1261875"/>
            <a:ext cx="5616600" cy="26265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42"/>
          <p:cNvSpPr txBox="1"/>
          <p:nvPr>
            <p:ph type="title"/>
          </p:nvPr>
        </p:nvSpPr>
        <p:spPr>
          <a:xfrm>
            <a:off x="2088300" y="1423700"/>
            <a:ext cx="4967400" cy="68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Biodiversidad</a:t>
            </a:r>
            <a:endParaRPr>
              <a:solidFill>
                <a:schemeClr val="lt1"/>
              </a:solidFill>
            </a:endParaRPr>
          </a:p>
        </p:txBody>
      </p:sp>
      <p:sp>
        <p:nvSpPr>
          <p:cNvPr id="1331" name="Google Shape;1331;p42"/>
          <p:cNvSpPr txBox="1"/>
          <p:nvPr>
            <p:ph idx="1" type="subTitle"/>
          </p:nvPr>
        </p:nvSpPr>
        <p:spPr>
          <a:xfrm>
            <a:off x="2088300" y="2193550"/>
            <a:ext cx="4967400" cy="14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“La variabilidad genética, la variabilidad entre especies de flora, fauna y microorganismos; la variabilidad entre los ecosistemas, incluidos los terrestres, los aéreos, los marinos y otros sistemas acuáticos; y los complejos ecológicos de los cuales ellos hacen parte” (Rodríguez Becerra, 2020, p.16).</a:t>
            </a:r>
            <a:endParaRPr>
              <a:solidFill>
                <a:schemeClr val="lt1"/>
              </a:solidFill>
            </a:endParaRPr>
          </a:p>
        </p:txBody>
      </p:sp>
      <p:grpSp>
        <p:nvGrpSpPr>
          <p:cNvPr id="1332" name="Google Shape;1332;p42"/>
          <p:cNvGrpSpPr/>
          <p:nvPr/>
        </p:nvGrpSpPr>
        <p:grpSpPr>
          <a:xfrm>
            <a:off x="158006" y="304093"/>
            <a:ext cx="1008125" cy="475474"/>
            <a:chOff x="4963200" y="1490625"/>
            <a:chExt cx="407900" cy="192375"/>
          </a:xfrm>
        </p:grpSpPr>
        <p:sp>
          <p:nvSpPr>
            <p:cNvPr id="1333" name="Google Shape;1333;p42"/>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42"/>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42"/>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2"/>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2"/>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42"/>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9" name="Google Shape;1339;p42"/>
          <p:cNvGrpSpPr/>
          <p:nvPr/>
        </p:nvGrpSpPr>
        <p:grpSpPr>
          <a:xfrm>
            <a:off x="8246383" y="4366348"/>
            <a:ext cx="740306" cy="475474"/>
            <a:chOff x="5783375" y="522575"/>
            <a:chExt cx="299525" cy="192375"/>
          </a:xfrm>
        </p:grpSpPr>
        <p:sp>
          <p:nvSpPr>
            <p:cNvPr id="1340" name="Google Shape;1340;p42"/>
            <p:cNvSpPr/>
            <p:nvPr/>
          </p:nvSpPr>
          <p:spPr>
            <a:xfrm>
              <a:off x="5998900" y="630350"/>
              <a:ext cx="84000" cy="84600"/>
            </a:xfrm>
            <a:custGeom>
              <a:rect b="b" l="l" r="r" t="t"/>
              <a:pathLst>
                <a:path extrusionOk="0" h="3384" w="3360">
                  <a:moveTo>
                    <a:pt x="1" y="0"/>
                  </a:moveTo>
                  <a:lnTo>
                    <a:pt x="1"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42"/>
            <p:cNvSpPr/>
            <p:nvPr/>
          </p:nvSpPr>
          <p:spPr>
            <a:xfrm>
              <a:off x="5998900" y="522575"/>
              <a:ext cx="84000" cy="84600"/>
            </a:xfrm>
            <a:custGeom>
              <a:rect b="b" l="l" r="r" t="t"/>
              <a:pathLst>
                <a:path extrusionOk="0" h="3384"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2"/>
            <p:cNvSpPr/>
            <p:nvPr/>
          </p:nvSpPr>
          <p:spPr>
            <a:xfrm>
              <a:off x="5891150" y="630350"/>
              <a:ext cx="83975" cy="84600"/>
            </a:xfrm>
            <a:custGeom>
              <a:rect b="b" l="l" r="r" t="t"/>
              <a:pathLst>
                <a:path extrusionOk="0" h="3384" w="3359">
                  <a:moveTo>
                    <a:pt x="0" y="0"/>
                  </a:moveTo>
                  <a:lnTo>
                    <a:pt x="0" y="3384"/>
                  </a:lnTo>
                  <a:lnTo>
                    <a:pt x="3358" y="3384"/>
                  </a:lnTo>
                  <a:lnTo>
                    <a:pt x="33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42"/>
            <p:cNvSpPr/>
            <p:nvPr/>
          </p:nvSpPr>
          <p:spPr>
            <a:xfrm>
              <a:off x="5891150" y="522575"/>
              <a:ext cx="83975" cy="84600"/>
            </a:xfrm>
            <a:custGeom>
              <a:rect b="b" l="l" r="r" t="t"/>
              <a:pathLst>
                <a:path extrusionOk="0" h="3384"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42"/>
            <p:cNvSpPr/>
            <p:nvPr/>
          </p:nvSpPr>
          <p:spPr>
            <a:xfrm>
              <a:off x="5783375" y="630350"/>
              <a:ext cx="83975" cy="84600"/>
            </a:xfrm>
            <a:custGeom>
              <a:rect b="b" l="l" r="r" t="t"/>
              <a:pathLst>
                <a:path extrusionOk="0" h="3384" w="3359">
                  <a:moveTo>
                    <a:pt x="0" y="0"/>
                  </a:moveTo>
                  <a:lnTo>
                    <a:pt x="0" y="3384"/>
                  </a:lnTo>
                  <a:lnTo>
                    <a:pt x="3359" y="3384"/>
                  </a:lnTo>
                  <a:lnTo>
                    <a:pt x="33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5" name="Google Shape;1345;p42"/>
          <p:cNvGrpSpPr/>
          <p:nvPr/>
        </p:nvGrpSpPr>
        <p:grpSpPr>
          <a:xfrm>
            <a:off x="158187" y="3353708"/>
            <a:ext cx="109780" cy="1488120"/>
            <a:chOff x="281175" y="870975"/>
            <a:chExt cx="109769" cy="1626361"/>
          </a:xfrm>
        </p:grpSpPr>
        <p:sp>
          <p:nvSpPr>
            <p:cNvPr id="1346" name="Google Shape;1346;p42"/>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42"/>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42"/>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42"/>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42"/>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42"/>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42"/>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42"/>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42"/>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42"/>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6" name="Google Shape;1356;p42"/>
          <p:cNvGrpSpPr/>
          <p:nvPr/>
        </p:nvGrpSpPr>
        <p:grpSpPr>
          <a:xfrm>
            <a:off x="8877012" y="304108"/>
            <a:ext cx="109780" cy="1488120"/>
            <a:chOff x="281175" y="870975"/>
            <a:chExt cx="109769" cy="1626361"/>
          </a:xfrm>
        </p:grpSpPr>
        <p:sp>
          <p:nvSpPr>
            <p:cNvPr id="1357" name="Google Shape;1357;p42"/>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42"/>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2"/>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42"/>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42"/>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42"/>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42"/>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42"/>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2"/>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42"/>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7" name="Google Shape;1367;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9" name="Shape 2109"/>
        <p:cNvGrpSpPr/>
        <p:nvPr/>
      </p:nvGrpSpPr>
      <p:grpSpPr>
        <a:xfrm>
          <a:off x="0" y="0"/>
          <a:ext cx="0" cy="0"/>
          <a:chOff x="0" y="0"/>
          <a:chExt cx="0" cy="0"/>
        </a:xfrm>
      </p:grpSpPr>
      <p:sp>
        <p:nvSpPr>
          <p:cNvPr id="2110" name="Google Shape;2110;p78"/>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SBAP: Infracciones 1/2</a:t>
            </a:r>
            <a:endParaRPr/>
          </a:p>
        </p:txBody>
      </p:sp>
      <p:sp>
        <p:nvSpPr>
          <p:cNvPr id="2111" name="Google Shape;2111;p7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12" name="Google Shape;2112;p78"/>
          <p:cNvSpPr txBox="1"/>
          <p:nvPr/>
        </p:nvSpPr>
        <p:spPr>
          <a:xfrm>
            <a:off x="4499166" y="1739479"/>
            <a:ext cx="4057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b) Contravenir lo dispuesto en los planes de manejo de áreas protegidas.</a:t>
            </a:r>
            <a:endParaRPr b="1" sz="1000">
              <a:solidFill>
                <a:schemeClr val="dk1"/>
              </a:solidFill>
              <a:latin typeface="Antic Didone"/>
              <a:ea typeface="Antic Didone"/>
              <a:cs typeface="Antic Didone"/>
              <a:sym typeface="Antic Didone"/>
            </a:endParaRPr>
          </a:p>
        </p:txBody>
      </p:sp>
      <p:sp>
        <p:nvSpPr>
          <p:cNvPr id="2113" name="Google Shape;2113;p78"/>
          <p:cNvSpPr txBox="1"/>
          <p:nvPr/>
        </p:nvSpPr>
        <p:spPr>
          <a:xfrm>
            <a:off x="1928350" y="2547800"/>
            <a:ext cx="1914000" cy="11313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Servicio de Biodiversidad y Áreas Protegida (SBAP): </a:t>
            </a:r>
            <a:endParaRPr b="1" sz="1100">
              <a:solidFill>
                <a:schemeClr val="lt1"/>
              </a:solidFill>
              <a:latin typeface="Antic Didone"/>
              <a:ea typeface="Antic Didone"/>
              <a:cs typeface="Antic Didone"/>
              <a:sym typeface="Antic Didone"/>
            </a:endParaRPr>
          </a:p>
          <a:p>
            <a:pPr indent="0" lvl="0" marL="0" rtl="0" algn="ctr">
              <a:spcBef>
                <a:spcPts val="1000"/>
              </a:spcBef>
              <a:spcAft>
                <a:spcPts val="0"/>
              </a:spcAft>
              <a:buNone/>
            </a:pPr>
            <a:r>
              <a:rPr b="1" lang="en" sz="1100">
                <a:solidFill>
                  <a:schemeClr val="lt1"/>
                </a:solidFill>
                <a:latin typeface="Antic Didone"/>
                <a:ea typeface="Antic Didone"/>
                <a:cs typeface="Antic Didone"/>
                <a:sym typeface="Antic Didone"/>
              </a:rPr>
              <a:t>Infracciones en las áreas protegidas (art. 115)</a:t>
            </a:r>
            <a:endParaRPr b="1" sz="1100">
              <a:solidFill>
                <a:schemeClr val="lt1"/>
              </a:solidFill>
              <a:latin typeface="Antic Didone"/>
              <a:ea typeface="Antic Didone"/>
              <a:cs typeface="Antic Didone"/>
              <a:sym typeface="Antic Didone"/>
            </a:endParaRPr>
          </a:p>
        </p:txBody>
      </p:sp>
      <p:cxnSp>
        <p:nvCxnSpPr>
          <p:cNvPr id="2114" name="Google Shape;2114;p78"/>
          <p:cNvCxnSpPr>
            <a:stCxn id="2113" idx="3"/>
            <a:endCxn id="2112" idx="1"/>
          </p:cNvCxnSpPr>
          <p:nvPr/>
        </p:nvCxnSpPr>
        <p:spPr>
          <a:xfrm flipH="1" rot="10800000">
            <a:off x="3842350" y="1945250"/>
            <a:ext cx="656700" cy="1168200"/>
          </a:xfrm>
          <a:prstGeom prst="bentConnector3">
            <a:avLst>
              <a:gd fmla="val 50009" name="adj1"/>
            </a:avLst>
          </a:prstGeom>
          <a:noFill/>
          <a:ln cap="flat" cmpd="sng" w="9525">
            <a:solidFill>
              <a:schemeClr val="dk1"/>
            </a:solidFill>
            <a:prstDash val="solid"/>
            <a:round/>
            <a:headEnd len="med" w="med" type="none"/>
            <a:tailEnd len="med" w="med" type="diamond"/>
          </a:ln>
        </p:spPr>
      </p:cxnSp>
      <p:sp>
        <p:nvSpPr>
          <p:cNvPr id="2115" name="Google Shape;2115;p78"/>
          <p:cNvSpPr txBox="1"/>
          <p:nvPr/>
        </p:nvSpPr>
        <p:spPr>
          <a:xfrm>
            <a:off x="4499166" y="2240533"/>
            <a:ext cx="4057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c) Contravenir las obligaciones establecidas en los contratos de concesión a que se refiere esta ley.</a:t>
            </a:r>
            <a:endParaRPr b="1" sz="1000">
              <a:solidFill>
                <a:schemeClr val="dk1"/>
              </a:solidFill>
              <a:latin typeface="Antic Didone"/>
              <a:ea typeface="Antic Didone"/>
              <a:cs typeface="Antic Didone"/>
              <a:sym typeface="Antic Didone"/>
            </a:endParaRPr>
          </a:p>
        </p:txBody>
      </p:sp>
      <p:cxnSp>
        <p:nvCxnSpPr>
          <p:cNvPr id="2116" name="Google Shape;2116;p78"/>
          <p:cNvCxnSpPr>
            <a:stCxn id="2113" idx="3"/>
            <a:endCxn id="2115" idx="1"/>
          </p:cNvCxnSpPr>
          <p:nvPr/>
        </p:nvCxnSpPr>
        <p:spPr>
          <a:xfrm flipH="1" rot="10800000">
            <a:off x="3842350" y="2446250"/>
            <a:ext cx="656700" cy="667200"/>
          </a:xfrm>
          <a:prstGeom prst="bentConnector3">
            <a:avLst>
              <a:gd fmla="val 50009" name="adj1"/>
            </a:avLst>
          </a:prstGeom>
          <a:noFill/>
          <a:ln cap="flat" cmpd="sng" w="9525">
            <a:solidFill>
              <a:schemeClr val="dk1"/>
            </a:solidFill>
            <a:prstDash val="solid"/>
            <a:round/>
            <a:headEnd len="med" w="med" type="none"/>
            <a:tailEnd len="med" w="med" type="diamond"/>
          </a:ln>
        </p:spPr>
      </p:cxnSp>
      <p:sp>
        <p:nvSpPr>
          <p:cNvPr id="2117" name="Google Shape;2117;p78"/>
          <p:cNvSpPr txBox="1"/>
          <p:nvPr/>
        </p:nvSpPr>
        <p:spPr>
          <a:xfrm>
            <a:off x="1928350" y="1527675"/>
            <a:ext cx="1914000" cy="7974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 Párrafo 2º “De las infracciones” del Título V “De la Fiscalización, Infracciones, Sanciones y Reclamaciones” (art. 109 a 142) </a:t>
            </a:r>
            <a:r>
              <a:rPr b="1" lang="en" sz="900">
                <a:latin typeface="Antic Didone"/>
                <a:ea typeface="Antic Didone"/>
                <a:cs typeface="Antic Didone"/>
                <a:sym typeface="Antic Didone"/>
              </a:rPr>
              <a:t>de la Ley N° 21.600.</a:t>
            </a:r>
            <a:endParaRPr b="1" sz="900">
              <a:latin typeface="Antic Didone"/>
              <a:ea typeface="Antic Didone"/>
              <a:cs typeface="Antic Didone"/>
              <a:sym typeface="Antic Didone"/>
            </a:endParaRPr>
          </a:p>
        </p:txBody>
      </p:sp>
      <p:cxnSp>
        <p:nvCxnSpPr>
          <p:cNvPr id="2118" name="Google Shape;2118;p78"/>
          <p:cNvCxnSpPr>
            <a:stCxn id="2113" idx="0"/>
            <a:endCxn id="2117" idx="2"/>
          </p:cNvCxnSpPr>
          <p:nvPr/>
        </p:nvCxnSpPr>
        <p:spPr>
          <a:xfrm rot="-5400000">
            <a:off x="2774350" y="2436200"/>
            <a:ext cx="222600" cy="600"/>
          </a:xfrm>
          <a:prstGeom prst="bentConnector3">
            <a:avLst>
              <a:gd fmla="val 50028" name="adj1"/>
            </a:avLst>
          </a:prstGeom>
          <a:noFill/>
          <a:ln cap="flat" cmpd="sng" w="9525">
            <a:solidFill>
              <a:schemeClr val="dk1"/>
            </a:solidFill>
            <a:prstDash val="solid"/>
            <a:round/>
            <a:headEnd len="med" w="med" type="none"/>
            <a:tailEnd len="med" w="med" type="diamond"/>
          </a:ln>
        </p:spPr>
      </p:cxnSp>
      <p:sp>
        <p:nvSpPr>
          <p:cNvPr id="2119" name="Google Shape;2119;p78"/>
          <p:cNvSpPr txBox="1"/>
          <p:nvPr/>
        </p:nvSpPr>
        <p:spPr>
          <a:xfrm>
            <a:off x="4498800" y="2741588"/>
            <a:ext cx="4057500" cy="631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d) Realizar actividades sin contar con el permiso a que se refiere el artículo 94, cuando lo requiriese, o contravenir las condiciones establecidas para su otorgamiento.</a:t>
            </a:r>
            <a:endParaRPr b="1" sz="1000">
              <a:solidFill>
                <a:schemeClr val="dk1"/>
              </a:solidFill>
              <a:latin typeface="Antic Didone"/>
              <a:ea typeface="Antic Didone"/>
              <a:cs typeface="Antic Didone"/>
              <a:sym typeface="Antic Didone"/>
            </a:endParaRPr>
          </a:p>
        </p:txBody>
      </p:sp>
      <p:cxnSp>
        <p:nvCxnSpPr>
          <p:cNvPr id="2120" name="Google Shape;2120;p78"/>
          <p:cNvCxnSpPr>
            <a:stCxn id="2113" idx="3"/>
            <a:endCxn id="2119" idx="1"/>
          </p:cNvCxnSpPr>
          <p:nvPr/>
        </p:nvCxnSpPr>
        <p:spPr>
          <a:xfrm flipH="1" rot="10800000">
            <a:off x="3842350" y="3057050"/>
            <a:ext cx="656400" cy="56400"/>
          </a:xfrm>
          <a:prstGeom prst="bentConnector3">
            <a:avLst>
              <a:gd fmla="val 50004" name="adj1"/>
            </a:avLst>
          </a:prstGeom>
          <a:noFill/>
          <a:ln cap="flat" cmpd="sng" w="9525">
            <a:solidFill>
              <a:schemeClr val="dk1"/>
            </a:solidFill>
            <a:prstDash val="solid"/>
            <a:round/>
            <a:headEnd len="med" w="med" type="none"/>
            <a:tailEnd len="med" w="med" type="diamond"/>
          </a:ln>
        </p:spPr>
      </p:cxnSp>
      <p:sp>
        <p:nvSpPr>
          <p:cNvPr id="2121" name="Google Shape;2121;p78"/>
          <p:cNvSpPr txBox="1"/>
          <p:nvPr/>
        </p:nvSpPr>
        <p:spPr>
          <a:xfrm>
            <a:off x="4498800" y="3462242"/>
            <a:ext cx="4057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e) Contravenir las obligaciones que conlleva ser propietario o administrador de un área protegida privada.</a:t>
            </a:r>
            <a:endParaRPr b="1" sz="1000">
              <a:solidFill>
                <a:schemeClr val="dk1"/>
              </a:solidFill>
              <a:latin typeface="Antic Didone"/>
              <a:ea typeface="Antic Didone"/>
              <a:cs typeface="Antic Didone"/>
              <a:sym typeface="Antic Didone"/>
            </a:endParaRPr>
          </a:p>
        </p:txBody>
      </p:sp>
      <p:cxnSp>
        <p:nvCxnSpPr>
          <p:cNvPr id="2122" name="Google Shape;2122;p78"/>
          <p:cNvCxnSpPr>
            <a:stCxn id="2113" idx="3"/>
            <a:endCxn id="2121" idx="1"/>
          </p:cNvCxnSpPr>
          <p:nvPr/>
        </p:nvCxnSpPr>
        <p:spPr>
          <a:xfrm>
            <a:off x="3842350" y="3113450"/>
            <a:ext cx="656400" cy="554700"/>
          </a:xfrm>
          <a:prstGeom prst="bentConnector3">
            <a:avLst>
              <a:gd fmla="val 50004" name="adj1"/>
            </a:avLst>
          </a:prstGeom>
          <a:noFill/>
          <a:ln cap="flat" cmpd="sng" w="9525">
            <a:solidFill>
              <a:schemeClr val="dk1"/>
            </a:solidFill>
            <a:prstDash val="solid"/>
            <a:round/>
            <a:headEnd len="med" w="med" type="none"/>
            <a:tailEnd len="med" w="med" type="diamond"/>
          </a:ln>
        </p:spPr>
      </p:cxnSp>
      <p:sp>
        <p:nvSpPr>
          <p:cNvPr id="2123" name="Google Shape;2123;p78"/>
          <p:cNvSpPr txBox="1"/>
          <p:nvPr/>
        </p:nvSpPr>
        <p:spPr>
          <a:xfrm>
            <a:off x="4499166" y="3963296"/>
            <a:ext cx="4057500" cy="45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f) Impedir u obstaculizar las labores de fiscalización de los funcionarios habilitados por esta ley para ejercer tales funciones.</a:t>
            </a:r>
            <a:endParaRPr b="1" sz="1000">
              <a:solidFill>
                <a:schemeClr val="dk1"/>
              </a:solidFill>
              <a:latin typeface="Antic Didone"/>
              <a:ea typeface="Antic Didone"/>
              <a:cs typeface="Antic Didone"/>
              <a:sym typeface="Antic Didone"/>
            </a:endParaRPr>
          </a:p>
        </p:txBody>
      </p:sp>
      <p:cxnSp>
        <p:nvCxnSpPr>
          <p:cNvPr id="2124" name="Google Shape;2124;p78"/>
          <p:cNvCxnSpPr>
            <a:stCxn id="2113" idx="3"/>
            <a:endCxn id="2123" idx="1"/>
          </p:cNvCxnSpPr>
          <p:nvPr/>
        </p:nvCxnSpPr>
        <p:spPr>
          <a:xfrm>
            <a:off x="3842350" y="3113450"/>
            <a:ext cx="656700" cy="1078500"/>
          </a:xfrm>
          <a:prstGeom prst="bentConnector3">
            <a:avLst>
              <a:gd fmla="val 50009" name="adj1"/>
            </a:avLst>
          </a:prstGeom>
          <a:noFill/>
          <a:ln cap="flat" cmpd="sng" w="9525">
            <a:solidFill>
              <a:schemeClr val="dk1"/>
            </a:solidFill>
            <a:prstDash val="solid"/>
            <a:round/>
            <a:headEnd len="med" w="med" type="none"/>
            <a:tailEnd len="med" w="med" type="diamond"/>
          </a:ln>
        </p:spPr>
      </p:cxnSp>
      <p:sp>
        <p:nvSpPr>
          <p:cNvPr id="2125" name="Google Shape;2125;p78"/>
          <p:cNvSpPr txBox="1"/>
          <p:nvPr/>
        </p:nvSpPr>
        <p:spPr>
          <a:xfrm>
            <a:off x="4498800" y="1319425"/>
            <a:ext cx="4057500" cy="330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a) Contravenir las prohibiciones establecidas en el artículo 108.</a:t>
            </a:r>
            <a:endParaRPr b="1" sz="1000">
              <a:solidFill>
                <a:schemeClr val="dk1"/>
              </a:solidFill>
              <a:latin typeface="Antic Didone"/>
              <a:ea typeface="Antic Didone"/>
              <a:cs typeface="Antic Didone"/>
              <a:sym typeface="Antic Didone"/>
            </a:endParaRPr>
          </a:p>
        </p:txBody>
      </p:sp>
      <p:cxnSp>
        <p:nvCxnSpPr>
          <p:cNvPr id="2126" name="Google Shape;2126;p78"/>
          <p:cNvCxnSpPr>
            <a:stCxn id="2113" idx="3"/>
            <a:endCxn id="2125" idx="1"/>
          </p:cNvCxnSpPr>
          <p:nvPr/>
        </p:nvCxnSpPr>
        <p:spPr>
          <a:xfrm flipH="1" rot="10800000">
            <a:off x="3842350" y="1484750"/>
            <a:ext cx="656400" cy="1628700"/>
          </a:xfrm>
          <a:prstGeom prst="bentConnector3">
            <a:avLst>
              <a:gd fmla="val 50004" name="adj1"/>
            </a:avLst>
          </a:prstGeom>
          <a:noFill/>
          <a:ln cap="flat" cmpd="sng" w="9525">
            <a:solidFill>
              <a:schemeClr val="dk1"/>
            </a:solidFill>
            <a:prstDash val="solid"/>
            <a:round/>
            <a:headEnd len="med" w="med" type="none"/>
            <a:tailEnd len="med" w="med" type="diamond"/>
          </a:ln>
        </p:spPr>
      </p:cxnSp>
      <p:sp>
        <p:nvSpPr>
          <p:cNvPr id="2127" name="Google Shape;2127;p78"/>
          <p:cNvSpPr txBox="1"/>
          <p:nvPr/>
        </p:nvSpPr>
        <p:spPr>
          <a:xfrm>
            <a:off x="4499166" y="4509950"/>
            <a:ext cx="4057500" cy="45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g) Entregar información falsa u ocultar cualquier antecedente relevante con el fin de encubrir una infracción.</a:t>
            </a:r>
            <a:endParaRPr b="1" sz="1000">
              <a:solidFill>
                <a:schemeClr val="dk1"/>
              </a:solidFill>
              <a:latin typeface="Antic Didone"/>
              <a:ea typeface="Antic Didone"/>
              <a:cs typeface="Antic Didone"/>
              <a:sym typeface="Antic Didone"/>
            </a:endParaRPr>
          </a:p>
        </p:txBody>
      </p:sp>
      <p:cxnSp>
        <p:nvCxnSpPr>
          <p:cNvPr id="2128" name="Google Shape;2128;p78"/>
          <p:cNvCxnSpPr>
            <a:stCxn id="2113" idx="3"/>
            <a:endCxn id="2127" idx="1"/>
          </p:cNvCxnSpPr>
          <p:nvPr/>
        </p:nvCxnSpPr>
        <p:spPr>
          <a:xfrm>
            <a:off x="3842350" y="3113450"/>
            <a:ext cx="656700" cy="1625100"/>
          </a:xfrm>
          <a:prstGeom prst="bentConnector3">
            <a:avLst>
              <a:gd fmla="val 50009"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sp>
        <p:nvSpPr>
          <p:cNvPr id="2133" name="Google Shape;2133;p79"/>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SBAP: Infracciones 2/2</a:t>
            </a:r>
            <a:endParaRPr/>
          </a:p>
        </p:txBody>
      </p:sp>
      <p:sp>
        <p:nvSpPr>
          <p:cNvPr id="2134" name="Google Shape;2134;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35" name="Google Shape;2135;p79"/>
          <p:cNvSpPr txBox="1"/>
          <p:nvPr/>
        </p:nvSpPr>
        <p:spPr>
          <a:xfrm>
            <a:off x="4499166" y="1968079"/>
            <a:ext cx="4057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b) Incumplir los compromisos asumidos en un plan de restauración ecológica.</a:t>
            </a:r>
            <a:endParaRPr b="1" sz="1000">
              <a:solidFill>
                <a:schemeClr val="dk1"/>
              </a:solidFill>
              <a:latin typeface="Antic Didone"/>
              <a:ea typeface="Antic Didone"/>
              <a:cs typeface="Antic Didone"/>
              <a:sym typeface="Antic Didone"/>
            </a:endParaRPr>
          </a:p>
        </p:txBody>
      </p:sp>
      <p:sp>
        <p:nvSpPr>
          <p:cNvPr id="2136" name="Google Shape;2136;p79"/>
          <p:cNvSpPr txBox="1"/>
          <p:nvPr/>
        </p:nvSpPr>
        <p:spPr>
          <a:xfrm>
            <a:off x="1928350" y="2547800"/>
            <a:ext cx="1914000" cy="11313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Servicio de Biodiversidad y Áreas Protegida (SBAP): </a:t>
            </a:r>
            <a:endParaRPr b="1" sz="1100">
              <a:solidFill>
                <a:schemeClr val="lt1"/>
              </a:solidFill>
              <a:latin typeface="Antic Didone"/>
              <a:ea typeface="Antic Didone"/>
              <a:cs typeface="Antic Didone"/>
              <a:sym typeface="Antic Didone"/>
            </a:endParaRPr>
          </a:p>
          <a:p>
            <a:pPr indent="0" lvl="0" marL="0" rtl="0" algn="ctr">
              <a:spcBef>
                <a:spcPts val="1000"/>
              </a:spcBef>
              <a:spcAft>
                <a:spcPts val="0"/>
              </a:spcAft>
              <a:buNone/>
            </a:pPr>
            <a:r>
              <a:rPr b="1" lang="en" sz="1100">
                <a:solidFill>
                  <a:schemeClr val="lt1"/>
                </a:solidFill>
                <a:latin typeface="Antic Didone"/>
                <a:ea typeface="Antic Didone"/>
                <a:cs typeface="Antic Didone"/>
                <a:sym typeface="Antic Didone"/>
              </a:rPr>
              <a:t>Infracciones fuera de las áreas protegidas (art. 116)</a:t>
            </a:r>
            <a:endParaRPr b="1" sz="1100">
              <a:solidFill>
                <a:schemeClr val="lt1"/>
              </a:solidFill>
              <a:latin typeface="Antic Didone"/>
              <a:ea typeface="Antic Didone"/>
              <a:cs typeface="Antic Didone"/>
              <a:sym typeface="Antic Didone"/>
            </a:endParaRPr>
          </a:p>
        </p:txBody>
      </p:sp>
      <p:cxnSp>
        <p:nvCxnSpPr>
          <p:cNvPr id="2137" name="Google Shape;2137;p79"/>
          <p:cNvCxnSpPr>
            <a:stCxn id="2136" idx="3"/>
            <a:endCxn id="2135" idx="1"/>
          </p:cNvCxnSpPr>
          <p:nvPr/>
        </p:nvCxnSpPr>
        <p:spPr>
          <a:xfrm flipH="1" rot="10800000">
            <a:off x="3842350" y="2173850"/>
            <a:ext cx="656700" cy="939600"/>
          </a:xfrm>
          <a:prstGeom prst="bentConnector3">
            <a:avLst>
              <a:gd fmla="val 50009" name="adj1"/>
            </a:avLst>
          </a:prstGeom>
          <a:noFill/>
          <a:ln cap="flat" cmpd="sng" w="9525">
            <a:solidFill>
              <a:schemeClr val="dk1"/>
            </a:solidFill>
            <a:prstDash val="solid"/>
            <a:round/>
            <a:headEnd len="med" w="med" type="none"/>
            <a:tailEnd len="med" w="med" type="diamond"/>
          </a:ln>
        </p:spPr>
      </p:cxnSp>
      <p:sp>
        <p:nvSpPr>
          <p:cNvPr id="2138" name="Google Shape;2138;p79"/>
          <p:cNvSpPr txBox="1"/>
          <p:nvPr/>
        </p:nvSpPr>
        <p:spPr>
          <a:xfrm>
            <a:off x="4499166" y="2469133"/>
            <a:ext cx="4057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c) Incumplir las medidas contenidas en un plan de prevención, control y erradicación de especies exóticas invasoras.</a:t>
            </a:r>
            <a:endParaRPr b="1" sz="1000">
              <a:solidFill>
                <a:schemeClr val="dk1"/>
              </a:solidFill>
              <a:latin typeface="Antic Didone"/>
              <a:ea typeface="Antic Didone"/>
              <a:cs typeface="Antic Didone"/>
              <a:sym typeface="Antic Didone"/>
            </a:endParaRPr>
          </a:p>
        </p:txBody>
      </p:sp>
      <p:cxnSp>
        <p:nvCxnSpPr>
          <p:cNvPr id="2139" name="Google Shape;2139;p79"/>
          <p:cNvCxnSpPr>
            <a:stCxn id="2136" idx="3"/>
            <a:endCxn id="2138" idx="1"/>
          </p:cNvCxnSpPr>
          <p:nvPr/>
        </p:nvCxnSpPr>
        <p:spPr>
          <a:xfrm flipH="1" rot="10800000">
            <a:off x="3842350" y="2674850"/>
            <a:ext cx="656700" cy="438600"/>
          </a:xfrm>
          <a:prstGeom prst="bentConnector3">
            <a:avLst>
              <a:gd fmla="val 50009" name="adj1"/>
            </a:avLst>
          </a:prstGeom>
          <a:noFill/>
          <a:ln cap="flat" cmpd="sng" w="9525">
            <a:solidFill>
              <a:schemeClr val="dk1"/>
            </a:solidFill>
            <a:prstDash val="solid"/>
            <a:round/>
            <a:headEnd len="med" w="med" type="none"/>
            <a:tailEnd len="med" w="med" type="diamond"/>
          </a:ln>
        </p:spPr>
      </p:cxnSp>
      <p:sp>
        <p:nvSpPr>
          <p:cNvPr id="2140" name="Google Shape;2140;p79"/>
          <p:cNvSpPr txBox="1"/>
          <p:nvPr/>
        </p:nvSpPr>
        <p:spPr>
          <a:xfrm>
            <a:off x="1928350" y="1527675"/>
            <a:ext cx="1914000" cy="7974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 Párrafo 2º “De las infracciones” del Título V “De la Fiscalización, Infracciones, Sanciones y Reclamaciones” (art. 109 a 142) de la Ley N° 21.600.</a:t>
            </a:r>
            <a:endParaRPr b="1" sz="900">
              <a:latin typeface="Antic Didone"/>
              <a:ea typeface="Antic Didone"/>
              <a:cs typeface="Antic Didone"/>
              <a:sym typeface="Antic Didone"/>
            </a:endParaRPr>
          </a:p>
        </p:txBody>
      </p:sp>
      <p:cxnSp>
        <p:nvCxnSpPr>
          <p:cNvPr id="2141" name="Google Shape;2141;p79"/>
          <p:cNvCxnSpPr>
            <a:stCxn id="2136" idx="0"/>
            <a:endCxn id="2140" idx="2"/>
          </p:cNvCxnSpPr>
          <p:nvPr/>
        </p:nvCxnSpPr>
        <p:spPr>
          <a:xfrm rot="-5400000">
            <a:off x="2774350" y="2436200"/>
            <a:ext cx="222600" cy="600"/>
          </a:xfrm>
          <a:prstGeom prst="bentConnector3">
            <a:avLst>
              <a:gd fmla="val 50028" name="adj1"/>
            </a:avLst>
          </a:prstGeom>
          <a:noFill/>
          <a:ln cap="flat" cmpd="sng" w="9525">
            <a:solidFill>
              <a:schemeClr val="dk1"/>
            </a:solidFill>
            <a:prstDash val="solid"/>
            <a:round/>
            <a:headEnd len="med" w="med" type="none"/>
            <a:tailEnd len="med" w="med" type="diamond"/>
          </a:ln>
        </p:spPr>
      </p:cxnSp>
      <p:sp>
        <p:nvSpPr>
          <p:cNvPr id="2142" name="Google Shape;2142;p79"/>
          <p:cNvSpPr txBox="1"/>
          <p:nvPr/>
        </p:nvSpPr>
        <p:spPr>
          <a:xfrm>
            <a:off x="4498800" y="2970196"/>
            <a:ext cx="4057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d) Alterar físicamente un humedal en contravención a lo dispuesto en el artículo 41.</a:t>
            </a:r>
            <a:endParaRPr b="1" sz="1000">
              <a:solidFill>
                <a:schemeClr val="dk1"/>
              </a:solidFill>
              <a:latin typeface="Antic Didone"/>
              <a:ea typeface="Antic Didone"/>
              <a:cs typeface="Antic Didone"/>
              <a:sym typeface="Antic Didone"/>
            </a:endParaRPr>
          </a:p>
        </p:txBody>
      </p:sp>
      <p:cxnSp>
        <p:nvCxnSpPr>
          <p:cNvPr id="2143" name="Google Shape;2143;p79"/>
          <p:cNvCxnSpPr>
            <a:stCxn id="2136" idx="3"/>
            <a:endCxn id="2142" idx="1"/>
          </p:cNvCxnSpPr>
          <p:nvPr/>
        </p:nvCxnSpPr>
        <p:spPr>
          <a:xfrm>
            <a:off x="3842350" y="3113450"/>
            <a:ext cx="656400" cy="62400"/>
          </a:xfrm>
          <a:prstGeom prst="bentConnector3">
            <a:avLst>
              <a:gd fmla="val 50004" name="adj1"/>
            </a:avLst>
          </a:prstGeom>
          <a:noFill/>
          <a:ln cap="flat" cmpd="sng" w="9525">
            <a:solidFill>
              <a:schemeClr val="dk1"/>
            </a:solidFill>
            <a:prstDash val="solid"/>
            <a:round/>
            <a:headEnd len="med" w="med" type="none"/>
            <a:tailEnd len="med" w="med" type="diamond"/>
          </a:ln>
        </p:spPr>
      </p:cxnSp>
      <p:sp>
        <p:nvSpPr>
          <p:cNvPr id="2144" name="Google Shape;2144;p79"/>
          <p:cNvSpPr txBox="1"/>
          <p:nvPr/>
        </p:nvSpPr>
        <p:spPr>
          <a:xfrm>
            <a:off x="4498800" y="3462242"/>
            <a:ext cx="40575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e) Contravenir las prohibiciones establecidas en el artículo 44, relativo a monumentos naturales para la protección de especies.</a:t>
            </a:r>
            <a:endParaRPr b="1" sz="1000">
              <a:solidFill>
                <a:schemeClr val="dk1"/>
              </a:solidFill>
              <a:latin typeface="Antic Didone"/>
              <a:ea typeface="Antic Didone"/>
              <a:cs typeface="Antic Didone"/>
              <a:sym typeface="Antic Didone"/>
            </a:endParaRPr>
          </a:p>
        </p:txBody>
      </p:sp>
      <p:cxnSp>
        <p:nvCxnSpPr>
          <p:cNvPr id="2145" name="Google Shape;2145;p79"/>
          <p:cNvCxnSpPr>
            <a:stCxn id="2136" idx="3"/>
            <a:endCxn id="2144" idx="1"/>
          </p:cNvCxnSpPr>
          <p:nvPr/>
        </p:nvCxnSpPr>
        <p:spPr>
          <a:xfrm>
            <a:off x="3842350" y="3113450"/>
            <a:ext cx="656400" cy="554700"/>
          </a:xfrm>
          <a:prstGeom prst="bentConnector3">
            <a:avLst>
              <a:gd fmla="val 50004" name="adj1"/>
            </a:avLst>
          </a:prstGeom>
          <a:noFill/>
          <a:ln cap="flat" cmpd="sng" w="9525">
            <a:solidFill>
              <a:schemeClr val="dk1"/>
            </a:solidFill>
            <a:prstDash val="solid"/>
            <a:round/>
            <a:headEnd len="med" w="med" type="none"/>
            <a:tailEnd len="med" w="med" type="diamond"/>
          </a:ln>
        </p:spPr>
      </p:cxnSp>
      <p:sp>
        <p:nvSpPr>
          <p:cNvPr id="2146" name="Google Shape;2146;p79"/>
          <p:cNvSpPr txBox="1"/>
          <p:nvPr/>
        </p:nvSpPr>
        <p:spPr>
          <a:xfrm>
            <a:off x="4499166" y="3963296"/>
            <a:ext cx="4057500" cy="45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f) Usar, para fines distintos a los dispuestos en esta ley, el sistema de certificación establecido en el artículo 51.</a:t>
            </a:r>
            <a:endParaRPr b="1" sz="1000">
              <a:solidFill>
                <a:schemeClr val="dk1"/>
              </a:solidFill>
              <a:latin typeface="Antic Didone"/>
              <a:ea typeface="Antic Didone"/>
              <a:cs typeface="Antic Didone"/>
              <a:sym typeface="Antic Didone"/>
            </a:endParaRPr>
          </a:p>
        </p:txBody>
      </p:sp>
      <p:cxnSp>
        <p:nvCxnSpPr>
          <p:cNvPr id="2147" name="Google Shape;2147;p79"/>
          <p:cNvCxnSpPr>
            <a:stCxn id="2136" idx="3"/>
            <a:endCxn id="2146" idx="1"/>
          </p:cNvCxnSpPr>
          <p:nvPr/>
        </p:nvCxnSpPr>
        <p:spPr>
          <a:xfrm>
            <a:off x="3842350" y="3113450"/>
            <a:ext cx="656700" cy="1078500"/>
          </a:xfrm>
          <a:prstGeom prst="bentConnector3">
            <a:avLst>
              <a:gd fmla="val 50009" name="adj1"/>
            </a:avLst>
          </a:prstGeom>
          <a:noFill/>
          <a:ln cap="flat" cmpd="sng" w="9525">
            <a:solidFill>
              <a:schemeClr val="dk1"/>
            </a:solidFill>
            <a:prstDash val="solid"/>
            <a:round/>
            <a:headEnd len="med" w="med" type="none"/>
            <a:tailEnd len="med" w="med" type="diamond"/>
          </a:ln>
        </p:spPr>
      </p:cxnSp>
      <p:sp>
        <p:nvSpPr>
          <p:cNvPr id="2148" name="Google Shape;2148;p79"/>
          <p:cNvSpPr txBox="1"/>
          <p:nvPr/>
        </p:nvSpPr>
        <p:spPr>
          <a:xfrm>
            <a:off x="4498800" y="1319425"/>
            <a:ext cx="4057500" cy="554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a) </a:t>
            </a:r>
            <a:r>
              <a:rPr b="1" lang="en" sz="1000">
                <a:solidFill>
                  <a:schemeClr val="dk1"/>
                </a:solidFill>
                <a:latin typeface="Antic Didone"/>
                <a:ea typeface="Antic Didone"/>
                <a:cs typeface="Antic Didone"/>
                <a:sym typeface="Antic Didone"/>
              </a:rPr>
              <a:t>En los sitios prioritarios: Extraer tierra de hoja o turba; capturar, herir o dar muerte a ejemplares de la fauna nativa; destruir nidos, lugares de aposentamiento, reproducción o crianza, entre otros</a:t>
            </a:r>
            <a:endParaRPr b="1" sz="1000">
              <a:solidFill>
                <a:schemeClr val="dk1"/>
              </a:solidFill>
              <a:latin typeface="Antic Didone"/>
              <a:ea typeface="Antic Didone"/>
              <a:cs typeface="Antic Didone"/>
              <a:sym typeface="Antic Didone"/>
            </a:endParaRPr>
          </a:p>
        </p:txBody>
      </p:sp>
      <p:cxnSp>
        <p:nvCxnSpPr>
          <p:cNvPr id="2149" name="Google Shape;2149;p79"/>
          <p:cNvCxnSpPr>
            <a:stCxn id="2136" idx="3"/>
            <a:endCxn id="2148" idx="1"/>
          </p:cNvCxnSpPr>
          <p:nvPr/>
        </p:nvCxnSpPr>
        <p:spPr>
          <a:xfrm flipH="1" rot="10800000">
            <a:off x="3842350" y="1596650"/>
            <a:ext cx="656400" cy="1516800"/>
          </a:xfrm>
          <a:prstGeom prst="bentConnector3">
            <a:avLst>
              <a:gd fmla="val 50004" name="adj1"/>
            </a:avLst>
          </a:prstGeom>
          <a:noFill/>
          <a:ln cap="flat" cmpd="sng" w="9525">
            <a:solidFill>
              <a:schemeClr val="dk1"/>
            </a:solidFill>
            <a:prstDash val="solid"/>
            <a:round/>
            <a:headEnd len="med" w="med" type="none"/>
            <a:tailEnd len="med" w="med" type="diamond"/>
          </a:ln>
        </p:spPr>
      </p:cxnSp>
      <p:sp>
        <p:nvSpPr>
          <p:cNvPr id="2150" name="Google Shape;2150;p79"/>
          <p:cNvSpPr txBox="1"/>
          <p:nvPr/>
        </p:nvSpPr>
        <p:spPr>
          <a:xfrm>
            <a:off x="4499166" y="4509950"/>
            <a:ext cx="4057500" cy="457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g) Impedir deliberadamente la fiscalización, encubriendo una infracción o evitando el ejercicio de atribuciones de fiscalización.</a:t>
            </a:r>
            <a:endParaRPr b="1" sz="1000">
              <a:solidFill>
                <a:schemeClr val="dk1"/>
              </a:solidFill>
              <a:latin typeface="Antic Didone"/>
              <a:ea typeface="Antic Didone"/>
              <a:cs typeface="Antic Didone"/>
              <a:sym typeface="Antic Didone"/>
            </a:endParaRPr>
          </a:p>
        </p:txBody>
      </p:sp>
      <p:cxnSp>
        <p:nvCxnSpPr>
          <p:cNvPr id="2151" name="Google Shape;2151;p79"/>
          <p:cNvCxnSpPr>
            <a:stCxn id="2136" idx="3"/>
            <a:endCxn id="2150" idx="1"/>
          </p:cNvCxnSpPr>
          <p:nvPr/>
        </p:nvCxnSpPr>
        <p:spPr>
          <a:xfrm>
            <a:off x="3842350" y="3113450"/>
            <a:ext cx="656700" cy="1625100"/>
          </a:xfrm>
          <a:prstGeom prst="bentConnector3">
            <a:avLst>
              <a:gd fmla="val 50009" name="adj1"/>
            </a:avLst>
          </a:prstGeom>
          <a:noFill/>
          <a:ln cap="flat" cmpd="sng" w="9525">
            <a:solidFill>
              <a:schemeClr val="dk1"/>
            </a:solidFill>
            <a:prstDash val="solid"/>
            <a:round/>
            <a:headEnd len="med" w="med" type="none"/>
            <a:tailEnd len="med" w="med" type="diamond"/>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8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SBAP: Sanciones</a:t>
            </a:r>
            <a:endParaRPr/>
          </a:p>
        </p:txBody>
      </p:sp>
      <p:sp>
        <p:nvSpPr>
          <p:cNvPr id="2157" name="Google Shape;2157;p80"/>
          <p:cNvSpPr txBox="1"/>
          <p:nvPr/>
        </p:nvSpPr>
        <p:spPr>
          <a:xfrm>
            <a:off x="4295083" y="2972455"/>
            <a:ext cx="14718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Antic Didone"/>
                <a:ea typeface="Antic Didone"/>
                <a:cs typeface="Antic Didone"/>
                <a:sym typeface="Antic Didone"/>
              </a:rPr>
              <a:t>b) </a:t>
            </a:r>
            <a:r>
              <a:rPr b="1" lang="en" sz="1000">
                <a:solidFill>
                  <a:schemeClr val="dk1"/>
                </a:solidFill>
                <a:latin typeface="Antic Didone"/>
                <a:ea typeface="Antic Didone"/>
                <a:cs typeface="Antic Didone"/>
                <a:sym typeface="Antic Didone"/>
              </a:rPr>
              <a:t>Infracciones</a:t>
            </a:r>
            <a:r>
              <a:rPr b="1" lang="en" sz="1000">
                <a:solidFill>
                  <a:schemeClr val="dk1"/>
                </a:solidFill>
                <a:latin typeface="Antic Didone"/>
                <a:ea typeface="Antic Didone"/>
                <a:cs typeface="Antic Didone"/>
                <a:sym typeface="Antic Didone"/>
              </a:rPr>
              <a:t> </a:t>
            </a:r>
            <a:r>
              <a:rPr b="1" lang="en" sz="1000">
                <a:solidFill>
                  <a:schemeClr val="dk1"/>
                </a:solidFill>
                <a:latin typeface="Antic Didone"/>
                <a:ea typeface="Antic Didone"/>
                <a:cs typeface="Antic Didone"/>
                <a:sym typeface="Antic Didone"/>
              </a:rPr>
              <a:t>grave.</a:t>
            </a:r>
            <a:endParaRPr b="1" sz="1000">
              <a:solidFill>
                <a:schemeClr val="dk1"/>
              </a:solidFill>
              <a:latin typeface="Antic Didone"/>
              <a:ea typeface="Antic Didone"/>
              <a:cs typeface="Antic Didone"/>
              <a:sym typeface="Antic Didone"/>
            </a:endParaRPr>
          </a:p>
        </p:txBody>
      </p:sp>
      <p:sp>
        <p:nvSpPr>
          <p:cNvPr id="2158" name="Google Shape;2158;p80"/>
          <p:cNvSpPr txBox="1"/>
          <p:nvPr/>
        </p:nvSpPr>
        <p:spPr>
          <a:xfrm>
            <a:off x="1547350" y="2513000"/>
            <a:ext cx="1914000" cy="13260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Antic Didone"/>
                <a:ea typeface="Antic Didone"/>
                <a:cs typeface="Antic Didone"/>
                <a:sym typeface="Antic Didone"/>
              </a:rPr>
              <a:t>Servicio de Biodiversidad y Áreas Protegida (SBAP): </a:t>
            </a:r>
            <a:endParaRPr b="1" sz="1100">
              <a:solidFill>
                <a:schemeClr val="lt1"/>
              </a:solidFill>
              <a:latin typeface="Antic Didone"/>
              <a:ea typeface="Antic Didone"/>
              <a:cs typeface="Antic Didone"/>
              <a:sym typeface="Antic Didone"/>
            </a:endParaRPr>
          </a:p>
          <a:p>
            <a:pPr indent="0" lvl="0" marL="0" rtl="0" algn="ctr">
              <a:spcBef>
                <a:spcPts val="1000"/>
              </a:spcBef>
              <a:spcAft>
                <a:spcPts val="0"/>
              </a:spcAft>
              <a:buNone/>
            </a:pPr>
            <a:r>
              <a:rPr b="1" lang="en" sz="1100">
                <a:solidFill>
                  <a:schemeClr val="lt1"/>
                </a:solidFill>
                <a:latin typeface="Antic Didone"/>
                <a:ea typeface="Antic Didone"/>
                <a:cs typeface="Antic Didone"/>
                <a:sym typeface="Antic Didone"/>
              </a:rPr>
              <a:t>Sanciones aplicables a las distintas infracciones fuera de las áreas protegidas (art. 120):</a:t>
            </a:r>
            <a:endParaRPr b="1" sz="1100">
              <a:solidFill>
                <a:schemeClr val="lt1"/>
              </a:solidFill>
              <a:latin typeface="Antic Didone"/>
              <a:ea typeface="Antic Didone"/>
              <a:cs typeface="Antic Didone"/>
              <a:sym typeface="Antic Didone"/>
            </a:endParaRPr>
          </a:p>
        </p:txBody>
      </p:sp>
      <p:cxnSp>
        <p:nvCxnSpPr>
          <p:cNvPr id="2159" name="Google Shape;2159;p80"/>
          <p:cNvCxnSpPr>
            <a:stCxn id="2158" idx="3"/>
            <a:endCxn id="2157" idx="1"/>
          </p:cNvCxnSpPr>
          <p:nvPr/>
        </p:nvCxnSpPr>
        <p:spPr>
          <a:xfrm>
            <a:off x="3461350" y="3176000"/>
            <a:ext cx="833700" cy="2400"/>
          </a:xfrm>
          <a:prstGeom prst="bentConnector3">
            <a:avLst>
              <a:gd fmla="val 50002" name="adj1"/>
            </a:avLst>
          </a:prstGeom>
          <a:noFill/>
          <a:ln cap="flat" cmpd="sng" w="9525">
            <a:solidFill>
              <a:schemeClr val="dk1"/>
            </a:solidFill>
            <a:prstDash val="solid"/>
            <a:round/>
            <a:headEnd len="med" w="med" type="none"/>
            <a:tailEnd len="med" w="med" type="triangle"/>
          </a:ln>
        </p:spPr>
      </p:cxnSp>
      <p:sp>
        <p:nvSpPr>
          <p:cNvPr id="2160" name="Google Shape;2160;p80"/>
          <p:cNvSpPr txBox="1"/>
          <p:nvPr/>
        </p:nvSpPr>
        <p:spPr>
          <a:xfrm>
            <a:off x="4295083" y="4237976"/>
            <a:ext cx="14718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Antic Didone"/>
                <a:ea typeface="Antic Didone"/>
                <a:cs typeface="Antic Didone"/>
                <a:sym typeface="Antic Didone"/>
              </a:rPr>
              <a:t>c) Infracciones leves</a:t>
            </a:r>
            <a:endParaRPr b="1" sz="1000">
              <a:solidFill>
                <a:schemeClr val="dk1"/>
              </a:solidFill>
              <a:latin typeface="Antic Didone"/>
              <a:ea typeface="Antic Didone"/>
              <a:cs typeface="Antic Didone"/>
              <a:sym typeface="Antic Didone"/>
            </a:endParaRPr>
          </a:p>
        </p:txBody>
      </p:sp>
      <p:cxnSp>
        <p:nvCxnSpPr>
          <p:cNvPr id="2161" name="Google Shape;2161;p80"/>
          <p:cNvCxnSpPr>
            <a:stCxn id="2158" idx="3"/>
            <a:endCxn id="2160" idx="1"/>
          </p:cNvCxnSpPr>
          <p:nvPr/>
        </p:nvCxnSpPr>
        <p:spPr>
          <a:xfrm>
            <a:off x="3461350" y="3176000"/>
            <a:ext cx="833700" cy="1267800"/>
          </a:xfrm>
          <a:prstGeom prst="bentConnector3">
            <a:avLst>
              <a:gd fmla="val 50002" name="adj1"/>
            </a:avLst>
          </a:prstGeom>
          <a:noFill/>
          <a:ln cap="flat" cmpd="sng" w="9525">
            <a:solidFill>
              <a:schemeClr val="dk1"/>
            </a:solidFill>
            <a:prstDash val="solid"/>
            <a:round/>
            <a:headEnd len="med" w="med" type="none"/>
            <a:tailEnd len="med" w="med" type="triangle"/>
          </a:ln>
        </p:spPr>
      </p:cxnSp>
      <p:sp>
        <p:nvSpPr>
          <p:cNvPr id="2162" name="Google Shape;2162;p80"/>
          <p:cNvSpPr txBox="1"/>
          <p:nvPr/>
        </p:nvSpPr>
        <p:spPr>
          <a:xfrm>
            <a:off x="1547350" y="1527675"/>
            <a:ext cx="1914000" cy="797400"/>
          </a:xfrm>
          <a:prstGeom prst="rect">
            <a:avLst/>
          </a:prstGeom>
          <a:solidFill>
            <a:srgbClr val="EAD1D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Antic Didone"/>
                <a:ea typeface="Antic Didone"/>
                <a:cs typeface="Antic Didone"/>
                <a:sym typeface="Antic Didone"/>
              </a:rPr>
              <a:t> Párrafo 2º “De las sanciones” del Título V “De la Fiscalización, Infracciones, Sanciones y Reclamaciones” (art. 109 a 142) de la Ley N° 21.600.</a:t>
            </a:r>
            <a:endParaRPr b="1" sz="900">
              <a:latin typeface="Antic Didone"/>
              <a:ea typeface="Antic Didone"/>
              <a:cs typeface="Antic Didone"/>
              <a:sym typeface="Antic Didone"/>
            </a:endParaRPr>
          </a:p>
        </p:txBody>
      </p:sp>
      <p:cxnSp>
        <p:nvCxnSpPr>
          <p:cNvPr id="2163" name="Google Shape;2163;p80"/>
          <p:cNvCxnSpPr>
            <a:stCxn id="2158" idx="0"/>
            <a:endCxn id="2162" idx="2"/>
          </p:cNvCxnSpPr>
          <p:nvPr/>
        </p:nvCxnSpPr>
        <p:spPr>
          <a:xfrm rot="-5400000">
            <a:off x="2410750" y="2418800"/>
            <a:ext cx="187800" cy="600"/>
          </a:xfrm>
          <a:prstGeom prst="bentConnector3">
            <a:avLst>
              <a:gd fmla="val 50033" name="adj1"/>
            </a:avLst>
          </a:prstGeom>
          <a:noFill/>
          <a:ln cap="flat" cmpd="sng" w="9525">
            <a:solidFill>
              <a:schemeClr val="dk1"/>
            </a:solidFill>
            <a:prstDash val="solid"/>
            <a:round/>
            <a:headEnd len="med" w="med" type="none"/>
            <a:tailEnd len="med" w="med" type="diamond"/>
          </a:ln>
        </p:spPr>
      </p:cxnSp>
      <p:sp>
        <p:nvSpPr>
          <p:cNvPr id="2164" name="Google Shape;2164;p80"/>
          <p:cNvSpPr txBox="1"/>
          <p:nvPr/>
        </p:nvSpPr>
        <p:spPr>
          <a:xfrm>
            <a:off x="4294950" y="1928075"/>
            <a:ext cx="1471800" cy="411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Antic Didone"/>
                <a:ea typeface="Antic Didone"/>
                <a:cs typeface="Antic Didone"/>
                <a:sym typeface="Antic Didone"/>
              </a:rPr>
              <a:t>a) Infracciones gravísimas:</a:t>
            </a:r>
            <a:endParaRPr b="1" sz="1000">
              <a:solidFill>
                <a:schemeClr val="dk1"/>
              </a:solidFill>
              <a:latin typeface="Antic Didone"/>
              <a:ea typeface="Antic Didone"/>
              <a:cs typeface="Antic Didone"/>
              <a:sym typeface="Antic Didone"/>
            </a:endParaRPr>
          </a:p>
        </p:txBody>
      </p:sp>
      <p:cxnSp>
        <p:nvCxnSpPr>
          <p:cNvPr id="2165" name="Google Shape;2165;p80"/>
          <p:cNvCxnSpPr>
            <a:stCxn id="2158" idx="3"/>
            <a:endCxn id="2164" idx="1"/>
          </p:cNvCxnSpPr>
          <p:nvPr/>
        </p:nvCxnSpPr>
        <p:spPr>
          <a:xfrm flipH="1" rot="10800000">
            <a:off x="3461350" y="2133800"/>
            <a:ext cx="833700" cy="1042200"/>
          </a:xfrm>
          <a:prstGeom prst="bentConnector3">
            <a:avLst>
              <a:gd fmla="val 49994" name="adj1"/>
            </a:avLst>
          </a:prstGeom>
          <a:noFill/>
          <a:ln cap="flat" cmpd="sng" w="9525">
            <a:solidFill>
              <a:schemeClr val="dk1"/>
            </a:solidFill>
            <a:prstDash val="solid"/>
            <a:round/>
            <a:headEnd len="med" w="med" type="none"/>
            <a:tailEnd len="med" w="med" type="triangle"/>
          </a:ln>
        </p:spPr>
      </p:cxnSp>
      <p:sp>
        <p:nvSpPr>
          <p:cNvPr id="2166" name="Google Shape;2166;p80"/>
          <p:cNvSpPr txBox="1"/>
          <p:nvPr/>
        </p:nvSpPr>
        <p:spPr>
          <a:xfrm>
            <a:off x="6659275" y="1133575"/>
            <a:ext cx="2092200" cy="464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a) Multa de hasta 15.000 unidades tributarias mensuales.</a:t>
            </a:r>
            <a:endParaRPr b="1" sz="1000">
              <a:solidFill>
                <a:schemeClr val="dk1"/>
              </a:solidFill>
              <a:latin typeface="Antic Didone"/>
              <a:ea typeface="Antic Didone"/>
              <a:cs typeface="Antic Didone"/>
              <a:sym typeface="Antic Didone"/>
            </a:endParaRPr>
          </a:p>
        </p:txBody>
      </p:sp>
      <p:cxnSp>
        <p:nvCxnSpPr>
          <p:cNvPr id="2167" name="Google Shape;2167;p80"/>
          <p:cNvCxnSpPr>
            <a:stCxn id="2164" idx="3"/>
            <a:endCxn id="2166" idx="1"/>
          </p:cNvCxnSpPr>
          <p:nvPr/>
        </p:nvCxnSpPr>
        <p:spPr>
          <a:xfrm flipH="1" rot="10800000">
            <a:off x="5766750" y="1365875"/>
            <a:ext cx="892500" cy="768000"/>
          </a:xfrm>
          <a:prstGeom prst="bentConnector3">
            <a:avLst>
              <a:gd fmla="val 50001" name="adj1"/>
            </a:avLst>
          </a:prstGeom>
          <a:noFill/>
          <a:ln cap="flat" cmpd="sng" w="9525">
            <a:solidFill>
              <a:schemeClr val="dk1"/>
            </a:solidFill>
            <a:prstDash val="solid"/>
            <a:round/>
            <a:headEnd len="med" w="med" type="none"/>
            <a:tailEnd len="med" w="med" type="triangle"/>
          </a:ln>
        </p:spPr>
      </p:cxnSp>
      <p:sp>
        <p:nvSpPr>
          <p:cNvPr id="2168" name="Google Shape;2168;p80"/>
          <p:cNvSpPr txBox="1"/>
          <p:nvPr/>
        </p:nvSpPr>
        <p:spPr>
          <a:xfrm>
            <a:off x="6659450" y="1687318"/>
            <a:ext cx="2092200" cy="893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b) Restitución total de los beneficios obtenidos como área protegida privada en virtud de lo dispuesto en las letras a), b) y c) del artículo 105.</a:t>
            </a:r>
            <a:endParaRPr b="1" sz="1000">
              <a:solidFill>
                <a:schemeClr val="dk1"/>
              </a:solidFill>
              <a:latin typeface="Antic Didone"/>
              <a:ea typeface="Antic Didone"/>
              <a:cs typeface="Antic Didone"/>
              <a:sym typeface="Antic Didone"/>
            </a:endParaRPr>
          </a:p>
        </p:txBody>
      </p:sp>
      <p:cxnSp>
        <p:nvCxnSpPr>
          <p:cNvPr id="2169" name="Google Shape;2169;p80"/>
          <p:cNvCxnSpPr>
            <a:stCxn id="2164" idx="3"/>
            <a:endCxn id="2168" idx="1"/>
          </p:cNvCxnSpPr>
          <p:nvPr/>
        </p:nvCxnSpPr>
        <p:spPr>
          <a:xfrm>
            <a:off x="5766750" y="2133875"/>
            <a:ext cx="892800" cy="600"/>
          </a:xfrm>
          <a:prstGeom prst="bentConnector3">
            <a:avLst>
              <a:gd fmla="val 49994" name="adj1"/>
            </a:avLst>
          </a:prstGeom>
          <a:noFill/>
          <a:ln cap="flat" cmpd="sng" w="9525">
            <a:solidFill>
              <a:schemeClr val="dk1"/>
            </a:solidFill>
            <a:prstDash val="solid"/>
            <a:round/>
            <a:headEnd len="med" w="med" type="none"/>
            <a:tailEnd len="med" w="med" type="triangle"/>
          </a:ln>
        </p:spPr>
      </p:cxnSp>
      <p:sp>
        <p:nvSpPr>
          <p:cNvPr id="2170" name="Google Shape;2170;p80"/>
          <p:cNvSpPr txBox="1"/>
          <p:nvPr/>
        </p:nvSpPr>
        <p:spPr>
          <a:xfrm>
            <a:off x="6659275" y="2669750"/>
            <a:ext cx="2092200" cy="743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    c) Extinción o caducidad de la concesión o permiso, según corresponda, sin derecho a indemnización alguna.</a:t>
            </a:r>
            <a:endParaRPr b="1" sz="1000">
              <a:solidFill>
                <a:schemeClr val="dk1"/>
              </a:solidFill>
              <a:latin typeface="Antic Didone"/>
              <a:ea typeface="Antic Didone"/>
              <a:cs typeface="Antic Didone"/>
              <a:sym typeface="Antic Didone"/>
            </a:endParaRPr>
          </a:p>
        </p:txBody>
      </p:sp>
      <p:cxnSp>
        <p:nvCxnSpPr>
          <p:cNvPr id="2171" name="Google Shape;2171;p80"/>
          <p:cNvCxnSpPr>
            <a:stCxn id="2164" idx="3"/>
            <a:endCxn id="2170" idx="1"/>
          </p:cNvCxnSpPr>
          <p:nvPr/>
        </p:nvCxnSpPr>
        <p:spPr>
          <a:xfrm>
            <a:off x="5766750" y="2133875"/>
            <a:ext cx="892500" cy="907800"/>
          </a:xfrm>
          <a:prstGeom prst="bentConnector3">
            <a:avLst>
              <a:gd fmla="val 50001" name="adj1"/>
            </a:avLst>
          </a:prstGeom>
          <a:noFill/>
          <a:ln cap="flat" cmpd="sng" w="9525">
            <a:solidFill>
              <a:schemeClr val="dk1"/>
            </a:solidFill>
            <a:prstDash val="solid"/>
            <a:round/>
            <a:headEnd len="med" w="med" type="none"/>
            <a:tailEnd len="med" w="med" type="triangle"/>
          </a:ln>
        </p:spPr>
      </p:cxnSp>
      <p:sp>
        <p:nvSpPr>
          <p:cNvPr id="2172" name="Google Shape;2172;p80"/>
          <p:cNvSpPr txBox="1"/>
          <p:nvPr/>
        </p:nvSpPr>
        <p:spPr>
          <a:xfrm>
            <a:off x="6659450" y="3570000"/>
            <a:ext cx="2092200" cy="572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ntic Didone"/>
                <a:ea typeface="Antic Didone"/>
                <a:cs typeface="Antic Didone"/>
                <a:sym typeface="Antic Didone"/>
              </a:rPr>
              <a:t>d) Prohibición temporal de ingreso a las áreas protegidas, entre cinco y quince años.</a:t>
            </a:r>
            <a:endParaRPr b="1" sz="1000">
              <a:solidFill>
                <a:schemeClr val="dk1"/>
              </a:solidFill>
              <a:latin typeface="Antic Didone"/>
              <a:ea typeface="Antic Didone"/>
              <a:cs typeface="Antic Didone"/>
              <a:sym typeface="Antic Didone"/>
            </a:endParaRPr>
          </a:p>
        </p:txBody>
      </p:sp>
      <p:cxnSp>
        <p:nvCxnSpPr>
          <p:cNvPr id="2173" name="Google Shape;2173;p80"/>
          <p:cNvCxnSpPr>
            <a:stCxn id="2164" idx="3"/>
            <a:endCxn id="2172" idx="1"/>
          </p:cNvCxnSpPr>
          <p:nvPr/>
        </p:nvCxnSpPr>
        <p:spPr>
          <a:xfrm>
            <a:off x="5766750" y="2133875"/>
            <a:ext cx="892800" cy="1722600"/>
          </a:xfrm>
          <a:prstGeom prst="bentConnector3">
            <a:avLst>
              <a:gd fmla="val 49994" name="adj1"/>
            </a:avLst>
          </a:prstGeom>
          <a:noFill/>
          <a:ln cap="flat" cmpd="sng" w="9525">
            <a:solidFill>
              <a:schemeClr val="dk1"/>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7" name="Shape 2177"/>
        <p:cNvGrpSpPr/>
        <p:nvPr/>
      </p:nvGrpSpPr>
      <p:grpSpPr>
        <a:xfrm>
          <a:off x="0" y="0"/>
          <a:ext cx="0" cy="0"/>
          <a:chOff x="0" y="0"/>
          <a:chExt cx="0" cy="0"/>
        </a:xfrm>
      </p:grpSpPr>
      <p:sp>
        <p:nvSpPr>
          <p:cNvPr id="2178" name="Google Shape;2178;p8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Desafío: Remisiones Reglamentarias</a:t>
            </a:r>
            <a:endParaRPr sz="2700"/>
          </a:p>
        </p:txBody>
      </p:sp>
      <p:sp>
        <p:nvSpPr>
          <p:cNvPr id="2179" name="Google Shape;2179;p8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80" name="Google Shape;2180;p81"/>
          <p:cNvPicPr preferRelativeResize="0"/>
          <p:nvPr/>
        </p:nvPicPr>
        <p:blipFill>
          <a:blip r:embed="rId3">
            <a:alphaModFix/>
          </a:blip>
          <a:stretch>
            <a:fillRect/>
          </a:stretch>
        </p:blipFill>
        <p:spPr>
          <a:xfrm>
            <a:off x="1352950" y="1160200"/>
            <a:ext cx="6657761" cy="38209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sp>
        <p:nvSpPr>
          <p:cNvPr id="2185" name="Google Shape;2185;p82"/>
          <p:cNvSpPr/>
          <p:nvPr/>
        </p:nvSpPr>
        <p:spPr>
          <a:xfrm>
            <a:off x="1993800" y="200150"/>
            <a:ext cx="1203900" cy="11943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82"/>
          <p:cNvSpPr txBox="1"/>
          <p:nvPr>
            <p:ph type="title"/>
          </p:nvPr>
        </p:nvSpPr>
        <p:spPr>
          <a:xfrm flipH="1">
            <a:off x="713100" y="1919875"/>
            <a:ext cx="3765300" cy="226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Organismos Sectoriales Ambientales (OCA)</a:t>
            </a:r>
            <a:endParaRPr/>
          </a:p>
        </p:txBody>
      </p:sp>
      <p:sp>
        <p:nvSpPr>
          <p:cNvPr id="2187" name="Google Shape;2187;p82"/>
          <p:cNvSpPr txBox="1"/>
          <p:nvPr>
            <p:ph idx="2" type="title"/>
          </p:nvPr>
        </p:nvSpPr>
        <p:spPr>
          <a:xfrm flipH="1">
            <a:off x="1969800" y="376400"/>
            <a:ext cx="1251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03.</a:t>
            </a:r>
            <a:endParaRPr>
              <a:solidFill>
                <a:schemeClr val="lt1"/>
              </a:solidFill>
            </a:endParaRPr>
          </a:p>
        </p:txBody>
      </p:sp>
      <p:pic>
        <p:nvPicPr>
          <p:cNvPr id="2188" name="Google Shape;2188;p82"/>
          <p:cNvPicPr preferRelativeResize="0"/>
          <p:nvPr/>
        </p:nvPicPr>
        <p:blipFill rotWithShape="1">
          <a:blip r:embed="rId4">
            <a:alphaModFix/>
          </a:blip>
          <a:srcRect b="0" l="19474" r="19474" t="0"/>
          <a:stretch/>
        </p:blipFill>
        <p:spPr>
          <a:xfrm>
            <a:off x="5136300" y="568625"/>
            <a:ext cx="3308700" cy="4064700"/>
          </a:xfrm>
          <a:prstGeom prst="roundRect">
            <a:avLst>
              <a:gd fmla="val 0" name="adj"/>
            </a:avLst>
          </a:prstGeom>
          <a:noFill/>
          <a:ln cap="flat" cmpd="sng" w="9525">
            <a:solidFill>
              <a:schemeClr val="dk1"/>
            </a:solidFill>
            <a:prstDash val="solid"/>
            <a:round/>
            <a:headEnd len="sm" w="sm" type="none"/>
            <a:tailEnd len="sm" w="sm" type="none"/>
          </a:ln>
        </p:spPr>
      </p:pic>
      <p:sp>
        <p:nvSpPr>
          <p:cNvPr id="2189" name="Google Shape;2189;p8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3" name="Shape 2193"/>
        <p:cNvGrpSpPr/>
        <p:nvPr/>
      </p:nvGrpSpPr>
      <p:grpSpPr>
        <a:xfrm>
          <a:off x="0" y="0"/>
          <a:ext cx="0" cy="0"/>
          <a:chOff x="0" y="0"/>
          <a:chExt cx="0" cy="0"/>
        </a:xfrm>
      </p:grpSpPr>
      <p:pic>
        <p:nvPicPr>
          <p:cNvPr id="2194" name="Google Shape;2194;p83"/>
          <p:cNvPicPr preferRelativeResize="0"/>
          <p:nvPr/>
        </p:nvPicPr>
        <p:blipFill rotWithShape="1">
          <a:blip r:embed="rId3">
            <a:alphaModFix/>
          </a:blip>
          <a:srcRect b="0" l="58172" r="0" t="0"/>
          <a:stretch/>
        </p:blipFill>
        <p:spPr>
          <a:xfrm>
            <a:off x="6377825" y="1317875"/>
            <a:ext cx="2076300" cy="3309300"/>
          </a:xfrm>
          <a:prstGeom prst="roundRect">
            <a:avLst>
              <a:gd fmla="val 0" name="adj"/>
            </a:avLst>
          </a:prstGeom>
          <a:noFill/>
          <a:ln cap="flat" cmpd="sng" w="9525">
            <a:solidFill>
              <a:schemeClr val="dk1"/>
            </a:solidFill>
            <a:prstDash val="solid"/>
            <a:round/>
            <a:headEnd len="sm" w="sm" type="none"/>
            <a:tailEnd len="sm" w="sm" type="none"/>
          </a:ln>
        </p:spPr>
      </p:pic>
      <p:sp>
        <p:nvSpPr>
          <p:cNvPr id="2195" name="Google Shape;2195;p83"/>
          <p:cNvSpPr txBox="1"/>
          <p:nvPr>
            <p:ph type="title"/>
          </p:nvPr>
        </p:nvSpPr>
        <p:spPr>
          <a:xfrm>
            <a:off x="1116275" y="260800"/>
            <a:ext cx="7307700" cy="85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Permisos Ambientales Sectoriales (PAS)</a:t>
            </a:r>
            <a:endParaRPr sz="3000"/>
          </a:p>
        </p:txBody>
      </p:sp>
      <p:sp>
        <p:nvSpPr>
          <p:cNvPr id="2196" name="Google Shape;2196;p83"/>
          <p:cNvSpPr txBox="1"/>
          <p:nvPr>
            <p:ph idx="2" type="title"/>
          </p:nvPr>
        </p:nvSpPr>
        <p:spPr>
          <a:xfrm>
            <a:off x="2067737" y="2495550"/>
            <a:ext cx="24003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Contexto: SEIA</a:t>
            </a:r>
            <a:endParaRPr sz="1600"/>
          </a:p>
        </p:txBody>
      </p:sp>
      <p:sp>
        <p:nvSpPr>
          <p:cNvPr id="2197" name="Google Shape;2197;p83"/>
          <p:cNvSpPr txBox="1"/>
          <p:nvPr>
            <p:ph idx="4" type="subTitle"/>
          </p:nvPr>
        </p:nvSpPr>
        <p:spPr>
          <a:xfrm>
            <a:off x="1116275" y="1117300"/>
            <a:ext cx="4303200" cy="124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Art. 8° inciso 2° de la Ley N° 19.300:</a:t>
            </a:r>
            <a:r>
              <a:rPr lang="en" sz="1100"/>
              <a:t> “Todos los </a:t>
            </a:r>
            <a:r>
              <a:rPr b="1" lang="en" sz="1100"/>
              <a:t>permisos o pronunciamientos de carácter ambiental</a:t>
            </a:r>
            <a:r>
              <a:rPr lang="en" sz="1100"/>
              <a:t>, que de acuerdo con la legislación vigente deban o puedan emitir los organismos del Estado, respecto de proyectos o actividades sometidos al sistema de evaluación, serán otorgados a través de dicho sistema (...)”.</a:t>
            </a:r>
            <a:endParaRPr sz="1100"/>
          </a:p>
        </p:txBody>
      </p:sp>
      <p:grpSp>
        <p:nvGrpSpPr>
          <p:cNvPr id="2198" name="Google Shape;2198;p83"/>
          <p:cNvGrpSpPr/>
          <p:nvPr/>
        </p:nvGrpSpPr>
        <p:grpSpPr>
          <a:xfrm>
            <a:off x="7980205" y="4366358"/>
            <a:ext cx="1006601" cy="475478"/>
            <a:chOff x="7980205" y="4366358"/>
            <a:chExt cx="1006601" cy="475478"/>
          </a:xfrm>
        </p:grpSpPr>
        <p:sp>
          <p:nvSpPr>
            <p:cNvPr id="2199" name="Google Shape;2199;p83"/>
            <p:cNvSpPr/>
            <p:nvPr/>
          </p:nvSpPr>
          <p:spPr>
            <a:xfrm>
              <a:off x="8779208"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83"/>
            <p:cNvSpPr/>
            <p:nvPr/>
          </p:nvSpPr>
          <p:spPr>
            <a:xfrm>
              <a:off x="8512853" y="4632702"/>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83"/>
            <p:cNvSpPr/>
            <p:nvPr/>
          </p:nvSpPr>
          <p:spPr>
            <a:xfrm>
              <a:off x="8512853" y="4366358"/>
              <a:ext cx="207598" cy="209134"/>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83"/>
            <p:cNvSpPr/>
            <p:nvPr/>
          </p:nvSpPr>
          <p:spPr>
            <a:xfrm>
              <a:off x="8246560" y="4632702"/>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83"/>
            <p:cNvSpPr/>
            <p:nvPr/>
          </p:nvSpPr>
          <p:spPr>
            <a:xfrm>
              <a:off x="7980205" y="4632702"/>
              <a:ext cx="207536" cy="209134"/>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83"/>
            <p:cNvSpPr/>
            <p:nvPr/>
          </p:nvSpPr>
          <p:spPr>
            <a:xfrm>
              <a:off x="8246560" y="4366358"/>
              <a:ext cx="207536" cy="209134"/>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5" name="Google Shape;2205;p8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06" name="Google Shape;2206;p83"/>
          <p:cNvSpPr txBox="1"/>
          <p:nvPr>
            <p:ph idx="6" type="subTitle"/>
          </p:nvPr>
        </p:nvSpPr>
        <p:spPr>
          <a:xfrm>
            <a:off x="920075" y="2932150"/>
            <a:ext cx="4695600" cy="20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200"/>
              <a:t>Objeto del PAS: Protección ambiental (también puede ser mixto).</a:t>
            </a:r>
            <a:endParaRPr sz="1200"/>
          </a:p>
          <a:p>
            <a:pPr indent="0" lvl="0" marL="0" rtl="0" algn="l">
              <a:spcBef>
                <a:spcPts val="0"/>
              </a:spcBef>
              <a:spcAft>
                <a:spcPts val="0"/>
              </a:spcAft>
              <a:buNone/>
            </a:pPr>
            <a:r>
              <a:rPr lang="en" sz="1200"/>
              <a:t>Listado PAS: A</a:t>
            </a:r>
            <a:r>
              <a:rPr lang="en" sz="1200"/>
              <a:t>rtículos 111 y siguientes del D.S. N° 40, de 2012.</a:t>
            </a:r>
            <a:endParaRPr sz="1200"/>
          </a:p>
          <a:p>
            <a:pPr indent="0" lvl="0" marL="0" rtl="0" algn="l">
              <a:spcBef>
                <a:spcPts val="0"/>
              </a:spcBef>
              <a:spcAft>
                <a:spcPts val="0"/>
              </a:spcAft>
              <a:buNone/>
            </a:pPr>
            <a:r>
              <a:rPr lang="en" sz="1200"/>
              <a:t>Ejemplos: </a:t>
            </a:r>
            <a:endParaRPr sz="1200"/>
          </a:p>
          <a:p>
            <a:pPr indent="-304800" lvl="0" marL="457200" rtl="0" algn="l">
              <a:spcBef>
                <a:spcPts val="0"/>
              </a:spcBef>
              <a:spcAft>
                <a:spcPts val="0"/>
              </a:spcAft>
              <a:buSzPts val="1200"/>
              <a:buChar char="●"/>
            </a:pPr>
            <a:r>
              <a:rPr lang="en" sz="1200"/>
              <a:t>Permiso para el vertimiento en las aguas sometidas a jurisdicción nacional desde naves, aeronaves, artefactos navales, construcciones y obras portuarias (artículo 111 RSEIA).</a:t>
            </a:r>
            <a:endParaRPr sz="1200"/>
          </a:p>
          <a:p>
            <a:pPr indent="-304800" lvl="0" marL="457200" rtl="0" algn="l">
              <a:spcBef>
                <a:spcPts val="0"/>
              </a:spcBef>
              <a:spcAft>
                <a:spcPts val="0"/>
              </a:spcAft>
              <a:buSzPts val="1200"/>
              <a:buChar char="●"/>
            </a:pPr>
            <a:r>
              <a:rPr lang="en" sz="1200"/>
              <a:t>Permiso para la recolección de huevos y crías con fines científicos o de reproducción (artículo 147 RSEIA).</a:t>
            </a:r>
            <a:endParaRPr sz="1200"/>
          </a:p>
          <a:p>
            <a:pPr indent="-304800" lvl="0" marL="457200" rtl="0" algn="l">
              <a:spcBef>
                <a:spcPts val="0"/>
              </a:spcBef>
              <a:spcAft>
                <a:spcPts val="0"/>
              </a:spcAft>
              <a:buSzPts val="1200"/>
              <a:buChar char="●"/>
            </a:pPr>
            <a:r>
              <a:rPr lang="en" sz="1200"/>
              <a:t>Permiso para extracción de ripio y arena en los cauces de los ríos y esteros (artículo 159 RSEIA).</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0" name="Shape 2210"/>
        <p:cNvGrpSpPr/>
        <p:nvPr/>
      </p:nvGrpSpPr>
      <p:grpSpPr>
        <a:xfrm>
          <a:off x="0" y="0"/>
          <a:ext cx="0" cy="0"/>
          <a:chOff x="0" y="0"/>
          <a:chExt cx="0" cy="0"/>
        </a:xfrm>
      </p:grpSpPr>
      <p:sp>
        <p:nvSpPr>
          <p:cNvPr id="2211" name="Google Shape;2211;p84"/>
          <p:cNvSpPr/>
          <p:nvPr/>
        </p:nvSpPr>
        <p:spPr>
          <a:xfrm>
            <a:off x="1706150" y="3072800"/>
            <a:ext cx="1203900" cy="11943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84"/>
          <p:cNvSpPr txBox="1"/>
          <p:nvPr>
            <p:ph idx="2" type="title"/>
          </p:nvPr>
        </p:nvSpPr>
        <p:spPr>
          <a:xfrm flipH="1">
            <a:off x="1682150" y="3249050"/>
            <a:ext cx="1251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04.</a:t>
            </a:r>
            <a:endParaRPr>
              <a:solidFill>
                <a:schemeClr val="lt1"/>
              </a:solidFill>
            </a:endParaRPr>
          </a:p>
        </p:txBody>
      </p:sp>
      <p:sp>
        <p:nvSpPr>
          <p:cNvPr id="2213" name="Google Shape;2213;p84"/>
          <p:cNvSpPr txBox="1"/>
          <p:nvPr>
            <p:ph type="title"/>
          </p:nvPr>
        </p:nvSpPr>
        <p:spPr>
          <a:xfrm flipH="1">
            <a:off x="3230650" y="3004100"/>
            <a:ext cx="4231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Conclusiones</a:t>
            </a:r>
            <a:endParaRPr/>
          </a:p>
        </p:txBody>
      </p:sp>
      <p:pic>
        <p:nvPicPr>
          <p:cNvPr id="2214" name="Google Shape;2214;p84"/>
          <p:cNvPicPr preferRelativeResize="0"/>
          <p:nvPr/>
        </p:nvPicPr>
        <p:blipFill rotWithShape="1">
          <a:blip r:embed="rId3">
            <a:alphaModFix/>
          </a:blip>
          <a:srcRect b="38487" l="0" r="0" t="22010"/>
          <a:stretch/>
        </p:blipFill>
        <p:spPr>
          <a:xfrm>
            <a:off x="713100" y="539400"/>
            <a:ext cx="7717800" cy="2032500"/>
          </a:xfrm>
          <a:prstGeom prst="roundRect">
            <a:avLst>
              <a:gd fmla="val 0" name="adj"/>
            </a:avLst>
          </a:prstGeom>
          <a:noFill/>
          <a:ln cap="flat" cmpd="sng" w="9525">
            <a:solidFill>
              <a:schemeClr val="dk1"/>
            </a:solidFill>
            <a:prstDash val="solid"/>
            <a:round/>
            <a:headEnd len="sm" w="sm" type="none"/>
            <a:tailEnd len="sm" w="sm" type="none"/>
          </a:ln>
        </p:spPr>
      </p:pic>
      <p:grpSp>
        <p:nvGrpSpPr>
          <p:cNvPr id="2215" name="Google Shape;2215;p84"/>
          <p:cNvGrpSpPr/>
          <p:nvPr/>
        </p:nvGrpSpPr>
        <p:grpSpPr>
          <a:xfrm>
            <a:off x="157916" y="304294"/>
            <a:ext cx="1006601" cy="475497"/>
            <a:chOff x="5633625" y="2791375"/>
            <a:chExt cx="407300" cy="192400"/>
          </a:xfrm>
        </p:grpSpPr>
        <p:sp>
          <p:nvSpPr>
            <p:cNvPr id="2216" name="Google Shape;2216;p84"/>
            <p:cNvSpPr/>
            <p:nvPr/>
          </p:nvSpPr>
          <p:spPr>
            <a:xfrm>
              <a:off x="5956925"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84"/>
            <p:cNvSpPr/>
            <p:nvPr/>
          </p:nvSpPr>
          <p:spPr>
            <a:xfrm>
              <a:off x="5849150" y="2899150"/>
              <a:ext cx="84000" cy="84625"/>
            </a:xfrm>
            <a:custGeom>
              <a:rect b="b" l="l" r="r" t="t"/>
              <a:pathLst>
                <a:path extrusionOk="0" h="3385" w="3360">
                  <a:moveTo>
                    <a:pt x="1" y="1"/>
                  </a:moveTo>
                  <a:lnTo>
                    <a:pt x="1"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84"/>
            <p:cNvSpPr/>
            <p:nvPr/>
          </p:nvSpPr>
          <p:spPr>
            <a:xfrm>
              <a:off x="5741400" y="2899150"/>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84"/>
            <p:cNvSpPr/>
            <p:nvPr/>
          </p:nvSpPr>
          <p:spPr>
            <a:xfrm>
              <a:off x="5741400" y="2791375"/>
              <a:ext cx="83975" cy="84625"/>
            </a:xfrm>
            <a:custGeom>
              <a:rect b="b" l="l" r="r" t="t"/>
              <a:pathLst>
                <a:path extrusionOk="0" h="3385" w="3359">
                  <a:moveTo>
                    <a:pt x="0" y="1"/>
                  </a:moveTo>
                  <a:lnTo>
                    <a:pt x="0" y="3384"/>
                  </a:lnTo>
                  <a:lnTo>
                    <a:pt x="3358" y="3384"/>
                  </a:lnTo>
                  <a:lnTo>
                    <a:pt x="335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84"/>
            <p:cNvSpPr/>
            <p:nvPr/>
          </p:nvSpPr>
          <p:spPr>
            <a:xfrm>
              <a:off x="5633625" y="2899150"/>
              <a:ext cx="83975" cy="84625"/>
            </a:xfrm>
            <a:custGeom>
              <a:rect b="b" l="l" r="r" t="t"/>
              <a:pathLst>
                <a:path extrusionOk="0" h="3385" w="3359">
                  <a:moveTo>
                    <a:pt x="0" y="1"/>
                  </a:moveTo>
                  <a:lnTo>
                    <a:pt x="0" y="3384"/>
                  </a:lnTo>
                  <a:lnTo>
                    <a:pt x="3359" y="3384"/>
                  </a:lnTo>
                  <a:lnTo>
                    <a:pt x="3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1" name="Google Shape;2221;p8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5" name="Shape 2225"/>
        <p:cNvGrpSpPr/>
        <p:nvPr/>
      </p:nvGrpSpPr>
      <p:grpSpPr>
        <a:xfrm>
          <a:off x="0" y="0"/>
          <a:ext cx="0" cy="0"/>
          <a:chOff x="0" y="0"/>
          <a:chExt cx="0" cy="0"/>
        </a:xfrm>
      </p:grpSpPr>
      <p:sp>
        <p:nvSpPr>
          <p:cNvPr id="2226" name="Google Shape;2226;p85"/>
          <p:cNvSpPr txBox="1"/>
          <p:nvPr>
            <p:ph idx="15" type="subTitle"/>
          </p:nvPr>
        </p:nvSpPr>
        <p:spPr>
          <a:xfrm>
            <a:off x="6056725" y="3531849"/>
            <a:ext cx="1986000" cy="73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Nuevas obligaciones. </a:t>
            </a:r>
            <a:endParaRPr/>
          </a:p>
          <a:p>
            <a:pPr indent="0" lvl="0" marL="0" rtl="0" algn="ctr">
              <a:spcBef>
                <a:spcPts val="0"/>
              </a:spcBef>
              <a:spcAft>
                <a:spcPts val="0"/>
              </a:spcAft>
              <a:buNone/>
            </a:pPr>
            <a:r>
              <a:rPr lang="en"/>
              <a:t>Supervigilancia SBAP.</a:t>
            </a:r>
            <a:endParaRPr/>
          </a:p>
          <a:p>
            <a:pPr indent="0" lvl="0" marL="0" rtl="0" algn="ctr">
              <a:spcBef>
                <a:spcPts val="0"/>
              </a:spcBef>
              <a:spcAft>
                <a:spcPts val="0"/>
              </a:spcAft>
              <a:buNone/>
            </a:pPr>
            <a:r>
              <a:rPr lang="en"/>
              <a:t>Categorización SNAP.</a:t>
            </a:r>
            <a:endParaRPr/>
          </a:p>
        </p:txBody>
      </p:sp>
      <p:sp>
        <p:nvSpPr>
          <p:cNvPr id="2227" name="Google Shape;2227;p85"/>
          <p:cNvSpPr txBox="1"/>
          <p:nvPr>
            <p:ph idx="9" type="title"/>
          </p:nvPr>
        </p:nvSpPr>
        <p:spPr>
          <a:xfrm>
            <a:off x="6056725" y="1419863"/>
            <a:ext cx="19860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Presupuesto</a:t>
            </a:r>
            <a:endParaRPr/>
          </a:p>
        </p:txBody>
      </p:sp>
      <p:sp>
        <p:nvSpPr>
          <p:cNvPr id="2228" name="Google Shape;2228;p85"/>
          <p:cNvSpPr txBox="1"/>
          <p:nvPr>
            <p:ph idx="14" type="title"/>
          </p:nvPr>
        </p:nvSpPr>
        <p:spPr>
          <a:xfrm>
            <a:off x="6056725" y="2923463"/>
            <a:ext cx="19860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Privados en Conflicto</a:t>
            </a:r>
            <a:endParaRPr/>
          </a:p>
        </p:txBody>
      </p:sp>
      <p:sp>
        <p:nvSpPr>
          <p:cNvPr id="2229" name="Google Shape;2229;p8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Conclusiones</a:t>
            </a:r>
            <a:endParaRPr/>
          </a:p>
        </p:txBody>
      </p:sp>
      <p:sp>
        <p:nvSpPr>
          <p:cNvPr id="2230" name="Google Shape;2230;p85"/>
          <p:cNvSpPr txBox="1"/>
          <p:nvPr>
            <p:ph idx="2" type="title"/>
          </p:nvPr>
        </p:nvSpPr>
        <p:spPr>
          <a:xfrm>
            <a:off x="1101175" y="1261475"/>
            <a:ext cx="2047800" cy="73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Desafíos de implementación </a:t>
            </a:r>
            <a:endParaRPr/>
          </a:p>
        </p:txBody>
      </p:sp>
      <p:sp>
        <p:nvSpPr>
          <p:cNvPr id="2231" name="Google Shape;2231;p85"/>
          <p:cNvSpPr txBox="1"/>
          <p:nvPr>
            <p:ph idx="3" type="title"/>
          </p:nvPr>
        </p:nvSpPr>
        <p:spPr>
          <a:xfrm>
            <a:off x="3578950" y="1243799"/>
            <a:ext cx="1986000" cy="66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Producción Reglamentaria</a:t>
            </a:r>
            <a:endParaRPr/>
          </a:p>
        </p:txBody>
      </p:sp>
      <p:sp>
        <p:nvSpPr>
          <p:cNvPr id="2232" name="Google Shape;2232;p85"/>
          <p:cNvSpPr txBox="1"/>
          <p:nvPr>
            <p:ph idx="5" type="title"/>
          </p:nvPr>
        </p:nvSpPr>
        <p:spPr>
          <a:xfrm>
            <a:off x="1101175" y="2923475"/>
            <a:ext cx="2216400" cy="73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Desconocimiento Ley N° 21.600</a:t>
            </a:r>
            <a:endParaRPr/>
          </a:p>
        </p:txBody>
      </p:sp>
      <p:sp>
        <p:nvSpPr>
          <p:cNvPr id="2233" name="Google Shape;2233;p85"/>
          <p:cNvSpPr txBox="1"/>
          <p:nvPr>
            <p:ph idx="7" type="title"/>
          </p:nvPr>
        </p:nvSpPr>
        <p:spPr>
          <a:xfrm>
            <a:off x="3578947" y="2923463"/>
            <a:ext cx="19860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Oportunidades</a:t>
            </a:r>
            <a:endParaRPr/>
          </a:p>
        </p:txBody>
      </p:sp>
      <p:sp>
        <p:nvSpPr>
          <p:cNvPr id="2234" name="Google Shape;2234;p8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8" name="Shape 2238"/>
        <p:cNvGrpSpPr/>
        <p:nvPr/>
      </p:nvGrpSpPr>
      <p:grpSpPr>
        <a:xfrm>
          <a:off x="0" y="0"/>
          <a:ext cx="0" cy="0"/>
          <a:chOff x="0" y="0"/>
          <a:chExt cx="0" cy="0"/>
        </a:xfrm>
      </p:grpSpPr>
      <p:sp>
        <p:nvSpPr>
          <p:cNvPr id="2239" name="Google Shape;2239;p86"/>
          <p:cNvSpPr txBox="1"/>
          <p:nvPr>
            <p:ph idx="1" type="body"/>
          </p:nvPr>
        </p:nvSpPr>
        <p:spPr>
          <a:xfrm>
            <a:off x="713100" y="2050425"/>
            <a:ext cx="3231000" cy="172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1400">
              <a:solidFill>
                <a:schemeClr val="dk2"/>
              </a:solidFill>
            </a:endParaRPr>
          </a:p>
          <a:p>
            <a:pPr indent="0" lvl="0" marL="0" rtl="0" algn="l">
              <a:spcBef>
                <a:spcPts val="0"/>
              </a:spcBef>
              <a:spcAft>
                <a:spcPts val="0"/>
              </a:spcAft>
              <a:buNone/>
            </a:pPr>
            <a:r>
              <a:rPr b="1" lang="en" sz="2000">
                <a:solidFill>
                  <a:schemeClr val="dk1"/>
                </a:solidFill>
                <a:latin typeface="Antic Didone"/>
                <a:ea typeface="Antic Didone"/>
                <a:cs typeface="Antic Didone"/>
                <a:sym typeface="Antic Didone"/>
              </a:rPr>
              <a:t>Papers: </a:t>
            </a:r>
            <a:endParaRPr b="1" sz="2000">
              <a:solidFill>
                <a:schemeClr val="dk1"/>
              </a:solidFill>
              <a:latin typeface="Antic Didone"/>
              <a:ea typeface="Antic Didone"/>
              <a:cs typeface="Antic Didone"/>
              <a:sym typeface="Antic Didone"/>
            </a:endParaRPr>
          </a:p>
          <a:p>
            <a:pPr indent="-304800" lvl="0" marL="457200" rtl="0" algn="l">
              <a:spcBef>
                <a:spcPts val="1000"/>
              </a:spcBef>
              <a:spcAft>
                <a:spcPts val="0"/>
              </a:spcAft>
              <a:buSzPts val="1200"/>
              <a:buChar char="●"/>
            </a:pPr>
            <a:r>
              <a:rPr lang="en" sz="1200"/>
              <a:t>ONG FIMA (2023). ¿Qué es la ley SBAP y cuál es su importancia para Chile? Disponible en: </a:t>
            </a:r>
            <a:r>
              <a:rPr lang="en" sz="1200" u="sng">
                <a:solidFill>
                  <a:schemeClr val="hlink"/>
                </a:solidFill>
                <a:hlinkClick r:id="rId3"/>
              </a:rPr>
              <a:t>https://www.fima.cl/wp-content/uploads/2023/10/Apuntes-politica-ambiental-edicion-especial.pdf</a:t>
            </a:r>
            <a:r>
              <a:rPr lang="en" sz="1200"/>
              <a:t> </a:t>
            </a:r>
            <a:endParaRPr sz="1200"/>
          </a:p>
        </p:txBody>
      </p:sp>
      <p:sp>
        <p:nvSpPr>
          <p:cNvPr id="2240" name="Google Shape;2240;p86"/>
          <p:cNvSpPr txBox="1"/>
          <p:nvPr>
            <p:ph idx="2" type="body"/>
          </p:nvPr>
        </p:nvSpPr>
        <p:spPr>
          <a:xfrm>
            <a:off x="4648125" y="1356900"/>
            <a:ext cx="3984900" cy="324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0" sz="1200">
              <a:solidFill>
                <a:schemeClr val="lt2"/>
              </a:solidFill>
              <a:latin typeface="Cairo"/>
              <a:ea typeface="Cairo"/>
              <a:cs typeface="Cairo"/>
              <a:sym typeface="Cairo"/>
            </a:endParaRPr>
          </a:p>
          <a:p>
            <a:pPr indent="0" lvl="0" marL="0" rtl="0" algn="l">
              <a:spcBef>
                <a:spcPts val="0"/>
              </a:spcBef>
              <a:spcAft>
                <a:spcPts val="0"/>
              </a:spcAft>
              <a:buNone/>
            </a:pPr>
            <a:r>
              <a:rPr lang="en"/>
              <a:t>Sitios Web e Imágenes</a:t>
            </a:r>
            <a:endParaRPr b="1" sz="2000">
              <a:latin typeface="Antic Didone"/>
              <a:ea typeface="Antic Didone"/>
              <a:cs typeface="Antic Didone"/>
              <a:sym typeface="Antic Didone"/>
            </a:endParaRPr>
          </a:p>
          <a:p>
            <a:pPr indent="-304800" lvl="0" marL="457200" rtl="0" algn="l">
              <a:spcBef>
                <a:spcPts val="1000"/>
              </a:spcBef>
              <a:spcAft>
                <a:spcPts val="0"/>
              </a:spcAft>
              <a:buSzPts val="1200"/>
              <a:buFont typeface="Cairo"/>
              <a:buChar char="●"/>
            </a:pPr>
            <a:r>
              <a:rPr b="0" lang="en" sz="1200" u="sng">
                <a:solidFill>
                  <a:schemeClr val="lt2"/>
                </a:solidFill>
                <a:latin typeface="Cairo"/>
                <a:ea typeface="Cairo"/>
                <a:cs typeface="Cairo"/>
                <a:sym typeface="Cairo"/>
                <a:hlinkClick r:id="rId4">
                  <a:extLst>
                    <a:ext uri="{A12FA001-AC4F-418D-AE19-62706E023703}">
                      <ahyp:hlinkClr val="tx"/>
                    </a:ext>
                  </a:extLst>
                </a:hlinkClick>
              </a:rPr>
              <a:t>https://endemico.org/avalanchas-de-calor-y-el-blanqueamiento-de-los-corales/</a:t>
            </a:r>
            <a:r>
              <a:rPr b="0" lang="en" sz="1200">
                <a:solidFill>
                  <a:schemeClr val="lt2"/>
                </a:solidFill>
                <a:latin typeface="Cairo"/>
                <a:ea typeface="Cairo"/>
                <a:cs typeface="Cairo"/>
                <a:sym typeface="Cairo"/>
              </a:rPr>
              <a:t> </a:t>
            </a:r>
            <a:endParaRPr b="0" sz="1200">
              <a:solidFill>
                <a:schemeClr val="lt2"/>
              </a:solidFill>
              <a:latin typeface="Cairo"/>
              <a:ea typeface="Cairo"/>
              <a:cs typeface="Cairo"/>
              <a:sym typeface="Cairo"/>
            </a:endParaRPr>
          </a:p>
          <a:p>
            <a:pPr indent="-304800" lvl="0" marL="457200" rtl="0" algn="l">
              <a:spcBef>
                <a:spcPts val="0"/>
              </a:spcBef>
              <a:spcAft>
                <a:spcPts val="0"/>
              </a:spcAft>
              <a:buSzPts val="1200"/>
              <a:buFont typeface="Cairo"/>
              <a:buChar char="●"/>
            </a:pPr>
            <a:r>
              <a:rPr b="0" lang="en" sz="1200" u="sng">
                <a:solidFill>
                  <a:schemeClr val="lt2"/>
                </a:solidFill>
                <a:latin typeface="Cairo"/>
                <a:ea typeface="Cairo"/>
                <a:cs typeface="Cairo"/>
                <a:sym typeface="Cairo"/>
                <a:hlinkClick r:id="rId5">
                  <a:extLst>
                    <a:ext uri="{A12FA001-AC4F-418D-AE19-62706E023703}">
                      <ahyp:hlinkClr val="tx"/>
                    </a:ext>
                  </a:extLst>
                </a:hlinkClick>
              </a:rPr>
              <a:t>https://www.nationalgeographic.es/animales/coral</a:t>
            </a:r>
            <a:r>
              <a:rPr b="0" lang="en" sz="1200">
                <a:solidFill>
                  <a:schemeClr val="lt2"/>
                </a:solidFill>
                <a:latin typeface="Cairo"/>
                <a:ea typeface="Cairo"/>
                <a:cs typeface="Cairo"/>
                <a:sym typeface="Cairo"/>
              </a:rPr>
              <a:t>  </a:t>
            </a:r>
            <a:endParaRPr b="0" sz="1200">
              <a:solidFill>
                <a:schemeClr val="lt2"/>
              </a:solidFill>
              <a:latin typeface="Cairo"/>
              <a:ea typeface="Cairo"/>
              <a:cs typeface="Cairo"/>
              <a:sym typeface="Cairo"/>
            </a:endParaRPr>
          </a:p>
          <a:p>
            <a:pPr indent="-304800" lvl="0" marL="457200" rtl="0" algn="l">
              <a:spcBef>
                <a:spcPts val="0"/>
              </a:spcBef>
              <a:spcAft>
                <a:spcPts val="0"/>
              </a:spcAft>
              <a:buClr>
                <a:schemeClr val="lt2"/>
              </a:buClr>
              <a:buSzPts val="1200"/>
              <a:buFont typeface="Cairo"/>
              <a:buChar char="●"/>
            </a:pPr>
            <a:r>
              <a:rPr b="0" lang="en" sz="1200" u="sng">
                <a:solidFill>
                  <a:schemeClr val="hlink"/>
                </a:solidFill>
                <a:latin typeface="Cairo"/>
                <a:ea typeface="Cairo"/>
                <a:cs typeface="Cairo"/>
                <a:sym typeface="Cairo"/>
                <a:hlinkClick r:id="rId6"/>
              </a:rPr>
              <a:t>https://www.bbc.com/mundo/noticias-55494166</a:t>
            </a:r>
            <a:r>
              <a:rPr b="0" lang="en" sz="1200">
                <a:solidFill>
                  <a:schemeClr val="lt2"/>
                </a:solidFill>
                <a:latin typeface="Cairo"/>
                <a:ea typeface="Cairo"/>
                <a:cs typeface="Cairo"/>
                <a:sym typeface="Cairo"/>
              </a:rPr>
              <a:t> </a:t>
            </a:r>
            <a:endParaRPr b="0" sz="1200">
              <a:solidFill>
                <a:schemeClr val="lt2"/>
              </a:solidFill>
              <a:latin typeface="Cairo"/>
              <a:ea typeface="Cairo"/>
              <a:cs typeface="Cairo"/>
              <a:sym typeface="Cairo"/>
            </a:endParaRPr>
          </a:p>
          <a:p>
            <a:pPr indent="-304800" lvl="0" marL="457200" rtl="0" algn="l">
              <a:spcBef>
                <a:spcPts val="0"/>
              </a:spcBef>
              <a:spcAft>
                <a:spcPts val="0"/>
              </a:spcAft>
              <a:buClr>
                <a:schemeClr val="lt2"/>
              </a:buClr>
              <a:buSzPts val="1200"/>
              <a:buFont typeface="Cairo"/>
              <a:buChar char="●"/>
            </a:pPr>
            <a:r>
              <a:rPr b="0" lang="en" sz="1200" u="sng">
                <a:solidFill>
                  <a:schemeClr val="hlink"/>
                </a:solidFill>
                <a:latin typeface="Cairo"/>
                <a:ea typeface="Cairo"/>
                <a:cs typeface="Cairo"/>
                <a:sym typeface="Cairo"/>
                <a:hlinkClick r:id="rId7"/>
              </a:rPr>
              <a:t>https://www.nationalgeographic.es/medio-ambiente/2020/06/deforestacion-amazonas-alcanza-niveles-historicos-debido-consumo-carne</a:t>
            </a:r>
            <a:r>
              <a:rPr b="0" lang="en" sz="1200">
                <a:solidFill>
                  <a:schemeClr val="lt2"/>
                </a:solidFill>
                <a:latin typeface="Cairo"/>
                <a:ea typeface="Cairo"/>
                <a:cs typeface="Cairo"/>
                <a:sym typeface="Cairo"/>
              </a:rPr>
              <a:t> </a:t>
            </a:r>
            <a:endParaRPr b="0" sz="1200">
              <a:solidFill>
                <a:schemeClr val="lt2"/>
              </a:solidFill>
              <a:latin typeface="Cairo"/>
              <a:ea typeface="Cairo"/>
              <a:cs typeface="Cairo"/>
              <a:sym typeface="Cairo"/>
            </a:endParaRPr>
          </a:p>
          <a:p>
            <a:pPr indent="0" lvl="0" marL="0" rtl="0" algn="l">
              <a:spcBef>
                <a:spcPts val="0"/>
              </a:spcBef>
              <a:spcAft>
                <a:spcPts val="0"/>
              </a:spcAft>
              <a:buNone/>
            </a:pPr>
            <a:r>
              <a:t/>
            </a:r>
            <a:endParaRPr b="1" sz="1200">
              <a:solidFill>
                <a:schemeClr val="lt2"/>
              </a:solidFill>
              <a:latin typeface="Cairo"/>
              <a:ea typeface="Cairo"/>
              <a:cs typeface="Cairo"/>
              <a:sym typeface="Cairo"/>
            </a:endParaRPr>
          </a:p>
          <a:p>
            <a:pPr indent="0" lvl="0" marL="0" rtl="0" algn="l">
              <a:spcBef>
                <a:spcPts val="0"/>
              </a:spcBef>
              <a:spcAft>
                <a:spcPts val="0"/>
              </a:spcAft>
              <a:buNone/>
            </a:pPr>
            <a:r>
              <a:rPr lang="en"/>
              <a:t>Seminarios:</a:t>
            </a:r>
            <a:endParaRPr b="1" sz="2000">
              <a:latin typeface="Antic Didone"/>
              <a:ea typeface="Antic Didone"/>
              <a:cs typeface="Antic Didone"/>
              <a:sym typeface="Antic Didone"/>
            </a:endParaRPr>
          </a:p>
          <a:p>
            <a:pPr indent="-304800" lvl="0" marL="457200" rtl="0" algn="l">
              <a:spcBef>
                <a:spcPts val="1000"/>
              </a:spcBef>
              <a:spcAft>
                <a:spcPts val="0"/>
              </a:spcAft>
              <a:buSzPts val="1200"/>
              <a:buChar char="●"/>
            </a:pPr>
            <a:r>
              <a:rPr b="0" lang="en" sz="1200" u="sng">
                <a:solidFill>
                  <a:schemeClr val="hlink"/>
                </a:solidFill>
                <a:latin typeface="Cairo"/>
                <a:ea typeface="Cairo"/>
                <a:cs typeface="Cairo"/>
                <a:sym typeface="Cairo"/>
                <a:hlinkClick r:id="rId8"/>
              </a:rPr>
              <a:t>https://www.youtube.com/watch?v=NXeVF99HOJQ</a:t>
            </a:r>
            <a:r>
              <a:rPr b="0" lang="en" sz="1200">
                <a:solidFill>
                  <a:schemeClr val="lt2"/>
                </a:solidFill>
                <a:latin typeface="Cairo"/>
                <a:ea typeface="Cairo"/>
                <a:cs typeface="Cairo"/>
                <a:sym typeface="Cairo"/>
              </a:rPr>
              <a:t> </a:t>
            </a:r>
            <a:endParaRPr b="0" sz="1200">
              <a:solidFill>
                <a:schemeClr val="lt2"/>
              </a:solidFill>
              <a:latin typeface="Cairo"/>
              <a:ea typeface="Cairo"/>
              <a:cs typeface="Cairo"/>
              <a:sym typeface="Cairo"/>
            </a:endParaRPr>
          </a:p>
          <a:p>
            <a:pPr indent="-304800" lvl="0" marL="457200" rtl="0" algn="l">
              <a:spcBef>
                <a:spcPts val="0"/>
              </a:spcBef>
              <a:spcAft>
                <a:spcPts val="0"/>
              </a:spcAft>
              <a:buClr>
                <a:schemeClr val="lt2"/>
              </a:buClr>
              <a:buSzPts val="1200"/>
              <a:buFont typeface="Cairo"/>
              <a:buChar char="●"/>
            </a:pPr>
            <a:r>
              <a:rPr b="0" lang="en" sz="1200" u="sng">
                <a:solidFill>
                  <a:schemeClr val="hlink"/>
                </a:solidFill>
                <a:latin typeface="Cairo"/>
                <a:ea typeface="Cairo"/>
                <a:cs typeface="Cairo"/>
                <a:sym typeface="Cairo"/>
                <a:hlinkClick r:id="rId9"/>
              </a:rPr>
              <a:t>https://www.youtube.com/watch?v=KkQqBcUj-G4</a:t>
            </a:r>
            <a:r>
              <a:rPr b="0" lang="en" sz="1200">
                <a:solidFill>
                  <a:schemeClr val="lt2"/>
                </a:solidFill>
                <a:latin typeface="Cairo"/>
                <a:ea typeface="Cairo"/>
                <a:cs typeface="Cairo"/>
                <a:sym typeface="Cairo"/>
              </a:rPr>
              <a:t> </a:t>
            </a:r>
            <a:endParaRPr b="0" sz="1200">
              <a:solidFill>
                <a:schemeClr val="lt2"/>
              </a:solidFill>
              <a:latin typeface="Cairo"/>
              <a:ea typeface="Cairo"/>
              <a:cs typeface="Cairo"/>
              <a:sym typeface="Cairo"/>
            </a:endParaRPr>
          </a:p>
        </p:txBody>
      </p:sp>
      <p:sp>
        <p:nvSpPr>
          <p:cNvPr id="2241" name="Google Shape;2241;p8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Bibiliografía</a:t>
            </a:r>
            <a:endParaRPr/>
          </a:p>
        </p:txBody>
      </p:sp>
      <p:sp>
        <p:nvSpPr>
          <p:cNvPr id="2242" name="Google Shape;2242;p8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6" name="Shape 2246"/>
        <p:cNvGrpSpPr/>
        <p:nvPr/>
      </p:nvGrpSpPr>
      <p:grpSpPr>
        <a:xfrm>
          <a:off x="0" y="0"/>
          <a:ext cx="0" cy="0"/>
          <a:chOff x="0" y="0"/>
          <a:chExt cx="0" cy="0"/>
        </a:xfrm>
      </p:grpSpPr>
      <p:sp>
        <p:nvSpPr>
          <p:cNvPr id="2247" name="Google Shape;2247;p87"/>
          <p:cNvSpPr txBox="1"/>
          <p:nvPr>
            <p:ph type="title"/>
          </p:nvPr>
        </p:nvSpPr>
        <p:spPr>
          <a:xfrm>
            <a:off x="713100" y="2015225"/>
            <a:ext cx="3434700" cy="84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¡Gracias</a:t>
            </a:r>
            <a:r>
              <a:rPr lang="en"/>
              <a:t>!</a:t>
            </a:r>
            <a:endParaRPr/>
          </a:p>
        </p:txBody>
      </p:sp>
      <p:sp>
        <p:nvSpPr>
          <p:cNvPr id="2248" name="Google Shape;2248;p87"/>
          <p:cNvSpPr txBox="1"/>
          <p:nvPr/>
        </p:nvSpPr>
        <p:spPr>
          <a:xfrm>
            <a:off x="720000" y="4276522"/>
            <a:ext cx="3000000" cy="3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airo"/>
                <a:ea typeface="Cairo"/>
                <a:cs typeface="Cairo"/>
                <a:sym typeface="Cairo"/>
              </a:rPr>
              <a:t>Please keep this slide for attribution</a:t>
            </a:r>
            <a:endParaRPr b="1" sz="1200">
              <a:solidFill>
                <a:schemeClr val="dk1"/>
              </a:solidFill>
              <a:latin typeface="Cairo"/>
              <a:ea typeface="Cairo"/>
              <a:cs typeface="Cairo"/>
              <a:sym typeface="Cairo"/>
            </a:endParaRPr>
          </a:p>
        </p:txBody>
      </p:sp>
      <p:pic>
        <p:nvPicPr>
          <p:cNvPr id="2249" name="Google Shape;2249;p87"/>
          <p:cNvPicPr preferRelativeResize="0"/>
          <p:nvPr/>
        </p:nvPicPr>
        <p:blipFill rotWithShape="1">
          <a:blip r:embed="rId3">
            <a:alphaModFix/>
          </a:blip>
          <a:srcRect b="0" l="14397" r="14397" t="0"/>
          <a:stretch/>
        </p:blipFill>
        <p:spPr>
          <a:xfrm>
            <a:off x="4585175" y="539400"/>
            <a:ext cx="3858900" cy="4064700"/>
          </a:xfrm>
          <a:prstGeom prst="roundRect">
            <a:avLst>
              <a:gd fmla="val 0" name="adj"/>
            </a:avLst>
          </a:prstGeom>
          <a:noFill/>
          <a:ln cap="flat" cmpd="sng" w="9525">
            <a:solidFill>
              <a:schemeClr val="dk1"/>
            </a:solidFill>
            <a:prstDash val="solid"/>
            <a:round/>
            <a:headEnd len="sm" w="sm" type="none"/>
            <a:tailEnd len="sm" w="sm" type="none"/>
          </a:ln>
        </p:spPr>
      </p:pic>
      <p:sp>
        <p:nvSpPr>
          <p:cNvPr id="2250" name="Google Shape;2250;p8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43"/>
          <p:cNvSpPr txBox="1"/>
          <p:nvPr>
            <p:ph type="title"/>
          </p:nvPr>
        </p:nvSpPr>
        <p:spPr>
          <a:xfrm>
            <a:off x="720000" y="3723600"/>
            <a:ext cx="7704000" cy="88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Guías de identificación</a:t>
            </a:r>
            <a:endParaRPr/>
          </a:p>
        </p:txBody>
      </p:sp>
      <p:sp>
        <p:nvSpPr>
          <p:cNvPr id="1373" name="Google Shape;1373;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74" name="Google Shape;1374;p43"/>
          <p:cNvPicPr preferRelativeResize="0"/>
          <p:nvPr/>
        </p:nvPicPr>
        <p:blipFill rotWithShape="1">
          <a:blip r:embed="rId3">
            <a:alphaModFix/>
          </a:blip>
          <a:srcRect b="4288" l="25237" r="24498" t="4670"/>
          <a:stretch/>
        </p:blipFill>
        <p:spPr>
          <a:xfrm>
            <a:off x="1771275" y="311938"/>
            <a:ext cx="1718425" cy="3112798"/>
          </a:xfrm>
          <a:prstGeom prst="rect">
            <a:avLst/>
          </a:prstGeom>
          <a:noFill/>
          <a:ln>
            <a:noFill/>
          </a:ln>
        </p:spPr>
      </p:pic>
      <p:pic>
        <p:nvPicPr>
          <p:cNvPr id="1375" name="Google Shape;1375;p43"/>
          <p:cNvPicPr preferRelativeResize="0"/>
          <p:nvPr/>
        </p:nvPicPr>
        <p:blipFill rotWithShape="1">
          <a:blip r:embed="rId4">
            <a:alphaModFix/>
          </a:blip>
          <a:srcRect b="6009" l="20731" r="20104" t="6394"/>
          <a:stretch/>
        </p:blipFill>
        <p:spPr>
          <a:xfrm>
            <a:off x="4687700" y="370850"/>
            <a:ext cx="2022823" cy="29949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44"/>
          <p:cNvSpPr/>
          <p:nvPr/>
        </p:nvSpPr>
        <p:spPr>
          <a:xfrm>
            <a:off x="7376625" y="1631563"/>
            <a:ext cx="631200" cy="631200"/>
          </a:xfrm>
          <a:prstGeom prst="roundRect">
            <a:avLst>
              <a:gd fmla="val 0" name="adj"/>
            </a:avLst>
          </a:prstGeom>
          <a:solidFill>
            <a:srgbClr val="F2F2F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44"/>
          <p:cNvSpPr txBox="1"/>
          <p:nvPr>
            <p:ph type="title"/>
          </p:nvPr>
        </p:nvSpPr>
        <p:spPr>
          <a:xfrm>
            <a:off x="1419875" y="318100"/>
            <a:ext cx="6143400" cy="98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t>
            </a:r>
            <a:r>
              <a:rPr lang="en"/>
              <a:t>érdida de la Biodiversidad: </a:t>
            </a:r>
            <a:r>
              <a:rPr lang="en"/>
              <a:t>Casuas</a:t>
            </a:r>
            <a:endParaRPr/>
          </a:p>
        </p:txBody>
      </p:sp>
      <p:sp>
        <p:nvSpPr>
          <p:cNvPr id="1382" name="Google Shape;1382;p44"/>
          <p:cNvSpPr txBox="1"/>
          <p:nvPr>
            <p:ph idx="2" type="title"/>
          </p:nvPr>
        </p:nvSpPr>
        <p:spPr>
          <a:xfrm>
            <a:off x="163875" y="2455375"/>
            <a:ext cx="1841100" cy="141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Pérdida de hábitat naturales y deforestación</a:t>
            </a:r>
            <a:endParaRPr/>
          </a:p>
        </p:txBody>
      </p:sp>
      <p:sp>
        <p:nvSpPr>
          <p:cNvPr id="1383" name="Google Shape;1383;p44"/>
          <p:cNvSpPr txBox="1"/>
          <p:nvPr>
            <p:ph idx="3" type="title"/>
          </p:nvPr>
        </p:nvSpPr>
        <p:spPr>
          <a:xfrm>
            <a:off x="2460400" y="2455375"/>
            <a:ext cx="2086500" cy="43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Contaminación</a:t>
            </a:r>
            <a:endParaRPr/>
          </a:p>
        </p:txBody>
      </p:sp>
      <p:sp>
        <p:nvSpPr>
          <p:cNvPr id="1384" name="Google Shape;1384;p44"/>
          <p:cNvSpPr txBox="1"/>
          <p:nvPr>
            <p:ph idx="4" type="subTitle"/>
          </p:nvPr>
        </p:nvSpPr>
        <p:spPr>
          <a:xfrm>
            <a:off x="2659300" y="2858575"/>
            <a:ext cx="1759200" cy="63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Residuos. </a:t>
            </a:r>
            <a:endParaRPr/>
          </a:p>
          <a:p>
            <a:pPr indent="0" lvl="0" marL="0" rtl="0" algn="ctr">
              <a:spcBef>
                <a:spcPts val="0"/>
              </a:spcBef>
              <a:spcAft>
                <a:spcPts val="0"/>
              </a:spcAft>
              <a:buNone/>
            </a:pPr>
            <a:r>
              <a:rPr lang="en"/>
              <a:t>Daños ambientales.</a:t>
            </a:r>
            <a:endParaRPr/>
          </a:p>
        </p:txBody>
      </p:sp>
      <p:sp>
        <p:nvSpPr>
          <p:cNvPr id="1385" name="Google Shape;1385;p44"/>
          <p:cNvSpPr txBox="1"/>
          <p:nvPr>
            <p:ph idx="5" type="title"/>
          </p:nvPr>
        </p:nvSpPr>
        <p:spPr>
          <a:xfrm>
            <a:off x="6648975" y="2455375"/>
            <a:ext cx="2086500" cy="55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Minería</a:t>
            </a:r>
            <a:endParaRPr/>
          </a:p>
        </p:txBody>
      </p:sp>
      <p:grpSp>
        <p:nvGrpSpPr>
          <p:cNvPr id="1386" name="Google Shape;1386;p44"/>
          <p:cNvGrpSpPr/>
          <p:nvPr/>
        </p:nvGrpSpPr>
        <p:grpSpPr>
          <a:xfrm>
            <a:off x="768825" y="1631563"/>
            <a:ext cx="631200" cy="631200"/>
            <a:chOff x="1440975" y="1662425"/>
            <a:chExt cx="631200" cy="631200"/>
          </a:xfrm>
        </p:grpSpPr>
        <p:sp>
          <p:nvSpPr>
            <p:cNvPr id="1387" name="Google Shape;1387;p44"/>
            <p:cNvSpPr/>
            <p:nvPr/>
          </p:nvSpPr>
          <p:spPr>
            <a:xfrm>
              <a:off x="1440975" y="1662425"/>
              <a:ext cx="631200" cy="631200"/>
            </a:xfrm>
            <a:prstGeom prst="roundRect">
              <a:avLst>
                <a:gd fmla="val 0" name="adj"/>
              </a:avLst>
            </a:prstGeom>
            <a:solidFill>
              <a:srgbClr val="F2F2F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8" name="Google Shape;1388;p44"/>
            <p:cNvGrpSpPr/>
            <p:nvPr/>
          </p:nvGrpSpPr>
          <p:grpSpPr>
            <a:xfrm>
              <a:off x="1580705" y="1802156"/>
              <a:ext cx="351724" cy="351724"/>
              <a:chOff x="1062367" y="1722781"/>
              <a:chExt cx="351724" cy="351724"/>
            </a:xfrm>
          </p:grpSpPr>
          <p:sp>
            <p:nvSpPr>
              <p:cNvPr id="1389" name="Google Shape;1389;p44"/>
              <p:cNvSpPr/>
              <p:nvPr/>
            </p:nvSpPr>
            <p:spPr>
              <a:xfrm>
                <a:off x="1310367" y="1765340"/>
                <a:ext cx="87400" cy="61164"/>
              </a:xfrm>
              <a:custGeom>
                <a:rect b="b" l="l" r="r" t="t"/>
                <a:pathLst>
                  <a:path extrusionOk="0" h="11454" w="16367">
                    <a:moveTo>
                      <a:pt x="7719" y="0"/>
                    </a:moveTo>
                    <a:lnTo>
                      <a:pt x="7719" y="1805"/>
                    </a:lnTo>
                    <a:cubicBezTo>
                      <a:pt x="7719" y="4988"/>
                      <a:pt x="5113" y="7594"/>
                      <a:pt x="1930" y="7594"/>
                    </a:cubicBezTo>
                    <a:cubicBezTo>
                      <a:pt x="877" y="7594"/>
                      <a:pt x="0" y="8446"/>
                      <a:pt x="0" y="9524"/>
                    </a:cubicBezTo>
                    <a:cubicBezTo>
                      <a:pt x="0" y="10577"/>
                      <a:pt x="877" y="11454"/>
                      <a:pt x="1930" y="11454"/>
                    </a:cubicBezTo>
                    <a:lnTo>
                      <a:pt x="16366" y="11454"/>
                    </a:lnTo>
                    <a:cubicBezTo>
                      <a:pt x="14336" y="7018"/>
                      <a:pt x="11379" y="3108"/>
                      <a:pt x="77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44"/>
              <p:cNvSpPr/>
              <p:nvPr/>
            </p:nvSpPr>
            <p:spPr>
              <a:xfrm>
                <a:off x="1145479" y="1722781"/>
                <a:ext cx="265003" cy="144949"/>
              </a:xfrm>
              <a:custGeom>
                <a:rect b="b" l="l" r="r" t="t"/>
                <a:pathLst>
                  <a:path extrusionOk="0" h="27144" w="49626">
                    <a:moveTo>
                      <a:pt x="17369" y="0"/>
                    </a:moveTo>
                    <a:cubicBezTo>
                      <a:pt x="11805" y="0"/>
                      <a:pt x="6567" y="1529"/>
                      <a:pt x="1956" y="3985"/>
                    </a:cubicBezTo>
                    <a:lnTo>
                      <a:pt x="5790" y="3985"/>
                    </a:lnTo>
                    <a:cubicBezTo>
                      <a:pt x="8973" y="3985"/>
                      <a:pt x="11580" y="6567"/>
                      <a:pt x="11580" y="9775"/>
                    </a:cubicBezTo>
                    <a:cubicBezTo>
                      <a:pt x="11580" y="10827"/>
                      <a:pt x="12457" y="11704"/>
                      <a:pt x="13510" y="11704"/>
                    </a:cubicBezTo>
                    <a:cubicBezTo>
                      <a:pt x="16693" y="11704"/>
                      <a:pt x="19299" y="14286"/>
                      <a:pt x="19299" y="17494"/>
                    </a:cubicBezTo>
                    <a:cubicBezTo>
                      <a:pt x="19299" y="20677"/>
                      <a:pt x="16693" y="23284"/>
                      <a:pt x="13510" y="23284"/>
                    </a:cubicBezTo>
                    <a:lnTo>
                      <a:pt x="1931" y="23284"/>
                    </a:lnTo>
                    <a:cubicBezTo>
                      <a:pt x="853" y="23284"/>
                      <a:pt x="1" y="24136"/>
                      <a:pt x="1" y="25213"/>
                    </a:cubicBezTo>
                    <a:lnTo>
                      <a:pt x="1" y="27143"/>
                    </a:lnTo>
                    <a:lnTo>
                      <a:pt x="49625" y="27143"/>
                    </a:lnTo>
                    <a:cubicBezTo>
                      <a:pt x="49400" y="25840"/>
                      <a:pt x="49124" y="24537"/>
                      <a:pt x="48723" y="23284"/>
                    </a:cubicBezTo>
                    <a:lnTo>
                      <a:pt x="32808" y="23284"/>
                    </a:lnTo>
                    <a:cubicBezTo>
                      <a:pt x="29625" y="23284"/>
                      <a:pt x="27018" y="20677"/>
                      <a:pt x="27018" y="17494"/>
                    </a:cubicBezTo>
                    <a:cubicBezTo>
                      <a:pt x="27018" y="14286"/>
                      <a:pt x="29625" y="11704"/>
                      <a:pt x="32808" y="11704"/>
                    </a:cubicBezTo>
                    <a:cubicBezTo>
                      <a:pt x="33886" y="11704"/>
                      <a:pt x="34738" y="10827"/>
                      <a:pt x="34738" y="9775"/>
                    </a:cubicBezTo>
                    <a:lnTo>
                      <a:pt x="34738" y="5138"/>
                    </a:lnTo>
                    <a:cubicBezTo>
                      <a:pt x="29700" y="1980"/>
                      <a:pt x="23760" y="0"/>
                      <a:pt x="17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44"/>
              <p:cNvSpPr/>
              <p:nvPr/>
            </p:nvSpPr>
            <p:spPr>
              <a:xfrm>
                <a:off x="1124872" y="1888331"/>
                <a:ext cx="226720" cy="123669"/>
              </a:xfrm>
              <a:custGeom>
                <a:rect b="b" l="l" r="r" t="t"/>
                <a:pathLst>
                  <a:path extrusionOk="0" h="23159" w="42457">
                    <a:moveTo>
                      <a:pt x="150" y="1"/>
                    </a:moveTo>
                    <a:cubicBezTo>
                      <a:pt x="100" y="652"/>
                      <a:pt x="0" y="1279"/>
                      <a:pt x="0" y="1931"/>
                    </a:cubicBezTo>
                    <a:cubicBezTo>
                      <a:pt x="0" y="13635"/>
                      <a:pt x="9524" y="23159"/>
                      <a:pt x="21228" y="23159"/>
                    </a:cubicBezTo>
                    <a:cubicBezTo>
                      <a:pt x="32933" y="23159"/>
                      <a:pt x="42456" y="13635"/>
                      <a:pt x="42456" y="1931"/>
                    </a:cubicBezTo>
                    <a:cubicBezTo>
                      <a:pt x="42456" y="1279"/>
                      <a:pt x="42356" y="652"/>
                      <a:pt x="42306" y="1"/>
                    </a:cubicBezTo>
                    <a:lnTo>
                      <a:pt x="38471" y="1"/>
                    </a:lnTo>
                    <a:cubicBezTo>
                      <a:pt x="38547" y="627"/>
                      <a:pt x="38597" y="1279"/>
                      <a:pt x="38597" y="1931"/>
                    </a:cubicBezTo>
                    <a:cubicBezTo>
                      <a:pt x="38597" y="11505"/>
                      <a:pt x="30802" y="19299"/>
                      <a:pt x="21228" y="19299"/>
                    </a:cubicBezTo>
                    <a:cubicBezTo>
                      <a:pt x="11654" y="19299"/>
                      <a:pt x="3860" y="11505"/>
                      <a:pt x="3860" y="1931"/>
                    </a:cubicBezTo>
                    <a:cubicBezTo>
                      <a:pt x="3860" y="1279"/>
                      <a:pt x="3910" y="627"/>
                      <a:pt x="39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44"/>
              <p:cNvSpPr/>
              <p:nvPr/>
            </p:nvSpPr>
            <p:spPr>
              <a:xfrm>
                <a:off x="1166091" y="1888331"/>
                <a:ext cx="144281" cy="82450"/>
              </a:xfrm>
              <a:custGeom>
                <a:rect b="b" l="l" r="r" t="t"/>
                <a:pathLst>
                  <a:path extrusionOk="0" h="15440" w="27019">
                    <a:moveTo>
                      <a:pt x="251" y="1"/>
                    </a:moveTo>
                    <a:cubicBezTo>
                      <a:pt x="151" y="652"/>
                      <a:pt x="0" y="1279"/>
                      <a:pt x="0" y="1931"/>
                    </a:cubicBezTo>
                    <a:cubicBezTo>
                      <a:pt x="0" y="9374"/>
                      <a:pt x="6066" y="15440"/>
                      <a:pt x="13509" y="15440"/>
                    </a:cubicBezTo>
                    <a:cubicBezTo>
                      <a:pt x="20953" y="15440"/>
                      <a:pt x="27018" y="9374"/>
                      <a:pt x="27018" y="1931"/>
                    </a:cubicBezTo>
                    <a:cubicBezTo>
                      <a:pt x="27018" y="1279"/>
                      <a:pt x="26868" y="652"/>
                      <a:pt x="26767" y="1"/>
                    </a:cubicBezTo>
                    <a:lnTo>
                      <a:pt x="22908" y="1"/>
                    </a:lnTo>
                    <a:cubicBezTo>
                      <a:pt x="23033" y="627"/>
                      <a:pt x="23158" y="1279"/>
                      <a:pt x="23158" y="1931"/>
                    </a:cubicBezTo>
                    <a:cubicBezTo>
                      <a:pt x="23158" y="7244"/>
                      <a:pt x="18823" y="11580"/>
                      <a:pt x="13509" y="11580"/>
                    </a:cubicBezTo>
                    <a:cubicBezTo>
                      <a:pt x="8196" y="11580"/>
                      <a:pt x="3860" y="7244"/>
                      <a:pt x="3860" y="1931"/>
                    </a:cubicBezTo>
                    <a:cubicBezTo>
                      <a:pt x="3860" y="1279"/>
                      <a:pt x="3985" y="627"/>
                      <a:pt x="41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44"/>
              <p:cNvSpPr/>
              <p:nvPr/>
            </p:nvSpPr>
            <p:spPr>
              <a:xfrm>
                <a:off x="1062367" y="1888331"/>
                <a:ext cx="351724" cy="186174"/>
              </a:xfrm>
              <a:custGeom>
                <a:rect b="b" l="l" r="r" t="t"/>
                <a:pathLst>
                  <a:path extrusionOk="0" h="34864" w="65866">
                    <a:moveTo>
                      <a:pt x="101" y="1"/>
                    </a:moveTo>
                    <a:cubicBezTo>
                      <a:pt x="51" y="652"/>
                      <a:pt x="1" y="1279"/>
                      <a:pt x="1" y="1931"/>
                    </a:cubicBezTo>
                    <a:cubicBezTo>
                      <a:pt x="1" y="20026"/>
                      <a:pt x="14838" y="34863"/>
                      <a:pt x="32933" y="34863"/>
                    </a:cubicBezTo>
                    <a:cubicBezTo>
                      <a:pt x="51029" y="34863"/>
                      <a:pt x="65866" y="20026"/>
                      <a:pt x="65866" y="1931"/>
                    </a:cubicBezTo>
                    <a:cubicBezTo>
                      <a:pt x="65866" y="1279"/>
                      <a:pt x="65816" y="652"/>
                      <a:pt x="65766" y="1"/>
                    </a:cubicBezTo>
                    <a:lnTo>
                      <a:pt x="57871" y="1"/>
                    </a:lnTo>
                    <a:cubicBezTo>
                      <a:pt x="57921" y="652"/>
                      <a:pt x="58021" y="1279"/>
                      <a:pt x="58021" y="1931"/>
                    </a:cubicBezTo>
                    <a:cubicBezTo>
                      <a:pt x="58021" y="15765"/>
                      <a:pt x="46768" y="27019"/>
                      <a:pt x="32933" y="27019"/>
                    </a:cubicBezTo>
                    <a:cubicBezTo>
                      <a:pt x="19099" y="27019"/>
                      <a:pt x="7845" y="15765"/>
                      <a:pt x="7845" y="1931"/>
                    </a:cubicBezTo>
                    <a:cubicBezTo>
                      <a:pt x="7845" y="1279"/>
                      <a:pt x="7946" y="652"/>
                      <a:pt x="79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44"/>
              <p:cNvSpPr/>
              <p:nvPr/>
            </p:nvSpPr>
            <p:spPr>
              <a:xfrm>
                <a:off x="1207311" y="1888331"/>
                <a:ext cx="61837" cy="41230"/>
              </a:xfrm>
              <a:custGeom>
                <a:rect b="b" l="l" r="r" t="t"/>
                <a:pathLst>
                  <a:path extrusionOk="0" h="7721" w="11580">
                    <a:moveTo>
                      <a:pt x="377" y="1"/>
                    </a:moveTo>
                    <a:cubicBezTo>
                      <a:pt x="151" y="627"/>
                      <a:pt x="1" y="1254"/>
                      <a:pt x="1" y="1931"/>
                    </a:cubicBezTo>
                    <a:cubicBezTo>
                      <a:pt x="1" y="5114"/>
                      <a:pt x="2607" y="7720"/>
                      <a:pt x="5790" y="7720"/>
                    </a:cubicBezTo>
                    <a:cubicBezTo>
                      <a:pt x="8973" y="7720"/>
                      <a:pt x="11580" y="5114"/>
                      <a:pt x="11580" y="1931"/>
                    </a:cubicBezTo>
                    <a:cubicBezTo>
                      <a:pt x="11580" y="1254"/>
                      <a:pt x="11429" y="627"/>
                      <a:pt x="1120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44"/>
              <p:cNvSpPr/>
              <p:nvPr/>
            </p:nvSpPr>
            <p:spPr>
              <a:xfrm>
                <a:off x="1065982" y="1764668"/>
                <a:ext cx="161946" cy="103062"/>
              </a:xfrm>
              <a:custGeom>
                <a:rect b="b" l="l" r="r" t="t"/>
                <a:pathLst>
                  <a:path extrusionOk="0" h="19300" w="30327">
                    <a:moveTo>
                      <a:pt x="11153" y="1"/>
                    </a:moveTo>
                    <a:cubicBezTo>
                      <a:pt x="5414" y="4838"/>
                      <a:pt x="1379" y="11605"/>
                      <a:pt x="0" y="19299"/>
                    </a:cubicBezTo>
                    <a:lnTo>
                      <a:pt x="11028" y="19299"/>
                    </a:lnTo>
                    <a:lnTo>
                      <a:pt x="11028" y="17369"/>
                    </a:lnTo>
                    <a:cubicBezTo>
                      <a:pt x="11028" y="14186"/>
                      <a:pt x="13635" y="11580"/>
                      <a:pt x="16818" y="11580"/>
                    </a:cubicBezTo>
                    <a:lnTo>
                      <a:pt x="28397" y="11580"/>
                    </a:lnTo>
                    <a:cubicBezTo>
                      <a:pt x="29474" y="11580"/>
                      <a:pt x="30326" y="10703"/>
                      <a:pt x="30326" y="9650"/>
                    </a:cubicBezTo>
                    <a:cubicBezTo>
                      <a:pt x="30326" y="8572"/>
                      <a:pt x="29474" y="7720"/>
                      <a:pt x="28397" y="7720"/>
                    </a:cubicBezTo>
                    <a:cubicBezTo>
                      <a:pt x="25214" y="7720"/>
                      <a:pt x="22607" y="5114"/>
                      <a:pt x="22607" y="1931"/>
                    </a:cubicBezTo>
                    <a:cubicBezTo>
                      <a:pt x="22607" y="853"/>
                      <a:pt x="21730" y="1"/>
                      <a:pt x="206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96" name="Google Shape;1396;p44"/>
          <p:cNvGrpSpPr/>
          <p:nvPr/>
        </p:nvGrpSpPr>
        <p:grpSpPr>
          <a:xfrm>
            <a:off x="3264250" y="1631563"/>
            <a:ext cx="631200" cy="631200"/>
            <a:chOff x="3416650" y="1662425"/>
            <a:chExt cx="631200" cy="631200"/>
          </a:xfrm>
        </p:grpSpPr>
        <p:sp>
          <p:nvSpPr>
            <p:cNvPr id="1397" name="Google Shape;1397;p44"/>
            <p:cNvSpPr/>
            <p:nvPr/>
          </p:nvSpPr>
          <p:spPr>
            <a:xfrm>
              <a:off x="3416650" y="1662425"/>
              <a:ext cx="631200" cy="631200"/>
            </a:xfrm>
            <a:prstGeom prst="roundRect">
              <a:avLst>
                <a:gd fmla="val 0" name="adj"/>
              </a:avLst>
            </a:prstGeom>
            <a:solidFill>
              <a:srgbClr val="F2F2F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8" name="Google Shape;1398;p44"/>
            <p:cNvGrpSpPr/>
            <p:nvPr/>
          </p:nvGrpSpPr>
          <p:grpSpPr>
            <a:xfrm>
              <a:off x="3556313" y="1789471"/>
              <a:ext cx="351858" cy="351858"/>
              <a:chOff x="1451963" y="1183558"/>
              <a:chExt cx="351858" cy="351858"/>
            </a:xfrm>
          </p:grpSpPr>
          <p:sp>
            <p:nvSpPr>
              <p:cNvPr id="1399" name="Google Shape;1399;p44"/>
              <p:cNvSpPr/>
              <p:nvPr/>
            </p:nvSpPr>
            <p:spPr>
              <a:xfrm>
                <a:off x="1451963" y="1331311"/>
                <a:ext cx="147090" cy="193132"/>
              </a:xfrm>
              <a:custGeom>
                <a:rect b="b" l="l" r="r" t="t"/>
                <a:pathLst>
                  <a:path extrusionOk="0" h="36167" w="27545">
                    <a:moveTo>
                      <a:pt x="27545" y="0"/>
                    </a:moveTo>
                    <a:lnTo>
                      <a:pt x="8647" y="7569"/>
                    </a:lnTo>
                    <a:lnTo>
                      <a:pt x="1" y="20778"/>
                    </a:lnTo>
                    <a:lnTo>
                      <a:pt x="11379" y="36166"/>
                    </a:lnTo>
                    <a:lnTo>
                      <a:pt x="23560" y="19900"/>
                    </a:lnTo>
                    <a:lnTo>
                      <a:pt x="2754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44"/>
              <p:cNvSpPr/>
              <p:nvPr/>
            </p:nvSpPr>
            <p:spPr>
              <a:xfrm>
                <a:off x="1599988" y="1336127"/>
                <a:ext cx="95426" cy="95431"/>
              </a:xfrm>
              <a:custGeom>
                <a:rect b="b" l="l" r="r" t="t"/>
                <a:pathLst>
                  <a:path extrusionOk="0" h="17871" w="17870">
                    <a:moveTo>
                      <a:pt x="3559" y="1"/>
                    </a:moveTo>
                    <a:lnTo>
                      <a:pt x="0" y="17871"/>
                    </a:lnTo>
                    <a:lnTo>
                      <a:pt x="17870" y="17871"/>
                    </a:lnTo>
                    <a:lnTo>
                      <a:pt x="35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44"/>
              <p:cNvSpPr/>
              <p:nvPr/>
            </p:nvSpPr>
            <p:spPr>
              <a:xfrm>
                <a:off x="1530658" y="1452966"/>
                <a:ext cx="167836" cy="82450"/>
              </a:xfrm>
              <a:custGeom>
                <a:rect b="b" l="l" r="r" t="t"/>
                <a:pathLst>
                  <a:path extrusionOk="0" h="15440" w="31430">
                    <a:moveTo>
                      <a:pt x="11579" y="1"/>
                    </a:moveTo>
                    <a:lnTo>
                      <a:pt x="0" y="15439"/>
                    </a:lnTo>
                    <a:lnTo>
                      <a:pt x="27570" y="15439"/>
                    </a:lnTo>
                    <a:lnTo>
                      <a:pt x="3142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44"/>
              <p:cNvSpPr/>
              <p:nvPr/>
            </p:nvSpPr>
            <p:spPr>
              <a:xfrm>
                <a:off x="1618320" y="1183558"/>
                <a:ext cx="104931" cy="103858"/>
              </a:xfrm>
              <a:custGeom>
                <a:rect b="b" l="l" r="r" t="t"/>
                <a:pathLst>
                  <a:path extrusionOk="0" h="19449" w="19650">
                    <a:moveTo>
                      <a:pt x="19650" y="0"/>
                    </a:moveTo>
                    <a:lnTo>
                      <a:pt x="1" y="3935"/>
                    </a:lnTo>
                    <a:lnTo>
                      <a:pt x="1" y="19449"/>
                    </a:lnTo>
                    <a:lnTo>
                      <a:pt x="15765" y="15514"/>
                    </a:lnTo>
                    <a:lnTo>
                      <a:pt x="1965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44"/>
              <p:cNvSpPr/>
              <p:nvPr/>
            </p:nvSpPr>
            <p:spPr>
              <a:xfrm>
                <a:off x="1721371" y="1187841"/>
                <a:ext cx="82450" cy="220964"/>
              </a:xfrm>
              <a:custGeom>
                <a:rect b="b" l="l" r="r" t="t"/>
                <a:pathLst>
                  <a:path extrusionOk="0" h="41379" w="15440">
                    <a:moveTo>
                      <a:pt x="4136" y="0"/>
                    </a:moveTo>
                    <a:lnTo>
                      <a:pt x="1" y="16517"/>
                    </a:lnTo>
                    <a:lnTo>
                      <a:pt x="1" y="41379"/>
                    </a:lnTo>
                    <a:lnTo>
                      <a:pt x="6818" y="41379"/>
                    </a:lnTo>
                    <a:lnTo>
                      <a:pt x="15440" y="28472"/>
                    </a:lnTo>
                    <a:lnTo>
                      <a:pt x="15440" y="7544"/>
                    </a:lnTo>
                    <a:lnTo>
                      <a:pt x="413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44"/>
              <p:cNvSpPr/>
              <p:nvPr/>
            </p:nvSpPr>
            <p:spPr>
              <a:xfrm>
                <a:off x="1624744" y="1288083"/>
                <a:ext cx="76026" cy="114030"/>
              </a:xfrm>
              <a:custGeom>
                <a:rect b="b" l="l" r="r" t="t"/>
                <a:pathLst>
                  <a:path extrusionOk="0" h="21354" w="14237">
                    <a:moveTo>
                      <a:pt x="14236" y="0"/>
                    </a:moveTo>
                    <a:lnTo>
                      <a:pt x="1" y="3559"/>
                    </a:lnTo>
                    <a:lnTo>
                      <a:pt x="14236" y="21354"/>
                    </a:lnTo>
                    <a:lnTo>
                      <a:pt x="1423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44"/>
              <p:cNvSpPr/>
              <p:nvPr/>
            </p:nvSpPr>
            <p:spPr>
              <a:xfrm>
                <a:off x="1485824" y="1223170"/>
                <a:ext cx="114164" cy="84724"/>
              </a:xfrm>
              <a:custGeom>
                <a:rect b="b" l="l" r="r" t="t"/>
                <a:pathLst>
                  <a:path extrusionOk="0" h="15866" w="21379">
                    <a:moveTo>
                      <a:pt x="16141" y="1"/>
                    </a:moveTo>
                    <a:lnTo>
                      <a:pt x="0" y="5389"/>
                    </a:lnTo>
                    <a:lnTo>
                      <a:pt x="10502" y="15866"/>
                    </a:lnTo>
                    <a:lnTo>
                      <a:pt x="15965" y="15866"/>
                    </a:lnTo>
                    <a:lnTo>
                      <a:pt x="21379" y="10477"/>
                    </a:lnTo>
                    <a:lnTo>
                      <a:pt x="1614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06" name="Google Shape;1406;p44"/>
          <p:cNvGrpSpPr/>
          <p:nvPr/>
        </p:nvGrpSpPr>
        <p:grpSpPr>
          <a:xfrm rot="5400000">
            <a:off x="4517112" y="4042871"/>
            <a:ext cx="109780" cy="1488120"/>
            <a:chOff x="281175" y="870975"/>
            <a:chExt cx="109769" cy="1626361"/>
          </a:xfrm>
        </p:grpSpPr>
        <p:sp>
          <p:nvSpPr>
            <p:cNvPr id="1407" name="Google Shape;1407;p44"/>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44"/>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44"/>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44"/>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44"/>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44"/>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44"/>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44"/>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44"/>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44"/>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7" name="Google Shape;1417;p44"/>
          <p:cNvGrpSpPr/>
          <p:nvPr/>
        </p:nvGrpSpPr>
        <p:grpSpPr>
          <a:xfrm>
            <a:off x="5296400" y="1631563"/>
            <a:ext cx="631200" cy="631200"/>
            <a:chOff x="4763000" y="1631563"/>
            <a:chExt cx="631200" cy="631200"/>
          </a:xfrm>
        </p:grpSpPr>
        <p:sp>
          <p:nvSpPr>
            <p:cNvPr id="1418" name="Google Shape;1418;p44"/>
            <p:cNvSpPr/>
            <p:nvPr/>
          </p:nvSpPr>
          <p:spPr>
            <a:xfrm>
              <a:off x="4763000" y="1631563"/>
              <a:ext cx="631200" cy="631200"/>
            </a:xfrm>
            <a:prstGeom prst="roundRect">
              <a:avLst>
                <a:gd fmla="val 0" name="adj"/>
              </a:avLst>
            </a:prstGeom>
            <a:solidFill>
              <a:srgbClr val="F2F2F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9" name="Google Shape;1419;p44"/>
            <p:cNvGrpSpPr/>
            <p:nvPr/>
          </p:nvGrpSpPr>
          <p:grpSpPr>
            <a:xfrm>
              <a:off x="4889566" y="1758621"/>
              <a:ext cx="378044" cy="377083"/>
              <a:chOff x="-20946600" y="3317850"/>
              <a:chExt cx="304825" cy="304050"/>
            </a:xfrm>
          </p:grpSpPr>
          <p:sp>
            <p:nvSpPr>
              <p:cNvPr id="1420" name="Google Shape;1420;p44"/>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44"/>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44"/>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23" name="Google Shape;1423;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24" name="Google Shape;1424;p44"/>
          <p:cNvSpPr txBox="1"/>
          <p:nvPr>
            <p:ph idx="3" type="title"/>
          </p:nvPr>
        </p:nvSpPr>
        <p:spPr>
          <a:xfrm>
            <a:off x="4732400" y="2455375"/>
            <a:ext cx="1759200" cy="111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Tráfico de flora y fauna protegida</a:t>
            </a:r>
            <a:endParaRPr/>
          </a:p>
        </p:txBody>
      </p:sp>
      <p:grpSp>
        <p:nvGrpSpPr>
          <p:cNvPr id="1425" name="Google Shape;1425;p44"/>
          <p:cNvGrpSpPr/>
          <p:nvPr/>
        </p:nvGrpSpPr>
        <p:grpSpPr>
          <a:xfrm>
            <a:off x="7509882" y="1739740"/>
            <a:ext cx="364672" cy="414845"/>
            <a:chOff x="6567244" y="2151634"/>
            <a:chExt cx="364672" cy="414845"/>
          </a:xfrm>
        </p:grpSpPr>
        <p:sp>
          <p:nvSpPr>
            <p:cNvPr id="1426" name="Google Shape;1426;p44"/>
            <p:cNvSpPr/>
            <p:nvPr/>
          </p:nvSpPr>
          <p:spPr>
            <a:xfrm>
              <a:off x="6639772" y="2346860"/>
              <a:ext cx="219120" cy="121254"/>
            </a:xfrm>
            <a:custGeom>
              <a:rect b="b" l="l" r="r" t="t"/>
              <a:pathLst>
                <a:path extrusionOk="0" h="4355" w="7870">
                  <a:moveTo>
                    <a:pt x="5122" y="2231"/>
                  </a:moveTo>
                  <a:lnTo>
                    <a:pt x="5371" y="3070"/>
                  </a:lnTo>
                  <a:cubicBezTo>
                    <a:pt x="5264" y="3106"/>
                    <a:pt x="5157" y="3141"/>
                    <a:pt x="5050" y="3195"/>
                  </a:cubicBezTo>
                  <a:cubicBezTo>
                    <a:pt x="4747" y="3320"/>
                    <a:pt x="4372" y="3480"/>
                    <a:pt x="3944" y="3480"/>
                  </a:cubicBezTo>
                  <a:cubicBezTo>
                    <a:pt x="3498" y="3480"/>
                    <a:pt x="3123" y="3320"/>
                    <a:pt x="2820" y="3195"/>
                  </a:cubicBezTo>
                  <a:cubicBezTo>
                    <a:pt x="2713" y="3141"/>
                    <a:pt x="2606" y="3106"/>
                    <a:pt x="2499" y="3070"/>
                  </a:cubicBezTo>
                  <a:lnTo>
                    <a:pt x="2749" y="2231"/>
                  </a:lnTo>
                  <a:cubicBezTo>
                    <a:pt x="2873" y="2267"/>
                    <a:pt x="3016" y="2338"/>
                    <a:pt x="3177" y="2392"/>
                  </a:cubicBezTo>
                  <a:cubicBezTo>
                    <a:pt x="3427" y="2499"/>
                    <a:pt x="3676" y="2606"/>
                    <a:pt x="3944" y="2606"/>
                  </a:cubicBezTo>
                  <a:cubicBezTo>
                    <a:pt x="4194" y="2606"/>
                    <a:pt x="4444" y="2499"/>
                    <a:pt x="4693" y="2392"/>
                  </a:cubicBezTo>
                  <a:cubicBezTo>
                    <a:pt x="4854" y="2338"/>
                    <a:pt x="4997" y="2267"/>
                    <a:pt x="5122" y="2231"/>
                  </a:cubicBezTo>
                  <a:close/>
                  <a:moveTo>
                    <a:pt x="1" y="1"/>
                  </a:moveTo>
                  <a:lnTo>
                    <a:pt x="1" y="429"/>
                  </a:lnTo>
                  <a:cubicBezTo>
                    <a:pt x="1" y="2606"/>
                    <a:pt x="1767" y="4355"/>
                    <a:pt x="3944" y="4355"/>
                  </a:cubicBezTo>
                  <a:cubicBezTo>
                    <a:pt x="6103" y="4355"/>
                    <a:pt x="7869" y="2606"/>
                    <a:pt x="7869" y="429"/>
                  </a:cubicBezTo>
                  <a:lnTo>
                    <a:pt x="7869" y="1"/>
                  </a:lnTo>
                  <a:lnTo>
                    <a:pt x="7709" y="1"/>
                  </a:lnTo>
                  <a:cubicBezTo>
                    <a:pt x="7066" y="286"/>
                    <a:pt x="5532" y="875"/>
                    <a:pt x="3944" y="875"/>
                  </a:cubicBezTo>
                  <a:cubicBezTo>
                    <a:pt x="2338" y="875"/>
                    <a:pt x="804" y="286"/>
                    <a:pt x="1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44"/>
            <p:cNvSpPr/>
            <p:nvPr/>
          </p:nvSpPr>
          <p:spPr>
            <a:xfrm>
              <a:off x="6567244" y="2443749"/>
              <a:ext cx="72558" cy="122730"/>
            </a:xfrm>
            <a:custGeom>
              <a:rect b="b" l="l" r="r" t="t"/>
              <a:pathLst>
                <a:path extrusionOk="0" h="4408" w="2606">
                  <a:moveTo>
                    <a:pt x="2178" y="0"/>
                  </a:moveTo>
                  <a:cubicBezTo>
                    <a:pt x="982" y="0"/>
                    <a:pt x="1" y="982"/>
                    <a:pt x="1" y="2195"/>
                  </a:cubicBezTo>
                  <a:lnTo>
                    <a:pt x="1" y="4407"/>
                  </a:lnTo>
                  <a:lnTo>
                    <a:pt x="2606" y="4407"/>
                  </a:lnTo>
                  <a:lnTo>
                    <a:pt x="260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44"/>
            <p:cNvSpPr/>
            <p:nvPr/>
          </p:nvSpPr>
          <p:spPr>
            <a:xfrm>
              <a:off x="6858858" y="2443749"/>
              <a:ext cx="73059" cy="122730"/>
            </a:xfrm>
            <a:custGeom>
              <a:rect b="b" l="l" r="r" t="t"/>
              <a:pathLst>
                <a:path extrusionOk="0" h="4408" w="2624">
                  <a:moveTo>
                    <a:pt x="0" y="0"/>
                  </a:moveTo>
                  <a:lnTo>
                    <a:pt x="0" y="4407"/>
                  </a:lnTo>
                  <a:lnTo>
                    <a:pt x="2623" y="4407"/>
                  </a:lnTo>
                  <a:lnTo>
                    <a:pt x="2623" y="2195"/>
                  </a:lnTo>
                  <a:cubicBezTo>
                    <a:pt x="2623" y="982"/>
                    <a:pt x="1642" y="0"/>
                    <a:pt x="4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44"/>
            <p:cNvSpPr/>
            <p:nvPr/>
          </p:nvSpPr>
          <p:spPr>
            <a:xfrm>
              <a:off x="6712800" y="2238082"/>
              <a:ext cx="73059" cy="72056"/>
            </a:xfrm>
            <a:custGeom>
              <a:rect b="b" l="l" r="r" t="t"/>
              <a:pathLst>
                <a:path extrusionOk="0" h="2588" w="2624">
                  <a:moveTo>
                    <a:pt x="1321" y="0"/>
                  </a:moveTo>
                  <a:cubicBezTo>
                    <a:pt x="500" y="0"/>
                    <a:pt x="1" y="625"/>
                    <a:pt x="1" y="1285"/>
                  </a:cubicBezTo>
                  <a:cubicBezTo>
                    <a:pt x="1" y="1999"/>
                    <a:pt x="589" y="2588"/>
                    <a:pt x="1321" y="2588"/>
                  </a:cubicBezTo>
                  <a:cubicBezTo>
                    <a:pt x="2035" y="2588"/>
                    <a:pt x="2623" y="1999"/>
                    <a:pt x="2623" y="1285"/>
                  </a:cubicBezTo>
                  <a:cubicBezTo>
                    <a:pt x="2623" y="607"/>
                    <a:pt x="2124" y="0"/>
                    <a:pt x="13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44"/>
            <p:cNvSpPr/>
            <p:nvPr/>
          </p:nvSpPr>
          <p:spPr>
            <a:xfrm>
              <a:off x="6712800" y="2151634"/>
              <a:ext cx="73059" cy="74061"/>
            </a:xfrm>
            <a:custGeom>
              <a:rect b="b" l="l" r="r" t="t"/>
              <a:pathLst>
                <a:path extrusionOk="0" h="2660" w="2624">
                  <a:moveTo>
                    <a:pt x="1" y="1"/>
                  </a:moveTo>
                  <a:lnTo>
                    <a:pt x="1" y="2659"/>
                  </a:lnTo>
                  <a:cubicBezTo>
                    <a:pt x="375" y="2392"/>
                    <a:pt x="821" y="2231"/>
                    <a:pt x="1321" y="2231"/>
                  </a:cubicBezTo>
                  <a:cubicBezTo>
                    <a:pt x="1803" y="2231"/>
                    <a:pt x="2267" y="2392"/>
                    <a:pt x="2623" y="2659"/>
                  </a:cubicBezTo>
                  <a:lnTo>
                    <a:pt x="26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44"/>
            <p:cNvSpPr/>
            <p:nvPr/>
          </p:nvSpPr>
          <p:spPr>
            <a:xfrm>
              <a:off x="6615939" y="2249497"/>
              <a:ext cx="267288" cy="97393"/>
            </a:xfrm>
            <a:custGeom>
              <a:rect b="b" l="l" r="r" t="t"/>
              <a:pathLst>
                <a:path extrusionOk="0" h="3498" w="9600">
                  <a:moveTo>
                    <a:pt x="0" y="1"/>
                  </a:moveTo>
                  <a:lnTo>
                    <a:pt x="0" y="2624"/>
                  </a:lnTo>
                  <a:lnTo>
                    <a:pt x="1196" y="2624"/>
                  </a:lnTo>
                  <a:cubicBezTo>
                    <a:pt x="1606" y="2802"/>
                    <a:pt x="3176" y="3498"/>
                    <a:pt x="4800" y="3498"/>
                  </a:cubicBezTo>
                  <a:cubicBezTo>
                    <a:pt x="6406" y="3498"/>
                    <a:pt x="7976" y="2802"/>
                    <a:pt x="8386" y="2624"/>
                  </a:cubicBezTo>
                  <a:lnTo>
                    <a:pt x="9600" y="2624"/>
                  </a:lnTo>
                  <a:lnTo>
                    <a:pt x="9600" y="1"/>
                  </a:lnTo>
                  <a:lnTo>
                    <a:pt x="6798" y="1"/>
                  </a:lnTo>
                  <a:cubicBezTo>
                    <a:pt x="6905" y="268"/>
                    <a:pt x="6977" y="554"/>
                    <a:pt x="6977" y="875"/>
                  </a:cubicBezTo>
                  <a:cubicBezTo>
                    <a:pt x="6977" y="2071"/>
                    <a:pt x="5995" y="3052"/>
                    <a:pt x="4800" y="3052"/>
                  </a:cubicBezTo>
                  <a:cubicBezTo>
                    <a:pt x="3587" y="3052"/>
                    <a:pt x="2605" y="2071"/>
                    <a:pt x="2605" y="875"/>
                  </a:cubicBezTo>
                  <a:cubicBezTo>
                    <a:pt x="2605" y="554"/>
                    <a:pt x="2677" y="268"/>
                    <a:pt x="27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44"/>
            <p:cNvSpPr/>
            <p:nvPr/>
          </p:nvSpPr>
          <p:spPr>
            <a:xfrm>
              <a:off x="6649210" y="2179949"/>
              <a:ext cx="39286" cy="45244"/>
            </a:xfrm>
            <a:custGeom>
              <a:rect b="b" l="l" r="r" t="t"/>
              <a:pathLst>
                <a:path extrusionOk="0" h="1625" w="1411">
                  <a:moveTo>
                    <a:pt x="1410" y="1"/>
                  </a:moveTo>
                  <a:cubicBezTo>
                    <a:pt x="786" y="393"/>
                    <a:pt x="286" y="947"/>
                    <a:pt x="1" y="1625"/>
                  </a:cubicBezTo>
                  <a:lnTo>
                    <a:pt x="1410" y="1625"/>
                  </a:lnTo>
                  <a:lnTo>
                    <a:pt x="141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44"/>
            <p:cNvSpPr/>
            <p:nvPr/>
          </p:nvSpPr>
          <p:spPr>
            <a:xfrm>
              <a:off x="6810163" y="2179949"/>
              <a:ext cx="39787" cy="45244"/>
            </a:xfrm>
            <a:custGeom>
              <a:rect b="b" l="l" r="r" t="t"/>
              <a:pathLst>
                <a:path extrusionOk="0" h="1625" w="1429">
                  <a:moveTo>
                    <a:pt x="1" y="1"/>
                  </a:moveTo>
                  <a:lnTo>
                    <a:pt x="1" y="1625"/>
                  </a:lnTo>
                  <a:lnTo>
                    <a:pt x="1428" y="1625"/>
                  </a:lnTo>
                  <a:cubicBezTo>
                    <a:pt x="1125" y="947"/>
                    <a:pt x="625" y="393"/>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44"/>
            <p:cNvSpPr/>
            <p:nvPr/>
          </p:nvSpPr>
          <p:spPr>
            <a:xfrm>
              <a:off x="6732178" y="2491442"/>
              <a:ext cx="34803" cy="34803"/>
            </a:xfrm>
            <a:custGeom>
              <a:rect b="b" l="l" r="r" t="t"/>
              <a:pathLst>
                <a:path extrusionOk="0" h="1250" w="1250">
                  <a:moveTo>
                    <a:pt x="1249" y="0"/>
                  </a:moveTo>
                  <a:lnTo>
                    <a:pt x="1249" y="0"/>
                  </a:lnTo>
                  <a:cubicBezTo>
                    <a:pt x="1035" y="18"/>
                    <a:pt x="839" y="36"/>
                    <a:pt x="625" y="36"/>
                  </a:cubicBezTo>
                  <a:cubicBezTo>
                    <a:pt x="411" y="36"/>
                    <a:pt x="197" y="18"/>
                    <a:pt x="0" y="0"/>
                  </a:cubicBezTo>
                  <a:lnTo>
                    <a:pt x="0" y="0"/>
                  </a:lnTo>
                  <a:lnTo>
                    <a:pt x="625" y="1249"/>
                  </a:lnTo>
                  <a:lnTo>
                    <a:pt x="12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44"/>
            <p:cNvSpPr/>
            <p:nvPr/>
          </p:nvSpPr>
          <p:spPr>
            <a:xfrm>
              <a:off x="6762971" y="2462125"/>
              <a:ext cx="71583" cy="104354"/>
            </a:xfrm>
            <a:custGeom>
              <a:rect b="b" l="l" r="r" t="t"/>
              <a:pathLst>
                <a:path extrusionOk="0" h="3748" w="2571">
                  <a:moveTo>
                    <a:pt x="2570" y="0"/>
                  </a:moveTo>
                  <a:cubicBezTo>
                    <a:pt x="2178" y="322"/>
                    <a:pt x="1731" y="571"/>
                    <a:pt x="1250" y="768"/>
                  </a:cubicBezTo>
                  <a:lnTo>
                    <a:pt x="1" y="3301"/>
                  </a:lnTo>
                  <a:lnTo>
                    <a:pt x="215" y="3747"/>
                  </a:lnTo>
                  <a:lnTo>
                    <a:pt x="2570" y="3747"/>
                  </a:lnTo>
                  <a:lnTo>
                    <a:pt x="257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44"/>
            <p:cNvSpPr/>
            <p:nvPr/>
          </p:nvSpPr>
          <p:spPr>
            <a:xfrm>
              <a:off x="6664133" y="2462125"/>
              <a:ext cx="71555" cy="104354"/>
            </a:xfrm>
            <a:custGeom>
              <a:rect b="b" l="l" r="r" t="t"/>
              <a:pathLst>
                <a:path extrusionOk="0" h="3748" w="2570">
                  <a:moveTo>
                    <a:pt x="0" y="0"/>
                  </a:moveTo>
                  <a:lnTo>
                    <a:pt x="0" y="3747"/>
                  </a:lnTo>
                  <a:lnTo>
                    <a:pt x="2355" y="3747"/>
                  </a:lnTo>
                  <a:lnTo>
                    <a:pt x="2569" y="3301"/>
                  </a:lnTo>
                  <a:lnTo>
                    <a:pt x="1320" y="768"/>
                  </a:lnTo>
                  <a:cubicBezTo>
                    <a:pt x="839" y="571"/>
                    <a:pt x="393" y="322"/>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7" name="Google Shape;1437;p44"/>
          <p:cNvSpPr txBox="1"/>
          <p:nvPr/>
        </p:nvSpPr>
        <p:spPr>
          <a:xfrm>
            <a:off x="6849375" y="3036563"/>
            <a:ext cx="1685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2"/>
                </a:solidFill>
                <a:latin typeface="Cairo"/>
                <a:ea typeface="Cairo"/>
                <a:cs typeface="Cairo"/>
                <a:sym typeface="Cairo"/>
              </a:rPr>
              <a:t>Extractivismos. Explotación sobre conservación.</a:t>
            </a:r>
            <a:endParaRPr>
              <a:solidFill>
                <a:schemeClr val="lt2"/>
              </a:solidFill>
              <a:latin typeface="Cairo"/>
              <a:ea typeface="Cairo"/>
              <a:cs typeface="Cairo"/>
              <a:sym typeface="Cai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45"/>
          <p:cNvSpPr txBox="1"/>
          <p:nvPr>
            <p:ph type="title"/>
          </p:nvPr>
        </p:nvSpPr>
        <p:spPr>
          <a:xfrm>
            <a:off x="1419875" y="318100"/>
            <a:ext cx="6143400" cy="98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Pérdida de la Biodiversidad:</a:t>
            </a:r>
            <a:endParaRPr/>
          </a:p>
        </p:txBody>
      </p:sp>
      <p:grpSp>
        <p:nvGrpSpPr>
          <p:cNvPr id="1443" name="Google Shape;1443;p45"/>
          <p:cNvGrpSpPr/>
          <p:nvPr/>
        </p:nvGrpSpPr>
        <p:grpSpPr>
          <a:xfrm rot="5400000">
            <a:off x="4517112" y="4042871"/>
            <a:ext cx="109780" cy="1488120"/>
            <a:chOff x="281175" y="870975"/>
            <a:chExt cx="109769" cy="1626361"/>
          </a:xfrm>
        </p:grpSpPr>
        <p:sp>
          <p:nvSpPr>
            <p:cNvPr id="1444" name="Google Shape;1444;p45"/>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45"/>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45"/>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45"/>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45"/>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45"/>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45"/>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45"/>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45"/>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45"/>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4" name="Google Shape;1454;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55" name="Google Shape;1455;p45"/>
          <p:cNvPicPr preferRelativeResize="0"/>
          <p:nvPr/>
        </p:nvPicPr>
        <p:blipFill>
          <a:blip r:embed="rId3">
            <a:alphaModFix/>
          </a:blip>
          <a:stretch>
            <a:fillRect/>
          </a:stretch>
        </p:blipFill>
        <p:spPr>
          <a:xfrm>
            <a:off x="2888424" y="1300600"/>
            <a:ext cx="3206320" cy="314445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pic>
        <p:nvPicPr>
          <p:cNvPr id="1460" name="Google Shape;1460;p46"/>
          <p:cNvPicPr preferRelativeResize="0"/>
          <p:nvPr/>
        </p:nvPicPr>
        <p:blipFill rotWithShape="1">
          <a:blip r:embed="rId3">
            <a:alphaModFix/>
          </a:blip>
          <a:srcRect b="7827" l="0" r="0" t="7827"/>
          <a:stretch/>
        </p:blipFill>
        <p:spPr>
          <a:xfrm>
            <a:off x="0" y="0"/>
            <a:ext cx="9144000" cy="5143500"/>
          </a:xfrm>
          <a:prstGeom prst="rect">
            <a:avLst/>
          </a:prstGeom>
          <a:noFill/>
          <a:ln>
            <a:noFill/>
          </a:ln>
        </p:spPr>
      </p:pic>
      <p:grpSp>
        <p:nvGrpSpPr>
          <p:cNvPr id="1461" name="Google Shape;1461;p46"/>
          <p:cNvGrpSpPr/>
          <p:nvPr/>
        </p:nvGrpSpPr>
        <p:grpSpPr>
          <a:xfrm flipH="1">
            <a:off x="7978844" y="381093"/>
            <a:ext cx="1008125" cy="475474"/>
            <a:chOff x="4963200" y="1490625"/>
            <a:chExt cx="407900" cy="192375"/>
          </a:xfrm>
        </p:grpSpPr>
        <p:sp>
          <p:nvSpPr>
            <p:cNvPr id="1462" name="Google Shape;1462;p46"/>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46"/>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46"/>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46"/>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46"/>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7" name="Google Shape;1467;p46"/>
          <p:cNvGrpSpPr/>
          <p:nvPr/>
        </p:nvGrpSpPr>
        <p:grpSpPr>
          <a:xfrm>
            <a:off x="7978493" y="4366343"/>
            <a:ext cx="1008125" cy="475474"/>
            <a:chOff x="4963200" y="1490625"/>
            <a:chExt cx="407900" cy="192375"/>
          </a:xfrm>
        </p:grpSpPr>
        <p:sp>
          <p:nvSpPr>
            <p:cNvPr id="1468" name="Google Shape;1468;p46"/>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46"/>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46"/>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46"/>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46"/>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46"/>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4" name="Google Shape;1474;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475" name="Google Shape;1475;p46"/>
          <p:cNvGrpSpPr/>
          <p:nvPr/>
        </p:nvGrpSpPr>
        <p:grpSpPr>
          <a:xfrm rot="5400000">
            <a:off x="1402262" y="4042883"/>
            <a:ext cx="109780" cy="1488120"/>
            <a:chOff x="281175" y="870975"/>
            <a:chExt cx="109769" cy="1626361"/>
          </a:xfrm>
        </p:grpSpPr>
        <p:sp>
          <p:nvSpPr>
            <p:cNvPr id="1476" name="Google Shape;1476;p46"/>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46"/>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46"/>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46"/>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46"/>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46"/>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46"/>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46"/>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46"/>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46"/>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6" name="Google Shape;1486;p46"/>
          <p:cNvSpPr/>
          <p:nvPr/>
        </p:nvSpPr>
        <p:spPr>
          <a:xfrm>
            <a:off x="228100" y="183375"/>
            <a:ext cx="3691500" cy="4755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iro"/>
                <a:ea typeface="Cairo"/>
                <a:cs typeface="Cairo"/>
                <a:sym typeface="Cairo"/>
              </a:rPr>
              <a:t>Deforestación de la Amazonía brasileña. Fotografía de Fotografía de Felipe Werneck (Creative Commons).</a:t>
            </a:r>
            <a:endParaRPr b="1" sz="1200">
              <a:solidFill>
                <a:schemeClr val="lt1"/>
              </a:solidFill>
              <a:latin typeface="Cairo"/>
              <a:ea typeface="Cairo"/>
              <a:cs typeface="Cairo"/>
              <a:sym typeface="Cai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pic>
        <p:nvPicPr>
          <p:cNvPr id="1491" name="Google Shape;1491;p47"/>
          <p:cNvPicPr preferRelativeResize="0"/>
          <p:nvPr/>
        </p:nvPicPr>
        <p:blipFill rotWithShape="1">
          <a:blip r:embed="rId3">
            <a:alphaModFix/>
          </a:blip>
          <a:srcRect b="7827" l="0" r="0" t="7827"/>
          <a:stretch/>
        </p:blipFill>
        <p:spPr>
          <a:xfrm>
            <a:off x="0" y="0"/>
            <a:ext cx="9144000" cy="5143500"/>
          </a:xfrm>
          <a:prstGeom prst="rect">
            <a:avLst/>
          </a:prstGeom>
          <a:noFill/>
          <a:ln>
            <a:noFill/>
          </a:ln>
        </p:spPr>
      </p:pic>
      <p:grpSp>
        <p:nvGrpSpPr>
          <p:cNvPr id="1492" name="Google Shape;1492;p47"/>
          <p:cNvGrpSpPr/>
          <p:nvPr/>
        </p:nvGrpSpPr>
        <p:grpSpPr>
          <a:xfrm flipH="1">
            <a:off x="7978844" y="381093"/>
            <a:ext cx="1008125" cy="475474"/>
            <a:chOff x="4963200" y="1490625"/>
            <a:chExt cx="407900" cy="192375"/>
          </a:xfrm>
        </p:grpSpPr>
        <p:sp>
          <p:nvSpPr>
            <p:cNvPr id="1493" name="Google Shape;1493;p47"/>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47"/>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47"/>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47"/>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7"/>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8" name="Google Shape;1498;p47"/>
          <p:cNvGrpSpPr/>
          <p:nvPr/>
        </p:nvGrpSpPr>
        <p:grpSpPr>
          <a:xfrm>
            <a:off x="7978493" y="4366343"/>
            <a:ext cx="1008125" cy="475474"/>
            <a:chOff x="4963200" y="1490625"/>
            <a:chExt cx="407900" cy="192375"/>
          </a:xfrm>
        </p:grpSpPr>
        <p:sp>
          <p:nvSpPr>
            <p:cNvPr id="1499" name="Google Shape;1499;p47"/>
            <p:cNvSpPr/>
            <p:nvPr/>
          </p:nvSpPr>
          <p:spPr>
            <a:xfrm>
              <a:off x="52865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47"/>
            <p:cNvSpPr/>
            <p:nvPr/>
          </p:nvSpPr>
          <p:spPr>
            <a:xfrm>
              <a:off x="5178725"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47"/>
            <p:cNvSpPr/>
            <p:nvPr/>
          </p:nvSpPr>
          <p:spPr>
            <a:xfrm>
              <a:off x="5178725"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47"/>
            <p:cNvSpPr/>
            <p:nvPr/>
          </p:nvSpPr>
          <p:spPr>
            <a:xfrm>
              <a:off x="5070950" y="1598400"/>
              <a:ext cx="84625" cy="84600"/>
            </a:xfrm>
            <a:custGeom>
              <a:rect b="b" l="l" r="r" t="t"/>
              <a:pathLst>
                <a:path extrusionOk="0" h="3384" w="3385">
                  <a:moveTo>
                    <a:pt x="1" y="0"/>
                  </a:moveTo>
                  <a:lnTo>
                    <a:pt x="1"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47"/>
            <p:cNvSpPr/>
            <p:nvPr/>
          </p:nvSpPr>
          <p:spPr>
            <a:xfrm>
              <a:off x="5070950" y="1490625"/>
              <a:ext cx="84625" cy="84600"/>
            </a:xfrm>
            <a:custGeom>
              <a:rect b="b" l="l" r="r" t="t"/>
              <a:pathLst>
                <a:path extrusionOk="0" h="3384" w="3385">
                  <a:moveTo>
                    <a:pt x="1" y="1"/>
                  </a:moveTo>
                  <a:lnTo>
                    <a:pt x="1" y="3384"/>
                  </a:lnTo>
                  <a:lnTo>
                    <a:pt x="3384" y="3384"/>
                  </a:lnTo>
                  <a:lnTo>
                    <a:pt x="338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47"/>
            <p:cNvSpPr/>
            <p:nvPr/>
          </p:nvSpPr>
          <p:spPr>
            <a:xfrm>
              <a:off x="4963200" y="1598400"/>
              <a:ext cx="84600" cy="84600"/>
            </a:xfrm>
            <a:custGeom>
              <a:rect b="b" l="l" r="r" t="t"/>
              <a:pathLst>
                <a:path extrusionOk="0" h="3384" w="3384">
                  <a:moveTo>
                    <a:pt x="0" y="0"/>
                  </a:moveTo>
                  <a:lnTo>
                    <a:pt x="0" y="3384"/>
                  </a:lnTo>
                  <a:lnTo>
                    <a:pt x="3384" y="3384"/>
                  </a:lnTo>
                  <a:lnTo>
                    <a:pt x="33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5" name="Google Shape;1505;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506" name="Google Shape;1506;p47"/>
          <p:cNvGrpSpPr/>
          <p:nvPr/>
        </p:nvGrpSpPr>
        <p:grpSpPr>
          <a:xfrm rot="5400000">
            <a:off x="1402262" y="4042883"/>
            <a:ext cx="109780" cy="1488120"/>
            <a:chOff x="281175" y="870975"/>
            <a:chExt cx="109769" cy="1626361"/>
          </a:xfrm>
        </p:grpSpPr>
        <p:sp>
          <p:nvSpPr>
            <p:cNvPr id="1507" name="Google Shape;1507;p47"/>
            <p:cNvSpPr/>
            <p:nvPr/>
          </p:nvSpPr>
          <p:spPr>
            <a:xfrm>
              <a:off x="281175" y="870975"/>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47"/>
            <p:cNvSpPr/>
            <p:nvPr/>
          </p:nvSpPr>
          <p:spPr>
            <a:xfrm>
              <a:off x="336044" y="1033607"/>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47"/>
            <p:cNvSpPr/>
            <p:nvPr/>
          </p:nvSpPr>
          <p:spPr>
            <a:xfrm>
              <a:off x="281175" y="1196239"/>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47"/>
            <p:cNvSpPr/>
            <p:nvPr/>
          </p:nvSpPr>
          <p:spPr>
            <a:xfrm>
              <a:off x="336044" y="1358871"/>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47"/>
            <p:cNvSpPr/>
            <p:nvPr/>
          </p:nvSpPr>
          <p:spPr>
            <a:xfrm>
              <a:off x="281175" y="1521504"/>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47"/>
            <p:cNvSpPr/>
            <p:nvPr/>
          </p:nvSpPr>
          <p:spPr>
            <a:xfrm>
              <a:off x="336044" y="16841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47"/>
            <p:cNvSpPr/>
            <p:nvPr/>
          </p:nvSpPr>
          <p:spPr>
            <a:xfrm>
              <a:off x="281175" y="1846768"/>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47"/>
            <p:cNvSpPr/>
            <p:nvPr/>
          </p:nvSpPr>
          <p:spPr>
            <a:xfrm>
              <a:off x="336044" y="200938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47"/>
            <p:cNvSpPr/>
            <p:nvPr/>
          </p:nvSpPr>
          <p:spPr>
            <a:xfrm>
              <a:off x="281175" y="2172043"/>
              <a:ext cx="54900" cy="16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47"/>
            <p:cNvSpPr/>
            <p:nvPr/>
          </p:nvSpPr>
          <p:spPr>
            <a:xfrm>
              <a:off x="336044" y="2334736"/>
              <a:ext cx="54900" cy="16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7" name="Google Shape;1517;p47"/>
          <p:cNvSpPr/>
          <p:nvPr/>
        </p:nvSpPr>
        <p:spPr>
          <a:xfrm>
            <a:off x="713100" y="785125"/>
            <a:ext cx="7471200" cy="41040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47"/>
          <p:cNvSpPr txBox="1"/>
          <p:nvPr>
            <p:ph type="title"/>
          </p:nvPr>
        </p:nvSpPr>
        <p:spPr>
          <a:xfrm>
            <a:off x="713100" y="856569"/>
            <a:ext cx="7471200" cy="69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chemeClr val="lt1"/>
                </a:solidFill>
              </a:rPr>
              <a:t>Sexta extinción masiva de especies  📉💀 </a:t>
            </a:r>
            <a:endParaRPr sz="2700">
              <a:solidFill>
                <a:schemeClr val="lt1"/>
              </a:solidFill>
            </a:endParaRPr>
          </a:p>
        </p:txBody>
      </p:sp>
      <p:sp>
        <p:nvSpPr>
          <p:cNvPr id="1519" name="Google Shape;1519;p47"/>
          <p:cNvSpPr txBox="1"/>
          <p:nvPr>
            <p:ph idx="1" type="subTitle"/>
          </p:nvPr>
        </p:nvSpPr>
        <p:spPr>
          <a:xfrm>
            <a:off x="976950" y="1549275"/>
            <a:ext cx="6943500" cy="305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El Índice Planeta Vivo (IPV) 2020, indica un </a:t>
            </a:r>
            <a:r>
              <a:rPr b="1" lang="en">
                <a:solidFill>
                  <a:schemeClr val="lt1"/>
                </a:solidFill>
              </a:rPr>
              <a:t>desplome medio global del 68%</a:t>
            </a:r>
            <a:r>
              <a:rPr lang="en">
                <a:solidFill>
                  <a:schemeClr val="lt1"/>
                </a:solidFill>
              </a:rPr>
              <a:t> en las poblaciones analizadas de 4.392 especies de mamíferos, aves, anfibios, reptiles y peces entre 1970 y 2016, pérdida que en el caso de Latino América y el Caribe alcanza un 94% en el mismo periodo de tiempo (WWF, 2020, pp. 16-18).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En términos más generales, </a:t>
            </a:r>
            <a:r>
              <a:rPr b="1" lang="en">
                <a:solidFill>
                  <a:schemeClr val="lt1"/>
                </a:solidFill>
              </a:rPr>
              <a:t>las velocidades de extinción de especies nunca se habían acelerado tanto, esta es al menos 10 a 100 veces más rápida que el promedio de los pasados 10 millones de años, y sigue incrementando</a:t>
            </a:r>
            <a:r>
              <a:rPr lang="en">
                <a:solidFill>
                  <a:schemeClr val="lt1"/>
                </a:solidFill>
              </a:rPr>
              <a:t> (IPBES, 2019, p. 16). </a:t>
            </a:r>
            <a:r>
              <a:rPr b="1" lang="en" u="sng">
                <a:solidFill>
                  <a:schemeClr val="lt1"/>
                </a:solidFill>
              </a:rPr>
              <a:t>De un estimado de 8.000.000 de especies animales y vegetales, actualmente 1.000.000 de ellas se encuentran en peligro de extinción </a:t>
            </a:r>
            <a:r>
              <a:rPr b="1" lang="en">
                <a:solidFill>
                  <a:schemeClr val="lt1"/>
                </a:solidFill>
              </a:rPr>
              <a:t> (IPBES, 2019, p. 28). </a:t>
            </a:r>
            <a:endParaRPr b="1">
              <a:solidFill>
                <a:schemeClr val="lt1"/>
              </a:solidFill>
            </a:endParaRPr>
          </a:p>
        </p:txBody>
      </p:sp>
      <p:sp>
        <p:nvSpPr>
          <p:cNvPr id="1520" name="Google Shape;1520;p47"/>
          <p:cNvSpPr/>
          <p:nvPr/>
        </p:nvSpPr>
        <p:spPr>
          <a:xfrm>
            <a:off x="228100" y="183375"/>
            <a:ext cx="3691500" cy="475500"/>
          </a:xfrm>
          <a:prstGeom prst="roundRect">
            <a:avLst>
              <a:gd fmla="val 0" name="adj"/>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iro"/>
                <a:ea typeface="Cairo"/>
                <a:cs typeface="Cairo"/>
                <a:sym typeface="Cairo"/>
              </a:rPr>
              <a:t>Deforestación de la Amazonía brasileña. Fotografía de Fotografía de Felipe Werneck (Creative Commons).</a:t>
            </a:r>
            <a:endParaRPr b="1" sz="1200">
              <a:solidFill>
                <a:schemeClr val="lt1"/>
              </a:solidFill>
              <a:latin typeface="Cairo"/>
              <a:ea typeface="Cairo"/>
              <a:cs typeface="Cairo"/>
              <a:sym typeface="Cairo"/>
            </a:endParaRPr>
          </a:p>
        </p:txBody>
      </p:sp>
    </p:spTree>
  </p:cSld>
  <p:clrMapOvr>
    <a:masterClrMapping/>
  </p:clrMapOvr>
</p:sld>
</file>

<file path=ppt/theme/theme1.xml><?xml version="1.0" encoding="utf-8"?>
<a:theme xmlns:a="http://schemas.openxmlformats.org/drawingml/2006/main" xmlns:r="http://schemas.openxmlformats.org/officeDocument/2006/relationships" name="Science Subject for Middle School - 7th Grade: Dynamic Earth by Slidesgo">
  <a:themeElements>
    <a:clrScheme name="Simple Light">
      <a:dk1>
        <a:srgbClr val="1C9754"/>
      </a:dk1>
      <a:lt1>
        <a:srgbClr val="F2F2F2"/>
      </a:lt1>
      <a:dk2>
        <a:srgbClr val="A4A4A4"/>
      </a:dk2>
      <a:lt2>
        <a:srgbClr val="000000"/>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