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8052" r:id="rId2"/>
    <p:sldId id="8058" r:id="rId3"/>
    <p:sldId id="8057" r:id="rId4"/>
    <p:sldId id="8021" r:id="rId5"/>
    <p:sldId id="8053" r:id="rId6"/>
    <p:sldId id="8032" r:id="rId7"/>
    <p:sldId id="8056" r:id="rId8"/>
    <p:sldId id="8050" r:id="rId9"/>
    <p:sldId id="8051" r:id="rId10"/>
    <p:sldId id="8020" r:id="rId11"/>
    <p:sldId id="8055" r:id="rId12"/>
    <p:sldId id="8039" r:id="rId13"/>
    <p:sldId id="8040" r:id="rId14"/>
    <p:sldId id="8054" r:id="rId15"/>
    <p:sldId id="8022" r:id="rId16"/>
    <p:sldId id="8033" r:id="rId17"/>
    <p:sldId id="8038" r:id="rId18"/>
    <p:sldId id="8023" r:id="rId19"/>
  </p:sldIdLst>
  <p:sldSz cx="12192000" cy="6858000"/>
  <p:notesSz cx="9283700" cy="6985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86E"/>
    <a:srgbClr val="A40044"/>
    <a:srgbClr val="EB6A96"/>
    <a:srgbClr val="D6DB25"/>
    <a:srgbClr val="000000"/>
    <a:srgbClr val="FFCC00"/>
    <a:srgbClr val="FFFFFF"/>
    <a:srgbClr val="E1CC00"/>
    <a:srgbClr val="81C3B9"/>
    <a:srgbClr val="DA40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O SOSSDORF GONZALEZ" userId="c39b380f-a9eb-4771-bc05-8784129b3be4" providerId="ADAL" clId="{0903D922-9EEC-43C9-8134-4E0F56DA3B32}"/>
    <pc:docChg chg="undo custSel addSld delSld modSld">
      <pc:chgData name="FERNANDO SOSSDORF GONZALEZ" userId="c39b380f-a9eb-4771-bc05-8784129b3be4" providerId="ADAL" clId="{0903D922-9EEC-43C9-8134-4E0F56DA3B32}" dt="2022-08-16T16:21:07.606" v="46" actId="255"/>
      <pc:docMkLst>
        <pc:docMk/>
      </pc:docMkLst>
      <pc:sldChg chg="del">
        <pc:chgData name="FERNANDO SOSSDORF GONZALEZ" userId="c39b380f-a9eb-4771-bc05-8784129b3be4" providerId="ADAL" clId="{0903D922-9EEC-43C9-8134-4E0F56DA3B32}" dt="2022-08-16T16:00:52.760" v="3" actId="47"/>
        <pc:sldMkLst>
          <pc:docMk/>
          <pc:sldMk cId="1865804751" sldId="260"/>
        </pc:sldMkLst>
      </pc:sldChg>
      <pc:sldChg chg="modSp mod">
        <pc:chgData name="FERNANDO SOSSDORF GONZALEZ" userId="c39b380f-a9eb-4771-bc05-8784129b3be4" providerId="ADAL" clId="{0903D922-9EEC-43C9-8134-4E0F56DA3B32}" dt="2022-08-16T16:00:19.067" v="2" actId="123"/>
        <pc:sldMkLst>
          <pc:docMk/>
          <pc:sldMk cId="3476922853" sldId="8037"/>
        </pc:sldMkLst>
        <pc:spChg chg="mod">
          <ac:chgData name="FERNANDO SOSSDORF GONZALEZ" userId="c39b380f-a9eb-4771-bc05-8784129b3be4" providerId="ADAL" clId="{0903D922-9EEC-43C9-8134-4E0F56DA3B32}" dt="2022-08-16T16:00:19.067" v="2" actId="123"/>
          <ac:spMkLst>
            <pc:docMk/>
            <pc:sldMk cId="3476922853" sldId="8037"/>
            <ac:spMk id="12" creationId="{65FB3F16-3252-4700-A5D3-E97817CD09F1}"/>
          </ac:spMkLst>
        </pc:spChg>
      </pc:sldChg>
      <pc:sldChg chg="addSp delSp modSp mod">
        <pc:chgData name="FERNANDO SOSSDORF GONZALEZ" userId="c39b380f-a9eb-4771-bc05-8784129b3be4" providerId="ADAL" clId="{0903D922-9EEC-43C9-8134-4E0F56DA3B32}" dt="2022-08-16T16:08:50.553" v="13" actId="255"/>
        <pc:sldMkLst>
          <pc:docMk/>
          <pc:sldMk cId="1133623028" sldId="8039"/>
        </pc:sldMkLst>
        <pc:graphicFrameChg chg="add mod">
          <ac:chgData name="FERNANDO SOSSDORF GONZALEZ" userId="c39b380f-a9eb-4771-bc05-8784129b3be4" providerId="ADAL" clId="{0903D922-9EEC-43C9-8134-4E0F56DA3B32}" dt="2022-08-16T16:08:50.553" v="13" actId="255"/>
          <ac:graphicFrameMkLst>
            <pc:docMk/>
            <pc:sldMk cId="1133623028" sldId="8039"/>
            <ac:graphicFrameMk id="7" creationId="{627A1392-F9B4-4754-8D28-2894AB313036}"/>
          </ac:graphicFrameMkLst>
        </pc:graphicFrameChg>
        <pc:picChg chg="del">
          <ac:chgData name="FERNANDO SOSSDORF GONZALEZ" userId="c39b380f-a9eb-4771-bc05-8784129b3be4" providerId="ADAL" clId="{0903D922-9EEC-43C9-8134-4E0F56DA3B32}" dt="2022-08-16T16:07:36.700" v="4" actId="478"/>
          <ac:picMkLst>
            <pc:docMk/>
            <pc:sldMk cId="1133623028" sldId="8039"/>
            <ac:picMk id="11" creationId="{3B5EDCD4-CC4D-0611-98E9-4C4E29B760B8}"/>
          </ac:picMkLst>
        </pc:picChg>
      </pc:sldChg>
      <pc:sldChg chg="addSp delSp modSp add del mod">
        <pc:chgData name="FERNANDO SOSSDORF GONZALEZ" userId="c39b380f-a9eb-4771-bc05-8784129b3be4" providerId="ADAL" clId="{0903D922-9EEC-43C9-8134-4E0F56DA3B32}" dt="2022-08-16T16:21:07.606" v="46" actId="255"/>
        <pc:sldMkLst>
          <pc:docMk/>
          <pc:sldMk cId="751893663" sldId="8040"/>
        </pc:sldMkLst>
        <pc:graphicFrameChg chg="add del mod">
          <ac:chgData name="FERNANDO SOSSDORF GONZALEZ" userId="c39b380f-a9eb-4771-bc05-8784129b3be4" providerId="ADAL" clId="{0903D922-9EEC-43C9-8134-4E0F56DA3B32}" dt="2022-08-16T16:18:47.883" v="32" actId="478"/>
          <ac:graphicFrameMkLst>
            <pc:docMk/>
            <pc:sldMk cId="751893663" sldId="8040"/>
            <ac:graphicFrameMk id="9" creationId="{8B24D482-8E28-1C4A-CA00-508DB4860B5C}"/>
          </ac:graphicFrameMkLst>
        </pc:graphicFrameChg>
        <pc:graphicFrameChg chg="add mod">
          <ac:chgData name="FERNANDO SOSSDORF GONZALEZ" userId="c39b380f-a9eb-4771-bc05-8784129b3be4" providerId="ADAL" clId="{0903D922-9EEC-43C9-8134-4E0F56DA3B32}" dt="2022-08-16T16:21:07.606" v="46" actId="255"/>
          <ac:graphicFrameMkLst>
            <pc:docMk/>
            <pc:sldMk cId="751893663" sldId="8040"/>
            <ac:graphicFrameMk id="10" creationId="{8B24D482-8E28-1C4A-CA00-508DB4860B5C}"/>
          </ac:graphicFrameMkLst>
        </pc:graphicFrameChg>
        <pc:picChg chg="del">
          <ac:chgData name="FERNANDO SOSSDORF GONZALEZ" userId="c39b380f-a9eb-4771-bc05-8784129b3be4" providerId="ADAL" clId="{0903D922-9EEC-43C9-8134-4E0F56DA3B32}" dt="2022-08-16T16:07:40.065" v="5" actId="478"/>
          <ac:picMkLst>
            <pc:docMk/>
            <pc:sldMk cId="751893663" sldId="8040"/>
            <ac:picMk id="7" creationId="{9A432401-9025-4BA9-8DB7-6BC058CED7E2}"/>
          </ac:picMkLst>
        </pc:picChg>
      </pc:sldChg>
      <pc:sldChg chg="modSp mod">
        <pc:chgData name="FERNANDO SOSSDORF GONZALEZ" userId="c39b380f-a9eb-4771-bc05-8784129b3be4" providerId="ADAL" clId="{0903D922-9EEC-43C9-8134-4E0F56DA3B32}" dt="2022-08-16T16:00:03.202" v="1" actId="5793"/>
        <pc:sldMkLst>
          <pc:docMk/>
          <pc:sldMk cId="684177636" sldId="8048"/>
        </pc:sldMkLst>
        <pc:spChg chg="mod">
          <ac:chgData name="FERNANDO SOSSDORF GONZALEZ" userId="c39b380f-a9eb-4771-bc05-8784129b3be4" providerId="ADAL" clId="{0903D922-9EEC-43C9-8134-4E0F56DA3B32}" dt="2022-08-16T16:00:03.202" v="1" actId="5793"/>
          <ac:spMkLst>
            <pc:docMk/>
            <pc:sldMk cId="684177636" sldId="8048"/>
            <ac:spMk id="12" creationId="{65FB3F16-3252-4700-A5D3-E97817CD09F1}"/>
          </ac:spMkLst>
        </pc:spChg>
      </pc:sldChg>
    </pc:docChg>
  </pc:docChgLst>
  <pc:docChgLst>
    <pc:chgData name="NICOLAS GRIMBLATT RIQUELME" userId="cd5c2506-bdf1-4eda-8aeb-ef7c0b633516" providerId="ADAL" clId="{C27E2D8D-50ED-4BAF-94AC-1C91075BBB8A}"/>
    <pc:docChg chg="modNotesMaster">
      <pc:chgData name="NICOLAS GRIMBLATT RIQUELME" userId="cd5c2506-bdf1-4eda-8aeb-ef7c0b633516" providerId="ADAL" clId="{C27E2D8D-50ED-4BAF-94AC-1C91075BBB8A}" dt="2022-08-08T22:49:34.087" v="1"/>
      <pc:docMkLst>
        <pc:docMk/>
      </pc:docMkLst>
    </pc:docChg>
  </pc:docChgLst>
  <pc:docChgLst>
    <pc:chgData name="SIMON ACCORSI OPAZO" userId="e8454a85-dc11-4fba-aeee-c6b99bce89ef" providerId="ADAL" clId="{4D6B99E4-199D-453F-9398-D5A77795FE11}"/>
    <pc:docChg chg="delSld modSld">
      <pc:chgData name="SIMON ACCORSI OPAZO" userId="e8454a85-dc11-4fba-aeee-c6b99bce89ef" providerId="ADAL" clId="{4D6B99E4-199D-453F-9398-D5A77795FE11}" dt="2022-10-24T19:13:11.144" v="2" actId="20577"/>
      <pc:docMkLst>
        <pc:docMk/>
      </pc:docMkLst>
      <pc:sldChg chg="del">
        <pc:chgData name="SIMON ACCORSI OPAZO" userId="e8454a85-dc11-4fba-aeee-c6b99bce89ef" providerId="ADAL" clId="{4D6B99E4-199D-453F-9398-D5A77795FE11}" dt="2022-10-24T19:12:55.211" v="0" actId="47"/>
        <pc:sldMkLst>
          <pc:docMk/>
          <pc:sldMk cId="1001435525" sldId="8030"/>
        </pc:sldMkLst>
      </pc:sldChg>
      <pc:sldChg chg="modSp mod">
        <pc:chgData name="SIMON ACCORSI OPAZO" userId="e8454a85-dc11-4fba-aeee-c6b99bce89ef" providerId="ADAL" clId="{4D6B99E4-199D-453F-9398-D5A77795FE11}" dt="2022-10-24T19:13:11.144" v="2" actId="20577"/>
        <pc:sldMkLst>
          <pc:docMk/>
          <pc:sldMk cId="1320954435" sldId="8052"/>
        </pc:sldMkLst>
        <pc:spChg chg="mod">
          <ac:chgData name="SIMON ACCORSI OPAZO" userId="e8454a85-dc11-4fba-aeee-c6b99bce89ef" providerId="ADAL" clId="{4D6B99E4-199D-453F-9398-D5A77795FE11}" dt="2022-10-24T19:13:11.144" v="2" actId="20577"/>
          <ac:spMkLst>
            <pc:docMk/>
            <pc:sldMk cId="1320954435" sldId="8052"/>
            <ac:spMk id="12" creationId="{65FB3F16-3252-4700-A5D3-E97817CD09F1}"/>
          </ac:spMkLst>
        </pc:spChg>
      </pc:sldChg>
    </pc:docChg>
  </pc:docChgLst>
  <pc:docChgLst>
    <pc:chgData name="SIMON ACCORSI OPAZO" userId="e8454a85-dc11-4fba-aeee-c6b99bce89ef" providerId="ADAL" clId="{D838063D-13CF-4E74-9597-C84F4C2AB2DD}"/>
    <pc:docChg chg="delSld">
      <pc:chgData name="SIMON ACCORSI OPAZO" userId="e8454a85-dc11-4fba-aeee-c6b99bce89ef" providerId="ADAL" clId="{D838063D-13CF-4E74-9597-C84F4C2AB2DD}" dt="2022-08-16T21:45:29.541" v="7" actId="47"/>
      <pc:docMkLst>
        <pc:docMk/>
      </pc:docMkLst>
      <pc:sldChg chg="del">
        <pc:chgData name="SIMON ACCORSI OPAZO" userId="e8454a85-dc11-4fba-aeee-c6b99bce89ef" providerId="ADAL" clId="{D838063D-13CF-4E74-9597-C84F4C2AB2DD}" dt="2022-08-16T21:45:19.126" v="3" actId="47"/>
        <pc:sldMkLst>
          <pc:docMk/>
          <pc:sldMk cId="676654487" sldId="8035"/>
        </pc:sldMkLst>
      </pc:sldChg>
      <pc:sldChg chg="del">
        <pc:chgData name="SIMON ACCORSI OPAZO" userId="e8454a85-dc11-4fba-aeee-c6b99bce89ef" providerId="ADAL" clId="{D838063D-13CF-4E74-9597-C84F4C2AB2DD}" dt="2022-08-16T21:45:27.031" v="6" actId="47"/>
        <pc:sldMkLst>
          <pc:docMk/>
          <pc:sldMk cId="3476922853" sldId="8037"/>
        </pc:sldMkLst>
      </pc:sldChg>
      <pc:sldChg chg="del">
        <pc:chgData name="SIMON ACCORSI OPAZO" userId="e8454a85-dc11-4fba-aeee-c6b99bce89ef" providerId="ADAL" clId="{D838063D-13CF-4E74-9597-C84F4C2AB2DD}" dt="2022-08-16T21:45:29.541" v="7" actId="47"/>
        <pc:sldMkLst>
          <pc:docMk/>
          <pc:sldMk cId="3468593572" sldId="8045"/>
        </pc:sldMkLst>
      </pc:sldChg>
      <pc:sldChg chg="del">
        <pc:chgData name="SIMON ACCORSI OPAZO" userId="e8454a85-dc11-4fba-aeee-c6b99bce89ef" providerId="ADAL" clId="{D838063D-13CF-4E74-9597-C84F4C2AB2DD}" dt="2022-08-16T21:45:17.658" v="2" actId="47"/>
        <pc:sldMkLst>
          <pc:docMk/>
          <pc:sldMk cId="3500483299" sldId="8046"/>
        </pc:sldMkLst>
      </pc:sldChg>
      <pc:sldChg chg="del">
        <pc:chgData name="SIMON ACCORSI OPAZO" userId="e8454a85-dc11-4fba-aeee-c6b99bce89ef" providerId="ADAL" clId="{D838063D-13CF-4E74-9597-C84F4C2AB2DD}" dt="2022-08-16T21:45:20.429" v="4" actId="47"/>
        <pc:sldMkLst>
          <pc:docMk/>
          <pc:sldMk cId="729848883" sldId="8047"/>
        </pc:sldMkLst>
      </pc:sldChg>
      <pc:sldChg chg="del">
        <pc:chgData name="SIMON ACCORSI OPAZO" userId="e8454a85-dc11-4fba-aeee-c6b99bce89ef" providerId="ADAL" clId="{D838063D-13CF-4E74-9597-C84F4C2AB2DD}" dt="2022-08-16T21:45:21.567" v="5" actId="47"/>
        <pc:sldMkLst>
          <pc:docMk/>
          <pc:sldMk cId="684177636" sldId="8048"/>
        </pc:sldMkLst>
      </pc:sldChg>
      <pc:sldChg chg="del">
        <pc:chgData name="SIMON ACCORSI OPAZO" userId="e8454a85-dc11-4fba-aeee-c6b99bce89ef" providerId="ADAL" clId="{D838063D-13CF-4E74-9597-C84F4C2AB2DD}" dt="2022-08-16T21:45:02.371" v="0" actId="47"/>
        <pc:sldMkLst>
          <pc:docMk/>
          <pc:sldMk cId="352386525" sldId="8050"/>
        </pc:sldMkLst>
      </pc:sldChg>
      <pc:sldChg chg="del">
        <pc:chgData name="SIMON ACCORSI OPAZO" userId="e8454a85-dc11-4fba-aeee-c6b99bce89ef" providerId="ADAL" clId="{D838063D-13CF-4E74-9597-C84F4C2AB2DD}" dt="2022-08-16T21:45:04.695" v="1" actId="47"/>
        <pc:sldMkLst>
          <pc:docMk/>
          <pc:sldMk cId="2834025213" sldId="8051"/>
        </pc:sldMkLst>
      </pc:sldChg>
    </pc:docChg>
  </pc:docChgLst>
  <pc:docChgLst>
    <pc:chgData name="DIEGO PEREZ ALFONSO" userId="S::doperez@subrei.gob.cl::36062bdf-023e-4c58-a619-f0e53c498a55" providerId="AD" clId="Web-{CF00B16C-EC7A-F50F-A39C-FDAFCF1FDE51}"/>
    <pc:docChg chg="addSld modSld">
      <pc:chgData name="DIEGO PEREZ ALFONSO" userId="S::doperez@subrei.gob.cl::36062bdf-023e-4c58-a619-f0e53c498a55" providerId="AD" clId="Web-{CF00B16C-EC7A-F50F-A39C-FDAFCF1FDE51}" dt="2022-08-08T23:16:30.305" v="496" actId="1076"/>
      <pc:docMkLst>
        <pc:docMk/>
      </pc:docMkLst>
      <pc:sldChg chg="addSp delSp modSp add replId">
        <pc:chgData name="DIEGO PEREZ ALFONSO" userId="S::doperez@subrei.gob.cl::36062bdf-023e-4c58-a619-f0e53c498a55" providerId="AD" clId="Web-{CF00B16C-EC7A-F50F-A39C-FDAFCF1FDE51}" dt="2022-08-08T23:13:59.065" v="250" actId="20577"/>
        <pc:sldMkLst>
          <pc:docMk/>
          <pc:sldMk cId="3771722548" sldId="8049"/>
        </pc:sldMkLst>
        <pc:spChg chg="mod">
          <ac:chgData name="DIEGO PEREZ ALFONSO" userId="S::doperez@subrei.gob.cl::36062bdf-023e-4c58-a619-f0e53c498a55" providerId="AD" clId="Web-{CF00B16C-EC7A-F50F-A39C-FDAFCF1FDE51}" dt="2022-08-08T23:11:06.652" v="54" actId="20577"/>
          <ac:spMkLst>
            <pc:docMk/>
            <pc:sldMk cId="3771722548" sldId="8049"/>
            <ac:spMk id="5" creationId="{41FE8DFE-5A0F-4285-8AC6-441CF263BB4D}"/>
          </ac:spMkLst>
        </pc:spChg>
        <pc:spChg chg="mod">
          <ac:chgData name="DIEGO PEREZ ALFONSO" userId="S::doperez@subrei.gob.cl::36062bdf-023e-4c58-a619-f0e53c498a55" providerId="AD" clId="Web-{CF00B16C-EC7A-F50F-A39C-FDAFCF1FDE51}" dt="2022-08-08T23:11:29.481" v="60" actId="20577"/>
          <ac:spMkLst>
            <pc:docMk/>
            <pc:sldMk cId="3771722548" sldId="8049"/>
            <ac:spMk id="12" creationId="{65FB3F16-3252-4700-A5D3-E97817CD09F1}"/>
          </ac:spMkLst>
        </pc:spChg>
        <pc:spChg chg="add mod">
          <ac:chgData name="DIEGO PEREZ ALFONSO" userId="S::doperez@subrei.gob.cl::36062bdf-023e-4c58-a619-f0e53c498a55" providerId="AD" clId="Web-{CF00B16C-EC7A-F50F-A39C-FDAFCF1FDE51}" dt="2022-08-08T23:13:59.065" v="250" actId="20577"/>
          <ac:spMkLst>
            <pc:docMk/>
            <pc:sldMk cId="3771722548" sldId="8049"/>
            <ac:spMk id="24" creationId="{7517D549-03C2-7AD3-39F0-98965596E98B}"/>
          </ac:spMkLst>
        </pc:spChg>
        <pc:grpChg chg="mod">
          <ac:chgData name="DIEGO PEREZ ALFONSO" userId="S::doperez@subrei.gob.cl::36062bdf-023e-4c58-a619-f0e53c498a55" providerId="AD" clId="Web-{CF00B16C-EC7A-F50F-A39C-FDAFCF1FDE51}" dt="2022-08-08T23:11:26.700" v="59" actId="1076"/>
          <ac:grpSpMkLst>
            <pc:docMk/>
            <pc:sldMk cId="3771722548" sldId="8049"/>
            <ac:grpSpMk id="4" creationId="{BDBB3769-F764-4C6B-BC44-6DB2FAD3CC35}"/>
          </ac:grpSpMkLst>
        </pc:grpChg>
        <pc:graphicFrameChg chg="del mod">
          <ac:chgData name="DIEGO PEREZ ALFONSO" userId="S::doperez@subrei.gob.cl::36062bdf-023e-4c58-a619-f0e53c498a55" providerId="AD" clId="Web-{CF00B16C-EC7A-F50F-A39C-FDAFCF1FDE51}" dt="2022-08-08T23:11:14.887" v="56"/>
          <ac:graphicFrameMkLst>
            <pc:docMk/>
            <pc:sldMk cId="3771722548" sldId="8049"/>
            <ac:graphicFrameMk id="14" creationId="{E3B4C425-9195-CD8E-18BB-E48BBF322029}"/>
          </ac:graphicFrameMkLst>
        </pc:graphicFrameChg>
      </pc:sldChg>
      <pc:sldChg chg="modSp add replId">
        <pc:chgData name="DIEGO PEREZ ALFONSO" userId="S::doperez@subrei.gob.cl::36062bdf-023e-4c58-a619-f0e53c498a55" providerId="AD" clId="Web-{CF00B16C-EC7A-F50F-A39C-FDAFCF1FDE51}" dt="2022-08-08T23:16:30.305" v="496" actId="1076"/>
        <pc:sldMkLst>
          <pc:docMk/>
          <pc:sldMk cId="352386525" sldId="8050"/>
        </pc:sldMkLst>
        <pc:spChg chg="mod">
          <ac:chgData name="DIEGO PEREZ ALFONSO" userId="S::doperez@subrei.gob.cl::36062bdf-023e-4c58-a619-f0e53c498a55" providerId="AD" clId="Web-{CF00B16C-EC7A-F50F-A39C-FDAFCF1FDE51}" dt="2022-08-08T23:16:24.883" v="495" actId="20577"/>
          <ac:spMkLst>
            <pc:docMk/>
            <pc:sldMk cId="352386525" sldId="8050"/>
            <ac:spMk id="5" creationId="{41FE8DFE-5A0F-4285-8AC6-441CF263BB4D}"/>
          </ac:spMkLst>
        </pc:spChg>
        <pc:spChg chg="mod">
          <ac:chgData name="DIEGO PEREZ ALFONSO" userId="S::doperez@subrei.gob.cl::36062bdf-023e-4c58-a619-f0e53c498a55" providerId="AD" clId="Web-{CF00B16C-EC7A-F50F-A39C-FDAFCF1FDE51}" dt="2022-08-08T23:16:30.305" v="496" actId="1076"/>
          <ac:spMkLst>
            <pc:docMk/>
            <pc:sldMk cId="352386525" sldId="8050"/>
            <ac:spMk id="24" creationId="{7517D549-03C2-7AD3-39F0-98965596E98B}"/>
          </ac:spMkLst>
        </pc:spChg>
      </pc:sldChg>
    </pc:docChg>
  </pc:docChgLst>
  <pc:docChgLst>
    <pc:chgData name="NICOLAS GRIMBLATT RIQUELME" userId="S::ngrimblatt@subrei.gob.cl::cd5c2506-bdf1-4eda-8aeb-ef7c0b633516" providerId="AD" clId="Web-{A9701833-8F0B-8D96-1BB0-CDA28F24739E}"/>
    <pc:docChg chg="addSld modSld sldOrd">
      <pc:chgData name="NICOLAS GRIMBLATT RIQUELME" userId="S::ngrimblatt@subrei.gob.cl::cd5c2506-bdf1-4eda-8aeb-ef7c0b633516" providerId="AD" clId="Web-{A9701833-8F0B-8D96-1BB0-CDA28F24739E}" dt="2022-08-08T23:21:52.195" v="433" actId="20577"/>
      <pc:docMkLst>
        <pc:docMk/>
      </pc:docMkLst>
      <pc:sldChg chg="ord">
        <pc:chgData name="NICOLAS GRIMBLATT RIQUELME" userId="S::ngrimblatt@subrei.gob.cl::cd5c2506-bdf1-4eda-8aeb-ef7c0b633516" providerId="AD" clId="Web-{A9701833-8F0B-8D96-1BB0-CDA28F24739E}" dt="2022-08-08T23:21:24.210" v="414"/>
        <pc:sldMkLst>
          <pc:docMk/>
          <pc:sldMk cId="1620986682" sldId="8036"/>
        </pc:sldMkLst>
      </pc:sldChg>
      <pc:sldChg chg="modSp ord">
        <pc:chgData name="NICOLAS GRIMBLATT RIQUELME" userId="S::ngrimblatt@subrei.gob.cl::cd5c2506-bdf1-4eda-8aeb-ef7c0b633516" providerId="AD" clId="Web-{A9701833-8F0B-8D96-1BB0-CDA28F24739E}" dt="2022-08-08T23:21:39.804" v="428"/>
        <pc:sldMkLst>
          <pc:docMk/>
          <pc:sldMk cId="3500483299" sldId="8046"/>
        </pc:sldMkLst>
        <pc:spChg chg="mod">
          <ac:chgData name="NICOLAS GRIMBLATT RIQUELME" userId="S::ngrimblatt@subrei.gob.cl::cd5c2506-bdf1-4eda-8aeb-ef7c0b633516" providerId="AD" clId="Web-{A9701833-8F0B-8D96-1BB0-CDA28F24739E}" dt="2022-08-08T23:21:36.992" v="427" actId="20577"/>
          <ac:spMkLst>
            <pc:docMk/>
            <pc:sldMk cId="3500483299" sldId="8046"/>
            <ac:spMk id="5" creationId="{41FE8DFE-5A0F-4285-8AC6-441CF263BB4D}"/>
          </ac:spMkLst>
        </pc:spChg>
      </pc:sldChg>
      <pc:sldChg chg="modSp">
        <pc:chgData name="NICOLAS GRIMBLATT RIQUELME" userId="S::ngrimblatt@subrei.gob.cl::cd5c2506-bdf1-4eda-8aeb-ef7c0b633516" providerId="AD" clId="Web-{A9701833-8F0B-8D96-1BB0-CDA28F24739E}" dt="2022-08-08T23:21:52.195" v="433" actId="20577"/>
        <pc:sldMkLst>
          <pc:docMk/>
          <pc:sldMk cId="3771722548" sldId="8049"/>
        </pc:sldMkLst>
        <pc:spChg chg="mod">
          <ac:chgData name="NICOLAS GRIMBLATT RIQUELME" userId="S::ngrimblatt@subrei.gob.cl::cd5c2506-bdf1-4eda-8aeb-ef7c0b633516" providerId="AD" clId="Web-{A9701833-8F0B-8D96-1BB0-CDA28F24739E}" dt="2022-08-08T23:21:52.195" v="433" actId="20577"/>
          <ac:spMkLst>
            <pc:docMk/>
            <pc:sldMk cId="3771722548" sldId="8049"/>
            <ac:spMk id="24" creationId="{7517D549-03C2-7AD3-39F0-98965596E98B}"/>
          </ac:spMkLst>
        </pc:spChg>
      </pc:sldChg>
      <pc:sldChg chg="addSp delSp modSp add replId">
        <pc:chgData name="NICOLAS GRIMBLATT RIQUELME" userId="S::ngrimblatt@subrei.gob.cl::cd5c2506-bdf1-4eda-8aeb-ef7c0b633516" providerId="AD" clId="Web-{A9701833-8F0B-8D96-1BB0-CDA28F24739E}" dt="2022-08-08T23:21:07.381" v="413"/>
        <pc:sldMkLst>
          <pc:docMk/>
          <pc:sldMk cId="2834025213" sldId="8051"/>
        </pc:sldMkLst>
        <pc:spChg chg="mod">
          <ac:chgData name="NICOLAS GRIMBLATT RIQUELME" userId="S::ngrimblatt@subrei.gob.cl::cd5c2506-bdf1-4eda-8aeb-ef7c0b633516" providerId="AD" clId="Web-{A9701833-8F0B-8D96-1BB0-CDA28F24739E}" dt="2022-08-08T23:19:14.033" v="9" actId="20577"/>
          <ac:spMkLst>
            <pc:docMk/>
            <pc:sldMk cId="2834025213" sldId="8051"/>
            <ac:spMk id="5" creationId="{41FE8DFE-5A0F-4285-8AC6-441CF263BB4D}"/>
          </ac:spMkLst>
        </pc:spChg>
        <pc:spChg chg="del">
          <ac:chgData name="NICOLAS GRIMBLATT RIQUELME" userId="S::ngrimblatt@subrei.gob.cl::cd5c2506-bdf1-4eda-8aeb-ef7c0b633516" providerId="AD" clId="Web-{A9701833-8F0B-8D96-1BB0-CDA28F24739E}" dt="2022-08-08T23:19:17.643" v="10"/>
          <ac:spMkLst>
            <pc:docMk/>
            <pc:sldMk cId="2834025213" sldId="8051"/>
            <ac:spMk id="24" creationId="{7517D549-03C2-7AD3-39F0-98965596E98B}"/>
          </ac:spMkLst>
        </pc:spChg>
        <pc:graphicFrameChg chg="add del">
          <ac:chgData name="NICOLAS GRIMBLATT RIQUELME" userId="S::ngrimblatt@subrei.gob.cl::cd5c2506-bdf1-4eda-8aeb-ef7c0b633516" providerId="AD" clId="Web-{A9701833-8F0B-8D96-1BB0-CDA28F24739E}" dt="2022-08-08T23:19:36.800" v="12"/>
          <ac:graphicFrameMkLst>
            <pc:docMk/>
            <pc:sldMk cId="2834025213" sldId="8051"/>
            <ac:graphicFrameMk id="2" creationId="{20D73168-93CA-6568-665C-32C84D6E1EA5}"/>
          </ac:graphicFrameMkLst>
        </pc:graphicFrameChg>
        <pc:graphicFrameChg chg="add mod modGraphic">
          <ac:chgData name="NICOLAS GRIMBLATT RIQUELME" userId="S::ngrimblatt@subrei.gob.cl::cd5c2506-bdf1-4eda-8aeb-ef7c0b633516" providerId="AD" clId="Web-{A9701833-8F0B-8D96-1BB0-CDA28F24739E}" dt="2022-08-08T23:21:07.381" v="413"/>
          <ac:graphicFrameMkLst>
            <pc:docMk/>
            <pc:sldMk cId="2834025213" sldId="8051"/>
            <ac:graphicFrameMk id="3" creationId="{BDC27004-303C-229F-3363-168605929080}"/>
          </ac:graphicFrameMkLst>
        </pc:graphicFrameChg>
      </pc:sldChg>
    </pc:docChg>
  </pc:docChgLst>
  <pc:docChgLst>
    <pc:chgData name="SIMON ACCORSI OPAZO" userId="e8454a85-dc11-4fba-aeee-c6b99bce89ef" providerId="ADAL" clId="{79513340-116B-481F-93B9-2C1F4B62A0DF}"/>
    <pc:docChg chg="undo custSel addSld delSld modSld sldOrd">
      <pc:chgData name="SIMON ACCORSI OPAZO" userId="e8454a85-dc11-4fba-aeee-c6b99bce89ef" providerId="ADAL" clId="{79513340-116B-481F-93B9-2C1F4B62A0DF}" dt="2022-10-19T17:23:58.306" v="2943" actId="47"/>
      <pc:docMkLst>
        <pc:docMk/>
      </pc:docMkLst>
      <pc:sldChg chg="del">
        <pc:chgData name="SIMON ACCORSI OPAZO" userId="e8454a85-dc11-4fba-aeee-c6b99bce89ef" providerId="ADAL" clId="{79513340-116B-481F-93B9-2C1F4B62A0DF}" dt="2022-10-18T19:06:30.243" v="718" actId="47"/>
        <pc:sldMkLst>
          <pc:docMk/>
          <pc:sldMk cId="3808972430" sldId="261"/>
        </pc:sldMkLst>
      </pc:sldChg>
      <pc:sldChg chg="del">
        <pc:chgData name="SIMON ACCORSI OPAZO" userId="e8454a85-dc11-4fba-aeee-c6b99bce89ef" providerId="ADAL" clId="{79513340-116B-481F-93B9-2C1F4B62A0DF}" dt="2022-10-19T15:25:28.379" v="1295" actId="47"/>
        <pc:sldMkLst>
          <pc:docMk/>
          <pc:sldMk cId="1385586312" sldId="263"/>
        </pc:sldMkLst>
      </pc:sldChg>
      <pc:sldChg chg="del">
        <pc:chgData name="SIMON ACCORSI OPAZO" userId="e8454a85-dc11-4fba-aeee-c6b99bce89ef" providerId="ADAL" clId="{79513340-116B-481F-93B9-2C1F4B62A0DF}" dt="2022-10-17T12:08:00.586" v="315" actId="47"/>
        <pc:sldMkLst>
          <pc:docMk/>
          <pc:sldMk cId="27445638" sldId="265"/>
        </pc:sldMkLst>
      </pc:sldChg>
      <pc:sldChg chg="addSp delSp modSp mod">
        <pc:chgData name="SIMON ACCORSI OPAZO" userId="e8454a85-dc11-4fba-aeee-c6b99bce89ef" providerId="ADAL" clId="{79513340-116B-481F-93B9-2C1F4B62A0DF}" dt="2022-10-19T17:12:36.085" v="2463" actId="20577"/>
        <pc:sldMkLst>
          <pc:docMk/>
          <pc:sldMk cId="2075884443" sldId="8020"/>
        </pc:sldMkLst>
        <pc:spChg chg="mod">
          <ac:chgData name="SIMON ACCORSI OPAZO" userId="e8454a85-dc11-4fba-aeee-c6b99bce89ef" providerId="ADAL" clId="{79513340-116B-481F-93B9-2C1F4B62A0DF}" dt="2022-10-19T17:12:36.085" v="2463" actId="20577"/>
          <ac:spMkLst>
            <pc:docMk/>
            <pc:sldMk cId="2075884443" sldId="8020"/>
            <ac:spMk id="6" creationId="{34A53F22-894A-4D2C-B940-57A4B853B940}"/>
          </ac:spMkLst>
        </pc:spChg>
        <pc:graphicFrameChg chg="del">
          <ac:chgData name="SIMON ACCORSI OPAZO" userId="e8454a85-dc11-4fba-aeee-c6b99bce89ef" providerId="ADAL" clId="{79513340-116B-481F-93B9-2C1F4B62A0DF}" dt="2022-10-18T19:13:55.316" v="719" actId="478"/>
          <ac:graphicFrameMkLst>
            <pc:docMk/>
            <pc:sldMk cId="2075884443" sldId="8020"/>
            <ac:graphicFrameMk id="7" creationId="{6D31D869-5FEE-49AC-B206-6B13C4638456}"/>
          </ac:graphicFrameMkLst>
        </pc:graphicFrameChg>
        <pc:picChg chg="add mod">
          <ac:chgData name="SIMON ACCORSI OPAZO" userId="e8454a85-dc11-4fba-aeee-c6b99bce89ef" providerId="ADAL" clId="{79513340-116B-481F-93B9-2C1F4B62A0DF}" dt="2022-10-18T19:14:02.910" v="721" actId="1076"/>
          <ac:picMkLst>
            <pc:docMk/>
            <pc:sldMk cId="2075884443" sldId="8020"/>
            <ac:picMk id="10" creationId="{3F8E2A9B-D1C5-B02F-4F66-9B060904A55C}"/>
          </ac:picMkLst>
        </pc:picChg>
      </pc:sldChg>
      <pc:sldChg chg="addSp delSp modSp mod">
        <pc:chgData name="SIMON ACCORSI OPAZO" userId="e8454a85-dc11-4fba-aeee-c6b99bce89ef" providerId="ADAL" clId="{79513340-116B-481F-93B9-2C1F4B62A0DF}" dt="2022-10-19T17:02:05.343" v="2077" actId="20577"/>
        <pc:sldMkLst>
          <pc:docMk/>
          <pc:sldMk cId="4062142300" sldId="8022"/>
        </pc:sldMkLst>
        <pc:spChg chg="mod">
          <ac:chgData name="SIMON ACCORSI OPAZO" userId="e8454a85-dc11-4fba-aeee-c6b99bce89ef" providerId="ADAL" clId="{79513340-116B-481F-93B9-2C1F4B62A0DF}" dt="2022-10-19T16:58:58.828" v="1741" actId="20577"/>
          <ac:spMkLst>
            <pc:docMk/>
            <pc:sldMk cId="4062142300" sldId="8022"/>
            <ac:spMk id="6" creationId="{34A53F22-894A-4D2C-B940-57A4B853B940}"/>
          </ac:spMkLst>
        </pc:spChg>
        <pc:spChg chg="del">
          <ac:chgData name="SIMON ACCORSI OPAZO" userId="e8454a85-dc11-4fba-aeee-c6b99bce89ef" providerId="ADAL" clId="{79513340-116B-481F-93B9-2C1F4B62A0DF}" dt="2022-10-19T16:58:20.465" v="1705" actId="478"/>
          <ac:spMkLst>
            <pc:docMk/>
            <pc:sldMk cId="4062142300" sldId="8022"/>
            <ac:spMk id="7" creationId="{0A39FB6F-97FB-48D0-5DCE-2A0300A6F54D}"/>
          </ac:spMkLst>
        </pc:spChg>
        <pc:spChg chg="add mod">
          <ac:chgData name="SIMON ACCORSI OPAZO" userId="e8454a85-dc11-4fba-aeee-c6b99bce89ef" providerId="ADAL" clId="{79513340-116B-481F-93B9-2C1F4B62A0DF}" dt="2022-10-19T17:02:05.343" v="2077" actId="20577"/>
          <ac:spMkLst>
            <pc:docMk/>
            <pc:sldMk cId="4062142300" sldId="8022"/>
            <ac:spMk id="9" creationId="{0FA64081-2418-C9FC-BBCD-1308E25498F3}"/>
          </ac:spMkLst>
        </pc:spChg>
        <pc:spChg chg="del">
          <ac:chgData name="SIMON ACCORSI OPAZO" userId="e8454a85-dc11-4fba-aeee-c6b99bce89ef" providerId="ADAL" clId="{79513340-116B-481F-93B9-2C1F4B62A0DF}" dt="2022-10-19T16:58:26.727" v="1707" actId="478"/>
          <ac:spMkLst>
            <pc:docMk/>
            <pc:sldMk cId="4062142300" sldId="8022"/>
            <ac:spMk id="11" creationId="{F0613F40-AFEA-428A-AD36-ED17D003140B}"/>
          </ac:spMkLst>
        </pc:spChg>
        <pc:spChg chg="del">
          <ac:chgData name="SIMON ACCORSI OPAZO" userId="e8454a85-dc11-4fba-aeee-c6b99bce89ef" providerId="ADAL" clId="{79513340-116B-481F-93B9-2C1F4B62A0DF}" dt="2022-10-19T16:58:18.323" v="1704" actId="478"/>
          <ac:spMkLst>
            <pc:docMk/>
            <pc:sldMk cId="4062142300" sldId="8022"/>
            <ac:spMk id="13" creationId="{131D7A7C-8A76-4038-9A43-3D3847D5EAC4}"/>
          </ac:spMkLst>
        </pc:spChg>
        <pc:spChg chg="del">
          <ac:chgData name="SIMON ACCORSI OPAZO" userId="e8454a85-dc11-4fba-aeee-c6b99bce89ef" providerId="ADAL" clId="{79513340-116B-481F-93B9-2C1F4B62A0DF}" dt="2022-10-19T16:58:31.584" v="1708" actId="478"/>
          <ac:spMkLst>
            <pc:docMk/>
            <pc:sldMk cId="4062142300" sldId="8022"/>
            <ac:spMk id="14" creationId="{B8BBC6C5-C32C-41FE-8F2D-930FE45B549A}"/>
          </ac:spMkLst>
        </pc:spChg>
        <pc:grpChg chg="del">
          <ac:chgData name="SIMON ACCORSI OPAZO" userId="e8454a85-dc11-4fba-aeee-c6b99bce89ef" providerId="ADAL" clId="{79513340-116B-481F-93B9-2C1F4B62A0DF}" dt="2022-10-19T16:58:24.875" v="1706" actId="478"/>
          <ac:grpSpMkLst>
            <pc:docMk/>
            <pc:sldMk cId="4062142300" sldId="8022"/>
            <ac:grpSpMk id="2" creationId="{84F2C4BC-F3E1-46DA-B349-978747687F6A}"/>
          </ac:grpSpMkLst>
        </pc:grpChg>
        <pc:graphicFrameChg chg="del">
          <ac:chgData name="SIMON ACCORSI OPAZO" userId="e8454a85-dc11-4fba-aeee-c6b99bce89ef" providerId="ADAL" clId="{79513340-116B-481F-93B9-2C1F4B62A0DF}" dt="2022-10-19T16:58:15.948" v="1703" actId="478"/>
          <ac:graphicFrameMkLst>
            <pc:docMk/>
            <pc:sldMk cId="4062142300" sldId="8022"/>
            <ac:graphicFrameMk id="8" creationId="{0E836AAD-087D-449B-99B4-FA83CB209F4E}"/>
          </ac:graphicFrameMkLst>
        </pc:graphicFrameChg>
      </pc:sldChg>
      <pc:sldChg chg="delSp modSp mod">
        <pc:chgData name="SIMON ACCORSI OPAZO" userId="e8454a85-dc11-4fba-aeee-c6b99bce89ef" providerId="ADAL" clId="{79513340-116B-481F-93B9-2C1F4B62A0DF}" dt="2022-10-19T17:23:51.588" v="2942" actId="313"/>
        <pc:sldMkLst>
          <pc:docMk/>
          <pc:sldMk cId="4116152233" sldId="8023"/>
        </pc:sldMkLst>
        <pc:spChg chg="mod">
          <ac:chgData name="SIMON ACCORSI OPAZO" userId="e8454a85-dc11-4fba-aeee-c6b99bce89ef" providerId="ADAL" clId="{79513340-116B-481F-93B9-2C1F4B62A0DF}" dt="2022-10-19T17:15:56.270" v="2616" actId="6549"/>
          <ac:spMkLst>
            <pc:docMk/>
            <pc:sldMk cId="4116152233" sldId="8023"/>
            <ac:spMk id="5" creationId="{41FE8DFE-5A0F-4285-8AC6-441CF263BB4D}"/>
          </ac:spMkLst>
        </pc:spChg>
        <pc:spChg chg="del mod">
          <ac:chgData name="SIMON ACCORSI OPAZO" userId="e8454a85-dc11-4fba-aeee-c6b99bce89ef" providerId="ADAL" clId="{79513340-116B-481F-93B9-2C1F4B62A0DF}" dt="2022-10-19T17:16:07.745" v="2620" actId="478"/>
          <ac:spMkLst>
            <pc:docMk/>
            <pc:sldMk cId="4116152233" sldId="8023"/>
            <ac:spMk id="10" creationId="{6D5FDF6F-8AA3-FAD8-31C6-F4A44F082B4C}"/>
          </ac:spMkLst>
        </pc:spChg>
        <pc:spChg chg="del">
          <ac:chgData name="SIMON ACCORSI OPAZO" userId="e8454a85-dc11-4fba-aeee-c6b99bce89ef" providerId="ADAL" clId="{79513340-116B-481F-93B9-2C1F4B62A0DF}" dt="2022-10-19T17:16:09.714" v="2621" actId="478"/>
          <ac:spMkLst>
            <pc:docMk/>
            <pc:sldMk cId="4116152233" sldId="8023"/>
            <ac:spMk id="11" creationId="{AF2AAAD8-FA94-3371-513B-A554DBDD9043}"/>
          </ac:spMkLst>
        </pc:spChg>
        <pc:spChg chg="mod">
          <ac:chgData name="SIMON ACCORSI OPAZO" userId="e8454a85-dc11-4fba-aeee-c6b99bce89ef" providerId="ADAL" clId="{79513340-116B-481F-93B9-2C1F4B62A0DF}" dt="2022-10-19T17:23:51.588" v="2942" actId="313"/>
          <ac:spMkLst>
            <pc:docMk/>
            <pc:sldMk cId="4116152233" sldId="8023"/>
            <ac:spMk id="12" creationId="{65FB3F16-3252-4700-A5D3-E97817CD09F1}"/>
          </ac:spMkLst>
        </pc:spChg>
        <pc:spChg chg="del">
          <ac:chgData name="SIMON ACCORSI OPAZO" userId="e8454a85-dc11-4fba-aeee-c6b99bce89ef" providerId="ADAL" clId="{79513340-116B-481F-93B9-2C1F4B62A0DF}" dt="2022-10-19T17:16:11.744" v="2622" actId="478"/>
          <ac:spMkLst>
            <pc:docMk/>
            <pc:sldMk cId="4116152233" sldId="8023"/>
            <ac:spMk id="13" creationId="{126A4841-029D-6F55-2C43-AFA70DB134EB}"/>
          </ac:spMkLst>
        </pc:spChg>
        <pc:cxnChg chg="del">
          <ac:chgData name="SIMON ACCORSI OPAZO" userId="e8454a85-dc11-4fba-aeee-c6b99bce89ef" providerId="ADAL" clId="{79513340-116B-481F-93B9-2C1F4B62A0DF}" dt="2022-10-19T17:16:03.319" v="2618" actId="478"/>
          <ac:cxnSpMkLst>
            <pc:docMk/>
            <pc:sldMk cId="4116152233" sldId="8023"/>
            <ac:cxnSpMk id="2" creationId="{228FE8B4-3A5E-0637-B5DC-E659EAC6B7CD}"/>
          </ac:cxnSpMkLst>
        </pc:cxnChg>
        <pc:cxnChg chg="del">
          <ac:chgData name="SIMON ACCORSI OPAZO" userId="e8454a85-dc11-4fba-aeee-c6b99bce89ef" providerId="ADAL" clId="{79513340-116B-481F-93B9-2C1F4B62A0DF}" dt="2022-10-19T17:16:14.315" v="2623" actId="478"/>
          <ac:cxnSpMkLst>
            <pc:docMk/>
            <pc:sldMk cId="4116152233" sldId="8023"/>
            <ac:cxnSpMk id="3" creationId="{F0A671E6-46E7-8429-E0D3-E5EA54113484}"/>
          </ac:cxnSpMkLst>
        </pc:cxnChg>
        <pc:cxnChg chg="del">
          <ac:chgData name="SIMON ACCORSI OPAZO" userId="e8454a85-dc11-4fba-aeee-c6b99bce89ef" providerId="ADAL" clId="{79513340-116B-481F-93B9-2C1F4B62A0DF}" dt="2022-10-19T17:16:01.850" v="2617" actId="478"/>
          <ac:cxnSpMkLst>
            <pc:docMk/>
            <pc:sldMk cId="4116152233" sldId="8023"/>
            <ac:cxnSpMk id="9" creationId="{3F5DB39C-3452-EFF1-0863-2B30F3F00D02}"/>
          </ac:cxnSpMkLst>
        </pc:cxnChg>
      </pc:sldChg>
      <pc:sldChg chg="addSp modSp mod">
        <pc:chgData name="SIMON ACCORSI OPAZO" userId="e8454a85-dc11-4fba-aeee-c6b99bce89ef" providerId="ADAL" clId="{79513340-116B-481F-93B9-2C1F4B62A0DF}" dt="2022-10-18T18:48:58.232" v="711" actId="6549"/>
        <pc:sldMkLst>
          <pc:docMk/>
          <pc:sldMk cId="1001435525" sldId="8030"/>
        </pc:sldMkLst>
        <pc:spChg chg="mod">
          <ac:chgData name="SIMON ACCORSI OPAZO" userId="e8454a85-dc11-4fba-aeee-c6b99bce89ef" providerId="ADAL" clId="{79513340-116B-481F-93B9-2C1F4B62A0DF}" dt="2022-10-17T12:06:30.197" v="236" actId="1076"/>
          <ac:spMkLst>
            <pc:docMk/>
            <pc:sldMk cId="1001435525" sldId="8030"/>
            <ac:spMk id="3" creationId="{00A18876-7630-4878-9E98-5BB8D9FF093F}"/>
          </ac:spMkLst>
        </pc:spChg>
        <pc:spChg chg="add mod">
          <ac:chgData name="SIMON ACCORSI OPAZO" userId="e8454a85-dc11-4fba-aeee-c6b99bce89ef" providerId="ADAL" clId="{79513340-116B-481F-93B9-2C1F4B62A0DF}" dt="2022-10-18T18:48:45.059" v="692" actId="20577"/>
          <ac:spMkLst>
            <pc:docMk/>
            <pc:sldMk cId="1001435525" sldId="8030"/>
            <ac:spMk id="4" creationId="{E61B7BDB-54C9-8B40-DF18-8DD7EE7281B8}"/>
          </ac:spMkLst>
        </pc:spChg>
        <pc:spChg chg="mod">
          <ac:chgData name="SIMON ACCORSI OPAZO" userId="e8454a85-dc11-4fba-aeee-c6b99bce89ef" providerId="ADAL" clId="{79513340-116B-481F-93B9-2C1F4B62A0DF}" dt="2022-10-18T18:48:31.267" v="691" actId="6549"/>
          <ac:spMkLst>
            <pc:docMk/>
            <pc:sldMk cId="1001435525" sldId="8030"/>
            <ac:spMk id="10" creationId="{CA498894-541D-4895-BC5A-D8F3004B4617}"/>
          </ac:spMkLst>
        </pc:spChg>
        <pc:spChg chg="mod">
          <ac:chgData name="SIMON ACCORSI OPAZO" userId="e8454a85-dc11-4fba-aeee-c6b99bce89ef" providerId="ADAL" clId="{79513340-116B-481F-93B9-2C1F4B62A0DF}" dt="2022-10-18T18:48:49.340" v="698" actId="20577"/>
          <ac:spMkLst>
            <pc:docMk/>
            <pc:sldMk cId="1001435525" sldId="8030"/>
            <ac:spMk id="15" creationId="{3DDA2F01-02A6-4C64-8FA1-E7712D895CB6}"/>
          </ac:spMkLst>
        </pc:spChg>
        <pc:spChg chg="mod">
          <ac:chgData name="SIMON ACCORSI OPAZO" userId="e8454a85-dc11-4fba-aeee-c6b99bce89ef" providerId="ADAL" clId="{79513340-116B-481F-93B9-2C1F4B62A0DF}" dt="2022-10-18T18:48:58.232" v="711" actId="6549"/>
          <ac:spMkLst>
            <pc:docMk/>
            <pc:sldMk cId="1001435525" sldId="8030"/>
            <ac:spMk id="17" creationId="{BCCE9C87-6A82-41CC-B783-840C57F8AB92}"/>
          </ac:spMkLst>
        </pc:spChg>
        <pc:grpChg chg="mod">
          <ac:chgData name="SIMON ACCORSI OPAZO" userId="e8454a85-dc11-4fba-aeee-c6b99bce89ef" providerId="ADAL" clId="{79513340-116B-481F-93B9-2C1F4B62A0DF}" dt="2022-10-17T12:06:34.408" v="237" actId="1076"/>
          <ac:grpSpMkLst>
            <pc:docMk/>
            <pc:sldMk cId="1001435525" sldId="8030"/>
            <ac:grpSpMk id="8" creationId="{C49556D2-6DED-475C-9207-AD2AD36F819C}"/>
          </ac:grpSpMkLst>
        </pc:grpChg>
        <pc:grpChg chg="mod">
          <ac:chgData name="SIMON ACCORSI OPAZO" userId="e8454a85-dc11-4fba-aeee-c6b99bce89ef" providerId="ADAL" clId="{79513340-116B-481F-93B9-2C1F4B62A0DF}" dt="2022-10-17T12:06:56.490" v="246" actId="1076"/>
          <ac:grpSpMkLst>
            <pc:docMk/>
            <pc:sldMk cId="1001435525" sldId="8030"/>
            <ac:grpSpMk id="23" creationId="{2FAC59CA-2490-4B48-A071-DCFBC8523D78}"/>
          </ac:grpSpMkLst>
        </pc:grpChg>
        <pc:picChg chg="mod">
          <ac:chgData name="SIMON ACCORSI OPAZO" userId="e8454a85-dc11-4fba-aeee-c6b99bce89ef" providerId="ADAL" clId="{79513340-116B-481F-93B9-2C1F4B62A0DF}" dt="2022-10-17T12:06:54.819" v="244" actId="1076"/>
          <ac:picMkLst>
            <pc:docMk/>
            <pc:sldMk cId="1001435525" sldId="8030"/>
            <ac:picMk id="12" creationId="{9F8CB8BE-131A-47C5-B984-FE8A3F575D41}"/>
          </ac:picMkLst>
        </pc:picChg>
      </pc:sldChg>
      <pc:sldChg chg="modSp mod">
        <pc:chgData name="SIMON ACCORSI OPAZO" userId="e8454a85-dc11-4fba-aeee-c6b99bce89ef" providerId="ADAL" clId="{79513340-116B-481F-93B9-2C1F4B62A0DF}" dt="2022-10-17T00:42:11.063" v="1" actId="20577"/>
        <pc:sldMkLst>
          <pc:docMk/>
          <pc:sldMk cId="2466525307" sldId="8032"/>
        </pc:sldMkLst>
        <pc:spChg chg="mod">
          <ac:chgData name="SIMON ACCORSI OPAZO" userId="e8454a85-dc11-4fba-aeee-c6b99bce89ef" providerId="ADAL" clId="{79513340-116B-481F-93B9-2C1F4B62A0DF}" dt="2022-10-17T00:42:11.063" v="1" actId="20577"/>
          <ac:spMkLst>
            <pc:docMk/>
            <pc:sldMk cId="2466525307" sldId="8032"/>
            <ac:spMk id="5" creationId="{3808C4CB-8546-4F3D-A0DF-0F675F9CF362}"/>
          </ac:spMkLst>
        </pc:spChg>
      </pc:sldChg>
      <pc:sldChg chg="modSp mod">
        <pc:chgData name="SIMON ACCORSI OPAZO" userId="e8454a85-dc11-4fba-aeee-c6b99bce89ef" providerId="ADAL" clId="{79513340-116B-481F-93B9-2C1F4B62A0DF}" dt="2022-10-19T17:04:51.340" v="2172" actId="20577"/>
        <pc:sldMkLst>
          <pc:docMk/>
          <pc:sldMk cId="2847829678" sldId="8033"/>
        </pc:sldMkLst>
        <pc:spChg chg="mod">
          <ac:chgData name="SIMON ACCORSI OPAZO" userId="e8454a85-dc11-4fba-aeee-c6b99bce89ef" providerId="ADAL" clId="{79513340-116B-481F-93B9-2C1F4B62A0DF}" dt="2022-10-19T17:04:51.340" v="2172" actId="20577"/>
          <ac:spMkLst>
            <pc:docMk/>
            <pc:sldMk cId="2847829678" sldId="8033"/>
            <ac:spMk id="10" creationId="{D9C5574C-C215-40B3-ACDE-E145E829E031}"/>
          </ac:spMkLst>
        </pc:spChg>
        <pc:spChg chg="mod">
          <ac:chgData name="SIMON ACCORSI OPAZO" userId="e8454a85-dc11-4fba-aeee-c6b99bce89ef" providerId="ADAL" clId="{79513340-116B-481F-93B9-2C1F4B62A0DF}" dt="2022-10-19T17:02:29.012" v="2079" actId="20577"/>
          <ac:spMkLst>
            <pc:docMk/>
            <pc:sldMk cId="2847829678" sldId="8033"/>
            <ac:spMk id="14" creationId="{CB2FA983-5C99-40F5-B8E3-17C48AEC203A}"/>
          </ac:spMkLst>
        </pc:spChg>
      </pc:sldChg>
      <pc:sldChg chg="del">
        <pc:chgData name="SIMON ACCORSI OPAZO" userId="e8454a85-dc11-4fba-aeee-c6b99bce89ef" providerId="ADAL" clId="{79513340-116B-481F-93B9-2C1F4B62A0DF}" dt="2022-10-19T17:23:58.306" v="2943" actId="47"/>
        <pc:sldMkLst>
          <pc:docMk/>
          <pc:sldMk cId="3255674671" sldId="8034"/>
        </pc:sldMkLst>
      </pc:sldChg>
      <pc:sldChg chg="del">
        <pc:chgData name="SIMON ACCORSI OPAZO" userId="e8454a85-dc11-4fba-aeee-c6b99bce89ef" providerId="ADAL" clId="{79513340-116B-481F-93B9-2C1F4B62A0DF}" dt="2022-10-19T17:05:59.264" v="2173" actId="47"/>
        <pc:sldMkLst>
          <pc:docMk/>
          <pc:sldMk cId="1620986682" sldId="8036"/>
        </pc:sldMkLst>
      </pc:sldChg>
      <pc:sldChg chg="addSp delSp modSp mod">
        <pc:chgData name="SIMON ACCORSI OPAZO" userId="e8454a85-dc11-4fba-aeee-c6b99bce89ef" providerId="ADAL" clId="{79513340-116B-481F-93B9-2C1F4B62A0DF}" dt="2022-10-19T16:57:52.944" v="1636" actId="6549"/>
        <pc:sldMkLst>
          <pc:docMk/>
          <pc:sldMk cId="751893663" sldId="8040"/>
        </pc:sldMkLst>
        <pc:spChg chg="mod">
          <ac:chgData name="SIMON ACCORSI OPAZO" userId="e8454a85-dc11-4fba-aeee-c6b99bce89ef" providerId="ADAL" clId="{79513340-116B-481F-93B9-2C1F4B62A0DF}" dt="2022-10-19T16:57:52.944" v="1636" actId="6549"/>
          <ac:spMkLst>
            <pc:docMk/>
            <pc:sldMk cId="751893663" sldId="8040"/>
            <ac:spMk id="6" creationId="{34A53F22-894A-4D2C-B940-57A4B853B940}"/>
          </ac:spMkLst>
        </pc:spChg>
        <pc:graphicFrameChg chg="add mod">
          <ac:chgData name="SIMON ACCORSI OPAZO" userId="e8454a85-dc11-4fba-aeee-c6b99bce89ef" providerId="ADAL" clId="{79513340-116B-481F-93B9-2C1F4B62A0DF}" dt="2022-10-18T19:21:13.559" v="837" actId="1076"/>
          <ac:graphicFrameMkLst>
            <pc:docMk/>
            <pc:sldMk cId="751893663" sldId="8040"/>
            <ac:graphicFrameMk id="7" creationId="{CEDF098E-27CB-43C2-84FD-F5DFB13B66ED}"/>
          </ac:graphicFrameMkLst>
        </pc:graphicFrameChg>
        <pc:graphicFrameChg chg="del">
          <ac:chgData name="SIMON ACCORSI OPAZO" userId="e8454a85-dc11-4fba-aeee-c6b99bce89ef" providerId="ADAL" clId="{79513340-116B-481F-93B9-2C1F4B62A0DF}" dt="2022-10-18T19:20:43.161" v="831" actId="478"/>
          <ac:graphicFrameMkLst>
            <pc:docMk/>
            <pc:sldMk cId="751893663" sldId="8040"/>
            <ac:graphicFrameMk id="10" creationId="{8B24D482-8E28-1C4A-CA00-508DB4860B5C}"/>
          </ac:graphicFrameMkLst>
        </pc:graphicFrameChg>
      </pc:sldChg>
      <pc:sldChg chg="del">
        <pc:chgData name="SIMON ACCORSI OPAZO" userId="e8454a85-dc11-4fba-aeee-c6b99bce89ef" providerId="ADAL" clId="{79513340-116B-481F-93B9-2C1F4B62A0DF}" dt="2022-10-18T19:25:36.170" v="838" actId="47"/>
        <pc:sldMkLst>
          <pc:docMk/>
          <pc:sldMk cId="3445153315" sldId="8041"/>
        </pc:sldMkLst>
      </pc:sldChg>
      <pc:sldChg chg="del">
        <pc:chgData name="SIMON ACCORSI OPAZO" userId="e8454a85-dc11-4fba-aeee-c6b99bce89ef" providerId="ADAL" clId="{79513340-116B-481F-93B9-2C1F4B62A0DF}" dt="2022-10-19T15:13:22.440" v="970" actId="47"/>
        <pc:sldMkLst>
          <pc:docMk/>
          <pc:sldMk cId="1871949419" sldId="8042"/>
        </pc:sldMkLst>
      </pc:sldChg>
      <pc:sldChg chg="del">
        <pc:chgData name="SIMON ACCORSI OPAZO" userId="e8454a85-dc11-4fba-aeee-c6b99bce89ef" providerId="ADAL" clId="{79513340-116B-481F-93B9-2C1F4B62A0DF}" dt="2022-10-18T19:06:24.622" v="716" actId="47"/>
        <pc:sldMkLst>
          <pc:docMk/>
          <pc:sldMk cId="1810000357" sldId="8043"/>
        </pc:sldMkLst>
      </pc:sldChg>
      <pc:sldChg chg="del">
        <pc:chgData name="SIMON ACCORSI OPAZO" userId="e8454a85-dc11-4fba-aeee-c6b99bce89ef" providerId="ADAL" clId="{79513340-116B-481F-93B9-2C1F4B62A0DF}" dt="2022-10-18T19:06:28.916" v="717" actId="47"/>
        <pc:sldMkLst>
          <pc:docMk/>
          <pc:sldMk cId="4272617564" sldId="8044"/>
        </pc:sldMkLst>
      </pc:sldChg>
      <pc:sldChg chg="del">
        <pc:chgData name="SIMON ACCORSI OPAZO" userId="e8454a85-dc11-4fba-aeee-c6b99bce89ef" providerId="ADAL" clId="{79513340-116B-481F-93B9-2C1F4B62A0DF}" dt="2022-10-19T17:06:03.035" v="2174" actId="47"/>
        <pc:sldMkLst>
          <pc:docMk/>
          <pc:sldMk cId="3771722548" sldId="8049"/>
        </pc:sldMkLst>
      </pc:sldChg>
      <pc:sldChg chg="addSp delSp modSp add mod">
        <pc:chgData name="SIMON ACCORSI OPAZO" userId="e8454a85-dc11-4fba-aeee-c6b99bce89ef" providerId="ADAL" clId="{79513340-116B-481F-93B9-2C1F4B62A0DF}" dt="2022-10-19T15:23:02.143" v="1294" actId="14100"/>
        <pc:sldMkLst>
          <pc:docMk/>
          <pc:sldMk cId="3364406681" sldId="8050"/>
        </pc:sldMkLst>
        <pc:spChg chg="mod">
          <ac:chgData name="SIMON ACCORSI OPAZO" userId="e8454a85-dc11-4fba-aeee-c6b99bce89ef" providerId="ADAL" clId="{79513340-116B-481F-93B9-2C1F4B62A0DF}" dt="2022-10-19T15:23:02.143" v="1294" actId="14100"/>
          <ac:spMkLst>
            <pc:docMk/>
            <pc:sldMk cId="3364406681" sldId="8050"/>
            <ac:spMk id="5" creationId="{3808C4CB-8546-4F3D-A0DF-0F675F9CF362}"/>
          </ac:spMkLst>
        </pc:spChg>
        <pc:grpChg chg="mod">
          <ac:chgData name="SIMON ACCORSI OPAZO" userId="e8454a85-dc11-4fba-aeee-c6b99bce89ef" providerId="ADAL" clId="{79513340-116B-481F-93B9-2C1F4B62A0DF}" dt="2022-10-18T18:52:27.527" v="713" actId="1076"/>
          <ac:grpSpMkLst>
            <pc:docMk/>
            <pc:sldMk cId="3364406681" sldId="8050"/>
            <ac:grpSpMk id="6" creationId="{EABCF27F-7354-4FC4-AE68-ED94728AEED4}"/>
          </ac:grpSpMkLst>
        </pc:grpChg>
        <pc:graphicFrameChg chg="del">
          <ac:chgData name="SIMON ACCORSI OPAZO" userId="e8454a85-dc11-4fba-aeee-c6b99bce89ef" providerId="ADAL" clId="{79513340-116B-481F-93B9-2C1F4B62A0DF}" dt="2022-10-17T00:42:33.295" v="3" actId="478"/>
          <ac:graphicFrameMkLst>
            <pc:docMk/>
            <pc:sldMk cId="3364406681" sldId="8050"/>
            <ac:graphicFrameMk id="11" creationId="{D54121D9-8273-9691-1B2B-71D3C0FACE1F}"/>
          </ac:graphicFrameMkLst>
        </pc:graphicFrameChg>
        <pc:picChg chg="add mod">
          <ac:chgData name="SIMON ACCORSI OPAZO" userId="e8454a85-dc11-4fba-aeee-c6b99bce89ef" providerId="ADAL" clId="{79513340-116B-481F-93B9-2C1F4B62A0DF}" dt="2022-10-17T00:43:00.230" v="6" actId="1076"/>
          <ac:picMkLst>
            <pc:docMk/>
            <pc:sldMk cId="3364406681" sldId="8050"/>
            <ac:picMk id="3" creationId="{FAA6F1FC-6FBE-E63F-9896-5B9CE968604C}"/>
          </ac:picMkLst>
        </pc:picChg>
        <pc:picChg chg="add mod">
          <ac:chgData name="SIMON ACCORSI OPAZO" userId="e8454a85-dc11-4fba-aeee-c6b99bce89ef" providerId="ADAL" clId="{79513340-116B-481F-93B9-2C1F4B62A0DF}" dt="2022-10-18T18:52:35.020" v="715" actId="1076"/>
          <ac:picMkLst>
            <pc:docMk/>
            <pc:sldMk cId="3364406681" sldId="8050"/>
            <ac:picMk id="12" creationId="{DABBD4D6-4DDE-774A-DC5D-520338897240}"/>
          </ac:picMkLst>
        </pc:picChg>
      </pc:sldChg>
      <pc:sldChg chg="addSp delSp modSp add mod">
        <pc:chgData name="SIMON ACCORSI OPAZO" userId="e8454a85-dc11-4fba-aeee-c6b99bce89ef" providerId="ADAL" clId="{79513340-116B-481F-93B9-2C1F4B62A0DF}" dt="2022-10-17T00:55:17.846" v="119" actId="1076"/>
        <pc:sldMkLst>
          <pc:docMk/>
          <pc:sldMk cId="2667122095" sldId="8051"/>
        </pc:sldMkLst>
        <pc:spChg chg="mod">
          <ac:chgData name="SIMON ACCORSI OPAZO" userId="e8454a85-dc11-4fba-aeee-c6b99bce89ef" providerId="ADAL" clId="{79513340-116B-481F-93B9-2C1F4B62A0DF}" dt="2022-10-17T00:54:53.231" v="110" actId="6549"/>
          <ac:spMkLst>
            <pc:docMk/>
            <pc:sldMk cId="2667122095" sldId="8051"/>
            <ac:spMk id="5" creationId="{3808C4CB-8546-4F3D-A0DF-0F675F9CF362}"/>
          </ac:spMkLst>
        </pc:spChg>
        <pc:picChg chg="del">
          <ac:chgData name="SIMON ACCORSI OPAZO" userId="e8454a85-dc11-4fba-aeee-c6b99bce89ef" providerId="ADAL" clId="{79513340-116B-481F-93B9-2C1F4B62A0DF}" dt="2022-10-17T00:54:22.529" v="11" actId="478"/>
          <ac:picMkLst>
            <pc:docMk/>
            <pc:sldMk cId="2667122095" sldId="8051"/>
            <ac:picMk id="3" creationId="{FAA6F1FC-6FBE-E63F-9896-5B9CE968604C}"/>
          </ac:picMkLst>
        </pc:picChg>
        <pc:picChg chg="add mod">
          <ac:chgData name="SIMON ACCORSI OPAZO" userId="e8454a85-dc11-4fba-aeee-c6b99bce89ef" providerId="ADAL" clId="{79513340-116B-481F-93B9-2C1F4B62A0DF}" dt="2022-10-17T00:55:17.846" v="119" actId="1076"/>
          <ac:picMkLst>
            <pc:docMk/>
            <pc:sldMk cId="2667122095" sldId="8051"/>
            <ac:picMk id="4" creationId="{74CAD612-3CDF-22BD-AE49-5350070EAF38}"/>
          </ac:picMkLst>
        </pc:picChg>
        <pc:picChg chg="del">
          <ac:chgData name="SIMON ACCORSI OPAZO" userId="e8454a85-dc11-4fba-aeee-c6b99bce89ef" providerId="ADAL" clId="{79513340-116B-481F-93B9-2C1F4B62A0DF}" dt="2022-10-17T00:54:23.811" v="12" actId="478"/>
          <ac:picMkLst>
            <pc:docMk/>
            <pc:sldMk cId="2667122095" sldId="8051"/>
            <ac:picMk id="12" creationId="{DABBD4D6-4DDE-774A-DC5D-520338897240}"/>
          </ac:picMkLst>
        </pc:picChg>
      </pc:sldChg>
      <pc:sldChg chg="modSp mod">
        <pc:chgData name="SIMON ACCORSI OPAZO" userId="e8454a85-dc11-4fba-aeee-c6b99bce89ef" providerId="ADAL" clId="{79513340-116B-481F-93B9-2C1F4B62A0DF}" dt="2022-10-19T17:07:26.825" v="2199" actId="20577"/>
        <pc:sldMkLst>
          <pc:docMk/>
          <pc:sldMk cId="1320954435" sldId="8052"/>
        </pc:sldMkLst>
        <pc:spChg chg="mod">
          <ac:chgData name="SIMON ACCORSI OPAZO" userId="e8454a85-dc11-4fba-aeee-c6b99bce89ef" providerId="ADAL" clId="{79513340-116B-481F-93B9-2C1F4B62A0DF}" dt="2022-10-19T17:07:26.825" v="2199" actId="20577"/>
          <ac:spMkLst>
            <pc:docMk/>
            <pc:sldMk cId="1320954435" sldId="8052"/>
            <ac:spMk id="12" creationId="{65FB3F16-3252-4700-A5D3-E97817CD09F1}"/>
          </ac:spMkLst>
        </pc:spChg>
      </pc:sldChg>
      <pc:sldChg chg="addSp delSp modSp add mod ord">
        <pc:chgData name="SIMON ACCORSI OPAZO" userId="e8454a85-dc11-4fba-aeee-c6b99bce89ef" providerId="ADAL" clId="{79513340-116B-481F-93B9-2C1F4B62A0DF}" dt="2022-10-17T12:38:43.924" v="567" actId="1076"/>
        <pc:sldMkLst>
          <pc:docMk/>
          <pc:sldMk cId="568778847" sldId="8053"/>
        </pc:sldMkLst>
        <pc:spChg chg="mod">
          <ac:chgData name="SIMON ACCORSI OPAZO" userId="e8454a85-dc11-4fba-aeee-c6b99bce89ef" providerId="ADAL" clId="{79513340-116B-481F-93B9-2C1F4B62A0DF}" dt="2022-10-17T12:37:14.009" v="561" actId="20577"/>
          <ac:spMkLst>
            <pc:docMk/>
            <pc:sldMk cId="568778847" sldId="8053"/>
            <ac:spMk id="5" creationId="{3808C4CB-8546-4F3D-A0DF-0F675F9CF362}"/>
          </ac:spMkLst>
        </pc:spChg>
        <pc:graphicFrameChg chg="del">
          <ac:chgData name="SIMON ACCORSI OPAZO" userId="e8454a85-dc11-4fba-aeee-c6b99bce89ef" providerId="ADAL" clId="{79513340-116B-481F-93B9-2C1F4B62A0DF}" dt="2022-10-17T12:36:48.402" v="490" actId="478"/>
          <ac:graphicFrameMkLst>
            <pc:docMk/>
            <pc:sldMk cId="568778847" sldId="8053"/>
            <ac:graphicFrameMk id="11" creationId="{D54121D9-8273-9691-1B2B-71D3C0FACE1F}"/>
          </ac:graphicFrameMkLst>
        </pc:graphicFrameChg>
        <pc:picChg chg="add mod">
          <ac:chgData name="SIMON ACCORSI OPAZO" userId="e8454a85-dc11-4fba-aeee-c6b99bce89ef" providerId="ADAL" clId="{79513340-116B-481F-93B9-2C1F4B62A0DF}" dt="2022-10-17T12:38:43.924" v="567" actId="1076"/>
          <ac:picMkLst>
            <pc:docMk/>
            <pc:sldMk cId="568778847" sldId="8053"/>
            <ac:picMk id="3" creationId="{25A98C86-CFC3-399E-6984-6B8FDCE79F16}"/>
          </ac:picMkLst>
        </pc:picChg>
      </pc:sldChg>
      <pc:sldChg chg="modSp add mod ord">
        <pc:chgData name="SIMON ACCORSI OPAZO" userId="e8454a85-dc11-4fba-aeee-c6b99bce89ef" providerId="ADAL" clId="{79513340-116B-481F-93B9-2C1F4B62A0DF}" dt="2022-10-19T17:15:05.415" v="2579"/>
        <pc:sldMkLst>
          <pc:docMk/>
          <pc:sldMk cId="2417855866" sldId="8054"/>
        </pc:sldMkLst>
        <pc:spChg chg="mod">
          <ac:chgData name="SIMON ACCORSI OPAZO" userId="e8454a85-dc11-4fba-aeee-c6b99bce89ef" providerId="ADAL" clId="{79513340-116B-481F-93B9-2C1F4B62A0DF}" dt="2022-10-19T17:14:45.022" v="2577" actId="114"/>
          <ac:spMkLst>
            <pc:docMk/>
            <pc:sldMk cId="2417855866" sldId="8054"/>
            <ac:spMk id="10" creationId="{D9C5574C-C215-40B3-ACDE-E145E829E031}"/>
          </ac:spMkLst>
        </pc:spChg>
        <pc:spChg chg="mod">
          <ac:chgData name="SIMON ACCORSI OPAZO" userId="e8454a85-dc11-4fba-aeee-c6b99bce89ef" providerId="ADAL" clId="{79513340-116B-481F-93B9-2C1F4B62A0DF}" dt="2022-10-19T17:13:54.792" v="2540" actId="6549"/>
          <ac:spMkLst>
            <pc:docMk/>
            <pc:sldMk cId="2417855866" sldId="8054"/>
            <ac:spMk id="14" creationId="{CB2FA983-5C99-40F5-B8E3-17C48AEC203A}"/>
          </ac:spMkLst>
        </pc:spChg>
      </pc:sldChg>
      <pc:sldChg chg="addSp delSp modSp add mod">
        <pc:chgData name="SIMON ACCORSI OPAZO" userId="e8454a85-dc11-4fba-aeee-c6b99bce89ef" providerId="ADAL" clId="{79513340-116B-481F-93B9-2C1F4B62A0DF}" dt="2022-10-19T11:50:55.346" v="967" actId="6549"/>
        <pc:sldMkLst>
          <pc:docMk/>
          <pc:sldMk cId="4205008849" sldId="8055"/>
        </pc:sldMkLst>
        <pc:spChg chg="mod">
          <ac:chgData name="SIMON ACCORSI OPAZO" userId="e8454a85-dc11-4fba-aeee-c6b99bce89ef" providerId="ADAL" clId="{79513340-116B-481F-93B9-2C1F4B62A0DF}" dt="2022-10-19T11:50:55.346" v="967" actId="6549"/>
          <ac:spMkLst>
            <pc:docMk/>
            <pc:sldMk cId="4205008849" sldId="8055"/>
            <ac:spMk id="6" creationId="{34A53F22-894A-4D2C-B940-57A4B853B940}"/>
          </ac:spMkLst>
        </pc:spChg>
        <pc:picChg chg="add mod">
          <ac:chgData name="SIMON ACCORSI OPAZO" userId="e8454a85-dc11-4fba-aeee-c6b99bce89ef" providerId="ADAL" clId="{79513340-116B-481F-93B9-2C1F4B62A0DF}" dt="2022-10-19T11:50:22.848" v="898" actId="14100"/>
          <ac:picMkLst>
            <pc:docMk/>
            <pc:sldMk cId="4205008849" sldId="8055"/>
            <ac:picMk id="9" creationId="{7735D492-49A9-406A-0533-C58F5E7574A5}"/>
          </ac:picMkLst>
        </pc:picChg>
        <pc:picChg chg="del">
          <ac:chgData name="SIMON ACCORSI OPAZO" userId="e8454a85-dc11-4fba-aeee-c6b99bce89ef" providerId="ADAL" clId="{79513340-116B-481F-93B9-2C1F4B62A0DF}" dt="2022-10-19T11:50:15.578" v="896" actId="478"/>
          <ac:picMkLst>
            <pc:docMk/>
            <pc:sldMk cId="4205008849" sldId="8055"/>
            <ac:picMk id="10" creationId="{3F8E2A9B-D1C5-B02F-4F66-9B060904A55C}"/>
          </ac:picMkLst>
        </pc:picChg>
      </pc:sldChg>
      <pc:sldChg chg="modSp add mod">
        <pc:chgData name="SIMON ACCORSI OPAZO" userId="e8454a85-dc11-4fba-aeee-c6b99bce89ef" providerId="ADAL" clId="{79513340-116B-481F-93B9-2C1F4B62A0DF}" dt="2022-10-19T16:44:24.404" v="1557" actId="20577"/>
        <pc:sldMkLst>
          <pc:docMk/>
          <pc:sldMk cId="2835724816" sldId="8056"/>
        </pc:sldMkLst>
        <pc:spChg chg="mod">
          <ac:chgData name="SIMON ACCORSI OPAZO" userId="e8454a85-dc11-4fba-aeee-c6b99bce89ef" providerId="ADAL" clId="{79513340-116B-481F-93B9-2C1F4B62A0DF}" dt="2022-10-19T16:44:24.404" v="1557" actId="20577"/>
          <ac:spMkLst>
            <pc:docMk/>
            <pc:sldMk cId="2835724816" sldId="8056"/>
            <ac:spMk id="10" creationId="{D9C5574C-C215-40B3-ACDE-E145E829E031}"/>
          </ac:spMkLst>
        </pc:spChg>
        <pc:spChg chg="mod">
          <ac:chgData name="SIMON ACCORSI OPAZO" userId="e8454a85-dc11-4fba-aeee-c6b99bce89ef" providerId="ADAL" clId="{79513340-116B-481F-93B9-2C1F4B62A0DF}" dt="2022-10-19T15:16:35.439" v="1034" actId="6549"/>
          <ac:spMkLst>
            <pc:docMk/>
            <pc:sldMk cId="2835724816" sldId="8056"/>
            <ac:spMk id="14" creationId="{CB2FA983-5C99-40F5-B8E3-17C48AEC203A}"/>
          </ac:spMkLst>
        </pc:spChg>
      </pc:sldChg>
      <pc:sldChg chg="addSp delSp modSp add mod ord">
        <pc:chgData name="SIMON ACCORSI OPAZO" userId="e8454a85-dc11-4fba-aeee-c6b99bce89ef" providerId="ADAL" clId="{79513340-116B-481F-93B9-2C1F4B62A0DF}" dt="2022-10-19T16:39:35.301" v="1380" actId="20577"/>
        <pc:sldMkLst>
          <pc:docMk/>
          <pc:sldMk cId="2885437418" sldId="8057"/>
        </pc:sldMkLst>
        <pc:spChg chg="mod">
          <ac:chgData name="SIMON ACCORSI OPAZO" userId="e8454a85-dc11-4fba-aeee-c6b99bce89ef" providerId="ADAL" clId="{79513340-116B-481F-93B9-2C1F4B62A0DF}" dt="2022-10-19T16:39:35.301" v="1380" actId="20577"/>
          <ac:spMkLst>
            <pc:docMk/>
            <pc:sldMk cId="2885437418" sldId="8057"/>
            <ac:spMk id="5" creationId="{3808C4CB-8546-4F3D-A0DF-0F675F9CF362}"/>
          </ac:spMkLst>
        </pc:spChg>
        <pc:graphicFrameChg chg="del">
          <ac:chgData name="SIMON ACCORSI OPAZO" userId="e8454a85-dc11-4fba-aeee-c6b99bce89ef" providerId="ADAL" clId="{79513340-116B-481F-93B9-2C1F4B62A0DF}" dt="2022-10-19T15:32:28.084" v="1353" actId="478"/>
          <ac:graphicFrameMkLst>
            <pc:docMk/>
            <pc:sldMk cId="2885437418" sldId="8057"/>
            <ac:graphicFrameMk id="13" creationId="{6800D808-AC54-A3B0-9534-AF545B448849}"/>
          </ac:graphicFrameMkLst>
        </pc:graphicFrameChg>
        <pc:picChg chg="add del">
          <ac:chgData name="SIMON ACCORSI OPAZO" userId="e8454a85-dc11-4fba-aeee-c6b99bce89ef" providerId="ADAL" clId="{79513340-116B-481F-93B9-2C1F4B62A0DF}" dt="2022-10-19T15:33:57.073" v="1355" actId="478"/>
          <ac:picMkLst>
            <pc:docMk/>
            <pc:sldMk cId="2885437418" sldId="8057"/>
            <ac:picMk id="3" creationId="{7A328B95-C961-4FD5-BF9B-F5646DA38456}"/>
          </ac:picMkLst>
        </pc:picChg>
        <pc:picChg chg="add mod">
          <ac:chgData name="SIMON ACCORSI OPAZO" userId="e8454a85-dc11-4fba-aeee-c6b99bce89ef" providerId="ADAL" clId="{79513340-116B-481F-93B9-2C1F4B62A0DF}" dt="2022-10-19T15:34:35.007" v="1360" actId="1076"/>
          <ac:picMkLst>
            <pc:docMk/>
            <pc:sldMk cId="2885437418" sldId="8057"/>
            <ac:picMk id="11" creationId="{42D7BF01-7404-0DB2-171D-3BE7E39D9CD0}"/>
          </ac:picMkLst>
        </pc:picChg>
      </pc:sldChg>
      <pc:sldChg chg="add del">
        <pc:chgData name="SIMON ACCORSI OPAZO" userId="e8454a85-dc11-4fba-aeee-c6b99bce89ef" providerId="ADAL" clId="{79513340-116B-481F-93B9-2C1F4B62A0DF}" dt="2022-10-19T16:39:39.064" v="1381" actId="47"/>
        <pc:sldMkLst>
          <pc:docMk/>
          <pc:sldMk cId="1730919426" sldId="8058"/>
        </pc:sldMkLst>
      </pc:sldChg>
      <pc:sldChg chg="delSp modSp mod">
        <pc:chgData name="SIMON ACCORSI OPAZO" userId="e8454a85-dc11-4fba-aeee-c6b99bce89ef" providerId="ADAL" clId="{79513340-116B-481F-93B9-2C1F4B62A0DF}" dt="2022-10-19T17:11:36.715" v="2462" actId="20577"/>
        <pc:sldMkLst>
          <pc:docMk/>
          <pc:sldMk cId="2857037959" sldId="8058"/>
        </pc:sldMkLst>
        <pc:spChg chg="mod">
          <ac:chgData name="SIMON ACCORSI OPAZO" userId="e8454a85-dc11-4fba-aeee-c6b99bce89ef" providerId="ADAL" clId="{79513340-116B-481F-93B9-2C1F4B62A0DF}" dt="2022-10-19T17:08:51.445" v="2218" actId="6549"/>
          <ac:spMkLst>
            <pc:docMk/>
            <pc:sldMk cId="2857037959" sldId="8058"/>
            <ac:spMk id="6" creationId="{34A53F22-894A-4D2C-B940-57A4B853B940}"/>
          </ac:spMkLst>
        </pc:spChg>
        <pc:spChg chg="mod">
          <ac:chgData name="SIMON ACCORSI OPAZO" userId="e8454a85-dc11-4fba-aeee-c6b99bce89ef" providerId="ADAL" clId="{79513340-116B-481F-93B9-2C1F4B62A0DF}" dt="2022-10-19T17:11:36.715" v="2462" actId="20577"/>
          <ac:spMkLst>
            <pc:docMk/>
            <pc:sldMk cId="2857037959" sldId="8058"/>
            <ac:spMk id="9" creationId="{0FA64081-2418-C9FC-BBCD-1308E25498F3}"/>
          </ac:spMkLst>
        </pc:spChg>
        <pc:spChg chg="del">
          <ac:chgData name="SIMON ACCORSI OPAZO" userId="e8454a85-dc11-4fba-aeee-c6b99bce89ef" providerId="ADAL" clId="{79513340-116B-481F-93B9-2C1F4B62A0DF}" dt="2022-10-19T17:10:15.346" v="2412" actId="478"/>
          <ac:spMkLst>
            <pc:docMk/>
            <pc:sldMk cId="2857037959" sldId="8058"/>
            <ac:spMk id="15" creationId="{675E6878-9477-4705-8409-C88B86D8F4EC}"/>
          </ac:spMkLst>
        </pc:spChg>
      </pc:sldChg>
      <pc:sldChg chg="add del ord">
        <pc:chgData name="SIMON ACCORSI OPAZO" userId="e8454a85-dc11-4fba-aeee-c6b99bce89ef" providerId="ADAL" clId="{79513340-116B-481F-93B9-2C1F4B62A0DF}" dt="2022-10-19T17:13:10.966" v="2467" actId="47"/>
        <pc:sldMkLst>
          <pc:docMk/>
          <pc:sldMk cId="3273520024" sldId="8059"/>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fsossdorf\Downloads\Data_Extract_From_World_Development_Indicators%20(3).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fsossdorf\Downloads\Data_Extract_From_World_Development_Indicators%20(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subrei-my.sharepoint.com/personal/fsossdorf_subrei_gob_cl/Documents/Escritorio/Notas%20de%20Investigacion/Intensidad%20Tecnologica/Lall%20%20Chile%20Mundo%20%20%20%20%20%20%20Clasificacion%20CEPAL%20%20SIGCI.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Exportaciones sobre PIB (X/PIB)</c:v>
          </c:tx>
          <c:spPr>
            <a:ln w="28575" cap="rnd">
              <a:solidFill>
                <a:schemeClr val="accent1"/>
              </a:solidFill>
              <a:round/>
            </a:ln>
            <a:effectLst/>
          </c:spPr>
          <c:marker>
            <c:symbol val="none"/>
          </c:marker>
          <c:cat>
            <c:numRef>
              <c:f>Data!$E$1:$BN$1</c:f>
              <c:numCache>
                <c:formatCode>General</c:formatCode>
                <c:ptCount val="62"/>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numCache>
            </c:numRef>
          </c:cat>
          <c:val>
            <c:numRef>
              <c:f>Data!$E$2:$BN$2</c:f>
              <c:numCache>
                <c:formatCode>General</c:formatCode>
                <c:ptCount val="62"/>
                <c:pt idx="0">
                  <c:v>13.056178687900907</c:v>
                </c:pt>
                <c:pt idx="1">
                  <c:v>11.404515488591318</c:v>
                </c:pt>
                <c:pt idx="2">
                  <c:v>11.351209103375352</c:v>
                </c:pt>
                <c:pt idx="3">
                  <c:v>12.297863767077219</c:v>
                </c:pt>
                <c:pt idx="4">
                  <c:v>12.249143746820357</c:v>
                </c:pt>
                <c:pt idx="5">
                  <c:v>13.277504284654992</c:v>
                </c:pt>
                <c:pt idx="6">
                  <c:v>14.340250135770557</c:v>
                </c:pt>
                <c:pt idx="7">
                  <c:v>14.047704584914152</c:v>
                </c:pt>
                <c:pt idx="8">
                  <c:v>13.699001448853354</c:v>
                </c:pt>
                <c:pt idx="9">
                  <c:v>16.079940124647781</c:v>
                </c:pt>
                <c:pt idx="10">
                  <c:v>14.355804780111569</c:v>
                </c:pt>
                <c:pt idx="11">
                  <c:v>10.838030151476584</c:v>
                </c:pt>
                <c:pt idx="12">
                  <c:v>9.5597493687119606</c:v>
                </c:pt>
                <c:pt idx="13">
                  <c:v>13.301874408480696</c:v>
                </c:pt>
                <c:pt idx="14">
                  <c:v>19.532778721609581</c:v>
                </c:pt>
                <c:pt idx="15">
                  <c:v>24.112815314161782</c:v>
                </c:pt>
                <c:pt idx="16">
                  <c:v>23.941639173737222</c:v>
                </c:pt>
                <c:pt idx="17">
                  <c:v>19.727487664518833</c:v>
                </c:pt>
                <c:pt idx="18">
                  <c:v>19.818998655813346</c:v>
                </c:pt>
                <c:pt idx="19">
                  <c:v>22.127960816169583</c:v>
                </c:pt>
                <c:pt idx="20">
                  <c:v>21.671281222584302</c:v>
                </c:pt>
                <c:pt idx="21">
                  <c:v>15.542869448877664</c:v>
                </c:pt>
                <c:pt idx="22">
                  <c:v>18.613122439612471</c:v>
                </c:pt>
                <c:pt idx="23">
                  <c:v>23.422974801901063</c:v>
                </c:pt>
                <c:pt idx="24">
                  <c:v>22.800963736853134</c:v>
                </c:pt>
                <c:pt idx="25">
                  <c:v>26.25105242619728</c:v>
                </c:pt>
                <c:pt idx="26">
                  <c:v>27.320171665383413</c:v>
                </c:pt>
                <c:pt idx="27">
                  <c:v>28.343942974509545</c:v>
                </c:pt>
                <c:pt idx="28">
                  <c:v>32.473473611860804</c:v>
                </c:pt>
                <c:pt idx="29">
                  <c:v>33.700022826829183</c:v>
                </c:pt>
                <c:pt idx="30">
                  <c:v>32.494576817707696</c:v>
                </c:pt>
                <c:pt idx="31">
                  <c:v>31.301016598608673</c:v>
                </c:pt>
                <c:pt idx="32">
                  <c:v>28.961791930763596</c:v>
                </c:pt>
                <c:pt idx="33">
                  <c:v>25.88068050875912</c:v>
                </c:pt>
                <c:pt idx="34">
                  <c:v>27.463240683030488</c:v>
                </c:pt>
                <c:pt idx="35">
                  <c:v>28.62625200848704</c:v>
                </c:pt>
                <c:pt idx="36">
                  <c:v>25.950447502443076</c:v>
                </c:pt>
                <c:pt idx="37">
                  <c:v>25.878004271775996</c:v>
                </c:pt>
                <c:pt idx="38">
                  <c:v>25.14358141716928</c:v>
                </c:pt>
                <c:pt idx="39">
                  <c:v>28.309113885765026</c:v>
                </c:pt>
                <c:pt idx="40">
                  <c:v>30.123753878092618</c:v>
                </c:pt>
                <c:pt idx="41">
                  <c:v>31.847311266169598</c:v>
                </c:pt>
                <c:pt idx="42">
                  <c:v>32.257220354543762</c:v>
                </c:pt>
                <c:pt idx="43">
                  <c:v>35.060974530800074</c:v>
                </c:pt>
                <c:pt idx="44">
                  <c:v>39.685749512064177</c:v>
                </c:pt>
                <c:pt idx="45">
                  <c:v>40.175572010920064</c:v>
                </c:pt>
                <c:pt idx="46">
                  <c:v>43.865674200923664</c:v>
                </c:pt>
                <c:pt idx="47">
                  <c:v>45.129851895586604</c:v>
                </c:pt>
                <c:pt idx="48">
                  <c:v>41.162560790864198</c:v>
                </c:pt>
                <c:pt idx="49">
                  <c:v>37.115634795672108</c:v>
                </c:pt>
                <c:pt idx="50">
                  <c:v>37.903994318491371</c:v>
                </c:pt>
                <c:pt idx="51">
                  <c:v>37.689780274571689</c:v>
                </c:pt>
                <c:pt idx="52">
                  <c:v>33.845590504375615</c:v>
                </c:pt>
                <c:pt idx="53">
                  <c:v>32.087463589174035</c:v>
                </c:pt>
                <c:pt idx="54">
                  <c:v>33.003902966477412</c:v>
                </c:pt>
                <c:pt idx="55">
                  <c:v>29.191079490395406</c:v>
                </c:pt>
                <c:pt idx="56">
                  <c:v>27.923158109805524</c:v>
                </c:pt>
                <c:pt idx="57">
                  <c:v>28.331376834163098</c:v>
                </c:pt>
                <c:pt idx="58">
                  <c:v>28.529044739772985</c:v>
                </c:pt>
                <c:pt idx="59">
                  <c:v>27.834131590256924</c:v>
                </c:pt>
                <c:pt idx="60">
                  <c:v>31.533534451742995</c:v>
                </c:pt>
                <c:pt idx="61">
                  <c:v>31.890803049221311</c:v>
                </c:pt>
              </c:numCache>
            </c:numRef>
          </c:val>
          <c:smooth val="1"/>
          <c:extLst>
            <c:ext xmlns:c16="http://schemas.microsoft.com/office/drawing/2014/chart" uri="{C3380CC4-5D6E-409C-BE32-E72D297353CC}">
              <c16:uniqueId val="{00000000-8855-4CD4-BBE9-033A1B0249E7}"/>
            </c:ext>
          </c:extLst>
        </c:ser>
        <c:ser>
          <c:idx val="1"/>
          <c:order val="1"/>
          <c:tx>
            <c:v>Importaciones sobre PIB (M/PIB)</c:v>
          </c:tx>
          <c:spPr>
            <a:ln w="28575" cap="rnd">
              <a:solidFill>
                <a:schemeClr val="accent2"/>
              </a:solidFill>
              <a:round/>
            </a:ln>
            <a:effectLst/>
          </c:spPr>
          <c:marker>
            <c:symbol val="none"/>
          </c:marker>
          <c:cat>
            <c:numRef>
              <c:f>Data!$E$1:$BN$1</c:f>
              <c:numCache>
                <c:formatCode>General</c:formatCode>
                <c:ptCount val="62"/>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numCache>
            </c:numRef>
          </c:cat>
          <c:val>
            <c:numRef>
              <c:f>Data!$E$11:$BN$11</c:f>
              <c:numCache>
                <c:formatCode>General</c:formatCode>
                <c:ptCount val="62"/>
                <c:pt idx="0">
                  <c:v>15.833309393054632</c:v>
                </c:pt>
                <c:pt idx="1">
                  <c:v>15.524680071784964</c:v>
                </c:pt>
                <c:pt idx="2">
                  <c:v>12.797945883113176</c:v>
                </c:pt>
                <c:pt idx="3">
                  <c:v>14.769359837249564</c:v>
                </c:pt>
                <c:pt idx="4">
                  <c:v>13.226814233905548</c:v>
                </c:pt>
                <c:pt idx="5">
                  <c:v>12.654002058065553</c:v>
                </c:pt>
                <c:pt idx="6">
                  <c:v>13.404594746821447</c:v>
                </c:pt>
                <c:pt idx="7">
                  <c:v>12.90646916009875</c:v>
                </c:pt>
                <c:pt idx="8">
                  <c:v>13.098484007004643</c:v>
                </c:pt>
                <c:pt idx="9">
                  <c:v>14.064127333675721</c:v>
                </c:pt>
                <c:pt idx="10">
                  <c:v>13.969308430454399</c:v>
                </c:pt>
                <c:pt idx="11">
                  <c:v>12.042602296021723</c:v>
                </c:pt>
                <c:pt idx="12">
                  <c:v>13.161591792484892</c:v>
                </c:pt>
                <c:pt idx="13">
                  <c:v>15.387967150411832</c:v>
                </c:pt>
                <c:pt idx="14">
                  <c:v>19.303798844388563</c:v>
                </c:pt>
                <c:pt idx="15">
                  <c:v>26.571621389568868</c:v>
                </c:pt>
                <c:pt idx="16">
                  <c:v>20.306896958338854</c:v>
                </c:pt>
                <c:pt idx="17">
                  <c:v>22.021425368006405</c:v>
                </c:pt>
                <c:pt idx="18">
                  <c:v>23.657394551987611</c:v>
                </c:pt>
                <c:pt idx="19">
                  <c:v>25.548069158815778</c:v>
                </c:pt>
                <c:pt idx="20">
                  <c:v>26.448746811601264</c:v>
                </c:pt>
                <c:pt idx="21">
                  <c:v>26.216543463987158</c:v>
                </c:pt>
                <c:pt idx="22">
                  <c:v>21.252089144500108</c:v>
                </c:pt>
                <c:pt idx="23">
                  <c:v>21.397060727440902</c:v>
                </c:pt>
                <c:pt idx="24">
                  <c:v>24.460839526027403</c:v>
                </c:pt>
                <c:pt idx="25">
                  <c:v>24.332773284817055</c:v>
                </c:pt>
                <c:pt idx="26">
                  <c:v>24.73353748012843</c:v>
                </c:pt>
                <c:pt idx="27">
                  <c:v>25.849093880990399</c:v>
                </c:pt>
                <c:pt idx="28">
                  <c:v>25.981066755163003</c:v>
                </c:pt>
                <c:pt idx="29">
                  <c:v>29.272900948123677</c:v>
                </c:pt>
                <c:pt idx="30">
                  <c:v>29.251113697934926</c:v>
                </c:pt>
                <c:pt idx="31">
                  <c:v>26.793277078394382</c:v>
                </c:pt>
                <c:pt idx="32">
                  <c:v>27.292258622754112</c:v>
                </c:pt>
                <c:pt idx="33">
                  <c:v>27.728383887439158</c:v>
                </c:pt>
                <c:pt idx="34">
                  <c:v>25.751788031717233</c:v>
                </c:pt>
                <c:pt idx="35">
                  <c:v>26.340901268569372</c:v>
                </c:pt>
                <c:pt idx="36">
                  <c:v>27.970302391882658</c:v>
                </c:pt>
                <c:pt idx="37">
                  <c:v>28.221293907513257</c:v>
                </c:pt>
                <c:pt idx="38">
                  <c:v>28.692597098158963</c:v>
                </c:pt>
                <c:pt idx="39">
                  <c:v>26.386495946391182</c:v>
                </c:pt>
                <c:pt idx="40">
                  <c:v>28.588169209604629</c:v>
                </c:pt>
                <c:pt idx="41">
                  <c:v>30.29745570259486</c:v>
                </c:pt>
                <c:pt idx="42">
                  <c:v>30.22663154708578</c:v>
                </c:pt>
                <c:pt idx="43">
                  <c:v>30.632445060104907</c:v>
                </c:pt>
                <c:pt idx="44">
                  <c:v>30.203610541181636</c:v>
                </c:pt>
                <c:pt idx="45">
                  <c:v>31.88696222710934</c:v>
                </c:pt>
                <c:pt idx="46">
                  <c:v>29.845960843928392</c:v>
                </c:pt>
                <c:pt idx="47">
                  <c:v>31.84717281850622</c:v>
                </c:pt>
                <c:pt idx="48">
                  <c:v>39.514065449782599</c:v>
                </c:pt>
                <c:pt idx="49">
                  <c:v>29.570396167469681</c:v>
                </c:pt>
                <c:pt idx="50">
                  <c:v>31.813685818542385</c:v>
                </c:pt>
                <c:pt idx="51">
                  <c:v>34.791862533161719</c:v>
                </c:pt>
                <c:pt idx="52">
                  <c:v>34.310552386958399</c:v>
                </c:pt>
                <c:pt idx="53">
                  <c:v>33.055824363213809</c:v>
                </c:pt>
                <c:pt idx="54">
                  <c:v>32.630725155411334</c:v>
                </c:pt>
                <c:pt idx="55">
                  <c:v>30.158030987198543</c:v>
                </c:pt>
                <c:pt idx="56">
                  <c:v>28.134702977933518</c:v>
                </c:pt>
                <c:pt idx="57">
                  <c:v>27.694782133407553</c:v>
                </c:pt>
                <c:pt idx="58">
                  <c:v>29.648005893694755</c:v>
                </c:pt>
                <c:pt idx="59">
                  <c:v>29.693842259331436</c:v>
                </c:pt>
                <c:pt idx="60">
                  <c:v>26.97062537079481</c:v>
                </c:pt>
                <c:pt idx="61">
                  <c:v>32.541435701366858</c:v>
                </c:pt>
              </c:numCache>
            </c:numRef>
          </c:val>
          <c:smooth val="1"/>
          <c:extLst>
            <c:ext xmlns:c16="http://schemas.microsoft.com/office/drawing/2014/chart" uri="{C3380CC4-5D6E-409C-BE32-E72D297353CC}">
              <c16:uniqueId val="{00000001-8855-4CD4-BBE9-033A1B0249E7}"/>
            </c:ext>
          </c:extLst>
        </c:ser>
        <c:ser>
          <c:idx val="2"/>
          <c:order val="2"/>
          <c:tx>
            <c:v>Comercio sobre PIB (X+M/PIB)</c:v>
          </c:tx>
          <c:spPr>
            <a:ln w="28575" cap="rnd">
              <a:solidFill>
                <a:schemeClr val="accent3"/>
              </a:solidFill>
              <a:round/>
            </a:ln>
            <a:effectLst/>
          </c:spPr>
          <c:marker>
            <c:symbol val="none"/>
          </c:marker>
          <c:cat>
            <c:numRef>
              <c:f>Data!$E$1:$BN$1</c:f>
              <c:numCache>
                <c:formatCode>General</c:formatCode>
                <c:ptCount val="62"/>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numCache>
            </c:numRef>
          </c:cat>
          <c:val>
            <c:numRef>
              <c:f>Data!$E$19:$BN$19</c:f>
              <c:numCache>
                <c:formatCode>General</c:formatCode>
                <c:ptCount val="62"/>
                <c:pt idx="0">
                  <c:v>28.889488080955537</c:v>
                </c:pt>
                <c:pt idx="1">
                  <c:v>26.929195560376279</c:v>
                </c:pt>
                <c:pt idx="2">
                  <c:v>24.149154986488526</c:v>
                </c:pt>
                <c:pt idx="3">
                  <c:v>27.067223604326777</c:v>
                </c:pt>
                <c:pt idx="4">
                  <c:v>25.475957980725905</c:v>
                </c:pt>
                <c:pt idx="5">
                  <c:v>25.931506342720546</c:v>
                </c:pt>
                <c:pt idx="6">
                  <c:v>27.744844882592002</c:v>
                </c:pt>
                <c:pt idx="7">
                  <c:v>26.954173745012898</c:v>
                </c:pt>
                <c:pt idx="8">
                  <c:v>26.797485455857998</c:v>
                </c:pt>
                <c:pt idx="9">
                  <c:v>30.144067458323505</c:v>
                </c:pt>
                <c:pt idx="10">
                  <c:v>28.325113210565974</c:v>
                </c:pt>
                <c:pt idx="11">
                  <c:v>22.880632447498307</c:v>
                </c:pt>
                <c:pt idx="12">
                  <c:v>22.721341161196854</c:v>
                </c:pt>
                <c:pt idx="13">
                  <c:v>28.689841558892528</c:v>
                </c:pt>
                <c:pt idx="14">
                  <c:v>38.836577565998141</c:v>
                </c:pt>
                <c:pt idx="15">
                  <c:v>50.684436703730654</c:v>
                </c:pt>
                <c:pt idx="16">
                  <c:v>44.248536132076076</c:v>
                </c:pt>
                <c:pt idx="17">
                  <c:v>41.748913032525238</c:v>
                </c:pt>
                <c:pt idx="18">
                  <c:v>43.476393207800953</c:v>
                </c:pt>
                <c:pt idx="19">
                  <c:v>47.676029974985362</c:v>
                </c:pt>
                <c:pt idx="20">
                  <c:v>48.120028034185566</c:v>
                </c:pt>
                <c:pt idx="21">
                  <c:v>41.759412912864818</c:v>
                </c:pt>
                <c:pt idx="22">
                  <c:v>39.865211584112579</c:v>
                </c:pt>
                <c:pt idx="23">
                  <c:v>44.820035529341965</c:v>
                </c:pt>
                <c:pt idx="24">
                  <c:v>47.261803262880534</c:v>
                </c:pt>
                <c:pt idx="25">
                  <c:v>50.583825711014335</c:v>
                </c:pt>
                <c:pt idx="26">
                  <c:v>52.053709145511846</c:v>
                </c:pt>
                <c:pt idx="27">
                  <c:v>54.19303685549994</c:v>
                </c:pt>
                <c:pt idx="28">
                  <c:v>58.45454036702381</c:v>
                </c:pt>
                <c:pt idx="29">
                  <c:v>62.972923774952861</c:v>
                </c:pt>
                <c:pt idx="30">
                  <c:v>61.745690515642622</c:v>
                </c:pt>
                <c:pt idx="31">
                  <c:v>58.094293677003051</c:v>
                </c:pt>
                <c:pt idx="32">
                  <c:v>56.254050553517708</c:v>
                </c:pt>
                <c:pt idx="33">
                  <c:v>53.609064396198278</c:v>
                </c:pt>
                <c:pt idx="34">
                  <c:v>53.215028714747717</c:v>
                </c:pt>
                <c:pt idx="35">
                  <c:v>54.967153277056411</c:v>
                </c:pt>
                <c:pt idx="36">
                  <c:v>53.920749894325738</c:v>
                </c:pt>
                <c:pt idx="37">
                  <c:v>54.099298179289249</c:v>
                </c:pt>
                <c:pt idx="38">
                  <c:v>53.836178515328243</c:v>
                </c:pt>
                <c:pt idx="39">
                  <c:v>54.695609832156208</c:v>
                </c:pt>
                <c:pt idx="40">
                  <c:v>58.711923087697244</c:v>
                </c:pt>
                <c:pt idx="41">
                  <c:v>62.144766968764458</c:v>
                </c:pt>
                <c:pt idx="42">
                  <c:v>62.483851901629542</c:v>
                </c:pt>
                <c:pt idx="43">
                  <c:v>65.693419590904981</c:v>
                </c:pt>
                <c:pt idx="44">
                  <c:v>69.889360053245809</c:v>
                </c:pt>
                <c:pt idx="45">
                  <c:v>72.0625342380294</c:v>
                </c:pt>
                <c:pt idx="46">
                  <c:v>73.711635044852059</c:v>
                </c:pt>
                <c:pt idx="47">
                  <c:v>76.977024714092821</c:v>
                </c:pt>
                <c:pt idx="48">
                  <c:v>80.676626240646797</c:v>
                </c:pt>
                <c:pt idx="49">
                  <c:v>66.686030963141789</c:v>
                </c:pt>
                <c:pt idx="50">
                  <c:v>69.717680137033753</c:v>
                </c:pt>
                <c:pt idx="51">
                  <c:v>72.481642807733408</c:v>
                </c:pt>
                <c:pt idx="52">
                  <c:v>68.156142891334014</c:v>
                </c:pt>
                <c:pt idx="53">
                  <c:v>65.143287952387851</c:v>
                </c:pt>
                <c:pt idx="54">
                  <c:v>65.634628121888738</c:v>
                </c:pt>
                <c:pt idx="55">
                  <c:v>59.349110477593953</c:v>
                </c:pt>
                <c:pt idx="56">
                  <c:v>56.057861087739042</c:v>
                </c:pt>
                <c:pt idx="57">
                  <c:v>56.026158967570652</c:v>
                </c:pt>
                <c:pt idx="58">
                  <c:v>58.177050633467744</c:v>
                </c:pt>
                <c:pt idx="59">
                  <c:v>57.527973849588363</c:v>
                </c:pt>
                <c:pt idx="60">
                  <c:v>58.504159822537801</c:v>
                </c:pt>
                <c:pt idx="61">
                  <c:v>64.432238750588169</c:v>
                </c:pt>
              </c:numCache>
            </c:numRef>
          </c:val>
          <c:smooth val="1"/>
          <c:extLst>
            <c:ext xmlns:c16="http://schemas.microsoft.com/office/drawing/2014/chart" uri="{C3380CC4-5D6E-409C-BE32-E72D297353CC}">
              <c16:uniqueId val="{00000002-8855-4CD4-BBE9-033A1B0249E7}"/>
            </c:ext>
          </c:extLst>
        </c:ser>
        <c:dLbls>
          <c:showLegendKey val="0"/>
          <c:showVal val="0"/>
          <c:showCatName val="0"/>
          <c:showSerName val="0"/>
          <c:showPercent val="0"/>
          <c:showBubbleSize val="0"/>
        </c:dLbls>
        <c:smooth val="0"/>
        <c:axId val="1991038704"/>
        <c:axId val="1990916816"/>
      </c:lineChart>
      <c:catAx>
        <c:axId val="1991038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1990916816"/>
        <c:crosses val="autoZero"/>
        <c:auto val="1"/>
        <c:lblAlgn val="ctr"/>
        <c:lblOffset val="100"/>
        <c:noMultiLvlLbl val="0"/>
      </c:catAx>
      <c:valAx>
        <c:axId val="1990916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19910387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Índice de Valor de las Exportaciones (2010=100)</c:v>
          </c:tx>
          <c:spPr>
            <a:ln w="28575" cap="rnd">
              <a:solidFill>
                <a:schemeClr val="accent1"/>
              </a:solidFill>
              <a:round/>
            </a:ln>
            <a:effectLst/>
          </c:spPr>
          <c:marker>
            <c:symbol val="none"/>
          </c:marker>
          <c:cat>
            <c:numRef>
              <c:f>Data!$AI$1:$BM$1</c:f>
              <c:numCache>
                <c:formatCode>General</c:formatCode>
                <c:ptCount val="3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numCache>
            </c:numRef>
          </c:cat>
          <c:val>
            <c:numRef>
              <c:f>Data!$AI$4:$BM$4</c:f>
              <c:numCache>
                <c:formatCode>0.0</c:formatCode>
                <c:ptCount val="31"/>
                <c:pt idx="0">
                  <c:v>43.584431270000003</c:v>
                </c:pt>
                <c:pt idx="1">
                  <c:v>46.545342859999998</c:v>
                </c:pt>
                <c:pt idx="2">
                  <c:v>52.093928779999999</c:v>
                </c:pt>
                <c:pt idx="3">
                  <c:v>47.884207949999997</c:v>
                </c:pt>
                <c:pt idx="4">
                  <c:v>60.405615740000002</c:v>
                </c:pt>
                <c:pt idx="5">
                  <c:v>83.414626530000007</c:v>
                </c:pt>
                <c:pt idx="6">
                  <c:v>86.551485400000004</c:v>
                </c:pt>
                <c:pt idx="7">
                  <c:v>93.024054800000002</c:v>
                </c:pt>
                <c:pt idx="8">
                  <c:v>84.969001000000006</c:v>
                </c:pt>
                <c:pt idx="9">
                  <c:v>89.338531930000002</c:v>
                </c:pt>
                <c:pt idx="10">
                  <c:v>100</c:v>
                </c:pt>
                <c:pt idx="11">
                  <c:v>95.115641089999997</c:v>
                </c:pt>
                <c:pt idx="12">
                  <c:v>94.636731339999997</c:v>
                </c:pt>
                <c:pt idx="13">
                  <c:v>112.77283540000001</c:v>
                </c:pt>
                <c:pt idx="14">
                  <c:v>169.2857477</c:v>
                </c:pt>
                <c:pt idx="15">
                  <c:v>214.81653069999999</c:v>
                </c:pt>
                <c:pt idx="16">
                  <c:v>305.46165339999999</c:v>
                </c:pt>
                <c:pt idx="17">
                  <c:v>353.82908129999998</c:v>
                </c:pt>
                <c:pt idx="18">
                  <c:v>335.81018</c:v>
                </c:pt>
                <c:pt idx="19">
                  <c:v>288.71319549999998</c:v>
                </c:pt>
                <c:pt idx="20">
                  <c:v>370.15834669999998</c:v>
                </c:pt>
                <c:pt idx="21">
                  <c:v>423.92801700000001</c:v>
                </c:pt>
                <c:pt idx="22">
                  <c:v>404.9423903</c:v>
                </c:pt>
                <c:pt idx="23">
                  <c:v>399.62903829999999</c:v>
                </c:pt>
                <c:pt idx="24">
                  <c:v>390.75234549999999</c:v>
                </c:pt>
                <c:pt idx="25">
                  <c:v>322.92619230000003</c:v>
                </c:pt>
                <c:pt idx="26">
                  <c:v>316.071755</c:v>
                </c:pt>
                <c:pt idx="27">
                  <c:v>358.2619507</c:v>
                </c:pt>
                <c:pt idx="28">
                  <c:v>388.89747119999998</c:v>
                </c:pt>
                <c:pt idx="29">
                  <c:v>357.94632869999998</c:v>
                </c:pt>
                <c:pt idx="30">
                  <c:v>382.52987560000003</c:v>
                </c:pt>
              </c:numCache>
            </c:numRef>
          </c:val>
          <c:smooth val="1"/>
          <c:extLst>
            <c:ext xmlns:c16="http://schemas.microsoft.com/office/drawing/2014/chart" uri="{C3380CC4-5D6E-409C-BE32-E72D297353CC}">
              <c16:uniqueId val="{00000000-8E9B-4223-9A87-AE2A1F6DA45B}"/>
            </c:ext>
          </c:extLst>
        </c:ser>
        <c:ser>
          <c:idx val="1"/>
          <c:order val="1"/>
          <c:tx>
            <c:v>Índice de Volúmen de las Exportaciones (2010=100)</c:v>
          </c:tx>
          <c:spPr>
            <a:ln w="28575" cap="rnd">
              <a:solidFill>
                <a:schemeClr val="accent2"/>
              </a:solidFill>
              <a:round/>
            </a:ln>
            <a:effectLst/>
          </c:spPr>
          <c:marker>
            <c:symbol val="none"/>
          </c:marker>
          <c:cat>
            <c:numRef>
              <c:f>Data!$AI$1:$BM$1</c:f>
              <c:numCache>
                <c:formatCode>General</c:formatCode>
                <c:ptCount val="3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numCache>
            </c:numRef>
          </c:cat>
          <c:val>
            <c:numRef>
              <c:f>Data!$AI$5:$BM$5</c:f>
              <c:numCache>
                <c:formatCode>0.0</c:formatCode>
                <c:ptCount val="31"/>
                <c:pt idx="0">
                  <c:v>37.572785580000001</c:v>
                </c:pt>
                <c:pt idx="1">
                  <c:v>41.190568910000003</c:v>
                </c:pt>
                <c:pt idx="2">
                  <c:v>48.235119240000003</c:v>
                </c:pt>
                <c:pt idx="3">
                  <c:v>49.365162840000004</c:v>
                </c:pt>
                <c:pt idx="4">
                  <c:v>54.91419612</c:v>
                </c:pt>
                <c:pt idx="5">
                  <c:v>59.159309589999999</c:v>
                </c:pt>
                <c:pt idx="6">
                  <c:v>70.870948080000005</c:v>
                </c:pt>
                <c:pt idx="7">
                  <c:v>82.469585940000002</c:v>
                </c:pt>
                <c:pt idx="8">
                  <c:v>90.392554259999997</c:v>
                </c:pt>
                <c:pt idx="9">
                  <c:v>98.173638879999999</c:v>
                </c:pt>
                <c:pt idx="10">
                  <c:v>100</c:v>
                </c:pt>
                <c:pt idx="11">
                  <c:v>108.17259919999999</c:v>
                </c:pt>
                <c:pt idx="12">
                  <c:v>108.5976805</c:v>
                </c:pt>
                <c:pt idx="13">
                  <c:v>114.9155136</c:v>
                </c:pt>
                <c:pt idx="14">
                  <c:v>131.98303039999999</c:v>
                </c:pt>
                <c:pt idx="15">
                  <c:v>134.88871140000001</c:v>
                </c:pt>
                <c:pt idx="16">
                  <c:v>140.6585145</c:v>
                </c:pt>
                <c:pt idx="17">
                  <c:v>150.39747209999999</c:v>
                </c:pt>
                <c:pt idx="18">
                  <c:v>148.4480834</c:v>
                </c:pt>
                <c:pt idx="19">
                  <c:v>143.7858166</c:v>
                </c:pt>
                <c:pt idx="20">
                  <c:v>144.26696999999999</c:v>
                </c:pt>
                <c:pt idx="21">
                  <c:v>150.4877568</c:v>
                </c:pt>
                <c:pt idx="22">
                  <c:v>153.0987911</c:v>
                </c:pt>
                <c:pt idx="23">
                  <c:v>159.49458730000001</c:v>
                </c:pt>
                <c:pt idx="24">
                  <c:v>162.08641059999999</c:v>
                </c:pt>
                <c:pt idx="25">
                  <c:v>160.00564059999999</c:v>
                </c:pt>
                <c:pt idx="26">
                  <c:v>160.5594203</c:v>
                </c:pt>
                <c:pt idx="27">
                  <c:v>157.5374515</c:v>
                </c:pt>
                <c:pt idx="28">
                  <c:v>167.10726009999999</c:v>
                </c:pt>
                <c:pt idx="29">
                  <c:v>163.00712480000001</c:v>
                </c:pt>
                <c:pt idx="30">
                  <c:v>167.87577440000001</c:v>
                </c:pt>
              </c:numCache>
            </c:numRef>
          </c:val>
          <c:smooth val="1"/>
          <c:extLst>
            <c:ext xmlns:c16="http://schemas.microsoft.com/office/drawing/2014/chart" uri="{C3380CC4-5D6E-409C-BE32-E72D297353CC}">
              <c16:uniqueId val="{00000001-8E9B-4223-9A87-AE2A1F6DA45B}"/>
            </c:ext>
          </c:extLst>
        </c:ser>
        <c:dLbls>
          <c:showLegendKey val="0"/>
          <c:showVal val="0"/>
          <c:showCatName val="0"/>
          <c:showSerName val="0"/>
          <c:showPercent val="0"/>
          <c:showBubbleSize val="0"/>
        </c:dLbls>
        <c:smooth val="0"/>
        <c:axId val="2037508831"/>
        <c:axId val="2037550847"/>
      </c:lineChart>
      <c:catAx>
        <c:axId val="20375088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2037550847"/>
        <c:crosses val="autoZero"/>
        <c:auto val="1"/>
        <c:lblAlgn val="ctr"/>
        <c:lblOffset val="100"/>
        <c:noMultiLvlLbl val="0"/>
      </c:catAx>
      <c:valAx>
        <c:axId val="2037550847"/>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20375088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734773774077012E-2"/>
          <c:y val="2.3000678001374442E-2"/>
          <c:w val="0.92632551085544301"/>
          <c:h val="0.83047792346520277"/>
        </c:manualLayout>
      </c:layout>
      <c:barChart>
        <c:barDir val="col"/>
        <c:grouping val="stacked"/>
        <c:varyColors val="0"/>
        <c:ser>
          <c:idx val="0"/>
          <c:order val="0"/>
          <c:tx>
            <c:strRef>
              <c:f>'Datos Socios Comerciales'!$H$6</c:f>
              <c:strCache>
                <c:ptCount val="1"/>
                <c:pt idx="0">
                  <c:v>Productos Primarios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'Datos Socios Comerciales'!$I$5:$N$5</c:f>
              <c:strCache>
                <c:ptCount val="6"/>
                <c:pt idx="0">
                  <c:v>China</c:v>
                </c:pt>
                <c:pt idx="1">
                  <c:v>UE 27</c:v>
                </c:pt>
                <c:pt idx="2">
                  <c:v>Estados Unidos</c:v>
                </c:pt>
                <c:pt idx="3">
                  <c:v>América Latina y el Caribe</c:v>
                </c:pt>
                <c:pt idx="4">
                  <c:v>Japón</c:v>
                </c:pt>
                <c:pt idx="5">
                  <c:v>Corea</c:v>
                </c:pt>
              </c:strCache>
            </c:strRef>
          </c:cat>
          <c:val>
            <c:numRef>
              <c:f>'Datos Socios Comerciales'!$I$6:$N$6</c:f>
              <c:numCache>
                <c:formatCode>0.0%</c:formatCode>
                <c:ptCount val="6"/>
                <c:pt idx="0">
                  <c:v>0.68</c:v>
                </c:pt>
                <c:pt idx="1">
                  <c:v>0.62</c:v>
                </c:pt>
                <c:pt idx="2">
                  <c:v>0.76</c:v>
                </c:pt>
                <c:pt idx="3">
                  <c:v>0.26139950654931315</c:v>
                </c:pt>
                <c:pt idx="4">
                  <c:v>0.61</c:v>
                </c:pt>
                <c:pt idx="5">
                  <c:v>0.74</c:v>
                </c:pt>
              </c:numCache>
            </c:numRef>
          </c:val>
          <c:extLst>
            <c:ext xmlns:c16="http://schemas.microsoft.com/office/drawing/2014/chart" uri="{C3380CC4-5D6E-409C-BE32-E72D297353CC}">
              <c16:uniqueId val="{00000000-0587-4A44-B776-6C1960167AA2}"/>
            </c:ext>
          </c:extLst>
        </c:ser>
        <c:ser>
          <c:idx val="1"/>
          <c:order val="1"/>
          <c:tx>
            <c:strRef>
              <c:f>'Datos Socios Comerciales'!$H$7</c:f>
              <c:strCache>
                <c:ptCount val="1"/>
                <c:pt idx="0">
                  <c:v>Manufacturas basadas en Recursos Naturales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'Datos Socios Comerciales'!$I$5:$N$5</c:f>
              <c:strCache>
                <c:ptCount val="6"/>
                <c:pt idx="0">
                  <c:v>China</c:v>
                </c:pt>
                <c:pt idx="1">
                  <c:v>UE 27</c:v>
                </c:pt>
                <c:pt idx="2">
                  <c:v>Estados Unidos</c:v>
                </c:pt>
                <c:pt idx="3">
                  <c:v>América Latina y el Caribe</c:v>
                </c:pt>
                <c:pt idx="4">
                  <c:v>Japón</c:v>
                </c:pt>
                <c:pt idx="5">
                  <c:v>Corea</c:v>
                </c:pt>
              </c:strCache>
            </c:strRef>
          </c:cat>
          <c:val>
            <c:numRef>
              <c:f>'Datos Socios Comerciales'!$I$7:$N$7</c:f>
              <c:numCache>
                <c:formatCode>0.0%</c:formatCode>
                <c:ptCount val="6"/>
                <c:pt idx="0">
                  <c:v>0.32</c:v>
                </c:pt>
                <c:pt idx="1">
                  <c:v>0.28000000000000003</c:v>
                </c:pt>
                <c:pt idx="2">
                  <c:v>0.2</c:v>
                </c:pt>
                <c:pt idx="3">
                  <c:v>0.42287387015521943</c:v>
                </c:pt>
                <c:pt idx="4">
                  <c:v>0.38</c:v>
                </c:pt>
                <c:pt idx="5">
                  <c:v>0.26</c:v>
                </c:pt>
              </c:numCache>
            </c:numRef>
          </c:val>
          <c:extLst>
            <c:ext xmlns:c16="http://schemas.microsoft.com/office/drawing/2014/chart" uri="{C3380CC4-5D6E-409C-BE32-E72D297353CC}">
              <c16:uniqueId val="{00000001-0587-4A44-B776-6C1960167AA2}"/>
            </c:ext>
          </c:extLst>
        </c:ser>
        <c:ser>
          <c:idx val="2"/>
          <c:order val="2"/>
          <c:tx>
            <c:strRef>
              <c:f>'Datos Socios Comerciales'!$H$8</c:f>
              <c:strCache>
                <c:ptCount val="1"/>
                <c:pt idx="0">
                  <c:v>Manufacturas de Baja Tecnología</c:v>
                </c:pt>
              </c:strCache>
            </c:strRef>
          </c:tx>
          <c:spPr>
            <a:solidFill>
              <a:schemeClr val="accent3"/>
            </a:solidFill>
            <a:ln>
              <a:noFill/>
            </a:ln>
            <a:effectLst/>
          </c:spPr>
          <c:invertIfNegative val="0"/>
          <c:dLbls>
            <c:dLbl>
              <c:idx val="0"/>
              <c:layout>
                <c:manualLayout>
                  <c:x val="0"/>
                  <c:y val="2.30006780013744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587-4A44-B776-6C1960167AA2}"/>
                </c:ext>
              </c:extLst>
            </c:dLbl>
            <c:dLbl>
              <c:idx val="4"/>
              <c:layout>
                <c:manualLayout>
                  <c:x val="-4.778368620877891E-2"/>
                  <c:y val="8.363882909590706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587-4A44-B776-6C1960167AA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'Datos Socios Comerciales'!$I$5:$N$5</c:f>
              <c:strCache>
                <c:ptCount val="6"/>
                <c:pt idx="0">
                  <c:v>China</c:v>
                </c:pt>
                <c:pt idx="1">
                  <c:v>UE 27</c:v>
                </c:pt>
                <c:pt idx="2">
                  <c:v>Estados Unidos</c:v>
                </c:pt>
                <c:pt idx="3">
                  <c:v>América Latina y el Caribe</c:v>
                </c:pt>
                <c:pt idx="4">
                  <c:v>Japón</c:v>
                </c:pt>
                <c:pt idx="5">
                  <c:v>Corea</c:v>
                </c:pt>
              </c:strCache>
            </c:strRef>
          </c:cat>
          <c:val>
            <c:numRef>
              <c:f>'Datos Socios Comerciales'!$I$8:$N$8</c:f>
              <c:numCache>
                <c:formatCode>General</c:formatCode>
                <c:ptCount val="6"/>
                <c:pt idx="2" formatCode="0.0%">
                  <c:v>0.01</c:v>
                </c:pt>
                <c:pt idx="3" formatCode="0.0%">
                  <c:v>0.10321506022105069</c:v>
                </c:pt>
              </c:numCache>
            </c:numRef>
          </c:val>
          <c:extLst>
            <c:ext xmlns:c16="http://schemas.microsoft.com/office/drawing/2014/chart" uri="{C3380CC4-5D6E-409C-BE32-E72D297353CC}">
              <c16:uniqueId val="{00000004-0587-4A44-B776-6C1960167AA2}"/>
            </c:ext>
          </c:extLst>
        </c:ser>
        <c:ser>
          <c:idx val="3"/>
          <c:order val="3"/>
          <c:tx>
            <c:strRef>
              <c:f>'Datos Socios Comerciales'!$H$9</c:f>
              <c:strCache>
                <c:ptCount val="1"/>
                <c:pt idx="0">
                  <c:v>Manufactura de Tecnología Media</c:v>
                </c:pt>
              </c:strCache>
            </c:strRef>
          </c:tx>
          <c:spPr>
            <a:solidFill>
              <a:schemeClr val="accent4"/>
            </a:solidFill>
            <a:ln>
              <a:noFill/>
            </a:ln>
            <a:effectLst/>
          </c:spPr>
          <c:invertIfNegative val="0"/>
          <c:dLbls>
            <c:dLbl>
              <c:idx val="4"/>
              <c:layout>
                <c:manualLayout>
                  <c:x val="-2.7304963547874666E-3"/>
                  <c:y val="4.1819414547953531E-3"/>
                </c:manualLayout>
              </c:layout>
              <c:tx>
                <c:rich>
                  <a:bodyPr/>
                  <a:lstStyle/>
                  <a:p>
                    <a:fld id="{95A2F804-0B10-42DF-A8C3-555A584F1949}" type="VALUE">
                      <a:rPr lang="en-US">
                        <a:solidFill>
                          <a:schemeClr val="bg1"/>
                        </a:solidFill>
                      </a:rPr>
                      <a:pPr/>
                      <a:t>[VALOR]</a:t>
                    </a:fld>
                    <a:endParaRPr lang="es-CL"/>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0587-4A44-B776-6C1960167AA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'Datos Socios Comerciales'!$I$5:$N$5</c:f>
              <c:strCache>
                <c:ptCount val="6"/>
                <c:pt idx="0">
                  <c:v>China</c:v>
                </c:pt>
                <c:pt idx="1">
                  <c:v>UE 27</c:v>
                </c:pt>
                <c:pt idx="2">
                  <c:v>Estados Unidos</c:v>
                </c:pt>
                <c:pt idx="3">
                  <c:v>América Latina y el Caribe</c:v>
                </c:pt>
                <c:pt idx="4">
                  <c:v>Japón</c:v>
                </c:pt>
                <c:pt idx="5">
                  <c:v>Corea</c:v>
                </c:pt>
              </c:strCache>
            </c:strRef>
          </c:cat>
          <c:val>
            <c:numRef>
              <c:f>'Datos Socios Comerciales'!$I$9:$N$9</c:f>
              <c:numCache>
                <c:formatCode>0.0%</c:formatCode>
                <c:ptCount val="6"/>
                <c:pt idx="1">
                  <c:v>0.02</c:v>
                </c:pt>
                <c:pt idx="2">
                  <c:v>0.03</c:v>
                </c:pt>
                <c:pt idx="3">
                  <c:v>0.19351534832970171</c:v>
                </c:pt>
                <c:pt idx="4">
                  <c:v>0.01</c:v>
                </c:pt>
              </c:numCache>
            </c:numRef>
          </c:val>
          <c:extLst>
            <c:ext xmlns:c16="http://schemas.microsoft.com/office/drawing/2014/chart" uri="{C3380CC4-5D6E-409C-BE32-E72D297353CC}">
              <c16:uniqueId val="{00000006-0587-4A44-B776-6C1960167AA2}"/>
            </c:ext>
          </c:extLst>
        </c:ser>
        <c:ser>
          <c:idx val="4"/>
          <c:order val="4"/>
          <c:tx>
            <c:strRef>
              <c:f>'Datos Socios Comerciales'!$H$10</c:f>
              <c:strCache>
                <c:ptCount val="1"/>
                <c:pt idx="0">
                  <c:v>Manufacturas de Alta Tecnología</c:v>
                </c:pt>
              </c:strCache>
            </c:strRef>
          </c:tx>
          <c:spPr>
            <a:solidFill>
              <a:schemeClr val="accent5"/>
            </a:solidFill>
            <a:ln>
              <a:noFill/>
            </a:ln>
            <a:effectLst/>
          </c:spPr>
          <c:invertIfNegative val="0"/>
          <c:dLbls>
            <c:dLbl>
              <c:idx val="0"/>
              <c:layout>
                <c:manualLayout>
                  <c:x val="-4.9148934386172606E-2"/>
                  <c:y val="1.88187365465790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587-4A44-B776-6C1960167AA2}"/>
                </c:ext>
              </c:extLst>
            </c:dLbl>
            <c:dLbl>
              <c:idx val="4"/>
              <c:layout>
                <c:manualLayout>
                  <c:x val="-5.3244678918353647E-2"/>
                  <c:y val="1.672776581918141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L"/>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587-4A44-B776-6C1960167AA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'Datos Socios Comerciales'!$I$5:$N$5</c:f>
              <c:strCache>
                <c:ptCount val="6"/>
                <c:pt idx="0">
                  <c:v>China</c:v>
                </c:pt>
                <c:pt idx="1">
                  <c:v>UE 27</c:v>
                </c:pt>
                <c:pt idx="2">
                  <c:v>Estados Unidos</c:v>
                </c:pt>
                <c:pt idx="3">
                  <c:v>América Latina y el Caribe</c:v>
                </c:pt>
                <c:pt idx="4">
                  <c:v>Japón</c:v>
                </c:pt>
                <c:pt idx="5">
                  <c:v>Corea</c:v>
                </c:pt>
              </c:strCache>
            </c:strRef>
          </c:cat>
          <c:val>
            <c:numRef>
              <c:f>'Datos Socios Comerciales'!$I$10:$N$10</c:f>
              <c:numCache>
                <c:formatCode>0.0%</c:formatCode>
                <c:ptCount val="6"/>
                <c:pt idx="1">
                  <c:v>0.08</c:v>
                </c:pt>
                <c:pt idx="2">
                  <c:v>0.01</c:v>
                </c:pt>
                <c:pt idx="3">
                  <c:v>1.8990527633591058E-2</c:v>
                </c:pt>
              </c:numCache>
            </c:numRef>
          </c:val>
          <c:extLst>
            <c:ext xmlns:c16="http://schemas.microsoft.com/office/drawing/2014/chart" uri="{C3380CC4-5D6E-409C-BE32-E72D297353CC}">
              <c16:uniqueId val="{00000009-0587-4A44-B776-6C1960167AA2}"/>
            </c:ext>
          </c:extLst>
        </c:ser>
        <c:ser>
          <c:idx val="5"/>
          <c:order val="5"/>
          <c:tx>
            <c:strRef>
              <c:f>'Datos Socios Comerciales'!#REF!</c:f>
              <c:strCache>
                <c:ptCount val="1"/>
                <c:pt idx="0">
                  <c:v>#REF!</c:v>
                </c:pt>
              </c:strCache>
            </c:strRef>
          </c:tx>
          <c:spPr>
            <a:solidFill>
              <a:schemeClr val="accent6"/>
            </a:solidFill>
            <a:ln>
              <a:noFill/>
            </a:ln>
            <a:effectLst/>
          </c:spPr>
          <c:invertIfNegative val="0"/>
          <c:cat>
            <c:strRef>
              <c:f>'Datos Socios Comerciales'!$I$5:$N$5</c:f>
              <c:strCache>
                <c:ptCount val="6"/>
                <c:pt idx="0">
                  <c:v>China</c:v>
                </c:pt>
                <c:pt idx="1">
                  <c:v>UE 27</c:v>
                </c:pt>
                <c:pt idx="2">
                  <c:v>Estados Unidos</c:v>
                </c:pt>
                <c:pt idx="3">
                  <c:v>América Latina y el Caribe</c:v>
                </c:pt>
                <c:pt idx="4">
                  <c:v>Japón</c:v>
                </c:pt>
                <c:pt idx="5">
                  <c:v>Corea</c:v>
                </c:pt>
              </c:strCache>
            </c:strRef>
          </c:cat>
          <c:val>
            <c:numRef>
              <c:f>'Datos Socios Comerciales'!#REF!</c:f>
              <c:numCache>
                <c:formatCode>General</c:formatCode>
                <c:ptCount val="1"/>
                <c:pt idx="0">
                  <c:v>1</c:v>
                </c:pt>
              </c:numCache>
            </c:numRef>
          </c:val>
          <c:extLst>
            <c:ext xmlns:c16="http://schemas.microsoft.com/office/drawing/2014/chart" uri="{C3380CC4-5D6E-409C-BE32-E72D297353CC}">
              <c16:uniqueId val="{0000000A-0587-4A44-B776-6C1960167AA2}"/>
            </c:ext>
          </c:extLst>
        </c:ser>
        <c:dLbls>
          <c:showLegendKey val="0"/>
          <c:showVal val="0"/>
          <c:showCatName val="0"/>
          <c:showSerName val="0"/>
          <c:showPercent val="0"/>
          <c:showBubbleSize val="0"/>
        </c:dLbls>
        <c:gapWidth val="150"/>
        <c:overlap val="100"/>
        <c:axId val="411655152"/>
        <c:axId val="411651824"/>
      </c:barChart>
      <c:catAx>
        <c:axId val="411655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s-CL"/>
          </a:p>
        </c:txPr>
        <c:crossAx val="411651824"/>
        <c:crosses val="autoZero"/>
        <c:auto val="1"/>
        <c:lblAlgn val="ctr"/>
        <c:lblOffset val="100"/>
        <c:noMultiLvlLbl val="0"/>
      </c:catAx>
      <c:valAx>
        <c:axId val="41165182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411655152"/>
        <c:crosses val="autoZero"/>
        <c:crossBetween val="between"/>
      </c:valAx>
      <c:spPr>
        <a:noFill/>
        <a:ln>
          <a:noFill/>
        </a:ln>
        <a:effectLst/>
      </c:spPr>
    </c:plotArea>
    <c:legend>
      <c:legendPos val="b"/>
      <c:legendEntry>
        <c:idx val="5"/>
        <c:delete val="1"/>
      </c:legendEntry>
      <c:layout>
        <c:manualLayout>
          <c:xMode val="edge"/>
          <c:yMode val="edge"/>
          <c:x val="1.1773061782962517E-2"/>
          <c:y val="0.9187132660073688"/>
          <c:w val="0.976453876434075"/>
          <c:h val="6.8740909628245153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L"/>
              <a:t>Exportaciones por sector - (%) del total - excluyendo</a:t>
            </a:r>
            <a:r>
              <a:rPr lang="es-CL" baseline="0"/>
              <a:t> minería</a:t>
            </a:r>
            <a:endParaRPr lang="es-CL"/>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L"/>
        </a:p>
      </c:txPr>
    </c:title>
    <c:autoTitleDeleted val="0"/>
    <c:plotArea>
      <c:layout/>
      <c:lineChart>
        <c:grouping val="standard"/>
        <c:varyColors val="0"/>
        <c:ser>
          <c:idx val="0"/>
          <c:order val="0"/>
          <c:tx>
            <c:strRef>
              <c:f>Hoja1!$B$16</c:f>
              <c:strCache>
                <c:ptCount val="1"/>
                <c:pt idx="0">
                  <c:v>Agropecuarios</c:v>
                </c:pt>
              </c:strCache>
            </c:strRef>
          </c:tx>
          <c:spPr>
            <a:ln w="28575" cap="rnd">
              <a:solidFill>
                <a:schemeClr val="accent1"/>
              </a:solidFill>
              <a:round/>
            </a:ln>
            <a:effectLst/>
          </c:spPr>
          <c:marker>
            <c:symbol val="none"/>
          </c:marker>
          <c:cat>
            <c:numRef>
              <c:f>Hoja1!$C$15:$U$15</c:f>
              <c:numCache>
                <c:formatCode>General</c:formatCode>
                <c:ptCount val="19"/>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numCache>
            </c:numRef>
          </c:cat>
          <c:val>
            <c:numRef>
              <c:f>Hoja1!$C$16:$U$16</c:f>
              <c:numCache>
                <c:formatCode>0.0%</c:formatCode>
                <c:ptCount val="19"/>
                <c:pt idx="0">
                  <c:v>0.135336175585962</c:v>
                </c:pt>
                <c:pt idx="1">
                  <c:v>0.10739661131609515</c:v>
                </c:pt>
                <c:pt idx="2">
                  <c:v>9.7032808106842547E-2</c:v>
                </c:pt>
                <c:pt idx="3">
                  <c:v>7.5265181841878137E-2</c:v>
                </c:pt>
                <c:pt idx="4">
                  <c:v>7.4863023843099466E-2</c:v>
                </c:pt>
                <c:pt idx="5">
                  <c:v>8.9627471973203823E-2</c:v>
                </c:pt>
                <c:pt idx="6">
                  <c:v>0.11142857759530989</c:v>
                </c:pt>
                <c:pt idx="7">
                  <c:v>9.0707738610319513E-2</c:v>
                </c:pt>
                <c:pt idx="8">
                  <c:v>9.073289456558864E-2</c:v>
                </c:pt>
                <c:pt idx="9">
                  <c:v>9.8178926723085758E-2</c:v>
                </c:pt>
                <c:pt idx="10">
                  <c:v>0.10803577898623055</c:v>
                </c:pt>
                <c:pt idx="11">
                  <c:v>0.11228513458556616</c:v>
                </c:pt>
                <c:pt idx="12">
                  <c:v>0.12920216612475216</c:v>
                </c:pt>
                <c:pt idx="13">
                  <c:v>0.14111924226811512</c:v>
                </c:pt>
                <c:pt idx="14">
                  <c:v>0.12156045301071169</c:v>
                </c:pt>
                <c:pt idx="15">
                  <c:v>0.12202313881673736</c:v>
                </c:pt>
                <c:pt idx="16">
                  <c:v>0.13407079987063811</c:v>
                </c:pt>
                <c:pt idx="17">
                  <c:v>0.1400540784942613</c:v>
                </c:pt>
                <c:pt idx="18">
                  <c:v>0.11457922809377584</c:v>
                </c:pt>
              </c:numCache>
            </c:numRef>
          </c:val>
          <c:smooth val="0"/>
          <c:extLst>
            <c:ext xmlns:c16="http://schemas.microsoft.com/office/drawing/2014/chart" uri="{C3380CC4-5D6E-409C-BE32-E72D297353CC}">
              <c16:uniqueId val="{00000000-AABB-43DF-94F1-6ECE6D8A86E2}"/>
            </c:ext>
          </c:extLst>
        </c:ser>
        <c:ser>
          <c:idx val="1"/>
          <c:order val="1"/>
          <c:tx>
            <c:strRef>
              <c:f>Hoja1!$B$17</c:f>
              <c:strCache>
                <c:ptCount val="1"/>
                <c:pt idx="0">
                  <c:v>Forestales</c:v>
                </c:pt>
              </c:strCache>
            </c:strRef>
          </c:tx>
          <c:spPr>
            <a:ln w="28575" cap="rnd">
              <a:solidFill>
                <a:schemeClr val="accent2"/>
              </a:solidFill>
              <a:round/>
            </a:ln>
            <a:effectLst/>
          </c:spPr>
          <c:marker>
            <c:symbol val="none"/>
          </c:marker>
          <c:cat>
            <c:numRef>
              <c:f>Hoja1!$C$15:$U$15</c:f>
              <c:numCache>
                <c:formatCode>General</c:formatCode>
                <c:ptCount val="19"/>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numCache>
            </c:numRef>
          </c:cat>
          <c:val>
            <c:numRef>
              <c:f>Hoja1!$C$17:$U$17</c:f>
              <c:numCache>
                <c:formatCode>0.0%</c:formatCode>
                <c:ptCount val="19"/>
                <c:pt idx="0">
                  <c:v>0.11999541278302443</c:v>
                </c:pt>
                <c:pt idx="1">
                  <c:v>0.10598106558445995</c:v>
                </c:pt>
                <c:pt idx="2">
                  <c:v>8.7288915313233587E-2</c:v>
                </c:pt>
                <c:pt idx="3">
                  <c:v>6.7375507881082208E-2</c:v>
                </c:pt>
                <c:pt idx="4">
                  <c:v>7.3509202241070007E-2</c:v>
                </c:pt>
                <c:pt idx="5">
                  <c:v>7.6324205379056612E-2</c:v>
                </c:pt>
                <c:pt idx="6">
                  <c:v>8.1105157176634107E-2</c:v>
                </c:pt>
                <c:pt idx="7">
                  <c:v>7.1482364506313692E-2</c:v>
                </c:pt>
                <c:pt idx="8">
                  <c:v>7.1433104535499642E-2</c:v>
                </c:pt>
                <c:pt idx="9">
                  <c:v>6.8621513942914714E-2</c:v>
                </c:pt>
                <c:pt idx="10">
                  <c:v>7.3806324215640415E-2</c:v>
                </c:pt>
                <c:pt idx="11">
                  <c:v>8.0797575906945765E-2</c:v>
                </c:pt>
                <c:pt idx="12">
                  <c:v>8.5940583702591833E-2</c:v>
                </c:pt>
                <c:pt idx="13">
                  <c:v>8.9082847160608769E-2</c:v>
                </c:pt>
                <c:pt idx="14">
                  <c:v>7.9917459941760888E-2</c:v>
                </c:pt>
                <c:pt idx="15">
                  <c:v>8.9453413217632866E-2</c:v>
                </c:pt>
                <c:pt idx="16">
                  <c:v>8.0313051951816303E-2</c:v>
                </c:pt>
                <c:pt idx="17">
                  <c:v>7.1494626152987725E-2</c:v>
                </c:pt>
                <c:pt idx="18">
                  <c:v>6.5089090429869489E-2</c:v>
                </c:pt>
              </c:numCache>
            </c:numRef>
          </c:val>
          <c:smooth val="0"/>
          <c:extLst>
            <c:ext xmlns:c16="http://schemas.microsoft.com/office/drawing/2014/chart" uri="{C3380CC4-5D6E-409C-BE32-E72D297353CC}">
              <c16:uniqueId val="{00000001-AABB-43DF-94F1-6ECE6D8A86E2}"/>
            </c:ext>
          </c:extLst>
        </c:ser>
        <c:ser>
          <c:idx val="2"/>
          <c:order val="2"/>
          <c:tx>
            <c:strRef>
              <c:f>Hoja1!$B$18</c:f>
              <c:strCache>
                <c:ptCount val="1"/>
                <c:pt idx="0">
                  <c:v>Manufacturas</c:v>
                </c:pt>
              </c:strCache>
            </c:strRef>
          </c:tx>
          <c:spPr>
            <a:ln w="38100" cap="rnd">
              <a:solidFill>
                <a:srgbClr val="C00000"/>
              </a:solidFill>
              <a:prstDash val="sysDash"/>
              <a:round/>
            </a:ln>
            <a:effectLst/>
          </c:spPr>
          <c:marker>
            <c:symbol val="none"/>
          </c:marker>
          <c:dLbls>
            <c:spPr>
              <a:noFill/>
              <a:ln>
                <a:noFill/>
              </a:ln>
              <a:effectLst>
                <a:glow rad="254000">
                  <a:schemeClr val="accent3">
                    <a:satMod val="175000"/>
                    <a:alpha val="40000"/>
                  </a:schemeClr>
                </a:glow>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3"/>
                </a:solidFill>
                <a:prstDash val="sysDot"/>
              </a:ln>
              <a:effectLst/>
            </c:spPr>
            <c:trendlineType val="linear"/>
            <c:dispRSqr val="0"/>
            <c:dispEq val="0"/>
          </c:trendline>
          <c:cat>
            <c:numRef>
              <c:f>Hoja1!$C$15:$U$15</c:f>
              <c:numCache>
                <c:formatCode>General</c:formatCode>
                <c:ptCount val="19"/>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numCache>
            </c:numRef>
          </c:cat>
          <c:val>
            <c:numRef>
              <c:f>Hoja1!$C$18:$U$18</c:f>
              <c:numCache>
                <c:formatCode>0.0%</c:formatCode>
                <c:ptCount val="19"/>
                <c:pt idx="0">
                  <c:v>0.15004151858472833</c:v>
                </c:pt>
                <c:pt idx="1">
                  <c:v>0.12365547466368508</c:v>
                </c:pt>
                <c:pt idx="2">
                  <c:v>0.13671346425673306</c:v>
                </c:pt>
                <c:pt idx="3">
                  <c:v>0.11691369508593645</c:v>
                </c:pt>
                <c:pt idx="4">
                  <c:v>0.1048786021179748</c:v>
                </c:pt>
                <c:pt idx="5">
                  <c:v>0.11848279322610801</c:v>
                </c:pt>
                <c:pt idx="6">
                  <c:v>0.10459885975954766</c:v>
                </c:pt>
                <c:pt idx="7">
                  <c:v>9.3653238009331619E-2</c:v>
                </c:pt>
                <c:pt idx="8">
                  <c:v>9.9052589441386313E-2</c:v>
                </c:pt>
                <c:pt idx="9">
                  <c:v>0.10502275672148559</c:v>
                </c:pt>
                <c:pt idx="10">
                  <c:v>0.10080428232414185</c:v>
                </c:pt>
                <c:pt idx="11">
                  <c:v>0.10940030560622335</c:v>
                </c:pt>
                <c:pt idx="12">
                  <c:v>0.10155255486759773</c:v>
                </c:pt>
                <c:pt idx="13">
                  <c:v>0.10105798134117329</c:v>
                </c:pt>
                <c:pt idx="14">
                  <c:v>9.2888505812987132E-2</c:v>
                </c:pt>
                <c:pt idx="15">
                  <c:v>8.9065934379826378E-2</c:v>
                </c:pt>
                <c:pt idx="16">
                  <c:v>9.3936300981268567E-2</c:v>
                </c:pt>
                <c:pt idx="17">
                  <c:v>8.407194059660672E-2</c:v>
                </c:pt>
                <c:pt idx="18">
                  <c:v>7.8921213274559948E-2</c:v>
                </c:pt>
              </c:numCache>
            </c:numRef>
          </c:val>
          <c:smooth val="0"/>
          <c:extLst>
            <c:ext xmlns:c16="http://schemas.microsoft.com/office/drawing/2014/chart" uri="{C3380CC4-5D6E-409C-BE32-E72D297353CC}">
              <c16:uniqueId val="{00000003-AABB-43DF-94F1-6ECE6D8A86E2}"/>
            </c:ext>
          </c:extLst>
        </c:ser>
        <c:ser>
          <c:idx val="5"/>
          <c:order val="3"/>
          <c:tx>
            <c:strRef>
              <c:f>Hoja1!$B$21</c:f>
              <c:strCache>
                <c:ptCount val="1"/>
                <c:pt idx="0">
                  <c:v>Pesca y Acuicultura</c:v>
                </c:pt>
              </c:strCache>
            </c:strRef>
          </c:tx>
          <c:spPr>
            <a:ln w="28575" cap="rnd">
              <a:solidFill>
                <a:schemeClr val="accent6"/>
              </a:solidFill>
              <a:round/>
            </a:ln>
            <a:effectLst/>
          </c:spPr>
          <c:marker>
            <c:symbol val="none"/>
          </c:marker>
          <c:cat>
            <c:numRef>
              <c:f>Hoja1!$C$15:$U$15</c:f>
              <c:numCache>
                <c:formatCode>General</c:formatCode>
                <c:ptCount val="19"/>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numCache>
            </c:numRef>
          </c:cat>
          <c:val>
            <c:numRef>
              <c:f>Hoja1!$C$21:$U$21</c:f>
              <c:numCache>
                <c:formatCode>0.0%</c:formatCode>
                <c:ptCount val="19"/>
                <c:pt idx="0">
                  <c:v>0.1115117898134405</c:v>
                </c:pt>
                <c:pt idx="1">
                  <c:v>8.347935865979926E-2</c:v>
                </c:pt>
                <c:pt idx="2">
                  <c:v>7.9829979185342723E-2</c:v>
                </c:pt>
                <c:pt idx="3">
                  <c:v>6.5915119269798747E-2</c:v>
                </c:pt>
                <c:pt idx="4">
                  <c:v>5.8174683244775725E-2</c:v>
                </c:pt>
                <c:pt idx="5">
                  <c:v>5.9181282929391767E-2</c:v>
                </c:pt>
                <c:pt idx="6">
                  <c:v>7.6050907944357815E-2</c:v>
                </c:pt>
                <c:pt idx="7">
                  <c:v>5.3058318276181821E-2</c:v>
                </c:pt>
                <c:pt idx="8">
                  <c:v>5.8194551017643356E-2</c:v>
                </c:pt>
                <c:pt idx="9">
                  <c:v>5.950440150026963E-2</c:v>
                </c:pt>
                <c:pt idx="10">
                  <c:v>6.8869538081071741E-2</c:v>
                </c:pt>
                <c:pt idx="11">
                  <c:v>8.3126252675728943E-2</c:v>
                </c:pt>
                <c:pt idx="12">
                  <c:v>8.2348253385838482E-2</c:v>
                </c:pt>
                <c:pt idx="13">
                  <c:v>9.3178352195021186E-2</c:v>
                </c:pt>
                <c:pt idx="14">
                  <c:v>9.5524003074777417E-2</c:v>
                </c:pt>
                <c:pt idx="15">
                  <c:v>9.347989374632458E-2</c:v>
                </c:pt>
                <c:pt idx="16">
                  <c:v>9.8281564398822255E-2</c:v>
                </c:pt>
                <c:pt idx="17">
                  <c:v>9.1329759987821862E-2</c:v>
                </c:pt>
                <c:pt idx="18">
                  <c:v>7.8286117782283476E-2</c:v>
                </c:pt>
              </c:numCache>
            </c:numRef>
          </c:val>
          <c:smooth val="0"/>
          <c:extLst>
            <c:ext xmlns:c16="http://schemas.microsoft.com/office/drawing/2014/chart" uri="{C3380CC4-5D6E-409C-BE32-E72D297353CC}">
              <c16:uniqueId val="{00000004-AABB-43DF-94F1-6ECE6D8A86E2}"/>
            </c:ext>
          </c:extLst>
        </c:ser>
        <c:ser>
          <c:idx val="6"/>
          <c:order val="4"/>
          <c:tx>
            <c:strRef>
              <c:f>Hoja1!$B$22</c:f>
              <c:strCache>
                <c:ptCount val="1"/>
                <c:pt idx="0">
                  <c:v>Servicios</c:v>
                </c:pt>
              </c:strCache>
            </c:strRef>
          </c:tx>
          <c:spPr>
            <a:ln w="28575" cap="rnd">
              <a:solidFill>
                <a:schemeClr val="accent1">
                  <a:lumMod val="60000"/>
                </a:schemeClr>
              </a:solidFill>
              <a:round/>
            </a:ln>
            <a:effectLst/>
          </c:spPr>
          <c:marker>
            <c:symbol val="none"/>
          </c:marker>
          <c:cat>
            <c:numRef>
              <c:f>Hoja1!$C$15:$U$15</c:f>
              <c:numCache>
                <c:formatCode>General</c:formatCode>
                <c:ptCount val="19"/>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numCache>
            </c:numRef>
          </c:cat>
          <c:val>
            <c:numRef>
              <c:f>Hoja1!$C$22:$U$22</c:f>
              <c:numCache>
                <c:formatCode>0.0%</c:formatCode>
                <c:ptCount val="19"/>
                <c:pt idx="0">
                  <c:v>9.8352541407261927E-3</c:v>
                </c:pt>
                <c:pt idx="1">
                  <c:v>7.2650599790754057E-3</c:v>
                </c:pt>
                <c:pt idx="2">
                  <c:v>6.7946093488886333E-3</c:v>
                </c:pt>
                <c:pt idx="3">
                  <c:v>6.6923941046899606E-3</c:v>
                </c:pt>
                <c:pt idx="4">
                  <c:v>8.5640447247610774E-3</c:v>
                </c:pt>
                <c:pt idx="5">
                  <c:v>1.2677942227916983E-2</c:v>
                </c:pt>
                <c:pt idx="6">
                  <c:v>1.7182988915816821E-2</c:v>
                </c:pt>
                <c:pt idx="7">
                  <c:v>1.3316210249737233E-2</c:v>
                </c:pt>
                <c:pt idx="8">
                  <c:v>1.3797185395722006E-2</c:v>
                </c:pt>
                <c:pt idx="9">
                  <c:v>1.5235899836777375E-2</c:v>
                </c:pt>
                <c:pt idx="10">
                  <c:v>1.5649333093416054E-2</c:v>
                </c:pt>
                <c:pt idx="11">
                  <c:v>1.7062507687395315E-2</c:v>
                </c:pt>
                <c:pt idx="12">
                  <c:v>1.7001864692842952E-2</c:v>
                </c:pt>
                <c:pt idx="13">
                  <c:v>1.7000176500905895E-2</c:v>
                </c:pt>
                <c:pt idx="14">
                  <c:v>1.5496935450356261E-2</c:v>
                </c:pt>
                <c:pt idx="15">
                  <c:v>1.5945701817870098E-2</c:v>
                </c:pt>
                <c:pt idx="16">
                  <c:v>1.8484253738504253E-2</c:v>
                </c:pt>
                <c:pt idx="17">
                  <c:v>1.5899363225640374E-2</c:v>
                </c:pt>
                <c:pt idx="18">
                  <c:v>1.5287953575307121E-2</c:v>
                </c:pt>
              </c:numCache>
            </c:numRef>
          </c:val>
          <c:smooth val="0"/>
          <c:extLst>
            <c:ext xmlns:c16="http://schemas.microsoft.com/office/drawing/2014/chart" uri="{C3380CC4-5D6E-409C-BE32-E72D297353CC}">
              <c16:uniqueId val="{00000005-AABB-43DF-94F1-6ECE6D8A86E2}"/>
            </c:ext>
          </c:extLst>
        </c:ser>
        <c:ser>
          <c:idx val="7"/>
          <c:order val="5"/>
          <c:tx>
            <c:strRef>
              <c:f>Hoja1!$B$23</c:f>
              <c:strCache>
                <c:ptCount val="1"/>
                <c:pt idx="0">
                  <c:v>Vinos</c:v>
                </c:pt>
              </c:strCache>
            </c:strRef>
          </c:tx>
          <c:spPr>
            <a:ln w="28575" cap="rnd">
              <a:solidFill>
                <a:schemeClr val="accent2">
                  <a:lumMod val="60000"/>
                </a:schemeClr>
              </a:solidFill>
              <a:round/>
            </a:ln>
            <a:effectLst/>
          </c:spPr>
          <c:marker>
            <c:symbol val="none"/>
          </c:marker>
          <c:cat>
            <c:numRef>
              <c:f>Hoja1!$C$15:$U$15</c:f>
              <c:numCache>
                <c:formatCode>General</c:formatCode>
                <c:ptCount val="19"/>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numCache>
            </c:numRef>
          </c:cat>
          <c:val>
            <c:numRef>
              <c:f>Hoja1!$C$23:$U$23</c:f>
              <c:numCache>
                <c:formatCode>0.0%</c:formatCode>
                <c:ptCount val="19"/>
                <c:pt idx="0">
                  <c:v>3.3762967878331787E-2</c:v>
                </c:pt>
                <c:pt idx="1">
                  <c:v>2.7354281127691882E-2</c:v>
                </c:pt>
                <c:pt idx="2">
                  <c:v>2.2916965562054758E-2</c:v>
                </c:pt>
                <c:pt idx="3">
                  <c:v>1.732157656942657E-2</c:v>
                </c:pt>
                <c:pt idx="4">
                  <c:v>1.9177388410429239E-2</c:v>
                </c:pt>
                <c:pt idx="5">
                  <c:v>1.9872091422963804E-2</c:v>
                </c:pt>
                <c:pt idx="6">
                  <c:v>2.7801607884672834E-2</c:v>
                </c:pt>
                <c:pt idx="7">
                  <c:v>2.311131880710892E-2</c:v>
                </c:pt>
                <c:pt idx="8">
                  <c:v>2.1114336543844144E-2</c:v>
                </c:pt>
                <c:pt idx="9">
                  <c:v>2.3548866968217824E-2</c:v>
                </c:pt>
                <c:pt idx="10">
                  <c:v>2.4916740986317153E-2</c:v>
                </c:pt>
                <c:pt idx="11">
                  <c:v>2.5109848317615962E-2</c:v>
                </c:pt>
                <c:pt idx="12">
                  <c:v>2.9783051662183164E-2</c:v>
                </c:pt>
                <c:pt idx="13">
                  <c:v>3.2187429346056333E-2</c:v>
                </c:pt>
                <c:pt idx="14">
                  <c:v>3.0763905138474421E-2</c:v>
                </c:pt>
                <c:pt idx="15">
                  <c:v>2.6649099635806372E-2</c:v>
                </c:pt>
                <c:pt idx="16">
                  <c:v>2.7936693324230009E-2</c:v>
                </c:pt>
                <c:pt idx="17">
                  <c:v>2.706948705809465E-2</c:v>
                </c:pt>
                <c:pt idx="18">
                  <c:v>2.1923437590495944E-2</c:v>
                </c:pt>
              </c:numCache>
            </c:numRef>
          </c:val>
          <c:smooth val="0"/>
          <c:extLst>
            <c:ext xmlns:c16="http://schemas.microsoft.com/office/drawing/2014/chart" uri="{C3380CC4-5D6E-409C-BE32-E72D297353CC}">
              <c16:uniqueId val="{00000006-AABB-43DF-94F1-6ECE6D8A86E2}"/>
            </c:ext>
          </c:extLst>
        </c:ser>
        <c:dLbls>
          <c:showLegendKey val="0"/>
          <c:showVal val="0"/>
          <c:showCatName val="0"/>
          <c:showSerName val="0"/>
          <c:showPercent val="0"/>
          <c:showBubbleSize val="0"/>
        </c:dLbls>
        <c:smooth val="0"/>
        <c:axId val="1016060095"/>
        <c:axId val="1016058431"/>
      </c:lineChart>
      <c:catAx>
        <c:axId val="10160600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1016058431"/>
        <c:crosses val="autoZero"/>
        <c:auto val="1"/>
        <c:lblAlgn val="ctr"/>
        <c:lblOffset val="100"/>
        <c:noMultiLvlLbl val="0"/>
      </c:catAx>
      <c:valAx>
        <c:axId val="101605843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crossAx val="10160600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1"/>
            <a:ext cx="4022937" cy="350463"/>
          </a:xfrm>
          <a:prstGeom prst="rect">
            <a:avLst/>
          </a:prstGeom>
        </p:spPr>
        <p:txBody>
          <a:bodyPr vert="horz" lIns="92958" tIns="46479" rIns="92958" bIns="46479" rtlCol="0"/>
          <a:lstStyle>
            <a:lvl1pPr algn="l">
              <a:defRPr sz="1200"/>
            </a:lvl1pPr>
          </a:lstStyle>
          <a:p>
            <a:endParaRPr lang="es-CL"/>
          </a:p>
        </p:txBody>
      </p:sp>
      <p:sp>
        <p:nvSpPr>
          <p:cNvPr id="3" name="Marcador de fecha 2"/>
          <p:cNvSpPr>
            <a:spLocks noGrp="1"/>
          </p:cNvSpPr>
          <p:nvPr>
            <p:ph type="dt" idx="1"/>
          </p:nvPr>
        </p:nvSpPr>
        <p:spPr>
          <a:xfrm>
            <a:off x="5258615" y="1"/>
            <a:ext cx="4022937" cy="350463"/>
          </a:xfrm>
          <a:prstGeom prst="rect">
            <a:avLst/>
          </a:prstGeom>
        </p:spPr>
        <p:txBody>
          <a:bodyPr vert="horz" lIns="92958" tIns="46479" rIns="92958" bIns="46479" rtlCol="0"/>
          <a:lstStyle>
            <a:lvl1pPr algn="r">
              <a:defRPr sz="1200"/>
            </a:lvl1pPr>
          </a:lstStyle>
          <a:p>
            <a:fld id="{CD3B8EA3-3CA3-418C-B9F4-36FBB3B1DE90}" type="datetimeFigureOut">
              <a:rPr lang="es-CL" smtClean="0"/>
              <a:t>24-10-2022</a:t>
            </a:fld>
            <a:endParaRPr lang="es-CL"/>
          </a:p>
        </p:txBody>
      </p:sp>
      <p:sp>
        <p:nvSpPr>
          <p:cNvPr id="4" name="Marcador de imagen de diapositiva 3"/>
          <p:cNvSpPr>
            <a:spLocks noGrp="1" noRot="1" noChangeAspect="1"/>
          </p:cNvSpPr>
          <p:nvPr>
            <p:ph type="sldImg" idx="2"/>
          </p:nvPr>
        </p:nvSpPr>
        <p:spPr>
          <a:xfrm>
            <a:off x="2546350" y="873125"/>
            <a:ext cx="4191000" cy="2357438"/>
          </a:xfrm>
          <a:prstGeom prst="rect">
            <a:avLst/>
          </a:prstGeom>
          <a:noFill/>
          <a:ln w="12700">
            <a:solidFill>
              <a:prstClr val="black"/>
            </a:solidFill>
          </a:ln>
        </p:spPr>
        <p:txBody>
          <a:bodyPr vert="horz" lIns="92958" tIns="46479" rIns="92958" bIns="46479" rtlCol="0" anchor="ctr"/>
          <a:lstStyle/>
          <a:p>
            <a:endParaRPr lang="es-CL"/>
          </a:p>
        </p:txBody>
      </p:sp>
      <p:sp>
        <p:nvSpPr>
          <p:cNvPr id="5" name="Marcador de notas 4"/>
          <p:cNvSpPr>
            <a:spLocks noGrp="1"/>
          </p:cNvSpPr>
          <p:nvPr>
            <p:ph type="body" sz="quarter" idx="3"/>
          </p:nvPr>
        </p:nvSpPr>
        <p:spPr>
          <a:xfrm>
            <a:off x="928370" y="3361531"/>
            <a:ext cx="7426960" cy="2750344"/>
          </a:xfrm>
          <a:prstGeom prst="rect">
            <a:avLst/>
          </a:prstGeom>
        </p:spPr>
        <p:txBody>
          <a:bodyPr vert="horz" lIns="92958" tIns="46479" rIns="92958" bIns="46479"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6634538"/>
            <a:ext cx="4022937" cy="350462"/>
          </a:xfrm>
          <a:prstGeom prst="rect">
            <a:avLst/>
          </a:prstGeom>
        </p:spPr>
        <p:txBody>
          <a:bodyPr vert="horz" lIns="92958" tIns="46479" rIns="92958" bIns="46479"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5258615" y="6634538"/>
            <a:ext cx="4022937" cy="350462"/>
          </a:xfrm>
          <a:prstGeom prst="rect">
            <a:avLst/>
          </a:prstGeom>
        </p:spPr>
        <p:txBody>
          <a:bodyPr vert="horz" lIns="92958" tIns="46479" rIns="92958" bIns="46479" rtlCol="0" anchor="b"/>
          <a:lstStyle>
            <a:lvl1pPr algn="r">
              <a:defRPr sz="1200"/>
            </a:lvl1pPr>
          </a:lstStyle>
          <a:p>
            <a:fld id="{372E36D7-5D9B-4C19-89F2-469FCEEB71A7}" type="slidenum">
              <a:rPr lang="es-CL" smtClean="0"/>
              <a:t>‹Nº›</a:t>
            </a:fld>
            <a:endParaRPr lang="es-CL"/>
          </a:p>
        </p:txBody>
      </p:sp>
    </p:spTree>
    <p:extLst>
      <p:ext uri="{BB962C8B-B14F-4D97-AF65-F5344CB8AC3E}">
        <p14:creationId xmlns:p14="http://schemas.microsoft.com/office/powerpoint/2010/main" val="366883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dirty="0">
              <a:effectLst/>
              <a:ea typeface="Calibri" panose="020F0502020204030204" pitchFamily="34" charset="0"/>
              <a:cs typeface="Calibri" panose="020F0502020204030204" pitchFamily="34" charset="0"/>
            </a:endParaRPr>
          </a:p>
          <a:p>
            <a:endParaRPr lang="es-CL" dirty="0"/>
          </a:p>
        </p:txBody>
      </p:sp>
      <p:sp>
        <p:nvSpPr>
          <p:cNvPr id="4" name="Marcador de número de diapositiva 3"/>
          <p:cNvSpPr>
            <a:spLocks noGrp="1"/>
          </p:cNvSpPr>
          <p:nvPr>
            <p:ph type="sldNum" sz="quarter" idx="5"/>
          </p:nvPr>
        </p:nvSpPr>
        <p:spPr/>
        <p:txBody>
          <a:bodyPr/>
          <a:lstStyle/>
          <a:p>
            <a:fld id="{372E36D7-5D9B-4C19-89F2-469FCEEB71A7}" type="slidenum">
              <a:rPr lang="es-CL" smtClean="0"/>
              <a:t>1</a:t>
            </a:fld>
            <a:endParaRPr lang="es-CL"/>
          </a:p>
        </p:txBody>
      </p:sp>
    </p:spTree>
    <p:extLst>
      <p:ext uri="{BB962C8B-B14F-4D97-AF65-F5344CB8AC3E}">
        <p14:creationId xmlns:p14="http://schemas.microsoft.com/office/powerpoint/2010/main" val="820649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defRPr/>
            </a:pPr>
            <a:r>
              <a:rPr lang="es-ES" sz="1800">
                <a:latin typeface="Calibri"/>
                <a:ea typeface="Calibri" panose="020F0502020204030204" pitchFamily="34" charset="0"/>
                <a:cs typeface="Calibri"/>
              </a:rPr>
              <a:t>En línea con lo anterior, en la última década el sector exportador ha dado señales de agotamiento en la creación de nuevos rubros productivos. </a:t>
            </a:r>
            <a:r>
              <a:rPr lang="es-ES"/>
              <a:t>10 productos de un total de 1.207 productos comerciados representaban el 73% de la canasta exportadora.</a:t>
            </a: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defTabSz="929579">
              <a:defRPr/>
            </a:pP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defTabSz="929579">
              <a:defRPr/>
            </a:pPr>
            <a:r>
              <a:rPr lang="es-ES" sz="1800">
                <a:latin typeface="Calibri" panose="020F0502020204030204" pitchFamily="34" charset="0"/>
                <a:ea typeface="Calibri" panose="020F0502020204030204" pitchFamily="34" charset="0"/>
                <a:cs typeface="Times New Roman" panose="02020603050405020304" pitchFamily="18" charset="0"/>
              </a:rPr>
              <a:t>Sin ir más lejos, la canasta exportadora del país continua siendo liderada por la minería, que explicó por si sola el 60% del total exportado por el país en 2021, en contraste con sectores de alta tecnología y valor agregado las manufacturas intensivas en ingeniería y los servicios basados en conocimiento, que han perdido relevancia en el total de los embarques.</a:t>
            </a:r>
          </a:p>
          <a:p>
            <a:pPr algn="just" defTabSz="929579">
              <a:defRPr/>
            </a:pP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defTabSz="929579">
              <a:defRPr/>
            </a:pPr>
            <a:r>
              <a:rPr lang="es-CL" sz="1800"/>
              <a:t>Sumado a lo anterior, e</a:t>
            </a:r>
            <a:r>
              <a:rPr lang="es-ES" sz="1800">
                <a:latin typeface="Calibri" panose="020F0502020204030204" pitchFamily="34" charset="0"/>
                <a:ea typeface="Calibri" panose="020F0502020204030204" pitchFamily="34" charset="0"/>
                <a:cs typeface="Calibri" panose="020F0502020204030204" pitchFamily="34" charset="0"/>
              </a:rPr>
              <a:t>n las últimas décadas, Chile ha sido golpeado fuertemente por el cambio climático, con el avance de la desertificación, la sequía crónica en la zona central, incendios forestales de gran escala y el aumento de la temperatura de nuestro mar, a lo que se agrega un manejo no sustentable de algunos ecosistemas y la sobreexplotación de recursos con el deterioro de la biomasa marina y la caída en las leyes de yacimientos de cobre (contenido metálico de los minerales), situaciones que en su conjunto le han restado competitividad a los sectores productivos, limitando su capacidad de crear y distribuir riqueza, afectando a las comunidades aledañas a estos entornos, sus empleos y su calidad de vida.</a:t>
            </a:r>
          </a:p>
          <a:p>
            <a:pPr algn="just"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CL" sz="1800"/>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CL" sz="1800">
              <a:latin typeface="Calibri" panose="020F0502020204030204" pitchFamily="34" charset="0"/>
              <a:ea typeface="Calibri" panose="020F0502020204030204" pitchFamily="34" charset="0"/>
              <a:cs typeface="Times New Roman" panose="02020603050405020304" pitchFamily="18" charset="0"/>
            </a:endParaRPr>
          </a:p>
          <a:p>
            <a:pPr marL="464790" algn="just">
              <a:lnSpc>
                <a:spcPct val="107000"/>
              </a:lnSpc>
            </a:pPr>
            <a:r>
              <a:rPr lang="es-ES" sz="1800">
                <a:latin typeface="Calibri" panose="020F0502020204030204" pitchFamily="34" charset="0"/>
                <a:ea typeface="Calibri" panose="020F0502020204030204" pitchFamily="34" charset="0"/>
                <a:cs typeface="Calibri" panose="020F0502020204030204" pitchFamily="34" charset="0"/>
              </a:rPr>
              <a:t> </a:t>
            </a:r>
            <a:endParaRPr lang="es-CL" sz="1800">
              <a:latin typeface="Calibri" panose="020F0502020204030204" pitchFamily="34" charset="0"/>
              <a:ea typeface="Calibri" panose="020F0502020204030204" pitchFamily="34" charset="0"/>
              <a:cs typeface="Times New Roman" panose="02020603050405020304" pitchFamily="18" charset="0"/>
            </a:endParaRPr>
          </a:p>
          <a:p>
            <a:pPr defTabSz="929579">
              <a:defRPr/>
            </a:pPr>
            <a:endParaRPr lang="es-CL" sz="1800"/>
          </a:p>
          <a:p>
            <a:pPr defTabSz="929579">
              <a:defRPr/>
            </a:pPr>
            <a:endParaRPr lang="es-ES" sz="1800">
              <a:latin typeface="Calibri" panose="020F0502020204030204" pitchFamily="34" charset="0"/>
              <a:ea typeface="Calibri" panose="020F0502020204030204" pitchFamily="34" charset="0"/>
              <a:cs typeface="Times New Roman" panose="02020603050405020304" pitchFamily="18" charset="0"/>
            </a:endParaRPr>
          </a:p>
          <a:p>
            <a:pPr defTabSz="929579">
              <a:defRPr/>
            </a:pPr>
            <a:endParaRPr lang="es-ES" sz="1800">
              <a:latin typeface="Calibri" panose="020F0502020204030204" pitchFamily="34" charset="0"/>
              <a:cs typeface="Times New Roman" panose="02020603050405020304" pitchFamily="18" charset="0"/>
            </a:endParaRPr>
          </a:p>
          <a:p>
            <a:pPr defTabSz="929579">
              <a:defRPr/>
            </a:pPr>
            <a:endParaRPr lang="es-CL"/>
          </a:p>
        </p:txBody>
      </p:sp>
      <p:sp>
        <p:nvSpPr>
          <p:cNvPr id="4" name="Marcador de número de diapositiva 3"/>
          <p:cNvSpPr>
            <a:spLocks noGrp="1"/>
          </p:cNvSpPr>
          <p:nvPr>
            <p:ph type="sldNum" sz="quarter" idx="5"/>
          </p:nvPr>
        </p:nvSpPr>
        <p:spPr/>
        <p:txBody>
          <a:bodyPr/>
          <a:lstStyle/>
          <a:p>
            <a:fld id="{372E36D7-5D9B-4C19-89F2-469FCEEB71A7}" type="slidenum">
              <a:rPr lang="es-CL" smtClean="0"/>
              <a:t>10</a:t>
            </a:fld>
            <a:endParaRPr lang="es-CL"/>
          </a:p>
        </p:txBody>
      </p:sp>
    </p:spTree>
    <p:extLst>
      <p:ext uri="{BB962C8B-B14F-4D97-AF65-F5344CB8AC3E}">
        <p14:creationId xmlns:p14="http://schemas.microsoft.com/office/powerpoint/2010/main" val="1644148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defRPr/>
            </a:pPr>
            <a:r>
              <a:rPr lang="es-ES" sz="1800">
                <a:latin typeface="Calibri"/>
                <a:ea typeface="Calibri" panose="020F0502020204030204" pitchFamily="34" charset="0"/>
                <a:cs typeface="Calibri"/>
              </a:rPr>
              <a:t>En línea con lo anterior, en la última década el sector exportador ha dado señales de agotamiento en la creación de nuevos rubros productivos. </a:t>
            </a:r>
            <a:r>
              <a:rPr lang="es-ES"/>
              <a:t>10 productos de un total de 1.207 productos comerciados representaban el 73% de la canasta exportadora.</a:t>
            </a: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defTabSz="929579">
              <a:defRPr/>
            </a:pP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defTabSz="929579">
              <a:defRPr/>
            </a:pPr>
            <a:r>
              <a:rPr lang="es-ES" sz="1800">
                <a:latin typeface="Calibri" panose="020F0502020204030204" pitchFamily="34" charset="0"/>
                <a:ea typeface="Calibri" panose="020F0502020204030204" pitchFamily="34" charset="0"/>
                <a:cs typeface="Times New Roman" panose="02020603050405020304" pitchFamily="18" charset="0"/>
              </a:rPr>
              <a:t>Sin ir más lejos, la canasta exportadora del país continua siendo liderada por la minería, que explicó por si sola el 60% del total exportado por el país en 2021, en contraste con sectores de alta tecnología y valor agregado las manufacturas intensivas en ingeniería y los servicios basados en conocimiento, que han perdido relevancia en el total de los embarques.</a:t>
            </a:r>
          </a:p>
          <a:p>
            <a:pPr algn="just" defTabSz="929579">
              <a:defRPr/>
            </a:pP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defTabSz="929579">
              <a:defRPr/>
            </a:pPr>
            <a:r>
              <a:rPr lang="es-CL" sz="1800"/>
              <a:t>Sumado a lo anterior, e</a:t>
            </a:r>
            <a:r>
              <a:rPr lang="es-ES" sz="1800">
                <a:latin typeface="Calibri" panose="020F0502020204030204" pitchFamily="34" charset="0"/>
                <a:ea typeface="Calibri" panose="020F0502020204030204" pitchFamily="34" charset="0"/>
                <a:cs typeface="Calibri" panose="020F0502020204030204" pitchFamily="34" charset="0"/>
              </a:rPr>
              <a:t>n las últimas décadas, Chile ha sido golpeado fuertemente por el cambio climático, con el avance de la desertificación, la sequía crónica en la zona central, incendios forestales de gran escala y el aumento de la temperatura de nuestro mar, a lo que se agrega un manejo no sustentable de algunos ecosistemas y la sobreexplotación de recursos con el deterioro de la biomasa marina y la caída en las leyes de yacimientos de cobre (contenido metálico de los minerales), situaciones que en su conjunto le han restado competitividad a los sectores productivos, limitando su capacidad de crear y distribuir riqueza, afectando a las comunidades aledañas a estos entornos, sus empleos y su calidad de vida.</a:t>
            </a:r>
          </a:p>
          <a:p>
            <a:pPr algn="just"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CL" sz="1800"/>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CL" sz="1800">
              <a:latin typeface="Calibri" panose="020F0502020204030204" pitchFamily="34" charset="0"/>
              <a:ea typeface="Calibri" panose="020F0502020204030204" pitchFamily="34" charset="0"/>
              <a:cs typeface="Times New Roman" panose="02020603050405020304" pitchFamily="18" charset="0"/>
            </a:endParaRPr>
          </a:p>
          <a:p>
            <a:pPr marL="464790" algn="just">
              <a:lnSpc>
                <a:spcPct val="107000"/>
              </a:lnSpc>
            </a:pPr>
            <a:r>
              <a:rPr lang="es-ES" sz="1800">
                <a:latin typeface="Calibri" panose="020F0502020204030204" pitchFamily="34" charset="0"/>
                <a:ea typeface="Calibri" panose="020F0502020204030204" pitchFamily="34" charset="0"/>
                <a:cs typeface="Calibri" panose="020F0502020204030204" pitchFamily="34" charset="0"/>
              </a:rPr>
              <a:t> </a:t>
            </a:r>
            <a:endParaRPr lang="es-CL" sz="1800">
              <a:latin typeface="Calibri" panose="020F0502020204030204" pitchFamily="34" charset="0"/>
              <a:ea typeface="Calibri" panose="020F0502020204030204" pitchFamily="34" charset="0"/>
              <a:cs typeface="Times New Roman" panose="02020603050405020304" pitchFamily="18" charset="0"/>
            </a:endParaRPr>
          </a:p>
          <a:p>
            <a:pPr defTabSz="929579">
              <a:defRPr/>
            </a:pPr>
            <a:endParaRPr lang="es-CL" sz="1800"/>
          </a:p>
          <a:p>
            <a:pPr defTabSz="929579">
              <a:defRPr/>
            </a:pPr>
            <a:endParaRPr lang="es-ES" sz="1800">
              <a:latin typeface="Calibri" panose="020F0502020204030204" pitchFamily="34" charset="0"/>
              <a:ea typeface="Calibri" panose="020F0502020204030204" pitchFamily="34" charset="0"/>
              <a:cs typeface="Times New Roman" panose="02020603050405020304" pitchFamily="18" charset="0"/>
            </a:endParaRPr>
          </a:p>
          <a:p>
            <a:pPr defTabSz="929579">
              <a:defRPr/>
            </a:pPr>
            <a:endParaRPr lang="es-ES" sz="1800">
              <a:latin typeface="Calibri" panose="020F0502020204030204" pitchFamily="34" charset="0"/>
              <a:cs typeface="Times New Roman" panose="02020603050405020304" pitchFamily="18" charset="0"/>
            </a:endParaRPr>
          </a:p>
          <a:p>
            <a:pPr defTabSz="929579">
              <a:defRPr/>
            </a:pPr>
            <a:endParaRPr lang="es-CL"/>
          </a:p>
        </p:txBody>
      </p:sp>
      <p:sp>
        <p:nvSpPr>
          <p:cNvPr id="4" name="Marcador de número de diapositiva 3"/>
          <p:cNvSpPr>
            <a:spLocks noGrp="1"/>
          </p:cNvSpPr>
          <p:nvPr>
            <p:ph type="sldNum" sz="quarter" idx="5"/>
          </p:nvPr>
        </p:nvSpPr>
        <p:spPr/>
        <p:txBody>
          <a:bodyPr/>
          <a:lstStyle/>
          <a:p>
            <a:fld id="{372E36D7-5D9B-4C19-89F2-469FCEEB71A7}" type="slidenum">
              <a:rPr lang="es-CL" smtClean="0"/>
              <a:t>11</a:t>
            </a:fld>
            <a:endParaRPr lang="es-CL"/>
          </a:p>
        </p:txBody>
      </p:sp>
    </p:spTree>
    <p:extLst>
      <p:ext uri="{BB962C8B-B14F-4D97-AF65-F5344CB8AC3E}">
        <p14:creationId xmlns:p14="http://schemas.microsoft.com/office/powerpoint/2010/main" val="3763969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defTabSz="929579">
              <a:defRPr/>
            </a:pPr>
            <a:endParaRPr lang="es-ES" sz="1800">
              <a:cs typeface="Calibri"/>
            </a:endParaRPr>
          </a:p>
          <a:p>
            <a:pPr algn="just"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CL" sz="1800"/>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CL" sz="1800">
              <a:latin typeface="Calibri" panose="020F0502020204030204" pitchFamily="34" charset="0"/>
              <a:ea typeface="Calibri" panose="020F0502020204030204" pitchFamily="34" charset="0"/>
              <a:cs typeface="Times New Roman" panose="02020603050405020304" pitchFamily="18" charset="0"/>
            </a:endParaRPr>
          </a:p>
          <a:p>
            <a:pPr marL="464790" algn="just">
              <a:lnSpc>
                <a:spcPct val="107000"/>
              </a:lnSpc>
            </a:pPr>
            <a:r>
              <a:rPr lang="es-ES" sz="1800">
                <a:latin typeface="Calibri" panose="020F0502020204030204" pitchFamily="34" charset="0"/>
                <a:ea typeface="Calibri" panose="020F0502020204030204" pitchFamily="34" charset="0"/>
                <a:cs typeface="Calibri" panose="020F0502020204030204" pitchFamily="34" charset="0"/>
              </a:rPr>
              <a:t> </a:t>
            </a:r>
            <a:endParaRPr lang="es-CL" sz="1800">
              <a:latin typeface="Calibri" panose="020F0502020204030204" pitchFamily="34" charset="0"/>
              <a:ea typeface="Calibri" panose="020F0502020204030204" pitchFamily="34" charset="0"/>
              <a:cs typeface="Times New Roman" panose="02020603050405020304" pitchFamily="18" charset="0"/>
            </a:endParaRPr>
          </a:p>
          <a:p>
            <a:pPr defTabSz="929579">
              <a:defRPr/>
            </a:pPr>
            <a:endParaRPr lang="es-CL" sz="1800"/>
          </a:p>
          <a:p>
            <a:pPr defTabSz="929579">
              <a:defRPr/>
            </a:pPr>
            <a:endParaRPr lang="es-ES" sz="1800">
              <a:latin typeface="Calibri" panose="020F0502020204030204" pitchFamily="34" charset="0"/>
              <a:ea typeface="Calibri" panose="020F0502020204030204" pitchFamily="34" charset="0"/>
              <a:cs typeface="Times New Roman" panose="02020603050405020304" pitchFamily="18" charset="0"/>
            </a:endParaRPr>
          </a:p>
          <a:p>
            <a:pPr defTabSz="929579">
              <a:defRPr/>
            </a:pPr>
            <a:endParaRPr lang="es-ES" sz="1800">
              <a:latin typeface="Calibri" panose="020F0502020204030204" pitchFamily="34" charset="0"/>
              <a:cs typeface="Times New Roman" panose="02020603050405020304" pitchFamily="18" charset="0"/>
            </a:endParaRPr>
          </a:p>
          <a:p>
            <a:pPr defTabSz="929579">
              <a:defRPr/>
            </a:pPr>
            <a:endParaRPr lang="es-CL"/>
          </a:p>
        </p:txBody>
      </p:sp>
      <p:sp>
        <p:nvSpPr>
          <p:cNvPr id="4" name="Marcador de número de diapositiva 3"/>
          <p:cNvSpPr>
            <a:spLocks noGrp="1"/>
          </p:cNvSpPr>
          <p:nvPr>
            <p:ph type="sldNum" sz="quarter" idx="5"/>
          </p:nvPr>
        </p:nvSpPr>
        <p:spPr/>
        <p:txBody>
          <a:bodyPr/>
          <a:lstStyle/>
          <a:p>
            <a:fld id="{372E36D7-5D9B-4C19-89F2-469FCEEB71A7}" type="slidenum">
              <a:rPr lang="es-CL" smtClean="0"/>
              <a:t>12</a:t>
            </a:fld>
            <a:endParaRPr lang="es-CL"/>
          </a:p>
        </p:txBody>
      </p:sp>
    </p:spTree>
    <p:extLst>
      <p:ext uri="{BB962C8B-B14F-4D97-AF65-F5344CB8AC3E}">
        <p14:creationId xmlns:p14="http://schemas.microsoft.com/office/powerpoint/2010/main" val="7922967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defRPr/>
            </a:pPr>
            <a:r>
              <a:rPr lang="es-ES" sz="1800">
                <a:cs typeface="Calibri"/>
              </a:rPr>
              <a:t>81% de nuestras exportaciones en 2021 se concentran en 6 mercados pese a que exportamos a 204 destinos (3% del total de mercados)</a:t>
            </a:r>
          </a:p>
          <a:p>
            <a:pPr algn="just" defTabSz="929579">
              <a:defRPr/>
            </a:pP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defTabSz="929579">
              <a:defRPr/>
            </a:pPr>
            <a:r>
              <a:rPr lang="es-CL" sz="1800"/>
              <a:t>Sumado a lo anterior, e</a:t>
            </a:r>
            <a:r>
              <a:rPr lang="es-ES" sz="1800">
                <a:latin typeface="Calibri" panose="020F0502020204030204" pitchFamily="34" charset="0"/>
                <a:ea typeface="Calibri" panose="020F0502020204030204" pitchFamily="34" charset="0"/>
                <a:cs typeface="Calibri" panose="020F0502020204030204" pitchFamily="34" charset="0"/>
              </a:rPr>
              <a:t>n las últimas décadas, Chile ha sido golpeado fuertemente por el cambio climático, con el avance de la desertificación, la sequía crónica en la zona central, incendios forestales de gran escala y el aumento de la temperatura de nuestro mar, a lo que se agrega un manejo no sustentable de algunos ecosistemas y la sobreexplotación de recursos con el deterioro de la biomasa marina y la caída en las leyes de yacimientos de cobre (contenido metálico de los minerales), situaciones que en su conjunto le han restado competitividad a los sectores productivos, limitando su capacidad de crear y distribuir riqueza, afectando a las comunidades aledañas a estos entornos, sus empleos y su calidad de vida.</a:t>
            </a:r>
          </a:p>
          <a:p>
            <a:pPr algn="just"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CL" sz="1800"/>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ES" sz="1800">
              <a:latin typeface="Calibri" panose="020F0502020204030204" pitchFamily="34" charset="0"/>
              <a:ea typeface="Calibri" panose="020F0502020204030204" pitchFamily="34" charset="0"/>
              <a:cs typeface="Calibri" panose="020F0502020204030204" pitchFamily="34" charset="0"/>
            </a:endParaRPr>
          </a:p>
          <a:p>
            <a:pPr defTabSz="929579">
              <a:defRPr/>
            </a:pPr>
            <a:endParaRPr lang="es-CL" sz="1800">
              <a:latin typeface="Calibri" panose="020F0502020204030204" pitchFamily="34" charset="0"/>
              <a:ea typeface="Calibri" panose="020F0502020204030204" pitchFamily="34" charset="0"/>
              <a:cs typeface="Times New Roman" panose="02020603050405020304" pitchFamily="18" charset="0"/>
            </a:endParaRPr>
          </a:p>
          <a:p>
            <a:pPr marL="464790" algn="just">
              <a:lnSpc>
                <a:spcPct val="107000"/>
              </a:lnSpc>
            </a:pPr>
            <a:r>
              <a:rPr lang="es-ES" sz="1800">
                <a:latin typeface="Calibri" panose="020F0502020204030204" pitchFamily="34" charset="0"/>
                <a:ea typeface="Calibri" panose="020F0502020204030204" pitchFamily="34" charset="0"/>
                <a:cs typeface="Calibri" panose="020F0502020204030204" pitchFamily="34" charset="0"/>
              </a:rPr>
              <a:t> </a:t>
            </a:r>
            <a:endParaRPr lang="es-CL" sz="1800">
              <a:latin typeface="Calibri" panose="020F0502020204030204" pitchFamily="34" charset="0"/>
              <a:ea typeface="Calibri" panose="020F0502020204030204" pitchFamily="34" charset="0"/>
              <a:cs typeface="Times New Roman" panose="02020603050405020304" pitchFamily="18" charset="0"/>
            </a:endParaRPr>
          </a:p>
          <a:p>
            <a:pPr defTabSz="929579">
              <a:defRPr/>
            </a:pPr>
            <a:endParaRPr lang="es-CL" sz="1800"/>
          </a:p>
          <a:p>
            <a:pPr defTabSz="929579">
              <a:defRPr/>
            </a:pPr>
            <a:endParaRPr lang="es-ES" sz="1800">
              <a:latin typeface="Calibri" panose="020F0502020204030204" pitchFamily="34" charset="0"/>
              <a:ea typeface="Calibri" panose="020F0502020204030204" pitchFamily="34" charset="0"/>
              <a:cs typeface="Times New Roman" panose="02020603050405020304" pitchFamily="18" charset="0"/>
            </a:endParaRPr>
          </a:p>
          <a:p>
            <a:pPr defTabSz="929579">
              <a:defRPr/>
            </a:pPr>
            <a:endParaRPr lang="es-ES" sz="1800">
              <a:latin typeface="Calibri" panose="020F0502020204030204" pitchFamily="34" charset="0"/>
              <a:cs typeface="Times New Roman" panose="02020603050405020304" pitchFamily="18" charset="0"/>
            </a:endParaRPr>
          </a:p>
          <a:p>
            <a:pPr defTabSz="929579">
              <a:defRPr/>
            </a:pPr>
            <a:endParaRPr lang="es-CL"/>
          </a:p>
        </p:txBody>
      </p:sp>
      <p:sp>
        <p:nvSpPr>
          <p:cNvPr id="4" name="Marcador de número de diapositiva 3"/>
          <p:cNvSpPr>
            <a:spLocks noGrp="1"/>
          </p:cNvSpPr>
          <p:nvPr>
            <p:ph type="sldNum" sz="quarter" idx="5"/>
          </p:nvPr>
        </p:nvSpPr>
        <p:spPr/>
        <p:txBody>
          <a:bodyPr/>
          <a:lstStyle/>
          <a:p>
            <a:fld id="{372E36D7-5D9B-4C19-89F2-469FCEEB71A7}" type="slidenum">
              <a:rPr lang="es-CL" smtClean="0"/>
              <a:t>13</a:t>
            </a:fld>
            <a:endParaRPr lang="es-CL"/>
          </a:p>
        </p:txBody>
      </p:sp>
    </p:spTree>
    <p:extLst>
      <p:ext uri="{BB962C8B-B14F-4D97-AF65-F5344CB8AC3E}">
        <p14:creationId xmlns:p14="http://schemas.microsoft.com/office/powerpoint/2010/main" val="4173931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a:cs typeface="Calibri"/>
            </a:endParaRPr>
          </a:p>
        </p:txBody>
      </p:sp>
      <p:sp>
        <p:nvSpPr>
          <p:cNvPr id="4" name="Marcador de número de diapositiva 3"/>
          <p:cNvSpPr>
            <a:spLocks noGrp="1"/>
          </p:cNvSpPr>
          <p:nvPr>
            <p:ph type="sldNum" sz="quarter" idx="5"/>
          </p:nvPr>
        </p:nvSpPr>
        <p:spPr/>
        <p:txBody>
          <a:bodyPr/>
          <a:lstStyle/>
          <a:p>
            <a:fld id="{8A1D0BD7-663E-444A-B94A-64DEE84BAA32}" type="slidenum">
              <a:rPr lang="es-CL" smtClean="0"/>
              <a:t>14</a:t>
            </a:fld>
            <a:endParaRPr lang="es-CL"/>
          </a:p>
        </p:txBody>
      </p:sp>
    </p:spTree>
    <p:extLst>
      <p:ext uri="{BB962C8B-B14F-4D97-AF65-F5344CB8AC3E}">
        <p14:creationId xmlns:p14="http://schemas.microsoft.com/office/powerpoint/2010/main" val="19671389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07000"/>
              </a:lnSpc>
              <a:spcAft>
                <a:spcPts val="813"/>
              </a:spcAft>
            </a:pPr>
            <a:r>
              <a:rPr lang="es-ES" sz="1800">
                <a:latin typeface="Calibri" panose="020F0502020204030204" pitchFamily="34" charset="0"/>
                <a:ea typeface="Calibri" panose="020F0502020204030204" pitchFamily="34" charset="0"/>
                <a:cs typeface="Times New Roman" panose="02020603050405020304" pitchFamily="18" charset="0"/>
              </a:rPr>
              <a:t>A lo anterior se suma la alta concentración en la propiedad de los embarques: en el año 2021, el 90% del valor exportado por Chile fue resultado de los envíos individuales de tan solo 259 empresas. De esta forma, las restantes 7.403 exportadoras del país solo generaron un 10% del valor exportado.</a:t>
            </a:r>
          </a:p>
          <a:p>
            <a:pPr algn="just">
              <a:lnSpc>
                <a:spcPct val="107000"/>
              </a:lnSpc>
              <a:spcAft>
                <a:spcPts val="813"/>
              </a:spcAft>
            </a:pP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13"/>
              </a:spcAft>
            </a:pPr>
            <a:r>
              <a:rPr lang="es-ES" sz="1800">
                <a:latin typeface="Calibri" panose="020F0502020204030204" pitchFamily="34" charset="0"/>
                <a:ea typeface="Calibri" panose="020F0502020204030204" pitchFamily="34" charset="0"/>
                <a:cs typeface="Times New Roman" panose="02020603050405020304" pitchFamily="18" charset="0"/>
              </a:rPr>
              <a:t>Esta profunda disparidad en el valor de los embarques, adquiere una mayor dimensión al considerar que el 53% de las empresas con ventas al exterior son MIPYME.</a:t>
            </a:r>
          </a:p>
          <a:p>
            <a:pPr algn="just">
              <a:lnSpc>
                <a:spcPct val="107000"/>
              </a:lnSpc>
              <a:spcAft>
                <a:spcPts val="813"/>
              </a:spcAft>
            </a:pP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13"/>
              </a:spcAft>
            </a:pPr>
            <a:r>
              <a:rPr lang="es-ES" sz="1800">
                <a:latin typeface="Calibri" panose="020F0502020204030204" pitchFamily="34" charset="0"/>
                <a:ea typeface="Calibri" panose="020F0502020204030204" pitchFamily="34" charset="0"/>
                <a:cs typeface="Times New Roman" panose="02020603050405020304" pitchFamily="18" charset="0"/>
              </a:rPr>
              <a:t>Además solo el 6,7% de las exportadoras del país son lideradas por mujeres.</a:t>
            </a:r>
            <a:endParaRPr lang="es-CL" sz="1800">
              <a:latin typeface="Calibri" panose="020F0502020204030204" pitchFamily="34" charset="0"/>
              <a:ea typeface="Calibri" panose="020F0502020204030204" pitchFamily="34" charset="0"/>
              <a:cs typeface="Times New Roman" panose="02020603050405020304" pitchFamily="18" charset="0"/>
            </a:endParaRPr>
          </a:p>
          <a:p>
            <a:pPr algn="just" defTabSz="929579">
              <a:defRPr/>
            </a:pPr>
            <a:endParaRPr lang="es-ES" sz="1800">
              <a:latin typeface="Calibri" panose="020F0502020204030204" pitchFamily="34" charset="0"/>
              <a:cs typeface="Times New Roman" panose="02020603050405020304" pitchFamily="18" charset="0"/>
            </a:endParaRPr>
          </a:p>
          <a:p>
            <a:pPr algn="just" defTabSz="929579">
              <a:defRPr/>
            </a:pPr>
            <a:r>
              <a:rPr lang="es-ES" sz="1800">
                <a:latin typeface="Calibri" panose="020F0502020204030204" pitchFamily="34" charset="0"/>
                <a:ea typeface="Calibri" panose="020F0502020204030204" pitchFamily="34" charset="0"/>
                <a:cs typeface="Times New Roman" panose="02020603050405020304" pitchFamily="18" charset="0"/>
              </a:rPr>
              <a:t>Todo lo anterior nos da cuenta de una canasta exportadora que requiere </a:t>
            </a:r>
            <a:r>
              <a:rPr lang="es-CL" sz="1800"/>
              <a:t>elevar su productividad, desarrollar productos y servicios en los sectores más intensivos en la agregación de valor y la generación de empleo de calidad en todos los niveles. </a:t>
            </a:r>
            <a:endParaRPr lang="es-CL"/>
          </a:p>
        </p:txBody>
      </p:sp>
      <p:sp>
        <p:nvSpPr>
          <p:cNvPr id="4" name="Marcador de número de diapositiva 3"/>
          <p:cNvSpPr>
            <a:spLocks noGrp="1"/>
          </p:cNvSpPr>
          <p:nvPr>
            <p:ph type="sldNum" sz="quarter" idx="5"/>
          </p:nvPr>
        </p:nvSpPr>
        <p:spPr/>
        <p:txBody>
          <a:bodyPr/>
          <a:lstStyle/>
          <a:p>
            <a:fld id="{372E36D7-5D9B-4C19-89F2-469FCEEB71A7}" type="slidenum">
              <a:rPr lang="es-CL" smtClean="0"/>
              <a:t>15</a:t>
            </a:fld>
            <a:endParaRPr lang="es-CL"/>
          </a:p>
        </p:txBody>
      </p:sp>
    </p:spTree>
    <p:extLst>
      <p:ext uri="{BB962C8B-B14F-4D97-AF65-F5344CB8AC3E}">
        <p14:creationId xmlns:p14="http://schemas.microsoft.com/office/powerpoint/2010/main" val="40067909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a:cs typeface="Calibri"/>
            </a:endParaRPr>
          </a:p>
        </p:txBody>
      </p:sp>
      <p:sp>
        <p:nvSpPr>
          <p:cNvPr id="4" name="Marcador de número de diapositiva 3"/>
          <p:cNvSpPr>
            <a:spLocks noGrp="1"/>
          </p:cNvSpPr>
          <p:nvPr>
            <p:ph type="sldNum" sz="quarter" idx="5"/>
          </p:nvPr>
        </p:nvSpPr>
        <p:spPr/>
        <p:txBody>
          <a:bodyPr/>
          <a:lstStyle/>
          <a:p>
            <a:fld id="{8A1D0BD7-663E-444A-B94A-64DEE84BAA32}" type="slidenum">
              <a:rPr lang="es-CL" smtClean="0"/>
              <a:t>16</a:t>
            </a:fld>
            <a:endParaRPr lang="es-CL"/>
          </a:p>
        </p:txBody>
      </p:sp>
    </p:spTree>
    <p:extLst>
      <p:ext uri="{BB962C8B-B14F-4D97-AF65-F5344CB8AC3E}">
        <p14:creationId xmlns:p14="http://schemas.microsoft.com/office/powerpoint/2010/main" val="32237777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r>
              <a:rPr lang="es-ES">
                <a:latin typeface="Calibri" panose="020F0502020204030204" pitchFamily="34" charset="0"/>
                <a:ea typeface="Calibri" panose="020F0502020204030204" pitchFamily="34" charset="0"/>
                <a:cs typeface="Times New Roman" panose="02020603050405020304" pitchFamily="18" charset="0"/>
              </a:rPr>
              <a:t>El empleo exportador directo e indirecto se calcula mediante el uso de la matriz insumo-producto de Chile. El empleo directo e indirecto recoge todas las transacciones envueltas en la producción de una unidad en el sector y el empleo asociado a él. Hay una brecha de cerca de 9 puntos porcentuales en la generación de empleo exportador femenino. Ello se debe fundamentalmente a la inserción internacional de Chile que se concentra en actividades laborales intensivas en empleo masculino. Dado que el empleo exportador es de mayor productividad y de mayores salarios, urge avanzar en el rol del comercio como promotor de la equidad de genero en empleo y salarios.</a:t>
            </a:r>
            <a:endParaRPr lang="es-CL" b="1"/>
          </a:p>
        </p:txBody>
      </p:sp>
      <p:sp>
        <p:nvSpPr>
          <p:cNvPr id="4" name="Marcador de número de diapositiva 3"/>
          <p:cNvSpPr>
            <a:spLocks noGrp="1"/>
          </p:cNvSpPr>
          <p:nvPr>
            <p:ph type="sldNum" sz="quarter" idx="5"/>
          </p:nvPr>
        </p:nvSpPr>
        <p:spPr/>
        <p:txBody>
          <a:bodyPr/>
          <a:lstStyle/>
          <a:p>
            <a:fld id="{8A1D0BD7-663E-444A-B94A-64DEE84BAA32}" type="slidenum">
              <a:rPr lang="es-CL" smtClean="0"/>
              <a:t>17</a:t>
            </a:fld>
            <a:endParaRPr lang="es-CL"/>
          </a:p>
        </p:txBody>
      </p:sp>
    </p:spTree>
    <p:extLst>
      <p:ext uri="{BB962C8B-B14F-4D97-AF65-F5344CB8AC3E}">
        <p14:creationId xmlns:p14="http://schemas.microsoft.com/office/powerpoint/2010/main" val="19033363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defTabSz="929579">
              <a:defRPr/>
            </a:pPr>
            <a:r>
              <a:rPr lang="es-ES"/>
              <a:t>De la evidencia anterior, se desprende que Chile depende en gran medida del comercio exterior. Nuestra amplia red de acuerdos de libre comercio ha permitido a una pequeña economía abierta como la chilena, el acceso preferencial a una amplia gama de bienes y servicios. Sin embargo, relacionarse con el mundo puede tener costos medioambientales, sociales y de otro tipo asociados. Basándonos en la teoría, la experiencia internacional y los indicadores parciales de comercio que tenemos para Chile, sabemos que los beneficios y los costos del comercio se han repartido de forma desigual en Chile. Por ello, nuestra estrategia de política comercial se sustenta en cinco pilares con el objetivo de que el comercio beneficie a todos.</a:t>
            </a:r>
          </a:p>
          <a:p>
            <a:endParaRPr lang="es-CL"/>
          </a:p>
        </p:txBody>
      </p:sp>
      <p:sp>
        <p:nvSpPr>
          <p:cNvPr id="4" name="Marcador de número de diapositiva 3"/>
          <p:cNvSpPr>
            <a:spLocks noGrp="1"/>
          </p:cNvSpPr>
          <p:nvPr>
            <p:ph type="sldNum" sz="quarter" idx="5"/>
          </p:nvPr>
        </p:nvSpPr>
        <p:spPr/>
        <p:txBody>
          <a:bodyPr/>
          <a:lstStyle/>
          <a:p>
            <a:fld id="{372E36D7-5D9B-4C19-89F2-469FCEEB71A7}" type="slidenum">
              <a:rPr lang="es-CL" smtClean="0"/>
              <a:t>18</a:t>
            </a:fld>
            <a:endParaRPr lang="es-CL"/>
          </a:p>
        </p:txBody>
      </p:sp>
    </p:spTree>
    <p:extLst>
      <p:ext uri="{BB962C8B-B14F-4D97-AF65-F5344CB8AC3E}">
        <p14:creationId xmlns:p14="http://schemas.microsoft.com/office/powerpoint/2010/main" val="820649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07000"/>
              </a:lnSpc>
              <a:spcAft>
                <a:spcPts val="813"/>
              </a:spcAft>
            </a:pPr>
            <a:r>
              <a:rPr lang="es-ES" sz="1800">
                <a:latin typeface="Calibri" panose="020F0502020204030204" pitchFamily="34" charset="0"/>
                <a:ea typeface="Calibri" panose="020F0502020204030204" pitchFamily="34" charset="0"/>
                <a:cs typeface="Times New Roman" panose="02020603050405020304" pitchFamily="18" charset="0"/>
              </a:rPr>
              <a:t>A lo anterior se suma la alta concentración en la propiedad de los embarques: en el año 2021, el 90% del valor exportado por Chile fue resultado de los envíos individuales de tan solo 259 empresas. De esta forma, las restantes 7.403 exportadoras del país solo generaron un 10% del valor exportado.</a:t>
            </a:r>
          </a:p>
          <a:p>
            <a:pPr algn="just">
              <a:lnSpc>
                <a:spcPct val="107000"/>
              </a:lnSpc>
              <a:spcAft>
                <a:spcPts val="813"/>
              </a:spcAft>
            </a:pP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13"/>
              </a:spcAft>
            </a:pPr>
            <a:r>
              <a:rPr lang="es-ES" sz="1800">
                <a:latin typeface="Calibri" panose="020F0502020204030204" pitchFamily="34" charset="0"/>
                <a:ea typeface="Calibri" panose="020F0502020204030204" pitchFamily="34" charset="0"/>
                <a:cs typeface="Times New Roman" panose="02020603050405020304" pitchFamily="18" charset="0"/>
              </a:rPr>
              <a:t>Esta profunda disparidad en el valor de los embarques, adquiere una mayor dimensión al considerar que el 53% de las empresas con ventas al exterior son MIPYME.</a:t>
            </a:r>
          </a:p>
          <a:p>
            <a:pPr algn="just">
              <a:lnSpc>
                <a:spcPct val="107000"/>
              </a:lnSpc>
              <a:spcAft>
                <a:spcPts val="813"/>
              </a:spcAft>
            </a:pPr>
            <a:endParaRPr lang="es-ES" sz="18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13"/>
              </a:spcAft>
            </a:pPr>
            <a:r>
              <a:rPr lang="es-ES" sz="1800">
                <a:latin typeface="Calibri" panose="020F0502020204030204" pitchFamily="34" charset="0"/>
                <a:ea typeface="Calibri" panose="020F0502020204030204" pitchFamily="34" charset="0"/>
                <a:cs typeface="Times New Roman" panose="02020603050405020304" pitchFamily="18" charset="0"/>
              </a:rPr>
              <a:t>Además solo el 6,7% de las exportadoras del país son lideradas por mujeres.</a:t>
            </a:r>
            <a:endParaRPr lang="es-CL" sz="1800">
              <a:latin typeface="Calibri" panose="020F0502020204030204" pitchFamily="34" charset="0"/>
              <a:ea typeface="Calibri" panose="020F0502020204030204" pitchFamily="34" charset="0"/>
              <a:cs typeface="Times New Roman" panose="02020603050405020304" pitchFamily="18" charset="0"/>
            </a:endParaRPr>
          </a:p>
          <a:p>
            <a:pPr algn="just" defTabSz="929579">
              <a:defRPr/>
            </a:pPr>
            <a:endParaRPr lang="es-ES" sz="1800">
              <a:latin typeface="Calibri" panose="020F0502020204030204" pitchFamily="34" charset="0"/>
              <a:cs typeface="Times New Roman" panose="02020603050405020304" pitchFamily="18" charset="0"/>
            </a:endParaRPr>
          </a:p>
          <a:p>
            <a:pPr algn="just" defTabSz="929579">
              <a:defRPr/>
            </a:pPr>
            <a:r>
              <a:rPr lang="es-ES" sz="1800">
                <a:latin typeface="Calibri" panose="020F0502020204030204" pitchFamily="34" charset="0"/>
                <a:ea typeface="Calibri" panose="020F0502020204030204" pitchFamily="34" charset="0"/>
                <a:cs typeface="Times New Roman" panose="02020603050405020304" pitchFamily="18" charset="0"/>
              </a:rPr>
              <a:t>Todo lo anterior nos da cuenta de una canasta exportadora que requiere </a:t>
            </a:r>
            <a:r>
              <a:rPr lang="es-CL" sz="1800"/>
              <a:t>elevar su productividad, desarrollar productos y servicios en los sectores más intensivos en la agregación de valor y la generación de empleo de calidad en todos los niveles. </a:t>
            </a:r>
            <a:endParaRPr lang="es-CL"/>
          </a:p>
        </p:txBody>
      </p:sp>
      <p:sp>
        <p:nvSpPr>
          <p:cNvPr id="4" name="Marcador de número de diapositiva 3"/>
          <p:cNvSpPr>
            <a:spLocks noGrp="1"/>
          </p:cNvSpPr>
          <p:nvPr>
            <p:ph type="sldNum" sz="quarter" idx="5"/>
          </p:nvPr>
        </p:nvSpPr>
        <p:spPr/>
        <p:txBody>
          <a:bodyPr/>
          <a:lstStyle/>
          <a:p>
            <a:fld id="{372E36D7-5D9B-4C19-89F2-469FCEEB71A7}" type="slidenum">
              <a:rPr lang="es-CL" smtClean="0"/>
              <a:t>2</a:t>
            </a:fld>
            <a:endParaRPr lang="es-CL"/>
          </a:p>
        </p:txBody>
      </p:sp>
    </p:spTree>
    <p:extLst>
      <p:ext uri="{BB962C8B-B14F-4D97-AF65-F5344CB8AC3E}">
        <p14:creationId xmlns:p14="http://schemas.microsoft.com/office/powerpoint/2010/main" val="1129671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07000"/>
              </a:lnSpc>
              <a:spcAft>
                <a:spcPts val="813"/>
              </a:spcAft>
            </a:pPr>
            <a:r>
              <a:rPr lang="es-MX" sz="1800">
                <a:latin typeface="Calibri" panose="020F0502020204030204" pitchFamily="34" charset="0"/>
                <a:ea typeface="Calibri" panose="020F0502020204030204" pitchFamily="34" charset="0"/>
                <a:cs typeface="Times New Roman" panose="02020603050405020304" pitchFamily="18" charset="0"/>
              </a:rPr>
              <a:t>El intercambio comercial de Chile ha crecido sostenidamente desde 1960. </a:t>
            </a:r>
            <a:r>
              <a:rPr lang="es-CL" sz="1800">
                <a:latin typeface="Calibri" panose="020F0502020204030204" pitchFamily="34" charset="0"/>
                <a:ea typeface="Calibri" panose="020F0502020204030204" pitchFamily="34" charset="0"/>
                <a:cs typeface="Times New Roman" panose="02020603050405020304" pitchFamily="18" charset="0"/>
              </a:rPr>
              <a:t>En este sentido, las exportaciones del país crecieron hasta representar el 45% de nuestro PIB en 2007, sin embargo, en la última década su participación se ha reducido a un 32%. Caso similar ocurre con las importaciones que llegan a un </a:t>
            </a:r>
            <a:r>
              <a:rPr lang="es-CL" sz="1800" err="1">
                <a:latin typeface="Calibri" panose="020F0502020204030204" pitchFamily="34" charset="0"/>
                <a:ea typeface="Calibri" panose="020F0502020204030204" pitchFamily="34" charset="0"/>
                <a:cs typeface="Times New Roman" panose="02020603050405020304" pitchFamily="18" charset="0"/>
              </a:rPr>
              <a:t>peak</a:t>
            </a:r>
            <a:r>
              <a:rPr lang="es-CL" sz="1800">
                <a:latin typeface="Calibri" panose="020F0502020204030204" pitchFamily="34" charset="0"/>
                <a:ea typeface="Calibri" panose="020F0502020204030204" pitchFamily="34" charset="0"/>
                <a:cs typeface="Times New Roman" panose="02020603050405020304" pitchFamily="18" charset="0"/>
              </a:rPr>
              <a:t> de participación sobre el PIB de 40% en 2008 pero pierden peso sobre el total del producto para llegar a un 32% en 2021. Con ello, el comercio exterior ha pasado de un </a:t>
            </a:r>
            <a:r>
              <a:rPr lang="es-CL" sz="1800" err="1">
                <a:latin typeface="Calibri" panose="020F0502020204030204" pitchFamily="34" charset="0"/>
                <a:ea typeface="Calibri" panose="020F0502020204030204" pitchFamily="34" charset="0"/>
                <a:cs typeface="Times New Roman" panose="02020603050405020304" pitchFamily="18" charset="0"/>
              </a:rPr>
              <a:t>peak</a:t>
            </a:r>
            <a:r>
              <a:rPr lang="es-CL" sz="1800">
                <a:latin typeface="Calibri" panose="020F0502020204030204" pitchFamily="34" charset="0"/>
                <a:ea typeface="Calibri" panose="020F0502020204030204" pitchFamily="34" charset="0"/>
                <a:cs typeface="Times New Roman" panose="02020603050405020304" pitchFamily="18" charset="0"/>
              </a:rPr>
              <a:t> de representar un 81% del PIB en 2008 a un 64% en 2021.</a:t>
            </a:r>
          </a:p>
          <a:p>
            <a:pPr algn="just"/>
            <a:r>
              <a:rPr lang="es-CL"/>
              <a:t>Ello se ha traducido en que entre 1990 y 2020 el número de productos exportados aumentó de 2.796 a 4.856, el número de mercados de destino de 122 a 204, y </a:t>
            </a:r>
            <a:endParaRPr lang="es-CL">
              <a:ea typeface="Calibri"/>
              <a:cs typeface="Calibri"/>
            </a:endParaRPr>
          </a:p>
          <a:p>
            <a:pPr algn="just"/>
            <a:r>
              <a:rPr lang="es-CL"/>
              <a:t>el número de exportadoras de 4.125 a 7.600</a:t>
            </a:r>
            <a:endParaRPr lang="es-CL">
              <a:ea typeface="Calibri"/>
              <a:cs typeface="Calibri"/>
            </a:endParaRPr>
          </a:p>
          <a:p>
            <a:pPr algn="just">
              <a:lnSpc>
                <a:spcPct val="107000"/>
              </a:lnSpc>
              <a:spcAft>
                <a:spcPts val="813"/>
              </a:spcAft>
            </a:pPr>
            <a:r>
              <a:rPr lang="es-CL" sz="1800">
                <a:latin typeface="Calibri"/>
                <a:ea typeface="Calibri"/>
                <a:cs typeface="Calibri"/>
              </a:rPr>
              <a:t>Por otro lado, el fenómeno de caída del comercio exterior sobre PIB en la última década es una tendencia secular y global. Ello se debe a que el entorno comercial mundial se ha tornado cada vez más turbulento en que las dos últimas décadas han atestiguado recurrentes choques externos ejemplificados en el super ciclo del precio de las materias primas entre 2002 y 2014, la crisis financiera de 2008-2009, las tensiones en la relación económica de los Estados Unidos/Europa con China desde 2017, la pandemia del COVID-19 en 2020 y 2021, y el conflicto en Ucrania iniciado en febrero de 2022. </a:t>
            </a:r>
            <a:endParaRPr lang="es-MX">
              <a:latin typeface="Calibri" panose="020F0502020204030204" pitchFamily="34" charset="0"/>
              <a:ea typeface="Calibri" panose="020F0502020204030204" pitchFamily="34" charset="0"/>
              <a:cs typeface="Times New Roman" panose="02020603050405020304" pitchFamily="18" charset="0"/>
            </a:endParaRPr>
          </a:p>
        </p:txBody>
      </p:sp>
      <p:sp>
        <p:nvSpPr>
          <p:cNvPr id="4" name="Marcador de número de diapositiva 3"/>
          <p:cNvSpPr>
            <a:spLocks noGrp="1"/>
          </p:cNvSpPr>
          <p:nvPr>
            <p:ph type="sldNum" sz="quarter" idx="5"/>
          </p:nvPr>
        </p:nvSpPr>
        <p:spPr/>
        <p:txBody>
          <a:bodyPr/>
          <a:lstStyle/>
          <a:p>
            <a:fld id="{8A1D0BD7-663E-444A-B94A-64DEE84BAA32}" type="slidenum">
              <a:rPr lang="es-CL" smtClean="0"/>
              <a:t>3</a:t>
            </a:fld>
            <a:endParaRPr lang="es-CL"/>
          </a:p>
        </p:txBody>
      </p:sp>
    </p:spTree>
    <p:extLst>
      <p:ext uri="{BB962C8B-B14F-4D97-AF65-F5344CB8AC3E}">
        <p14:creationId xmlns:p14="http://schemas.microsoft.com/office/powerpoint/2010/main" val="1049255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lnSpc>
                <a:spcPct val="107000"/>
              </a:lnSpc>
              <a:spcAft>
                <a:spcPts val="813"/>
              </a:spcAft>
            </a:pPr>
            <a:r>
              <a:rPr lang="es-MX" sz="1800">
                <a:latin typeface="Calibri" panose="020F0502020204030204" pitchFamily="34" charset="0"/>
                <a:ea typeface="Calibri" panose="020F0502020204030204" pitchFamily="34" charset="0"/>
                <a:cs typeface="Times New Roman" panose="02020603050405020304" pitchFamily="18" charset="0"/>
              </a:rPr>
              <a:t>El intercambio comercial de Chile ha crecido sostenidamente desde 1960. </a:t>
            </a:r>
            <a:r>
              <a:rPr lang="es-CL" sz="1800">
                <a:latin typeface="Calibri" panose="020F0502020204030204" pitchFamily="34" charset="0"/>
                <a:ea typeface="Calibri" panose="020F0502020204030204" pitchFamily="34" charset="0"/>
                <a:cs typeface="Times New Roman" panose="02020603050405020304" pitchFamily="18" charset="0"/>
              </a:rPr>
              <a:t>En este sentido, las exportaciones del país crecieron hasta representar el 45% de nuestro PIB en 2007, sin embargo, en la última década su participación se ha reducido a un 32%. Caso similar ocurre con las importaciones que llegan a un </a:t>
            </a:r>
            <a:r>
              <a:rPr lang="es-CL" sz="1800" err="1">
                <a:latin typeface="Calibri" panose="020F0502020204030204" pitchFamily="34" charset="0"/>
                <a:ea typeface="Calibri" panose="020F0502020204030204" pitchFamily="34" charset="0"/>
                <a:cs typeface="Times New Roman" panose="02020603050405020304" pitchFamily="18" charset="0"/>
              </a:rPr>
              <a:t>peak</a:t>
            </a:r>
            <a:r>
              <a:rPr lang="es-CL" sz="1800">
                <a:latin typeface="Calibri" panose="020F0502020204030204" pitchFamily="34" charset="0"/>
                <a:ea typeface="Calibri" panose="020F0502020204030204" pitchFamily="34" charset="0"/>
                <a:cs typeface="Times New Roman" panose="02020603050405020304" pitchFamily="18" charset="0"/>
              </a:rPr>
              <a:t> de participación sobre el PIB de 40% en 2008 pero pierden peso sobre el total del producto para llegar a un 32% en 2021. Con ello, el comercio exterior ha pasado de un </a:t>
            </a:r>
            <a:r>
              <a:rPr lang="es-CL" sz="1800" err="1">
                <a:latin typeface="Calibri" panose="020F0502020204030204" pitchFamily="34" charset="0"/>
                <a:ea typeface="Calibri" panose="020F0502020204030204" pitchFamily="34" charset="0"/>
                <a:cs typeface="Times New Roman" panose="02020603050405020304" pitchFamily="18" charset="0"/>
              </a:rPr>
              <a:t>peak</a:t>
            </a:r>
            <a:r>
              <a:rPr lang="es-CL" sz="1800">
                <a:latin typeface="Calibri" panose="020F0502020204030204" pitchFamily="34" charset="0"/>
                <a:ea typeface="Calibri" panose="020F0502020204030204" pitchFamily="34" charset="0"/>
                <a:cs typeface="Times New Roman" panose="02020603050405020304" pitchFamily="18" charset="0"/>
              </a:rPr>
              <a:t> de representar un 81% del PIB en 2008 a un 64% en 2021.</a:t>
            </a:r>
          </a:p>
          <a:p>
            <a:pPr algn="just"/>
            <a:r>
              <a:rPr lang="es-CL"/>
              <a:t>Ello se ha traducido en que entre 1990 y 2020 el número de productos exportados aumentó de 2.796 a 4.856, el número de mercados de destino de 122 a 204, y </a:t>
            </a:r>
            <a:endParaRPr lang="es-CL">
              <a:ea typeface="Calibri"/>
              <a:cs typeface="Calibri"/>
            </a:endParaRPr>
          </a:p>
          <a:p>
            <a:pPr algn="just"/>
            <a:r>
              <a:rPr lang="es-CL"/>
              <a:t>el número de exportadoras de 4.125 a 7.600</a:t>
            </a:r>
            <a:endParaRPr lang="es-CL">
              <a:ea typeface="Calibri"/>
              <a:cs typeface="Calibri"/>
            </a:endParaRPr>
          </a:p>
          <a:p>
            <a:pPr algn="just">
              <a:lnSpc>
                <a:spcPct val="107000"/>
              </a:lnSpc>
              <a:spcAft>
                <a:spcPts val="813"/>
              </a:spcAft>
            </a:pPr>
            <a:r>
              <a:rPr lang="es-CL" sz="1800">
                <a:latin typeface="Calibri"/>
                <a:ea typeface="Calibri"/>
                <a:cs typeface="Calibri"/>
              </a:rPr>
              <a:t>Por otro lado, el fenómeno de caída del comercio exterior sobre PIB en la última década es una tendencia secular y global. Ello se debe a que el entorno comercial mundial se ha tornado cada vez más turbulento en que las dos últimas décadas han atestiguado recurrentes choques externos ejemplificados en el super ciclo del precio de las materias primas entre 2002 y 2014, la crisis financiera de 2008-2009, las tensiones en la relación económica de los Estados Unidos/Europa con China desde 2017, la pandemia del COVID-19 en 2020 y 2021, y el conflicto en Ucrania iniciado en febrero de 2022. </a:t>
            </a:r>
            <a:endParaRPr lang="es-MX">
              <a:latin typeface="Calibri" panose="020F0502020204030204" pitchFamily="34" charset="0"/>
              <a:ea typeface="Calibri" panose="020F0502020204030204" pitchFamily="34" charset="0"/>
              <a:cs typeface="Times New Roman" panose="02020603050405020304" pitchFamily="18" charset="0"/>
            </a:endParaRPr>
          </a:p>
        </p:txBody>
      </p:sp>
      <p:sp>
        <p:nvSpPr>
          <p:cNvPr id="4" name="Marcador de número de diapositiva 3"/>
          <p:cNvSpPr>
            <a:spLocks noGrp="1"/>
          </p:cNvSpPr>
          <p:nvPr>
            <p:ph type="sldNum" sz="quarter" idx="5"/>
          </p:nvPr>
        </p:nvSpPr>
        <p:spPr/>
        <p:txBody>
          <a:bodyPr/>
          <a:lstStyle/>
          <a:p>
            <a:fld id="{8A1D0BD7-663E-444A-B94A-64DEE84BAA32}" type="slidenum">
              <a:rPr lang="es-CL" smtClean="0"/>
              <a:t>4</a:t>
            </a:fld>
            <a:endParaRPr lang="es-CL"/>
          </a:p>
        </p:txBody>
      </p:sp>
    </p:spTree>
    <p:extLst>
      <p:ext uri="{BB962C8B-B14F-4D97-AF65-F5344CB8AC3E}">
        <p14:creationId xmlns:p14="http://schemas.microsoft.com/office/powerpoint/2010/main" val="1135219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a:t>El estancamiento de las exportaciones de Chile se debe fundamentalmente a la ralentización en el crecimiento del volumen exportado (quantum). En efecto, de 1990 a 2003 se tiene que el volumen se expandía a la par que el Índice de valor de las exportaciones pero desde 2004 en adelante se produce una brecha entre ambas variables en donde el valor exportado se explica fundamentalmente por el alza en el precio de los productos exportados. Aún más importante, se llega a un </a:t>
            </a:r>
            <a:r>
              <a:rPr lang="es-ES" err="1"/>
              <a:t>peak</a:t>
            </a:r>
            <a:r>
              <a:rPr lang="es-ES"/>
              <a:t> en el Índice de valor exportado en 2011 para luego iniciar una tendencia decreciente a 2021.</a:t>
            </a:r>
            <a:endParaRPr lang="es-CL"/>
          </a:p>
        </p:txBody>
      </p:sp>
      <p:sp>
        <p:nvSpPr>
          <p:cNvPr id="4" name="Marcador de número de diapositiva 3"/>
          <p:cNvSpPr>
            <a:spLocks noGrp="1"/>
          </p:cNvSpPr>
          <p:nvPr>
            <p:ph type="sldNum" sz="quarter" idx="5"/>
          </p:nvPr>
        </p:nvSpPr>
        <p:spPr/>
        <p:txBody>
          <a:bodyPr/>
          <a:lstStyle/>
          <a:p>
            <a:fld id="{8A1D0BD7-663E-444A-B94A-64DEE84BAA32}" type="slidenum">
              <a:rPr lang="es-CL" smtClean="0"/>
              <a:t>5</a:t>
            </a:fld>
            <a:endParaRPr lang="es-CL"/>
          </a:p>
        </p:txBody>
      </p:sp>
    </p:spTree>
    <p:extLst>
      <p:ext uri="{BB962C8B-B14F-4D97-AF65-F5344CB8AC3E}">
        <p14:creationId xmlns:p14="http://schemas.microsoft.com/office/powerpoint/2010/main" val="1004418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a:t>El estancamiento de las exportaciones de Chile se debe fundamentalmente a la ralentización en el crecimiento del volumen exportado (quantum). En efecto, de 1990 a 2003 se tiene que el volumen se expandía a la par que el Índice de valor de las exportaciones pero desde 2004 en adelante se produce una brecha entre ambas variables en donde el valor exportado se explica fundamentalmente por el alza en el precio de los productos exportados. Aún más importante, se llega a un </a:t>
            </a:r>
            <a:r>
              <a:rPr lang="es-ES" err="1"/>
              <a:t>peak</a:t>
            </a:r>
            <a:r>
              <a:rPr lang="es-ES"/>
              <a:t> en el Índice de valor exportado en 2011 para luego iniciar una tendencia decreciente a 2021.</a:t>
            </a:r>
            <a:endParaRPr lang="es-CL"/>
          </a:p>
        </p:txBody>
      </p:sp>
      <p:sp>
        <p:nvSpPr>
          <p:cNvPr id="4" name="Marcador de número de diapositiva 3"/>
          <p:cNvSpPr>
            <a:spLocks noGrp="1"/>
          </p:cNvSpPr>
          <p:nvPr>
            <p:ph type="sldNum" sz="quarter" idx="5"/>
          </p:nvPr>
        </p:nvSpPr>
        <p:spPr/>
        <p:txBody>
          <a:bodyPr/>
          <a:lstStyle/>
          <a:p>
            <a:fld id="{8A1D0BD7-663E-444A-B94A-64DEE84BAA32}" type="slidenum">
              <a:rPr lang="es-CL" smtClean="0"/>
              <a:t>6</a:t>
            </a:fld>
            <a:endParaRPr lang="es-CL"/>
          </a:p>
        </p:txBody>
      </p:sp>
    </p:spTree>
    <p:extLst>
      <p:ext uri="{BB962C8B-B14F-4D97-AF65-F5344CB8AC3E}">
        <p14:creationId xmlns:p14="http://schemas.microsoft.com/office/powerpoint/2010/main" val="3941074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a:cs typeface="Calibri"/>
            </a:endParaRPr>
          </a:p>
        </p:txBody>
      </p:sp>
      <p:sp>
        <p:nvSpPr>
          <p:cNvPr id="4" name="Marcador de número de diapositiva 3"/>
          <p:cNvSpPr>
            <a:spLocks noGrp="1"/>
          </p:cNvSpPr>
          <p:nvPr>
            <p:ph type="sldNum" sz="quarter" idx="5"/>
          </p:nvPr>
        </p:nvSpPr>
        <p:spPr/>
        <p:txBody>
          <a:bodyPr/>
          <a:lstStyle/>
          <a:p>
            <a:fld id="{8A1D0BD7-663E-444A-B94A-64DEE84BAA32}" type="slidenum">
              <a:rPr lang="es-CL" smtClean="0"/>
              <a:t>7</a:t>
            </a:fld>
            <a:endParaRPr lang="es-CL"/>
          </a:p>
        </p:txBody>
      </p:sp>
    </p:spTree>
    <p:extLst>
      <p:ext uri="{BB962C8B-B14F-4D97-AF65-F5344CB8AC3E}">
        <p14:creationId xmlns:p14="http://schemas.microsoft.com/office/powerpoint/2010/main" val="2886532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a:t>El estancamiento de las exportaciones de Chile se debe fundamentalmente a la ralentización en el crecimiento del volumen exportado (quantum). En efecto, de 1990 a 2003 se tiene que el volumen se expandía a la par que el Índice de valor de las exportaciones pero desde 2004 en adelante se produce una brecha entre ambas variables en donde el valor exportado se explica fundamentalmente por el alza en el precio de los productos exportados. Aún más importante, se llega a un </a:t>
            </a:r>
            <a:r>
              <a:rPr lang="es-ES" err="1"/>
              <a:t>peak</a:t>
            </a:r>
            <a:r>
              <a:rPr lang="es-ES"/>
              <a:t> en el Índice de valor exportado en 2011 para luego iniciar una tendencia decreciente a 2021.</a:t>
            </a:r>
            <a:endParaRPr lang="es-CL"/>
          </a:p>
        </p:txBody>
      </p:sp>
      <p:sp>
        <p:nvSpPr>
          <p:cNvPr id="4" name="Marcador de número de diapositiva 3"/>
          <p:cNvSpPr>
            <a:spLocks noGrp="1"/>
          </p:cNvSpPr>
          <p:nvPr>
            <p:ph type="sldNum" sz="quarter" idx="5"/>
          </p:nvPr>
        </p:nvSpPr>
        <p:spPr/>
        <p:txBody>
          <a:bodyPr/>
          <a:lstStyle/>
          <a:p>
            <a:fld id="{8A1D0BD7-663E-444A-B94A-64DEE84BAA32}" type="slidenum">
              <a:rPr lang="es-CL" smtClean="0"/>
              <a:t>8</a:t>
            </a:fld>
            <a:endParaRPr lang="es-CL"/>
          </a:p>
        </p:txBody>
      </p:sp>
    </p:spTree>
    <p:extLst>
      <p:ext uri="{BB962C8B-B14F-4D97-AF65-F5344CB8AC3E}">
        <p14:creationId xmlns:p14="http://schemas.microsoft.com/office/powerpoint/2010/main" val="21478173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a:t>El estancamiento de las exportaciones de Chile se debe fundamentalmente a la ralentización en el crecimiento del volumen exportado (quantum). En efecto, de 1990 a 2003 se tiene que el volumen se expandía a la par que el Índice de valor de las exportaciones pero desde 2004 en adelante se produce una brecha entre ambas variables en donde el valor exportado se explica fundamentalmente por el alza en el precio de los productos exportados. Aún más importante, se llega a un </a:t>
            </a:r>
            <a:r>
              <a:rPr lang="es-ES" err="1"/>
              <a:t>peak</a:t>
            </a:r>
            <a:r>
              <a:rPr lang="es-ES"/>
              <a:t> en el Índice de valor exportado en 2011 para luego iniciar una tendencia decreciente a 2021.</a:t>
            </a:r>
            <a:endParaRPr lang="es-CL"/>
          </a:p>
        </p:txBody>
      </p:sp>
      <p:sp>
        <p:nvSpPr>
          <p:cNvPr id="4" name="Marcador de número de diapositiva 3"/>
          <p:cNvSpPr>
            <a:spLocks noGrp="1"/>
          </p:cNvSpPr>
          <p:nvPr>
            <p:ph type="sldNum" sz="quarter" idx="5"/>
          </p:nvPr>
        </p:nvSpPr>
        <p:spPr/>
        <p:txBody>
          <a:bodyPr/>
          <a:lstStyle/>
          <a:p>
            <a:fld id="{8A1D0BD7-663E-444A-B94A-64DEE84BAA32}" type="slidenum">
              <a:rPr lang="es-CL" smtClean="0"/>
              <a:t>9</a:t>
            </a:fld>
            <a:endParaRPr lang="es-CL"/>
          </a:p>
        </p:txBody>
      </p:sp>
    </p:spTree>
    <p:extLst>
      <p:ext uri="{BB962C8B-B14F-4D97-AF65-F5344CB8AC3E}">
        <p14:creationId xmlns:p14="http://schemas.microsoft.com/office/powerpoint/2010/main" val="3526937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82858A-E5B2-4D4C-A813-680342AA75A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BC60062B-88C7-41D2-B94E-97278FB839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0A3DD034-765B-4932-B612-04FB547F9360}"/>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5" name="Marcador de pie de página 4">
            <a:extLst>
              <a:ext uri="{FF2B5EF4-FFF2-40B4-BE49-F238E27FC236}">
                <a16:creationId xmlns:a16="http://schemas.microsoft.com/office/drawing/2014/main" id="{E5D5D6AC-51E1-4A41-85C7-DB2E11833BB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2C36F31-8B1B-4729-94BB-485B360BCCAB}"/>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3200516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C76E72-DAE8-4E3D-ADB7-D5C63431A511}"/>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E4662972-AF16-4722-940D-DD96D45F3FF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A24F1CBF-B187-43C1-8125-B8E56869ECE0}"/>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5" name="Marcador de pie de página 4">
            <a:extLst>
              <a:ext uri="{FF2B5EF4-FFF2-40B4-BE49-F238E27FC236}">
                <a16:creationId xmlns:a16="http://schemas.microsoft.com/office/drawing/2014/main" id="{B61D382D-5792-4011-A075-7BBCFACA4D3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3172B35-23C2-45B1-AEEF-6457AA7212AE}"/>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119301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847FE75-EC39-4EA0-AB24-241B643B957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D398DA43-5E7D-4000-8E5F-9007F8B60E2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35A43C4E-11A9-406F-B833-E752BB85904F}"/>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5" name="Marcador de pie de página 4">
            <a:extLst>
              <a:ext uri="{FF2B5EF4-FFF2-40B4-BE49-F238E27FC236}">
                <a16:creationId xmlns:a16="http://schemas.microsoft.com/office/drawing/2014/main" id="{92EDA230-5740-480E-9C84-5B83E3DC645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40C47A6-DFDF-45E0-A755-66973065B550}"/>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131825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4663A0-3576-4EC9-BA21-673C17A36941}"/>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9CF78574-8743-4E9B-8733-9551F74E5AA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603CD58-97B5-467E-A820-3BDEAAB6236C}"/>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5" name="Marcador de pie de página 4">
            <a:extLst>
              <a:ext uri="{FF2B5EF4-FFF2-40B4-BE49-F238E27FC236}">
                <a16:creationId xmlns:a16="http://schemas.microsoft.com/office/drawing/2014/main" id="{064BF4FC-557D-4EC7-B8F9-45158EA69D9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FC469256-0ECF-474F-86F4-9369476F9469}"/>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1057862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A208E1-A49D-42C0-81FA-7E8E5D1B989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FB5564C5-88CB-47CF-8930-A0DC97DF86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85DE5BD1-5149-4AAE-A44B-FD2661221063}"/>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5" name="Marcador de pie de página 4">
            <a:extLst>
              <a:ext uri="{FF2B5EF4-FFF2-40B4-BE49-F238E27FC236}">
                <a16:creationId xmlns:a16="http://schemas.microsoft.com/office/drawing/2014/main" id="{6582AAFF-A89F-46F9-BB45-68BC41DB7CA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8D123A6-9D58-4150-9372-7A9791C15066}"/>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2334632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45A946-F6FC-407E-82AB-5F8B2CE219C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37BEC5CD-BCEF-4D5F-A92D-FD67BA665D71}"/>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CA000879-B23A-44EC-BDAE-ADFB520DF4C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50851553-4891-4EB6-9315-758866898379}"/>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6" name="Marcador de pie de página 5">
            <a:extLst>
              <a:ext uri="{FF2B5EF4-FFF2-40B4-BE49-F238E27FC236}">
                <a16:creationId xmlns:a16="http://schemas.microsoft.com/office/drawing/2014/main" id="{BF491A67-86A8-49CA-97E4-7EE2C8A2A7D5}"/>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5B788A5F-B017-495B-A32A-C671A79D7BE0}"/>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2450876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BEAD35-5C5E-4461-A9E3-E0048BE10FE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2787E12-7607-456B-B5A8-6D4E6F2D86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5BB4B0-4118-4D58-AEFB-504B6761099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DA46BC0F-CD4B-44F3-A8FA-266067D4F4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E35CFAF-866F-42CF-AA8C-A18539E21BC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4E991803-374E-4FD3-941D-511EACA71F0A}"/>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8" name="Marcador de pie de página 7">
            <a:extLst>
              <a:ext uri="{FF2B5EF4-FFF2-40B4-BE49-F238E27FC236}">
                <a16:creationId xmlns:a16="http://schemas.microsoft.com/office/drawing/2014/main" id="{7B6A7DA4-FFB5-4F57-957D-E18589B8FBCE}"/>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B92CDC1F-4622-4AD2-85FA-11438E1EFE80}"/>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4211852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91C536-F16B-4FCE-BBFD-2B57B2A13373}"/>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6B749022-2AD3-4BB9-8328-14FE732487F1}"/>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4" name="Marcador de pie de página 3">
            <a:extLst>
              <a:ext uri="{FF2B5EF4-FFF2-40B4-BE49-F238E27FC236}">
                <a16:creationId xmlns:a16="http://schemas.microsoft.com/office/drawing/2014/main" id="{68C15DAE-F775-4491-9ECC-0E5566F81A5A}"/>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143934BB-032F-4EBC-A83E-056918CE56FA}"/>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3240326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960ADE1-A8FF-4A02-A468-D003C75DAFB5}"/>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3" name="Marcador de pie de página 2">
            <a:extLst>
              <a:ext uri="{FF2B5EF4-FFF2-40B4-BE49-F238E27FC236}">
                <a16:creationId xmlns:a16="http://schemas.microsoft.com/office/drawing/2014/main" id="{154CCB57-E747-44C8-B8E0-F2FA87D58198}"/>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A62F17EC-5CAC-49B8-9EE2-E10BFEC4B97F}"/>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2192234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974CD-B3F3-49AB-B3F1-72561D2A681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96B147BF-0CC2-47DD-9932-359A00DBD6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58C7E59B-3027-46A4-AF45-C71947D1A9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33F9418-7BDC-46A8-9CF5-8043B3DE1D2D}"/>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6" name="Marcador de pie de página 5">
            <a:extLst>
              <a:ext uri="{FF2B5EF4-FFF2-40B4-BE49-F238E27FC236}">
                <a16:creationId xmlns:a16="http://schemas.microsoft.com/office/drawing/2014/main" id="{BBCAAB39-D09A-440C-9BE1-C55ACF868B14}"/>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2331F97-3906-498B-90AD-A8E206839D9B}"/>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55790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F1E2BB-42DC-4284-8794-77B69DE1AE5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E016F9B8-695E-46B5-B550-236BE9917B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B6C4BD8D-568F-4BFD-89A8-B93D8F75D5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989E5BB-D024-40CC-BC4F-767A2C64DD6F}"/>
              </a:ext>
            </a:extLst>
          </p:cNvPr>
          <p:cNvSpPr>
            <a:spLocks noGrp="1"/>
          </p:cNvSpPr>
          <p:nvPr>
            <p:ph type="dt" sz="half" idx="10"/>
          </p:nvPr>
        </p:nvSpPr>
        <p:spPr/>
        <p:txBody>
          <a:bodyPr/>
          <a:lstStyle/>
          <a:p>
            <a:fld id="{3A253FC1-4680-418F-812D-F06C2CE93074}" type="datetimeFigureOut">
              <a:rPr lang="es-CL" smtClean="0"/>
              <a:t>24-10-2022</a:t>
            </a:fld>
            <a:endParaRPr lang="es-CL"/>
          </a:p>
        </p:txBody>
      </p:sp>
      <p:sp>
        <p:nvSpPr>
          <p:cNvPr id="6" name="Marcador de pie de página 5">
            <a:extLst>
              <a:ext uri="{FF2B5EF4-FFF2-40B4-BE49-F238E27FC236}">
                <a16:creationId xmlns:a16="http://schemas.microsoft.com/office/drawing/2014/main" id="{8011D190-0684-4E51-B740-75FF4F2D4988}"/>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1F4A64E7-5E82-464D-8322-D9B425A144CE}"/>
              </a:ext>
            </a:extLst>
          </p:cNvPr>
          <p:cNvSpPr>
            <a:spLocks noGrp="1"/>
          </p:cNvSpPr>
          <p:nvPr>
            <p:ph type="sldNum" sz="quarter" idx="12"/>
          </p:nvPr>
        </p:nvSpPr>
        <p:spPr/>
        <p:txBody>
          <a:bodyPr/>
          <a:lstStyle/>
          <a:p>
            <a:fld id="{3C6B3B73-1E59-4C4D-AB99-8E3DA5DBBF86}" type="slidenum">
              <a:rPr lang="es-CL" smtClean="0"/>
              <a:t>‹Nº›</a:t>
            </a:fld>
            <a:endParaRPr lang="es-CL"/>
          </a:p>
        </p:txBody>
      </p:sp>
    </p:spTree>
    <p:extLst>
      <p:ext uri="{BB962C8B-B14F-4D97-AF65-F5344CB8AC3E}">
        <p14:creationId xmlns:p14="http://schemas.microsoft.com/office/powerpoint/2010/main" val="3817430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889C95E-9BB1-4AAC-9D7A-169AC0EF3D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F3825821-2CB7-4378-B7B6-708127450A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E6D7AED5-C799-4C9C-8C85-B6606291AB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253FC1-4680-418F-812D-F06C2CE93074}" type="datetimeFigureOut">
              <a:rPr lang="es-CL" smtClean="0"/>
              <a:t>24-10-2022</a:t>
            </a:fld>
            <a:endParaRPr lang="es-CL"/>
          </a:p>
        </p:txBody>
      </p:sp>
      <p:sp>
        <p:nvSpPr>
          <p:cNvPr id="5" name="Marcador de pie de página 4">
            <a:extLst>
              <a:ext uri="{FF2B5EF4-FFF2-40B4-BE49-F238E27FC236}">
                <a16:creationId xmlns:a16="http://schemas.microsoft.com/office/drawing/2014/main" id="{21D44610-8D44-4FED-9A49-2BF27EB615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3EFB97AC-1793-4CB3-B249-8348B49A51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6B3B73-1E59-4C4D-AB99-8E3DA5DBBF86}" type="slidenum">
              <a:rPr lang="es-CL" smtClean="0"/>
              <a:t>‹Nº›</a:t>
            </a:fld>
            <a:endParaRPr lang="es-CL"/>
          </a:p>
        </p:txBody>
      </p:sp>
    </p:spTree>
    <p:extLst>
      <p:ext uri="{BB962C8B-B14F-4D97-AF65-F5344CB8AC3E}">
        <p14:creationId xmlns:p14="http://schemas.microsoft.com/office/powerpoint/2010/main" val="30741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3">
            <a:extLst>
              <a:ext uri="{FF2B5EF4-FFF2-40B4-BE49-F238E27FC236}">
                <a16:creationId xmlns:a16="http://schemas.microsoft.com/office/drawing/2014/main" id="{BDBB3769-F764-4C6B-BC44-6DB2FAD3CC35}"/>
              </a:ext>
            </a:extLst>
          </p:cNvPr>
          <p:cNvGrpSpPr/>
          <p:nvPr/>
        </p:nvGrpSpPr>
        <p:grpSpPr>
          <a:xfrm>
            <a:off x="0" y="17585"/>
            <a:ext cx="12192000" cy="6858000"/>
            <a:chOff x="0" y="0"/>
            <a:chExt cx="12192000" cy="6858000"/>
          </a:xfrm>
        </p:grpSpPr>
        <p:pic>
          <p:nvPicPr>
            <p:cNvPr id="6" name="Imagen 5" descr="Imagen que contiene captura de pantalla&#10;&#10;Descripción generada automáticamente">
              <a:extLst>
                <a:ext uri="{FF2B5EF4-FFF2-40B4-BE49-F238E27FC236}">
                  <a16:creationId xmlns:a16="http://schemas.microsoft.com/office/drawing/2014/main" id="{09FE6B55-C7E2-4CBF-B3EF-1C327CB9E6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Rectángulo 6">
              <a:extLst>
                <a:ext uri="{FF2B5EF4-FFF2-40B4-BE49-F238E27FC236}">
                  <a16:creationId xmlns:a16="http://schemas.microsoft.com/office/drawing/2014/main" id="{26C41694-8695-4FAE-89ED-0FB8D829C587}"/>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8" name="Imagen 7">
            <a:extLst>
              <a:ext uri="{FF2B5EF4-FFF2-40B4-BE49-F238E27FC236}">
                <a16:creationId xmlns:a16="http://schemas.microsoft.com/office/drawing/2014/main" id="{CEDD13B2-415B-46CC-83A6-95EDBE7BA82B}"/>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12" name="CuadroTexto 11">
            <a:extLst>
              <a:ext uri="{FF2B5EF4-FFF2-40B4-BE49-F238E27FC236}">
                <a16:creationId xmlns:a16="http://schemas.microsoft.com/office/drawing/2014/main" id="{65FB3F16-3252-4700-A5D3-E97817CD09F1}"/>
              </a:ext>
            </a:extLst>
          </p:cNvPr>
          <p:cNvSpPr txBox="1"/>
          <p:nvPr/>
        </p:nvSpPr>
        <p:spPr>
          <a:xfrm>
            <a:off x="1021222" y="1450662"/>
            <a:ext cx="10149556" cy="3293209"/>
          </a:xfrm>
          <a:prstGeom prst="rect">
            <a:avLst/>
          </a:prstGeom>
          <a:noFill/>
        </p:spPr>
        <p:txBody>
          <a:bodyPr wrap="square" rtlCol="0">
            <a:spAutoFit/>
          </a:bodyPr>
          <a:lstStyle/>
          <a:p>
            <a:pPr algn="ctr">
              <a:buClr>
                <a:srgbClr val="00586E"/>
              </a:buClr>
            </a:pPr>
            <a:r>
              <a:rPr lang="es-ES" sz="2000" b="1" cap="all" dirty="0">
                <a:solidFill>
                  <a:srgbClr val="00586E"/>
                </a:solidFill>
              </a:rPr>
              <a:t>¿Un nuevo ciclo para la inserción chilena en la economía global? </a:t>
            </a:r>
          </a:p>
          <a:p>
            <a:pPr algn="ctr">
              <a:buClr>
                <a:srgbClr val="00586E"/>
              </a:buClr>
            </a:pPr>
            <a:r>
              <a:rPr lang="en-US" sz="2000" b="1" cap="all" dirty="0" err="1">
                <a:solidFill>
                  <a:srgbClr val="00586E"/>
                </a:solidFill>
              </a:rPr>
              <a:t>Elementos</a:t>
            </a:r>
            <a:r>
              <a:rPr lang="en-US" sz="2000" b="1" cap="all" dirty="0">
                <a:solidFill>
                  <a:srgbClr val="00586E"/>
                </a:solidFill>
              </a:rPr>
              <a:t> para </a:t>
            </a:r>
            <a:r>
              <a:rPr lang="en-US" sz="2000" b="1" cap="all" dirty="0" err="1">
                <a:solidFill>
                  <a:srgbClr val="00586E"/>
                </a:solidFill>
              </a:rPr>
              <a:t>una</a:t>
            </a:r>
            <a:r>
              <a:rPr lang="en-US" sz="2000" b="1" cap="all" dirty="0">
                <a:solidFill>
                  <a:srgbClr val="00586E"/>
                </a:solidFill>
              </a:rPr>
              <a:t> </a:t>
            </a:r>
            <a:r>
              <a:rPr lang="en-US" sz="2000" b="1" cap="all" dirty="0" err="1">
                <a:solidFill>
                  <a:srgbClr val="00586E"/>
                </a:solidFill>
              </a:rPr>
              <a:t>reflexión</a:t>
            </a:r>
            <a:endParaRPr lang="en-US" sz="2000" b="1" cap="all" dirty="0">
              <a:solidFill>
                <a:srgbClr val="00586E"/>
              </a:solidFill>
            </a:endParaRPr>
          </a:p>
          <a:p>
            <a:pPr algn="ctr">
              <a:buClr>
                <a:srgbClr val="00586E"/>
              </a:buClr>
            </a:pPr>
            <a:endParaRPr lang="en-US" sz="2000" b="1" cap="all" dirty="0">
              <a:solidFill>
                <a:srgbClr val="00586E"/>
              </a:solidFill>
            </a:endParaRPr>
          </a:p>
          <a:p>
            <a:pPr>
              <a:buClr>
                <a:srgbClr val="00586E"/>
              </a:buClr>
            </a:pPr>
            <a:endParaRPr lang="en-US" sz="2000" b="1" cap="all" dirty="0">
              <a:solidFill>
                <a:srgbClr val="00586E"/>
              </a:solidFill>
            </a:endParaRPr>
          </a:p>
          <a:p>
            <a:pPr>
              <a:buClr>
                <a:srgbClr val="00586E"/>
              </a:buClr>
            </a:pPr>
            <a:endParaRPr lang="en-US" sz="2000" b="1" cap="all" dirty="0">
              <a:solidFill>
                <a:srgbClr val="00586E"/>
              </a:solidFill>
            </a:endParaRPr>
          </a:p>
          <a:p>
            <a:pPr>
              <a:buClr>
                <a:srgbClr val="00586E"/>
              </a:buClr>
            </a:pPr>
            <a:endParaRPr lang="en-US" sz="2000" b="1" cap="all" dirty="0">
              <a:solidFill>
                <a:srgbClr val="00586E"/>
              </a:solidFill>
            </a:endParaRPr>
          </a:p>
          <a:p>
            <a:pPr algn="ctr">
              <a:buClr>
                <a:srgbClr val="00586E"/>
              </a:buClr>
            </a:pPr>
            <a:r>
              <a:rPr lang="en-US" sz="2000" b="1" dirty="0">
                <a:solidFill>
                  <a:srgbClr val="00586E"/>
                </a:solidFill>
              </a:rPr>
              <a:t>Simón Accorsi O.</a:t>
            </a:r>
          </a:p>
          <a:p>
            <a:pPr algn="ctr">
              <a:buClr>
                <a:srgbClr val="00586E"/>
              </a:buClr>
            </a:pPr>
            <a:endParaRPr lang="en-US" sz="2000" b="1" dirty="0">
              <a:solidFill>
                <a:srgbClr val="00586E"/>
              </a:solidFill>
            </a:endParaRPr>
          </a:p>
          <a:p>
            <a:pPr>
              <a:buClr>
                <a:srgbClr val="00586E"/>
              </a:buClr>
            </a:pPr>
            <a:endParaRPr lang="en-US" sz="1600" b="1" dirty="0">
              <a:solidFill>
                <a:srgbClr val="00586E"/>
              </a:solidFill>
            </a:endParaRPr>
          </a:p>
          <a:p>
            <a:pPr>
              <a:buClr>
                <a:srgbClr val="00586E"/>
              </a:buClr>
            </a:pPr>
            <a:endParaRPr lang="en-US" sz="1600" b="1" dirty="0">
              <a:solidFill>
                <a:srgbClr val="00586E"/>
              </a:solidFill>
            </a:endParaRPr>
          </a:p>
          <a:p>
            <a:pPr>
              <a:buClr>
                <a:srgbClr val="00586E"/>
              </a:buClr>
            </a:pPr>
            <a:endParaRPr lang="es-ES" sz="1600" dirty="0"/>
          </a:p>
        </p:txBody>
      </p:sp>
    </p:spTree>
    <p:extLst>
      <p:ext uri="{BB962C8B-B14F-4D97-AF65-F5344CB8AC3E}">
        <p14:creationId xmlns:p14="http://schemas.microsoft.com/office/powerpoint/2010/main" val="1320954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a:extLst>
              <a:ext uri="{FF2B5EF4-FFF2-40B4-BE49-F238E27FC236}">
                <a16:creationId xmlns:a16="http://schemas.microsoft.com/office/drawing/2014/main" id="{84F2C4BC-F3E1-46DA-B349-978747687F6A}"/>
              </a:ext>
            </a:extLst>
          </p:cNvPr>
          <p:cNvGrpSpPr/>
          <p:nvPr/>
        </p:nvGrpSpPr>
        <p:grpSpPr>
          <a:xfrm>
            <a:off x="0" y="0"/>
            <a:ext cx="12192000" cy="6858000"/>
            <a:chOff x="0" y="0"/>
            <a:chExt cx="12192000" cy="6858000"/>
          </a:xfrm>
        </p:grpSpPr>
        <p:pic>
          <p:nvPicPr>
            <p:cNvPr id="3" name="Imagen 2" descr="Imagen que contiene captura de pantalla&#10;&#10;Descripción generada automáticamente">
              <a:extLst>
                <a:ext uri="{FF2B5EF4-FFF2-40B4-BE49-F238E27FC236}">
                  <a16:creationId xmlns:a16="http://schemas.microsoft.com/office/drawing/2014/main" id="{2BAA102C-0E98-40B9-9447-10A390701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ángulo 3">
              <a:extLst>
                <a:ext uri="{FF2B5EF4-FFF2-40B4-BE49-F238E27FC236}">
                  <a16:creationId xmlns:a16="http://schemas.microsoft.com/office/drawing/2014/main" id="{142C691F-BE1A-4175-84B3-D7625002FFDC}"/>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5" name="Imagen 4">
            <a:extLst>
              <a:ext uri="{FF2B5EF4-FFF2-40B4-BE49-F238E27FC236}">
                <a16:creationId xmlns:a16="http://schemas.microsoft.com/office/drawing/2014/main" id="{C2854F7E-4D9A-40DC-9B54-D38E4CF619C3}"/>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6" name="CuadroTexto 5">
            <a:extLst>
              <a:ext uri="{FF2B5EF4-FFF2-40B4-BE49-F238E27FC236}">
                <a16:creationId xmlns:a16="http://schemas.microsoft.com/office/drawing/2014/main" id="{34A53F22-894A-4D2C-B940-57A4B853B940}"/>
              </a:ext>
            </a:extLst>
          </p:cNvPr>
          <p:cNvSpPr txBox="1"/>
          <p:nvPr/>
        </p:nvSpPr>
        <p:spPr>
          <a:xfrm>
            <a:off x="701748" y="542260"/>
            <a:ext cx="7751135" cy="584775"/>
          </a:xfrm>
          <a:prstGeom prst="rect">
            <a:avLst/>
          </a:prstGeom>
          <a:noFill/>
        </p:spPr>
        <p:txBody>
          <a:bodyPr wrap="square" rtlCol="0">
            <a:spAutoFit/>
          </a:bodyPr>
          <a:lstStyle/>
          <a:p>
            <a:r>
              <a:rPr lang="es-ES" sz="2000" b="1" dirty="0">
                <a:solidFill>
                  <a:srgbClr val="00586E"/>
                </a:solidFill>
              </a:rPr>
              <a:t>DESARROLLO EXPORTADOR DE CHILE</a:t>
            </a:r>
          </a:p>
          <a:p>
            <a:r>
              <a:rPr lang="es-ES" sz="1200" b="1" dirty="0"/>
              <a:t>Intensidad Tecnológica de la Canasta Exportadora</a:t>
            </a:r>
            <a:endParaRPr lang="es-CL" sz="1200" b="1" dirty="0"/>
          </a:p>
        </p:txBody>
      </p:sp>
      <p:sp>
        <p:nvSpPr>
          <p:cNvPr id="8" name="CuadroTexto 7">
            <a:extLst>
              <a:ext uri="{FF2B5EF4-FFF2-40B4-BE49-F238E27FC236}">
                <a16:creationId xmlns:a16="http://schemas.microsoft.com/office/drawing/2014/main" id="{BF3C37E2-1A01-4E57-9109-F0ABE9002C52}"/>
              </a:ext>
            </a:extLst>
          </p:cNvPr>
          <p:cNvSpPr txBox="1"/>
          <p:nvPr/>
        </p:nvSpPr>
        <p:spPr>
          <a:xfrm>
            <a:off x="425117" y="6563000"/>
            <a:ext cx="7872152" cy="230832"/>
          </a:xfrm>
          <a:prstGeom prst="rect">
            <a:avLst/>
          </a:prstGeom>
          <a:noFill/>
        </p:spPr>
        <p:txBody>
          <a:bodyPr wrap="square" rtlCol="0">
            <a:spAutoFit/>
          </a:bodyPr>
          <a:lstStyle/>
          <a:p>
            <a:r>
              <a:rPr lang="es-MX" sz="900">
                <a:solidFill>
                  <a:srgbClr val="002060"/>
                </a:solidFill>
                <a:latin typeface="Arial" panose="020B0604020202020204" pitchFamily="34" charset="0"/>
                <a:cs typeface="Arial" panose="020B0604020202020204" pitchFamily="34" charset="0"/>
              </a:rPr>
              <a:t>Fuente: SUBREI, con cifras del Banco Central de Chile.</a:t>
            </a:r>
            <a:endParaRPr lang="en-US" sz="900">
              <a:solidFill>
                <a:srgbClr val="002060"/>
              </a:solidFill>
              <a:latin typeface="Arial" panose="020B0604020202020204" pitchFamily="34" charset="0"/>
              <a:cs typeface="Arial" panose="020B0604020202020204" pitchFamily="34" charset="0"/>
            </a:endParaRPr>
          </a:p>
        </p:txBody>
      </p:sp>
      <p:pic>
        <p:nvPicPr>
          <p:cNvPr id="10" name="Imagen 9">
            <a:extLst>
              <a:ext uri="{FF2B5EF4-FFF2-40B4-BE49-F238E27FC236}">
                <a16:creationId xmlns:a16="http://schemas.microsoft.com/office/drawing/2014/main" id="{3F8E2A9B-D1C5-B02F-4F66-9B060904A55C}"/>
              </a:ext>
            </a:extLst>
          </p:cNvPr>
          <p:cNvPicPr>
            <a:picLocks noChangeAspect="1"/>
          </p:cNvPicPr>
          <p:nvPr/>
        </p:nvPicPr>
        <p:blipFill>
          <a:blip r:embed="rId5"/>
          <a:stretch>
            <a:fillRect/>
          </a:stretch>
        </p:blipFill>
        <p:spPr>
          <a:xfrm>
            <a:off x="549446" y="1949542"/>
            <a:ext cx="10868025" cy="3790950"/>
          </a:xfrm>
          <a:prstGeom prst="rect">
            <a:avLst/>
          </a:prstGeom>
        </p:spPr>
      </p:pic>
    </p:spTree>
    <p:extLst>
      <p:ext uri="{BB962C8B-B14F-4D97-AF65-F5344CB8AC3E}">
        <p14:creationId xmlns:p14="http://schemas.microsoft.com/office/powerpoint/2010/main" val="2075884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a:extLst>
              <a:ext uri="{FF2B5EF4-FFF2-40B4-BE49-F238E27FC236}">
                <a16:creationId xmlns:a16="http://schemas.microsoft.com/office/drawing/2014/main" id="{84F2C4BC-F3E1-46DA-B349-978747687F6A}"/>
              </a:ext>
            </a:extLst>
          </p:cNvPr>
          <p:cNvGrpSpPr/>
          <p:nvPr/>
        </p:nvGrpSpPr>
        <p:grpSpPr>
          <a:xfrm>
            <a:off x="0" y="0"/>
            <a:ext cx="12192000" cy="6858000"/>
            <a:chOff x="0" y="0"/>
            <a:chExt cx="12192000" cy="6858000"/>
          </a:xfrm>
        </p:grpSpPr>
        <p:pic>
          <p:nvPicPr>
            <p:cNvPr id="3" name="Imagen 2" descr="Imagen que contiene captura de pantalla&#10;&#10;Descripción generada automáticamente">
              <a:extLst>
                <a:ext uri="{FF2B5EF4-FFF2-40B4-BE49-F238E27FC236}">
                  <a16:creationId xmlns:a16="http://schemas.microsoft.com/office/drawing/2014/main" id="{2BAA102C-0E98-40B9-9447-10A390701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ángulo 3">
              <a:extLst>
                <a:ext uri="{FF2B5EF4-FFF2-40B4-BE49-F238E27FC236}">
                  <a16:creationId xmlns:a16="http://schemas.microsoft.com/office/drawing/2014/main" id="{142C691F-BE1A-4175-84B3-D7625002FFDC}"/>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5" name="Imagen 4">
            <a:extLst>
              <a:ext uri="{FF2B5EF4-FFF2-40B4-BE49-F238E27FC236}">
                <a16:creationId xmlns:a16="http://schemas.microsoft.com/office/drawing/2014/main" id="{C2854F7E-4D9A-40DC-9B54-D38E4CF619C3}"/>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6" name="CuadroTexto 5">
            <a:extLst>
              <a:ext uri="{FF2B5EF4-FFF2-40B4-BE49-F238E27FC236}">
                <a16:creationId xmlns:a16="http://schemas.microsoft.com/office/drawing/2014/main" id="{34A53F22-894A-4D2C-B940-57A4B853B940}"/>
              </a:ext>
            </a:extLst>
          </p:cNvPr>
          <p:cNvSpPr txBox="1"/>
          <p:nvPr/>
        </p:nvSpPr>
        <p:spPr>
          <a:xfrm>
            <a:off x="701748" y="542260"/>
            <a:ext cx="7751135" cy="584775"/>
          </a:xfrm>
          <a:prstGeom prst="rect">
            <a:avLst/>
          </a:prstGeom>
          <a:noFill/>
        </p:spPr>
        <p:txBody>
          <a:bodyPr wrap="square" rtlCol="0">
            <a:spAutoFit/>
          </a:bodyPr>
          <a:lstStyle/>
          <a:p>
            <a:r>
              <a:rPr lang="es-ES" sz="2000" b="1" dirty="0">
                <a:solidFill>
                  <a:srgbClr val="00586E"/>
                </a:solidFill>
              </a:rPr>
              <a:t>DESARROLLO EXPORTADOR DE CHILE, SITUACIÓN ACTUAL</a:t>
            </a:r>
          </a:p>
          <a:p>
            <a:r>
              <a:rPr lang="es-ES" sz="1200" b="1" dirty="0"/>
              <a:t>Complejidad Económica</a:t>
            </a:r>
            <a:endParaRPr lang="es-CL" sz="1200" b="1" dirty="0"/>
          </a:p>
        </p:txBody>
      </p:sp>
      <p:sp>
        <p:nvSpPr>
          <p:cNvPr id="8" name="CuadroTexto 7">
            <a:extLst>
              <a:ext uri="{FF2B5EF4-FFF2-40B4-BE49-F238E27FC236}">
                <a16:creationId xmlns:a16="http://schemas.microsoft.com/office/drawing/2014/main" id="{BF3C37E2-1A01-4E57-9109-F0ABE9002C52}"/>
              </a:ext>
            </a:extLst>
          </p:cNvPr>
          <p:cNvSpPr txBox="1"/>
          <p:nvPr/>
        </p:nvSpPr>
        <p:spPr>
          <a:xfrm>
            <a:off x="425117" y="6563000"/>
            <a:ext cx="7872152" cy="230832"/>
          </a:xfrm>
          <a:prstGeom prst="rect">
            <a:avLst/>
          </a:prstGeom>
          <a:noFill/>
        </p:spPr>
        <p:txBody>
          <a:bodyPr wrap="square" rtlCol="0">
            <a:spAutoFit/>
          </a:bodyPr>
          <a:lstStyle/>
          <a:p>
            <a:r>
              <a:rPr lang="es-MX" sz="900">
                <a:solidFill>
                  <a:srgbClr val="002060"/>
                </a:solidFill>
                <a:latin typeface="Arial" panose="020B0604020202020204" pitchFamily="34" charset="0"/>
                <a:cs typeface="Arial" panose="020B0604020202020204" pitchFamily="34" charset="0"/>
              </a:rPr>
              <a:t>Fuente: SUBREI, con cifras del Banco Central de Chile.</a:t>
            </a:r>
            <a:endParaRPr lang="en-US" sz="900">
              <a:solidFill>
                <a:srgbClr val="002060"/>
              </a:solidFill>
              <a:latin typeface="Arial" panose="020B0604020202020204" pitchFamily="34" charset="0"/>
              <a:cs typeface="Arial" panose="020B0604020202020204" pitchFamily="34" charset="0"/>
            </a:endParaRPr>
          </a:p>
        </p:txBody>
      </p:sp>
      <p:pic>
        <p:nvPicPr>
          <p:cNvPr id="9" name="Imagen 8">
            <a:extLst>
              <a:ext uri="{FF2B5EF4-FFF2-40B4-BE49-F238E27FC236}">
                <a16:creationId xmlns:a16="http://schemas.microsoft.com/office/drawing/2014/main" id="{7735D492-49A9-406A-0533-C58F5E7574A5}"/>
              </a:ext>
            </a:extLst>
          </p:cNvPr>
          <p:cNvPicPr>
            <a:picLocks noChangeAspect="1"/>
          </p:cNvPicPr>
          <p:nvPr/>
        </p:nvPicPr>
        <p:blipFill>
          <a:blip r:embed="rId5"/>
          <a:stretch>
            <a:fillRect/>
          </a:stretch>
        </p:blipFill>
        <p:spPr>
          <a:xfrm>
            <a:off x="2271713" y="1364566"/>
            <a:ext cx="6537446" cy="4974321"/>
          </a:xfrm>
          <a:prstGeom prst="rect">
            <a:avLst/>
          </a:prstGeom>
        </p:spPr>
      </p:pic>
    </p:spTree>
    <p:extLst>
      <p:ext uri="{BB962C8B-B14F-4D97-AF65-F5344CB8AC3E}">
        <p14:creationId xmlns:p14="http://schemas.microsoft.com/office/powerpoint/2010/main" val="4205008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a:extLst>
              <a:ext uri="{FF2B5EF4-FFF2-40B4-BE49-F238E27FC236}">
                <a16:creationId xmlns:a16="http://schemas.microsoft.com/office/drawing/2014/main" id="{84F2C4BC-F3E1-46DA-B349-978747687F6A}"/>
              </a:ext>
            </a:extLst>
          </p:cNvPr>
          <p:cNvGrpSpPr/>
          <p:nvPr/>
        </p:nvGrpSpPr>
        <p:grpSpPr>
          <a:xfrm>
            <a:off x="0" y="0"/>
            <a:ext cx="12192000" cy="6858000"/>
            <a:chOff x="0" y="0"/>
            <a:chExt cx="12192000" cy="6858000"/>
          </a:xfrm>
        </p:grpSpPr>
        <p:pic>
          <p:nvPicPr>
            <p:cNvPr id="3" name="Imagen 2" descr="Imagen que contiene captura de pantalla&#10;&#10;Descripción generada automáticamente">
              <a:extLst>
                <a:ext uri="{FF2B5EF4-FFF2-40B4-BE49-F238E27FC236}">
                  <a16:creationId xmlns:a16="http://schemas.microsoft.com/office/drawing/2014/main" id="{2BAA102C-0E98-40B9-9447-10A390701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ángulo 3">
              <a:extLst>
                <a:ext uri="{FF2B5EF4-FFF2-40B4-BE49-F238E27FC236}">
                  <a16:creationId xmlns:a16="http://schemas.microsoft.com/office/drawing/2014/main" id="{142C691F-BE1A-4175-84B3-D7625002FFDC}"/>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5" name="Imagen 4">
            <a:extLst>
              <a:ext uri="{FF2B5EF4-FFF2-40B4-BE49-F238E27FC236}">
                <a16:creationId xmlns:a16="http://schemas.microsoft.com/office/drawing/2014/main" id="{C2854F7E-4D9A-40DC-9B54-D38E4CF619C3}"/>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6" name="CuadroTexto 5">
            <a:extLst>
              <a:ext uri="{FF2B5EF4-FFF2-40B4-BE49-F238E27FC236}">
                <a16:creationId xmlns:a16="http://schemas.microsoft.com/office/drawing/2014/main" id="{34A53F22-894A-4D2C-B940-57A4B853B940}"/>
              </a:ext>
            </a:extLst>
          </p:cNvPr>
          <p:cNvSpPr txBox="1"/>
          <p:nvPr/>
        </p:nvSpPr>
        <p:spPr>
          <a:xfrm>
            <a:off x="701748" y="542260"/>
            <a:ext cx="7751135" cy="584775"/>
          </a:xfrm>
          <a:prstGeom prst="rect">
            <a:avLst/>
          </a:prstGeom>
          <a:noFill/>
        </p:spPr>
        <p:txBody>
          <a:bodyPr wrap="square" lIns="91440" tIns="45720" rIns="91440" bIns="45720" rtlCol="0" anchor="t">
            <a:spAutoFit/>
          </a:bodyPr>
          <a:lstStyle/>
          <a:p>
            <a:r>
              <a:rPr lang="es-ES" sz="2000" b="1">
                <a:solidFill>
                  <a:srgbClr val="00586E"/>
                </a:solidFill>
                <a:ea typeface="Calibri"/>
                <a:cs typeface="Calibri"/>
              </a:rPr>
              <a:t>EXPORTACIONES DE BIENES Y CONTENIDO TECNOLÓGICO</a:t>
            </a:r>
          </a:p>
          <a:p>
            <a:endParaRPr lang="es-ES" sz="1200" b="1">
              <a:ea typeface="Calibri"/>
              <a:cs typeface="Calibri"/>
            </a:endParaRPr>
          </a:p>
        </p:txBody>
      </p:sp>
      <p:sp>
        <p:nvSpPr>
          <p:cNvPr id="8" name="CuadroTexto 7">
            <a:extLst>
              <a:ext uri="{FF2B5EF4-FFF2-40B4-BE49-F238E27FC236}">
                <a16:creationId xmlns:a16="http://schemas.microsoft.com/office/drawing/2014/main" id="{BF3C37E2-1A01-4E57-9109-F0ABE9002C52}"/>
              </a:ext>
            </a:extLst>
          </p:cNvPr>
          <p:cNvSpPr txBox="1"/>
          <p:nvPr/>
        </p:nvSpPr>
        <p:spPr>
          <a:xfrm>
            <a:off x="425117" y="6563000"/>
            <a:ext cx="7872152" cy="230832"/>
          </a:xfrm>
          <a:prstGeom prst="rect">
            <a:avLst/>
          </a:prstGeom>
          <a:noFill/>
        </p:spPr>
        <p:txBody>
          <a:bodyPr wrap="square" lIns="91440" tIns="45720" rIns="91440" bIns="45720" rtlCol="0" anchor="t">
            <a:spAutoFit/>
          </a:bodyPr>
          <a:lstStyle/>
          <a:p>
            <a:r>
              <a:rPr lang="es-MX" sz="900">
                <a:solidFill>
                  <a:srgbClr val="002060"/>
                </a:solidFill>
                <a:latin typeface="Arial"/>
                <a:cs typeface="Arial"/>
              </a:rPr>
              <a:t>Fuente: SUBREI, con cifras de COMTRADE</a:t>
            </a:r>
            <a:endParaRPr lang="en-US" sz="900">
              <a:solidFill>
                <a:srgbClr val="002060"/>
              </a:solidFill>
              <a:latin typeface="Arial"/>
              <a:cs typeface="Arial"/>
            </a:endParaRPr>
          </a:p>
        </p:txBody>
      </p:sp>
      <p:graphicFrame>
        <p:nvGraphicFramePr>
          <p:cNvPr id="7" name="Gráfico 6">
            <a:extLst>
              <a:ext uri="{FF2B5EF4-FFF2-40B4-BE49-F238E27FC236}">
                <a16:creationId xmlns:a16="http://schemas.microsoft.com/office/drawing/2014/main" id="{627A1392-F9B4-4754-8D28-2894AB313036}"/>
              </a:ext>
            </a:extLst>
          </p:cNvPr>
          <p:cNvGraphicFramePr>
            <a:graphicFrameLocks noGrp="1"/>
          </p:cNvGraphicFramePr>
          <p:nvPr>
            <p:extLst>
              <p:ext uri="{D42A27DB-BD31-4B8C-83A1-F6EECF244321}">
                <p14:modId xmlns:p14="http://schemas.microsoft.com/office/powerpoint/2010/main" val="3724665609"/>
              </p:ext>
            </p:extLst>
          </p:nvPr>
        </p:nvGraphicFramePr>
        <p:xfrm>
          <a:off x="701748" y="938311"/>
          <a:ext cx="10890030" cy="553300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33623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a:extLst>
              <a:ext uri="{FF2B5EF4-FFF2-40B4-BE49-F238E27FC236}">
                <a16:creationId xmlns:a16="http://schemas.microsoft.com/office/drawing/2014/main" id="{84F2C4BC-F3E1-46DA-B349-978747687F6A}"/>
              </a:ext>
            </a:extLst>
          </p:cNvPr>
          <p:cNvGrpSpPr/>
          <p:nvPr/>
        </p:nvGrpSpPr>
        <p:grpSpPr>
          <a:xfrm>
            <a:off x="0" y="0"/>
            <a:ext cx="12192000" cy="6858000"/>
            <a:chOff x="0" y="0"/>
            <a:chExt cx="12192000" cy="6858000"/>
          </a:xfrm>
        </p:grpSpPr>
        <p:pic>
          <p:nvPicPr>
            <p:cNvPr id="3" name="Imagen 2" descr="Imagen que contiene captura de pantalla&#10;&#10;Descripción generada automáticamente">
              <a:extLst>
                <a:ext uri="{FF2B5EF4-FFF2-40B4-BE49-F238E27FC236}">
                  <a16:creationId xmlns:a16="http://schemas.microsoft.com/office/drawing/2014/main" id="{2BAA102C-0E98-40B9-9447-10A390701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ángulo 3">
              <a:extLst>
                <a:ext uri="{FF2B5EF4-FFF2-40B4-BE49-F238E27FC236}">
                  <a16:creationId xmlns:a16="http://schemas.microsoft.com/office/drawing/2014/main" id="{142C691F-BE1A-4175-84B3-D7625002FFDC}"/>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5" name="Imagen 4">
            <a:extLst>
              <a:ext uri="{FF2B5EF4-FFF2-40B4-BE49-F238E27FC236}">
                <a16:creationId xmlns:a16="http://schemas.microsoft.com/office/drawing/2014/main" id="{C2854F7E-4D9A-40DC-9B54-D38E4CF619C3}"/>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6" name="CuadroTexto 5">
            <a:extLst>
              <a:ext uri="{FF2B5EF4-FFF2-40B4-BE49-F238E27FC236}">
                <a16:creationId xmlns:a16="http://schemas.microsoft.com/office/drawing/2014/main" id="{34A53F22-894A-4D2C-B940-57A4B853B940}"/>
              </a:ext>
            </a:extLst>
          </p:cNvPr>
          <p:cNvSpPr txBox="1"/>
          <p:nvPr/>
        </p:nvSpPr>
        <p:spPr>
          <a:xfrm>
            <a:off x="701748" y="542260"/>
            <a:ext cx="9634568" cy="584775"/>
          </a:xfrm>
          <a:prstGeom prst="rect">
            <a:avLst/>
          </a:prstGeom>
          <a:noFill/>
        </p:spPr>
        <p:txBody>
          <a:bodyPr wrap="square" lIns="91440" tIns="45720" rIns="91440" bIns="45720" rtlCol="0" anchor="t">
            <a:spAutoFit/>
          </a:bodyPr>
          <a:lstStyle/>
          <a:p>
            <a:r>
              <a:rPr lang="es-ES" sz="2000" b="1" dirty="0">
                <a:solidFill>
                  <a:srgbClr val="00586E"/>
                </a:solidFill>
                <a:ea typeface="Calibri"/>
                <a:cs typeface="Calibri"/>
              </a:rPr>
              <a:t>EXPORTACIONES: PARTICIPACIÓN SECTORIAL</a:t>
            </a:r>
          </a:p>
          <a:p>
            <a:endParaRPr lang="es-ES" sz="1200" b="1" dirty="0">
              <a:ea typeface="Calibri"/>
              <a:cs typeface="Calibri"/>
            </a:endParaRPr>
          </a:p>
        </p:txBody>
      </p:sp>
      <p:sp>
        <p:nvSpPr>
          <p:cNvPr id="8" name="CuadroTexto 7">
            <a:extLst>
              <a:ext uri="{FF2B5EF4-FFF2-40B4-BE49-F238E27FC236}">
                <a16:creationId xmlns:a16="http://schemas.microsoft.com/office/drawing/2014/main" id="{BF3C37E2-1A01-4E57-9109-F0ABE9002C52}"/>
              </a:ext>
            </a:extLst>
          </p:cNvPr>
          <p:cNvSpPr txBox="1"/>
          <p:nvPr/>
        </p:nvSpPr>
        <p:spPr>
          <a:xfrm>
            <a:off x="425117" y="6563000"/>
            <a:ext cx="7872152" cy="230832"/>
          </a:xfrm>
          <a:prstGeom prst="rect">
            <a:avLst/>
          </a:prstGeom>
          <a:noFill/>
        </p:spPr>
        <p:txBody>
          <a:bodyPr wrap="square" lIns="91440" tIns="45720" rIns="91440" bIns="45720" rtlCol="0" anchor="t">
            <a:spAutoFit/>
          </a:bodyPr>
          <a:lstStyle/>
          <a:p>
            <a:r>
              <a:rPr lang="es-MX" sz="900">
                <a:solidFill>
                  <a:srgbClr val="002060"/>
                </a:solidFill>
                <a:latin typeface="Arial"/>
                <a:cs typeface="Arial"/>
              </a:rPr>
              <a:t>Fuente: SUBREI, con cifras de COMTRADE</a:t>
            </a:r>
            <a:endParaRPr lang="en-US" sz="900">
              <a:solidFill>
                <a:srgbClr val="002060"/>
              </a:solidFill>
              <a:latin typeface="Arial"/>
              <a:cs typeface="Arial"/>
            </a:endParaRPr>
          </a:p>
        </p:txBody>
      </p:sp>
      <p:graphicFrame>
        <p:nvGraphicFramePr>
          <p:cNvPr id="7" name="Gráfico 6">
            <a:extLst>
              <a:ext uri="{FF2B5EF4-FFF2-40B4-BE49-F238E27FC236}">
                <a16:creationId xmlns:a16="http://schemas.microsoft.com/office/drawing/2014/main" id="{CEDF098E-27CB-43C2-84FD-F5DFB13B66ED}"/>
              </a:ext>
            </a:extLst>
          </p:cNvPr>
          <p:cNvGraphicFramePr>
            <a:graphicFrameLocks/>
          </p:cNvGraphicFramePr>
          <p:nvPr>
            <p:extLst>
              <p:ext uri="{D42A27DB-BD31-4B8C-83A1-F6EECF244321}">
                <p14:modId xmlns:p14="http://schemas.microsoft.com/office/powerpoint/2010/main" val="706256935"/>
              </p:ext>
            </p:extLst>
          </p:nvPr>
        </p:nvGraphicFramePr>
        <p:xfrm>
          <a:off x="2167527" y="1058201"/>
          <a:ext cx="7212954" cy="544063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751893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o 6">
            <a:extLst>
              <a:ext uri="{FF2B5EF4-FFF2-40B4-BE49-F238E27FC236}">
                <a16:creationId xmlns:a16="http://schemas.microsoft.com/office/drawing/2014/main" id="{B5101BB7-151B-4C1B-8991-9DD69FD1FD19}"/>
              </a:ext>
            </a:extLst>
          </p:cNvPr>
          <p:cNvGrpSpPr/>
          <p:nvPr/>
        </p:nvGrpSpPr>
        <p:grpSpPr>
          <a:xfrm>
            <a:off x="0" y="0"/>
            <a:ext cx="12192000" cy="6858000"/>
            <a:chOff x="0" y="0"/>
            <a:chExt cx="12192000" cy="6858000"/>
          </a:xfrm>
        </p:grpSpPr>
        <p:pic>
          <p:nvPicPr>
            <p:cNvPr id="9" name="Imagen 8" descr="Imagen que contiene captura de pantalla&#10;&#10;Descripción generada automáticamente">
              <a:extLst>
                <a:ext uri="{FF2B5EF4-FFF2-40B4-BE49-F238E27FC236}">
                  <a16:creationId xmlns:a16="http://schemas.microsoft.com/office/drawing/2014/main" id="{BC9FAE63-BDE2-45B3-B490-56256B6204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ángulo 11">
              <a:extLst>
                <a:ext uri="{FF2B5EF4-FFF2-40B4-BE49-F238E27FC236}">
                  <a16:creationId xmlns:a16="http://schemas.microsoft.com/office/drawing/2014/main" id="{F8CCE170-13D2-47FC-A995-1642AB7A961B}"/>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sp>
        <p:nvSpPr>
          <p:cNvPr id="14" name="CuadroTexto 13">
            <a:extLst>
              <a:ext uri="{FF2B5EF4-FFF2-40B4-BE49-F238E27FC236}">
                <a16:creationId xmlns:a16="http://schemas.microsoft.com/office/drawing/2014/main" id="{CB2FA983-5C99-40F5-B8E3-17C48AEC203A}"/>
              </a:ext>
            </a:extLst>
          </p:cNvPr>
          <p:cNvSpPr txBox="1"/>
          <p:nvPr/>
        </p:nvSpPr>
        <p:spPr>
          <a:xfrm>
            <a:off x="701748" y="542260"/>
            <a:ext cx="10880652" cy="400110"/>
          </a:xfrm>
          <a:prstGeom prst="rect">
            <a:avLst/>
          </a:prstGeom>
          <a:noFill/>
        </p:spPr>
        <p:txBody>
          <a:bodyPr wrap="square" lIns="91440" tIns="45720" rIns="91440" bIns="45720" rtlCol="0" anchor="t">
            <a:spAutoFit/>
          </a:bodyPr>
          <a:lstStyle/>
          <a:p>
            <a:r>
              <a:rPr lang="es-CL" sz="2000" b="1" dirty="0">
                <a:solidFill>
                  <a:srgbClr val="00586E"/>
                </a:solidFill>
              </a:rPr>
              <a:t>DIAGNÓSTICO DE ORGANISMOS INTERNACIONALES (OCDE)</a:t>
            </a:r>
            <a:endParaRPr lang="es-CL" sz="1200" b="1" dirty="0"/>
          </a:p>
        </p:txBody>
      </p:sp>
      <p:pic>
        <p:nvPicPr>
          <p:cNvPr id="13" name="Imagen 12">
            <a:extLst>
              <a:ext uri="{FF2B5EF4-FFF2-40B4-BE49-F238E27FC236}">
                <a16:creationId xmlns:a16="http://schemas.microsoft.com/office/drawing/2014/main" id="{DCE97660-966D-4E5A-A966-F19B14E022B9}"/>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10" name="CuadroTexto 9">
            <a:extLst>
              <a:ext uri="{FF2B5EF4-FFF2-40B4-BE49-F238E27FC236}">
                <a16:creationId xmlns:a16="http://schemas.microsoft.com/office/drawing/2014/main" id="{D9C5574C-C215-40B3-ACDE-E145E829E031}"/>
              </a:ext>
            </a:extLst>
          </p:cNvPr>
          <p:cNvSpPr txBox="1"/>
          <p:nvPr/>
        </p:nvSpPr>
        <p:spPr>
          <a:xfrm>
            <a:off x="1150308" y="1002305"/>
            <a:ext cx="9717094" cy="2769989"/>
          </a:xfrm>
          <a:prstGeom prst="rect">
            <a:avLst/>
          </a:prstGeom>
          <a:noFill/>
        </p:spPr>
        <p:txBody>
          <a:bodyPr wrap="square" lIns="91440" tIns="45720" rIns="91440" bIns="45720" rtlCol="0" anchor="t">
            <a:spAutoFit/>
          </a:bodyPr>
          <a:lstStyle/>
          <a:p>
            <a:endParaRPr lang="es-CL" sz="1400" dirty="0"/>
          </a:p>
          <a:p>
            <a:pPr marL="285750" indent="-285750" algn="just">
              <a:buClr>
                <a:srgbClr val="00586E"/>
              </a:buClr>
              <a:buFont typeface="Wingdings" panose="05000000000000000000" pitchFamily="2" charset="2"/>
              <a:buChar char="q"/>
            </a:pPr>
            <a:r>
              <a:rPr lang="es-CL" sz="1600" i="1" dirty="0"/>
              <a:t>En Chile,</a:t>
            </a:r>
            <a:r>
              <a:rPr lang="es-ES" sz="1600" i="1" dirty="0"/>
              <a:t> El crecimiento económico todavía depende en gran medida de los recursos naturales. La economía chilena permanece aún poco diversificada. Sus exportaciones están principalmente concentradas en productos primarios y basadas en recursos naturales, caracterizados por bajos niveles de sofisticación y pocos encadenamientos con el resto de la economía.</a:t>
            </a:r>
            <a:r>
              <a:rPr lang="es-CL" sz="1600" i="1" dirty="0"/>
              <a:t> </a:t>
            </a:r>
          </a:p>
          <a:p>
            <a:pPr marL="285750" indent="-285750" algn="just">
              <a:buClr>
                <a:srgbClr val="00586E"/>
              </a:buClr>
              <a:buFont typeface="Wingdings" panose="05000000000000000000" pitchFamily="2" charset="2"/>
              <a:buChar char="q"/>
            </a:pPr>
            <a:endParaRPr lang="es-CL" sz="1600" i="1" dirty="0">
              <a:cs typeface="Calibri"/>
            </a:endParaRPr>
          </a:p>
          <a:p>
            <a:pPr marL="285750" indent="-285750" algn="just">
              <a:buClr>
                <a:srgbClr val="00586E"/>
              </a:buClr>
              <a:buFont typeface="Wingdings" panose="05000000000000000000" pitchFamily="2" charset="2"/>
              <a:buChar char="q"/>
            </a:pPr>
            <a:r>
              <a:rPr lang="es-ES" sz="1600" i="1" dirty="0">
                <a:cs typeface="Calibri"/>
              </a:rPr>
              <a:t>Su base de conocimiento es limitada, la productividad está estancada y las oportunidades económicas están todavía concentradas en pocos lugares y limitadas a Unas pocas empresas y sectores de actividades. La revolución global en la producción ofrece una ventana de oportunidades a Chile para actualizar su modelo de crecimiento de modo que llegue a ser más inclusivo y sustentable.</a:t>
            </a:r>
            <a:endParaRPr lang="es-CL" sz="1600" i="1" dirty="0">
              <a:cs typeface="Calibri"/>
            </a:endParaRPr>
          </a:p>
          <a:p>
            <a:pPr algn="just">
              <a:buClr>
                <a:srgbClr val="00586E"/>
              </a:buClr>
            </a:pPr>
            <a:endParaRPr lang="es-CL" sz="1600" dirty="0">
              <a:cs typeface="Calibri"/>
            </a:endParaRPr>
          </a:p>
        </p:txBody>
      </p:sp>
    </p:spTree>
    <p:extLst>
      <p:ext uri="{BB962C8B-B14F-4D97-AF65-F5344CB8AC3E}">
        <p14:creationId xmlns:p14="http://schemas.microsoft.com/office/powerpoint/2010/main" val="2417855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C2854F7E-4D9A-40DC-9B54-D38E4CF619C3}"/>
              </a:ext>
            </a:extLst>
          </p:cNvPr>
          <p:cNvPicPr>
            <a:picLocks noChangeAspect="1"/>
          </p:cNvPicPr>
          <p:nvPr/>
        </p:nvPicPr>
        <p:blipFill>
          <a:blip r:embed="rId3"/>
          <a:stretch>
            <a:fillRect/>
          </a:stretch>
        </p:blipFill>
        <p:spPr>
          <a:xfrm>
            <a:off x="10078037" y="3072"/>
            <a:ext cx="1917452" cy="91495"/>
          </a:xfrm>
          <a:prstGeom prst="rect">
            <a:avLst/>
          </a:prstGeom>
          <a:effectLst/>
        </p:spPr>
      </p:pic>
      <p:sp>
        <p:nvSpPr>
          <p:cNvPr id="6" name="CuadroTexto 5">
            <a:extLst>
              <a:ext uri="{FF2B5EF4-FFF2-40B4-BE49-F238E27FC236}">
                <a16:creationId xmlns:a16="http://schemas.microsoft.com/office/drawing/2014/main" id="{34A53F22-894A-4D2C-B940-57A4B853B940}"/>
              </a:ext>
            </a:extLst>
          </p:cNvPr>
          <p:cNvSpPr txBox="1"/>
          <p:nvPr/>
        </p:nvSpPr>
        <p:spPr>
          <a:xfrm>
            <a:off x="701748" y="542260"/>
            <a:ext cx="7751135" cy="892552"/>
          </a:xfrm>
          <a:prstGeom prst="rect">
            <a:avLst/>
          </a:prstGeom>
          <a:noFill/>
        </p:spPr>
        <p:txBody>
          <a:bodyPr wrap="square" rtlCol="0">
            <a:spAutoFit/>
          </a:bodyPr>
          <a:lstStyle/>
          <a:p>
            <a:r>
              <a:rPr lang="es-ES" sz="2000" b="1" dirty="0">
                <a:solidFill>
                  <a:srgbClr val="00586E"/>
                </a:solidFill>
              </a:rPr>
              <a:t>DESAFÍO</a:t>
            </a:r>
          </a:p>
          <a:p>
            <a:r>
              <a:rPr lang="es-ES" sz="2000" b="1" dirty="0"/>
              <a:t> </a:t>
            </a:r>
          </a:p>
          <a:p>
            <a:endParaRPr lang="es-CL" sz="1200" b="1" dirty="0"/>
          </a:p>
        </p:txBody>
      </p:sp>
      <p:sp>
        <p:nvSpPr>
          <p:cNvPr id="15" name="CuadroTexto 14">
            <a:extLst>
              <a:ext uri="{FF2B5EF4-FFF2-40B4-BE49-F238E27FC236}">
                <a16:creationId xmlns:a16="http://schemas.microsoft.com/office/drawing/2014/main" id="{675E6878-9477-4705-8409-C88B86D8F4EC}"/>
              </a:ext>
            </a:extLst>
          </p:cNvPr>
          <p:cNvSpPr txBox="1"/>
          <p:nvPr/>
        </p:nvSpPr>
        <p:spPr>
          <a:xfrm>
            <a:off x="425117" y="6563000"/>
            <a:ext cx="7872152" cy="230832"/>
          </a:xfrm>
          <a:prstGeom prst="rect">
            <a:avLst/>
          </a:prstGeom>
          <a:noFill/>
        </p:spPr>
        <p:txBody>
          <a:bodyPr wrap="square" rtlCol="0">
            <a:spAutoFit/>
          </a:bodyPr>
          <a:lstStyle/>
          <a:p>
            <a:r>
              <a:rPr lang="es-MX" sz="900">
                <a:solidFill>
                  <a:srgbClr val="002060"/>
                </a:solidFill>
                <a:latin typeface="Arial" panose="020B0604020202020204" pitchFamily="34" charset="0"/>
                <a:cs typeface="Arial" panose="020B0604020202020204" pitchFamily="34" charset="0"/>
              </a:rPr>
              <a:t>Fuente: SUBREI, con cifras del Banco Central de Chile y el Servicio Nacional de Aduanas.</a:t>
            </a:r>
            <a:endParaRPr lang="en-US" sz="900">
              <a:solidFill>
                <a:srgbClr val="002060"/>
              </a:solidFill>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0FA64081-2418-C9FC-BBCD-1308E25498F3}"/>
              </a:ext>
            </a:extLst>
          </p:cNvPr>
          <p:cNvSpPr txBox="1"/>
          <p:nvPr/>
        </p:nvSpPr>
        <p:spPr>
          <a:xfrm>
            <a:off x="1150308" y="1002305"/>
            <a:ext cx="9717094" cy="3262432"/>
          </a:xfrm>
          <a:prstGeom prst="rect">
            <a:avLst/>
          </a:prstGeom>
          <a:noFill/>
        </p:spPr>
        <p:txBody>
          <a:bodyPr wrap="square" lIns="91440" tIns="45720" rIns="91440" bIns="45720" rtlCol="0" anchor="t">
            <a:spAutoFit/>
          </a:bodyPr>
          <a:lstStyle/>
          <a:p>
            <a:endParaRPr lang="es-CL" sz="1400" dirty="0"/>
          </a:p>
          <a:p>
            <a:pPr marL="285750" indent="-285750" algn="just">
              <a:buClr>
                <a:srgbClr val="00586E"/>
              </a:buClr>
              <a:buFont typeface="Wingdings" panose="05000000000000000000" pitchFamily="2" charset="2"/>
              <a:buChar char="q"/>
            </a:pPr>
            <a:r>
              <a:rPr lang="es-CL" sz="1600" dirty="0"/>
              <a:t>Transitar hacia sectores de mayor productividad</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r>
              <a:rPr lang="es-CL" sz="1600" dirty="0">
                <a:cs typeface="Calibri"/>
              </a:rPr>
              <a:t>¿Cómo? Mejorando el vínculo entre políticas productivas y la política comercial (fomento exportador)</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r>
              <a:rPr lang="es-CL" sz="1600" dirty="0">
                <a:cs typeface="Calibri"/>
              </a:rPr>
              <a:t>2 niveles: </a:t>
            </a:r>
          </a:p>
          <a:p>
            <a:pPr marL="742950" lvl="1" indent="-285750" algn="just">
              <a:buClr>
                <a:srgbClr val="00586E"/>
              </a:buClr>
              <a:buFont typeface="Wingdings" panose="05000000000000000000" pitchFamily="2" charset="2"/>
              <a:buChar char="q"/>
            </a:pPr>
            <a:r>
              <a:rPr lang="es-CL" sz="1600" dirty="0">
                <a:cs typeface="Calibri"/>
              </a:rPr>
              <a:t>Industrias “grandes”: Litio, H2V y sus respectivos encadenamientos</a:t>
            </a:r>
          </a:p>
          <a:p>
            <a:pPr marL="742950" lvl="1" indent="-285750" algn="just">
              <a:buClr>
                <a:srgbClr val="00586E"/>
              </a:buClr>
              <a:buFont typeface="Wingdings" panose="05000000000000000000" pitchFamily="2" charset="2"/>
              <a:buChar char="q"/>
            </a:pPr>
            <a:r>
              <a:rPr lang="es-CL" sz="1600" dirty="0">
                <a:cs typeface="Calibri"/>
              </a:rPr>
              <a:t>Importancia de las Pymes </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endParaRPr lang="es-CL" sz="1600" dirty="0">
              <a:ea typeface="Calibri"/>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algn="just">
              <a:buClr>
                <a:srgbClr val="00586E"/>
              </a:buClr>
            </a:pPr>
            <a:endParaRPr lang="es-CL" sz="1600" dirty="0">
              <a:cs typeface="Calibri"/>
            </a:endParaRPr>
          </a:p>
        </p:txBody>
      </p:sp>
    </p:spTree>
    <p:extLst>
      <p:ext uri="{BB962C8B-B14F-4D97-AF65-F5344CB8AC3E}">
        <p14:creationId xmlns:p14="http://schemas.microsoft.com/office/powerpoint/2010/main" val="4062142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o 6">
            <a:extLst>
              <a:ext uri="{FF2B5EF4-FFF2-40B4-BE49-F238E27FC236}">
                <a16:creationId xmlns:a16="http://schemas.microsoft.com/office/drawing/2014/main" id="{B5101BB7-151B-4C1B-8991-9DD69FD1FD19}"/>
              </a:ext>
            </a:extLst>
          </p:cNvPr>
          <p:cNvGrpSpPr/>
          <p:nvPr/>
        </p:nvGrpSpPr>
        <p:grpSpPr>
          <a:xfrm>
            <a:off x="0" y="0"/>
            <a:ext cx="12192000" cy="6858000"/>
            <a:chOff x="0" y="0"/>
            <a:chExt cx="12192000" cy="6858000"/>
          </a:xfrm>
        </p:grpSpPr>
        <p:pic>
          <p:nvPicPr>
            <p:cNvPr id="9" name="Imagen 8" descr="Imagen que contiene captura de pantalla&#10;&#10;Descripción generada automáticamente">
              <a:extLst>
                <a:ext uri="{FF2B5EF4-FFF2-40B4-BE49-F238E27FC236}">
                  <a16:creationId xmlns:a16="http://schemas.microsoft.com/office/drawing/2014/main" id="{BC9FAE63-BDE2-45B3-B490-56256B6204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ángulo 11">
              <a:extLst>
                <a:ext uri="{FF2B5EF4-FFF2-40B4-BE49-F238E27FC236}">
                  <a16:creationId xmlns:a16="http://schemas.microsoft.com/office/drawing/2014/main" id="{F8CCE170-13D2-47FC-A995-1642AB7A961B}"/>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sp>
        <p:nvSpPr>
          <p:cNvPr id="14" name="CuadroTexto 13">
            <a:extLst>
              <a:ext uri="{FF2B5EF4-FFF2-40B4-BE49-F238E27FC236}">
                <a16:creationId xmlns:a16="http://schemas.microsoft.com/office/drawing/2014/main" id="{CB2FA983-5C99-40F5-B8E3-17C48AEC203A}"/>
              </a:ext>
            </a:extLst>
          </p:cNvPr>
          <p:cNvSpPr txBox="1"/>
          <p:nvPr/>
        </p:nvSpPr>
        <p:spPr>
          <a:xfrm>
            <a:off x="701748" y="542260"/>
            <a:ext cx="10880652" cy="400110"/>
          </a:xfrm>
          <a:prstGeom prst="rect">
            <a:avLst/>
          </a:prstGeom>
          <a:noFill/>
        </p:spPr>
        <p:txBody>
          <a:bodyPr wrap="square" lIns="91440" tIns="45720" rIns="91440" bIns="45720" rtlCol="0" anchor="t">
            <a:spAutoFit/>
          </a:bodyPr>
          <a:lstStyle/>
          <a:p>
            <a:r>
              <a:rPr lang="es-CL" sz="2000" b="1" dirty="0">
                <a:solidFill>
                  <a:srgbClr val="00586E"/>
                </a:solidFill>
              </a:rPr>
              <a:t>PRODUCTIVIDAD - INCLUSIVIDAD: EL ROL DE LAS PYMES</a:t>
            </a:r>
            <a:endParaRPr lang="es-CL" sz="1200" b="1" dirty="0"/>
          </a:p>
        </p:txBody>
      </p:sp>
      <p:pic>
        <p:nvPicPr>
          <p:cNvPr id="13" name="Imagen 12">
            <a:extLst>
              <a:ext uri="{FF2B5EF4-FFF2-40B4-BE49-F238E27FC236}">
                <a16:creationId xmlns:a16="http://schemas.microsoft.com/office/drawing/2014/main" id="{DCE97660-966D-4E5A-A966-F19B14E022B9}"/>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10" name="CuadroTexto 9">
            <a:extLst>
              <a:ext uri="{FF2B5EF4-FFF2-40B4-BE49-F238E27FC236}">
                <a16:creationId xmlns:a16="http://schemas.microsoft.com/office/drawing/2014/main" id="{D9C5574C-C215-40B3-ACDE-E145E829E031}"/>
              </a:ext>
            </a:extLst>
          </p:cNvPr>
          <p:cNvSpPr txBox="1"/>
          <p:nvPr/>
        </p:nvSpPr>
        <p:spPr>
          <a:xfrm>
            <a:off x="1150308" y="1002305"/>
            <a:ext cx="9717094" cy="3508653"/>
          </a:xfrm>
          <a:prstGeom prst="rect">
            <a:avLst/>
          </a:prstGeom>
          <a:noFill/>
        </p:spPr>
        <p:txBody>
          <a:bodyPr wrap="square" lIns="91440" tIns="45720" rIns="91440" bIns="45720" rtlCol="0" anchor="t">
            <a:spAutoFit/>
          </a:bodyPr>
          <a:lstStyle/>
          <a:p>
            <a:endParaRPr lang="es-CL" sz="1400" dirty="0"/>
          </a:p>
          <a:p>
            <a:pPr marL="285750" indent="-285750" algn="just">
              <a:buClr>
                <a:srgbClr val="00586E"/>
              </a:buClr>
              <a:buFont typeface="Wingdings" panose="05000000000000000000" pitchFamily="2" charset="2"/>
              <a:buChar char="q"/>
            </a:pPr>
            <a:r>
              <a:rPr lang="es-CL" sz="1600" dirty="0"/>
              <a:t>En Chile, 2.861 PYME exportaron, las que representan un 37,6% de las empresas exportadoras del país en 2020. Sólo representan un 2% de las ventas!</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r>
              <a:rPr lang="es-CL" sz="1600" dirty="0">
                <a:cs typeface="Calibri"/>
              </a:rPr>
              <a:t>Importancia de AL</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r>
              <a:rPr lang="es-ES" sz="1600" i="1" dirty="0">
                <a:cs typeface="Calibri"/>
              </a:rPr>
              <a:t>Las PYME son un factor de gran dinamismo en el mercado: son heterogéneas, empresas jóvenes, promueven la innovación y operan con una alta generación de valor agregado. Además, el perfil de lo que exportan se caracteriza por productos que no se encuentran dentro de los más tradicionales de la matriz exportadora nacional (cobre, celulosa, etc.), incluyendo maquinaría mecánica, equipos, y servicios. Esto da señales de un sector con potencial no sólo para diversificar la canasta exportadora sino también para diversificar y agregar valor a las exportaciones chilenas. </a:t>
            </a:r>
            <a:r>
              <a:rPr lang="es-ES" sz="1600" dirty="0">
                <a:cs typeface="Calibri"/>
              </a:rPr>
              <a:t>(Estudio “Radiografía de la Realidad de las PYME Exportadoras”, SUBREI 2022)</a:t>
            </a:r>
            <a:endParaRPr lang="es-CL" sz="1600" i="1" dirty="0">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algn="just">
              <a:buClr>
                <a:srgbClr val="00586E"/>
              </a:buClr>
            </a:pPr>
            <a:endParaRPr lang="es-CL" sz="1600" dirty="0">
              <a:cs typeface="Calibri"/>
            </a:endParaRPr>
          </a:p>
        </p:txBody>
      </p:sp>
    </p:spTree>
    <p:extLst>
      <p:ext uri="{BB962C8B-B14F-4D97-AF65-F5344CB8AC3E}">
        <p14:creationId xmlns:p14="http://schemas.microsoft.com/office/powerpoint/2010/main" val="2847829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o 6">
            <a:extLst>
              <a:ext uri="{FF2B5EF4-FFF2-40B4-BE49-F238E27FC236}">
                <a16:creationId xmlns:a16="http://schemas.microsoft.com/office/drawing/2014/main" id="{B5101BB7-151B-4C1B-8991-9DD69FD1FD19}"/>
              </a:ext>
            </a:extLst>
          </p:cNvPr>
          <p:cNvGrpSpPr/>
          <p:nvPr/>
        </p:nvGrpSpPr>
        <p:grpSpPr>
          <a:xfrm>
            <a:off x="0" y="0"/>
            <a:ext cx="12192000" cy="6858000"/>
            <a:chOff x="0" y="0"/>
            <a:chExt cx="12192000" cy="6858000"/>
          </a:xfrm>
        </p:grpSpPr>
        <p:pic>
          <p:nvPicPr>
            <p:cNvPr id="9" name="Imagen 8" descr="Imagen que contiene captura de pantalla&#10;&#10;Descripción generada automáticamente">
              <a:extLst>
                <a:ext uri="{FF2B5EF4-FFF2-40B4-BE49-F238E27FC236}">
                  <a16:creationId xmlns:a16="http://schemas.microsoft.com/office/drawing/2014/main" id="{BC9FAE63-BDE2-45B3-B490-56256B6204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ángulo 11">
              <a:extLst>
                <a:ext uri="{FF2B5EF4-FFF2-40B4-BE49-F238E27FC236}">
                  <a16:creationId xmlns:a16="http://schemas.microsoft.com/office/drawing/2014/main" id="{F8CCE170-13D2-47FC-A995-1642AB7A961B}"/>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sp>
        <p:nvSpPr>
          <p:cNvPr id="14" name="CuadroTexto 13">
            <a:extLst>
              <a:ext uri="{FF2B5EF4-FFF2-40B4-BE49-F238E27FC236}">
                <a16:creationId xmlns:a16="http://schemas.microsoft.com/office/drawing/2014/main" id="{CB2FA983-5C99-40F5-B8E3-17C48AEC203A}"/>
              </a:ext>
            </a:extLst>
          </p:cNvPr>
          <p:cNvSpPr txBox="1"/>
          <p:nvPr/>
        </p:nvSpPr>
        <p:spPr>
          <a:xfrm>
            <a:off x="701748" y="542260"/>
            <a:ext cx="10880652" cy="400110"/>
          </a:xfrm>
          <a:prstGeom prst="rect">
            <a:avLst/>
          </a:prstGeom>
          <a:noFill/>
        </p:spPr>
        <p:txBody>
          <a:bodyPr wrap="square" rtlCol="0">
            <a:spAutoFit/>
          </a:bodyPr>
          <a:lstStyle/>
          <a:p>
            <a:r>
              <a:rPr lang="es-CL" sz="2000" b="1">
                <a:solidFill>
                  <a:srgbClr val="00586E"/>
                </a:solidFill>
              </a:rPr>
              <a:t>COMERCIO EXTERIOR Y EMPLEO EXPORTADOR EN CHILE POR GÉNERO</a:t>
            </a:r>
            <a:endParaRPr lang="es-CL" sz="1200" b="1"/>
          </a:p>
        </p:txBody>
      </p:sp>
      <p:pic>
        <p:nvPicPr>
          <p:cNvPr id="13" name="Imagen 12">
            <a:extLst>
              <a:ext uri="{FF2B5EF4-FFF2-40B4-BE49-F238E27FC236}">
                <a16:creationId xmlns:a16="http://schemas.microsoft.com/office/drawing/2014/main" id="{DCE97660-966D-4E5A-A966-F19B14E022B9}"/>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10" name="CuadroTexto 9">
            <a:extLst>
              <a:ext uri="{FF2B5EF4-FFF2-40B4-BE49-F238E27FC236}">
                <a16:creationId xmlns:a16="http://schemas.microsoft.com/office/drawing/2014/main" id="{D9C5574C-C215-40B3-ACDE-E145E829E031}"/>
              </a:ext>
            </a:extLst>
          </p:cNvPr>
          <p:cNvSpPr txBox="1"/>
          <p:nvPr/>
        </p:nvSpPr>
        <p:spPr>
          <a:xfrm>
            <a:off x="1150308" y="1002305"/>
            <a:ext cx="9717094" cy="4739759"/>
          </a:xfrm>
          <a:prstGeom prst="rect">
            <a:avLst/>
          </a:prstGeom>
          <a:noFill/>
        </p:spPr>
        <p:txBody>
          <a:bodyPr wrap="square" lIns="91440" tIns="45720" rIns="91440" bIns="45720" rtlCol="0" anchor="t">
            <a:spAutoFit/>
          </a:bodyPr>
          <a:lstStyle/>
          <a:p>
            <a:endParaRPr lang="es-CL" sz="1400"/>
          </a:p>
          <a:p>
            <a:pPr marL="285750" indent="-285750" algn="just">
              <a:buClr>
                <a:srgbClr val="00586E"/>
              </a:buClr>
              <a:buFont typeface="Wingdings" panose="05000000000000000000" pitchFamily="2" charset="2"/>
              <a:buChar char="q"/>
            </a:pPr>
            <a:r>
              <a:rPr lang="es-CL" sz="1600"/>
              <a:t>En Chile, el empleo femenino corresponde al 41% del empleo total</a:t>
            </a:r>
            <a:endParaRPr lang="es-CL" sz="1600">
              <a:cs typeface="Calibri"/>
            </a:endParaRPr>
          </a:p>
          <a:p>
            <a:pPr marL="285750" indent="-285750" algn="just">
              <a:buClr>
                <a:srgbClr val="00586E"/>
              </a:buClr>
              <a:buFont typeface="Wingdings" panose="05000000000000000000" pitchFamily="2" charset="2"/>
              <a:buChar char="q"/>
            </a:pPr>
            <a:endParaRPr lang="es-CL" sz="1600"/>
          </a:p>
          <a:p>
            <a:pPr marL="285750" indent="-285750" algn="just">
              <a:buClr>
                <a:srgbClr val="00586E"/>
              </a:buClr>
              <a:buFont typeface="Wingdings" panose="05000000000000000000" pitchFamily="2" charset="2"/>
              <a:buChar char="q"/>
            </a:pPr>
            <a:r>
              <a:rPr lang="es-CL" sz="1600"/>
              <a:t>En tanto, el empleo relacionado con las exportaciones (directo e indirecto) representa el 17% del empleo total</a:t>
            </a:r>
            <a:endParaRPr lang="es-CL" sz="1600">
              <a:cs typeface="Calibri"/>
            </a:endParaRPr>
          </a:p>
          <a:p>
            <a:pPr marL="285750" indent="-285750" algn="just">
              <a:buClr>
                <a:srgbClr val="00586E"/>
              </a:buClr>
              <a:buFont typeface="Wingdings" panose="05000000000000000000" pitchFamily="2" charset="2"/>
              <a:buChar char="q"/>
            </a:pPr>
            <a:endParaRPr lang="es-CL" sz="1600"/>
          </a:p>
          <a:p>
            <a:pPr marL="285750" indent="-285750" algn="just">
              <a:buClr>
                <a:srgbClr val="00586E"/>
              </a:buClr>
              <a:buFont typeface="Wingdings" panose="05000000000000000000" pitchFamily="2" charset="2"/>
              <a:buChar char="q"/>
            </a:pPr>
            <a:r>
              <a:rPr lang="es-CL" sz="1600"/>
              <a:t>En cuanto a la composición por género del empleo vinculado a las exportaciones, el empleo femenino representa el 32.5% del total</a:t>
            </a:r>
            <a:endParaRPr lang="es-CL" sz="1600">
              <a:cs typeface="Calibri"/>
            </a:endParaRPr>
          </a:p>
          <a:p>
            <a:pPr marL="285750" indent="-285750" algn="just">
              <a:buClr>
                <a:srgbClr val="00586E"/>
              </a:buClr>
              <a:buFont typeface="Wingdings" panose="05000000000000000000" pitchFamily="2" charset="2"/>
              <a:buChar char="q"/>
            </a:pPr>
            <a:endParaRPr lang="es-CL" sz="1600"/>
          </a:p>
          <a:p>
            <a:pPr marL="285750" indent="-285750" algn="just">
              <a:buClr>
                <a:srgbClr val="00586E"/>
              </a:buClr>
              <a:buFont typeface="Wingdings" panose="05000000000000000000" pitchFamily="2" charset="2"/>
              <a:buChar char="q"/>
            </a:pPr>
            <a:r>
              <a:rPr lang="es-CL" sz="1600"/>
              <a:t>Una de cada diez mujeres empleadas tiene un empleo relacionado con las exportaciones. Dos de cada diez hombres ocupados tiene un empleo vinculado con las exportaciones</a:t>
            </a:r>
            <a:endParaRPr lang="es-CL" sz="1600">
              <a:cs typeface="Calibri"/>
            </a:endParaRPr>
          </a:p>
          <a:p>
            <a:pPr algn="just">
              <a:buClr>
                <a:srgbClr val="00586E"/>
              </a:buClr>
            </a:pPr>
            <a:endParaRPr lang="es-CL" sz="1600"/>
          </a:p>
          <a:p>
            <a:pPr marL="285750" indent="-285750" algn="just">
              <a:buClr>
                <a:srgbClr val="00586E"/>
              </a:buClr>
              <a:buFont typeface="Wingdings" panose="05000000000000000000" pitchFamily="2" charset="2"/>
              <a:buChar char="q"/>
            </a:pPr>
            <a:r>
              <a:rPr lang="es-CL" sz="1600"/>
              <a:t>El comercio tiene un impacto negativo en la participación femenina en empleo vinculado con las exportaciones: </a:t>
            </a:r>
            <a:r>
              <a:rPr lang="es-CL" sz="1600" b="1"/>
              <a:t>hay una brecha de cerca de 9 puntos porcentuales </a:t>
            </a:r>
            <a:r>
              <a:rPr lang="es-CL" sz="1600"/>
              <a:t>con respecto a la participación del empleo femenino en el total del país</a:t>
            </a:r>
            <a:endParaRPr lang="es-CL" sz="1600">
              <a:cs typeface="Calibri"/>
            </a:endParaRPr>
          </a:p>
          <a:p>
            <a:pPr marL="285750" indent="-285750" algn="just">
              <a:buClr>
                <a:srgbClr val="00586E"/>
              </a:buClr>
              <a:buFont typeface="Wingdings" panose="05000000000000000000" pitchFamily="2" charset="2"/>
              <a:buChar char="q"/>
            </a:pPr>
            <a:endParaRPr lang="es-CL" sz="1600"/>
          </a:p>
          <a:p>
            <a:pPr marL="285750" indent="-285750" algn="just">
              <a:buClr>
                <a:srgbClr val="00586E"/>
              </a:buClr>
              <a:buFont typeface="Wingdings" panose="05000000000000000000" pitchFamily="2" charset="2"/>
              <a:buChar char="q"/>
            </a:pPr>
            <a:r>
              <a:rPr lang="es-CL" sz="1600"/>
              <a:t>Principal problema radica en nuestra inserción internacional en sectores intensivos en empleo masculino: agricultura, minería y manufactura</a:t>
            </a:r>
            <a:endParaRPr lang="es-CL" sz="1600">
              <a:cs typeface="Calibri"/>
            </a:endParaRPr>
          </a:p>
          <a:p>
            <a:pPr marL="285750" indent="-285750" algn="just">
              <a:buClr>
                <a:srgbClr val="00586E"/>
              </a:buClr>
              <a:buFont typeface="Wingdings" panose="05000000000000000000" pitchFamily="2" charset="2"/>
              <a:buChar char="q"/>
            </a:pPr>
            <a:endParaRPr lang="es-CL" sz="1600"/>
          </a:p>
          <a:p>
            <a:pPr marL="285750" indent="-285750" algn="just">
              <a:buClr>
                <a:srgbClr val="00586E"/>
              </a:buClr>
              <a:buFont typeface="Wingdings" panose="05000000000000000000" pitchFamily="2" charset="2"/>
              <a:buChar char="q"/>
            </a:pPr>
            <a:r>
              <a:rPr lang="es-CL" sz="1600"/>
              <a:t>Espacio para impulsar políticas públicas que promuevan empleo femenino de calidad en las exportaciones</a:t>
            </a:r>
            <a:endParaRPr lang="es-CL" sz="1600">
              <a:cs typeface="Calibri"/>
            </a:endParaRPr>
          </a:p>
        </p:txBody>
      </p:sp>
    </p:spTree>
    <p:extLst>
      <p:ext uri="{BB962C8B-B14F-4D97-AF65-F5344CB8AC3E}">
        <p14:creationId xmlns:p14="http://schemas.microsoft.com/office/powerpoint/2010/main" val="3240030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3">
            <a:extLst>
              <a:ext uri="{FF2B5EF4-FFF2-40B4-BE49-F238E27FC236}">
                <a16:creationId xmlns:a16="http://schemas.microsoft.com/office/drawing/2014/main" id="{BDBB3769-F764-4C6B-BC44-6DB2FAD3CC35}"/>
              </a:ext>
            </a:extLst>
          </p:cNvPr>
          <p:cNvGrpSpPr/>
          <p:nvPr/>
        </p:nvGrpSpPr>
        <p:grpSpPr>
          <a:xfrm>
            <a:off x="0" y="0"/>
            <a:ext cx="12192000" cy="6858000"/>
            <a:chOff x="0" y="0"/>
            <a:chExt cx="12192000" cy="6858000"/>
          </a:xfrm>
        </p:grpSpPr>
        <p:pic>
          <p:nvPicPr>
            <p:cNvPr id="6" name="Imagen 5" descr="Imagen que contiene captura de pantalla&#10;&#10;Descripción generada automáticamente">
              <a:extLst>
                <a:ext uri="{FF2B5EF4-FFF2-40B4-BE49-F238E27FC236}">
                  <a16:creationId xmlns:a16="http://schemas.microsoft.com/office/drawing/2014/main" id="{09FE6B55-C7E2-4CBF-B3EF-1C327CB9E6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Rectángulo 6">
              <a:extLst>
                <a:ext uri="{FF2B5EF4-FFF2-40B4-BE49-F238E27FC236}">
                  <a16:creationId xmlns:a16="http://schemas.microsoft.com/office/drawing/2014/main" id="{26C41694-8695-4FAE-89ED-0FB8D829C587}"/>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8" name="Imagen 7">
            <a:extLst>
              <a:ext uri="{FF2B5EF4-FFF2-40B4-BE49-F238E27FC236}">
                <a16:creationId xmlns:a16="http://schemas.microsoft.com/office/drawing/2014/main" id="{CEDD13B2-415B-46CC-83A6-95EDBE7BA82B}"/>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5" name="Subtítulo 2">
            <a:extLst>
              <a:ext uri="{FF2B5EF4-FFF2-40B4-BE49-F238E27FC236}">
                <a16:creationId xmlns:a16="http://schemas.microsoft.com/office/drawing/2014/main" id="{41FE8DFE-5A0F-4285-8AC6-441CF263BB4D}"/>
              </a:ext>
            </a:extLst>
          </p:cNvPr>
          <p:cNvSpPr txBox="1">
            <a:spLocks/>
          </p:cNvSpPr>
          <p:nvPr/>
        </p:nvSpPr>
        <p:spPr>
          <a:xfrm>
            <a:off x="968521" y="756289"/>
            <a:ext cx="10311927" cy="47430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CL" sz="2000" b="1" dirty="0">
                <a:solidFill>
                  <a:srgbClr val="00586E"/>
                </a:solidFill>
              </a:rPr>
              <a:t>PRINCIPAL DESAFÍO</a:t>
            </a:r>
          </a:p>
          <a:p>
            <a:pPr algn="l"/>
            <a:endParaRPr lang="es-CL" sz="2000" b="1" dirty="0">
              <a:solidFill>
                <a:srgbClr val="00586E"/>
              </a:solidFill>
            </a:endParaRPr>
          </a:p>
          <a:p>
            <a:pPr algn="l"/>
            <a:endParaRPr lang="es-CL" sz="2000" b="1" dirty="0">
              <a:solidFill>
                <a:srgbClr val="00586E"/>
              </a:solidFill>
            </a:endParaRPr>
          </a:p>
          <a:p>
            <a:pPr algn="l"/>
            <a:endParaRPr lang="es-CL" sz="2000" b="1" dirty="0">
              <a:solidFill>
                <a:srgbClr val="00586E"/>
              </a:solidFill>
            </a:endParaRPr>
          </a:p>
        </p:txBody>
      </p:sp>
      <p:sp>
        <p:nvSpPr>
          <p:cNvPr id="12" name="CuadroTexto 11">
            <a:extLst>
              <a:ext uri="{FF2B5EF4-FFF2-40B4-BE49-F238E27FC236}">
                <a16:creationId xmlns:a16="http://schemas.microsoft.com/office/drawing/2014/main" id="{65FB3F16-3252-4700-A5D3-E97817CD09F1}"/>
              </a:ext>
            </a:extLst>
          </p:cNvPr>
          <p:cNvSpPr txBox="1"/>
          <p:nvPr/>
        </p:nvSpPr>
        <p:spPr>
          <a:xfrm>
            <a:off x="1130892" y="1307507"/>
            <a:ext cx="10149556" cy="4801314"/>
          </a:xfrm>
          <a:prstGeom prst="rect">
            <a:avLst/>
          </a:prstGeom>
          <a:noFill/>
        </p:spPr>
        <p:txBody>
          <a:bodyPr wrap="square" lIns="91440" tIns="45720" rIns="91440" bIns="45720" rtlCol="0" anchor="t">
            <a:spAutoFit/>
          </a:bodyPr>
          <a:lstStyle/>
          <a:p>
            <a:pPr>
              <a:buClr>
                <a:srgbClr val="00586E"/>
              </a:buClr>
            </a:pPr>
            <a:endParaRPr lang="es-ES" sz="1600" dirty="0"/>
          </a:p>
          <a:p>
            <a:pPr marL="285750" indent="-285750">
              <a:buClr>
                <a:srgbClr val="00586E"/>
              </a:buClr>
              <a:buFont typeface="Wingdings" panose="05000000000000000000" pitchFamily="2" charset="2"/>
              <a:buChar char="q"/>
            </a:pPr>
            <a:r>
              <a:rPr lang="es-ES" sz="1600" b="1" dirty="0">
                <a:solidFill>
                  <a:srgbClr val="00586E"/>
                </a:solidFill>
                <a:cs typeface="Calibri"/>
              </a:rPr>
              <a:t>Institucionalidad que coordine/oriente los planes y programas de las diferentes agencias públicas </a:t>
            </a:r>
          </a:p>
          <a:p>
            <a:pPr marL="285750" indent="-285750">
              <a:buClr>
                <a:srgbClr val="00586E"/>
              </a:buClr>
              <a:buFont typeface="Wingdings" panose="05000000000000000000" pitchFamily="2" charset="2"/>
              <a:buChar char="q"/>
            </a:pPr>
            <a:endParaRPr lang="es-ES" sz="1600" b="1" dirty="0">
              <a:solidFill>
                <a:srgbClr val="00586E"/>
              </a:solidFill>
              <a:cs typeface="Calibri"/>
            </a:endParaRPr>
          </a:p>
          <a:p>
            <a:pPr marL="285750" indent="-285750">
              <a:buClr>
                <a:srgbClr val="00586E"/>
              </a:buClr>
              <a:buFont typeface="Wingdings" panose="05000000000000000000" pitchFamily="2" charset="2"/>
              <a:buChar char="q"/>
            </a:pPr>
            <a:r>
              <a:rPr lang="es-ES" sz="1600" b="1" dirty="0">
                <a:solidFill>
                  <a:srgbClr val="00586E"/>
                </a:solidFill>
                <a:cs typeface="Calibri"/>
              </a:rPr>
              <a:t>Evaluación sistemática de programas </a:t>
            </a:r>
          </a:p>
          <a:p>
            <a:pPr marL="285750" indent="-285750">
              <a:buClr>
                <a:srgbClr val="00586E"/>
              </a:buClr>
              <a:buFont typeface="Wingdings" panose="05000000000000000000" pitchFamily="2" charset="2"/>
              <a:buChar char="q"/>
            </a:pPr>
            <a:endParaRPr lang="es-ES" sz="1600" b="1" dirty="0">
              <a:solidFill>
                <a:srgbClr val="00586E"/>
              </a:solidFill>
              <a:cs typeface="Calibri"/>
            </a:endParaRPr>
          </a:p>
          <a:p>
            <a:pPr marL="285750" indent="-285750">
              <a:buClr>
                <a:srgbClr val="00586E"/>
              </a:buClr>
              <a:buFont typeface="Wingdings" panose="05000000000000000000" pitchFamily="2" charset="2"/>
              <a:buChar char="q"/>
            </a:pPr>
            <a:r>
              <a:rPr lang="es-ES" sz="1600" b="1" dirty="0">
                <a:solidFill>
                  <a:srgbClr val="00586E"/>
                </a:solidFill>
                <a:cs typeface="Calibri"/>
              </a:rPr>
              <a:t>Superar la fragmentación de la asignación presupuestaria:</a:t>
            </a:r>
          </a:p>
          <a:p>
            <a:pPr marL="285750" indent="-285750">
              <a:buClr>
                <a:srgbClr val="00586E"/>
              </a:buClr>
              <a:buFont typeface="Wingdings" panose="05000000000000000000" pitchFamily="2" charset="2"/>
              <a:buChar char="q"/>
            </a:pPr>
            <a:endParaRPr lang="es-ES" sz="1600" b="1" dirty="0">
              <a:solidFill>
                <a:srgbClr val="00586E"/>
              </a:solidFill>
              <a:cs typeface="Calibri"/>
            </a:endParaRPr>
          </a:p>
          <a:p>
            <a:pPr marL="285750" indent="-285750">
              <a:buClr>
                <a:srgbClr val="00586E"/>
              </a:buClr>
              <a:buFont typeface="Wingdings" panose="05000000000000000000" pitchFamily="2" charset="2"/>
              <a:buChar char="q"/>
            </a:pPr>
            <a:r>
              <a:rPr lang="es-ES" sz="1600" b="1" i="1" dirty="0">
                <a:solidFill>
                  <a:srgbClr val="00586E"/>
                </a:solidFill>
              </a:rPr>
              <a:t>Por ello, y para optimizar sus resultados incrementando al mismo tiempo la eficiencia en el uso de los recursos, se podría facilitar el desarrollo de una oferta programática con objetivos a mediano y largo plazo dotándola de estabilidad presupuestaria, plurianual, y al mismo tiempo facilitar la coordinación integrando y fusionando los distintos programas con similares propósitos y ofertas de provisión de bienes y servicios en un nuevo programa presupuestario “Fondo Política de Promoción y Desarrollo Exportador”</a:t>
            </a:r>
            <a:r>
              <a:rPr lang="es-ES" sz="1600" b="1" dirty="0">
                <a:solidFill>
                  <a:srgbClr val="00586E"/>
                </a:solidFill>
              </a:rPr>
              <a:t>(DIPRES, “</a:t>
            </a:r>
            <a:r>
              <a:rPr lang="pt-BR" sz="1600" b="1" dirty="0">
                <a:solidFill>
                  <a:srgbClr val="00586E"/>
                </a:solidFill>
              </a:rPr>
              <a:t>EVALUACIÓN SECTORIAL PROMOCIÓN DE EXPORTACIONES”, 2022)</a:t>
            </a:r>
            <a:endParaRPr lang="es-ES" sz="1600" b="1" i="1" dirty="0">
              <a:solidFill>
                <a:srgbClr val="00586E"/>
              </a:solidFill>
            </a:endParaRPr>
          </a:p>
          <a:p>
            <a:pPr marL="285750" indent="-285750">
              <a:buClr>
                <a:srgbClr val="00586E"/>
              </a:buClr>
              <a:buFont typeface="Wingdings" panose="05000000000000000000" pitchFamily="2" charset="2"/>
              <a:buChar char="q"/>
            </a:pPr>
            <a:endParaRPr lang="es-ES" sz="1600" b="1" dirty="0">
              <a:solidFill>
                <a:srgbClr val="00586E"/>
              </a:solidFill>
            </a:endParaRPr>
          </a:p>
          <a:p>
            <a:pPr>
              <a:buClr>
                <a:srgbClr val="00586E"/>
              </a:buClr>
            </a:pPr>
            <a:endParaRPr lang="es-ES" sz="1600" b="1" dirty="0">
              <a:solidFill>
                <a:srgbClr val="00586E"/>
              </a:solidFill>
            </a:endParaRPr>
          </a:p>
          <a:p>
            <a:pPr marL="285750" indent="-285750">
              <a:buClr>
                <a:srgbClr val="00586E"/>
              </a:buClr>
              <a:buFont typeface="Wingdings" panose="05000000000000000000" pitchFamily="2" charset="2"/>
              <a:buChar char="q"/>
            </a:pPr>
            <a:endParaRPr lang="es-ES" sz="1600" b="1" dirty="0">
              <a:solidFill>
                <a:srgbClr val="00586E"/>
              </a:solidFill>
            </a:endParaRPr>
          </a:p>
          <a:p>
            <a:pPr>
              <a:buClr>
                <a:srgbClr val="00586E"/>
              </a:buClr>
            </a:pPr>
            <a:endParaRPr lang="es-ES" sz="1600" b="1" dirty="0">
              <a:solidFill>
                <a:srgbClr val="00586E"/>
              </a:solidFill>
            </a:endParaRPr>
          </a:p>
          <a:p>
            <a:pPr marL="285750" indent="-285750">
              <a:buClr>
                <a:srgbClr val="00586E"/>
              </a:buClr>
              <a:buFont typeface="Wingdings" panose="05000000000000000000" pitchFamily="2" charset="2"/>
              <a:buChar char="q"/>
            </a:pPr>
            <a:endParaRPr lang="es-ES" sz="1600" dirty="0"/>
          </a:p>
          <a:p>
            <a:endParaRPr lang="es-ES" b="0" i="0" dirty="0">
              <a:solidFill>
                <a:srgbClr val="3B3C43"/>
              </a:solidFill>
              <a:effectLst/>
              <a:latin typeface="Arial" panose="020B0604020202020204" pitchFamily="34" charset="0"/>
            </a:endParaRPr>
          </a:p>
        </p:txBody>
      </p:sp>
    </p:spTree>
    <p:extLst>
      <p:ext uri="{BB962C8B-B14F-4D97-AF65-F5344CB8AC3E}">
        <p14:creationId xmlns:p14="http://schemas.microsoft.com/office/powerpoint/2010/main" val="4116152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C2854F7E-4D9A-40DC-9B54-D38E4CF619C3}"/>
              </a:ext>
            </a:extLst>
          </p:cNvPr>
          <p:cNvPicPr>
            <a:picLocks noChangeAspect="1"/>
          </p:cNvPicPr>
          <p:nvPr/>
        </p:nvPicPr>
        <p:blipFill>
          <a:blip r:embed="rId3"/>
          <a:stretch>
            <a:fillRect/>
          </a:stretch>
        </p:blipFill>
        <p:spPr>
          <a:xfrm>
            <a:off x="10078037" y="3072"/>
            <a:ext cx="1917452" cy="91495"/>
          </a:xfrm>
          <a:prstGeom prst="rect">
            <a:avLst/>
          </a:prstGeom>
          <a:effectLst/>
        </p:spPr>
      </p:pic>
      <p:sp>
        <p:nvSpPr>
          <p:cNvPr id="6" name="CuadroTexto 5">
            <a:extLst>
              <a:ext uri="{FF2B5EF4-FFF2-40B4-BE49-F238E27FC236}">
                <a16:creationId xmlns:a16="http://schemas.microsoft.com/office/drawing/2014/main" id="{34A53F22-894A-4D2C-B940-57A4B853B940}"/>
              </a:ext>
            </a:extLst>
          </p:cNvPr>
          <p:cNvSpPr txBox="1"/>
          <p:nvPr/>
        </p:nvSpPr>
        <p:spPr>
          <a:xfrm>
            <a:off x="701748" y="542260"/>
            <a:ext cx="7751135" cy="892552"/>
          </a:xfrm>
          <a:prstGeom prst="rect">
            <a:avLst/>
          </a:prstGeom>
          <a:noFill/>
        </p:spPr>
        <p:txBody>
          <a:bodyPr wrap="square" rtlCol="0">
            <a:spAutoFit/>
          </a:bodyPr>
          <a:lstStyle/>
          <a:p>
            <a:r>
              <a:rPr lang="es-ES" sz="2000" b="1" dirty="0">
                <a:solidFill>
                  <a:srgbClr val="00586E"/>
                </a:solidFill>
              </a:rPr>
              <a:t>CONTEXTO</a:t>
            </a:r>
          </a:p>
          <a:p>
            <a:r>
              <a:rPr lang="es-ES" sz="2000" b="1" dirty="0"/>
              <a:t> </a:t>
            </a:r>
          </a:p>
          <a:p>
            <a:endParaRPr lang="es-CL" sz="1200" b="1" dirty="0"/>
          </a:p>
        </p:txBody>
      </p:sp>
      <p:sp>
        <p:nvSpPr>
          <p:cNvPr id="9" name="CuadroTexto 8">
            <a:extLst>
              <a:ext uri="{FF2B5EF4-FFF2-40B4-BE49-F238E27FC236}">
                <a16:creationId xmlns:a16="http://schemas.microsoft.com/office/drawing/2014/main" id="{0FA64081-2418-C9FC-BBCD-1308E25498F3}"/>
              </a:ext>
            </a:extLst>
          </p:cNvPr>
          <p:cNvSpPr txBox="1"/>
          <p:nvPr/>
        </p:nvSpPr>
        <p:spPr>
          <a:xfrm>
            <a:off x="1150308" y="1002305"/>
            <a:ext cx="9717094" cy="4247317"/>
          </a:xfrm>
          <a:prstGeom prst="rect">
            <a:avLst/>
          </a:prstGeom>
          <a:noFill/>
        </p:spPr>
        <p:txBody>
          <a:bodyPr wrap="square" lIns="91440" tIns="45720" rIns="91440" bIns="45720" rtlCol="0" anchor="t">
            <a:spAutoFit/>
          </a:bodyPr>
          <a:lstStyle/>
          <a:p>
            <a:endParaRPr lang="es-CL" sz="1400" dirty="0"/>
          </a:p>
          <a:p>
            <a:pPr marL="285750" indent="-285750" algn="just">
              <a:buClr>
                <a:srgbClr val="00586E"/>
              </a:buClr>
              <a:buFont typeface="Wingdings" panose="05000000000000000000" pitchFamily="2" charset="2"/>
              <a:buChar char="q"/>
            </a:pPr>
            <a:r>
              <a:rPr lang="es-CL" sz="1600" dirty="0"/>
              <a:t>Ralentización del crecimiento de China </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r>
              <a:rPr lang="es-CL" sz="1600" dirty="0">
                <a:cs typeface="Calibri"/>
              </a:rPr>
              <a:t>Desde el 2008: caída en el Comercio Mundial</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r>
              <a:rPr lang="es-CL" sz="1600" dirty="0">
                <a:cs typeface="Calibri"/>
              </a:rPr>
              <a:t>Desafío: construir una estructura productiva resiliente</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r>
              <a:rPr lang="es-CL" sz="1600" dirty="0">
                <a:cs typeface="Calibri"/>
              </a:rPr>
              <a:t>Ahora veamos algunos (varios!) datos</a:t>
            </a:r>
          </a:p>
          <a:p>
            <a:pPr marL="285750" indent="-285750" algn="just">
              <a:buClr>
                <a:srgbClr val="00586E"/>
              </a:buClr>
              <a:buFont typeface="Wingdings" panose="05000000000000000000" pitchFamily="2" charset="2"/>
              <a:buChar char="q"/>
            </a:pPr>
            <a:endParaRPr lang="es-CL" sz="1600" dirty="0">
              <a:cs typeface="Calibri"/>
            </a:endParaRPr>
          </a:p>
          <a:p>
            <a:pPr algn="just">
              <a:buClr>
                <a:srgbClr val="00586E"/>
              </a:buClr>
            </a:pPr>
            <a:endParaRPr lang="es-CL" sz="1600" dirty="0">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endParaRPr lang="es-CL" sz="1600" dirty="0">
              <a:ea typeface="Calibri"/>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algn="just">
              <a:buClr>
                <a:srgbClr val="00586E"/>
              </a:buClr>
            </a:pPr>
            <a:endParaRPr lang="es-CL" sz="1600" dirty="0">
              <a:cs typeface="Calibri"/>
            </a:endParaRPr>
          </a:p>
        </p:txBody>
      </p:sp>
    </p:spTree>
    <p:extLst>
      <p:ext uri="{BB962C8B-B14F-4D97-AF65-F5344CB8AC3E}">
        <p14:creationId xmlns:p14="http://schemas.microsoft.com/office/powerpoint/2010/main" val="2857037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EABCF27F-7354-4FC4-AE68-ED94728AEED4}"/>
              </a:ext>
            </a:extLst>
          </p:cNvPr>
          <p:cNvGrpSpPr/>
          <p:nvPr/>
        </p:nvGrpSpPr>
        <p:grpSpPr>
          <a:xfrm>
            <a:off x="0" y="0"/>
            <a:ext cx="12192000" cy="6858000"/>
            <a:chOff x="0" y="0"/>
            <a:chExt cx="12192000" cy="6858000"/>
          </a:xfrm>
        </p:grpSpPr>
        <p:pic>
          <p:nvPicPr>
            <p:cNvPr id="7" name="Imagen 6" descr="Imagen que contiene captura de pantalla&#10;&#10;Descripción generada automáticamente">
              <a:extLst>
                <a:ext uri="{FF2B5EF4-FFF2-40B4-BE49-F238E27FC236}">
                  <a16:creationId xmlns:a16="http://schemas.microsoft.com/office/drawing/2014/main" id="{393EFD9E-DA9B-45F6-8228-04A3D37C3D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ángulo 7">
              <a:extLst>
                <a:ext uri="{FF2B5EF4-FFF2-40B4-BE49-F238E27FC236}">
                  <a16:creationId xmlns:a16="http://schemas.microsoft.com/office/drawing/2014/main" id="{E1D848D4-37B8-4CAC-AF04-0F9F34B8D88D}"/>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9" name="Imagen 8">
            <a:extLst>
              <a:ext uri="{FF2B5EF4-FFF2-40B4-BE49-F238E27FC236}">
                <a16:creationId xmlns:a16="http://schemas.microsoft.com/office/drawing/2014/main" id="{6D24C2D2-2814-44CB-9F5D-FD3AA0DB6605}"/>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5" name="CuadroTexto 4">
            <a:extLst>
              <a:ext uri="{FF2B5EF4-FFF2-40B4-BE49-F238E27FC236}">
                <a16:creationId xmlns:a16="http://schemas.microsoft.com/office/drawing/2014/main" id="{3808C4CB-8546-4F3D-A0DF-0F675F9CF362}"/>
              </a:ext>
            </a:extLst>
          </p:cNvPr>
          <p:cNvSpPr txBox="1"/>
          <p:nvPr/>
        </p:nvSpPr>
        <p:spPr>
          <a:xfrm>
            <a:off x="701748" y="542260"/>
            <a:ext cx="7751135" cy="400110"/>
          </a:xfrm>
          <a:prstGeom prst="rect">
            <a:avLst/>
          </a:prstGeom>
          <a:noFill/>
        </p:spPr>
        <p:txBody>
          <a:bodyPr wrap="square" rtlCol="0">
            <a:spAutoFit/>
          </a:bodyPr>
          <a:lstStyle/>
          <a:p>
            <a:r>
              <a:rPr lang="es-ES" sz="2000" b="1" dirty="0">
                <a:solidFill>
                  <a:srgbClr val="00586E"/>
                </a:solidFill>
              </a:rPr>
              <a:t>EL DESAFÍO: PRODUCTIVIDAD </a:t>
            </a:r>
            <a:endParaRPr lang="es-CL" sz="1200" b="1" dirty="0"/>
          </a:p>
        </p:txBody>
      </p:sp>
      <p:sp>
        <p:nvSpPr>
          <p:cNvPr id="10" name="CuadroTexto 9">
            <a:extLst>
              <a:ext uri="{FF2B5EF4-FFF2-40B4-BE49-F238E27FC236}">
                <a16:creationId xmlns:a16="http://schemas.microsoft.com/office/drawing/2014/main" id="{6F96F22B-595B-4066-98A4-3BD8E9598513}"/>
              </a:ext>
            </a:extLst>
          </p:cNvPr>
          <p:cNvSpPr txBox="1"/>
          <p:nvPr/>
        </p:nvSpPr>
        <p:spPr>
          <a:xfrm>
            <a:off x="425117" y="6563000"/>
            <a:ext cx="7872152" cy="230832"/>
          </a:xfrm>
          <a:prstGeom prst="rect">
            <a:avLst/>
          </a:prstGeom>
          <a:noFill/>
        </p:spPr>
        <p:txBody>
          <a:bodyPr wrap="square" rtlCol="0">
            <a:spAutoFit/>
          </a:bodyPr>
          <a:lstStyle/>
          <a:p>
            <a:r>
              <a:rPr lang="es-MX" sz="900">
                <a:solidFill>
                  <a:srgbClr val="002060"/>
                </a:solidFill>
                <a:latin typeface="Arial" panose="020B0604020202020204" pitchFamily="34" charset="0"/>
                <a:cs typeface="Arial" panose="020B0604020202020204" pitchFamily="34" charset="0"/>
              </a:rPr>
              <a:t>Fuente: SUBREI, con cifras del </a:t>
            </a:r>
            <a:r>
              <a:rPr lang="es-MX" sz="900" err="1">
                <a:solidFill>
                  <a:srgbClr val="002060"/>
                </a:solidFill>
                <a:latin typeface="Arial" panose="020B0604020202020204" pitchFamily="34" charset="0"/>
                <a:cs typeface="Arial" panose="020B0604020202020204" pitchFamily="34" charset="0"/>
              </a:rPr>
              <a:t>World</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Development</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Indicators</a:t>
            </a:r>
            <a:r>
              <a:rPr lang="es-MX" sz="900">
                <a:solidFill>
                  <a:srgbClr val="002060"/>
                </a:solidFill>
                <a:latin typeface="Arial" panose="020B0604020202020204" pitchFamily="34" charset="0"/>
                <a:cs typeface="Arial" panose="020B0604020202020204" pitchFamily="34" charset="0"/>
              </a:rPr>
              <a:t>, Banco Mundial</a:t>
            </a:r>
          </a:p>
        </p:txBody>
      </p:sp>
      <p:pic>
        <p:nvPicPr>
          <p:cNvPr id="11" name="Imagen 10">
            <a:extLst>
              <a:ext uri="{FF2B5EF4-FFF2-40B4-BE49-F238E27FC236}">
                <a16:creationId xmlns:a16="http://schemas.microsoft.com/office/drawing/2014/main" id="{42D7BF01-7404-0DB2-171D-3BE7E39D9CD0}"/>
              </a:ext>
            </a:extLst>
          </p:cNvPr>
          <p:cNvPicPr>
            <a:picLocks noChangeAspect="1"/>
          </p:cNvPicPr>
          <p:nvPr/>
        </p:nvPicPr>
        <p:blipFill>
          <a:blip r:embed="rId5"/>
          <a:stretch>
            <a:fillRect/>
          </a:stretch>
        </p:blipFill>
        <p:spPr>
          <a:xfrm>
            <a:off x="1089215" y="1548236"/>
            <a:ext cx="10013570" cy="3856094"/>
          </a:xfrm>
          <a:prstGeom prst="rect">
            <a:avLst/>
          </a:prstGeom>
        </p:spPr>
      </p:pic>
    </p:spTree>
    <p:extLst>
      <p:ext uri="{BB962C8B-B14F-4D97-AF65-F5344CB8AC3E}">
        <p14:creationId xmlns:p14="http://schemas.microsoft.com/office/powerpoint/2010/main" val="2885437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EABCF27F-7354-4FC4-AE68-ED94728AEED4}"/>
              </a:ext>
            </a:extLst>
          </p:cNvPr>
          <p:cNvGrpSpPr/>
          <p:nvPr/>
        </p:nvGrpSpPr>
        <p:grpSpPr>
          <a:xfrm>
            <a:off x="0" y="0"/>
            <a:ext cx="12192000" cy="6858000"/>
            <a:chOff x="0" y="0"/>
            <a:chExt cx="12192000" cy="6858000"/>
          </a:xfrm>
        </p:grpSpPr>
        <p:pic>
          <p:nvPicPr>
            <p:cNvPr id="7" name="Imagen 6" descr="Imagen que contiene captura de pantalla&#10;&#10;Descripción generada automáticamente">
              <a:extLst>
                <a:ext uri="{FF2B5EF4-FFF2-40B4-BE49-F238E27FC236}">
                  <a16:creationId xmlns:a16="http://schemas.microsoft.com/office/drawing/2014/main" id="{393EFD9E-DA9B-45F6-8228-04A3D37C3D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ángulo 7">
              <a:extLst>
                <a:ext uri="{FF2B5EF4-FFF2-40B4-BE49-F238E27FC236}">
                  <a16:creationId xmlns:a16="http://schemas.microsoft.com/office/drawing/2014/main" id="{E1D848D4-37B8-4CAC-AF04-0F9F34B8D88D}"/>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9" name="Imagen 8">
            <a:extLst>
              <a:ext uri="{FF2B5EF4-FFF2-40B4-BE49-F238E27FC236}">
                <a16:creationId xmlns:a16="http://schemas.microsoft.com/office/drawing/2014/main" id="{6D24C2D2-2814-44CB-9F5D-FD3AA0DB6605}"/>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5" name="CuadroTexto 4">
            <a:extLst>
              <a:ext uri="{FF2B5EF4-FFF2-40B4-BE49-F238E27FC236}">
                <a16:creationId xmlns:a16="http://schemas.microsoft.com/office/drawing/2014/main" id="{3808C4CB-8546-4F3D-A0DF-0F675F9CF362}"/>
              </a:ext>
            </a:extLst>
          </p:cNvPr>
          <p:cNvSpPr txBox="1"/>
          <p:nvPr/>
        </p:nvSpPr>
        <p:spPr>
          <a:xfrm>
            <a:off x="701748" y="542260"/>
            <a:ext cx="7751135" cy="400110"/>
          </a:xfrm>
          <a:prstGeom prst="rect">
            <a:avLst/>
          </a:prstGeom>
          <a:noFill/>
        </p:spPr>
        <p:txBody>
          <a:bodyPr wrap="square" rtlCol="0">
            <a:spAutoFit/>
          </a:bodyPr>
          <a:lstStyle/>
          <a:p>
            <a:r>
              <a:rPr lang="es-ES" sz="2000" b="1">
                <a:solidFill>
                  <a:srgbClr val="00586E"/>
                </a:solidFill>
              </a:rPr>
              <a:t>COMERCIO EXTERIOR COMO PORCENTAJE DEL PIB </a:t>
            </a:r>
            <a:endParaRPr lang="es-CL" sz="1200" b="1"/>
          </a:p>
        </p:txBody>
      </p:sp>
      <p:sp>
        <p:nvSpPr>
          <p:cNvPr id="10" name="CuadroTexto 9">
            <a:extLst>
              <a:ext uri="{FF2B5EF4-FFF2-40B4-BE49-F238E27FC236}">
                <a16:creationId xmlns:a16="http://schemas.microsoft.com/office/drawing/2014/main" id="{6F96F22B-595B-4066-98A4-3BD8E9598513}"/>
              </a:ext>
            </a:extLst>
          </p:cNvPr>
          <p:cNvSpPr txBox="1"/>
          <p:nvPr/>
        </p:nvSpPr>
        <p:spPr>
          <a:xfrm>
            <a:off x="425117" y="6563000"/>
            <a:ext cx="7872152" cy="230832"/>
          </a:xfrm>
          <a:prstGeom prst="rect">
            <a:avLst/>
          </a:prstGeom>
          <a:noFill/>
        </p:spPr>
        <p:txBody>
          <a:bodyPr wrap="square" rtlCol="0">
            <a:spAutoFit/>
          </a:bodyPr>
          <a:lstStyle/>
          <a:p>
            <a:r>
              <a:rPr lang="es-MX" sz="900">
                <a:solidFill>
                  <a:srgbClr val="002060"/>
                </a:solidFill>
                <a:latin typeface="Arial" panose="020B0604020202020204" pitchFamily="34" charset="0"/>
                <a:cs typeface="Arial" panose="020B0604020202020204" pitchFamily="34" charset="0"/>
              </a:rPr>
              <a:t>Fuente: SUBREI, con cifras del </a:t>
            </a:r>
            <a:r>
              <a:rPr lang="es-MX" sz="900" err="1">
                <a:solidFill>
                  <a:srgbClr val="002060"/>
                </a:solidFill>
                <a:latin typeface="Arial" panose="020B0604020202020204" pitchFamily="34" charset="0"/>
                <a:cs typeface="Arial" panose="020B0604020202020204" pitchFamily="34" charset="0"/>
              </a:rPr>
              <a:t>World</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Development</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Indicators</a:t>
            </a:r>
            <a:r>
              <a:rPr lang="es-MX" sz="900">
                <a:solidFill>
                  <a:srgbClr val="002060"/>
                </a:solidFill>
                <a:latin typeface="Arial" panose="020B0604020202020204" pitchFamily="34" charset="0"/>
                <a:cs typeface="Arial" panose="020B0604020202020204" pitchFamily="34" charset="0"/>
              </a:rPr>
              <a:t>, Banco Mundial</a:t>
            </a:r>
          </a:p>
        </p:txBody>
      </p:sp>
      <p:graphicFrame>
        <p:nvGraphicFramePr>
          <p:cNvPr id="13" name="Gráfico 12">
            <a:extLst>
              <a:ext uri="{FF2B5EF4-FFF2-40B4-BE49-F238E27FC236}">
                <a16:creationId xmlns:a16="http://schemas.microsoft.com/office/drawing/2014/main" id="{6800D808-AC54-A3B0-9534-AF545B448849}"/>
              </a:ext>
            </a:extLst>
          </p:cNvPr>
          <p:cNvGraphicFramePr>
            <a:graphicFrameLocks noGrp="1"/>
          </p:cNvGraphicFramePr>
          <p:nvPr>
            <p:extLst>
              <p:ext uri="{D42A27DB-BD31-4B8C-83A1-F6EECF244321}">
                <p14:modId xmlns:p14="http://schemas.microsoft.com/office/powerpoint/2010/main" val="3242809649"/>
              </p:ext>
            </p:extLst>
          </p:nvPr>
        </p:nvGraphicFramePr>
        <p:xfrm>
          <a:off x="425116" y="938311"/>
          <a:ext cx="11359213" cy="553300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13826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EABCF27F-7354-4FC4-AE68-ED94728AEED4}"/>
              </a:ext>
            </a:extLst>
          </p:cNvPr>
          <p:cNvGrpSpPr/>
          <p:nvPr/>
        </p:nvGrpSpPr>
        <p:grpSpPr>
          <a:xfrm>
            <a:off x="0" y="0"/>
            <a:ext cx="12192000" cy="6858000"/>
            <a:chOff x="0" y="0"/>
            <a:chExt cx="12192000" cy="6858000"/>
          </a:xfrm>
        </p:grpSpPr>
        <p:pic>
          <p:nvPicPr>
            <p:cNvPr id="7" name="Imagen 6" descr="Imagen que contiene captura de pantalla&#10;&#10;Descripción generada automáticamente">
              <a:extLst>
                <a:ext uri="{FF2B5EF4-FFF2-40B4-BE49-F238E27FC236}">
                  <a16:creationId xmlns:a16="http://schemas.microsoft.com/office/drawing/2014/main" id="{393EFD9E-DA9B-45F6-8228-04A3D37C3D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ángulo 7">
              <a:extLst>
                <a:ext uri="{FF2B5EF4-FFF2-40B4-BE49-F238E27FC236}">
                  <a16:creationId xmlns:a16="http://schemas.microsoft.com/office/drawing/2014/main" id="{E1D848D4-37B8-4CAC-AF04-0F9F34B8D88D}"/>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9" name="Imagen 8">
            <a:extLst>
              <a:ext uri="{FF2B5EF4-FFF2-40B4-BE49-F238E27FC236}">
                <a16:creationId xmlns:a16="http://schemas.microsoft.com/office/drawing/2014/main" id="{6D24C2D2-2814-44CB-9F5D-FD3AA0DB6605}"/>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5" name="CuadroTexto 4">
            <a:extLst>
              <a:ext uri="{FF2B5EF4-FFF2-40B4-BE49-F238E27FC236}">
                <a16:creationId xmlns:a16="http://schemas.microsoft.com/office/drawing/2014/main" id="{3808C4CB-8546-4F3D-A0DF-0F675F9CF362}"/>
              </a:ext>
            </a:extLst>
          </p:cNvPr>
          <p:cNvSpPr txBox="1"/>
          <p:nvPr/>
        </p:nvSpPr>
        <p:spPr>
          <a:xfrm>
            <a:off x="701748" y="542260"/>
            <a:ext cx="7751135" cy="400110"/>
          </a:xfrm>
          <a:prstGeom prst="rect">
            <a:avLst/>
          </a:prstGeom>
          <a:noFill/>
        </p:spPr>
        <p:txBody>
          <a:bodyPr wrap="square" rtlCol="0">
            <a:spAutoFit/>
          </a:bodyPr>
          <a:lstStyle/>
          <a:p>
            <a:r>
              <a:rPr lang="es-ES" sz="2000" b="1" dirty="0">
                <a:solidFill>
                  <a:srgbClr val="00586E"/>
                </a:solidFill>
              </a:rPr>
              <a:t>EXPORTACIONES COMO % DEL PIB</a:t>
            </a:r>
            <a:endParaRPr lang="es-CL" sz="1200" b="1" dirty="0"/>
          </a:p>
        </p:txBody>
      </p:sp>
      <p:sp>
        <p:nvSpPr>
          <p:cNvPr id="10" name="CuadroTexto 9">
            <a:extLst>
              <a:ext uri="{FF2B5EF4-FFF2-40B4-BE49-F238E27FC236}">
                <a16:creationId xmlns:a16="http://schemas.microsoft.com/office/drawing/2014/main" id="{6F96F22B-595B-4066-98A4-3BD8E9598513}"/>
              </a:ext>
            </a:extLst>
          </p:cNvPr>
          <p:cNvSpPr txBox="1"/>
          <p:nvPr/>
        </p:nvSpPr>
        <p:spPr>
          <a:xfrm>
            <a:off x="425117" y="6563000"/>
            <a:ext cx="7872152" cy="230832"/>
          </a:xfrm>
          <a:prstGeom prst="rect">
            <a:avLst/>
          </a:prstGeom>
          <a:noFill/>
        </p:spPr>
        <p:txBody>
          <a:bodyPr wrap="square" rtlCol="0">
            <a:spAutoFit/>
          </a:bodyPr>
          <a:lstStyle/>
          <a:p>
            <a:r>
              <a:rPr lang="es-MX" sz="900">
                <a:solidFill>
                  <a:srgbClr val="002060"/>
                </a:solidFill>
                <a:latin typeface="Arial" panose="020B0604020202020204" pitchFamily="34" charset="0"/>
                <a:cs typeface="Arial" panose="020B0604020202020204" pitchFamily="34" charset="0"/>
              </a:rPr>
              <a:t>Fuente: SUBREI, con cifras del </a:t>
            </a:r>
            <a:r>
              <a:rPr lang="es-MX" sz="900" err="1">
                <a:solidFill>
                  <a:srgbClr val="002060"/>
                </a:solidFill>
                <a:latin typeface="Arial" panose="020B0604020202020204" pitchFamily="34" charset="0"/>
                <a:cs typeface="Arial" panose="020B0604020202020204" pitchFamily="34" charset="0"/>
              </a:rPr>
              <a:t>World</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Development</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Indicators</a:t>
            </a:r>
            <a:r>
              <a:rPr lang="es-MX" sz="900">
                <a:solidFill>
                  <a:srgbClr val="002060"/>
                </a:solidFill>
                <a:latin typeface="Arial" panose="020B0604020202020204" pitchFamily="34" charset="0"/>
                <a:cs typeface="Arial" panose="020B0604020202020204" pitchFamily="34" charset="0"/>
              </a:rPr>
              <a:t>, Banco Mundial</a:t>
            </a:r>
          </a:p>
        </p:txBody>
      </p:sp>
      <p:pic>
        <p:nvPicPr>
          <p:cNvPr id="3" name="Imagen 2">
            <a:extLst>
              <a:ext uri="{FF2B5EF4-FFF2-40B4-BE49-F238E27FC236}">
                <a16:creationId xmlns:a16="http://schemas.microsoft.com/office/drawing/2014/main" id="{25A98C86-CFC3-399E-6984-6B8FDCE79F16}"/>
              </a:ext>
            </a:extLst>
          </p:cNvPr>
          <p:cNvPicPr>
            <a:picLocks noChangeAspect="1"/>
          </p:cNvPicPr>
          <p:nvPr/>
        </p:nvPicPr>
        <p:blipFill>
          <a:blip r:embed="rId5"/>
          <a:stretch>
            <a:fillRect/>
          </a:stretch>
        </p:blipFill>
        <p:spPr>
          <a:xfrm>
            <a:off x="2353517" y="1167720"/>
            <a:ext cx="7484965" cy="5299854"/>
          </a:xfrm>
          <a:prstGeom prst="rect">
            <a:avLst/>
          </a:prstGeom>
        </p:spPr>
      </p:pic>
    </p:spTree>
    <p:extLst>
      <p:ext uri="{BB962C8B-B14F-4D97-AF65-F5344CB8AC3E}">
        <p14:creationId xmlns:p14="http://schemas.microsoft.com/office/powerpoint/2010/main" val="568778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EABCF27F-7354-4FC4-AE68-ED94728AEED4}"/>
              </a:ext>
            </a:extLst>
          </p:cNvPr>
          <p:cNvGrpSpPr/>
          <p:nvPr/>
        </p:nvGrpSpPr>
        <p:grpSpPr>
          <a:xfrm>
            <a:off x="0" y="0"/>
            <a:ext cx="12192000" cy="6858000"/>
            <a:chOff x="0" y="0"/>
            <a:chExt cx="12192000" cy="6858000"/>
          </a:xfrm>
        </p:grpSpPr>
        <p:pic>
          <p:nvPicPr>
            <p:cNvPr id="7" name="Imagen 6" descr="Imagen que contiene captura de pantalla&#10;&#10;Descripción generada automáticamente">
              <a:extLst>
                <a:ext uri="{FF2B5EF4-FFF2-40B4-BE49-F238E27FC236}">
                  <a16:creationId xmlns:a16="http://schemas.microsoft.com/office/drawing/2014/main" id="{393EFD9E-DA9B-45F6-8228-04A3D37C3D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ángulo 7">
              <a:extLst>
                <a:ext uri="{FF2B5EF4-FFF2-40B4-BE49-F238E27FC236}">
                  <a16:creationId xmlns:a16="http://schemas.microsoft.com/office/drawing/2014/main" id="{E1D848D4-37B8-4CAC-AF04-0F9F34B8D88D}"/>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9" name="Imagen 8">
            <a:extLst>
              <a:ext uri="{FF2B5EF4-FFF2-40B4-BE49-F238E27FC236}">
                <a16:creationId xmlns:a16="http://schemas.microsoft.com/office/drawing/2014/main" id="{6D24C2D2-2814-44CB-9F5D-FD3AA0DB6605}"/>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5" name="CuadroTexto 4">
            <a:extLst>
              <a:ext uri="{FF2B5EF4-FFF2-40B4-BE49-F238E27FC236}">
                <a16:creationId xmlns:a16="http://schemas.microsoft.com/office/drawing/2014/main" id="{3808C4CB-8546-4F3D-A0DF-0F675F9CF362}"/>
              </a:ext>
            </a:extLst>
          </p:cNvPr>
          <p:cNvSpPr txBox="1"/>
          <p:nvPr/>
        </p:nvSpPr>
        <p:spPr>
          <a:xfrm>
            <a:off x="701748" y="542260"/>
            <a:ext cx="7751135" cy="400110"/>
          </a:xfrm>
          <a:prstGeom prst="rect">
            <a:avLst/>
          </a:prstGeom>
          <a:noFill/>
        </p:spPr>
        <p:txBody>
          <a:bodyPr wrap="square" rtlCol="0">
            <a:spAutoFit/>
          </a:bodyPr>
          <a:lstStyle/>
          <a:p>
            <a:r>
              <a:rPr lang="es-ES" sz="2000" b="1" dirty="0">
                <a:solidFill>
                  <a:srgbClr val="00586E"/>
                </a:solidFill>
              </a:rPr>
              <a:t>CRECIMIENTO DE LAS EXPORTACIONES: VALOR Y VOLUMEN</a:t>
            </a:r>
            <a:endParaRPr lang="es-CL" sz="1200" b="1" dirty="0"/>
          </a:p>
        </p:txBody>
      </p:sp>
      <p:sp>
        <p:nvSpPr>
          <p:cNvPr id="10" name="CuadroTexto 9">
            <a:extLst>
              <a:ext uri="{FF2B5EF4-FFF2-40B4-BE49-F238E27FC236}">
                <a16:creationId xmlns:a16="http://schemas.microsoft.com/office/drawing/2014/main" id="{6F96F22B-595B-4066-98A4-3BD8E9598513}"/>
              </a:ext>
            </a:extLst>
          </p:cNvPr>
          <p:cNvSpPr txBox="1"/>
          <p:nvPr/>
        </p:nvSpPr>
        <p:spPr>
          <a:xfrm>
            <a:off x="425117" y="6563000"/>
            <a:ext cx="7872152" cy="230832"/>
          </a:xfrm>
          <a:prstGeom prst="rect">
            <a:avLst/>
          </a:prstGeom>
          <a:noFill/>
        </p:spPr>
        <p:txBody>
          <a:bodyPr wrap="square" rtlCol="0">
            <a:spAutoFit/>
          </a:bodyPr>
          <a:lstStyle/>
          <a:p>
            <a:r>
              <a:rPr lang="es-MX" sz="900">
                <a:solidFill>
                  <a:srgbClr val="002060"/>
                </a:solidFill>
                <a:latin typeface="Arial" panose="020B0604020202020204" pitchFamily="34" charset="0"/>
                <a:cs typeface="Arial" panose="020B0604020202020204" pitchFamily="34" charset="0"/>
              </a:rPr>
              <a:t>Fuente: SUBREI, con cifras del </a:t>
            </a:r>
            <a:r>
              <a:rPr lang="es-MX" sz="900" err="1">
                <a:solidFill>
                  <a:srgbClr val="002060"/>
                </a:solidFill>
                <a:latin typeface="Arial" panose="020B0604020202020204" pitchFamily="34" charset="0"/>
                <a:cs typeface="Arial" panose="020B0604020202020204" pitchFamily="34" charset="0"/>
              </a:rPr>
              <a:t>World</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Development</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Indicators</a:t>
            </a:r>
            <a:r>
              <a:rPr lang="es-MX" sz="900">
                <a:solidFill>
                  <a:srgbClr val="002060"/>
                </a:solidFill>
                <a:latin typeface="Arial" panose="020B0604020202020204" pitchFamily="34" charset="0"/>
                <a:cs typeface="Arial" panose="020B0604020202020204" pitchFamily="34" charset="0"/>
              </a:rPr>
              <a:t>, Banco Mundial</a:t>
            </a:r>
          </a:p>
        </p:txBody>
      </p:sp>
      <p:graphicFrame>
        <p:nvGraphicFramePr>
          <p:cNvPr id="11" name="Gráfico 10">
            <a:extLst>
              <a:ext uri="{FF2B5EF4-FFF2-40B4-BE49-F238E27FC236}">
                <a16:creationId xmlns:a16="http://schemas.microsoft.com/office/drawing/2014/main" id="{D54121D9-8273-9691-1B2B-71D3C0FACE1F}"/>
              </a:ext>
            </a:extLst>
          </p:cNvPr>
          <p:cNvGraphicFramePr>
            <a:graphicFrameLocks noGrp="1"/>
          </p:cNvGraphicFramePr>
          <p:nvPr>
            <p:extLst>
              <p:ext uri="{D42A27DB-BD31-4B8C-83A1-F6EECF244321}">
                <p14:modId xmlns:p14="http://schemas.microsoft.com/office/powerpoint/2010/main" val="4122620475"/>
              </p:ext>
            </p:extLst>
          </p:nvPr>
        </p:nvGraphicFramePr>
        <p:xfrm>
          <a:off x="425116" y="1032878"/>
          <a:ext cx="11347783" cy="543843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466525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o 6">
            <a:extLst>
              <a:ext uri="{FF2B5EF4-FFF2-40B4-BE49-F238E27FC236}">
                <a16:creationId xmlns:a16="http://schemas.microsoft.com/office/drawing/2014/main" id="{B5101BB7-151B-4C1B-8991-9DD69FD1FD19}"/>
              </a:ext>
            </a:extLst>
          </p:cNvPr>
          <p:cNvGrpSpPr/>
          <p:nvPr/>
        </p:nvGrpSpPr>
        <p:grpSpPr>
          <a:xfrm>
            <a:off x="0" y="0"/>
            <a:ext cx="12192000" cy="6858000"/>
            <a:chOff x="0" y="0"/>
            <a:chExt cx="12192000" cy="6858000"/>
          </a:xfrm>
        </p:grpSpPr>
        <p:pic>
          <p:nvPicPr>
            <p:cNvPr id="9" name="Imagen 8" descr="Imagen que contiene captura de pantalla&#10;&#10;Descripción generada automáticamente">
              <a:extLst>
                <a:ext uri="{FF2B5EF4-FFF2-40B4-BE49-F238E27FC236}">
                  <a16:creationId xmlns:a16="http://schemas.microsoft.com/office/drawing/2014/main" id="{BC9FAE63-BDE2-45B3-B490-56256B6204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ángulo 11">
              <a:extLst>
                <a:ext uri="{FF2B5EF4-FFF2-40B4-BE49-F238E27FC236}">
                  <a16:creationId xmlns:a16="http://schemas.microsoft.com/office/drawing/2014/main" id="{F8CCE170-13D2-47FC-A995-1642AB7A961B}"/>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sp>
        <p:nvSpPr>
          <p:cNvPr id="14" name="CuadroTexto 13">
            <a:extLst>
              <a:ext uri="{FF2B5EF4-FFF2-40B4-BE49-F238E27FC236}">
                <a16:creationId xmlns:a16="http://schemas.microsoft.com/office/drawing/2014/main" id="{CB2FA983-5C99-40F5-B8E3-17C48AEC203A}"/>
              </a:ext>
            </a:extLst>
          </p:cNvPr>
          <p:cNvSpPr txBox="1"/>
          <p:nvPr/>
        </p:nvSpPr>
        <p:spPr>
          <a:xfrm>
            <a:off x="701748" y="542260"/>
            <a:ext cx="10880652" cy="400110"/>
          </a:xfrm>
          <a:prstGeom prst="rect">
            <a:avLst/>
          </a:prstGeom>
          <a:noFill/>
        </p:spPr>
        <p:txBody>
          <a:bodyPr wrap="square" lIns="91440" tIns="45720" rIns="91440" bIns="45720" rtlCol="0" anchor="t">
            <a:spAutoFit/>
          </a:bodyPr>
          <a:lstStyle/>
          <a:p>
            <a:r>
              <a:rPr lang="es-CL" sz="2000" b="1" dirty="0">
                <a:solidFill>
                  <a:srgbClr val="00586E"/>
                </a:solidFill>
              </a:rPr>
              <a:t>BAJO CRECIMIENTO DEL VOLUMEN EXPORTADO</a:t>
            </a:r>
            <a:endParaRPr lang="es-CL" sz="1200" b="1" dirty="0"/>
          </a:p>
        </p:txBody>
      </p:sp>
      <p:pic>
        <p:nvPicPr>
          <p:cNvPr id="13" name="Imagen 12">
            <a:extLst>
              <a:ext uri="{FF2B5EF4-FFF2-40B4-BE49-F238E27FC236}">
                <a16:creationId xmlns:a16="http://schemas.microsoft.com/office/drawing/2014/main" id="{DCE97660-966D-4E5A-A966-F19B14E022B9}"/>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10" name="CuadroTexto 9">
            <a:extLst>
              <a:ext uri="{FF2B5EF4-FFF2-40B4-BE49-F238E27FC236}">
                <a16:creationId xmlns:a16="http://schemas.microsoft.com/office/drawing/2014/main" id="{D9C5574C-C215-40B3-ACDE-E145E829E031}"/>
              </a:ext>
            </a:extLst>
          </p:cNvPr>
          <p:cNvSpPr txBox="1"/>
          <p:nvPr/>
        </p:nvSpPr>
        <p:spPr>
          <a:xfrm>
            <a:off x="1150308" y="1002305"/>
            <a:ext cx="9717094" cy="4585871"/>
          </a:xfrm>
          <a:prstGeom prst="rect">
            <a:avLst/>
          </a:prstGeom>
          <a:noFill/>
        </p:spPr>
        <p:txBody>
          <a:bodyPr wrap="square" lIns="91440" tIns="45720" rIns="91440" bIns="45720" rtlCol="0" anchor="t">
            <a:spAutoFit/>
          </a:bodyPr>
          <a:lstStyle/>
          <a:p>
            <a:endParaRPr lang="es-CL" sz="1400" dirty="0"/>
          </a:p>
          <a:p>
            <a:endParaRPr lang="es-CL" sz="1400" dirty="0"/>
          </a:p>
          <a:p>
            <a:endParaRPr lang="es-CL" sz="1400" dirty="0"/>
          </a:p>
          <a:p>
            <a:endParaRPr lang="es-CL" sz="1400" dirty="0"/>
          </a:p>
          <a:p>
            <a:endParaRPr lang="es-CL" sz="1400" dirty="0"/>
          </a:p>
          <a:p>
            <a:endParaRPr lang="es-CL" sz="1400" dirty="0"/>
          </a:p>
          <a:p>
            <a:pPr marL="285750" indent="-285750" algn="just">
              <a:buClr>
                <a:srgbClr val="00586E"/>
              </a:buClr>
              <a:buFont typeface="Wingdings" panose="05000000000000000000" pitchFamily="2" charset="2"/>
              <a:buChar char="q"/>
            </a:pPr>
            <a:r>
              <a:rPr lang="es-CL" sz="1600" dirty="0"/>
              <a:t>1990 – 2000: 10,2%</a:t>
            </a:r>
          </a:p>
          <a:p>
            <a:pPr marL="285750" indent="-285750" algn="just">
              <a:buClr>
                <a:srgbClr val="00586E"/>
              </a:buClr>
              <a:buFont typeface="Wingdings" panose="05000000000000000000" pitchFamily="2" charset="2"/>
              <a:buChar char="q"/>
            </a:pPr>
            <a:r>
              <a:rPr lang="es-CL" sz="1600" dirty="0">
                <a:cs typeface="Calibri"/>
              </a:rPr>
              <a:t>2000 – 2007 : 6%</a:t>
            </a:r>
          </a:p>
          <a:p>
            <a:pPr marL="285750" indent="-285750" algn="just">
              <a:buClr>
                <a:srgbClr val="00586E"/>
              </a:buClr>
              <a:buFont typeface="Wingdings" panose="05000000000000000000" pitchFamily="2" charset="2"/>
              <a:buChar char="q"/>
            </a:pPr>
            <a:r>
              <a:rPr lang="es-CL" sz="1600" dirty="0">
                <a:cs typeface="Calibri"/>
              </a:rPr>
              <a:t>2000 – 2010 : 3,7%</a:t>
            </a:r>
          </a:p>
          <a:p>
            <a:pPr marL="285750" indent="-285750" algn="just">
              <a:buClr>
                <a:srgbClr val="00586E"/>
              </a:buClr>
              <a:buFont typeface="Wingdings" panose="05000000000000000000" pitchFamily="2" charset="2"/>
              <a:buChar char="q"/>
            </a:pPr>
            <a:r>
              <a:rPr lang="es-CL" sz="1600" dirty="0">
                <a:cs typeface="Calibri"/>
              </a:rPr>
              <a:t>2010 – 2020 : 1,5%</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r>
              <a:rPr lang="es-CL" sz="1600" dirty="0">
                <a:cs typeface="Calibri"/>
              </a:rPr>
              <a:t>Además tenemos una caída en el </a:t>
            </a:r>
            <a:r>
              <a:rPr lang="es-CL" sz="1600" dirty="0" err="1">
                <a:cs typeface="Calibri"/>
              </a:rPr>
              <a:t>Nº</a:t>
            </a:r>
            <a:r>
              <a:rPr lang="es-CL" sz="1600" dirty="0">
                <a:cs typeface="Calibri"/>
              </a:rPr>
              <a:t> de productos exportados:</a:t>
            </a:r>
          </a:p>
          <a:p>
            <a:pPr marL="285750" indent="-285750" algn="just">
              <a:buClr>
                <a:srgbClr val="00586E"/>
              </a:buClr>
              <a:buFont typeface="Wingdings" panose="05000000000000000000" pitchFamily="2" charset="2"/>
              <a:buChar char="q"/>
            </a:pPr>
            <a:endParaRPr lang="es-CL" sz="1600" dirty="0">
              <a:cs typeface="Calibri"/>
            </a:endParaRPr>
          </a:p>
          <a:p>
            <a:pPr marL="742950" lvl="1" indent="-285750" algn="just">
              <a:buClr>
                <a:srgbClr val="00586E"/>
              </a:buClr>
              <a:buFont typeface="Wingdings" panose="05000000000000000000" pitchFamily="2" charset="2"/>
              <a:buChar char="q"/>
            </a:pPr>
            <a:r>
              <a:rPr lang="es-CL" sz="1600" dirty="0">
                <a:cs typeface="Calibri"/>
              </a:rPr>
              <a:t>2005: 5300 productos</a:t>
            </a:r>
          </a:p>
          <a:p>
            <a:pPr marL="742950" lvl="1" indent="-285750" algn="just">
              <a:buClr>
                <a:srgbClr val="00586E"/>
              </a:buClr>
              <a:buFont typeface="Wingdings" panose="05000000000000000000" pitchFamily="2" charset="2"/>
              <a:buChar char="q"/>
            </a:pPr>
            <a:r>
              <a:rPr lang="es-CL" sz="1600" dirty="0">
                <a:cs typeface="Calibri"/>
              </a:rPr>
              <a:t>2018: 4958 productos</a:t>
            </a:r>
          </a:p>
          <a:p>
            <a:pPr marL="285750" indent="-285750" algn="just">
              <a:buClr>
                <a:srgbClr val="00586E"/>
              </a:buClr>
              <a:buFont typeface="Wingdings" panose="05000000000000000000" pitchFamily="2" charset="2"/>
              <a:buChar char="q"/>
            </a:pPr>
            <a:endParaRPr lang="es-CL" sz="1600" dirty="0">
              <a:cs typeface="Calibri"/>
            </a:endParaRPr>
          </a:p>
          <a:p>
            <a:pPr marL="285750" indent="-285750" algn="just">
              <a:buClr>
                <a:srgbClr val="00586E"/>
              </a:buClr>
              <a:buFont typeface="Wingdings" panose="05000000000000000000" pitchFamily="2" charset="2"/>
              <a:buChar char="q"/>
            </a:pPr>
            <a:endParaRPr lang="es-CL" sz="1600" dirty="0">
              <a:cs typeface="Calibri"/>
            </a:endParaRPr>
          </a:p>
          <a:p>
            <a:pPr algn="just">
              <a:buClr>
                <a:srgbClr val="00586E"/>
              </a:buClr>
            </a:pPr>
            <a:endParaRPr lang="es-CL" sz="1600" dirty="0">
              <a:cs typeface="Calibri"/>
            </a:endParaRPr>
          </a:p>
        </p:txBody>
      </p:sp>
    </p:spTree>
    <p:extLst>
      <p:ext uri="{BB962C8B-B14F-4D97-AF65-F5344CB8AC3E}">
        <p14:creationId xmlns:p14="http://schemas.microsoft.com/office/powerpoint/2010/main" val="2835724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EABCF27F-7354-4FC4-AE68-ED94728AEED4}"/>
              </a:ext>
            </a:extLst>
          </p:cNvPr>
          <p:cNvGrpSpPr/>
          <p:nvPr/>
        </p:nvGrpSpPr>
        <p:grpSpPr>
          <a:xfrm>
            <a:off x="0" y="-3072"/>
            <a:ext cx="12192000" cy="6858000"/>
            <a:chOff x="0" y="0"/>
            <a:chExt cx="12192000" cy="6858000"/>
          </a:xfrm>
        </p:grpSpPr>
        <p:pic>
          <p:nvPicPr>
            <p:cNvPr id="7" name="Imagen 6" descr="Imagen que contiene captura de pantalla&#10;&#10;Descripción generada automáticamente">
              <a:extLst>
                <a:ext uri="{FF2B5EF4-FFF2-40B4-BE49-F238E27FC236}">
                  <a16:creationId xmlns:a16="http://schemas.microsoft.com/office/drawing/2014/main" id="{393EFD9E-DA9B-45F6-8228-04A3D37C3D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ángulo 7">
              <a:extLst>
                <a:ext uri="{FF2B5EF4-FFF2-40B4-BE49-F238E27FC236}">
                  <a16:creationId xmlns:a16="http://schemas.microsoft.com/office/drawing/2014/main" id="{E1D848D4-37B8-4CAC-AF04-0F9F34B8D88D}"/>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9" name="Imagen 8">
            <a:extLst>
              <a:ext uri="{FF2B5EF4-FFF2-40B4-BE49-F238E27FC236}">
                <a16:creationId xmlns:a16="http://schemas.microsoft.com/office/drawing/2014/main" id="{6D24C2D2-2814-44CB-9F5D-FD3AA0DB6605}"/>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5" name="CuadroTexto 4">
            <a:extLst>
              <a:ext uri="{FF2B5EF4-FFF2-40B4-BE49-F238E27FC236}">
                <a16:creationId xmlns:a16="http://schemas.microsoft.com/office/drawing/2014/main" id="{3808C4CB-8546-4F3D-A0DF-0F675F9CF362}"/>
              </a:ext>
            </a:extLst>
          </p:cNvPr>
          <p:cNvSpPr txBox="1"/>
          <p:nvPr/>
        </p:nvSpPr>
        <p:spPr>
          <a:xfrm>
            <a:off x="701748" y="542260"/>
            <a:ext cx="9047163" cy="400110"/>
          </a:xfrm>
          <a:prstGeom prst="rect">
            <a:avLst/>
          </a:prstGeom>
          <a:noFill/>
        </p:spPr>
        <p:txBody>
          <a:bodyPr wrap="square" rtlCol="0">
            <a:spAutoFit/>
          </a:bodyPr>
          <a:lstStyle/>
          <a:p>
            <a:r>
              <a:rPr lang="es-ES" sz="2000" b="1" dirty="0">
                <a:solidFill>
                  <a:srgbClr val="00586E"/>
                </a:solidFill>
              </a:rPr>
              <a:t>CHILE ES UNO DE LOS PAÍSES CON MAYOR VOCACIÓN DE APERTURA COMERCIAL</a:t>
            </a:r>
            <a:endParaRPr lang="es-CL" sz="1200" b="1" dirty="0"/>
          </a:p>
        </p:txBody>
      </p:sp>
      <p:sp>
        <p:nvSpPr>
          <p:cNvPr id="10" name="CuadroTexto 9">
            <a:extLst>
              <a:ext uri="{FF2B5EF4-FFF2-40B4-BE49-F238E27FC236}">
                <a16:creationId xmlns:a16="http://schemas.microsoft.com/office/drawing/2014/main" id="{6F96F22B-595B-4066-98A4-3BD8E9598513}"/>
              </a:ext>
            </a:extLst>
          </p:cNvPr>
          <p:cNvSpPr txBox="1"/>
          <p:nvPr/>
        </p:nvSpPr>
        <p:spPr>
          <a:xfrm>
            <a:off x="425117" y="6563000"/>
            <a:ext cx="7872152" cy="230832"/>
          </a:xfrm>
          <a:prstGeom prst="rect">
            <a:avLst/>
          </a:prstGeom>
          <a:noFill/>
        </p:spPr>
        <p:txBody>
          <a:bodyPr wrap="square" rtlCol="0">
            <a:spAutoFit/>
          </a:bodyPr>
          <a:lstStyle/>
          <a:p>
            <a:r>
              <a:rPr lang="es-MX" sz="900">
                <a:solidFill>
                  <a:srgbClr val="002060"/>
                </a:solidFill>
                <a:latin typeface="Arial" panose="020B0604020202020204" pitchFamily="34" charset="0"/>
                <a:cs typeface="Arial" panose="020B0604020202020204" pitchFamily="34" charset="0"/>
              </a:rPr>
              <a:t>Fuente: SUBREI, con cifras del </a:t>
            </a:r>
            <a:r>
              <a:rPr lang="es-MX" sz="900" err="1">
                <a:solidFill>
                  <a:srgbClr val="002060"/>
                </a:solidFill>
                <a:latin typeface="Arial" panose="020B0604020202020204" pitchFamily="34" charset="0"/>
                <a:cs typeface="Arial" panose="020B0604020202020204" pitchFamily="34" charset="0"/>
              </a:rPr>
              <a:t>World</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Development</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Indicators</a:t>
            </a:r>
            <a:r>
              <a:rPr lang="es-MX" sz="900">
                <a:solidFill>
                  <a:srgbClr val="002060"/>
                </a:solidFill>
                <a:latin typeface="Arial" panose="020B0604020202020204" pitchFamily="34" charset="0"/>
                <a:cs typeface="Arial" panose="020B0604020202020204" pitchFamily="34" charset="0"/>
              </a:rPr>
              <a:t>, Banco Mundial</a:t>
            </a:r>
          </a:p>
        </p:txBody>
      </p:sp>
      <p:pic>
        <p:nvPicPr>
          <p:cNvPr id="3" name="Imagen 2">
            <a:extLst>
              <a:ext uri="{FF2B5EF4-FFF2-40B4-BE49-F238E27FC236}">
                <a16:creationId xmlns:a16="http://schemas.microsoft.com/office/drawing/2014/main" id="{FAA6F1FC-6FBE-E63F-9896-5B9CE968604C}"/>
              </a:ext>
            </a:extLst>
          </p:cNvPr>
          <p:cNvPicPr>
            <a:picLocks noChangeAspect="1"/>
          </p:cNvPicPr>
          <p:nvPr/>
        </p:nvPicPr>
        <p:blipFill>
          <a:blip r:embed="rId5"/>
          <a:stretch>
            <a:fillRect/>
          </a:stretch>
        </p:blipFill>
        <p:spPr>
          <a:xfrm>
            <a:off x="1503997" y="1067465"/>
            <a:ext cx="2600325" cy="5248275"/>
          </a:xfrm>
          <a:prstGeom prst="rect">
            <a:avLst/>
          </a:prstGeom>
        </p:spPr>
      </p:pic>
      <p:pic>
        <p:nvPicPr>
          <p:cNvPr id="12" name="Imagen 11">
            <a:extLst>
              <a:ext uri="{FF2B5EF4-FFF2-40B4-BE49-F238E27FC236}">
                <a16:creationId xmlns:a16="http://schemas.microsoft.com/office/drawing/2014/main" id="{DABBD4D6-4DDE-774A-DC5D-520338897240}"/>
              </a:ext>
            </a:extLst>
          </p:cNvPr>
          <p:cNvPicPr>
            <a:picLocks noChangeAspect="1"/>
          </p:cNvPicPr>
          <p:nvPr/>
        </p:nvPicPr>
        <p:blipFill>
          <a:blip r:embed="rId6"/>
          <a:stretch>
            <a:fillRect/>
          </a:stretch>
        </p:blipFill>
        <p:spPr>
          <a:xfrm>
            <a:off x="4577315" y="1238363"/>
            <a:ext cx="6687072" cy="5232283"/>
          </a:xfrm>
          <a:prstGeom prst="rect">
            <a:avLst/>
          </a:prstGeom>
        </p:spPr>
      </p:pic>
    </p:spTree>
    <p:extLst>
      <p:ext uri="{BB962C8B-B14F-4D97-AF65-F5344CB8AC3E}">
        <p14:creationId xmlns:p14="http://schemas.microsoft.com/office/powerpoint/2010/main" val="3364406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EABCF27F-7354-4FC4-AE68-ED94728AEED4}"/>
              </a:ext>
            </a:extLst>
          </p:cNvPr>
          <p:cNvGrpSpPr/>
          <p:nvPr/>
        </p:nvGrpSpPr>
        <p:grpSpPr>
          <a:xfrm>
            <a:off x="0" y="0"/>
            <a:ext cx="12192000" cy="6858000"/>
            <a:chOff x="0" y="0"/>
            <a:chExt cx="12192000" cy="6858000"/>
          </a:xfrm>
        </p:grpSpPr>
        <p:pic>
          <p:nvPicPr>
            <p:cNvPr id="7" name="Imagen 6" descr="Imagen que contiene captura de pantalla&#10;&#10;Descripción generada automáticamente">
              <a:extLst>
                <a:ext uri="{FF2B5EF4-FFF2-40B4-BE49-F238E27FC236}">
                  <a16:creationId xmlns:a16="http://schemas.microsoft.com/office/drawing/2014/main" id="{393EFD9E-DA9B-45F6-8228-04A3D37C3D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ángulo 7">
              <a:extLst>
                <a:ext uri="{FF2B5EF4-FFF2-40B4-BE49-F238E27FC236}">
                  <a16:creationId xmlns:a16="http://schemas.microsoft.com/office/drawing/2014/main" id="{E1D848D4-37B8-4CAC-AF04-0F9F34B8D88D}"/>
                </a:ext>
              </a:extLst>
            </p:cNvPr>
            <p:cNvSpPr/>
            <p:nvPr/>
          </p:nvSpPr>
          <p:spPr>
            <a:xfrm>
              <a:off x="9515361" y="390426"/>
              <a:ext cx="1729212" cy="2520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pic>
        <p:nvPicPr>
          <p:cNvPr id="9" name="Imagen 8">
            <a:extLst>
              <a:ext uri="{FF2B5EF4-FFF2-40B4-BE49-F238E27FC236}">
                <a16:creationId xmlns:a16="http://schemas.microsoft.com/office/drawing/2014/main" id="{6D24C2D2-2814-44CB-9F5D-FD3AA0DB6605}"/>
              </a:ext>
            </a:extLst>
          </p:cNvPr>
          <p:cNvPicPr>
            <a:picLocks noChangeAspect="1"/>
          </p:cNvPicPr>
          <p:nvPr/>
        </p:nvPicPr>
        <p:blipFill>
          <a:blip r:embed="rId4"/>
          <a:stretch>
            <a:fillRect/>
          </a:stretch>
        </p:blipFill>
        <p:spPr>
          <a:xfrm>
            <a:off x="10078037" y="3072"/>
            <a:ext cx="1917452" cy="91495"/>
          </a:xfrm>
          <a:prstGeom prst="rect">
            <a:avLst/>
          </a:prstGeom>
          <a:effectLst/>
        </p:spPr>
      </p:pic>
      <p:sp>
        <p:nvSpPr>
          <p:cNvPr id="5" name="CuadroTexto 4">
            <a:extLst>
              <a:ext uri="{FF2B5EF4-FFF2-40B4-BE49-F238E27FC236}">
                <a16:creationId xmlns:a16="http://schemas.microsoft.com/office/drawing/2014/main" id="{3808C4CB-8546-4F3D-A0DF-0F675F9CF362}"/>
              </a:ext>
            </a:extLst>
          </p:cNvPr>
          <p:cNvSpPr txBox="1"/>
          <p:nvPr/>
        </p:nvSpPr>
        <p:spPr>
          <a:xfrm>
            <a:off x="701748" y="542260"/>
            <a:ext cx="7751135" cy="400110"/>
          </a:xfrm>
          <a:prstGeom prst="rect">
            <a:avLst/>
          </a:prstGeom>
          <a:noFill/>
        </p:spPr>
        <p:txBody>
          <a:bodyPr wrap="square" rtlCol="0">
            <a:spAutoFit/>
          </a:bodyPr>
          <a:lstStyle/>
          <a:p>
            <a:r>
              <a:rPr lang="es-ES" sz="2000" b="1" dirty="0">
                <a:solidFill>
                  <a:srgbClr val="00586E"/>
                </a:solidFill>
              </a:rPr>
              <a:t>ARANCEL EFECTIVO</a:t>
            </a:r>
            <a:endParaRPr lang="es-CL" sz="1200" b="1" dirty="0"/>
          </a:p>
        </p:txBody>
      </p:sp>
      <p:sp>
        <p:nvSpPr>
          <p:cNvPr id="10" name="CuadroTexto 9">
            <a:extLst>
              <a:ext uri="{FF2B5EF4-FFF2-40B4-BE49-F238E27FC236}">
                <a16:creationId xmlns:a16="http://schemas.microsoft.com/office/drawing/2014/main" id="{6F96F22B-595B-4066-98A4-3BD8E9598513}"/>
              </a:ext>
            </a:extLst>
          </p:cNvPr>
          <p:cNvSpPr txBox="1"/>
          <p:nvPr/>
        </p:nvSpPr>
        <p:spPr>
          <a:xfrm>
            <a:off x="425117" y="6563000"/>
            <a:ext cx="7872152" cy="230832"/>
          </a:xfrm>
          <a:prstGeom prst="rect">
            <a:avLst/>
          </a:prstGeom>
          <a:noFill/>
        </p:spPr>
        <p:txBody>
          <a:bodyPr wrap="square" rtlCol="0">
            <a:spAutoFit/>
          </a:bodyPr>
          <a:lstStyle/>
          <a:p>
            <a:r>
              <a:rPr lang="es-MX" sz="900">
                <a:solidFill>
                  <a:srgbClr val="002060"/>
                </a:solidFill>
                <a:latin typeface="Arial" panose="020B0604020202020204" pitchFamily="34" charset="0"/>
                <a:cs typeface="Arial" panose="020B0604020202020204" pitchFamily="34" charset="0"/>
              </a:rPr>
              <a:t>Fuente: SUBREI, con cifras del </a:t>
            </a:r>
            <a:r>
              <a:rPr lang="es-MX" sz="900" err="1">
                <a:solidFill>
                  <a:srgbClr val="002060"/>
                </a:solidFill>
                <a:latin typeface="Arial" panose="020B0604020202020204" pitchFamily="34" charset="0"/>
                <a:cs typeface="Arial" panose="020B0604020202020204" pitchFamily="34" charset="0"/>
              </a:rPr>
              <a:t>World</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Development</a:t>
            </a:r>
            <a:r>
              <a:rPr lang="es-MX" sz="900">
                <a:solidFill>
                  <a:srgbClr val="002060"/>
                </a:solidFill>
                <a:latin typeface="Arial" panose="020B0604020202020204" pitchFamily="34" charset="0"/>
                <a:cs typeface="Arial" panose="020B0604020202020204" pitchFamily="34" charset="0"/>
              </a:rPr>
              <a:t> </a:t>
            </a:r>
            <a:r>
              <a:rPr lang="es-MX" sz="900" err="1">
                <a:solidFill>
                  <a:srgbClr val="002060"/>
                </a:solidFill>
                <a:latin typeface="Arial" panose="020B0604020202020204" pitchFamily="34" charset="0"/>
                <a:cs typeface="Arial" panose="020B0604020202020204" pitchFamily="34" charset="0"/>
              </a:rPr>
              <a:t>Indicators</a:t>
            </a:r>
            <a:r>
              <a:rPr lang="es-MX" sz="900">
                <a:solidFill>
                  <a:srgbClr val="002060"/>
                </a:solidFill>
                <a:latin typeface="Arial" panose="020B0604020202020204" pitchFamily="34" charset="0"/>
                <a:cs typeface="Arial" panose="020B0604020202020204" pitchFamily="34" charset="0"/>
              </a:rPr>
              <a:t>, Banco Mundial</a:t>
            </a:r>
          </a:p>
        </p:txBody>
      </p:sp>
      <p:pic>
        <p:nvPicPr>
          <p:cNvPr id="4" name="Imagen 3">
            <a:extLst>
              <a:ext uri="{FF2B5EF4-FFF2-40B4-BE49-F238E27FC236}">
                <a16:creationId xmlns:a16="http://schemas.microsoft.com/office/drawing/2014/main" id="{74CAD612-3CDF-22BD-AE49-5350070EAF38}"/>
              </a:ext>
            </a:extLst>
          </p:cNvPr>
          <p:cNvPicPr>
            <a:picLocks noChangeAspect="1"/>
          </p:cNvPicPr>
          <p:nvPr/>
        </p:nvPicPr>
        <p:blipFill>
          <a:blip r:embed="rId5"/>
          <a:stretch>
            <a:fillRect/>
          </a:stretch>
        </p:blipFill>
        <p:spPr>
          <a:xfrm>
            <a:off x="2437352" y="1032878"/>
            <a:ext cx="7317296" cy="5322517"/>
          </a:xfrm>
          <a:prstGeom prst="rect">
            <a:avLst/>
          </a:prstGeom>
        </p:spPr>
      </p:pic>
    </p:spTree>
    <p:extLst>
      <p:ext uri="{BB962C8B-B14F-4D97-AF65-F5344CB8AC3E}">
        <p14:creationId xmlns:p14="http://schemas.microsoft.com/office/powerpoint/2010/main" val="266712209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TotalTime>
  <Words>3066</Words>
  <Application>Microsoft Office PowerPoint</Application>
  <PresentationFormat>Panorámica</PresentationFormat>
  <Paragraphs>227</Paragraphs>
  <Slides>18</Slides>
  <Notes>18</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Arial</vt:lpstr>
      <vt:lpstr>Calibri</vt:lpstr>
      <vt:lpstr>Calibri Light</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NELSON MANUEL PAREDES</dc:creator>
  <cp:lastModifiedBy>SIMON ACCORSI OPAZO</cp:lastModifiedBy>
  <cp:revision>1</cp:revision>
  <cp:lastPrinted>2022-08-08T22:50:25Z</cp:lastPrinted>
  <dcterms:created xsi:type="dcterms:W3CDTF">2022-03-31T19:33:17Z</dcterms:created>
  <dcterms:modified xsi:type="dcterms:W3CDTF">2022-10-24T19:13:16Z</dcterms:modified>
</cp:coreProperties>
</file>