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AD97D8-1C7F-4694-BB51-227B621F3865}" v="6" dt="2024-05-07T13:44:30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Plaza" userId="6d823b37fb43ba68" providerId="LiveId" clId="{B7AD97D8-1C7F-4694-BB51-227B621F3865}"/>
    <pc:docChg chg="custSel addSld delSld modSld">
      <pc:chgData name="Rafael Plaza" userId="6d823b37fb43ba68" providerId="LiveId" clId="{B7AD97D8-1C7F-4694-BB51-227B621F3865}" dt="2024-05-07T13:44:45.766" v="210" actId="20577"/>
      <pc:docMkLst>
        <pc:docMk/>
      </pc:docMkLst>
      <pc:sldChg chg="modSp mod">
        <pc:chgData name="Rafael Plaza" userId="6d823b37fb43ba68" providerId="LiveId" clId="{B7AD97D8-1C7F-4694-BB51-227B621F3865}" dt="2024-05-07T13:32:20.059" v="3" actId="20577"/>
        <pc:sldMkLst>
          <pc:docMk/>
          <pc:sldMk cId="3259350548" sldId="257"/>
        </pc:sldMkLst>
        <pc:spChg chg="mod">
          <ac:chgData name="Rafael Plaza" userId="6d823b37fb43ba68" providerId="LiveId" clId="{B7AD97D8-1C7F-4694-BB51-227B621F3865}" dt="2024-05-07T13:32:20.059" v="3" actId="20577"/>
          <ac:spMkLst>
            <pc:docMk/>
            <pc:sldMk cId="3259350548" sldId="257"/>
            <ac:spMk id="2" creationId="{2059CD1B-483A-7924-18E1-717D094D2E1A}"/>
          </ac:spMkLst>
        </pc:spChg>
      </pc:sldChg>
      <pc:sldChg chg="modSp new mod">
        <pc:chgData name="Rafael Plaza" userId="6d823b37fb43ba68" providerId="LiveId" clId="{B7AD97D8-1C7F-4694-BB51-227B621F3865}" dt="2024-05-07T13:39:53.098" v="118" actId="20577"/>
        <pc:sldMkLst>
          <pc:docMk/>
          <pc:sldMk cId="501572303" sldId="258"/>
        </pc:sldMkLst>
        <pc:spChg chg="mod">
          <ac:chgData name="Rafael Plaza" userId="6d823b37fb43ba68" providerId="LiveId" clId="{B7AD97D8-1C7F-4694-BB51-227B621F3865}" dt="2024-05-07T13:39:53.098" v="118" actId="20577"/>
          <ac:spMkLst>
            <pc:docMk/>
            <pc:sldMk cId="501572303" sldId="258"/>
            <ac:spMk id="2" creationId="{B95A6362-CF58-5988-C77E-D5DADBD60395}"/>
          </ac:spMkLst>
        </pc:spChg>
        <pc:spChg chg="mod">
          <ac:chgData name="Rafael Plaza" userId="6d823b37fb43ba68" providerId="LiveId" clId="{B7AD97D8-1C7F-4694-BB51-227B621F3865}" dt="2024-05-07T13:34:12.622" v="14" actId="20577"/>
          <ac:spMkLst>
            <pc:docMk/>
            <pc:sldMk cId="501572303" sldId="258"/>
            <ac:spMk id="3" creationId="{E35F9633-C109-BAA3-F327-36E56D75720B}"/>
          </ac:spMkLst>
        </pc:spChg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1156764324" sldId="259"/>
        </pc:sldMkLst>
      </pc:sldChg>
      <pc:sldChg chg="modSp new mod">
        <pc:chgData name="Rafael Plaza" userId="6d823b37fb43ba68" providerId="LiveId" clId="{B7AD97D8-1C7F-4694-BB51-227B621F3865}" dt="2024-05-07T13:41:19.980" v="125"/>
        <pc:sldMkLst>
          <pc:docMk/>
          <pc:sldMk cId="1187965350" sldId="259"/>
        </pc:sldMkLst>
        <pc:spChg chg="mod">
          <ac:chgData name="Rafael Plaza" userId="6d823b37fb43ba68" providerId="LiveId" clId="{B7AD97D8-1C7F-4694-BB51-227B621F3865}" dt="2024-05-07T13:39:17.305" v="27" actId="20577"/>
          <ac:spMkLst>
            <pc:docMk/>
            <pc:sldMk cId="1187965350" sldId="259"/>
            <ac:spMk id="2" creationId="{2BAB9743-222D-4421-DE18-530893556BF7}"/>
          </ac:spMkLst>
        </pc:spChg>
        <pc:spChg chg="mod">
          <ac:chgData name="Rafael Plaza" userId="6d823b37fb43ba68" providerId="LiveId" clId="{B7AD97D8-1C7F-4694-BB51-227B621F3865}" dt="2024-05-07T13:41:19.980" v="125"/>
          <ac:spMkLst>
            <pc:docMk/>
            <pc:sldMk cId="1187965350" sldId="259"/>
            <ac:spMk id="3" creationId="{22E45731-F823-296C-D6CA-986975352642}"/>
          </ac:spMkLst>
        </pc:spChg>
      </pc:sldChg>
      <pc:sldChg chg="modSp new mod">
        <pc:chgData name="Rafael Plaza" userId="6d823b37fb43ba68" providerId="LiveId" clId="{B7AD97D8-1C7F-4694-BB51-227B621F3865}" dt="2024-05-07T13:41:42.008" v="136" actId="20577"/>
        <pc:sldMkLst>
          <pc:docMk/>
          <pc:sldMk cId="468670582" sldId="260"/>
        </pc:sldMkLst>
        <pc:spChg chg="mod">
          <ac:chgData name="Rafael Plaza" userId="6d823b37fb43ba68" providerId="LiveId" clId="{B7AD97D8-1C7F-4694-BB51-227B621F3865}" dt="2024-05-07T13:41:31.955" v="129" actId="6549"/>
          <ac:spMkLst>
            <pc:docMk/>
            <pc:sldMk cId="468670582" sldId="260"/>
            <ac:spMk id="2" creationId="{C1C3FA3F-98AF-E4D4-774B-555BE859D1F5}"/>
          </ac:spMkLst>
        </pc:spChg>
        <pc:spChg chg="mod">
          <ac:chgData name="Rafael Plaza" userId="6d823b37fb43ba68" providerId="LiveId" clId="{B7AD97D8-1C7F-4694-BB51-227B621F3865}" dt="2024-05-07T13:41:42.008" v="136" actId="20577"/>
          <ac:spMkLst>
            <pc:docMk/>
            <pc:sldMk cId="468670582" sldId="260"/>
            <ac:spMk id="3" creationId="{F3E7F1D6-D640-58A9-3EFB-3719C48DA9BC}"/>
          </ac:spMkLst>
        </pc:spChg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4218340344" sldId="260"/>
        </pc:sldMkLst>
      </pc:sldChg>
      <pc:sldChg chg="modSp new mod">
        <pc:chgData name="Rafael Plaza" userId="6d823b37fb43ba68" providerId="LiveId" clId="{B7AD97D8-1C7F-4694-BB51-227B621F3865}" dt="2024-05-07T13:42:41.149" v="160" actId="20577"/>
        <pc:sldMkLst>
          <pc:docMk/>
          <pc:sldMk cId="166091651" sldId="261"/>
        </pc:sldMkLst>
        <pc:spChg chg="mod">
          <ac:chgData name="Rafael Plaza" userId="6d823b37fb43ba68" providerId="LiveId" clId="{B7AD97D8-1C7F-4694-BB51-227B621F3865}" dt="2024-05-07T13:42:21.922" v="145" actId="6549"/>
          <ac:spMkLst>
            <pc:docMk/>
            <pc:sldMk cId="166091651" sldId="261"/>
            <ac:spMk id="2" creationId="{8ED4DCE2-F81F-1677-CC61-251D45C114C7}"/>
          </ac:spMkLst>
        </pc:spChg>
        <pc:spChg chg="mod">
          <ac:chgData name="Rafael Plaza" userId="6d823b37fb43ba68" providerId="LiveId" clId="{B7AD97D8-1C7F-4694-BB51-227B621F3865}" dt="2024-05-07T13:42:41.149" v="160" actId="20577"/>
          <ac:spMkLst>
            <pc:docMk/>
            <pc:sldMk cId="166091651" sldId="261"/>
            <ac:spMk id="3" creationId="{7BD46A8A-ECFC-CB19-F4D5-931114D5F7E5}"/>
          </ac:spMkLst>
        </pc:spChg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1692305920" sldId="262"/>
        </pc:sldMkLst>
      </pc:sldChg>
      <pc:sldChg chg="modSp new mod">
        <pc:chgData name="Rafael Plaza" userId="6d823b37fb43ba68" providerId="LiveId" clId="{B7AD97D8-1C7F-4694-BB51-227B621F3865}" dt="2024-05-07T13:43:16.964" v="178" actId="20577"/>
        <pc:sldMkLst>
          <pc:docMk/>
          <pc:sldMk cId="1697949977" sldId="262"/>
        </pc:sldMkLst>
        <pc:spChg chg="mod">
          <ac:chgData name="Rafael Plaza" userId="6d823b37fb43ba68" providerId="LiveId" clId="{B7AD97D8-1C7F-4694-BB51-227B621F3865}" dt="2024-05-07T13:43:07.190" v="173" actId="20577"/>
          <ac:spMkLst>
            <pc:docMk/>
            <pc:sldMk cId="1697949977" sldId="262"/>
            <ac:spMk id="2" creationId="{96C245D1-9328-BE1D-8670-4BE6D60F4701}"/>
          </ac:spMkLst>
        </pc:spChg>
        <pc:spChg chg="mod">
          <ac:chgData name="Rafael Plaza" userId="6d823b37fb43ba68" providerId="LiveId" clId="{B7AD97D8-1C7F-4694-BB51-227B621F3865}" dt="2024-05-07T13:43:16.964" v="178" actId="20577"/>
          <ac:spMkLst>
            <pc:docMk/>
            <pc:sldMk cId="1697949977" sldId="262"/>
            <ac:spMk id="3" creationId="{47643DA6-A1B1-575F-2093-A6B41A903F56}"/>
          </ac:spMkLst>
        </pc:spChg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1476855936" sldId="263"/>
        </pc:sldMkLst>
      </pc:sldChg>
      <pc:sldChg chg="modSp new mod">
        <pc:chgData name="Rafael Plaza" userId="6d823b37fb43ba68" providerId="LiveId" clId="{B7AD97D8-1C7F-4694-BB51-227B621F3865}" dt="2024-05-07T13:44:45.766" v="210" actId="20577"/>
        <pc:sldMkLst>
          <pc:docMk/>
          <pc:sldMk cId="3583113659" sldId="263"/>
        </pc:sldMkLst>
        <pc:spChg chg="mod">
          <ac:chgData name="Rafael Plaza" userId="6d823b37fb43ba68" providerId="LiveId" clId="{B7AD97D8-1C7F-4694-BB51-227B621F3865}" dt="2024-05-07T13:44:33.163" v="201" actId="20577"/>
          <ac:spMkLst>
            <pc:docMk/>
            <pc:sldMk cId="3583113659" sldId="263"/>
            <ac:spMk id="2" creationId="{EEEC3D53-3CC6-ABF3-78DD-88DDC4E2A418}"/>
          </ac:spMkLst>
        </pc:spChg>
        <pc:spChg chg="mod">
          <ac:chgData name="Rafael Plaza" userId="6d823b37fb43ba68" providerId="LiveId" clId="{B7AD97D8-1C7F-4694-BB51-227B621F3865}" dt="2024-05-07T13:44:45.766" v="210" actId="20577"/>
          <ac:spMkLst>
            <pc:docMk/>
            <pc:sldMk cId="3583113659" sldId="263"/>
            <ac:spMk id="3" creationId="{10344475-2C3A-C7A9-4130-3454150D4F8D}"/>
          </ac:spMkLst>
        </pc:spChg>
      </pc:sldChg>
      <pc:sldChg chg="modSp new mod">
        <pc:chgData name="Rafael Plaza" userId="6d823b37fb43ba68" providerId="LiveId" clId="{B7AD97D8-1C7F-4694-BB51-227B621F3865}" dt="2024-05-07T13:44:22.075" v="197" actId="20577"/>
        <pc:sldMkLst>
          <pc:docMk/>
          <pc:sldMk cId="2313170752" sldId="264"/>
        </pc:sldMkLst>
        <pc:spChg chg="mod">
          <ac:chgData name="Rafael Plaza" userId="6d823b37fb43ba68" providerId="LiveId" clId="{B7AD97D8-1C7F-4694-BB51-227B621F3865}" dt="2024-05-07T13:44:19.138" v="196" actId="20577"/>
          <ac:spMkLst>
            <pc:docMk/>
            <pc:sldMk cId="2313170752" sldId="264"/>
            <ac:spMk id="2" creationId="{89FC5383-7726-1C7A-DB68-2556E094A9DC}"/>
          </ac:spMkLst>
        </pc:spChg>
        <pc:spChg chg="mod">
          <ac:chgData name="Rafael Plaza" userId="6d823b37fb43ba68" providerId="LiveId" clId="{B7AD97D8-1C7F-4694-BB51-227B621F3865}" dt="2024-05-07T13:44:22.075" v="197" actId="20577"/>
          <ac:spMkLst>
            <pc:docMk/>
            <pc:sldMk cId="2313170752" sldId="264"/>
            <ac:spMk id="3" creationId="{C057D251-0901-4C24-0152-3B5283DBE394}"/>
          </ac:spMkLst>
        </pc:spChg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3018728797" sldId="264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915476104" sldId="265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3232819670" sldId="266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3314160514" sldId="267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323610199" sldId="268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660828173" sldId="269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620353042" sldId="270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1716474344" sldId="272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3564538651" sldId="387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4275498626" sldId="388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3340718308" sldId="389"/>
        </pc:sldMkLst>
      </pc:sldChg>
      <pc:sldChg chg="del">
        <pc:chgData name="Rafael Plaza" userId="6d823b37fb43ba68" providerId="LiveId" clId="{B7AD97D8-1C7F-4694-BB51-227B621F3865}" dt="2024-05-07T13:32:13.050" v="0" actId="47"/>
        <pc:sldMkLst>
          <pc:docMk/>
          <pc:sldMk cId="1887504729" sldId="3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76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12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35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16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04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40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2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1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406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220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9CD1B-483A-7924-18E1-717D094D2E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Mercados regulados</a:t>
            </a:r>
            <a:br>
              <a:rPr lang="es-MX" dirty="0"/>
            </a:br>
            <a:r>
              <a:rPr lang="es-MX" dirty="0"/>
              <a:t>clase 22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97FEB3-1FDC-FCB9-01EF-5C43224407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Semestre I – 2024</a:t>
            </a:r>
          </a:p>
          <a:p>
            <a:endParaRPr lang="es-MX" dirty="0"/>
          </a:p>
          <a:p>
            <a:r>
              <a:rPr lang="es-MX" dirty="0"/>
              <a:t>Rafael M. Plaza</a:t>
            </a:r>
          </a:p>
        </p:txBody>
      </p:sp>
    </p:spTree>
    <p:extLst>
      <p:ext uri="{BB962C8B-B14F-4D97-AF65-F5344CB8AC3E}">
        <p14:creationId xmlns:p14="http://schemas.microsoft.com/office/powerpoint/2010/main" val="325935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5A6362-CF58-5988-C77E-D5DADBD60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Regulación, Gobernanza Eficaz y diseño de políticas públicas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5F9633-C109-BAA3-F327-36E56D757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 regulación es un aspecto fundamental en la estructuración de las sociedades modernas.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A través de ella, se establecen normas y procedimientos que guían el comportamiento de individuos y organizaciones en diversas esferas de la vida pública y privada.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Sin embargo, la efectividad de la regulación no solo depende de la claridad y la rigurosidad de las normativas, sino también del diseño institucional que las respalda.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157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B9743-222D-4421-DE18-530893556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MX" dirty="0"/>
            </a:br>
            <a:r>
              <a:rPr lang="es-MX" dirty="0"/>
              <a:t>El Diseño Institucional en la Regulación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E45731-F823-296C-D6CA-986975352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El diseño institucional se refiere a la creación y configuración de las instituciones que se encargan de formular, implementar y hacer cumplir las regulaciones.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Estas instituciones pueden ser agencias gubernamentales, comisiones independientes, o incluso organizaciones no gubernamentales, dependiendo del contexto y la naturaleza de la regulación en cuestión.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El diseño institucional juega un papel crucial en la eficacia y la legitimidad de la regulación, ya que determina la capacidad de las autoridades para abordar los problemas de manera eficiente, equitativa y transparente.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Dentro del ámbito del diseño institucional, existen diversas herramientas y enfoques que pueden emplearse para mejorar la calidad y la efectividad de la regulación. Entre las más importantes se encuentran: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8796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3FA3F-98AF-E4D4-774B-555BE859D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Asignación de Competencias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E7F1D6-D640-58A9-3EFB-3719C48DA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Consiste en definir claramente las responsabilidades y competencias de las diferentes instituciones involucradas en el proceso regulatorio.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Esto incluye la delimitación de las funciones de formulación de políticas, supervisión, aplicación de sanciones y resolución de conflictos.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Una asignación adecuada de competencias evita duplicaciones, solapa de responsabilidades y conflictos de intereses, promoviendo así la eficiencia y la coherencia del sistema regulatorio.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867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4DCE2-F81F-1677-CC61-251D45C11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Independencia y Autonomía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D46A8A-ECFC-CB19-F4D5-931114D5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 independencia institucional es esencial para garantizar la imparcialidad y la objetividad en la toma de decisiones regulatorias.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Las instituciones encargadas de la regulación deben estar protegidas de influencias políticas y económicas indebidas, para así poder actuar en beneficio del interés público.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Esto puede lograrse mediante la designación de autoridades independientes, con mandatos fijos y recursos financieros adecuados para llevar a cabo sus funciones de manera efectiva.</a:t>
            </a:r>
          </a:p>
        </p:txBody>
      </p:sp>
    </p:spTree>
    <p:extLst>
      <p:ext uri="{BB962C8B-B14F-4D97-AF65-F5344CB8AC3E}">
        <p14:creationId xmlns:p14="http://schemas.microsoft.com/office/powerpoint/2010/main" val="16609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245D1-9328-BE1D-8670-4BE6D60F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Participación y Transparencia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643DA6-A1B1-575F-2093-A6B41A903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 participación ciudadana y la transparencia en el proceso regulatorio son fundamentales para garantizar la legitimidad y la aceptación de las normativas por parte de la sociedad.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Las instituciones regulatorias deben fomentar la consulta pública, la divulgación de información relevante y la rendición de cuentas ante la ciudadanía.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Esto contribuye a mejorar la calidad de las decisiones regulatorias, al incorporar diferentes perspectivas y conocimientos expertos en el proceso de toma de decisiones.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7949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EC3D53-3CC6-ABF3-78DD-88DDC4E2A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Flexibilidad y Adaptabilidad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344475-2C3A-C7A9-4130-3454150D4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En un entorno caracterizado por la rápida evolución tecnológica y social, la capacidad de adaptación de las instituciones regulatorias es fundamental para mantener la relevancia y la eficacia de las normativas.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Las instituciones deben ser capaces de identificar y responder de manera oportuna a nuevos desafíos y riesgos emergentes, ajustando sus políticas y procedimientos según sea necesario.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/>
              <a:t>Esto </a:t>
            </a:r>
            <a:r>
              <a:rPr lang="es-MX" dirty="0"/>
              <a:t>requiere un marco normativo flexible, que permita la experimentación y la innovación en la búsqueda de soluciones efectivas y eficientes.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3113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FC5383-7726-1C7A-DB68-2556E094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resumen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57D251-0901-4C24-0152-3B5283DBE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En resumen, el diseño institucional desempeña un papel crucial en la configuración de un sistema regulatorio efectivo y legítimo.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Mediante el uso adecuado de herramientas como la asignación de competencias, la independencia institucional, la participación ciudadana y la flexibilidad, es posible mejorar la calidad y la eficacia de la regulación, promoviendo así el bienestar y el desarrollo sostenible de las sociedades modernas.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3170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607</Words>
  <Application>Microsoft Office PowerPoint</Application>
  <PresentationFormat>Panorámica</PresentationFormat>
  <Paragraphs>35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Tw Cen MT</vt:lpstr>
      <vt:lpstr>Tw Cen MT Condensed</vt:lpstr>
      <vt:lpstr>Wingdings</vt:lpstr>
      <vt:lpstr>Wingdings 3</vt:lpstr>
      <vt:lpstr>Integral</vt:lpstr>
      <vt:lpstr>Mercados regulados clase 22</vt:lpstr>
      <vt:lpstr>Regulación, Gobernanza Eficaz y diseño de políticas públicas</vt:lpstr>
      <vt:lpstr> El Diseño Institucional en la Regulación</vt:lpstr>
      <vt:lpstr>Asignación de Competencias </vt:lpstr>
      <vt:lpstr>Independencia y Autonomía </vt:lpstr>
      <vt:lpstr>Participación y Transparencia</vt:lpstr>
      <vt:lpstr>Flexibilidad y Adaptabilidad </vt:lpstr>
      <vt:lpstr>resumen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Mercados regulados clase 4 y 5</dc:title>
  <dc:creator>Rafael Plaza</dc:creator>
  <cp:lastModifiedBy>Rafael Plaza</cp:lastModifiedBy>
  <cp:revision>2</cp:revision>
  <dcterms:created xsi:type="dcterms:W3CDTF">2024-03-25T22:11:35Z</dcterms:created>
  <dcterms:modified xsi:type="dcterms:W3CDTF">2024-05-07T13:44:48Z</dcterms:modified>
</cp:coreProperties>
</file>