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726588-8AEB-4EB3-BE9B-A9A3D7861156}" v="11" dt="2024-04-10T16:59:23.7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0" autoAdjust="0"/>
    <p:restoredTop sz="94660"/>
  </p:normalViewPr>
  <p:slideViewPr>
    <p:cSldViewPr snapToGrid="0">
      <p:cViewPr varScale="1">
        <p:scale>
          <a:sx n="76" d="100"/>
          <a:sy n="76" d="100"/>
        </p:scale>
        <p:origin x="219"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fael Plaza" userId="6d823b37fb43ba68" providerId="LiveId" clId="{48726588-8AEB-4EB3-BE9B-A9A3D7861156}"/>
    <pc:docChg chg="undo custSel addSld delSld modSld">
      <pc:chgData name="Rafael Plaza" userId="6d823b37fb43ba68" providerId="LiveId" clId="{48726588-8AEB-4EB3-BE9B-A9A3D7861156}" dt="2024-04-10T17:07:43.083" v="543" actId="20577"/>
      <pc:docMkLst>
        <pc:docMk/>
      </pc:docMkLst>
      <pc:sldChg chg="modSp mod">
        <pc:chgData name="Rafael Plaza" userId="6d823b37fb43ba68" providerId="LiveId" clId="{48726588-8AEB-4EB3-BE9B-A9A3D7861156}" dt="2024-04-10T16:43:07.577" v="1" actId="20577"/>
        <pc:sldMkLst>
          <pc:docMk/>
          <pc:sldMk cId="4283732194" sldId="256"/>
        </pc:sldMkLst>
        <pc:spChg chg="mod">
          <ac:chgData name="Rafael Plaza" userId="6d823b37fb43ba68" providerId="LiveId" clId="{48726588-8AEB-4EB3-BE9B-A9A3D7861156}" dt="2024-04-10T16:43:07.577" v="1" actId="20577"/>
          <ac:spMkLst>
            <pc:docMk/>
            <pc:sldMk cId="4283732194" sldId="256"/>
            <ac:spMk id="2" creationId="{41DAAC00-4E90-AB08-1794-BB720AD33252}"/>
          </ac:spMkLst>
        </pc:spChg>
      </pc:sldChg>
      <pc:sldChg chg="modSp mod">
        <pc:chgData name="Rafael Plaza" userId="6d823b37fb43ba68" providerId="LiveId" clId="{48726588-8AEB-4EB3-BE9B-A9A3D7861156}" dt="2024-04-10T16:55:53.413" v="263" actId="20577"/>
        <pc:sldMkLst>
          <pc:docMk/>
          <pc:sldMk cId="3089990074" sldId="257"/>
        </pc:sldMkLst>
        <pc:spChg chg="mod">
          <ac:chgData name="Rafael Plaza" userId="6d823b37fb43ba68" providerId="LiveId" clId="{48726588-8AEB-4EB3-BE9B-A9A3D7861156}" dt="2024-04-10T16:55:53.413" v="263" actId="20577"/>
          <ac:spMkLst>
            <pc:docMk/>
            <pc:sldMk cId="3089990074" sldId="257"/>
            <ac:spMk id="2" creationId="{D2BFDFAE-3697-49AD-4EA3-01135FDD7B49}"/>
          </ac:spMkLst>
        </pc:spChg>
      </pc:sldChg>
      <pc:sldChg chg="del">
        <pc:chgData name="Rafael Plaza" userId="6d823b37fb43ba68" providerId="LiveId" clId="{48726588-8AEB-4EB3-BE9B-A9A3D7861156}" dt="2024-04-10T16:43:33.485" v="30" actId="47"/>
        <pc:sldMkLst>
          <pc:docMk/>
          <pc:sldMk cId="259000021" sldId="258"/>
        </pc:sldMkLst>
      </pc:sldChg>
      <pc:sldChg chg="modSp new mod">
        <pc:chgData name="Rafael Plaza" userId="6d823b37fb43ba68" providerId="LiveId" clId="{48726588-8AEB-4EB3-BE9B-A9A3D7861156}" dt="2024-04-10T16:44:49.714" v="64" actId="20577"/>
        <pc:sldMkLst>
          <pc:docMk/>
          <pc:sldMk cId="3499994979" sldId="258"/>
        </pc:sldMkLst>
        <pc:spChg chg="mod">
          <ac:chgData name="Rafael Plaza" userId="6d823b37fb43ba68" providerId="LiveId" clId="{48726588-8AEB-4EB3-BE9B-A9A3D7861156}" dt="2024-04-10T16:44:26.335" v="37" actId="20577"/>
          <ac:spMkLst>
            <pc:docMk/>
            <pc:sldMk cId="3499994979" sldId="258"/>
            <ac:spMk id="2" creationId="{E4656E42-F6D4-C4A6-62F8-0099B266FF63}"/>
          </ac:spMkLst>
        </pc:spChg>
        <pc:spChg chg="mod">
          <ac:chgData name="Rafael Plaza" userId="6d823b37fb43ba68" providerId="LiveId" clId="{48726588-8AEB-4EB3-BE9B-A9A3D7861156}" dt="2024-04-10T16:44:49.714" v="64" actId="20577"/>
          <ac:spMkLst>
            <pc:docMk/>
            <pc:sldMk cId="3499994979" sldId="258"/>
            <ac:spMk id="3" creationId="{B9BCFE9D-62FB-14AA-99C4-279CAF4FC563}"/>
          </ac:spMkLst>
        </pc:spChg>
      </pc:sldChg>
      <pc:sldChg chg="modSp new mod">
        <pc:chgData name="Rafael Plaza" userId="6d823b37fb43ba68" providerId="LiveId" clId="{48726588-8AEB-4EB3-BE9B-A9A3D7861156}" dt="2024-04-10T16:47:17.549" v="102" actId="27636"/>
        <pc:sldMkLst>
          <pc:docMk/>
          <pc:sldMk cId="2541727185" sldId="259"/>
        </pc:sldMkLst>
        <pc:spChg chg="mod">
          <ac:chgData name="Rafael Plaza" userId="6d823b37fb43ba68" providerId="LiveId" clId="{48726588-8AEB-4EB3-BE9B-A9A3D7861156}" dt="2024-04-10T16:45:36.528" v="76" actId="27636"/>
          <ac:spMkLst>
            <pc:docMk/>
            <pc:sldMk cId="2541727185" sldId="259"/>
            <ac:spMk id="2" creationId="{69B4BC2C-EB61-A0A6-6904-36BEA70A6329}"/>
          </ac:spMkLst>
        </pc:spChg>
        <pc:spChg chg="mod">
          <ac:chgData name="Rafael Plaza" userId="6d823b37fb43ba68" providerId="LiveId" clId="{48726588-8AEB-4EB3-BE9B-A9A3D7861156}" dt="2024-04-10T16:47:17.549" v="102" actId="27636"/>
          <ac:spMkLst>
            <pc:docMk/>
            <pc:sldMk cId="2541727185" sldId="259"/>
            <ac:spMk id="3" creationId="{66F7383F-B701-5B70-6F46-1AF3F5377C27}"/>
          </ac:spMkLst>
        </pc:spChg>
      </pc:sldChg>
      <pc:sldChg chg="del">
        <pc:chgData name="Rafael Plaza" userId="6d823b37fb43ba68" providerId="LiveId" clId="{48726588-8AEB-4EB3-BE9B-A9A3D7861156}" dt="2024-04-10T16:43:33.485" v="30" actId="47"/>
        <pc:sldMkLst>
          <pc:docMk/>
          <pc:sldMk cId="3022858127" sldId="259"/>
        </pc:sldMkLst>
      </pc:sldChg>
      <pc:sldChg chg="del">
        <pc:chgData name="Rafael Plaza" userId="6d823b37fb43ba68" providerId="LiveId" clId="{48726588-8AEB-4EB3-BE9B-A9A3D7861156}" dt="2024-04-10T16:43:33.485" v="30" actId="47"/>
        <pc:sldMkLst>
          <pc:docMk/>
          <pc:sldMk cId="282738734" sldId="260"/>
        </pc:sldMkLst>
      </pc:sldChg>
      <pc:sldChg chg="modSp new mod">
        <pc:chgData name="Rafael Plaza" userId="6d823b37fb43ba68" providerId="LiveId" clId="{48726588-8AEB-4EB3-BE9B-A9A3D7861156}" dt="2024-04-10T16:48:34.678" v="128" actId="15"/>
        <pc:sldMkLst>
          <pc:docMk/>
          <pc:sldMk cId="2560964315" sldId="260"/>
        </pc:sldMkLst>
        <pc:spChg chg="mod">
          <ac:chgData name="Rafael Plaza" userId="6d823b37fb43ba68" providerId="LiveId" clId="{48726588-8AEB-4EB3-BE9B-A9A3D7861156}" dt="2024-04-10T16:48:06.807" v="118" actId="20577"/>
          <ac:spMkLst>
            <pc:docMk/>
            <pc:sldMk cId="2560964315" sldId="260"/>
            <ac:spMk id="2" creationId="{E887A709-1247-4A18-5F5E-16B4C4CD9916}"/>
          </ac:spMkLst>
        </pc:spChg>
        <pc:spChg chg="mod">
          <ac:chgData name="Rafael Plaza" userId="6d823b37fb43ba68" providerId="LiveId" clId="{48726588-8AEB-4EB3-BE9B-A9A3D7861156}" dt="2024-04-10T16:48:34.678" v="128" actId="15"/>
          <ac:spMkLst>
            <pc:docMk/>
            <pc:sldMk cId="2560964315" sldId="260"/>
            <ac:spMk id="3" creationId="{F5BED6C1-75D4-BEEA-84FE-84C88F008051}"/>
          </ac:spMkLst>
        </pc:spChg>
      </pc:sldChg>
      <pc:sldChg chg="del">
        <pc:chgData name="Rafael Plaza" userId="6d823b37fb43ba68" providerId="LiveId" clId="{48726588-8AEB-4EB3-BE9B-A9A3D7861156}" dt="2024-04-10T16:43:33.485" v="30" actId="47"/>
        <pc:sldMkLst>
          <pc:docMk/>
          <pc:sldMk cId="339797020" sldId="261"/>
        </pc:sldMkLst>
      </pc:sldChg>
      <pc:sldChg chg="addSp delSp modSp new mod modClrScheme chgLayout">
        <pc:chgData name="Rafael Plaza" userId="6d823b37fb43ba68" providerId="LiveId" clId="{48726588-8AEB-4EB3-BE9B-A9A3D7861156}" dt="2024-04-10T16:51:23.406" v="167" actId="122"/>
        <pc:sldMkLst>
          <pc:docMk/>
          <pc:sldMk cId="3692640646" sldId="261"/>
        </pc:sldMkLst>
        <pc:spChg chg="del mod ord">
          <ac:chgData name="Rafael Plaza" userId="6d823b37fb43ba68" providerId="LiveId" clId="{48726588-8AEB-4EB3-BE9B-A9A3D7861156}" dt="2024-04-10T16:49:21.400" v="132" actId="700"/>
          <ac:spMkLst>
            <pc:docMk/>
            <pc:sldMk cId="3692640646" sldId="261"/>
            <ac:spMk id="2" creationId="{BD1480C1-40F6-77DB-99A2-2B8DBEC449A3}"/>
          </ac:spMkLst>
        </pc:spChg>
        <pc:spChg chg="del mod ord">
          <ac:chgData name="Rafael Plaza" userId="6d823b37fb43ba68" providerId="LiveId" clId="{48726588-8AEB-4EB3-BE9B-A9A3D7861156}" dt="2024-04-10T16:49:21.400" v="132" actId="700"/>
          <ac:spMkLst>
            <pc:docMk/>
            <pc:sldMk cId="3692640646" sldId="261"/>
            <ac:spMk id="3" creationId="{1135705D-B781-3353-4676-0F9D4262F222}"/>
          </ac:spMkLst>
        </pc:spChg>
        <pc:spChg chg="add mod ord">
          <ac:chgData name="Rafael Plaza" userId="6d823b37fb43ba68" providerId="LiveId" clId="{48726588-8AEB-4EB3-BE9B-A9A3D7861156}" dt="2024-04-10T16:49:38.490" v="145" actId="20577"/>
          <ac:spMkLst>
            <pc:docMk/>
            <pc:sldMk cId="3692640646" sldId="261"/>
            <ac:spMk id="4" creationId="{7810AB61-06DC-8C27-EC34-4F4769E81164}"/>
          </ac:spMkLst>
        </pc:spChg>
        <pc:spChg chg="add mod ord">
          <ac:chgData name="Rafael Plaza" userId="6d823b37fb43ba68" providerId="LiveId" clId="{48726588-8AEB-4EB3-BE9B-A9A3D7861156}" dt="2024-04-10T16:51:20.239" v="166" actId="122"/>
          <ac:spMkLst>
            <pc:docMk/>
            <pc:sldMk cId="3692640646" sldId="261"/>
            <ac:spMk id="5" creationId="{0B2D4C58-91FB-EC41-B8C0-2B7E595ED81B}"/>
          </ac:spMkLst>
        </pc:spChg>
        <pc:spChg chg="add mod ord">
          <ac:chgData name="Rafael Plaza" userId="6d823b37fb43ba68" providerId="LiveId" clId="{48726588-8AEB-4EB3-BE9B-A9A3D7861156}" dt="2024-04-10T16:50:57.486" v="164" actId="27636"/>
          <ac:spMkLst>
            <pc:docMk/>
            <pc:sldMk cId="3692640646" sldId="261"/>
            <ac:spMk id="6" creationId="{5F5EA56A-AD06-EB12-A8C7-12D0472D01AD}"/>
          </ac:spMkLst>
        </pc:spChg>
        <pc:spChg chg="add mod ord">
          <ac:chgData name="Rafael Plaza" userId="6d823b37fb43ba68" providerId="LiveId" clId="{48726588-8AEB-4EB3-BE9B-A9A3D7861156}" dt="2024-04-10T16:51:23.406" v="167" actId="122"/>
          <ac:spMkLst>
            <pc:docMk/>
            <pc:sldMk cId="3692640646" sldId="261"/>
            <ac:spMk id="7" creationId="{98285F0E-C8BD-1710-1C32-D285DBB59CD7}"/>
          </ac:spMkLst>
        </pc:spChg>
        <pc:spChg chg="add mod ord">
          <ac:chgData name="Rafael Plaza" userId="6d823b37fb43ba68" providerId="LiveId" clId="{48726588-8AEB-4EB3-BE9B-A9A3D7861156}" dt="2024-04-10T16:50:57.489" v="165" actId="27636"/>
          <ac:spMkLst>
            <pc:docMk/>
            <pc:sldMk cId="3692640646" sldId="261"/>
            <ac:spMk id="8" creationId="{3A66E168-5B92-5891-893E-C35A1F3B16BA}"/>
          </ac:spMkLst>
        </pc:spChg>
      </pc:sldChg>
      <pc:sldChg chg="modSp new mod">
        <pc:chgData name="Rafael Plaza" userId="6d823b37fb43ba68" providerId="LiveId" clId="{48726588-8AEB-4EB3-BE9B-A9A3D7861156}" dt="2024-04-10T16:52:39.474" v="189" actId="27636"/>
        <pc:sldMkLst>
          <pc:docMk/>
          <pc:sldMk cId="3165741682" sldId="262"/>
        </pc:sldMkLst>
        <pc:spChg chg="mod">
          <ac:chgData name="Rafael Plaza" userId="6d823b37fb43ba68" providerId="LiveId" clId="{48726588-8AEB-4EB3-BE9B-A9A3D7861156}" dt="2024-04-10T16:52:12.367" v="181" actId="20577"/>
          <ac:spMkLst>
            <pc:docMk/>
            <pc:sldMk cId="3165741682" sldId="262"/>
            <ac:spMk id="2" creationId="{8DE3B531-C25D-E6E4-22BC-2F87F8727D26}"/>
          </ac:spMkLst>
        </pc:spChg>
        <pc:spChg chg="mod">
          <ac:chgData name="Rafael Plaza" userId="6d823b37fb43ba68" providerId="LiveId" clId="{48726588-8AEB-4EB3-BE9B-A9A3D7861156}" dt="2024-04-10T16:52:39.474" v="189" actId="27636"/>
          <ac:spMkLst>
            <pc:docMk/>
            <pc:sldMk cId="3165741682" sldId="262"/>
            <ac:spMk id="3" creationId="{B3A5CF94-6163-6441-38DA-4CE4867A13BA}"/>
          </ac:spMkLst>
        </pc:spChg>
      </pc:sldChg>
      <pc:sldChg chg="del">
        <pc:chgData name="Rafael Plaza" userId="6d823b37fb43ba68" providerId="LiveId" clId="{48726588-8AEB-4EB3-BE9B-A9A3D7861156}" dt="2024-04-10T16:43:33.485" v="30" actId="47"/>
        <pc:sldMkLst>
          <pc:docMk/>
          <pc:sldMk cId="3729121970" sldId="262"/>
        </pc:sldMkLst>
      </pc:sldChg>
      <pc:sldChg chg="addSp delSp modSp new mod">
        <pc:chgData name="Rafael Plaza" userId="6d823b37fb43ba68" providerId="LiveId" clId="{48726588-8AEB-4EB3-BE9B-A9A3D7861156}" dt="2024-04-10T16:54:38.707" v="256" actId="14100"/>
        <pc:sldMkLst>
          <pc:docMk/>
          <pc:sldMk cId="1696107550" sldId="263"/>
        </pc:sldMkLst>
        <pc:spChg chg="mod">
          <ac:chgData name="Rafael Plaza" userId="6d823b37fb43ba68" providerId="LiveId" clId="{48726588-8AEB-4EB3-BE9B-A9A3D7861156}" dt="2024-04-10T16:54:30.842" v="255" actId="14100"/>
          <ac:spMkLst>
            <pc:docMk/>
            <pc:sldMk cId="1696107550" sldId="263"/>
            <ac:spMk id="2" creationId="{7105B753-1D18-3DFA-5877-909841701123}"/>
          </ac:spMkLst>
        </pc:spChg>
        <pc:spChg chg="del">
          <ac:chgData name="Rafael Plaza" userId="6d823b37fb43ba68" providerId="LiveId" clId="{48726588-8AEB-4EB3-BE9B-A9A3D7861156}" dt="2024-04-10T16:53:51.004" v="250" actId="931"/>
          <ac:spMkLst>
            <pc:docMk/>
            <pc:sldMk cId="1696107550" sldId="263"/>
            <ac:spMk id="3" creationId="{80BB8DDF-DA37-FBC6-9124-5F073834F3FF}"/>
          </ac:spMkLst>
        </pc:spChg>
        <pc:picChg chg="add mod">
          <ac:chgData name="Rafael Plaza" userId="6d823b37fb43ba68" providerId="LiveId" clId="{48726588-8AEB-4EB3-BE9B-A9A3D7861156}" dt="2024-04-10T16:54:38.707" v="256" actId="14100"/>
          <ac:picMkLst>
            <pc:docMk/>
            <pc:sldMk cId="1696107550" sldId="263"/>
            <ac:picMk id="5" creationId="{85FF74A5-6F58-110E-DAF8-11D9629EBC45}"/>
          </ac:picMkLst>
        </pc:picChg>
      </pc:sldChg>
      <pc:sldChg chg="del">
        <pc:chgData name="Rafael Plaza" userId="6d823b37fb43ba68" providerId="LiveId" clId="{48726588-8AEB-4EB3-BE9B-A9A3D7861156}" dt="2024-04-10T16:43:33.485" v="30" actId="47"/>
        <pc:sldMkLst>
          <pc:docMk/>
          <pc:sldMk cId="3021681921" sldId="263"/>
        </pc:sldMkLst>
      </pc:sldChg>
      <pc:sldChg chg="del">
        <pc:chgData name="Rafael Plaza" userId="6d823b37fb43ba68" providerId="LiveId" clId="{48726588-8AEB-4EB3-BE9B-A9A3D7861156}" dt="2024-04-10T16:43:33.485" v="30" actId="47"/>
        <pc:sldMkLst>
          <pc:docMk/>
          <pc:sldMk cId="918746260" sldId="264"/>
        </pc:sldMkLst>
      </pc:sldChg>
      <pc:sldChg chg="addSp delSp modSp new mod">
        <pc:chgData name="Rafael Plaza" userId="6d823b37fb43ba68" providerId="LiveId" clId="{48726588-8AEB-4EB3-BE9B-A9A3D7861156}" dt="2024-04-10T16:54:58.957" v="259" actId="14100"/>
        <pc:sldMkLst>
          <pc:docMk/>
          <pc:sldMk cId="2330020597" sldId="264"/>
        </pc:sldMkLst>
        <pc:spChg chg="mod">
          <ac:chgData name="Rafael Plaza" userId="6d823b37fb43ba68" providerId="LiveId" clId="{48726588-8AEB-4EB3-BE9B-A9A3D7861156}" dt="2024-04-10T16:54:58.957" v="259" actId="14100"/>
          <ac:spMkLst>
            <pc:docMk/>
            <pc:sldMk cId="2330020597" sldId="264"/>
            <ac:spMk id="2" creationId="{ED5EBDDC-3A50-ED4B-EDBA-8B9E689BB32C}"/>
          </ac:spMkLst>
        </pc:spChg>
        <pc:spChg chg="del">
          <ac:chgData name="Rafael Plaza" userId="6d823b37fb43ba68" providerId="LiveId" clId="{48726588-8AEB-4EB3-BE9B-A9A3D7861156}" dt="2024-04-10T16:54:01.053" v="251" actId="931"/>
          <ac:spMkLst>
            <pc:docMk/>
            <pc:sldMk cId="2330020597" sldId="264"/>
            <ac:spMk id="3" creationId="{3A611A55-6DB1-8A62-7AD4-D9ABAD6307B3}"/>
          </ac:spMkLst>
        </pc:spChg>
        <pc:picChg chg="add mod">
          <ac:chgData name="Rafael Plaza" userId="6d823b37fb43ba68" providerId="LiveId" clId="{48726588-8AEB-4EB3-BE9B-A9A3D7861156}" dt="2024-04-10T16:54:53.232" v="258" actId="14100"/>
          <ac:picMkLst>
            <pc:docMk/>
            <pc:sldMk cId="2330020597" sldId="264"/>
            <ac:picMk id="5" creationId="{FE99B20F-C444-A885-0E9C-91C6D036BD2B}"/>
          </ac:picMkLst>
        </pc:picChg>
      </pc:sldChg>
      <pc:sldChg chg="del">
        <pc:chgData name="Rafael Plaza" userId="6d823b37fb43ba68" providerId="LiveId" clId="{48726588-8AEB-4EB3-BE9B-A9A3D7861156}" dt="2024-04-10T16:43:33.485" v="30" actId="47"/>
        <pc:sldMkLst>
          <pc:docMk/>
          <pc:sldMk cId="219561950" sldId="265"/>
        </pc:sldMkLst>
      </pc:sldChg>
      <pc:sldChg chg="addSp delSp modSp new mod">
        <pc:chgData name="Rafael Plaza" userId="6d823b37fb43ba68" providerId="LiveId" clId="{48726588-8AEB-4EB3-BE9B-A9A3D7861156}" dt="2024-04-10T16:55:21.860" v="262" actId="1076"/>
        <pc:sldMkLst>
          <pc:docMk/>
          <pc:sldMk cId="2925393684" sldId="265"/>
        </pc:sldMkLst>
        <pc:spChg chg="mod">
          <ac:chgData name="Rafael Plaza" userId="6d823b37fb43ba68" providerId="LiveId" clId="{48726588-8AEB-4EB3-BE9B-A9A3D7861156}" dt="2024-04-10T16:53:22.489" v="249" actId="20577"/>
          <ac:spMkLst>
            <pc:docMk/>
            <pc:sldMk cId="2925393684" sldId="265"/>
            <ac:spMk id="2" creationId="{FB296DB9-5714-4556-A9F4-8C9108288C77}"/>
          </ac:spMkLst>
        </pc:spChg>
        <pc:spChg chg="del">
          <ac:chgData name="Rafael Plaza" userId="6d823b37fb43ba68" providerId="LiveId" clId="{48726588-8AEB-4EB3-BE9B-A9A3D7861156}" dt="2024-04-10T16:54:11.357" v="252" actId="931"/>
          <ac:spMkLst>
            <pc:docMk/>
            <pc:sldMk cId="2925393684" sldId="265"/>
            <ac:spMk id="3" creationId="{CF114453-064A-6680-E867-C82AC6BCB050}"/>
          </ac:spMkLst>
        </pc:spChg>
        <pc:picChg chg="add mod">
          <ac:chgData name="Rafael Plaza" userId="6d823b37fb43ba68" providerId="LiveId" clId="{48726588-8AEB-4EB3-BE9B-A9A3D7861156}" dt="2024-04-10T16:55:21.860" v="262" actId="1076"/>
          <ac:picMkLst>
            <pc:docMk/>
            <pc:sldMk cId="2925393684" sldId="265"/>
            <ac:picMk id="5" creationId="{3B14F596-D592-F24B-615D-B83C8639B0C9}"/>
          </ac:picMkLst>
        </pc:picChg>
      </pc:sldChg>
      <pc:sldChg chg="del">
        <pc:chgData name="Rafael Plaza" userId="6d823b37fb43ba68" providerId="LiveId" clId="{48726588-8AEB-4EB3-BE9B-A9A3D7861156}" dt="2024-04-10T16:43:33.485" v="30" actId="47"/>
        <pc:sldMkLst>
          <pc:docMk/>
          <pc:sldMk cId="3005557539" sldId="266"/>
        </pc:sldMkLst>
      </pc:sldChg>
      <pc:sldChg chg="modSp new mod">
        <pc:chgData name="Rafael Plaza" userId="6d823b37fb43ba68" providerId="LiveId" clId="{48726588-8AEB-4EB3-BE9B-A9A3D7861156}" dt="2024-04-10T17:00:18.616" v="308" actId="20577"/>
        <pc:sldMkLst>
          <pc:docMk/>
          <pc:sldMk cId="3086455367" sldId="266"/>
        </pc:sldMkLst>
        <pc:spChg chg="mod">
          <ac:chgData name="Rafael Plaza" userId="6d823b37fb43ba68" providerId="LiveId" clId="{48726588-8AEB-4EB3-BE9B-A9A3D7861156}" dt="2024-04-10T16:59:33.689" v="285" actId="6549"/>
          <ac:spMkLst>
            <pc:docMk/>
            <pc:sldMk cId="3086455367" sldId="266"/>
            <ac:spMk id="2" creationId="{6C8BCBA6-EA49-5D1B-7219-D090AFCF6217}"/>
          </ac:spMkLst>
        </pc:spChg>
        <pc:spChg chg="mod">
          <ac:chgData name="Rafael Plaza" userId="6d823b37fb43ba68" providerId="LiveId" clId="{48726588-8AEB-4EB3-BE9B-A9A3D7861156}" dt="2024-04-10T17:00:18.616" v="308" actId="20577"/>
          <ac:spMkLst>
            <pc:docMk/>
            <pc:sldMk cId="3086455367" sldId="266"/>
            <ac:spMk id="3" creationId="{8F740F56-11C6-1E2E-0230-7A35F5806541}"/>
          </ac:spMkLst>
        </pc:spChg>
      </pc:sldChg>
      <pc:sldChg chg="modSp new mod">
        <pc:chgData name="Rafael Plaza" userId="6d823b37fb43ba68" providerId="LiveId" clId="{48726588-8AEB-4EB3-BE9B-A9A3D7861156}" dt="2024-04-10T17:07:43.083" v="543" actId="20577"/>
        <pc:sldMkLst>
          <pc:docMk/>
          <pc:sldMk cId="1576884873" sldId="267"/>
        </pc:sldMkLst>
        <pc:spChg chg="mod">
          <ac:chgData name="Rafael Plaza" userId="6d823b37fb43ba68" providerId="LiveId" clId="{48726588-8AEB-4EB3-BE9B-A9A3D7861156}" dt="2024-04-10T17:04:06.282" v="435" actId="14100"/>
          <ac:spMkLst>
            <pc:docMk/>
            <pc:sldMk cId="1576884873" sldId="267"/>
            <ac:spMk id="2" creationId="{125675E7-59EC-477F-B866-EF23269C1C85}"/>
          </ac:spMkLst>
        </pc:spChg>
        <pc:spChg chg="mod">
          <ac:chgData name="Rafael Plaza" userId="6d823b37fb43ba68" providerId="LiveId" clId="{48726588-8AEB-4EB3-BE9B-A9A3D7861156}" dt="2024-04-10T17:07:43.083" v="543" actId="20577"/>
          <ac:spMkLst>
            <pc:docMk/>
            <pc:sldMk cId="1576884873" sldId="267"/>
            <ac:spMk id="3" creationId="{4919CB3E-0FF6-B4F5-DC88-05BBC29DEAA5}"/>
          </ac:spMkLst>
        </pc:spChg>
      </pc:sldChg>
      <pc:sldChg chg="del">
        <pc:chgData name="Rafael Plaza" userId="6d823b37fb43ba68" providerId="LiveId" clId="{48726588-8AEB-4EB3-BE9B-A9A3D7861156}" dt="2024-04-10T16:43:33.485" v="30" actId="47"/>
        <pc:sldMkLst>
          <pc:docMk/>
          <pc:sldMk cId="4003606569" sldId="267"/>
        </pc:sldMkLst>
      </pc:sldChg>
      <pc:sldChg chg="del">
        <pc:chgData name="Rafael Plaza" userId="6d823b37fb43ba68" providerId="LiveId" clId="{48726588-8AEB-4EB3-BE9B-A9A3D7861156}" dt="2024-04-10T16:43:33.485" v="30" actId="47"/>
        <pc:sldMkLst>
          <pc:docMk/>
          <pc:sldMk cId="1436911388" sldId="268"/>
        </pc:sldMkLst>
      </pc:sldChg>
      <pc:sldChg chg="del">
        <pc:chgData name="Rafael Plaza" userId="6d823b37fb43ba68" providerId="LiveId" clId="{48726588-8AEB-4EB3-BE9B-A9A3D7861156}" dt="2024-04-10T16:43:33.485" v="30" actId="47"/>
        <pc:sldMkLst>
          <pc:docMk/>
          <pc:sldMk cId="175546181" sldId="269"/>
        </pc:sldMkLst>
      </pc:sldChg>
      <pc:sldChg chg="del">
        <pc:chgData name="Rafael Plaza" userId="6d823b37fb43ba68" providerId="LiveId" clId="{48726588-8AEB-4EB3-BE9B-A9A3D7861156}" dt="2024-04-10T16:43:33.485" v="30" actId="47"/>
        <pc:sldMkLst>
          <pc:docMk/>
          <pc:sldMk cId="3639645736" sldId="270"/>
        </pc:sldMkLst>
      </pc:sldChg>
      <pc:sldChg chg="del">
        <pc:chgData name="Rafael Plaza" userId="6d823b37fb43ba68" providerId="LiveId" clId="{48726588-8AEB-4EB3-BE9B-A9A3D7861156}" dt="2024-04-10T16:43:33.485" v="30" actId="47"/>
        <pc:sldMkLst>
          <pc:docMk/>
          <pc:sldMk cId="2544629986" sldId="271"/>
        </pc:sldMkLst>
      </pc:sldChg>
      <pc:sldChg chg="del">
        <pc:chgData name="Rafael Plaza" userId="6d823b37fb43ba68" providerId="LiveId" clId="{48726588-8AEB-4EB3-BE9B-A9A3D7861156}" dt="2024-04-10T16:43:33.485" v="30" actId="47"/>
        <pc:sldMkLst>
          <pc:docMk/>
          <pc:sldMk cId="2238628108" sldId="272"/>
        </pc:sldMkLst>
      </pc:sldChg>
      <pc:sldChg chg="del">
        <pc:chgData name="Rafael Plaza" userId="6d823b37fb43ba68" providerId="LiveId" clId="{48726588-8AEB-4EB3-BE9B-A9A3D7861156}" dt="2024-04-10T16:43:33.485" v="30" actId="47"/>
        <pc:sldMkLst>
          <pc:docMk/>
          <pc:sldMk cId="2108776871" sldId="27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4/10/2024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4/10/2024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4/10/2024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4/10/2024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A61015F-7CC6-4D0A-9D87-873EA4C304CC}" type="datetimeFigureOut">
              <a:rPr lang="en-US" dirty="0"/>
              <a:t>4/10/2024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4/10/2024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2412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a:t>Haga clic para modificar los estilos de texto del patrón</a:t>
            </a:r>
          </a:p>
        </p:txBody>
      </p:sp>
      <p:sp>
        <p:nvSpPr>
          <p:cNvPr id="6" name="Content Placeholder 5"/>
          <p:cNvSpPr>
            <a:spLocks noGrp="1"/>
          </p:cNvSpPr>
          <p:nvPr>
            <p:ph sz="quarter" idx="4"/>
          </p:nvPr>
        </p:nvSpPr>
        <p:spPr>
          <a:xfrm>
            <a:off x="599088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4/10/2024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4/10/2024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4/10/2024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5C68B11-C5A8-448C-8CE9-B1A273C79CFC}" type="datetimeFigureOut">
              <a:rPr lang="en-US" dirty="0"/>
              <a:t>4/10/2024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7616CA0-919D-4A49-9C8A-62FDFB3A5183}" type="datetimeFigureOut">
              <a:rPr lang="en-US" dirty="0"/>
              <a:t>4/10/2024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4/10/2024</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‹Nº›</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DAAC00-4E90-AB08-1794-BB720AD33252}"/>
              </a:ext>
            </a:extLst>
          </p:cNvPr>
          <p:cNvSpPr>
            <a:spLocks noGrp="1"/>
          </p:cNvSpPr>
          <p:nvPr>
            <p:ph type="ctrTitle"/>
          </p:nvPr>
        </p:nvSpPr>
        <p:spPr/>
        <p:txBody>
          <a:bodyPr/>
          <a:lstStyle/>
          <a:p>
            <a:r>
              <a:rPr lang="es-MX" dirty="0"/>
              <a:t>Mercados regulados</a:t>
            </a:r>
            <a:br>
              <a:rPr lang="es-MX" dirty="0"/>
            </a:br>
            <a:r>
              <a:rPr lang="es-MX" dirty="0"/>
              <a:t>clase 12</a:t>
            </a:r>
          </a:p>
        </p:txBody>
      </p:sp>
      <p:sp>
        <p:nvSpPr>
          <p:cNvPr id="3" name="Subtítulo 2">
            <a:extLst>
              <a:ext uri="{FF2B5EF4-FFF2-40B4-BE49-F238E27FC236}">
                <a16:creationId xmlns:a16="http://schemas.microsoft.com/office/drawing/2014/main" id="{41079B49-1259-BC40-D00F-28064AD13ED1}"/>
              </a:ext>
            </a:extLst>
          </p:cNvPr>
          <p:cNvSpPr>
            <a:spLocks noGrp="1"/>
          </p:cNvSpPr>
          <p:nvPr>
            <p:ph type="subTitle" idx="1"/>
          </p:nvPr>
        </p:nvSpPr>
        <p:spPr/>
        <p:txBody>
          <a:bodyPr/>
          <a:lstStyle/>
          <a:p>
            <a:r>
              <a:rPr lang="es-MX" dirty="0"/>
              <a:t>Semestre I – 2024</a:t>
            </a:r>
          </a:p>
          <a:p>
            <a:r>
              <a:rPr lang="es-MX" dirty="0"/>
              <a:t>Rafael M. Plaza R.</a:t>
            </a:r>
          </a:p>
        </p:txBody>
      </p:sp>
    </p:spTree>
    <p:extLst>
      <p:ext uri="{BB962C8B-B14F-4D97-AF65-F5344CB8AC3E}">
        <p14:creationId xmlns:p14="http://schemas.microsoft.com/office/powerpoint/2010/main" val="4283732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8BCBA6-EA49-5D1B-7219-D090AFCF6217}"/>
              </a:ext>
            </a:extLst>
          </p:cNvPr>
          <p:cNvSpPr>
            <a:spLocks noGrp="1"/>
          </p:cNvSpPr>
          <p:nvPr>
            <p:ph type="title"/>
          </p:nvPr>
        </p:nvSpPr>
        <p:spPr/>
        <p:txBody>
          <a:bodyPr>
            <a:normAutofit/>
          </a:bodyPr>
          <a:lstStyle/>
          <a:p>
            <a:r>
              <a:rPr lang="es-MX" dirty="0"/>
              <a:t>Ejemplos de Regulación Económica</a:t>
            </a:r>
          </a:p>
        </p:txBody>
      </p:sp>
      <p:sp>
        <p:nvSpPr>
          <p:cNvPr id="3" name="Marcador de contenido 2">
            <a:extLst>
              <a:ext uri="{FF2B5EF4-FFF2-40B4-BE49-F238E27FC236}">
                <a16:creationId xmlns:a16="http://schemas.microsoft.com/office/drawing/2014/main" id="{8F740F56-11C6-1E2E-0230-7A35F5806541}"/>
              </a:ext>
            </a:extLst>
          </p:cNvPr>
          <p:cNvSpPr>
            <a:spLocks noGrp="1"/>
          </p:cNvSpPr>
          <p:nvPr>
            <p:ph idx="1"/>
          </p:nvPr>
        </p:nvSpPr>
        <p:spPr/>
        <p:txBody>
          <a:bodyPr>
            <a:normAutofit/>
          </a:bodyPr>
          <a:lstStyle/>
          <a:p>
            <a:pPr algn="just">
              <a:buFont typeface="Wingdings" panose="05000000000000000000" pitchFamily="2" charset="2"/>
              <a:buChar char="§"/>
            </a:pPr>
            <a:r>
              <a:rPr lang="es-MX" dirty="0"/>
              <a:t>1. Comisión para el Mercado Financiero (CMF): La CMF es una entidad reguladora encargada de supervisar y regular el mercado financiero, de valores y seguros en Chile.</a:t>
            </a:r>
          </a:p>
          <a:p>
            <a:pPr lvl="1" algn="just">
              <a:buFont typeface="Wingdings" panose="05000000000000000000" pitchFamily="2" charset="2"/>
              <a:buChar char="§"/>
            </a:pPr>
            <a:r>
              <a:rPr lang="es-MX" dirty="0"/>
              <a:t>Esta entidad establece normativas y reglamentos destinados a proteger a los inversionistas, garantizar la transparencia y eficiencia del mercado, así como prevenir conductas fraudulentas y prácticas abusivas.</a:t>
            </a:r>
          </a:p>
          <a:p>
            <a:pPr algn="just">
              <a:buFont typeface="Wingdings" panose="05000000000000000000" pitchFamily="2" charset="2"/>
              <a:buChar char="§"/>
            </a:pPr>
            <a:r>
              <a:rPr lang="es-MX" dirty="0"/>
              <a:t>2. Ley de Protección de los Derechos de los Consumidores (LPC): La LPC es una regulación que busca proteger los derechos de los consumidores en Chile.</a:t>
            </a:r>
          </a:p>
          <a:p>
            <a:pPr lvl="1" algn="just">
              <a:buFont typeface="Wingdings" panose="05000000000000000000" pitchFamily="2" charset="2"/>
              <a:buChar char="§"/>
            </a:pPr>
            <a:r>
              <a:rPr lang="es-MX" dirty="0"/>
              <a:t>Esta ley establece normas relacionadas con la información y publicidad de productos y servicios, garantizando la transparencia en las transacciones comerciales y protegiendo a los consumidores de prácticas abusivas por parte de los proveedores.</a:t>
            </a:r>
          </a:p>
        </p:txBody>
      </p:sp>
    </p:spTree>
    <p:extLst>
      <p:ext uri="{BB962C8B-B14F-4D97-AF65-F5344CB8AC3E}">
        <p14:creationId xmlns:p14="http://schemas.microsoft.com/office/powerpoint/2010/main" val="3086455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5675E7-59EC-477F-B866-EF23269C1C85}"/>
              </a:ext>
            </a:extLst>
          </p:cNvPr>
          <p:cNvSpPr>
            <a:spLocks noGrp="1"/>
          </p:cNvSpPr>
          <p:nvPr>
            <p:ph type="title"/>
          </p:nvPr>
        </p:nvSpPr>
        <p:spPr>
          <a:xfrm>
            <a:off x="1024128" y="585216"/>
            <a:ext cx="9720072" cy="846293"/>
          </a:xfrm>
        </p:spPr>
        <p:txBody>
          <a:bodyPr/>
          <a:lstStyle/>
          <a:p>
            <a:r>
              <a:rPr lang="es-MX" dirty="0"/>
              <a:t>Ejemplos de autorregulación</a:t>
            </a:r>
          </a:p>
        </p:txBody>
      </p:sp>
      <p:sp>
        <p:nvSpPr>
          <p:cNvPr id="3" name="Marcador de contenido 2">
            <a:extLst>
              <a:ext uri="{FF2B5EF4-FFF2-40B4-BE49-F238E27FC236}">
                <a16:creationId xmlns:a16="http://schemas.microsoft.com/office/drawing/2014/main" id="{4919CB3E-0FF6-B4F5-DC88-05BBC29DEAA5}"/>
              </a:ext>
            </a:extLst>
          </p:cNvPr>
          <p:cNvSpPr>
            <a:spLocks noGrp="1"/>
          </p:cNvSpPr>
          <p:nvPr>
            <p:ph idx="1"/>
          </p:nvPr>
        </p:nvSpPr>
        <p:spPr>
          <a:xfrm>
            <a:off x="1024128" y="1753126"/>
            <a:ext cx="9720073" cy="4556234"/>
          </a:xfrm>
        </p:spPr>
        <p:txBody>
          <a:bodyPr>
            <a:normAutofit fontScale="85000" lnSpcReduction="20000"/>
          </a:bodyPr>
          <a:lstStyle/>
          <a:p>
            <a:pPr algn="just">
              <a:buFont typeface="Wingdings" panose="05000000000000000000" pitchFamily="2" charset="2"/>
              <a:buChar char="§"/>
            </a:pPr>
            <a:r>
              <a:rPr lang="es-MX" dirty="0"/>
              <a:t>1. Código de Buenas Prácticas Bancarias: La Asociación de Bancos e Instituciones Financieras de Chile (ABIF) ha establecido un código de autorregulación que define estándares y principios éticos para la industria bancaria.</a:t>
            </a:r>
          </a:p>
          <a:p>
            <a:pPr lvl="1" algn="just">
              <a:buFont typeface="Wingdings" panose="05000000000000000000" pitchFamily="2" charset="2"/>
              <a:buChar char="§"/>
            </a:pPr>
            <a:r>
              <a:rPr lang="es-MX" dirty="0"/>
              <a:t>Este código aborda temas como la transparencia en la información, el tratamiento justo a los clientes y la protección de la privacidad de los datos.</a:t>
            </a:r>
          </a:p>
          <a:p>
            <a:pPr algn="just">
              <a:buFont typeface="Wingdings" panose="05000000000000000000" pitchFamily="2" charset="2"/>
              <a:buChar char="§"/>
            </a:pPr>
            <a:r>
              <a:rPr lang="es-MX" dirty="0"/>
              <a:t>2. Código de Ética de la Bolsa de Comercio </a:t>
            </a:r>
            <a:r>
              <a:rPr lang="es-MX"/>
              <a:t>de Santiago (BCS): </a:t>
            </a:r>
            <a:r>
              <a:rPr lang="es-MX" dirty="0"/>
              <a:t>La Bolsa de Comercio de Santiago ha implementado un código de ética que promueve la autorregulación entre los agentes del mercado bursátil.</a:t>
            </a:r>
          </a:p>
          <a:p>
            <a:pPr lvl="1" algn="just">
              <a:buFont typeface="Wingdings" panose="05000000000000000000" pitchFamily="2" charset="2"/>
              <a:buChar char="§"/>
            </a:pPr>
            <a:r>
              <a:rPr lang="es-MX" dirty="0"/>
              <a:t>Este código establece principios de conducta profesional, integridad y transparencia para los corredores de bolsa, emisores y otros participantes del mercado.</a:t>
            </a:r>
          </a:p>
          <a:p>
            <a:pPr algn="just">
              <a:buFont typeface="Wingdings" panose="05000000000000000000" pitchFamily="2" charset="2"/>
              <a:buChar char="§"/>
            </a:pPr>
            <a:r>
              <a:rPr lang="es-MX" dirty="0"/>
              <a:t>3. Código Chileno de Ética Publicitaria: El Consejo de Autorregulación y Ética Publicitaria (CONAR), está integrado por las instituciones y empresas más importantes y representativas de la actividad publicitaria y comunicacional del país, a través de las asociaciones que las agrupan.</a:t>
            </a:r>
          </a:p>
          <a:p>
            <a:pPr lvl="1" algn="just">
              <a:buFont typeface="Wingdings" panose="05000000000000000000" pitchFamily="2" charset="2"/>
              <a:buChar char="§"/>
            </a:pPr>
            <a:r>
              <a:rPr lang="es-MX" dirty="0"/>
              <a:t>Son miembros del CONAR la Asociación Chilena de Publicidad (ACHAP), la Asociación Nacional de Avisadores (ANDA), la Asociación Nacional de Televisión (ANATEL), la Asociación de Radiodifusores de Chile (ARCHI), la Asociación Nacional de la Prensa (ANP) y el Interactive </a:t>
            </a:r>
            <a:r>
              <a:rPr lang="es-MX" dirty="0" err="1"/>
              <a:t>Advertising</a:t>
            </a:r>
            <a:r>
              <a:rPr lang="es-MX" dirty="0"/>
              <a:t> Bureau (IAB CHILE).</a:t>
            </a:r>
          </a:p>
          <a:p>
            <a:pPr lvl="1" algn="just">
              <a:buFont typeface="Wingdings" panose="05000000000000000000" pitchFamily="2" charset="2"/>
              <a:buChar char="§"/>
            </a:pPr>
            <a:r>
              <a:rPr lang="es-MX" dirty="0"/>
              <a:t>CONAR es miembro del International Council </a:t>
            </a:r>
            <a:r>
              <a:rPr lang="es-MX" dirty="0" err="1"/>
              <a:t>for</a:t>
            </a:r>
            <a:r>
              <a:rPr lang="es-MX" dirty="0"/>
              <a:t> </a:t>
            </a:r>
            <a:r>
              <a:rPr lang="es-MX" dirty="0" err="1"/>
              <a:t>Advertising</a:t>
            </a:r>
            <a:r>
              <a:rPr lang="es-MX" dirty="0"/>
              <a:t> </a:t>
            </a:r>
            <a:r>
              <a:rPr lang="es-MX" dirty="0" err="1"/>
              <a:t>Self-Regulation</a:t>
            </a:r>
            <a:r>
              <a:rPr lang="es-MX" dirty="0"/>
              <a:t> (ICAS) y de la Red Latinoamericana de Autorregulación Publicitaria (CONARED).</a:t>
            </a:r>
          </a:p>
          <a:p>
            <a:pPr marL="91440" lvl="1" indent="-91440" algn="just">
              <a:spcBef>
                <a:spcPts val="1200"/>
              </a:spcBef>
              <a:spcAft>
                <a:spcPts val="200"/>
              </a:spcAft>
              <a:buSzPct val="100000"/>
              <a:buFont typeface="Wingdings" panose="05000000000000000000" pitchFamily="2" charset="2"/>
              <a:buChar char="§"/>
            </a:pPr>
            <a:r>
              <a:rPr lang="es-MX" sz="2200" dirty="0"/>
              <a:t>4. Código de Buenas Prácticas de la Cámara de Comercio de Santiago (CCS).</a:t>
            </a:r>
          </a:p>
        </p:txBody>
      </p:sp>
    </p:spTree>
    <p:extLst>
      <p:ext uri="{BB962C8B-B14F-4D97-AF65-F5344CB8AC3E}">
        <p14:creationId xmlns:p14="http://schemas.microsoft.com/office/powerpoint/2010/main" val="1576884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E3B531-C25D-E6E4-22BC-2F87F8727D26}"/>
              </a:ext>
            </a:extLst>
          </p:cNvPr>
          <p:cNvSpPr>
            <a:spLocks noGrp="1"/>
          </p:cNvSpPr>
          <p:nvPr>
            <p:ph type="title"/>
          </p:nvPr>
        </p:nvSpPr>
        <p:spPr/>
        <p:txBody>
          <a:bodyPr>
            <a:normAutofit/>
          </a:bodyPr>
          <a:lstStyle/>
          <a:p>
            <a:r>
              <a:rPr lang="es-MX" dirty="0"/>
              <a:t>Conclusiones sobre una</a:t>
            </a:r>
            <a:br>
              <a:rPr lang="es-MX" dirty="0"/>
            </a:br>
            <a:r>
              <a:rPr lang="es-MX" dirty="0"/>
              <a:t>"Buena Regulación"</a:t>
            </a:r>
          </a:p>
        </p:txBody>
      </p:sp>
      <p:sp>
        <p:nvSpPr>
          <p:cNvPr id="3" name="Marcador de contenido 2">
            <a:extLst>
              <a:ext uri="{FF2B5EF4-FFF2-40B4-BE49-F238E27FC236}">
                <a16:creationId xmlns:a16="http://schemas.microsoft.com/office/drawing/2014/main" id="{B3A5CF94-6163-6441-38DA-4CE4867A13BA}"/>
              </a:ext>
            </a:extLst>
          </p:cNvPr>
          <p:cNvSpPr>
            <a:spLocks noGrp="1"/>
          </p:cNvSpPr>
          <p:nvPr>
            <p:ph idx="1"/>
          </p:nvPr>
        </p:nvSpPr>
        <p:spPr/>
        <p:txBody>
          <a:bodyPr>
            <a:normAutofit fontScale="92500" lnSpcReduction="10000"/>
          </a:bodyPr>
          <a:lstStyle/>
          <a:p>
            <a:pPr algn="just">
              <a:buFont typeface="Wingdings" panose="05000000000000000000" pitchFamily="2" charset="2"/>
              <a:buChar char="§"/>
            </a:pPr>
            <a:endParaRPr lang="es-MX" dirty="0"/>
          </a:p>
          <a:p>
            <a:pPr algn="just">
              <a:buFont typeface="Wingdings" panose="05000000000000000000" pitchFamily="2" charset="2"/>
              <a:buChar char="§"/>
            </a:pPr>
            <a:r>
              <a:rPr lang="es-MX" dirty="0"/>
              <a:t>Una "buena regulación" se define por su capacidad para corregir fallas de mercado, promover la eficiencia económica y proteger el interés público sin imponer costos excesivos o restringir la innovación.</a:t>
            </a:r>
          </a:p>
          <a:p>
            <a:pPr algn="just">
              <a:buFont typeface="Wingdings" panose="05000000000000000000" pitchFamily="2" charset="2"/>
              <a:buChar char="§"/>
            </a:pPr>
            <a:r>
              <a:rPr lang="es-MX" dirty="0"/>
              <a:t>Debe ser flexible, adaptarse a las condiciones cambiantes del mercado, promover la competencia y garantizar la equidad y la sostenibilidad.</a:t>
            </a:r>
          </a:p>
          <a:p>
            <a:pPr algn="just">
              <a:buFont typeface="Wingdings" panose="05000000000000000000" pitchFamily="2" charset="2"/>
              <a:buChar char="§"/>
            </a:pPr>
            <a:r>
              <a:rPr lang="es-MX" dirty="0"/>
              <a:t>En resumen, tanto la regulación como la autorregulación son herramientas importantes en la gestión económica, cada una con sus propias características, requisitos y desafíos.</a:t>
            </a:r>
          </a:p>
          <a:p>
            <a:pPr algn="just">
              <a:buFont typeface="Wingdings" panose="05000000000000000000" pitchFamily="2" charset="2"/>
              <a:buChar char="§"/>
            </a:pPr>
            <a:r>
              <a:rPr lang="es-MX" dirty="0"/>
              <a:t>Sin embargo, para lograr un equilibrio óptimo en la regulación económica, es crucial entender su interacción con fenómenos como la tragedia de los comunes y el dilema del prisionero, y trabajar hacia una "buena regulación" que promueva el bienestar colectivo y el desarrollo sostenible.</a:t>
            </a:r>
          </a:p>
          <a:p>
            <a:pPr algn="just">
              <a:buFont typeface="Wingdings" panose="05000000000000000000" pitchFamily="2" charset="2"/>
              <a:buChar char="§"/>
            </a:pPr>
            <a:endParaRPr lang="es-MX" dirty="0"/>
          </a:p>
        </p:txBody>
      </p:sp>
    </p:spTree>
    <p:extLst>
      <p:ext uri="{BB962C8B-B14F-4D97-AF65-F5344CB8AC3E}">
        <p14:creationId xmlns:p14="http://schemas.microsoft.com/office/powerpoint/2010/main" val="3165741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FDFAE-3697-49AD-4EA3-01135FDD7B49}"/>
              </a:ext>
            </a:extLst>
          </p:cNvPr>
          <p:cNvSpPr>
            <a:spLocks noGrp="1"/>
          </p:cNvSpPr>
          <p:nvPr>
            <p:ph type="title"/>
          </p:nvPr>
        </p:nvSpPr>
        <p:spPr/>
        <p:txBody>
          <a:bodyPr/>
          <a:lstStyle/>
          <a:p>
            <a:r>
              <a:rPr lang="es-MX" dirty="0"/>
              <a:t>Regulación y autorregulación</a:t>
            </a:r>
          </a:p>
        </p:txBody>
      </p:sp>
      <p:sp>
        <p:nvSpPr>
          <p:cNvPr id="3" name="Marcador de texto 2">
            <a:extLst>
              <a:ext uri="{FF2B5EF4-FFF2-40B4-BE49-F238E27FC236}">
                <a16:creationId xmlns:a16="http://schemas.microsoft.com/office/drawing/2014/main" id="{E03BA060-E878-361F-3B6C-463463C07D04}"/>
              </a:ext>
            </a:extLst>
          </p:cNvPr>
          <p:cNvSpPr>
            <a:spLocks noGrp="1"/>
          </p:cNvSpPr>
          <p:nvPr>
            <p:ph type="body" idx="1"/>
          </p:nvPr>
        </p:nvSpPr>
        <p:spPr/>
        <p:txBody>
          <a:bodyPr/>
          <a:lstStyle/>
          <a:p>
            <a:endParaRPr lang="es-MX" dirty="0"/>
          </a:p>
        </p:txBody>
      </p:sp>
    </p:spTree>
    <p:extLst>
      <p:ext uri="{BB962C8B-B14F-4D97-AF65-F5344CB8AC3E}">
        <p14:creationId xmlns:p14="http://schemas.microsoft.com/office/powerpoint/2010/main" val="3089990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656E42-F6D4-C4A6-62F8-0099B266FF63}"/>
              </a:ext>
            </a:extLst>
          </p:cNvPr>
          <p:cNvSpPr>
            <a:spLocks noGrp="1"/>
          </p:cNvSpPr>
          <p:nvPr>
            <p:ph type="title"/>
          </p:nvPr>
        </p:nvSpPr>
        <p:spPr/>
        <p:txBody>
          <a:bodyPr/>
          <a:lstStyle/>
          <a:p>
            <a:r>
              <a:rPr lang="es-MX" dirty="0"/>
              <a:t>Introducción</a:t>
            </a:r>
            <a:br>
              <a:rPr lang="es-MX" dirty="0"/>
            </a:br>
            <a:endParaRPr lang="es-MX" dirty="0"/>
          </a:p>
        </p:txBody>
      </p:sp>
      <p:sp>
        <p:nvSpPr>
          <p:cNvPr id="3" name="Marcador de contenido 2">
            <a:extLst>
              <a:ext uri="{FF2B5EF4-FFF2-40B4-BE49-F238E27FC236}">
                <a16:creationId xmlns:a16="http://schemas.microsoft.com/office/drawing/2014/main" id="{B9BCFE9D-62FB-14AA-99C4-279CAF4FC563}"/>
              </a:ext>
            </a:extLst>
          </p:cNvPr>
          <p:cNvSpPr>
            <a:spLocks noGrp="1"/>
          </p:cNvSpPr>
          <p:nvPr>
            <p:ph idx="1"/>
          </p:nvPr>
        </p:nvSpPr>
        <p:spPr/>
        <p:txBody>
          <a:bodyPr/>
          <a:lstStyle/>
          <a:p>
            <a:pPr algn="just">
              <a:buFont typeface="Wingdings" panose="05000000000000000000" pitchFamily="2" charset="2"/>
              <a:buChar char="§"/>
            </a:pPr>
            <a:endParaRPr lang="es-MX" dirty="0"/>
          </a:p>
          <a:p>
            <a:pPr algn="just">
              <a:buFont typeface="Wingdings" panose="05000000000000000000" pitchFamily="2" charset="2"/>
              <a:buChar char="§"/>
            </a:pPr>
            <a:r>
              <a:rPr lang="es-MX" dirty="0"/>
              <a:t>La regulación y la autorregulación en materia económica son dos conceptos fundamentales que inciden directamente en el funcionamiento de los mercados y en la distribución de recursos en una sociedad.</a:t>
            </a:r>
          </a:p>
          <a:p>
            <a:pPr algn="just">
              <a:buFont typeface="Wingdings" panose="05000000000000000000" pitchFamily="2" charset="2"/>
              <a:buChar char="§"/>
            </a:pPr>
            <a:r>
              <a:rPr lang="es-MX" dirty="0"/>
              <a:t>En esta presentación se explorarán los conceptos, teorías, características y requisitos de ambas formas de control económico, así como su vínculo con la tragedia de los comunes y la teoría de juegos, particularmente con el dilema del prisionero.</a:t>
            </a:r>
          </a:p>
          <a:p>
            <a:pPr algn="just">
              <a:buFont typeface="Wingdings" panose="05000000000000000000" pitchFamily="2" charset="2"/>
              <a:buChar char="§"/>
            </a:pPr>
            <a:r>
              <a:rPr lang="es-MX" dirty="0"/>
              <a:t>Además, se extraerán conclusiones sobre lo que se entiende por una "buena regulación".</a:t>
            </a:r>
          </a:p>
          <a:p>
            <a:pPr algn="just">
              <a:buFont typeface="Wingdings" panose="05000000000000000000" pitchFamily="2" charset="2"/>
              <a:buChar char="§"/>
            </a:pPr>
            <a:endParaRPr lang="es-MX" dirty="0"/>
          </a:p>
          <a:p>
            <a:pPr algn="just">
              <a:buFont typeface="Wingdings" panose="05000000000000000000" pitchFamily="2" charset="2"/>
              <a:buChar char="§"/>
            </a:pPr>
            <a:endParaRPr lang="es-MX" dirty="0"/>
          </a:p>
        </p:txBody>
      </p:sp>
    </p:spTree>
    <p:extLst>
      <p:ext uri="{BB962C8B-B14F-4D97-AF65-F5344CB8AC3E}">
        <p14:creationId xmlns:p14="http://schemas.microsoft.com/office/powerpoint/2010/main" val="3499994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B4BC2C-EB61-A0A6-6904-36BEA70A6329}"/>
              </a:ext>
            </a:extLst>
          </p:cNvPr>
          <p:cNvSpPr>
            <a:spLocks noGrp="1"/>
          </p:cNvSpPr>
          <p:nvPr>
            <p:ph type="title"/>
          </p:nvPr>
        </p:nvSpPr>
        <p:spPr/>
        <p:txBody>
          <a:bodyPr>
            <a:normAutofit/>
          </a:bodyPr>
          <a:lstStyle/>
          <a:p>
            <a:r>
              <a:rPr lang="es-MX" dirty="0"/>
              <a:t>Conceptos y Teorías sobre Regulación y Autorregulación</a:t>
            </a:r>
          </a:p>
        </p:txBody>
      </p:sp>
      <p:sp>
        <p:nvSpPr>
          <p:cNvPr id="3" name="Marcador de contenido 2">
            <a:extLst>
              <a:ext uri="{FF2B5EF4-FFF2-40B4-BE49-F238E27FC236}">
                <a16:creationId xmlns:a16="http://schemas.microsoft.com/office/drawing/2014/main" id="{66F7383F-B701-5B70-6F46-1AF3F5377C27}"/>
              </a:ext>
            </a:extLst>
          </p:cNvPr>
          <p:cNvSpPr>
            <a:spLocks noGrp="1"/>
          </p:cNvSpPr>
          <p:nvPr>
            <p:ph idx="1"/>
          </p:nvPr>
        </p:nvSpPr>
        <p:spPr/>
        <p:txBody>
          <a:bodyPr>
            <a:normAutofit fontScale="85000" lnSpcReduction="20000"/>
          </a:bodyPr>
          <a:lstStyle/>
          <a:p>
            <a:pPr algn="just">
              <a:buFont typeface="Wingdings" panose="05000000000000000000" pitchFamily="2" charset="2"/>
              <a:buChar char="§"/>
            </a:pPr>
            <a:endParaRPr lang="es-MX" dirty="0"/>
          </a:p>
          <a:p>
            <a:pPr algn="just">
              <a:buFont typeface="Wingdings" panose="05000000000000000000" pitchFamily="2" charset="2"/>
              <a:buChar char="§"/>
            </a:pPr>
            <a:r>
              <a:rPr lang="es-MX" dirty="0"/>
              <a:t>La </a:t>
            </a:r>
            <a:r>
              <a:rPr lang="es-MX" b="1" dirty="0"/>
              <a:t>regulación económica </a:t>
            </a:r>
            <a:r>
              <a:rPr lang="es-MX" dirty="0"/>
              <a:t>se refiere al conjunto de normas y medidas establecidas por el gobierno o entidades regulatorias para influir en el comportamiento de agentes económicos y garantizar el funcionamiento eficiente y equitativo de los mercados.</a:t>
            </a:r>
          </a:p>
          <a:p>
            <a:pPr algn="just">
              <a:buFont typeface="Wingdings" panose="05000000000000000000" pitchFamily="2" charset="2"/>
              <a:buChar char="§"/>
            </a:pPr>
            <a:r>
              <a:rPr lang="es-MX" dirty="0"/>
              <a:t>Desde una perspectiva teórica, la regulación económica encuentra fundamentos en la </a:t>
            </a:r>
            <a:r>
              <a:rPr lang="es-MX" b="1" dirty="0"/>
              <a:t>teoría del mercado perfectamente competitivo</a:t>
            </a:r>
            <a:r>
              <a:rPr lang="es-MX" dirty="0"/>
              <a:t> de Adam Smith, donde se argumenta que el mercado, sin intervención alguna, tiende hacia un equilibrio óptimo.</a:t>
            </a:r>
          </a:p>
          <a:p>
            <a:pPr lvl="1" algn="just">
              <a:buFont typeface="Wingdings" panose="05000000000000000000" pitchFamily="2" charset="2"/>
              <a:buChar char="§"/>
            </a:pPr>
            <a:r>
              <a:rPr lang="es-MX" dirty="0"/>
              <a:t>Sin embargo, se reconoce que existen fallas de mercado, como la externalidad y el poder de mercado, que justifican la intervención estatal.</a:t>
            </a:r>
          </a:p>
          <a:p>
            <a:pPr algn="just">
              <a:buFont typeface="Wingdings" panose="05000000000000000000" pitchFamily="2" charset="2"/>
              <a:buChar char="§"/>
            </a:pPr>
            <a:r>
              <a:rPr lang="es-MX" dirty="0"/>
              <a:t>Por otro lado, la </a:t>
            </a:r>
            <a:r>
              <a:rPr lang="es-MX" b="1" dirty="0"/>
              <a:t>autorregulación</a:t>
            </a:r>
            <a:r>
              <a:rPr lang="es-MX" dirty="0"/>
              <a:t> implica que los propios agentes económicos establecen normas y mecanismos de control sin intervención externa.</a:t>
            </a:r>
          </a:p>
          <a:p>
            <a:pPr algn="just">
              <a:buFont typeface="Wingdings" panose="05000000000000000000" pitchFamily="2" charset="2"/>
              <a:buChar char="§"/>
            </a:pPr>
            <a:r>
              <a:rPr lang="es-MX" dirty="0"/>
              <a:t>Por su parte, la autorregulación se basa en la </a:t>
            </a:r>
            <a:r>
              <a:rPr lang="es-MX" b="1" dirty="0"/>
              <a:t>teoría de la mano invisible </a:t>
            </a:r>
            <a:r>
              <a:rPr lang="es-MX" dirty="0"/>
              <a:t>de Adam Smith, que postula que los individuos persiguiendo su interés propio en un mercado competitivo tienden a promover el interés general.</a:t>
            </a:r>
          </a:p>
          <a:p>
            <a:pPr lvl="1" algn="just">
              <a:buFont typeface="Wingdings" panose="05000000000000000000" pitchFamily="2" charset="2"/>
              <a:buChar char="§"/>
            </a:pPr>
            <a:r>
              <a:rPr lang="es-MX" dirty="0"/>
              <a:t>Esto implica que los propios actores económicos pueden regular sus acciones de manera eficiente sin la necesidad de intervención externa.</a:t>
            </a:r>
          </a:p>
        </p:txBody>
      </p:sp>
    </p:spTree>
    <p:extLst>
      <p:ext uri="{BB962C8B-B14F-4D97-AF65-F5344CB8AC3E}">
        <p14:creationId xmlns:p14="http://schemas.microsoft.com/office/powerpoint/2010/main" val="2541727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87A709-1247-4A18-5F5E-16B4C4CD9916}"/>
              </a:ext>
            </a:extLst>
          </p:cNvPr>
          <p:cNvSpPr>
            <a:spLocks noGrp="1"/>
          </p:cNvSpPr>
          <p:nvPr>
            <p:ph type="title"/>
          </p:nvPr>
        </p:nvSpPr>
        <p:spPr/>
        <p:txBody>
          <a:bodyPr>
            <a:normAutofit/>
          </a:bodyPr>
          <a:lstStyle/>
          <a:p>
            <a:r>
              <a:rPr lang="es-MX" dirty="0"/>
              <a:t>Características y Requisitos</a:t>
            </a:r>
            <a:br>
              <a:rPr lang="es-MX" dirty="0"/>
            </a:br>
            <a:r>
              <a:rPr lang="es-MX" dirty="0"/>
              <a:t>de Regulación y Autorregulación</a:t>
            </a:r>
          </a:p>
        </p:txBody>
      </p:sp>
      <p:sp>
        <p:nvSpPr>
          <p:cNvPr id="3" name="Marcador de contenido 2">
            <a:extLst>
              <a:ext uri="{FF2B5EF4-FFF2-40B4-BE49-F238E27FC236}">
                <a16:creationId xmlns:a16="http://schemas.microsoft.com/office/drawing/2014/main" id="{F5BED6C1-75D4-BEEA-84FE-84C88F008051}"/>
              </a:ext>
            </a:extLst>
          </p:cNvPr>
          <p:cNvSpPr>
            <a:spLocks noGrp="1"/>
          </p:cNvSpPr>
          <p:nvPr>
            <p:ph idx="1"/>
          </p:nvPr>
        </p:nvSpPr>
        <p:spPr/>
        <p:txBody>
          <a:bodyPr>
            <a:normAutofit/>
          </a:bodyPr>
          <a:lstStyle/>
          <a:p>
            <a:pPr algn="just">
              <a:buFont typeface="Wingdings" panose="05000000000000000000" pitchFamily="2" charset="2"/>
              <a:buChar char="§"/>
            </a:pPr>
            <a:endParaRPr lang="es-MX" dirty="0"/>
          </a:p>
          <a:p>
            <a:pPr algn="just">
              <a:buFont typeface="Wingdings" panose="05000000000000000000" pitchFamily="2" charset="2"/>
              <a:buChar char="§"/>
            </a:pPr>
            <a:r>
              <a:rPr lang="es-MX" dirty="0"/>
              <a:t>La regulación económica se caracteriza por ser impuesta externamente por el gobierno o entidades reguladoras, utilizando leyes, normativas y sanciones para influir en el comportamiento de los agentes económicos.</a:t>
            </a:r>
          </a:p>
          <a:p>
            <a:pPr lvl="1" algn="just">
              <a:buFont typeface="Wingdings" panose="05000000000000000000" pitchFamily="2" charset="2"/>
              <a:buChar char="§"/>
            </a:pPr>
            <a:r>
              <a:rPr lang="es-MX" dirty="0"/>
              <a:t>Requiere de un marco legal sólido, capacidad de aplicación y supervisión efectiva para garantizar su cumplimiento.</a:t>
            </a:r>
          </a:p>
          <a:p>
            <a:pPr algn="just">
              <a:buFont typeface="Wingdings" panose="05000000000000000000" pitchFamily="2" charset="2"/>
              <a:buChar char="§"/>
            </a:pPr>
            <a:r>
              <a:rPr lang="es-MX" dirty="0"/>
              <a:t>Por otro lado, la autorregulación se basa en la confianza en la capacidad de los propios actores económicos para regular sus actividades.</a:t>
            </a:r>
          </a:p>
          <a:p>
            <a:pPr lvl="1" algn="just">
              <a:buFont typeface="Wingdings" panose="05000000000000000000" pitchFamily="2" charset="2"/>
              <a:buChar char="§"/>
            </a:pPr>
            <a:r>
              <a:rPr lang="es-MX" dirty="0"/>
              <a:t>Requiere de una ética empresarial sólida, transparencia, participación activa de los actores involucrados y mecanismos de rendición de cuentas para asegurar su eficacia.</a:t>
            </a:r>
          </a:p>
        </p:txBody>
      </p:sp>
    </p:spTree>
    <p:extLst>
      <p:ext uri="{BB962C8B-B14F-4D97-AF65-F5344CB8AC3E}">
        <p14:creationId xmlns:p14="http://schemas.microsoft.com/office/powerpoint/2010/main" val="2560964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7810AB61-06DC-8C27-EC34-4F4769E81164}"/>
              </a:ext>
            </a:extLst>
          </p:cNvPr>
          <p:cNvSpPr>
            <a:spLocks noGrp="1"/>
          </p:cNvSpPr>
          <p:nvPr>
            <p:ph type="title"/>
          </p:nvPr>
        </p:nvSpPr>
        <p:spPr/>
        <p:txBody>
          <a:bodyPr>
            <a:normAutofit/>
          </a:bodyPr>
          <a:lstStyle/>
          <a:p>
            <a:r>
              <a:rPr lang="es-MX" dirty="0"/>
              <a:t>Vínculo con la Tragedia de los Comunes y la Teoría de Juegos</a:t>
            </a:r>
          </a:p>
        </p:txBody>
      </p:sp>
      <p:sp>
        <p:nvSpPr>
          <p:cNvPr id="5" name="Marcador de texto 4">
            <a:extLst>
              <a:ext uri="{FF2B5EF4-FFF2-40B4-BE49-F238E27FC236}">
                <a16:creationId xmlns:a16="http://schemas.microsoft.com/office/drawing/2014/main" id="{0B2D4C58-91FB-EC41-B8C0-2B7E595ED81B}"/>
              </a:ext>
            </a:extLst>
          </p:cNvPr>
          <p:cNvSpPr>
            <a:spLocks noGrp="1"/>
          </p:cNvSpPr>
          <p:nvPr>
            <p:ph type="body" idx="1"/>
          </p:nvPr>
        </p:nvSpPr>
        <p:spPr/>
        <p:txBody>
          <a:bodyPr/>
          <a:lstStyle/>
          <a:p>
            <a:pPr algn="ctr"/>
            <a:r>
              <a:rPr lang="es-MX" dirty="0"/>
              <a:t>Tragedia de los Comunes </a:t>
            </a:r>
          </a:p>
        </p:txBody>
      </p:sp>
      <p:sp>
        <p:nvSpPr>
          <p:cNvPr id="6" name="Marcador de contenido 5">
            <a:extLst>
              <a:ext uri="{FF2B5EF4-FFF2-40B4-BE49-F238E27FC236}">
                <a16:creationId xmlns:a16="http://schemas.microsoft.com/office/drawing/2014/main" id="{5F5EA56A-AD06-EB12-A8C7-12D0472D01AD}"/>
              </a:ext>
            </a:extLst>
          </p:cNvPr>
          <p:cNvSpPr>
            <a:spLocks noGrp="1"/>
          </p:cNvSpPr>
          <p:nvPr>
            <p:ph sz="half" idx="2"/>
          </p:nvPr>
        </p:nvSpPr>
        <p:spPr/>
        <p:txBody>
          <a:bodyPr>
            <a:normAutofit fontScale="92500"/>
          </a:bodyPr>
          <a:lstStyle/>
          <a:p>
            <a:pPr algn="just">
              <a:buFont typeface="Wingdings" panose="05000000000000000000" pitchFamily="2" charset="2"/>
              <a:buChar char="§"/>
            </a:pPr>
            <a:r>
              <a:rPr lang="es-MX" dirty="0"/>
              <a:t>La tragedia de los comunes es un fenómeno que ocurre cuando múltiples individuos actúan de manera racional en su propio interés y terminan agotando un recurso compartido, incluso cuando esto es perjudicial para el grupo en su conjunto.</a:t>
            </a:r>
          </a:p>
          <a:p>
            <a:pPr algn="just">
              <a:buFont typeface="Wingdings" panose="05000000000000000000" pitchFamily="2" charset="2"/>
              <a:buChar char="§"/>
            </a:pPr>
            <a:r>
              <a:rPr lang="es-MX" dirty="0"/>
              <a:t>Este concepto se relaciona con la autorregulación, ya que los individuos pueden no tener incentivos para regular su comportamiento y conservar los recursos compartidos.</a:t>
            </a:r>
          </a:p>
          <a:p>
            <a:endParaRPr lang="es-MX" dirty="0"/>
          </a:p>
          <a:p>
            <a:endParaRPr lang="es-MX" dirty="0"/>
          </a:p>
        </p:txBody>
      </p:sp>
      <p:sp>
        <p:nvSpPr>
          <p:cNvPr id="7" name="Marcador de texto 6">
            <a:extLst>
              <a:ext uri="{FF2B5EF4-FFF2-40B4-BE49-F238E27FC236}">
                <a16:creationId xmlns:a16="http://schemas.microsoft.com/office/drawing/2014/main" id="{98285F0E-C8BD-1710-1C32-D285DBB59CD7}"/>
              </a:ext>
            </a:extLst>
          </p:cNvPr>
          <p:cNvSpPr>
            <a:spLocks noGrp="1"/>
          </p:cNvSpPr>
          <p:nvPr>
            <p:ph type="body" sz="quarter" idx="3"/>
          </p:nvPr>
        </p:nvSpPr>
        <p:spPr/>
        <p:txBody>
          <a:bodyPr/>
          <a:lstStyle/>
          <a:p>
            <a:pPr algn="ctr"/>
            <a:r>
              <a:rPr lang="es-MX" dirty="0"/>
              <a:t>Teoría de Juegos</a:t>
            </a:r>
          </a:p>
        </p:txBody>
      </p:sp>
      <p:sp>
        <p:nvSpPr>
          <p:cNvPr id="8" name="Marcador de contenido 7">
            <a:extLst>
              <a:ext uri="{FF2B5EF4-FFF2-40B4-BE49-F238E27FC236}">
                <a16:creationId xmlns:a16="http://schemas.microsoft.com/office/drawing/2014/main" id="{3A66E168-5B92-5891-893E-C35A1F3B16BA}"/>
              </a:ext>
            </a:extLst>
          </p:cNvPr>
          <p:cNvSpPr>
            <a:spLocks noGrp="1"/>
          </p:cNvSpPr>
          <p:nvPr>
            <p:ph sz="quarter" idx="4"/>
          </p:nvPr>
        </p:nvSpPr>
        <p:spPr/>
        <p:txBody>
          <a:bodyPr>
            <a:normAutofit fontScale="92500"/>
          </a:bodyPr>
          <a:lstStyle/>
          <a:p>
            <a:pPr algn="just">
              <a:buFont typeface="Wingdings" panose="05000000000000000000" pitchFamily="2" charset="2"/>
              <a:buChar char="§"/>
            </a:pPr>
            <a:r>
              <a:rPr lang="es-MX" dirty="0"/>
              <a:t>El dilema del prisionero, una situación de la teoría de juegos donde dos jugadores racionales no cooperan, incluso cuando cooperar sería beneficioso para ambos, también arroja luz sobre la importancia de la regulación.</a:t>
            </a:r>
          </a:p>
          <a:p>
            <a:pPr algn="just">
              <a:buFont typeface="Wingdings" panose="05000000000000000000" pitchFamily="2" charset="2"/>
              <a:buChar char="§"/>
            </a:pPr>
            <a:r>
              <a:rPr lang="es-MX" dirty="0"/>
              <a:t>En ausencia de un marco regulatorio, los actores económicos pueden optar por estrategias que maximicen sus beneficios individuales en lugar del bienestar colectivo.</a:t>
            </a:r>
          </a:p>
          <a:p>
            <a:endParaRPr lang="es-MX" dirty="0"/>
          </a:p>
        </p:txBody>
      </p:sp>
    </p:spTree>
    <p:extLst>
      <p:ext uri="{BB962C8B-B14F-4D97-AF65-F5344CB8AC3E}">
        <p14:creationId xmlns:p14="http://schemas.microsoft.com/office/powerpoint/2010/main" val="3692640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05B753-1D18-3DFA-5877-909841701123}"/>
              </a:ext>
            </a:extLst>
          </p:cNvPr>
          <p:cNvSpPr>
            <a:spLocks noGrp="1"/>
          </p:cNvSpPr>
          <p:nvPr>
            <p:ph type="title"/>
          </p:nvPr>
        </p:nvSpPr>
        <p:spPr>
          <a:xfrm>
            <a:off x="1024128" y="585216"/>
            <a:ext cx="9720072" cy="827374"/>
          </a:xfrm>
        </p:spPr>
        <p:txBody>
          <a:bodyPr/>
          <a:lstStyle/>
          <a:p>
            <a:r>
              <a:rPr lang="es-MX" dirty="0"/>
              <a:t>Cuadro comparativo</a:t>
            </a:r>
          </a:p>
        </p:txBody>
      </p:sp>
      <p:pic>
        <p:nvPicPr>
          <p:cNvPr id="5" name="Marcador de contenido 4">
            <a:extLst>
              <a:ext uri="{FF2B5EF4-FFF2-40B4-BE49-F238E27FC236}">
                <a16:creationId xmlns:a16="http://schemas.microsoft.com/office/drawing/2014/main" id="{85FF74A5-6F58-110E-DAF8-11D9629EBC45}"/>
              </a:ext>
            </a:extLst>
          </p:cNvPr>
          <p:cNvPicPr>
            <a:picLocks noGrp="1" noChangeAspect="1"/>
          </p:cNvPicPr>
          <p:nvPr>
            <p:ph idx="1"/>
          </p:nvPr>
        </p:nvPicPr>
        <p:blipFill>
          <a:blip r:embed="rId2"/>
          <a:stretch>
            <a:fillRect/>
          </a:stretch>
        </p:blipFill>
        <p:spPr>
          <a:xfrm>
            <a:off x="1961230" y="1532229"/>
            <a:ext cx="8116089" cy="4834832"/>
          </a:xfrm>
        </p:spPr>
      </p:pic>
    </p:spTree>
    <p:extLst>
      <p:ext uri="{BB962C8B-B14F-4D97-AF65-F5344CB8AC3E}">
        <p14:creationId xmlns:p14="http://schemas.microsoft.com/office/powerpoint/2010/main" val="1696107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5EBDDC-3A50-ED4B-EDBA-8B9E689BB32C}"/>
              </a:ext>
            </a:extLst>
          </p:cNvPr>
          <p:cNvSpPr>
            <a:spLocks noGrp="1"/>
          </p:cNvSpPr>
          <p:nvPr>
            <p:ph type="title"/>
          </p:nvPr>
        </p:nvSpPr>
        <p:spPr>
          <a:xfrm>
            <a:off x="1024128" y="585216"/>
            <a:ext cx="9720072" cy="758006"/>
          </a:xfrm>
        </p:spPr>
        <p:txBody>
          <a:bodyPr/>
          <a:lstStyle/>
          <a:p>
            <a:r>
              <a:rPr lang="es-MX" dirty="0"/>
              <a:t>Cuadro comparativo</a:t>
            </a:r>
          </a:p>
        </p:txBody>
      </p:sp>
      <p:pic>
        <p:nvPicPr>
          <p:cNvPr id="5" name="Marcador de contenido 4">
            <a:extLst>
              <a:ext uri="{FF2B5EF4-FFF2-40B4-BE49-F238E27FC236}">
                <a16:creationId xmlns:a16="http://schemas.microsoft.com/office/drawing/2014/main" id="{FE99B20F-C444-A885-0E9C-91C6D036BD2B}"/>
              </a:ext>
            </a:extLst>
          </p:cNvPr>
          <p:cNvPicPr>
            <a:picLocks noGrp="1" noChangeAspect="1"/>
          </p:cNvPicPr>
          <p:nvPr>
            <p:ph idx="1"/>
          </p:nvPr>
        </p:nvPicPr>
        <p:blipFill>
          <a:blip r:embed="rId2"/>
          <a:stretch>
            <a:fillRect/>
          </a:stretch>
        </p:blipFill>
        <p:spPr>
          <a:xfrm>
            <a:off x="2270235" y="1649425"/>
            <a:ext cx="8071944" cy="4794409"/>
          </a:xfrm>
        </p:spPr>
      </p:pic>
    </p:spTree>
    <p:extLst>
      <p:ext uri="{BB962C8B-B14F-4D97-AF65-F5344CB8AC3E}">
        <p14:creationId xmlns:p14="http://schemas.microsoft.com/office/powerpoint/2010/main" val="2330020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296DB9-5714-4556-A9F4-8C9108288C77}"/>
              </a:ext>
            </a:extLst>
          </p:cNvPr>
          <p:cNvSpPr>
            <a:spLocks noGrp="1"/>
          </p:cNvSpPr>
          <p:nvPr>
            <p:ph type="title"/>
          </p:nvPr>
        </p:nvSpPr>
        <p:spPr/>
        <p:txBody>
          <a:bodyPr/>
          <a:lstStyle/>
          <a:p>
            <a:r>
              <a:rPr lang="es-MX" dirty="0"/>
              <a:t>Cuadro comparativo</a:t>
            </a:r>
          </a:p>
        </p:txBody>
      </p:sp>
      <p:pic>
        <p:nvPicPr>
          <p:cNvPr id="5" name="Marcador de contenido 4">
            <a:extLst>
              <a:ext uri="{FF2B5EF4-FFF2-40B4-BE49-F238E27FC236}">
                <a16:creationId xmlns:a16="http://schemas.microsoft.com/office/drawing/2014/main" id="{3B14F596-D592-F24B-615D-B83C8639B0C9}"/>
              </a:ext>
            </a:extLst>
          </p:cNvPr>
          <p:cNvPicPr>
            <a:picLocks noGrp="1" noChangeAspect="1"/>
          </p:cNvPicPr>
          <p:nvPr>
            <p:ph idx="1"/>
          </p:nvPr>
        </p:nvPicPr>
        <p:blipFill>
          <a:blip r:embed="rId2"/>
          <a:stretch>
            <a:fillRect/>
          </a:stretch>
        </p:blipFill>
        <p:spPr>
          <a:xfrm>
            <a:off x="1963544" y="2509871"/>
            <a:ext cx="8264912" cy="1501460"/>
          </a:xfrm>
        </p:spPr>
      </p:pic>
    </p:spTree>
    <p:extLst>
      <p:ext uri="{BB962C8B-B14F-4D97-AF65-F5344CB8AC3E}">
        <p14:creationId xmlns:p14="http://schemas.microsoft.com/office/powerpoint/2010/main" val="29253936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164</TotalTime>
  <Words>1106</Words>
  <Application>Microsoft Office PowerPoint</Application>
  <PresentationFormat>Panorámica</PresentationFormat>
  <Paragraphs>53</Paragraphs>
  <Slides>12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12</vt:i4>
      </vt:variant>
    </vt:vector>
  </HeadingPairs>
  <TitlesOfParts>
    <vt:vector size="18" baseType="lpstr">
      <vt:lpstr>Arial</vt:lpstr>
      <vt:lpstr>Tw Cen MT</vt:lpstr>
      <vt:lpstr>Tw Cen MT Condensed</vt:lpstr>
      <vt:lpstr>Wingdings</vt:lpstr>
      <vt:lpstr>Wingdings 3</vt:lpstr>
      <vt:lpstr>Integral</vt:lpstr>
      <vt:lpstr>Mercados regulados clase 12</vt:lpstr>
      <vt:lpstr>Regulación y autorregulación</vt:lpstr>
      <vt:lpstr>Introducción </vt:lpstr>
      <vt:lpstr>Conceptos y Teorías sobre Regulación y Autorregulación</vt:lpstr>
      <vt:lpstr>Características y Requisitos de Regulación y Autorregulación</vt:lpstr>
      <vt:lpstr>Vínculo con la Tragedia de los Comunes y la Teoría de Juegos</vt:lpstr>
      <vt:lpstr>Cuadro comparativo</vt:lpstr>
      <vt:lpstr>Cuadro comparativo</vt:lpstr>
      <vt:lpstr>Cuadro comparativo</vt:lpstr>
      <vt:lpstr>Ejemplos de Regulación Económica</vt:lpstr>
      <vt:lpstr>Ejemplos de autorregulación</vt:lpstr>
      <vt:lpstr>Conclusiones sobre una "Buena Regulación"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Mercados regulados clase 9</dc:title>
  <dc:creator>Rafael Plaza</dc:creator>
  <cp:lastModifiedBy>Rafael Plaza</cp:lastModifiedBy>
  <cp:revision>3</cp:revision>
  <dcterms:created xsi:type="dcterms:W3CDTF">2024-04-03T16:42:14Z</dcterms:created>
  <dcterms:modified xsi:type="dcterms:W3CDTF">2024-04-10T17:07:48Z</dcterms:modified>
</cp:coreProperties>
</file>