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256" r:id="rId2"/>
    <p:sldId id="291" r:id="rId3"/>
    <p:sldId id="281" r:id="rId4"/>
    <p:sldId id="257" r:id="rId5"/>
    <p:sldId id="292" r:id="rId6"/>
    <p:sldId id="293" r:id="rId7"/>
    <p:sldId id="258" r:id="rId8"/>
    <p:sldId id="278" r:id="rId9"/>
    <p:sldId id="259" r:id="rId10"/>
    <p:sldId id="279" r:id="rId11"/>
    <p:sldId id="294" r:id="rId12"/>
    <p:sldId id="260" r:id="rId13"/>
    <p:sldId id="261" r:id="rId14"/>
    <p:sldId id="295" r:id="rId15"/>
    <p:sldId id="296" r:id="rId16"/>
    <p:sldId id="262" r:id="rId17"/>
    <p:sldId id="263" r:id="rId18"/>
    <p:sldId id="264" r:id="rId19"/>
    <p:sldId id="265" r:id="rId20"/>
    <p:sldId id="300" r:id="rId21"/>
    <p:sldId id="267" r:id="rId22"/>
    <p:sldId id="280" r:id="rId23"/>
    <p:sldId id="268" r:id="rId24"/>
    <p:sldId id="269" r:id="rId25"/>
    <p:sldId id="270" r:id="rId26"/>
    <p:sldId id="271" r:id="rId27"/>
    <p:sldId id="272" r:id="rId28"/>
    <p:sldId id="273" r:id="rId29"/>
    <p:sldId id="274" r:id="rId30"/>
    <p:sldId id="301" r:id="rId31"/>
    <p:sldId id="302" r:id="rId32"/>
    <p:sldId id="303" r:id="rId33"/>
    <p:sldId id="304" r:id="rId34"/>
    <p:sldId id="275" r:id="rId35"/>
    <p:sldId id="276" r:id="rId36"/>
    <p:sldId id="283" r:id="rId37"/>
    <p:sldId id="308" r:id="rId38"/>
    <p:sldId id="309" r:id="rId39"/>
    <p:sldId id="284" r:id="rId40"/>
    <p:sldId id="285" r:id="rId41"/>
    <p:sldId id="286" r:id="rId42"/>
    <p:sldId id="287" r:id="rId43"/>
    <p:sldId id="297" r:id="rId44"/>
    <p:sldId id="298" r:id="rId45"/>
    <p:sldId id="299" r:id="rId46"/>
    <p:sldId id="310" r:id="rId47"/>
    <p:sldId id="305" r:id="rId48"/>
    <p:sldId id="288" r:id="rId49"/>
    <p:sldId id="289" r:id="rId50"/>
    <p:sldId id="307" r:id="rId51"/>
    <p:sldId id="306" r:id="rId52"/>
    <p:sldId id="290"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7657E0-5E11-40CC-8156-D03E248B56F9}" v="3" dt="2024-04-23T13:11:45.7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96"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fael Plaza" userId="6d823b37fb43ba68" providerId="LiveId" clId="{2F7657E0-5E11-40CC-8156-D03E248B56F9}"/>
    <pc:docChg chg="custSel modSld">
      <pc:chgData name="Rafael Plaza" userId="6d823b37fb43ba68" providerId="LiveId" clId="{2F7657E0-5E11-40CC-8156-D03E248B56F9}" dt="2024-04-23T13:17:29.663" v="65" actId="1076"/>
      <pc:docMkLst>
        <pc:docMk/>
      </pc:docMkLst>
      <pc:sldChg chg="modSp mod">
        <pc:chgData name="Rafael Plaza" userId="6d823b37fb43ba68" providerId="LiveId" clId="{2F7657E0-5E11-40CC-8156-D03E248B56F9}" dt="2024-04-23T13:10:57.825" v="11" actId="1076"/>
        <pc:sldMkLst>
          <pc:docMk/>
          <pc:sldMk cId="1968983810" sldId="261"/>
        </pc:sldMkLst>
        <pc:picChg chg="mod">
          <ac:chgData name="Rafael Plaza" userId="6d823b37fb43ba68" providerId="LiveId" clId="{2F7657E0-5E11-40CC-8156-D03E248B56F9}" dt="2024-04-23T13:10:57.825" v="11" actId="1076"/>
          <ac:picMkLst>
            <pc:docMk/>
            <pc:sldMk cId="1968983810" sldId="261"/>
            <ac:picMk id="3" creationId="{F889300D-B2B9-B01C-9E12-F1D0BC48F9D3}"/>
          </ac:picMkLst>
        </pc:picChg>
      </pc:sldChg>
      <pc:sldChg chg="modSp mod">
        <pc:chgData name="Rafael Plaza" userId="6d823b37fb43ba68" providerId="LiveId" clId="{2F7657E0-5E11-40CC-8156-D03E248B56F9}" dt="2024-04-23T13:11:25.747" v="14" actId="1076"/>
        <pc:sldMkLst>
          <pc:docMk/>
          <pc:sldMk cId="3143250101" sldId="263"/>
        </pc:sldMkLst>
        <pc:picChg chg="mod">
          <ac:chgData name="Rafael Plaza" userId="6d823b37fb43ba68" providerId="LiveId" clId="{2F7657E0-5E11-40CC-8156-D03E248B56F9}" dt="2024-04-23T13:11:25.747" v="14" actId="1076"/>
          <ac:picMkLst>
            <pc:docMk/>
            <pc:sldMk cId="3143250101" sldId="263"/>
            <ac:picMk id="3" creationId="{8A56E6CE-3412-33A8-FC50-5E85B5C5AE09}"/>
          </ac:picMkLst>
        </pc:picChg>
      </pc:sldChg>
      <pc:sldChg chg="modSp mod">
        <pc:chgData name="Rafael Plaza" userId="6d823b37fb43ba68" providerId="LiveId" clId="{2F7657E0-5E11-40CC-8156-D03E248B56F9}" dt="2024-04-23T13:11:32.526" v="15" actId="1076"/>
        <pc:sldMkLst>
          <pc:docMk/>
          <pc:sldMk cId="1178990101" sldId="264"/>
        </pc:sldMkLst>
        <pc:picChg chg="mod">
          <ac:chgData name="Rafael Plaza" userId="6d823b37fb43ba68" providerId="LiveId" clId="{2F7657E0-5E11-40CC-8156-D03E248B56F9}" dt="2024-04-23T13:11:32.526" v="15" actId="1076"/>
          <ac:picMkLst>
            <pc:docMk/>
            <pc:sldMk cId="1178990101" sldId="264"/>
            <ac:picMk id="3" creationId="{28D418AA-B5B9-E6BD-4BCC-DF99F3062D6F}"/>
          </ac:picMkLst>
        </pc:picChg>
      </pc:sldChg>
      <pc:sldChg chg="modSp mod">
        <pc:chgData name="Rafael Plaza" userId="6d823b37fb43ba68" providerId="LiveId" clId="{2F7657E0-5E11-40CC-8156-D03E248B56F9}" dt="2024-04-23T13:10:15.688" v="7" actId="1076"/>
        <pc:sldMkLst>
          <pc:docMk/>
          <pc:sldMk cId="2446123762" sldId="278"/>
        </pc:sldMkLst>
        <pc:picChg chg="mod">
          <ac:chgData name="Rafael Plaza" userId="6d823b37fb43ba68" providerId="LiveId" clId="{2F7657E0-5E11-40CC-8156-D03E248B56F9}" dt="2024-04-23T13:10:15.688" v="7" actId="1076"/>
          <ac:picMkLst>
            <pc:docMk/>
            <pc:sldMk cId="2446123762" sldId="278"/>
            <ac:picMk id="3" creationId="{17E34554-5657-9DFC-DADD-6F07F5808579}"/>
          </ac:picMkLst>
        </pc:picChg>
      </pc:sldChg>
      <pc:sldChg chg="modSp mod">
        <pc:chgData name="Rafael Plaza" userId="6d823b37fb43ba68" providerId="LiveId" clId="{2F7657E0-5E11-40CC-8156-D03E248B56F9}" dt="2024-04-23T13:10:30.153" v="9" actId="1076"/>
        <pc:sldMkLst>
          <pc:docMk/>
          <pc:sldMk cId="2020053051" sldId="279"/>
        </pc:sldMkLst>
        <pc:picChg chg="mod">
          <ac:chgData name="Rafael Plaza" userId="6d823b37fb43ba68" providerId="LiveId" clId="{2F7657E0-5E11-40CC-8156-D03E248B56F9}" dt="2024-04-23T13:10:30.153" v="9" actId="1076"/>
          <ac:picMkLst>
            <pc:docMk/>
            <pc:sldMk cId="2020053051" sldId="279"/>
            <ac:picMk id="3" creationId="{38B670C5-88B5-D2ED-FE0C-AE7DB5E13B8F}"/>
          </ac:picMkLst>
        </pc:picChg>
      </pc:sldChg>
      <pc:sldChg chg="modSp mod">
        <pc:chgData name="Rafael Plaza" userId="6d823b37fb43ba68" providerId="LiveId" clId="{2F7657E0-5E11-40CC-8156-D03E248B56F9}" dt="2024-04-23T13:12:10.036" v="18" actId="14100"/>
        <pc:sldMkLst>
          <pc:docMk/>
          <pc:sldMk cId="1262654245" sldId="280"/>
        </pc:sldMkLst>
        <pc:picChg chg="mod">
          <ac:chgData name="Rafael Plaza" userId="6d823b37fb43ba68" providerId="LiveId" clId="{2F7657E0-5E11-40CC-8156-D03E248B56F9}" dt="2024-04-23T13:12:10.036" v="18" actId="14100"/>
          <ac:picMkLst>
            <pc:docMk/>
            <pc:sldMk cId="1262654245" sldId="280"/>
            <ac:picMk id="3" creationId="{A9389ECE-4A62-CC54-4C1D-F2FC0063F6D8}"/>
          </ac:picMkLst>
        </pc:picChg>
      </pc:sldChg>
      <pc:sldChg chg="modSp mod">
        <pc:chgData name="Rafael Plaza" userId="6d823b37fb43ba68" providerId="LiveId" clId="{2F7657E0-5E11-40CC-8156-D03E248B56F9}" dt="2024-04-23T13:11:45.715" v="16"/>
        <pc:sldMkLst>
          <pc:docMk/>
          <pc:sldMk cId="2839873491" sldId="281"/>
        </pc:sldMkLst>
        <pc:spChg chg="mod">
          <ac:chgData name="Rafael Plaza" userId="6d823b37fb43ba68" providerId="LiveId" clId="{2F7657E0-5E11-40CC-8156-D03E248B56F9}" dt="2024-04-23T13:11:45.715" v="16"/>
          <ac:spMkLst>
            <pc:docMk/>
            <pc:sldMk cId="2839873491" sldId="281"/>
            <ac:spMk id="2" creationId="{8269B252-EA15-2401-8A09-18E681BF4A2F}"/>
          </ac:spMkLst>
        </pc:spChg>
        <pc:picChg chg="mod">
          <ac:chgData name="Rafael Plaza" userId="6d823b37fb43ba68" providerId="LiveId" clId="{2F7657E0-5E11-40CC-8156-D03E248B56F9}" dt="2024-04-23T13:09:45.544" v="3" actId="1076"/>
          <ac:picMkLst>
            <pc:docMk/>
            <pc:sldMk cId="2839873491" sldId="281"/>
            <ac:picMk id="3" creationId="{F49995F2-094A-AAED-1B64-74C8EF6E9DD5}"/>
          </ac:picMkLst>
        </pc:picChg>
      </pc:sldChg>
      <pc:sldChg chg="modSp mod">
        <pc:chgData name="Rafael Plaza" userId="6d823b37fb43ba68" providerId="LiveId" clId="{2F7657E0-5E11-40CC-8156-D03E248B56F9}" dt="2024-04-23T13:14:42.590" v="36" actId="14100"/>
        <pc:sldMkLst>
          <pc:docMk/>
          <pc:sldMk cId="1456201755" sldId="283"/>
        </pc:sldMkLst>
        <pc:spChg chg="mod">
          <ac:chgData name="Rafael Plaza" userId="6d823b37fb43ba68" providerId="LiveId" clId="{2F7657E0-5E11-40CC-8156-D03E248B56F9}" dt="2024-04-23T13:14:42.590" v="36" actId="14100"/>
          <ac:spMkLst>
            <pc:docMk/>
            <pc:sldMk cId="1456201755" sldId="283"/>
            <ac:spMk id="2" creationId="{539D2BA3-AD85-995F-ADEC-99547C1164C0}"/>
          </ac:spMkLst>
        </pc:spChg>
      </pc:sldChg>
      <pc:sldChg chg="modSp mod">
        <pc:chgData name="Rafael Plaza" userId="6d823b37fb43ba68" providerId="LiveId" clId="{2F7657E0-5E11-40CC-8156-D03E248B56F9}" dt="2024-04-23T13:15:18.758" v="43" actId="14100"/>
        <pc:sldMkLst>
          <pc:docMk/>
          <pc:sldMk cId="2914205477" sldId="284"/>
        </pc:sldMkLst>
        <pc:picChg chg="mod">
          <ac:chgData name="Rafael Plaza" userId="6d823b37fb43ba68" providerId="LiveId" clId="{2F7657E0-5E11-40CC-8156-D03E248B56F9}" dt="2024-04-23T13:15:18.758" v="43" actId="14100"/>
          <ac:picMkLst>
            <pc:docMk/>
            <pc:sldMk cId="2914205477" sldId="284"/>
            <ac:picMk id="3" creationId="{F64C1299-203C-0C80-5E84-DE64A48EF051}"/>
          </ac:picMkLst>
        </pc:picChg>
      </pc:sldChg>
      <pc:sldChg chg="modSp mod">
        <pc:chgData name="Rafael Plaza" userId="6d823b37fb43ba68" providerId="LiveId" clId="{2F7657E0-5E11-40CC-8156-D03E248B56F9}" dt="2024-04-23T13:15:33.377" v="45" actId="14100"/>
        <pc:sldMkLst>
          <pc:docMk/>
          <pc:sldMk cId="1377007602" sldId="286"/>
        </pc:sldMkLst>
        <pc:spChg chg="mod">
          <ac:chgData name="Rafael Plaza" userId="6d823b37fb43ba68" providerId="LiveId" clId="{2F7657E0-5E11-40CC-8156-D03E248B56F9}" dt="2024-04-23T13:11:45.715" v="16"/>
          <ac:spMkLst>
            <pc:docMk/>
            <pc:sldMk cId="1377007602" sldId="286"/>
            <ac:spMk id="4" creationId="{DA5DE565-4D20-581B-9622-AE7DE1313053}"/>
          </ac:spMkLst>
        </pc:spChg>
        <pc:picChg chg="mod">
          <ac:chgData name="Rafael Plaza" userId="6d823b37fb43ba68" providerId="LiveId" clId="{2F7657E0-5E11-40CC-8156-D03E248B56F9}" dt="2024-04-23T13:15:33.377" v="45" actId="14100"/>
          <ac:picMkLst>
            <pc:docMk/>
            <pc:sldMk cId="1377007602" sldId="286"/>
            <ac:picMk id="3" creationId="{56B49452-C0B7-A9B1-79A6-B33DD5AD188A}"/>
          </ac:picMkLst>
        </pc:picChg>
      </pc:sldChg>
      <pc:sldChg chg="modSp mod">
        <pc:chgData name="Rafael Plaza" userId="6d823b37fb43ba68" providerId="LiveId" clId="{2F7657E0-5E11-40CC-8156-D03E248B56F9}" dt="2024-04-23T13:16:58.394" v="60" actId="14100"/>
        <pc:sldMkLst>
          <pc:docMk/>
          <pc:sldMk cId="32469564" sldId="288"/>
        </pc:sldMkLst>
        <pc:spChg chg="mod">
          <ac:chgData name="Rafael Plaza" userId="6d823b37fb43ba68" providerId="LiveId" clId="{2F7657E0-5E11-40CC-8156-D03E248B56F9}" dt="2024-04-23T13:11:45.715" v="16"/>
          <ac:spMkLst>
            <pc:docMk/>
            <pc:sldMk cId="32469564" sldId="288"/>
            <ac:spMk id="2" creationId="{C549C46B-1EF5-6027-1597-EE946FAD05EA}"/>
          </ac:spMkLst>
        </pc:spChg>
        <pc:picChg chg="mod">
          <ac:chgData name="Rafael Plaza" userId="6d823b37fb43ba68" providerId="LiveId" clId="{2F7657E0-5E11-40CC-8156-D03E248B56F9}" dt="2024-04-23T13:16:58.394" v="60" actId="14100"/>
          <ac:picMkLst>
            <pc:docMk/>
            <pc:sldMk cId="32469564" sldId="288"/>
            <ac:picMk id="4" creationId="{74293FB7-5EFA-EFB5-1160-01C8FC521B46}"/>
          </ac:picMkLst>
        </pc:picChg>
      </pc:sldChg>
      <pc:sldChg chg="modSp mod">
        <pc:chgData name="Rafael Plaza" userId="6d823b37fb43ba68" providerId="LiveId" clId="{2F7657E0-5E11-40CC-8156-D03E248B56F9}" dt="2024-04-23T13:17:05.134" v="61" actId="14100"/>
        <pc:sldMkLst>
          <pc:docMk/>
          <pc:sldMk cId="2712509646" sldId="289"/>
        </pc:sldMkLst>
        <pc:spChg chg="mod">
          <ac:chgData name="Rafael Plaza" userId="6d823b37fb43ba68" providerId="LiveId" clId="{2F7657E0-5E11-40CC-8156-D03E248B56F9}" dt="2024-04-23T13:11:45.715" v="16"/>
          <ac:spMkLst>
            <pc:docMk/>
            <pc:sldMk cId="2712509646" sldId="289"/>
            <ac:spMk id="2" creationId="{D2783CBA-756C-3F70-C227-900B43941958}"/>
          </ac:spMkLst>
        </pc:spChg>
        <pc:picChg chg="mod">
          <ac:chgData name="Rafael Plaza" userId="6d823b37fb43ba68" providerId="LiveId" clId="{2F7657E0-5E11-40CC-8156-D03E248B56F9}" dt="2024-04-23T13:17:05.134" v="61" actId="14100"/>
          <ac:picMkLst>
            <pc:docMk/>
            <pc:sldMk cId="2712509646" sldId="289"/>
            <ac:picMk id="4" creationId="{29777C5F-F1A4-C96F-72D4-502256073271}"/>
          </ac:picMkLst>
        </pc:picChg>
      </pc:sldChg>
      <pc:sldChg chg="modSp">
        <pc:chgData name="Rafael Plaza" userId="6d823b37fb43ba68" providerId="LiveId" clId="{2F7657E0-5E11-40CC-8156-D03E248B56F9}" dt="2024-04-23T13:11:45.715" v="16"/>
        <pc:sldMkLst>
          <pc:docMk/>
          <pc:sldMk cId="2839059404" sldId="291"/>
        </pc:sldMkLst>
        <pc:spChg chg="mod">
          <ac:chgData name="Rafael Plaza" userId="6d823b37fb43ba68" providerId="LiveId" clId="{2F7657E0-5E11-40CC-8156-D03E248B56F9}" dt="2024-04-23T13:11:45.715" v="16"/>
          <ac:spMkLst>
            <pc:docMk/>
            <pc:sldMk cId="2839059404" sldId="291"/>
            <ac:spMk id="2" creationId="{50A2F885-C0B8-1283-0A58-2AFD2B46FC8E}"/>
          </ac:spMkLst>
        </pc:spChg>
      </pc:sldChg>
      <pc:sldChg chg="modSp mod">
        <pc:chgData name="Rafael Plaza" userId="6d823b37fb43ba68" providerId="LiveId" clId="{2F7657E0-5E11-40CC-8156-D03E248B56F9}" dt="2024-04-23T13:11:45.715" v="16"/>
        <pc:sldMkLst>
          <pc:docMk/>
          <pc:sldMk cId="1442919567" sldId="292"/>
        </pc:sldMkLst>
        <pc:spChg chg="mod">
          <ac:chgData name="Rafael Plaza" userId="6d823b37fb43ba68" providerId="LiveId" clId="{2F7657E0-5E11-40CC-8156-D03E248B56F9}" dt="2024-04-23T13:11:45.715" v="16"/>
          <ac:spMkLst>
            <pc:docMk/>
            <pc:sldMk cId="1442919567" sldId="292"/>
            <ac:spMk id="2" creationId="{36586171-BCFB-6EB0-F008-3A0581A1F271}"/>
          </ac:spMkLst>
        </pc:spChg>
        <pc:picChg chg="mod">
          <ac:chgData name="Rafael Plaza" userId="6d823b37fb43ba68" providerId="LiveId" clId="{2F7657E0-5E11-40CC-8156-D03E248B56F9}" dt="2024-04-23T13:09:53.140" v="4" actId="1076"/>
          <ac:picMkLst>
            <pc:docMk/>
            <pc:sldMk cId="1442919567" sldId="292"/>
            <ac:picMk id="4" creationId="{AEEC1D78-7383-A480-8DC1-B389C024B0A6}"/>
          </ac:picMkLst>
        </pc:picChg>
      </pc:sldChg>
      <pc:sldChg chg="modSp mod">
        <pc:chgData name="Rafael Plaza" userId="6d823b37fb43ba68" providerId="LiveId" clId="{2F7657E0-5E11-40CC-8156-D03E248B56F9}" dt="2024-04-23T13:10:04.088" v="6" actId="1076"/>
        <pc:sldMkLst>
          <pc:docMk/>
          <pc:sldMk cId="3691693884" sldId="293"/>
        </pc:sldMkLst>
        <pc:spChg chg="mod">
          <ac:chgData name="Rafael Plaza" userId="6d823b37fb43ba68" providerId="LiveId" clId="{2F7657E0-5E11-40CC-8156-D03E248B56F9}" dt="2024-04-23T13:09:37.461" v="2" actId="14100"/>
          <ac:spMkLst>
            <pc:docMk/>
            <pc:sldMk cId="3691693884" sldId="293"/>
            <ac:spMk id="2" creationId="{7417D0BC-75BE-675E-CA85-1A9A82F2BB47}"/>
          </ac:spMkLst>
        </pc:spChg>
        <pc:picChg chg="mod">
          <ac:chgData name="Rafael Plaza" userId="6d823b37fb43ba68" providerId="LiveId" clId="{2F7657E0-5E11-40CC-8156-D03E248B56F9}" dt="2024-04-23T13:09:58.639" v="5" actId="1076"/>
          <ac:picMkLst>
            <pc:docMk/>
            <pc:sldMk cId="3691693884" sldId="293"/>
            <ac:picMk id="4" creationId="{4AD63D4E-897C-B409-3122-2B0FAD663EDA}"/>
          </ac:picMkLst>
        </pc:picChg>
        <pc:picChg chg="mod">
          <ac:chgData name="Rafael Plaza" userId="6d823b37fb43ba68" providerId="LiveId" clId="{2F7657E0-5E11-40CC-8156-D03E248B56F9}" dt="2024-04-23T13:10:04.088" v="6" actId="1076"/>
          <ac:picMkLst>
            <pc:docMk/>
            <pc:sldMk cId="3691693884" sldId="293"/>
            <ac:picMk id="6" creationId="{8640CE4E-DF0F-9962-023A-1C16B581BFB0}"/>
          </ac:picMkLst>
        </pc:picChg>
      </pc:sldChg>
      <pc:sldChg chg="modSp mod">
        <pc:chgData name="Rafael Plaza" userId="6d823b37fb43ba68" providerId="LiveId" clId="{2F7657E0-5E11-40CC-8156-D03E248B56F9}" dt="2024-04-23T13:11:45.715" v="16"/>
        <pc:sldMkLst>
          <pc:docMk/>
          <pc:sldMk cId="2822276116" sldId="294"/>
        </pc:sldMkLst>
        <pc:spChg chg="mod">
          <ac:chgData name="Rafael Plaza" userId="6d823b37fb43ba68" providerId="LiveId" clId="{2F7657E0-5E11-40CC-8156-D03E248B56F9}" dt="2024-04-23T13:11:45.715" v="16"/>
          <ac:spMkLst>
            <pc:docMk/>
            <pc:sldMk cId="2822276116" sldId="294"/>
            <ac:spMk id="2" creationId="{CA85A4E7-338B-92FE-22CD-FED1F0432F99}"/>
          </ac:spMkLst>
        </pc:spChg>
        <pc:picChg chg="mod">
          <ac:chgData name="Rafael Plaza" userId="6d823b37fb43ba68" providerId="LiveId" clId="{2F7657E0-5E11-40CC-8156-D03E248B56F9}" dt="2024-04-23T13:10:39.237" v="10" actId="1076"/>
          <ac:picMkLst>
            <pc:docMk/>
            <pc:sldMk cId="2822276116" sldId="294"/>
            <ac:picMk id="4" creationId="{2AA6DE02-725F-75CD-EE82-020F6C49EA14}"/>
          </ac:picMkLst>
        </pc:picChg>
      </pc:sldChg>
      <pc:sldChg chg="modSp mod">
        <pc:chgData name="Rafael Plaza" userId="6d823b37fb43ba68" providerId="LiveId" clId="{2F7657E0-5E11-40CC-8156-D03E248B56F9}" dt="2024-04-23T13:11:45.715" v="16"/>
        <pc:sldMkLst>
          <pc:docMk/>
          <pc:sldMk cId="2177268462" sldId="295"/>
        </pc:sldMkLst>
        <pc:spChg chg="mod">
          <ac:chgData name="Rafael Plaza" userId="6d823b37fb43ba68" providerId="LiveId" clId="{2F7657E0-5E11-40CC-8156-D03E248B56F9}" dt="2024-04-23T13:11:45.715" v="16"/>
          <ac:spMkLst>
            <pc:docMk/>
            <pc:sldMk cId="2177268462" sldId="295"/>
            <ac:spMk id="4" creationId="{944A9F93-8F61-0107-339E-A7CD14922544}"/>
          </ac:spMkLst>
        </pc:spChg>
        <pc:picChg chg="mod">
          <ac:chgData name="Rafael Plaza" userId="6d823b37fb43ba68" providerId="LiveId" clId="{2F7657E0-5E11-40CC-8156-D03E248B56F9}" dt="2024-04-23T13:11:07.257" v="12" actId="1076"/>
          <ac:picMkLst>
            <pc:docMk/>
            <pc:sldMk cId="2177268462" sldId="295"/>
            <ac:picMk id="3" creationId="{D4E40095-93C7-7246-6656-BEA662335E0D}"/>
          </ac:picMkLst>
        </pc:picChg>
      </pc:sldChg>
      <pc:sldChg chg="modSp mod">
        <pc:chgData name="Rafael Plaza" userId="6d823b37fb43ba68" providerId="LiveId" clId="{2F7657E0-5E11-40CC-8156-D03E248B56F9}" dt="2024-04-23T13:11:45.715" v="16"/>
        <pc:sldMkLst>
          <pc:docMk/>
          <pc:sldMk cId="434715091" sldId="296"/>
        </pc:sldMkLst>
        <pc:spChg chg="mod">
          <ac:chgData name="Rafael Plaza" userId="6d823b37fb43ba68" providerId="LiveId" clId="{2F7657E0-5E11-40CC-8156-D03E248B56F9}" dt="2024-04-23T13:11:45.715" v="16"/>
          <ac:spMkLst>
            <pc:docMk/>
            <pc:sldMk cId="434715091" sldId="296"/>
            <ac:spMk id="2" creationId="{963A9609-BC4C-DEF7-906F-C603CA16969F}"/>
          </ac:spMkLst>
        </pc:spChg>
        <pc:picChg chg="mod">
          <ac:chgData name="Rafael Plaza" userId="6d823b37fb43ba68" providerId="LiveId" clId="{2F7657E0-5E11-40CC-8156-D03E248B56F9}" dt="2024-04-23T13:11:13.071" v="13" actId="1076"/>
          <ac:picMkLst>
            <pc:docMk/>
            <pc:sldMk cId="434715091" sldId="296"/>
            <ac:picMk id="4" creationId="{07EB69C7-242D-8F5F-FDB1-4522F21AA03A}"/>
          </ac:picMkLst>
        </pc:picChg>
      </pc:sldChg>
      <pc:sldChg chg="modSp mod">
        <pc:chgData name="Rafael Plaza" userId="6d823b37fb43ba68" providerId="LiveId" clId="{2F7657E0-5E11-40CC-8156-D03E248B56F9}" dt="2024-04-23T13:15:51.297" v="48" actId="14100"/>
        <pc:sldMkLst>
          <pc:docMk/>
          <pc:sldMk cId="1333348347" sldId="297"/>
        </pc:sldMkLst>
        <pc:picChg chg="mod">
          <ac:chgData name="Rafael Plaza" userId="6d823b37fb43ba68" providerId="LiveId" clId="{2F7657E0-5E11-40CC-8156-D03E248B56F9}" dt="2024-04-23T13:15:51.297" v="48" actId="14100"/>
          <ac:picMkLst>
            <pc:docMk/>
            <pc:sldMk cId="1333348347" sldId="297"/>
            <ac:picMk id="3" creationId="{B0E9D98F-740B-C5AF-E60A-056D4BA60F59}"/>
          </ac:picMkLst>
        </pc:picChg>
      </pc:sldChg>
      <pc:sldChg chg="modSp mod">
        <pc:chgData name="Rafael Plaza" userId="6d823b37fb43ba68" providerId="LiveId" clId="{2F7657E0-5E11-40CC-8156-D03E248B56F9}" dt="2024-04-23T13:16:03.004" v="50" actId="14100"/>
        <pc:sldMkLst>
          <pc:docMk/>
          <pc:sldMk cId="1132735679" sldId="298"/>
        </pc:sldMkLst>
        <pc:picChg chg="mod">
          <ac:chgData name="Rafael Plaza" userId="6d823b37fb43ba68" providerId="LiveId" clId="{2F7657E0-5E11-40CC-8156-D03E248B56F9}" dt="2024-04-23T13:16:03.004" v="50" actId="14100"/>
          <ac:picMkLst>
            <pc:docMk/>
            <pc:sldMk cId="1132735679" sldId="298"/>
            <ac:picMk id="3" creationId="{B2C1B0BE-57AC-261D-295C-5B6D64A77FD5}"/>
          </ac:picMkLst>
        </pc:picChg>
      </pc:sldChg>
      <pc:sldChg chg="modSp mod">
        <pc:chgData name="Rafael Plaza" userId="6d823b37fb43ba68" providerId="LiveId" clId="{2F7657E0-5E11-40CC-8156-D03E248B56F9}" dt="2024-04-23T13:16:17.157" v="52" actId="14100"/>
        <pc:sldMkLst>
          <pc:docMk/>
          <pc:sldMk cId="2617618947" sldId="299"/>
        </pc:sldMkLst>
        <pc:picChg chg="mod">
          <ac:chgData name="Rafael Plaza" userId="6d823b37fb43ba68" providerId="LiveId" clId="{2F7657E0-5E11-40CC-8156-D03E248B56F9}" dt="2024-04-23T13:16:17.157" v="52" actId="14100"/>
          <ac:picMkLst>
            <pc:docMk/>
            <pc:sldMk cId="2617618947" sldId="299"/>
            <ac:picMk id="3" creationId="{7EA9D16E-291D-6186-1E8D-2F79594CA108}"/>
          </ac:picMkLst>
        </pc:picChg>
      </pc:sldChg>
      <pc:sldChg chg="modSp mod">
        <pc:chgData name="Rafael Plaza" userId="6d823b37fb43ba68" providerId="LiveId" clId="{2F7657E0-5E11-40CC-8156-D03E248B56F9}" dt="2024-04-23T13:12:00.105" v="17" actId="14100"/>
        <pc:sldMkLst>
          <pc:docMk/>
          <pc:sldMk cId="2638790823" sldId="300"/>
        </pc:sldMkLst>
        <pc:spChg chg="mod">
          <ac:chgData name="Rafael Plaza" userId="6d823b37fb43ba68" providerId="LiveId" clId="{2F7657E0-5E11-40CC-8156-D03E248B56F9}" dt="2024-04-23T13:12:00.105" v="17" actId="14100"/>
          <ac:spMkLst>
            <pc:docMk/>
            <pc:sldMk cId="2638790823" sldId="300"/>
            <ac:spMk id="2" creationId="{19DA6031-3BC8-5B5D-B990-C9E30C6394BD}"/>
          </ac:spMkLst>
        </pc:spChg>
      </pc:sldChg>
      <pc:sldChg chg="modSp mod">
        <pc:chgData name="Rafael Plaza" userId="6d823b37fb43ba68" providerId="LiveId" clId="{2F7657E0-5E11-40CC-8156-D03E248B56F9}" dt="2024-04-23T13:13:06.118" v="20" actId="12"/>
        <pc:sldMkLst>
          <pc:docMk/>
          <pc:sldMk cId="3176202044" sldId="301"/>
        </pc:sldMkLst>
        <pc:spChg chg="mod">
          <ac:chgData name="Rafael Plaza" userId="6d823b37fb43ba68" providerId="LiveId" clId="{2F7657E0-5E11-40CC-8156-D03E248B56F9}" dt="2024-04-23T13:11:45.715" v="16"/>
          <ac:spMkLst>
            <pc:docMk/>
            <pc:sldMk cId="3176202044" sldId="301"/>
            <ac:spMk id="2" creationId="{09EF2C6D-605E-14E4-37C4-A39538D2415B}"/>
          </ac:spMkLst>
        </pc:spChg>
        <pc:spChg chg="mod">
          <ac:chgData name="Rafael Plaza" userId="6d823b37fb43ba68" providerId="LiveId" clId="{2F7657E0-5E11-40CC-8156-D03E248B56F9}" dt="2024-04-23T13:13:06.118" v="20" actId="12"/>
          <ac:spMkLst>
            <pc:docMk/>
            <pc:sldMk cId="3176202044" sldId="301"/>
            <ac:spMk id="4" creationId="{DB3F5E0F-48BB-C0EE-2815-70BEE5AC7A7B}"/>
          </ac:spMkLst>
        </pc:spChg>
      </pc:sldChg>
      <pc:sldChg chg="modSp mod">
        <pc:chgData name="Rafael Plaza" userId="6d823b37fb43ba68" providerId="LiveId" clId="{2F7657E0-5E11-40CC-8156-D03E248B56F9}" dt="2024-04-23T13:13:25.898" v="22" actId="14100"/>
        <pc:sldMkLst>
          <pc:docMk/>
          <pc:sldMk cId="3167625828" sldId="302"/>
        </pc:sldMkLst>
        <pc:spChg chg="mod">
          <ac:chgData name="Rafael Plaza" userId="6d823b37fb43ba68" providerId="LiveId" clId="{2F7657E0-5E11-40CC-8156-D03E248B56F9}" dt="2024-04-23T13:11:45.715" v="16"/>
          <ac:spMkLst>
            <pc:docMk/>
            <pc:sldMk cId="3167625828" sldId="302"/>
            <ac:spMk id="2" creationId="{8E535AE8-DF69-FF17-84B5-9870F997F2DC}"/>
          </ac:spMkLst>
        </pc:spChg>
        <pc:spChg chg="mod">
          <ac:chgData name="Rafael Plaza" userId="6d823b37fb43ba68" providerId="LiveId" clId="{2F7657E0-5E11-40CC-8156-D03E248B56F9}" dt="2024-04-23T13:13:25.898" v="22" actId="14100"/>
          <ac:spMkLst>
            <pc:docMk/>
            <pc:sldMk cId="3167625828" sldId="302"/>
            <ac:spMk id="4" creationId="{D9537E57-DB55-784C-00D4-168C955030B4}"/>
          </ac:spMkLst>
        </pc:spChg>
      </pc:sldChg>
      <pc:sldChg chg="modSp mod">
        <pc:chgData name="Rafael Plaza" userId="6d823b37fb43ba68" providerId="LiveId" clId="{2F7657E0-5E11-40CC-8156-D03E248B56F9}" dt="2024-04-23T13:13:58.471" v="27" actId="20577"/>
        <pc:sldMkLst>
          <pc:docMk/>
          <pc:sldMk cId="246895430" sldId="303"/>
        </pc:sldMkLst>
        <pc:spChg chg="mod">
          <ac:chgData name="Rafael Plaza" userId="6d823b37fb43ba68" providerId="LiveId" clId="{2F7657E0-5E11-40CC-8156-D03E248B56F9}" dt="2024-04-23T13:11:45.715" v="16"/>
          <ac:spMkLst>
            <pc:docMk/>
            <pc:sldMk cId="246895430" sldId="303"/>
            <ac:spMk id="2" creationId="{948B65F4-9318-20E7-B89E-446638CCE12A}"/>
          </ac:spMkLst>
        </pc:spChg>
        <pc:spChg chg="mod">
          <ac:chgData name="Rafael Plaza" userId="6d823b37fb43ba68" providerId="LiveId" clId="{2F7657E0-5E11-40CC-8156-D03E248B56F9}" dt="2024-04-23T13:13:58.471" v="27" actId="20577"/>
          <ac:spMkLst>
            <pc:docMk/>
            <pc:sldMk cId="246895430" sldId="303"/>
            <ac:spMk id="4" creationId="{72CE0E6A-2F66-9638-3046-98AE77AFEBD8}"/>
          </ac:spMkLst>
        </pc:spChg>
      </pc:sldChg>
      <pc:sldChg chg="modSp mod">
        <pc:chgData name="Rafael Plaza" userId="6d823b37fb43ba68" providerId="LiveId" clId="{2F7657E0-5E11-40CC-8156-D03E248B56F9}" dt="2024-04-23T13:14:28.674" v="35" actId="15"/>
        <pc:sldMkLst>
          <pc:docMk/>
          <pc:sldMk cId="1147499557" sldId="304"/>
        </pc:sldMkLst>
        <pc:spChg chg="mod">
          <ac:chgData name="Rafael Plaza" userId="6d823b37fb43ba68" providerId="LiveId" clId="{2F7657E0-5E11-40CC-8156-D03E248B56F9}" dt="2024-04-23T13:11:45.715" v="16"/>
          <ac:spMkLst>
            <pc:docMk/>
            <pc:sldMk cId="1147499557" sldId="304"/>
            <ac:spMk id="2" creationId="{9E9CCBF8-501D-5166-3FF7-B509B74FA27D}"/>
          </ac:spMkLst>
        </pc:spChg>
        <pc:spChg chg="mod">
          <ac:chgData name="Rafael Plaza" userId="6d823b37fb43ba68" providerId="LiveId" clId="{2F7657E0-5E11-40CC-8156-D03E248B56F9}" dt="2024-04-23T13:14:28.674" v="35" actId="15"/>
          <ac:spMkLst>
            <pc:docMk/>
            <pc:sldMk cId="1147499557" sldId="304"/>
            <ac:spMk id="4" creationId="{13B4AAF3-4EBF-71D7-B04B-14ABD039F841}"/>
          </ac:spMkLst>
        </pc:spChg>
      </pc:sldChg>
      <pc:sldChg chg="modSp mod">
        <pc:chgData name="Rafael Plaza" userId="6d823b37fb43ba68" providerId="LiveId" clId="{2F7657E0-5E11-40CC-8156-D03E248B56F9}" dt="2024-04-23T13:16:52.262" v="59" actId="14100"/>
        <pc:sldMkLst>
          <pc:docMk/>
          <pc:sldMk cId="3781134329" sldId="305"/>
        </pc:sldMkLst>
        <pc:spChg chg="mod">
          <ac:chgData name="Rafael Plaza" userId="6d823b37fb43ba68" providerId="LiveId" clId="{2F7657E0-5E11-40CC-8156-D03E248B56F9}" dt="2024-04-23T13:11:45.715" v="16"/>
          <ac:spMkLst>
            <pc:docMk/>
            <pc:sldMk cId="3781134329" sldId="305"/>
            <ac:spMk id="2" creationId="{69E6A18E-A60B-7D3F-1E3D-8E0A0D9D1548}"/>
          </ac:spMkLst>
        </pc:spChg>
        <pc:picChg chg="mod">
          <ac:chgData name="Rafael Plaza" userId="6d823b37fb43ba68" providerId="LiveId" clId="{2F7657E0-5E11-40CC-8156-D03E248B56F9}" dt="2024-04-23T13:16:52.262" v="59" actId="14100"/>
          <ac:picMkLst>
            <pc:docMk/>
            <pc:sldMk cId="3781134329" sldId="305"/>
            <ac:picMk id="4" creationId="{58952927-19E6-1A97-A2D5-C095DACA64B1}"/>
          </ac:picMkLst>
        </pc:picChg>
      </pc:sldChg>
      <pc:sldChg chg="modSp">
        <pc:chgData name="Rafael Plaza" userId="6d823b37fb43ba68" providerId="LiveId" clId="{2F7657E0-5E11-40CC-8156-D03E248B56F9}" dt="2024-04-23T13:11:45.715" v="16"/>
        <pc:sldMkLst>
          <pc:docMk/>
          <pc:sldMk cId="531422364" sldId="306"/>
        </pc:sldMkLst>
        <pc:spChg chg="mod">
          <ac:chgData name="Rafael Plaza" userId="6d823b37fb43ba68" providerId="LiveId" clId="{2F7657E0-5E11-40CC-8156-D03E248B56F9}" dt="2024-04-23T13:11:45.715" v="16"/>
          <ac:spMkLst>
            <pc:docMk/>
            <pc:sldMk cId="531422364" sldId="306"/>
            <ac:spMk id="2" creationId="{2A156B73-5BC2-EC3E-3CEA-7D9235283F73}"/>
          </ac:spMkLst>
        </pc:spChg>
      </pc:sldChg>
      <pc:sldChg chg="modSp mod">
        <pc:chgData name="Rafael Plaza" userId="6d823b37fb43ba68" providerId="LiveId" clId="{2F7657E0-5E11-40CC-8156-D03E248B56F9}" dt="2024-04-23T13:17:29.663" v="65" actId="1076"/>
        <pc:sldMkLst>
          <pc:docMk/>
          <pc:sldMk cId="2513483834" sldId="307"/>
        </pc:sldMkLst>
        <pc:spChg chg="mod">
          <ac:chgData name="Rafael Plaza" userId="6d823b37fb43ba68" providerId="LiveId" clId="{2F7657E0-5E11-40CC-8156-D03E248B56F9}" dt="2024-04-23T13:11:45.715" v="16"/>
          <ac:spMkLst>
            <pc:docMk/>
            <pc:sldMk cId="2513483834" sldId="307"/>
            <ac:spMk id="2" creationId="{4FFA605B-CB99-3760-AE41-3A3BC9A1E4F2}"/>
          </ac:spMkLst>
        </pc:spChg>
        <pc:picChg chg="mod">
          <ac:chgData name="Rafael Plaza" userId="6d823b37fb43ba68" providerId="LiveId" clId="{2F7657E0-5E11-40CC-8156-D03E248B56F9}" dt="2024-04-23T13:17:29.663" v="65" actId="1076"/>
          <ac:picMkLst>
            <pc:docMk/>
            <pc:sldMk cId="2513483834" sldId="307"/>
            <ac:picMk id="4" creationId="{E9ED1F0C-A465-39A2-9E3D-42072F199FAD}"/>
          </ac:picMkLst>
        </pc:picChg>
      </pc:sldChg>
      <pc:sldChg chg="modSp mod">
        <pc:chgData name="Rafael Plaza" userId="6d823b37fb43ba68" providerId="LiveId" clId="{2F7657E0-5E11-40CC-8156-D03E248B56F9}" dt="2024-04-23T13:15:02.175" v="41" actId="5793"/>
        <pc:sldMkLst>
          <pc:docMk/>
          <pc:sldMk cId="1269313919" sldId="308"/>
        </pc:sldMkLst>
        <pc:spChg chg="mod">
          <ac:chgData name="Rafael Plaza" userId="6d823b37fb43ba68" providerId="LiveId" clId="{2F7657E0-5E11-40CC-8156-D03E248B56F9}" dt="2024-04-23T13:11:45.715" v="16"/>
          <ac:spMkLst>
            <pc:docMk/>
            <pc:sldMk cId="1269313919" sldId="308"/>
            <ac:spMk id="2" creationId="{0511216B-D552-D78E-0EEF-7D5D394DEE30}"/>
          </ac:spMkLst>
        </pc:spChg>
        <pc:spChg chg="mod">
          <ac:chgData name="Rafael Plaza" userId="6d823b37fb43ba68" providerId="LiveId" clId="{2F7657E0-5E11-40CC-8156-D03E248B56F9}" dt="2024-04-23T13:15:02.175" v="41" actId="5793"/>
          <ac:spMkLst>
            <pc:docMk/>
            <pc:sldMk cId="1269313919" sldId="308"/>
            <ac:spMk id="4" creationId="{DCD5CDE2-F6A3-27FD-1063-A5F897C16EF8}"/>
          </ac:spMkLst>
        </pc:spChg>
      </pc:sldChg>
      <pc:sldChg chg="modSp mod">
        <pc:chgData name="Rafael Plaza" userId="6d823b37fb43ba68" providerId="LiveId" clId="{2F7657E0-5E11-40CC-8156-D03E248B56F9}" dt="2024-04-23T13:15:09.307" v="42" actId="14100"/>
        <pc:sldMkLst>
          <pc:docMk/>
          <pc:sldMk cId="4063690115" sldId="309"/>
        </pc:sldMkLst>
        <pc:spChg chg="mod">
          <ac:chgData name="Rafael Plaza" userId="6d823b37fb43ba68" providerId="LiveId" clId="{2F7657E0-5E11-40CC-8156-D03E248B56F9}" dt="2024-04-23T13:11:45.715" v="16"/>
          <ac:spMkLst>
            <pc:docMk/>
            <pc:sldMk cId="4063690115" sldId="309"/>
            <ac:spMk id="2" creationId="{3033029D-3F9A-FF6F-54A3-4DB6FA1560B1}"/>
          </ac:spMkLst>
        </pc:spChg>
        <pc:spChg chg="mod">
          <ac:chgData name="Rafael Plaza" userId="6d823b37fb43ba68" providerId="LiveId" clId="{2F7657E0-5E11-40CC-8156-D03E248B56F9}" dt="2024-04-23T13:15:09.307" v="42" actId="14100"/>
          <ac:spMkLst>
            <pc:docMk/>
            <pc:sldMk cId="4063690115" sldId="309"/>
            <ac:spMk id="4" creationId="{DC372CFB-691B-0890-560F-BEBE901FD07C}"/>
          </ac:spMkLst>
        </pc:spChg>
      </pc:sldChg>
      <pc:sldChg chg="modSp mod">
        <pc:chgData name="Rafael Plaza" userId="6d823b37fb43ba68" providerId="LiveId" clId="{2F7657E0-5E11-40CC-8156-D03E248B56F9}" dt="2024-04-23T13:16:36.974" v="56" actId="14100"/>
        <pc:sldMkLst>
          <pc:docMk/>
          <pc:sldMk cId="146926881" sldId="310"/>
        </pc:sldMkLst>
        <pc:spChg chg="mod">
          <ac:chgData name="Rafael Plaza" userId="6d823b37fb43ba68" providerId="LiveId" clId="{2F7657E0-5E11-40CC-8156-D03E248B56F9}" dt="2024-04-23T13:11:45.715" v="16"/>
          <ac:spMkLst>
            <pc:docMk/>
            <pc:sldMk cId="146926881" sldId="310"/>
            <ac:spMk id="2" creationId="{BDF4A08B-5585-3D4D-BD26-C9FC2E0721A3}"/>
          </ac:spMkLst>
        </pc:spChg>
        <pc:spChg chg="mod">
          <ac:chgData name="Rafael Plaza" userId="6d823b37fb43ba68" providerId="LiveId" clId="{2F7657E0-5E11-40CC-8156-D03E248B56F9}" dt="2024-04-23T13:16:36.974" v="56" actId="14100"/>
          <ac:spMkLst>
            <pc:docMk/>
            <pc:sldMk cId="146926881" sldId="310"/>
            <ac:spMk id="4" creationId="{FAF1276E-D6F8-56F3-9E02-49BD3305DDC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D9595D88-EB4F-449A-82BF-50CE34349140}" type="datetimeFigureOut">
              <a:rPr lang="es-MX" smtClean="0"/>
              <a:t>23/04/2024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154FF1-2EFD-4998-8625-31A3CBB6F272}" type="slidenum">
              <a:rPr lang="es-MX" smtClean="0"/>
              <a:t>‹Nº›</a:t>
            </a:fld>
            <a:endParaRPr lang="es-MX"/>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981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9595D88-EB4F-449A-82BF-50CE34349140}" type="datetimeFigureOut">
              <a:rPr lang="es-MX" smtClean="0"/>
              <a:t>23/04/2024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154FF1-2EFD-4998-8625-31A3CBB6F272}" type="slidenum">
              <a:rPr lang="es-MX" smtClean="0"/>
              <a:t>‹Nº›</a:t>
            </a:fld>
            <a:endParaRPr lang="es-MX"/>
          </a:p>
        </p:txBody>
      </p:sp>
    </p:spTree>
    <p:extLst>
      <p:ext uri="{BB962C8B-B14F-4D97-AF65-F5344CB8AC3E}">
        <p14:creationId xmlns:p14="http://schemas.microsoft.com/office/powerpoint/2010/main" val="2737441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9595D88-EB4F-449A-82BF-50CE34349140}" type="datetimeFigureOut">
              <a:rPr lang="es-MX" smtClean="0"/>
              <a:t>23/04/2024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154FF1-2EFD-4998-8625-31A3CBB6F272}" type="slidenum">
              <a:rPr lang="es-MX" smtClean="0"/>
              <a:t>‹Nº›</a:t>
            </a:fld>
            <a:endParaRPr lang="es-MX"/>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869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9595D88-EB4F-449A-82BF-50CE34349140}" type="datetimeFigureOut">
              <a:rPr lang="es-MX" smtClean="0"/>
              <a:t>23/04/2024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154FF1-2EFD-4998-8625-31A3CBB6F272}" type="slidenum">
              <a:rPr lang="es-MX" smtClean="0"/>
              <a:t>‹Nº›</a:t>
            </a:fld>
            <a:endParaRPr lang="es-MX"/>
          </a:p>
        </p:txBody>
      </p:sp>
    </p:spTree>
    <p:extLst>
      <p:ext uri="{BB962C8B-B14F-4D97-AF65-F5344CB8AC3E}">
        <p14:creationId xmlns:p14="http://schemas.microsoft.com/office/powerpoint/2010/main" val="167461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9595D88-EB4F-449A-82BF-50CE34349140}" type="datetimeFigureOut">
              <a:rPr lang="es-MX" smtClean="0"/>
              <a:t>23/04/2024</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154FF1-2EFD-4998-8625-31A3CBB6F272}" type="slidenum">
              <a:rPr lang="es-MX" smtClean="0"/>
              <a:t>‹Nº›</a:t>
            </a:fld>
            <a:endParaRPr lang="es-MX"/>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439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9595D88-EB4F-449A-82BF-50CE34349140}" type="datetimeFigureOut">
              <a:rPr lang="es-MX" smtClean="0"/>
              <a:t>23/04/2024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6154FF1-2EFD-4998-8625-31A3CBB6F272}" type="slidenum">
              <a:rPr lang="es-MX" smtClean="0"/>
              <a:t>‹Nº›</a:t>
            </a:fld>
            <a:endParaRPr lang="es-MX"/>
          </a:p>
        </p:txBody>
      </p:sp>
    </p:spTree>
    <p:extLst>
      <p:ext uri="{BB962C8B-B14F-4D97-AF65-F5344CB8AC3E}">
        <p14:creationId xmlns:p14="http://schemas.microsoft.com/office/powerpoint/2010/main" val="4092609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Haga clic para modificar los estilos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9595D88-EB4F-449A-82BF-50CE34349140}" type="datetimeFigureOut">
              <a:rPr lang="es-MX" smtClean="0"/>
              <a:t>23/04/2024</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6154FF1-2EFD-4998-8625-31A3CBB6F272}" type="slidenum">
              <a:rPr lang="es-MX" smtClean="0"/>
              <a:t>‹Nº›</a:t>
            </a:fld>
            <a:endParaRPr lang="es-MX"/>
          </a:p>
        </p:txBody>
      </p:sp>
    </p:spTree>
    <p:extLst>
      <p:ext uri="{BB962C8B-B14F-4D97-AF65-F5344CB8AC3E}">
        <p14:creationId xmlns:p14="http://schemas.microsoft.com/office/powerpoint/2010/main" val="2370525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9595D88-EB4F-449A-82BF-50CE34349140}" type="datetimeFigureOut">
              <a:rPr lang="es-MX" smtClean="0"/>
              <a:t>23/04/2024</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16154FF1-2EFD-4998-8625-31A3CBB6F272}" type="slidenum">
              <a:rPr lang="es-MX" smtClean="0"/>
              <a:t>‹Nº›</a:t>
            </a:fld>
            <a:endParaRPr lang="es-MX"/>
          </a:p>
        </p:txBody>
      </p:sp>
    </p:spTree>
    <p:extLst>
      <p:ext uri="{BB962C8B-B14F-4D97-AF65-F5344CB8AC3E}">
        <p14:creationId xmlns:p14="http://schemas.microsoft.com/office/powerpoint/2010/main" val="1261247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95D88-EB4F-449A-82BF-50CE34349140}" type="datetimeFigureOut">
              <a:rPr lang="es-MX" smtClean="0"/>
              <a:t>23/04/2024</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16154FF1-2EFD-4998-8625-31A3CBB6F272}" type="slidenum">
              <a:rPr lang="es-MX" smtClean="0"/>
              <a:t>‹Nº›</a:t>
            </a:fld>
            <a:endParaRPr lang="es-MX"/>
          </a:p>
        </p:txBody>
      </p:sp>
    </p:spTree>
    <p:extLst>
      <p:ext uri="{BB962C8B-B14F-4D97-AF65-F5344CB8AC3E}">
        <p14:creationId xmlns:p14="http://schemas.microsoft.com/office/powerpoint/2010/main" val="1030800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9595D88-EB4F-449A-82BF-50CE34349140}" type="datetimeFigureOut">
              <a:rPr lang="es-MX" smtClean="0"/>
              <a:t>23/04/2024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6154FF1-2EFD-4998-8625-31A3CBB6F272}" type="slidenum">
              <a:rPr lang="es-MX" smtClean="0"/>
              <a:t>‹Nº›</a:t>
            </a:fld>
            <a:endParaRPr lang="es-MX"/>
          </a:p>
        </p:txBody>
      </p:sp>
    </p:spTree>
    <p:extLst>
      <p:ext uri="{BB962C8B-B14F-4D97-AF65-F5344CB8AC3E}">
        <p14:creationId xmlns:p14="http://schemas.microsoft.com/office/powerpoint/2010/main" val="3265488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9595D88-EB4F-449A-82BF-50CE34349140}" type="datetimeFigureOut">
              <a:rPr lang="es-MX" smtClean="0"/>
              <a:t>23/04/2024</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6154FF1-2EFD-4998-8625-31A3CBB6F272}" type="slidenum">
              <a:rPr lang="es-MX" smtClean="0"/>
              <a:t>‹Nº›</a:t>
            </a:fld>
            <a:endParaRPr lang="es-MX"/>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566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9595D88-EB4F-449A-82BF-50CE34349140}" type="datetimeFigureOut">
              <a:rPr lang="es-MX" smtClean="0"/>
              <a:t>23/04/2024</a:t>
            </a:fld>
            <a:endParaRPr lang="es-MX"/>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s-MX"/>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6154FF1-2EFD-4998-8625-31A3CBB6F272}" type="slidenum">
              <a:rPr lang="es-MX" smtClean="0"/>
              <a:t>‹Nº›</a:t>
            </a:fld>
            <a:endParaRPr lang="es-MX"/>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63501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52B405-4B06-6676-2F83-1AD70E7A1585}"/>
              </a:ext>
            </a:extLst>
          </p:cNvPr>
          <p:cNvSpPr>
            <a:spLocks noGrp="1"/>
          </p:cNvSpPr>
          <p:nvPr>
            <p:ph type="title"/>
          </p:nvPr>
        </p:nvSpPr>
        <p:spPr>
          <a:xfrm>
            <a:off x="1120394" y="3230252"/>
            <a:ext cx="8596668" cy="1320800"/>
          </a:xfrm>
        </p:spPr>
        <p:txBody>
          <a:bodyPr>
            <a:normAutofit/>
          </a:bodyPr>
          <a:lstStyle/>
          <a:p>
            <a:r>
              <a:rPr lang="es-MX" sz="6000" dirty="0"/>
              <a:t>Impuestos Verdes</a:t>
            </a:r>
          </a:p>
        </p:txBody>
      </p:sp>
    </p:spTree>
    <p:extLst>
      <p:ext uri="{BB962C8B-B14F-4D97-AF65-F5344CB8AC3E}">
        <p14:creationId xmlns:p14="http://schemas.microsoft.com/office/powerpoint/2010/main" val="2121352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8B670C5-88B5-D2ED-FE0C-AE7DB5E13B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482" y="1234666"/>
            <a:ext cx="7639035" cy="5225899"/>
          </a:xfrm>
          <a:prstGeom prst="rect">
            <a:avLst/>
          </a:prstGeom>
        </p:spPr>
      </p:pic>
    </p:spTree>
    <p:extLst>
      <p:ext uri="{BB962C8B-B14F-4D97-AF65-F5344CB8AC3E}">
        <p14:creationId xmlns:p14="http://schemas.microsoft.com/office/powerpoint/2010/main" val="2020053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5A4E7-338B-92FE-22CD-FED1F0432F99}"/>
              </a:ext>
            </a:extLst>
          </p:cNvPr>
          <p:cNvSpPr>
            <a:spLocks noGrp="1"/>
          </p:cNvSpPr>
          <p:nvPr>
            <p:ph type="title"/>
          </p:nvPr>
        </p:nvSpPr>
        <p:spPr/>
        <p:txBody>
          <a:bodyPr/>
          <a:lstStyle/>
          <a:p>
            <a:r>
              <a:rPr lang="es-MX" dirty="0"/>
              <a:t>Desafíos de los Impuestos Verdes</a:t>
            </a:r>
          </a:p>
        </p:txBody>
      </p:sp>
      <p:pic>
        <p:nvPicPr>
          <p:cNvPr id="4" name="Imagen 3">
            <a:extLst>
              <a:ext uri="{FF2B5EF4-FFF2-40B4-BE49-F238E27FC236}">
                <a16:creationId xmlns:a16="http://schemas.microsoft.com/office/drawing/2014/main" id="{2AA6DE02-725F-75CD-EE82-020F6C49E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565" y="1732114"/>
            <a:ext cx="8102790" cy="4791110"/>
          </a:xfrm>
          <a:prstGeom prst="rect">
            <a:avLst/>
          </a:prstGeom>
        </p:spPr>
      </p:pic>
    </p:spTree>
    <p:extLst>
      <p:ext uri="{BB962C8B-B14F-4D97-AF65-F5344CB8AC3E}">
        <p14:creationId xmlns:p14="http://schemas.microsoft.com/office/powerpoint/2010/main" val="2822276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8AB08BD-4E92-B9E8-576F-E8A731C40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09" y="583100"/>
            <a:ext cx="11598266" cy="5572604"/>
          </a:xfrm>
          <a:prstGeom prst="rect">
            <a:avLst/>
          </a:prstGeom>
        </p:spPr>
      </p:pic>
    </p:spTree>
    <p:extLst>
      <p:ext uri="{BB962C8B-B14F-4D97-AF65-F5344CB8AC3E}">
        <p14:creationId xmlns:p14="http://schemas.microsoft.com/office/powerpoint/2010/main" val="2053025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889300D-B2B9-B01C-9E12-F1D0BC48F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04" y="326606"/>
            <a:ext cx="10633792" cy="6204787"/>
          </a:xfrm>
          <a:prstGeom prst="rect">
            <a:avLst/>
          </a:prstGeom>
        </p:spPr>
      </p:pic>
    </p:spTree>
    <p:extLst>
      <p:ext uri="{BB962C8B-B14F-4D97-AF65-F5344CB8AC3E}">
        <p14:creationId xmlns:p14="http://schemas.microsoft.com/office/powerpoint/2010/main" val="1968983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4E40095-93C7-7246-6656-BEA662335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993" y="2037976"/>
            <a:ext cx="8857216" cy="4170989"/>
          </a:xfrm>
          <a:prstGeom prst="rect">
            <a:avLst/>
          </a:prstGeom>
        </p:spPr>
      </p:pic>
      <p:sp>
        <p:nvSpPr>
          <p:cNvPr id="4" name="Título 3">
            <a:extLst>
              <a:ext uri="{FF2B5EF4-FFF2-40B4-BE49-F238E27FC236}">
                <a16:creationId xmlns:a16="http://schemas.microsoft.com/office/drawing/2014/main" id="{944A9F93-8F61-0107-339E-A7CD14922544}"/>
              </a:ext>
            </a:extLst>
          </p:cNvPr>
          <p:cNvSpPr>
            <a:spLocks noGrp="1"/>
          </p:cNvSpPr>
          <p:nvPr>
            <p:ph type="title"/>
          </p:nvPr>
        </p:nvSpPr>
        <p:spPr/>
        <p:txBody>
          <a:bodyPr/>
          <a:lstStyle/>
          <a:p>
            <a:r>
              <a:rPr lang="es-MX" dirty="0"/>
              <a:t>Contribuyentes del Impuesto Verde (proyección)</a:t>
            </a:r>
          </a:p>
        </p:txBody>
      </p:sp>
    </p:spTree>
    <p:extLst>
      <p:ext uri="{BB962C8B-B14F-4D97-AF65-F5344CB8AC3E}">
        <p14:creationId xmlns:p14="http://schemas.microsoft.com/office/powerpoint/2010/main" val="2177268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3A9609-BC4C-DEF7-906F-C603CA16969F}"/>
              </a:ext>
            </a:extLst>
          </p:cNvPr>
          <p:cNvSpPr>
            <a:spLocks noGrp="1"/>
          </p:cNvSpPr>
          <p:nvPr>
            <p:ph type="title"/>
          </p:nvPr>
        </p:nvSpPr>
        <p:spPr/>
        <p:txBody>
          <a:bodyPr/>
          <a:lstStyle/>
          <a:p>
            <a:r>
              <a:rPr lang="es-MX" dirty="0"/>
              <a:t>Contribuyentes del Impuesto Verde</a:t>
            </a:r>
          </a:p>
        </p:txBody>
      </p:sp>
      <p:pic>
        <p:nvPicPr>
          <p:cNvPr id="4" name="Imagen 3">
            <a:extLst>
              <a:ext uri="{FF2B5EF4-FFF2-40B4-BE49-F238E27FC236}">
                <a16:creationId xmlns:a16="http://schemas.microsoft.com/office/drawing/2014/main" id="{07EB69C7-242D-8F5F-FDB1-4522F21AA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601" y="1790479"/>
            <a:ext cx="7912394" cy="4796128"/>
          </a:xfrm>
          <a:prstGeom prst="rect">
            <a:avLst/>
          </a:prstGeom>
        </p:spPr>
      </p:pic>
    </p:spTree>
    <p:extLst>
      <p:ext uri="{BB962C8B-B14F-4D97-AF65-F5344CB8AC3E}">
        <p14:creationId xmlns:p14="http://schemas.microsoft.com/office/powerpoint/2010/main" val="434715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0FAFDA7-60F2-C327-3367-58FCD2121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034" y="527237"/>
            <a:ext cx="10999106" cy="5967832"/>
          </a:xfrm>
          <a:prstGeom prst="rect">
            <a:avLst/>
          </a:prstGeom>
        </p:spPr>
      </p:pic>
    </p:spTree>
    <p:extLst>
      <p:ext uri="{BB962C8B-B14F-4D97-AF65-F5344CB8AC3E}">
        <p14:creationId xmlns:p14="http://schemas.microsoft.com/office/powerpoint/2010/main" val="2343364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A56E6CE-3412-33A8-FC50-5E85B5C5A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08" y="133454"/>
            <a:ext cx="11346635" cy="5986021"/>
          </a:xfrm>
          <a:prstGeom prst="rect">
            <a:avLst/>
          </a:prstGeom>
        </p:spPr>
      </p:pic>
    </p:spTree>
    <p:extLst>
      <p:ext uri="{BB962C8B-B14F-4D97-AF65-F5344CB8AC3E}">
        <p14:creationId xmlns:p14="http://schemas.microsoft.com/office/powerpoint/2010/main" val="3143250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D418AA-B5B9-E6BD-4BCC-DF99F3062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035" y="554211"/>
            <a:ext cx="10207842" cy="5194168"/>
          </a:xfrm>
          <a:prstGeom prst="rect">
            <a:avLst/>
          </a:prstGeom>
        </p:spPr>
      </p:pic>
    </p:spTree>
    <p:extLst>
      <p:ext uri="{BB962C8B-B14F-4D97-AF65-F5344CB8AC3E}">
        <p14:creationId xmlns:p14="http://schemas.microsoft.com/office/powerpoint/2010/main" val="1178990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6F3AED-EC15-8806-4763-CFA4A3C57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96" y="369904"/>
            <a:ext cx="11076495" cy="6037688"/>
          </a:xfrm>
          <a:prstGeom prst="rect">
            <a:avLst/>
          </a:prstGeom>
        </p:spPr>
      </p:pic>
    </p:spTree>
    <p:extLst>
      <p:ext uri="{BB962C8B-B14F-4D97-AF65-F5344CB8AC3E}">
        <p14:creationId xmlns:p14="http://schemas.microsoft.com/office/powerpoint/2010/main" val="4001421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A2F885-C0B8-1283-0A58-2AFD2B46FC8E}"/>
              </a:ext>
            </a:extLst>
          </p:cNvPr>
          <p:cNvSpPr>
            <a:spLocks noGrp="1"/>
          </p:cNvSpPr>
          <p:nvPr>
            <p:ph type="title"/>
          </p:nvPr>
        </p:nvSpPr>
        <p:spPr/>
        <p:txBody>
          <a:bodyPr/>
          <a:lstStyle/>
          <a:p>
            <a:r>
              <a:rPr lang="es-MX" dirty="0"/>
              <a:t>Definición de Impuesto Verde</a:t>
            </a:r>
          </a:p>
        </p:txBody>
      </p:sp>
      <p:pic>
        <p:nvPicPr>
          <p:cNvPr id="4" name="Imagen 3">
            <a:extLst>
              <a:ext uri="{FF2B5EF4-FFF2-40B4-BE49-F238E27FC236}">
                <a16:creationId xmlns:a16="http://schemas.microsoft.com/office/drawing/2014/main" id="{FB18D2BF-ADE8-D9E9-E453-81E69964F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35" y="1938326"/>
            <a:ext cx="8906515" cy="3904397"/>
          </a:xfrm>
          <a:prstGeom prst="rect">
            <a:avLst/>
          </a:prstGeom>
        </p:spPr>
      </p:pic>
    </p:spTree>
    <p:extLst>
      <p:ext uri="{BB962C8B-B14F-4D97-AF65-F5344CB8AC3E}">
        <p14:creationId xmlns:p14="http://schemas.microsoft.com/office/powerpoint/2010/main" val="2839059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DA6031-3BC8-5B5D-B990-C9E30C6394BD}"/>
              </a:ext>
            </a:extLst>
          </p:cNvPr>
          <p:cNvSpPr>
            <a:spLocks noGrp="1"/>
          </p:cNvSpPr>
          <p:nvPr>
            <p:ph type="title"/>
          </p:nvPr>
        </p:nvSpPr>
        <p:spPr>
          <a:xfrm>
            <a:off x="1237128" y="3271101"/>
            <a:ext cx="8036873" cy="2111603"/>
          </a:xfrm>
        </p:spPr>
        <p:txBody>
          <a:bodyPr>
            <a:normAutofit/>
          </a:bodyPr>
          <a:lstStyle/>
          <a:p>
            <a:r>
              <a:rPr lang="es-MX" sz="4400" dirty="0"/>
              <a:t>Impuestos Verdes – Fuentes fijas</a:t>
            </a:r>
          </a:p>
        </p:txBody>
      </p:sp>
    </p:spTree>
    <p:extLst>
      <p:ext uri="{BB962C8B-B14F-4D97-AF65-F5344CB8AC3E}">
        <p14:creationId xmlns:p14="http://schemas.microsoft.com/office/powerpoint/2010/main" val="2638790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6FA8768-407E-D334-7059-1EA978B39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454" y="820132"/>
            <a:ext cx="9464080" cy="5335571"/>
          </a:xfrm>
          <a:prstGeom prst="rect">
            <a:avLst/>
          </a:prstGeom>
        </p:spPr>
      </p:pic>
    </p:spTree>
    <p:extLst>
      <p:ext uri="{BB962C8B-B14F-4D97-AF65-F5344CB8AC3E}">
        <p14:creationId xmlns:p14="http://schemas.microsoft.com/office/powerpoint/2010/main" val="2074400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9389ECE-4A62-CC54-4C1D-F2FC0063F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753" y="1715678"/>
            <a:ext cx="9174761" cy="3579475"/>
          </a:xfrm>
          <a:prstGeom prst="rect">
            <a:avLst/>
          </a:prstGeom>
        </p:spPr>
      </p:pic>
    </p:spTree>
    <p:extLst>
      <p:ext uri="{BB962C8B-B14F-4D97-AF65-F5344CB8AC3E}">
        <p14:creationId xmlns:p14="http://schemas.microsoft.com/office/powerpoint/2010/main" val="1262654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CE9BE89-118A-2F18-B8C6-2CAC60FBC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375" y="581853"/>
            <a:ext cx="10011266" cy="5744782"/>
          </a:xfrm>
          <a:prstGeom prst="rect">
            <a:avLst/>
          </a:prstGeom>
        </p:spPr>
      </p:pic>
    </p:spTree>
    <p:extLst>
      <p:ext uri="{BB962C8B-B14F-4D97-AF65-F5344CB8AC3E}">
        <p14:creationId xmlns:p14="http://schemas.microsoft.com/office/powerpoint/2010/main" val="359825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E3AAE71-B0E1-C166-9F4B-4859CED0E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980" y="655855"/>
            <a:ext cx="10049954" cy="5660104"/>
          </a:xfrm>
          <a:prstGeom prst="rect">
            <a:avLst/>
          </a:prstGeom>
        </p:spPr>
      </p:pic>
    </p:spTree>
    <p:extLst>
      <p:ext uri="{BB962C8B-B14F-4D97-AF65-F5344CB8AC3E}">
        <p14:creationId xmlns:p14="http://schemas.microsoft.com/office/powerpoint/2010/main" val="2087398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6F5A425-DC53-C650-CC40-DEC717CDE4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777" y="719886"/>
            <a:ext cx="9775596" cy="5440963"/>
          </a:xfrm>
          <a:prstGeom prst="rect">
            <a:avLst/>
          </a:prstGeom>
        </p:spPr>
      </p:pic>
    </p:spTree>
    <p:extLst>
      <p:ext uri="{BB962C8B-B14F-4D97-AF65-F5344CB8AC3E}">
        <p14:creationId xmlns:p14="http://schemas.microsoft.com/office/powerpoint/2010/main" val="2225414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CC4C88B-401B-2F72-983F-0F633D24A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04" y="736908"/>
            <a:ext cx="10114961" cy="5638153"/>
          </a:xfrm>
          <a:prstGeom prst="rect">
            <a:avLst/>
          </a:prstGeom>
        </p:spPr>
      </p:pic>
    </p:spTree>
    <p:extLst>
      <p:ext uri="{BB962C8B-B14F-4D97-AF65-F5344CB8AC3E}">
        <p14:creationId xmlns:p14="http://schemas.microsoft.com/office/powerpoint/2010/main" val="2172534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6D8C253-C435-DE6B-0750-AAAF598DD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95" y="311085"/>
            <a:ext cx="11200356" cy="6174555"/>
          </a:xfrm>
          <a:prstGeom prst="rect">
            <a:avLst/>
          </a:prstGeom>
        </p:spPr>
      </p:pic>
    </p:spTree>
    <p:extLst>
      <p:ext uri="{BB962C8B-B14F-4D97-AF65-F5344CB8AC3E}">
        <p14:creationId xmlns:p14="http://schemas.microsoft.com/office/powerpoint/2010/main" val="2340525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CA521B5-938F-5185-BCE6-862509350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87" y="273378"/>
            <a:ext cx="11243196" cy="6335944"/>
          </a:xfrm>
          <a:prstGeom prst="rect">
            <a:avLst/>
          </a:prstGeom>
        </p:spPr>
      </p:pic>
    </p:spTree>
    <p:extLst>
      <p:ext uri="{BB962C8B-B14F-4D97-AF65-F5344CB8AC3E}">
        <p14:creationId xmlns:p14="http://schemas.microsoft.com/office/powerpoint/2010/main" val="1136601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8B1B07A-8C1D-DECB-8BE2-2BD7C0283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60" y="282805"/>
            <a:ext cx="11220877" cy="6340422"/>
          </a:xfrm>
          <a:prstGeom prst="rect">
            <a:avLst/>
          </a:prstGeom>
        </p:spPr>
      </p:pic>
    </p:spTree>
    <p:extLst>
      <p:ext uri="{BB962C8B-B14F-4D97-AF65-F5344CB8AC3E}">
        <p14:creationId xmlns:p14="http://schemas.microsoft.com/office/powerpoint/2010/main" val="2309122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49995F2-094A-AAED-1B64-74C8EF6E9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586" y="1640480"/>
            <a:ext cx="8013155" cy="4733426"/>
          </a:xfrm>
          <a:prstGeom prst="rect">
            <a:avLst/>
          </a:prstGeom>
        </p:spPr>
      </p:pic>
      <p:sp>
        <p:nvSpPr>
          <p:cNvPr id="2" name="Título 1">
            <a:extLst>
              <a:ext uri="{FF2B5EF4-FFF2-40B4-BE49-F238E27FC236}">
                <a16:creationId xmlns:a16="http://schemas.microsoft.com/office/drawing/2014/main" id="{8269B252-EA15-2401-8A09-18E681BF4A2F}"/>
              </a:ext>
            </a:extLst>
          </p:cNvPr>
          <p:cNvSpPr>
            <a:spLocks noGrp="1"/>
          </p:cNvSpPr>
          <p:nvPr>
            <p:ph type="title"/>
          </p:nvPr>
        </p:nvSpPr>
        <p:spPr/>
        <p:txBody>
          <a:bodyPr/>
          <a:lstStyle/>
          <a:p>
            <a:r>
              <a:rPr lang="es-MX" dirty="0"/>
              <a:t>Economía tras los impuestos verdes</a:t>
            </a:r>
          </a:p>
        </p:txBody>
      </p:sp>
    </p:spTree>
    <p:extLst>
      <p:ext uri="{BB962C8B-B14F-4D97-AF65-F5344CB8AC3E}">
        <p14:creationId xmlns:p14="http://schemas.microsoft.com/office/powerpoint/2010/main" val="2839873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EF2C6D-605E-14E4-37C4-A39538D2415B}"/>
              </a:ext>
            </a:extLst>
          </p:cNvPr>
          <p:cNvSpPr>
            <a:spLocks noGrp="1"/>
          </p:cNvSpPr>
          <p:nvPr>
            <p:ph type="title"/>
          </p:nvPr>
        </p:nvSpPr>
        <p:spPr/>
        <p:txBody>
          <a:bodyPr/>
          <a:lstStyle/>
          <a:p>
            <a:r>
              <a:rPr lang="es-MX" dirty="0"/>
              <a:t>Determinación del Impuesto Verde (fuentes fijas)</a:t>
            </a:r>
          </a:p>
        </p:txBody>
      </p:sp>
      <p:sp>
        <p:nvSpPr>
          <p:cNvPr id="4" name="CuadroTexto 3">
            <a:extLst>
              <a:ext uri="{FF2B5EF4-FFF2-40B4-BE49-F238E27FC236}">
                <a16:creationId xmlns:a16="http://schemas.microsoft.com/office/drawing/2014/main" id="{DB3F5E0F-48BB-C0EE-2815-70BEE5AC7A7B}"/>
              </a:ext>
            </a:extLst>
          </p:cNvPr>
          <p:cNvSpPr txBox="1"/>
          <p:nvPr/>
        </p:nvSpPr>
        <p:spPr>
          <a:xfrm>
            <a:off x="1290918" y="2168165"/>
            <a:ext cx="7983084" cy="3416320"/>
          </a:xfrm>
          <a:prstGeom prst="rect">
            <a:avLst/>
          </a:prstGeom>
          <a:noFill/>
        </p:spPr>
        <p:txBody>
          <a:bodyPr wrap="square">
            <a:spAutoFit/>
          </a:bodyPr>
          <a:lstStyle/>
          <a:p>
            <a:pPr marL="285750" indent="-285750" algn="just">
              <a:buFont typeface="Wingdings" panose="05000000000000000000" pitchFamily="2" charset="2"/>
              <a:buChar char="§"/>
            </a:pPr>
            <a:r>
              <a:rPr lang="es-MX" dirty="0"/>
              <a:t>La Superintendencia del Medio Ambiente deberá enviar al Servicio de Impuestos Internos un informe con los datos y antecedentes necesarios para que proceda al cálculo y giro del impuesto a los contribuyentes que se encuentren afectos conforme a este artículo. </a:t>
            </a:r>
          </a:p>
          <a:p>
            <a:pPr marL="285750" indent="-285750" algn="just">
              <a:buFont typeface="Wingdings" panose="05000000000000000000" pitchFamily="2" charset="2"/>
              <a:buChar char="§"/>
            </a:pPr>
            <a:r>
              <a:rPr lang="es-MX" dirty="0"/>
              <a:t>Asimismo, la Superintendencia del Medio Ambiente notificará dicho informe, contenido en una resolución, a los contribuyentes que se encuentren afectos conforme a este artículo. </a:t>
            </a:r>
          </a:p>
          <a:p>
            <a:pPr marL="285750" indent="-285750" algn="just">
              <a:buFont typeface="Wingdings" panose="05000000000000000000" pitchFamily="2" charset="2"/>
              <a:buChar char="§"/>
            </a:pPr>
            <a:r>
              <a:rPr lang="es-MX" dirty="0"/>
              <a:t>La referida resolución podrá impugnarse administrativamente ante la Superintendencia del Medio Ambiente o reclamarse ante el Tribunal Ambiental correspondiente del lugar en que se haya dictado la referida resolución, suspendiéndose la emisión del giro hasta la notificación de la resolución administrativa o jurisdiccional que se pronuncie definitivamente sobre la misma.</a:t>
            </a:r>
          </a:p>
        </p:txBody>
      </p:sp>
    </p:spTree>
    <p:extLst>
      <p:ext uri="{BB962C8B-B14F-4D97-AF65-F5344CB8AC3E}">
        <p14:creationId xmlns:p14="http://schemas.microsoft.com/office/powerpoint/2010/main" val="3176202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535AE8-DF69-FF17-84B5-9870F997F2DC}"/>
              </a:ext>
            </a:extLst>
          </p:cNvPr>
          <p:cNvSpPr>
            <a:spLocks noGrp="1"/>
          </p:cNvSpPr>
          <p:nvPr>
            <p:ph type="title"/>
          </p:nvPr>
        </p:nvSpPr>
        <p:spPr/>
        <p:txBody>
          <a:bodyPr/>
          <a:lstStyle/>
          <a:p>
            <a:r>
              <a:rPr lang="es-MX" dirty="0"/>
              <a:t>Determinación del Impuesto Verde (fuentes fijas)</a:t>
            </a:r>
          </a:p>
        </p:txBody>
      </p:sp>
      <p:sp>
        <p:nvSpPr>
          <p:cNvPr id="4" name="CuadroTexto 3">
            <a:extLst>
              <a:ext uri="{FF2B5EF4-FFF2-40B4-BE49-F238E27FC236}">
                <a16:creationId xmlns:a16="http://schemas.microsoft.com/office/drawing/2014/main" id="{D9537E57-DB55-784C-00D4-168C955030B4}"/>
              </a:ext>
            </a:extLst>
          </p:cNvPr>
          <p:cNvSpPr txBox="1"/>
          <p:nvPr/>
        </p:nvSpPr>
        <p:spPr>
          <a:xfrm>
            <a:off x="1123576" y="1930400"/>
            <a:ext cx="8369216" cy="4247317"/>
          </a:xfrm>
          <a:prstGeom prst="rect">
            <a:avLst/>
          </a:prstGeom>
          <a:noFill/>
        </p:spPr>
        <p:txBody>
          <a:bodyPr wrap="square">
            <a:spAutoFit/>
          </a:bodyPr>
          <a:lstStyle/>
          <a:p>
            <a:pPr marL="285750" indent="-285750" algn="just">
              <a:buFont typeface="Wingdings" panose="05000000000000000000" pitchFamily="2" charset="2"/>
              <a:buChar char="§"/>
            </a:pPr>
            <a:r>
              <a:rPr lang="es-MX" dirty="0"/>
              <a:t>En caso que la Superintendencia del Medio Ambiente, de oficio o a petición de parte, o el Tribunal Ambiental, mediante sentencia ejecutoriada, modifiquen los antecedentes que fundamenten el giro, el Servicio de Impuestos Internos emitirá el giro dentro de quinto día que sea notificado de las modificaciones por la Superintendencia del Medio Ambiente o el Tribunal Ambiental, según corresponda.</a:t>
            </a:r>
          </a:p>
          <a:p>
            <a:pPr marL="285750" indent="-285750" algn="just">
              <a:buFont typeface="Wingdings" panose="05000000000000000000" pitchFamily="2" charset="2"/>
              <a:buChar char="§"/>
            </a:pPr>
            <a:endParaRPr lang="es-MX" dirty="0"/>
          </a:p>
          <a:p>
            <a:pPr marL="285750" indent="-285750" algn="just">
              <a:buFont typeface="Wingdings" panose="05000000000000000000" pitchFamily="2" charset="2"/>
              <a:buChar char="§"/>
            </a:pPr>
            <a:r>
              <a:rPr lang="es-MX" dirty="0"/>
              <a:t>Del giro emitido por el Servicio de Impuestos Internos podrá reclamarse ante los Tribunales Tributarios y Aduaneros, de acuerdo al procedimiento establecido en el artículo 123 y siguientes del Código Tributario, sólo en caso que no se ajuste a los datos o antecedentes contenidos en el informe enviado por la Superintendencia del Medio Ambiente o a los que fundamentaron un nuevo giro, según corresponda.</a:t>
            </a:r>
          </a:p>
          <a:p>
            <a:pPr marL="285750" indent="-285750" algn="just">
              <a:buFont typeface="Wingdings" panose="05000000000000000000" pitchFamily="2" charset="2"/>
              <a:buChar char="§"/>
            </a:pPr>
            <a:endParaRPr lang="es-MX" dirty="0"/>
          </a:p>
          <a:p>
            <a:pPr marL="285750" indent="-285750" algn="just">
              <a:buFont typeface="Wingdings" panose="05000000000000000000" pitchFamily="2" charset="2"/>
              <a:buChar char="§"/>
            </a:pPr>
            <a:r>
              <a:rPr lang="es-MX" dirty="0"/>
              <a:t>El Servicio de Impuestos Internos, mediante resolución, determinará la forma y plazo en que la Superintendencia deba enviarle su informe, comunicarle la presentación de reclamaciones y su resolución.</a:t>
            </a:r>
          </a:p>
        </p:txBody>
      </p:sp>
    </p:spTree>
    <p:extLst>
      <p:ext uri="{BB962C8B-B14F-4D97-AF65-F5344CB8AC3E}">
        <p14:creationId xmlns:p14="http://schemas.microsoft.com/office/powerpoint/2010/main" val="3167625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B65F4-9318-20E7-B89E-446638CCE12A}"/>
              </a:ext>
            </a:extLst>
          </p:cNvPr>
          <p:cNvSpPr>
            <a:spLocks noGrp="1"/>
          </p:cNvSpPr>
          <p:nvPr>
            <p:ph type="title"/>
          </p:nvPr>
        </p:nvSpPr>
        <p:spPr/>
        <p:txBody>
          <a:bodyPr/>
          <a:lstStyle/>
          <a:p>
            <a:r>
              <a:rPr lang="es-MX" dirty="0"/>
              <a:t>Pago del Impuesto Verde (fuentes fijas)</a:t>
            </a:r>
          </a:p>
        </p:txBody>
      </p:sp>
      <p:sp>
        <p:nvSpPr>
          <p:cNvPr id="4" name="CuadroTexto 3">
            <a:extLst>
              <a:ext uri="{FF2B5EF4-FFF2-40B4-BE49-F238E27FC236}">
                <a16:creationId xmlns:a16="http://schemas.microsoft.com/office/drawing/2014/main" id="{72CE0E6A-2F66-9638-3046-98AE77AFEBD8}"/>
              </a:ext>
            </a:extLst>
          </p:cNvPr>
          <p:cNvSpPr txBox="1"/>
          <p:nvPr/>
        </p:nvSpPr>
        <p:spPr>
          <a:xfrm>
            <a:off x="1356659" y="1861696"/>
            <a:ext cx="7917341" cy="3139321"/>
          </a:xfrm>
          <a:prstGeom prst="rect">
            <a:avLst/>
          </a:prstGeom>
          <a:noFill/>
        </p:spPr>
        <p:txBody>
          <a:bodyPr wrap="square">
            <a:spAutoFit/>
          </a:bodyPr>
          <a:lstStyle/>
          <a:p>
            <a:pPr marL="285750" indent="-285750" algn="just">
              <a:buFont typeface="Wingdings" panose="05000000000000000000" pitchFamily="2" charset="2"/>
              <a:buChar char="§"/>
            </a:pPr>
            <a:endParaRPr lang="es-MX" dirty="0"/>
          </a:p>
          <a:p>
            <a:pPr marL="285750" indent="-285750" algn="just">
              <a:buFont typeface="Wingdings" panose="05000000000000000000" pitchFamily="2" charset="2"/>
              <a:buChar char="§"/>
            </a:pPr>
            <a:endParaRPr lang="es-MX" dirty="0"/>
          </a:p>
          <a:p>
            <a:pPr marL="285750" indent="-285750" algn="just">
              <a:buFont typeface="Wingdings" panose="05000000000000000000" pitchFamily="2" charset="2"/>
              <a:buChar char="§"/>
            </a:pPr>
            <a:endParaRPr lang="es-MX" dirty="0"/>
          </a:p>
          <a:p>
            <a:pPr marL="285750" indent="-285750" algn="just">
              <a:buFont typeface="Wingdings" panose="05000000000000000000" pitchFamily="2" charset="2"/>
              <a:buChar char="§"/>
            </a:pPr>
            <a:r>
              <a:rPr lang="es-MX" dirty="0"/>
              <a:t>El pago del impuesto deberá efectuarse al Servicio de Tesorerías en el mes de abril del año calendario siguiente a la generación de las emisiones, en moneda nacional, de acuerdo al tipo de cambio vigente a la fecha del pago, previo giro efectuado por el Servicio de Impuestos Internos.</a:t>
            </a:r>
          </a:p>
          <a:p>
            <a:pPr marL="285750" indent="-285750" algn="just">
              <a:buFont typeface="Wingdings" panose="05000000000000000000" pitchFamily="2" charset="2"/>
              <a:buChar char="§"/>
            </a:pPr>
            <a:endParaRPr lang="es-MX" dirty="0"/>
          </a:p>
          <a:p>
            <a:pPr marL="285750" indent="-285750" algn="just">
              <a:buFont typeface="Wingdings" panose="05000000000000000000" pitchFamily="2" charset="2"/>
              <a:buChar char="§"/>
            </a:pPr>
            <a:r>
              <a:rPr lang="es-MX" dirty="0"/>
              <a:t>    El retardo en enterar en Tesorería los impuestos a que se refiere este artículo se sancionará en conformidad a lo dispuesto en el número 11 del artículo 97 del Código Tributario.</a:t>
            </a:r>
          </a:p>
        </p:txBody>
      </p:sp>
    </p:spTree>
    <p:extLst>
      <p:ext uri="{BB962C8B-B14F-4D97-AF65-F5344CB8AC3E}">
        <p14:creationId xmlns:p14="http://schemas.microsoft.com/office/powerpoint/2010/main" val="246895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9CCBF8-501D-5166-3FF7-B509B74FA27D}"/>
              </a:ext>
            </a:extLst>
          </p:cNvPr>
          <p:cNvSpPr>
            <a:spLocks noGrp="1"/>
          </p:cNvSpPr>
          <p:nvPr>
            <p:ph type="title"/>
          </p:nvPr>
        </p:nvSpPr>
        <p:spPr/>
        <p:txBody>
          <a:bodyPr/>
          <a:lstStyle/>
          <a:p>
            <a:r>
              <a:rPr lang="es-MX" dirty="0"/>
              <a:t>Compensación de emisiones</a:t>
            </a:r>
          </a:p>
        </p:txBody>
      </p:sp>
      <p:sp>
        <p:nvSpPr>
          <p:cNvPr id="4" name="CuadroTexto 3">
            <a:extLst>
              <a:ext uri="{FF2B5EF4-FFF2-40B4-BE49-F238E27FC236}">
                <a16:creationId xmlns:a16="http://schemas.microsoft.com/office/drawing/2014/main" id="{13B4AAF3-4EBF-71D7-B04B-14ABD039F841}"/>
              </a:ext>
            </a:extLst>
          </p:cNvPr>
          <p:cNvSpPr txBox="1"/>
          <p:nvPr/>
        </p:nvSpPr>
        <p:spPr>
          <a:xfrm>
            <a:off x="1087717" y="2084832"/>
            <a:ext cx="8320233" cy="4247317"/>
          </a:xfrm>
          <a:prstGeom prst="rect">
            <a:avLst/>
          </a:prstGeom>
          <a:noFill/>
        </p:spPr>
        <p:txBody>
          <a:bodyPr wrap="square">
            <a:spAutoFit/>
          </a:bodyPr>
          <a:lstStyle/>
          <a:p>
            <a:pPr marL="285750" indent="-285750" algn="just">
              <a:buFont typeface="Wingdings" panose="05000000000000000000" pitchFamily="2" charset="2"/>
              <a:buChar char="§"/>
            </a:pPr>
            <a:r>
              <a:rPr lang="es-MX" dirty="0"/>
              <a:t>Los contribuyentes afectos al impuesto establecido en este artículo, podrán compensar todo o parte de sus emisiones gravadas, para efectos de determinar el monto del impuesto a pagar, mediante la implementación de proyectos de reducción de emisiones del mismo contaminante, sujeto a que dichas reducciones sean adicionales, medibles, verificables y permanentes.</a:t>
            </a:r>
          </a:p>
          <a:p>
            <a:pPr marL="742950" lvl="1" indent="-285750" algn="just">
              <a:buFont typeface="Wingdings" panose="05000000000000000000" pitchFamily="2" charset="2"/>
              <a:buChar char="§"/>
            </a:pPr>
            <a:r>
              <a:rPr lang="es-MX" dirty="0"/>
              <a:t>En todo caso las reducciones deberán ser adicionales a las obligaciones impuestas por planes de prevención o descontaminación, normas de emisión, resoluciones de calificación ambiental o cualquier otra obligación legal.</a:t>
            </a:r>
          </a:p>
          <a:p>
            <a:pPr marL="285750" indent="-285750" algn="just">
              <a:buFont typeface="Wingdings" panose="05000000000000000000" pitchFamily="2" charset="2"/>
              <a:buChar char="§"/>
            </a:pPr>
            <a:endParaRPr lang="es-MX" dirty="0"/>
          </a:p>
          <a:p>
            <a:pPr marL="285750" indent="-285750" algn="just">
              <a:buFont typeface="Wingdings" panose="05000000000000000000" pitchFamily="2" charset="2"/>
              <a:buChar char="§"/>
            </a:pPr>
            <a:r>
              <a:rPr lang="es-MX" dirty="0"/>
              <a:t>Sólo podrán ser ejecutados los proyectos de reducción de emisiones de MP, </a:t>
            </a:r>
            <a:r>
              <a:rPr lang="es-MX" dirty="0" err="1"/>
              <a:t>NOx</a:t>
            </a:r>
            <a:r>
              <a:rPr lang="es-MX" dirty="0"/>
              <a:t> o SO2, en la zona declarada como saturada o latente en que se generen las emisiones a compensar.</a:t>
            </a:r>
          </a:p>
          <a:p>
            <a:pPr marL="742950" lvl="1" indent="-285750" algn="just">
              <a:buFont typeface="Wingdings" panose="05000000000000000000" pitchFamily="2" charset="2"/>
              <a:buChar char="§"/>
            </a:pPr>
            <a:r>
              <a:rPr lang="es-MX" dirty="0"/>
              <a:t>En el caso de no haberse realizado dicha declaración a la fecha de presentación del proyecto de reducción, éstos podrán realizarse en la misma comuna en que se generen dichas emisiones, o en las comunas adyacentes a ésta.</a:t>
            </a:r>
          </a:p>
        </p:txBody>
      </p:sp>
    </p:spTree>
    <p:extLst>
      <p:ext uri="{BB962C8B-B14F-4D97-AF65-F5344CB8AC3E}">
        <p14:creationId xmlns:p14="http://schemas.microsoft.com/office/powerpoint/2010/main" val="1147499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ACE2967-36D4-30B2-7B32-394FDD8A1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274" y="848412"/>
            <a:ext cx="11106898" cy="5194169"/>
          </a:xfrm>
          <a:prstGeom prst="rect">
            <a:avLst/>
          </a:prstGeom>
        </p:spPr>
      </p:pic>
    </p:spTree>
    <p:extLst>
      <p:ext uri="{BB962C8B-B14F-4D97-AF65-F5344CB8AC3E}">
        <p14:creationId xmlns:p14="http://schemas.microsoft.com/office/powerpoint/2010/main" val="2366708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0FDA125-6A0C-562F-790D-8C683A42D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46" y="735291"/>
            <a:ext cx="11635457" cy="5448693"/>
          </a:xfrm>
          <a:prstGeom prst="rect">
            <a:avLst/>
          </a:prstGeom>
        </p:spPr>
      </p:pic>
    </p:spTree>
    <p:extLst>
      <p:ext uri="{BB962C8B-B14F-4D97-AF65-F5344CB8AC3E}">
        <p14:creationId xmlns:p14="http://schemas.microsoft.com/office/powerpoint/2010/main" val="2754332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9D2BA3-AD85-995F-ADEC-99547C1164C0}"/>
              </a:ext>
            </a:extLst>
          </p:cNvPr>
          <p:cNvSpPr>
            <a:spLocks noGrp="1"/>
          </p:cNvSpPr>
          <p:nvPr>
            <p:ph type="title"/>
          </p:nvPr>
        </p:nvSpPr>
        <p:spPr>
          <a:xfrm>
            <a:off x="1183340" y="3214540"/>
            <a:ext cx="8090661" cy="2696066"/>
          </a:xfrm>
        </p:spPr>
        <p:txBody>
          <a:bodyPr>
            <a:normAutofit/>
          </a:bodyPr>
          <a:lstStyle/>
          <a:p>
            <a:r>
              <a:rPr lang="es-MX" sz="4400" dirty="0"/>
              <a:t>Impuestos Verdes – Fuente móvil</a:t>
            </a:r>
          </a:p>
        </p:txBody>
      </p:sp>
    </p:spTree>
    <p:extLst>
      <p:ext uri="{BB962C8B-B14F-4D97-AF65-F5344CB8AC3E}">
        <p14:creationId xmlns:p14="http://schemas.microsoft.com/office/powerpoint/2010/main" val="1456201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1216B-D552-D78E-0EEF-7D5D394DEE30}"/>
              </a:ext>
            </a:extLst>
          </p:cNvPr>
          <p:cNvSpPr>
            <a:spLocks noGrp="1"/>
          </p:cNvSpPr>
          <p:nvPr>
            <p:ph type="title"/>
          </p:nvPr>
        </p:nvSpPr>
        <p:spPr/>
        <p:txBody>
          <a:bodyPr/>
          <a:lstStyle/>
          <a:p>
            <a:r>
              <a:rPr lang="es-MX" dirty="0"/>
              <a:t>Ley 20.780 art. 3º </a:t>
            </a:r>
          </a:p>
        </p:txBody>
      </p:sp>
      <p:sp>
        <p:nvSpPr>
          <p:cNvPr id="4" name="CuadroTexto 3">
            <a:extLst>
              <a:ext uri="{FF2B5EF4-FFF2-40B4-BE49-F238E27FC236}">
                <a16:creationId xmlns:a16="http://schemas.microsoft.com/office/drawing/2014/main" id="{DCD5CDE2-F6A3-27FD-1063-A5F897C16EF8}"/>
              </a:ext>
            </a:extLst>
          </p:cNvPr>
          <p:cNvSpPr txBox="1"/>
          <p:nvPr/>
        </p:nvSpPr>
        <p:spPr>
          <a:xfrm>
            <a:off x="1380565" y="2217271"/>
            <a:ext cx="7480630" cy="4247317"/>
          </a:xfrm>
          <a:prstGeom prst="rect">
            <a:avLst/>
          </a:prstGeom>
          <a:noFill/>
        </p:spPr>
        <p:txBody>
          <a:bodyPr wrap="square">
            <a:spAutoFit/>
          </a:bodyPr>
          <a:lstStyle/>
          <a:p>
            <a:pPr algn="just"/>
            <a:r>
              <a:rPr lang="es-MX" dirty="0"/>
              <a:t>Artículo 3°.- Sin perjuicio del impuesto establecido en el Título II del decreto ley </a:t>
            </a:r>
            <a:r>
              <a:rPr lang="es-MX" dirty="0" err="1"/>
              <a:t>N°</a:t>
            </a:r>
            <a:r>
              <a:rPr lang="es-MX" dirty="0"/>
              <a:t> 825, de 1974, ley sobre Impuesto a las Ventas y Servicios, los vehículos motorizados nuevos, livianos y medianos, con las excepciones establecidas en el presente artículo, pagarán, por una única vez, un impuesto adicional expresado en unidades tributarias mensuales, conforme a la siguiente fórmula:</a:t>
            </a:r>
          </a:p>
          <a:p>
            <a:pPr algn="just"/>
            <a:endParaRPr lang="es-MX" dirty="0"/>
          </a:p>
          <a:p>
            <a:pPr algn="just"/>
            <a:r>
              <a:rPr lang="es-MX" dirty="0"/>
              <a:t>Impuesto en UTM = [(35 /rendimiento urbano (km/</a:t>
            </a:r>
            <a:r>
              <a:rPr lang="es-MX" dirty="0" err="1"/>
              <a:t>lt</a:t>
            </a:r>
            <a:r>
              <a:rPr lang="es-MX" dirty="0"/>
              <a:t>)) + (120 x g/km de </a:t>
            </a:r>
            <a:r>
              <a:rPr lang="es-MX" dirty="0" err="1"/>
              <a:t>NOx</a:t>
            </a:r>
            <a:r>
              <a:rPr lang="es-MX" dirty="0"/>
              <a:t>)] x (Precio de venta x 0,00000006)</a:t>
            </a:r>
          </a:p>
          <a:p>
            <a:pPr algn="just"/>
            <a:endParaRPr lang="es-MX" dirty="0"/>
          </a:p>
          <a:p>
            <a:pPr algn="just"/>
            <a:r>
              <a:rPr lang="es-MX" dirty="0"/>
              <a:t>Donde…</a:t>
            </a:r>
          </a:p>
          <a:p>
            <a:pPr algn="just"/>
            <a:endParaRPr lang="es-MX" dirty="0"/>
          </a:p>
          <a:p>
            <a:pPr algn="just"/>
            <a:r>
              <a:rPr lang="es-MX" dirty="0"/>
              <a:t>g/km de </a:t>
            </a:r>
            <a:r>
              <a:rPr lang="es-MX" dirty="0" err="1"/>
              <a:t>NOx</a:t>
            </a:r>
            <a:r>
              <a:rPr lang="es-MX" dirty="0"/>
              <a:t>, corresponde a las emisiones de óxidos de nitrógeno del vehículo.</a:t>
            </a:r>
          </a:p>
          <a:p>
            <a:pPr algn="just"/>
            <a:endParaRPr lang="es-MX" dirty="0"/>
          </a:p>
          <a:p>
            <a:pPr algn="just"/>
            <a:r>
              <a:rPr lang="es-MX" dirty="0"/>
              <a:t>    </a:t>
            </a:r>
          </a:p>
        </p:txBody>
      </p:sp>
    </p:spTree>
    <p:extLst>
      <p:ext uri="{BB962C8B-B14F-4D97-AF65-F5344CB8AC3E}">
        <p14:creationId xmlns:p14="http://schemas.microsoft.com/office/powerpoint/2010/main" val="1269313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33029D-3F9A-FF6F-54A3-4DB6FA1560B1}"/>
              </a:ext>
            </a:extLst>
          </p:cNvPr>
          <p:cNvSpPr>
            <a:spLocks noGrp="1"/>
          </p:cNvSpPr>
          <p:nvPr>
            <p:ph type="title"/>
          </p:nvPr>
        </p:nvSpPr>
        <p:spPr/>
        <p:txBody>
          <a:bodyPr/>
          <a:lstStyle/>
          <a:p>
            <a:r>
              <a:rPr lang="es-MX" dirty="0"/>
              <a:t>Ley 20.780 art. 3º </a:t>
            </a:r>
          </a:p>
        </p:txBody>
      </p:sp>
      <p:sp>
        <p:nvSpPr>
          <p:cNvPr id="4" name="CuadroTexto 3">
            <a:extLst>
              <a:ext uri="{FF2B5EF4-FFF2-40B4-BE49-F238E27FC236}">
                <a16:creationId xmlns:a16="http://schemas.microsoft.com/office/drawing/2014/main" id="{DC372CFB-691B-0890-560F-BEBE901FD07C}"/>
              </a:ext>
            </a:extLst>
          </p:cNvPr>
          <p:cNvSpPr txBox="1"/>
          <p:nvPr/>
        </p:nvSpPr>
        <p:spPr>
          <a:xfrm>
            <a:off x="1410447" y="2294964"/>
            <a:ext cx="7026543" cy="3416320"/>
          </a:xfrm>
          <a:prstGeom prst="rect">
            <a:avLst/>
          </a:prstGeom>
          <a:noFill/>
        </p:spPr>
        <p:txBody>
          <a:bodyPr wrap="square">
            <a:spAutoFit/>
          </a:bodyPr>
          <a:lstStyle/>
          <a:p>
            <a:pPr algn="just"/>
            <a:r>
              <a:rPr lang="es-MX" dirty="0"/>
              <a:t>El Ministerio de Transportes y Telecomunicaciones determinará el rendimiento urbano y las emisiones de óxidos de nitrógeno a que se refiere la fórmula precedente, medidos y reportados según el ciclo de ensayo, de conformidad a las condiciones que al efecto se establezcan en un reglamento dictado por dicha repartición, a partir de la información constatada en el proceso de homologación vehicular o de otro que determine cuando, de acuerdo a la normativa vigente, dicho proceso no sea aplicable.</a:t>
            </a:r>
          </a:p>
          <a:p>
            <a:pPr algn="just"/>
            <a:endParaRPr lang="es-MX" dirty="0"/>
          </a:p>
          <a:p>
            <a:pPr algn="just"/>
            <a:r>
              <a:rPr lang="es-MX" dirty="0"/>
              <a:t>    Para efectos de la precitada fórmula, el precio de venta incluye el impuesto establecido en el Título II del decreto ley </a:t>
            </a:r>
            <a:r>
              <a:rPr lang="es-MX" dirty="0" err="1"/>
              <a:t>N°</a:t>
            </a:r>
            <a:r>
              <a:rPr lang="es-MX" dirty="0"/>
              <a:t> 825, de 1974, ley sobre Impuesto a las Ventas y Servicios.</a:t>
            </a:r>
          </a:p>
        </p:txBody>
      </p:sp>
    </p:spTree>
    <p:extLst>
      <p:ext uri="{BB962C8B-B14F-4D97-AF65-F5344CB8AC3E}">
        <p14:creationId xmlns:p14="http://schemas.microsoft.com/office/powerpoint/2010/main" val="4063690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64C1299-203C-0C80-5E84-DE64A48EF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8259" y="1095358"/>
            <a:ext cx="8233455" cy="5343566"/>
          </a:xfrm>
          <a:prstGeom prst="rect">
            <a:avLst/>
          </a:prstGeom>
        </p:spPr>
      </p:pic>
    </p:spTree>
    <p:extLst>
      <p:ext uri="{BB962C8B-B14F-4D97-AF65-F5344CB8AC3E}">
        <p14:creationId xmlns:p14="http://schemas.microsoft.com/office/powerpoint/2010/main" val="2914205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2CA5D3-3BB7-BAA6-7536-6648ABEE8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577" y="744717"/>
            <a:ext cx="8245788" cy="5213023"/>
          </a:xfrm>
          <a:prstGeom prst="rect">
            <a:avLst/>
          </a:prstGeom>
        </p:spPr>
      </p:pic>
    </p:spTree>
    <p:extLst>
      <p:ext uri="{BB962C8B-B14F-4D97-AF65-F5344CB8AC3E}">
        <p14:creationId xmlns:p14="http://schemas.microsoft.com/office/powerpoint/2010/main" val="3776317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FB196EA-227C-339E-80DE-A214CFEBE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937" y="2283050"/>
            <a:ext cx="9041866" cy="2111969"/>
          </a:xfrm>
          <a:prstGeom prst="rect">
            <a:avLst/>
          </a:prstGeom>
        </p:spPr>
      </p:pic>
    </p:spTree>
    <p:extLst>
      <p:ext uri="{BB962C8B-B14F-4D97-AF65-F5344CB8AC3E}">
        <p14:creationId xmlns:p14="http://schemas.microsoft.com/office/powerpoint/2010/main" val="12721948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6B49452-C0B7-A9B1-79A6-B33DD5AD1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329" y="2213728"/>
            <a:ext cx="8229600" cy="4273033"/>
          </a:xfrm>
          <a:prstGeom prst="rect">
            <a:avLst/>
          </a:prstGeom>
        </p:spPr>
      </p:pic>
      <p:sp>
        <p:nvSpPr>
          <p:cNvPr id="4" name="Título 3">
            <a:extLst>
              <a:ext uri="{FF2B5EF4-FFF2-40B4-BE49-F238E27FC236}">
                <a16:creationId xmlns:a16="http://schemas.microsoft.com/office/drawing/2014/main" id="{DA5DE565-4D20-581B-9622-AE7DE1313053}"/>
              </a:ext>
            </a:extLst>
          </p:cNvPr>
          <p:cNvSpPr>
            <a:spLocks noGrp="1"/>
          </p:cNvSpPr>
          <p:nvPr>
            <p:ph type="title"/>
          </p:nvPr>
        </p:nvSpPr>
        <p:spPr/>
        <p:txBody>
          <a:bodyPr/>
          <a:lstStyle/>
          <a:p>
            <a:r>
              <a:rPr lang="es-MX" dirty="0"/>
              <a:t>Determinación del impuesto y exenciones.</a:t>
            </a:r>
          </a:p>
        </p:txBody>
      </p:sp>
    </p:spTree>
    <p:extLst>
      <p:ext uri="{BB962C8B-B14F-4D97-AF65-F5344CB8AC3E}">
        <p14:creationId xmlns:p14="http://schemas.microsoft.com/office/powerpoint/2010/main" val="1377007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20A387-A572-669F-0FA0-0F217DEB0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64" y="2465930"/>
            <a:ext cx="9469374" cy="1598725"/>
          </a:xfrm>
          <a:prstGeom prst="rect">
            <a:avLst/>
          </a:prstGeom>
        </p:spPr>
      </p:pic>
    </p:spTree>
    <p:extLst>
      <p:ext uri="{BB962C8B-B14F-4D97-AF65-F5344CB8AC3E}">
        <p14:creationId xmlns:p14="http://schemas.microsoft.com/office/powerpoint/2010/main" val="3475041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E9D98F-740B-C5AF-E60A-056D4BA60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141" y="1329178"/>
            <a:ext cx="9777506" cy="4778775"/>
          </a:xfrm>
          <a:prstGeom prst="rect">
            <a:avLst/>
          </a:prstGeom>
        </p:spPr>
      </p:pic>
    </p:spTree>
    <p:extLst>
      <p:ext uri="{BB962C8B-B14F-4D97-AF65-F5344CB8AC3E}">
        <p14:creationId xmlns:p14="http://schemas.microsoft.com/office/powerpoint/2010/main" val="1333348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2C1B0BE-57AC-261D-295C-5B6D64A77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82" y="667516"/>
            <a:ext cx="10030794" cy="5793049"/>
          </a:xfrm>
          <a:prstGeom prst="rect">
            <a:avLst/>
          </a:prstGeom>
        </p:spPr>
      </p:pic>
    </p:spTree>
    <p:extLst>
      <p:ext uri="{BB962C8B-B14F-4D97-AF65-F5344CB8AC3E}">
        <p14:creationId xmlns:p14="http://schemas.microsoft.com/office/powerpoint/2010/main" val="1132735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EA9D16E-291D-6186-1E8D-2F79594CA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302" y="321424"/>
            <a:ext cx="9694635" cy="6103282"/>
          </a:xfrm>
          <a:prstGeom prst="rect">
            <a:avLst/>
          </a:prstGeom>
        </p:spPr>
      </p:pic>
    </p:spTree>
    <p:extLst>
      <p:ext uri="{BB962C8B-B14F-4D97-AF65-F5344CB8AC3E}">
        <p14:creationId xmlns:p14="http://schemas.microsoft.com/office/powerpoint/2010/main" val="26176189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F4A08B-5585-3D4D-BD26-C9FC2E0721A3}"/>
              </a:ext>
            </a:extLst>
          </p:cNvPr>
          <p:cNvSpPr>
            <a:spLocks noGrp="1"/>
          </p:cNvSpPr>
          <p:nvPr>
            <p:ph type="title"/>
          </p:nvPr>
        </p:nvSpPr>
        <p:spPr/>
        <p:txBody>
          <a:bodyPr/>
          <a:lstStyle/>
          <a:p>
            <a:r>
              <a:rPr lang="es-MX" dirty="0"/>
              <a:t>Forma de pago</a:t>
            </a:r>
          </a:p>
        </p:txBody>
      </p:sp>
      <p:sp>
        <p:nvSpPr>
          <p:cNvPr id="4" name="CuadroTexto 3">
            <a:extLst>
              <a:ext uri="{FF2B5EF4-FFF2-40B4-BE49-F238E27FC236}">
                <a16:creationId xmlns:a16="http://schemas.microsoft.com/office/drawing/2014/main" id="{FAF1276E-D6F8-56F3-9E02-49BD3305DDC1}"/>
              </a:ext>
            </a:extLst>
          </p:cNvPr>
          <p:cNvSpPr txBox="1"/>
          <p:nvPr/>
        </p:nvSpPr>
        <p:spPr>
          <a:xfrm>
            <a:off x="1024128" y="2318871"/>
            <a:ext cx="9088060" cy="2308324"/>
          </a:xfrm>
          <a:prstGeom prst="rect">
            <a:avLst/>
          </a:prstGeom>
          <a:noFill/>
        </p:spPr>
        <p:txBody>
          <a:bodyPr wrap="square">
            <a:spAutoFit/>
          </a:bodyPr>
          <a:lstStyle/>
          <a:p>
            <a:pPr marL="285750" indent="-285750" algn="just">
              <a:buFont typeface="Wingdings" panose="05000000000000000000" pitchFamily="2" charset="2"/>
              <a:buChar char="§"/>
            </a:pPr>
            <a:r>
              <a:rPr lang="es-MX" dirty="0"/>
              <a:t>El impuesto a que se refiere el presente artículo será pagado en el Servicio de Tesorería, o en las oficinas bancarias autorizadas por dicho Servicio, por la persona que deba inscribir el vehículo respectivo en el Registro de Vehículos Motorizados del Servicio de Registro Civil e Identificación, según el valor de la unidad tributaria mensual vigente a la fecha del pago. </a:t>
            </a:r>
          </a:p>
          <a:p>
            <a:pPr marL="285750" indent="-285750" algn="just">
              <a:buFont typeface="Wingdings" panose="05000000000000000000" pitchFamily="2" charset="2"/>
              <a:buChar char="§"/>
            </a:pPr>
            <a:endParaRPr lang="es-MX" dirty="0"/>
          </a:p>
          <a:p>
            <a:pPr marL="285750" indent="-285750" algn="just">
              <a:buFont typeface="Wingdings" panose="05000000000000000000" pitchFamily="2" charset="2"/>
              <a:buChar char="§"/>
            </a:pPr>
            <a:r>
              <a:rPr lang="es-MX" dirty="0"/>
              <a:t>No se procederá a la inscripción del vehículo respectivo en el referido Registro de Vehículos Motorizados del Servicio de Registro Civil e Identificación sin que previamente se acredite el pago del impuesto antes dicho.</a:t>
            </a:r>
          </a:p>
        </p:txBody>
      </p:sp>
    </p:spTree>
    <p:extLst>
      <p:ext uri="{BB962C8B-B14F-4D97-AF65-F5344CB8AC3E}">
        <p14:creationId xmlns:p14="http://schemas.microsoft.com/office/powerpoint/2010/main" val="146926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6A18E-A60B-7D3F-1E3D-8E0A0D9D1548}"/>
              </a:ext>
            </a:extLst>
          </p:cNvPr>
          <p:cNvSpPr>
            <a:spLocks noGrp="1"/>
          </p:cNvSpPr>
          <p:nvPr>
            <p:ph type="title"/>
          </p:nvPr>
        </p:nvSpPr>
        <p:spPr/>
        <p:txBody>
          <a:bodyPr>
            <a:normAutofit/>
          </a:bodyPr>
          <a:lstStyle/>
          <a:p>
            <a:r>
              <a:rPr lang="es-MX" dirty="0"/>
              <a:t>Forma de pago Impuesto Verde (fuente móvil). F88 TGR</a:t>
            </a:r>
          </a:p>
        </p:txBody>
      </p:sp>
      <p:pic>
        <p:nvPicPr>
          <p:cNvPr id="4" name="Imagen 3">
            <a:extLst>
              <a:ext uri="{FF2B5EF4-FFF2-40B4-BE49-F238E27FC236}">
                <a16:creationId xmlns:a16="http://schemas.microsoft.com/office/drawing/2014/main" id="{58952927-19E6-1A97-A2D5-C095DACA64B1}"/>
              </a:ext>
            </a:extLst>
          </p:cNvPr>
          <p:cNvPicPr>
            <a:picLocks noChangeAspect="1"/>
          </p:cNvPicPr>
          <p:nvPr/>
        </p:nvPicPr>
        <p:blipFill>
          <a:blip r:embed="rId2"/>
          <a:stretch>
            <a:fillRect/>
          </a:stretch>
        </p:blipFill>
        <p:spPr>
          <a:xfrm>
            <a:off x="1792941" y="2084832"/>
            <a:ext cx="7470588" cy="4401727"/>
          </a:xfrm>
          <a:prstGeom prst="rect">
            <a:avLst/>
          </a:prstGeom>
        </p:spPr>
      </p:pic>
    </p:spTree>
    <p:extLst>
      <p:ext uri="{BB962C8B-B14F-4D97-AF65-F5344CB8AC3E}">
        <p14:creationId xmlns:p14="http://schemas.microsoft.com/office/powerpoint/2010/main" val="3781134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49C46B-1EF5-6027-1597-EE946FAD05EA}"/>
              </a:ext>
            </a:extLst>
          </p:cNvPr>
          <p:cNvSpPr>
            <a:spLocks noGrp="1"/>
          </p:cNvSpPr>
          <p:nvPr>
            <p:ph type="title"/>
          </p:nvPr>
        </p:nvSpPr>
        <p:spPr/>
        <p:txBody>
          <a:bodyPr/>
          <a:lstStyle/>
          <a:p>
            <a:r>
              <a:rPr lang="es-MX" dirty="0"/>
              <a:t>Proceso de declaración (online)</a:t>
            </a:r>
          </a:p>
        </p:txBody>
      </p:sp>
      <p:pic>
        <p:nvPicPr>
          <p:cNvPr id="4" name="Imagen 3">
            <a:extLst>
              <a:ext uri="{FF2B5EF4-FFF2-40B4-BE49-F238E27FC236}">
                <a16:creationId xmlns:a16="http://schemas.microsoft.com/office/drawing/2014/main" id="{74293FB7-5EFA-EFB5-1160-01C8FC521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739" y="1882063"/>
            <a:ext cx="7757989" cy="4510965"/>
          </a:xfrm>
          <a:prstGeom prst="rect">
            <a:avLst/>
          </a:prstGeom>
        </p:spPr>
      </p:pic>
    </p:spTree>
    <p:extLst>
      <p:ext uri="{BB962C8B-B14F-4D97-AF65-F5344CB8AC3E}">
        <p14:creationId xmlns:p14="http://schemas.microsoft.com/office/powerpoint/2010/main" val="32469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783CBA-756C-3F70-C227-900B43941958}"/>
              </a:ext>
            </a:extLst>
          </p:cNvPr>
          <p:cNvSpPr>
            <a:spLocks noGrp="1"/>
          </p:cNvSpPr>
          <p:nvPr>
            <p:ph type="title"/>
          </p:nvPr>
        </p:nvSpPr>
        <p:spPr/>
        <p:txBody>
          <a:bodyPr/>
          <a:lstStyle/>
          <a:p>
            <a:r>
              <a:rPr lang="es-MX" dirty="0"/>
              <a:t>Proceso de declaración (presencial)</a:t>
            </a:r>
          </a:p>
        </p:txBody>
      </p:sp>
      <p:pic>
        <p:nvPicPr>
          <p:cNvPr id="4" name="Imagen 3">
            <a:extLst>
              <a:ext uri="{FF2B5EF4-FFF2-40B4-BE49-F238E27FC236}">
                <a16:creationId xmlns:a16="http://schemas.microsoft.com/office/drawing/2014/main" id="{29777C5F-F1A4-C96F-72D4-502256073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 y="1985951"/>
            <a:ext cx="8500897" cy="3723403"/>
          </a:xfrm>
          <a:prstGeom prst="rect">
            <a:avLst/>
          </a:prstGeom>
        </p:spPr>
      </p:pic>
    </p:spTree>
    <p:extLst>
      <p:ext uri="{BB962C8B-B14F-4D97-AF65-F5344CB8AC3E}">
        <p14:creationId xmlns:p14="http://schemas.microsoft.com/office/powerpoint/2010/main" val="2712509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86171-BCFB-6EB0-F008-3A0581A1F271}"/>
              </a:ext>
            </a:extLst>
          </p:cNvPr>
          <p:cNvSpPr>
            <a:spLocks noGrp="1"/>
          </p:cNvSpPr>
          <p:nvPr>
            <p:ph type="title"/>
          </p:nvPr>
        </p:nvSpPr>
        <p:spPr/>
        <p:txBody>
          <a:bodyPr/>
          <a:lstStyle/>
          <a:p>
            <a:r>
              <a:rPr lang="es-MX" dirty="0"/>
              <a:t>Los impuestos verdes en Chile. Tipos.</a:t>
            </a:r>
          </a:p>
        </p:txBody>
      </p:sp>
      <p:pic>
        <p:nvPicPr>
          <p:cNvPr id="4" name="Imagen 3">
            <a:extLst>
              <a:ext uri="{FF2B5EF4-FFF2-40B4-BE49-F238E27FC236}">
                <a16:creationId xmlns:a16="http://schemas.microsoft.com/office/drawing/2014/main" id="{AEEC1D78-7383-A480-8DC1-B389C024B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 y="1893345"/>
            <a:ext cx="8795073" cy="4379439"/>
          </a:xfrm>
          <a:prstGeom prst="rect">
            <a:avLst/>
          </a:prstGeom>
        </p:spPr>
      </p:pic>
    </p:spTree>
    <p:extLst>
      <p:ext uri="{BB962C8B-B14F-4D97-AF65-F5344CB8AC3E}">
        <p14:creationId xmlns:p14="http://schemas.microsoft.com/office/powerpoint/2010/main" val="1442919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FA605B-CB99-3760-AE41-3A3BC9A1E4F2}"/>
              </a:ext>
            </a:extLst>
          </p:cNvPr>
          <p:cNvSpPr>
            <a:spLocks noGrp="1"/>
          </p:cNvSpPr>
          <p:nvPr>
            <p:ph type="title"/>
          </p:nvPr>
        </p:nvSpPr>
        <p:spPr/>
        <p:txBody>
          <a:bodyPr/>
          <a:lstStyle/>
          <a:p>
            <a:r>
              <a:rPr lang="es-MX" dirty="0"/>
              <a:t>F88 TGR</a:t>
            </a:r>
          </a:p>
        </p:txBody>
      </p:sp>
      <p:pic>
        <p:nvPicPr>
          <p:cNvPr id="4" name="Imagen 3">
            <a:extLst>
              <a:ext uri="{FF2B5EF4-FFF2-40B4-BE49-F238E27FC236}">
                <a16:creationId xmlns:a16="http://schemas.microsoft.com/office/drawing/2014/main" id="{E9ED1F0C-A465-39A2-9E3D-42072F199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671" y="634052"/>
            <a:ext cx="7064189" cy="5827739"/>
          </a:xfrm>
          <a:prstGeom prst="rect">
            <a:avLst/>
          </a:prstGeom>
        </p:spPr>
      </p:pic>
    </p:spTree>
    <p:extLst>
      <p:ext uri="{BB962C8B-B14F-4D97-AF65-F5344CB8AC3E}">
        <p14:creationId xmlns:p14="http://schemas.microsoft.com/office/powerpoint/2010/main" val="2513483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156B73-5BC2-EC3E-3CEA-7D9235283F73}"/>
              </a:ext>
            </a:extLst>
          </p:cNvPr>
          <p:cNvSpPr>
            <a:spLocks noGrp="1"/>
          </p:cNvSpPr>
          <p:nvPr>
            <p:ph type="title"/>
          </p:nvPr>
        </p:nvSpPr>
        <p:spPr/>
        <p:txBody>
          <a:bodyPr/>
          <a:lstStyle/>
          <a:p>
            <a:r>
              <a:rPr lang="es-MX" dirty="0"/>
              <a:t>F88 TGR (cont.)</a:t>
            </a:r>
          </a:p>
        </p:txBody>
      </p:sp>
      <p:pic>
        <p:nvPicPr>
          <p:cNvPr id="4" name="Imagen 3">
            <a:extLst>
              <a:ext uri="{FF2B5EF4-FFF2-40B4-BE49-F238E27FC236}">
                <a16:creationId xmlns:a16="http://schemas.microsoft.com/office/drawing/2014/main" id="{19D205E5-24C1-C7BC-0C5E-DCB31DE13DCC}"/>
              </a:ext>
            </a:extLst>
          </p:cNvPr>
          <p:cNvPicPr>
            <a:picLocks noChangeAspect="1"/>
          </p:cNvPicPr>
          <p:nvPr/>
        </p:nvPicPr>
        <p:blipFill>
          <a:blip r:embed="rId2"/>
          <a:stretch>
            <a:fillRect/>
          </a:stretch>
        </p:blipFill>
        <p:spPr>
          <a:xfrm>
            <a:off x="1663167" y="1930400"/>
            <a:ext cx="6829475" cy="4533933"/>
          </a:xfrm>
          <a:prstGeom prst="rect">
            <a:avLst/>
          </a:prstGeom>
        </p:spPr>
      </p:pic>
    </p:spTree>
    <p:extLst>
      <p:ext uri="{BB962C8B-B14F-4D97-AF65-F5344CB8AC3E}">
        <p14:creationId xmlns:p14="http://schemas.microsoft.com/office/powerpoint/2010/main" val="531422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1BA39A-0229-8B71-AC26-5412A0F54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419" y="1211447"/>
            <a:ext cx="8298047" cy="3688021"/>
          </a:xfrm>
          <a:prstGeom prst="rect">
            <a:avLst/>
          </a:prstGeom>
        </p:spPr>
      </p:pic>
    </p:spTree>
    <p:extLst>
      <p:ext uri="{BB962C8B-B14F-4D97-AF65-F5344CB8AC3E}">
        <p14:creationId xmlns:p14="http://schemas.microsoft.com/office/powerpoint/2010/main" val="234630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17D0BC-75BE-675E-CA85-1A9A82F2BB47}"/>
              </a:ext>
            </a:extLst>
          </p:cNvPr>
          <p:cNvSpPr>
            <a:spLocks noGrp="1"/>
          </p:cNvSpPr>
          <p:nvPr>
            <p:ph type="title"/>
          </p:nvPr>
        </p:nvSpPr>
        <p:spPr>
          <a:xfrm>
            <a:off x="1024128" y="585216"/>
            <a:ext cx="9720072" cy="896949"/>
          </a:xfrm>
        </p:spPr>
        <p:txBody>
          <a:bodyPr/>
          <a:lstStyle/>
          <a:p>
            <a:r>
              <a:rPr lang="es-MX" dirty="0"/>
              <a:t>Tipo de fuentes afectas (v. original 2014)</a:t>
            </a:r>
          </a:p>
        </p:txBody>
      </p:sp>
      <p:pic>
        <p:nvPicPr>
          <p:cNvPr id="4" name="Imagen 3">
            <a:extLst>
              <a:ext uri="{FF2B5EF4-FFF2-40B4-BE49-F238E27FC236}">
                <a16:creationId xmlns:a16="http://schemas.microsoft.com/office/drawing/2014/main" id="{4AD63D4E-897C-B409-3122-2B0FAD663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 y="1535528"/>
            <a:ext cx="8577766" cy="3210803"/>
          </a:xfrm>
          <a:prstGeom prst="rect">
            <a:avLst/>
          </a:prstGeom>
        </p:spPr>
      </p:pic>
      <p:pic>
        <p:nvPicPr>
          <p:cNvPr id="6" name="Imagen 5">
            <a:extLst>
              <a:ext uri="{FF2B5EF4-FFF2-40B4-BE49-F238E27FC236}">
                <a16:creationId xmlns:a16="http://schemas.microsoft.com/office/drawing/2014/main" id="{8640CE4E-DF0F-9962-023A-1C16B581B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899" y="4620825"/>
            <a:ext cx="8266223" cy="1201075"/>
          </a:xfrm>
          <a:prstGeom prst="rect">
            <a:avLst/>
          </a:prstGeom>
        </p:spPr>
      </p:pic>
    </p:spTree>
    <p:extLst>
      <p:ext uri="{BB962C8B-B14F-4D97-AF65-F5344CB8AC3E}">
        <p14:creationId xmlns:p14="http://schemas.microsoft.com/office/powerpoint/2010/main" val="3691693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5D55174-D57A-5ABE-F166-CBAF4B065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90" y="731920"/>
            <a:ext cx="10855602" cy="5602891"/>
          </a:xfrm>
          <a:prstGeom prst="rect">
            <a:avLst/>
          </a:prstGeom>
        </p:spPr>
      </p:pic>
    </p:spTree>
    <p:extLst>
      <p:ext uri="{BB962C8B-B14F-4D97-AF65-F5344CB8AC3E}">
        <p14:creationId xmlns:p14="http://schemas.microsoft.com/office/powerpoint/2010/main" val="2669739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7E34554-5657-9DFC-DADD-6F07F5808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356" y="829428"/>
            <a:ext cx="10331287" cy="5199143"/>
          </a:xfrm>
          <a:prstGeom prst="rect">
            <a:avLst/>
          </a:prstGeom>
        </p:spPr>
      </p:pic>
    </p:spTree>
    <p:extLst>
      <p:ext uri="{BB962C8B-B14F-4D97-AF65-F5344CB8AC3E}">
        <p14:creationId xmlns:p14="http://schemas.microsoft.com/office/powerpoint/2010/main" val="2446123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9B12D9-6D38-B4B8-FC28-A40E104A2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669" y="755812"/>
            <a:ext cx="10275216" cy="5294563"/>
          </a:xfrm>
          <a:prstGeom prst="rect">
            <a:avLst/>
          </a:prstGeom>
        </p:spPr>
      </p:pic>
    </p:spTree>
    <p:extLst>
      <p:ext uri="{BB962C8B-B14F-4D97-AF65-F5344CB8AC3E}">
        <p14:creationId xmlns:p14="http://schemas.microsoft.com/office/powerpoint/2010/main" val="21830214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174</TotalTime>
  <Words>1016</Words>
  <Application>Microsoft Office PowerPoint</Application>
  <PresentationFormat>Panorámica</PresentationFormat>
  <Paragraphs>57</Paragraphs>
  <Slides>52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52</vt:i4>
      </vt:variant>
    </vt:vector>
  </HeadingPairs>
  <TitlesOfParts>
    <vt:vector size="57" baseType="lpstr">
      <vt:lpstr>Tw Cen MT</vt:lpstr>
      <vt:lpstr>Tw Cen MT Condensed</vt:lpstr>
      <vt:lpstr>Wingdings</vt:lpstr>
      <vt:lpstr>Wingdings 3</vt:lpstr>
      <vt:lpstr>Integral</vt:lpstr>
      <vt:lpstr>Impuestos Verdes</vt:lpstr>
      <vt:lpstr>Definición de Impuesto Verde</vt:lpstr>
      <vt:lpstr>Economía tras los impuestos verdes</vt:lpstr>
      <vt:lpstr>Presentación de PowerPoint</vt:lpstr>
      <vt:lpstr>Los impuestos verdes en Chile. Tipos.</vt:lpstr>
      <vt:lpstr>Tipo de fuentes afectas (v. original 2014)</vt:lpstr>
      <vt:lpstr>Presentación de PowerPoint</vt:lpstr>
      <vt:lpstr>Presentación de PowerPoint</vt:lpstr>
      <vt:lpstr>Presentación de PowerPoint</vt:lpstr>
      <vt:lpstr>Presentación de PowerPoint</vt:lpstr>
      <vt:lpstr>Desafíos de los Impuestos Verdes</vt:lpstr>
      <vt:lpstr>Presentación de PowerPoint</vt:lpstr>
      <vt:lpstr>Presentación de PowerPoint</vt:lpstr>
      <vt:lpstr>Contribuyentes del Impuesto Verde (proyección)</vt:lpstr>
      <vt:lpstr>Contribuyentes del Impuesto Verde</vt:lpstr>
      <vt:lpstr>Presentación de PowerPoint</vt:lpstr>
      <vt:lpstr>Presentación de PowerPoint</vt:lpstr>
      <vt:lpstr>Presentación de PowerPoint</vt:lpstr>
      <vt:lpstr>Presentación de PowerPoint</vt:lpstr>
      <vt:lpstr>Impuestos Verdes – Fuentes fijas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Determinación del Impuesto Verde (fuentes fijas)</vt:lpstr>
      <vt:lpstr>Determinación del Impuesto Verde (fuentes fijas)</vt:lpstr>
      <vt:lpstr>Pago del Impuesto Verde (fuentes fijas)</vt:lpstr>
      <vt:lpstr>Compensación de emisiones</vt:lpstr>
      <vt:lpstr>Presentación de PowerPoint</vt:lpstr>
      <vt:lpstr>Presentación de PowerPoint</vt:lpstr>
      <vt:lpstr>Impuestos Verdes – Fuente móvil</vt:lpstr>
      <vt:lpstr>Ley 20.780 art. 3º </vt:lpstr>
      <vt:lpstr>Ley 20.780 art. 3º </vt:lpstr>
      <vt:lpstr>Presentación de PowerPoint</vt:lpstr>
      <vt:lpstr>Presentación de PowerPoint</vt:lpstr>
      <vt:lpstr>Determinación del impuesto y exenciones.</vt:lpstr>
      <vt:lpstr>Presentación de PowerPoint</vt:lpstr>
      <vt:lpstr>Presentación de PowerPoint</vt:lpstr>
      <vt:lpstr>Presentación de PowerPoint</vt:lpstr>
      <vt:lpstr>Presentación de PowerPoint</vt:lpstr>
      <vt:lpstr>Forma de pago</vt:lpstr>
      <vt:lpstr>Forma de pago Impuesto Verde (fuente móvil). F88 TGR</vt:lpstr>
      <vt:lpstr>Proceso de declaración (online)</vt:lpstr>
      <vt:lpstr>Proceso de declaración (presencial)</vt:lpstr>
      <vt:lpstr>F88 TGR</vt:lpstr>
      <vt:lpstr>F88 TGR (cont.)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Impuestos verdes</dc:title>
  <dc:creator>Rafael Plaza</dc:creator>
  <cp:lastModifiedBy>Rafael Plaza</cp:lastModifiedBy>
  <cp:revision>2</cp:revision>
  <dcterms:created xsi:type="dcterms:W3CDTF">2023-09-26T18:46:30Z</dcterms:created>
  <dcterms:modified xsi:type="dcterms:W3CDTF">2024-04-23T13:17:38Z</dcterms:modified>
</cp:coreProperties>
</file>