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0" r:id="rId4"/>
    <p:sldId id="259" r:id="rId5"/>
    <p:sldId id="271" r:id="rId6"/>
    <p:sldId id="272" r:id="rId7"/>
    <p:sldId id="273"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11052-FCF3-4D76-BE1E-6F090BEC36BA}" v="19" dt="2024-03-13T23:10:04.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0" autoAdjust="0"/>
    <p:restoredTop sz="94660"/>
  </p:normalViewPr>
  <p:slideViewPr>
    <p:cSldViewPr snapToGrid="0">
      <p:cViewPr varScale="1">
        <p:scale>
          <a:sx n="80" d="100"/>
          <a:sy n="80" d="100"/>
        </p:scale>
        <p:origin x="5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01F11052-FCF3-4D76-BE1E-6F090BEC36BA}"/>
    <pc:docChg chg="undo custSel addSld modSld">
      <pc:chgData name="Rafael Plaza" userId="6d823b37fb43ba68" providerId="LiveId" clId="{01F11052-FCF3-4D76-BE1E-6F090BEC36BA}" dt="2024-03-20T21:51:20.164" v="2911" actId="6549"/>
      <pc:docMkLst>
        <pc:docMk/>
      </pc:docMkLst>
      <pc:sldChg chg="modSp mod">
        <pc:chgData name="Rafael Plaza" userId="6d823b37fb43ba68" providerId="LiveId" clId="{01F11052-FCF3-4D76-BE1E-6F090BEC36BA}" dt="2024-03-20T21:51:20.164" v="2911" actId="6549"/>
        <pc:sldMkLst>
          <pc:docMk/>
          <pc:sldMk cId="3259350548" sldId="256"/>
        </pc:sldMkLst>
        <pc:spChg chg="mod">
          <ac:chgData name="Rafael Plaza" userId="6d823b37fb43ba68" providerId="LiveId" clId="{01F11052-FCF3-4D76-BE1E-6F090BEC36BA}" dt="2024-03-20T21:51:20.164" v="2911" actId="6549"/>
          <ac:spMkLst>
            <pc:docMk/>
            <pc:sldMk cId="3259350548" sldId="256"/>
            <ac:spMk id="2" creationId="{2059CD1B-483A-7924-18E1-717D094D2E1A}"/>
          </ac:spMkLst>
        </pc:spChg>
      </pc:sldChg>
      <pc:sldChg chg="addSp delSp modSp mod">
        <pc:chgData name="Rafael Plaza" userId="6d823b37fb43ba68" providerId="LiveId" clId="{01F11052-FCF3-4D76-BE1E-6F090BEC36BA}" dt="2024-03-13T22:43:04.466" v="1408" actId="14100"/>
        <pc:sldMkLst>
          <pc:docMk/>
          <pc:sldMk cId="1943926992" sldId="259"/>
        </pc:sldMkLst>
        <pc:spChg chg="mod">
          <ac:chgData name="Rafael Plaza" userId="6d823b37fb43ba68" providerId="LiveId" clId="{01F11052-FCF3-4D76-BE1E-6F090BEC36BA}" dt="2024-03-13T21:05:46.082" v="645" actId="27636"/>
          <ac:spMkLst>
            <pc:docMk/>
            <pc:sldMk cId="1943926992" sldId="259"/>
            <ac:spMk id="3" creationId="{3214BDD2-6D31-D9CC-1544-8C2A846EA3CC}"/>
          </ac:spMkLst>
        </pc:spChg>
        <pc:spChg chg="del mod">
          <ac:chgData name="Rafael Plaza" userId="6d823b37fb43ba68" providerId="LiveId" clId="{01F11052-FCF3-4D76-BE1E-6F090BEC36BA}" dt="2024-03-13T20:14:35.317" v="359" actId="931"/>
          <ac:spMkLst>
            <pc:docMk/>
            <pc:sldMk cId="1943926992" sldId="259"/>
            <ac:spMk id="4" creationId="{1608ACDA-702A-1BA4-5C35-682C2076CD1F}"/>
          </ac:spMkLst>
        </pc:spChg>
        <pc:spChg chg="add del mod">
          <ac:chgData name="Rafael Plaza" userId="6d823b37fb43ba68" providerId="LiveId" clId="{01F11052-FCF3-4D76-BE1E-6F090BEC36BA}" dt="2024-03-13T22:42:54.579" v="1406"/>
          <ac:spMkLst>
            <pc:docMk/>
            <pc:sldMk cId="1943926992" sldId="259"/>
            <ac:spMk id="8" creationId="{060081D6-303A-B635-16B7-61CCCD101B17}"/>
          </ac:spMkLst>
        </pc:spChg>
        <pc:picChg chg="add del mod">
          <ac:chgData name="Rafael Plaza" userId="6d823b37fb43ba68" providerId="LiveId" clId="{01F11052-FCF3-4D76-BE1E-6F090BEC36BA}" dt="2024-03-13T21:11:48.099" v="1396" actId="21"/>
          <ac:picMkLst>
            <pc:docMk/>
            <pc:sldMk cId="1943926992" sldId="259"/>
            <ac:picMk id="6" creationId="{BBDEB0AC-DBC5-F2FE-C0FC-B0FDB8E5A937}"/>
          </ac:picMkLst>
        </pc:picChg>
        <pc:picChg chg="add mod">
          <ac:chgData name="Rafael Plaza" userId="6d823b37fb43ba68" providerId="LiveId" clId="{01F11052-FCF3-4D76-BE1E-6F090BEC36BA}" dt="2024-03-13T22:43:04.466" v="1408" actId="14100"/>
          <ac:picMkLst>
            <pc:docMk/>
            <pc:sldMk cId="1943926992" sldId="259"/>
            <ac:picMk id="9" creationId="{6FA457DE-CF1D-73E2-1E7F-6253BA7924C5}"/>
          </ac:picMkLst>
        </pc:picChg>
      </pc:sldChg>
      <pc:sldChg chg="addSp delSp modSp mod">
        <pc:chgData name="Rafael Plaza" userId="6d823b37fb43ba68" providerId="LiveId" clId="{01F11052-FCF3-4D76-BE1E-6F090BEC36BA}" dt="2024-03-13T20:17:07.744" v="365" actId="123"/>
        <pc:sldMkLst>
          <pc:docMk/>
          <pc:sldMk cId="2497099004" sldId="260"/>
        </pc:sldMkLst>
        <pc:spChg chg="mod">
          <ac:chgData name="Rafael Plaza" userId="6d823b37fb43ba68" providerId="LiveId" clId="{01F11052-FCF3-4D76-BE1E-6F090BEC36BA}" dt="2024-03-13T20:17:07.744" v="365" actId="123"/>
          <ac:spMkLst>
            <pc:docMk/>
            <pc:sldMk cId="2497099004" sldId="260"/>
            <ac:spMk id="3" creationId="{484EF50A-D77E-0DD9-77D2-DC4AF52523B4}"/>
          </ac:spMkLst>
        </pc:spChg>
        <pc:spChg chg="del mod">
          <ac:chgData name="Rafael Plaza" userId="6d823b37fb43ba68" providerId="LiveId" clId="{01F11052-FCF3-4D76-BE1E-6F090BEC36BA}" dt="2024-03-13T20:16:54.679" v="363" actId="931"/>
          <ac:spMkLst>
            <pc:docMk/>
            <pc:sldMk cId="2497099004" sldId="260"/>
            <ac:spMk id="4" creationId="{434E9BE4-4075-3AFC-E41C-57C3293E9252}"/>
          </ac:spMkLst>
        </pc:spChg>
        <pc:picChg chg="add mod">
          <ac:chgData name="Rafael Plaza" userId="6d823b37fb43ba68" providerId="LiveId" clId="{01F11052-FCF3-4D76-BE1E-6F090BEC36BA}" dt="2024-03-13T20:16:59.290" v="364" actId="14100"/>
          <ac:picMkLst>
            <pc:docMk/>
            <pc:sldMk cId="2497099004" sldId="260"/>
            <ac:picMk id="6" creationId="{2BB4C3B7-E1DB-7A63-A245-A8D289C7AEE2}"/>
          </ac:picMkLst>
        </pc:picChg>
      </pc:sldChg>
      <pc:sldChg chg="addSp delSp modSp mod">
        <pc:chgData name="Rafael Plaza" userId="6d823b37fb43ba68" providerId="LiveId" clId="{01F11052-FCF3-4D76-BE1E-6F090BEC36BA}" dt="2024-03-13T20:20:40.218" v="370" actId="123"/>
        <pc:sldMkLst>
          <pc:docMk/>
          <pc:sldMk cId="3200887086" sldId="261"/>
        </pc:sldMkLst>
        <pc:spChg chg="mod">
          <ac:chgData name="Rafael Plaza" userId="6d823b37fb43ba68" providerId="LiveId" clId="{01F11052-FCF3-4D76-BE1E-6F090BEC36BA}" dt="2024-03-13T20:20:40.218" v="370" actId="123"/>
          <ac:spMkLst>
            <pc:docMk/>
            <pc:sldMk cId="3200887086" sldId="261"/>
            <ac:spMk id="3" creationId="{58109F34-95EC-3AC0-1C60-EC5D0BB7A0CE}"/>
          </ac:spMkLst>
        </pc:spChg>
        <pc:spChg chg="del mod">
          <ac:chgData name="Rafael Plaza" userId="6d823b37fb43ba68" providerId="LiveId" clId="{01F11052-FCF3-4D76-BE1E-6F090BEC36BA}" dt="2024-03-13T20:20:25.494" v="368" actId="931"/>
          <ac:spMkLst>
            <pc:docMk/>
            <pc:sldMk cId="3200887086" sldId="261"/>
            <ac:spMk id="4" creationId="{588AC4DC-A2AE-965B-354D-63A449568FB2}"/>
          </ac:spMkLst>
        </pc:spChg>
        <pc:picChg chg="add mod">
          <ac:chgData name="Rafael Plaza" userId="6d823b37fb43ba68" providerId="LiveId" clId="{01F11052-FCF3-4D76-BE1E-6F090BEC36BA}" dt="2024-03-13T20:20:33.006" v="369" actId="14100"/>
          <ac:picMkLst>
            <pc:docMk/>
            <pc:sldMk cId="3200887086" sldId="261"/>
            <ac:picMk id="6" creationId="{C84F4D59-3245-ED71-97F7-EF4E8BEB3901}"/>
          </ac:picMkLst>
        </pc:picChg>
      </pc:sldChg>
      <pc:sldChg chg="addSp delSp modSp mod">
        <pc:chgData name="Rafael Plaza" userId="6d823b37fb43ba68" providerId="LiveId" clId="{01F11052-FCF3-4D76-BE1E-6F090BEC36BA}" dt="2024-03-13T20:22:36.171" v="374" actId="123"/>
        <pc:sldMkLst>
          <pc:docMk/>
          <pc:sldMk cId="3952964933" sldId="262"/>
        </pc:sldMkLst>
        <pc:spChg chg="mod">
          <ac:chgData name="Rafael Plaza" userId="6d823b37fb43ba68" providerId="LiveId" clId="{01F11052-FCF3-4D76-BE1E-6F090BEC36BA}" dt="2024-03-13T20:22:36.171" v="374" actId="123"/>
          <ac:spMkLst>
            <pc:docMk/>
            <pc:sldMk cId="3952964933" sldId="262"/>
            <ac:spMk id="3" creationId="{3CC10485-890F-D48C-1778-EC8658E6E148}"/>
          </ac:spMkLst>
        </pc:spChg>
        <pc:spChg chg="del mod">
          <ac:chgData name="Rafael Plaza" userId="6d823b37fb43ba68" providerId="LiveId" clId="{01F11052-FCF3-4D76-BE1E-6F090BEC36BA}" dt="2024-03-13T20:22:22.224" v="372"/>
          <ac:spMkLst>
            <pc:docMk/>
            <pc:sldMk cId="3952964933" sldId="262"/>
            <ac:spMk id="4" creationId="{8E95F483-7C91-AAF4-AC9E-E7A6F6BDCABB}"/>
          </ac:spMkLst>
        </pc:spChg>
        <pc:picChg chg="add mod">
          <ac:chgData name="Rafael Plaza" userId="6d823b37fb43ba68" providerId="LiveId" clId="{01F11052-FCF3-4D76-BE1E-6F090BEC36BA}" dt="2024-03-13T20:22:30.469" v="373" actId="14100"/>
          <ac:picMkLst>
            <pc:docMk/>
            <pc:sldMk cId="3952964933" sldId="262"/>
            <ac:picMk id="5" creationId="{650E68C3-0DFF-E6F8-8D82-D6ED40976AA8}"/>
          </ac:picMkLst>
        </pc:picChg>
      </pc:sldChg>
      <pc:sldChg chg="addSp delSp modSp new mod">
        <pc:chgData name="Rafael Plaza" userId="6d823b37fb43ba68" providerId="LiveId" clId="{01F11052-FCF3-4D76-BE1E-6F090BEC36BA}" dt="2024-03-13T20:25:45.222" v="411" actId="14100"/>
        <pc:sldMkLst>
          <pc:docMk/>
          <pc:sldMk cId="305245468" sldId="263"/>
        </pc:sldMkLst>
        <pc:spChg chg="mod">
          <ac:chgData name="Rafael Plaza" userId="6d823b37fb43ba68" providerId="LiveId" clId="{01F11052-FCF3-4D76-BE1E-6F090BEC36BA}" dt="2024-03-13T19:50:00.248" v="91" actId="20577"/>
          <ac:spMkLst>
            <pc:docMk/>
            <pc:sldMk cId="305245468" sldId="263"/>
            <ac:spMk id="2" creationId="{A1C51FAB-AEE7-2D38-3B9C-740AA790F381}"/>
          </ac:spMkLst>
        </pc:spChg>
        <pc:spChg chg="mod">
          <ac:chgData name="Rafael Plaza" userId="6d823b37fb43ba68" providerId="LiveId" clId="{01F11052-FCF3-4D76-BE1E-6F090BEC36BA}" dt="2024-03-13T20:25:35.785" v="410" actId="20577"/>
          <ac:spMkLst>
            <pc:docMk/>
            <pc:sldMk cId="305245468" sldId="263"/>
            <ac:spMk id="3" creationId="{7B614F4C-D49F-BDDF-0C65-1061CAA64B4E}"/>
          </ac:spMkLst>
        </pc:spChg>
        <pc:spChg chg="del mod">
          <ac:chgData name="Rafael Plaza" userId="6d823b37fb43ba68" providerId="LiveId" clId="{01F11052-FCF3-4D76-BE1E-6F090BEC36BA}" dt="2024-03-13T20:25:08.323" v="376"/>
          <ac:spMkLst>
            <pc:docMk/>
            <pc:sldMk cId="305245468" sldId="263"/>
            <ac:spMk id="4" creationId="{5292A522-7312-FEFF-3529-CC0E6B5AF803}"/>
          </ac:spMkLst>
        </pc:spChg>
        <pc:picChg chg="add mod">
          <ac:chgData name="Rafael Plaza" userId="6d823b37fb43ba68" providerId="LiveId" clId="{01F11052-FCF3-4D76-BE1E-6F090BEC36BA}" dt="2024-03-13T20:25:45.222" v="411" actId="14100"/>
          <ac:picMkLst>
            <pc:docMk/>
            <pc:sldMk cId="305245468" sldId="263"/>
            <ac:picMk id="5" creationId="{6027740D-F626-2823-0B57-E9EFE949EE2E}"/>
          </ac:picMkLst>
        </pc:picChg>
      </pc:sldChg>
      <pc:sldChg chg="addSp delSp modSp new mod">
        <pc:chgData name="Rafael Plaza" userId="6d823b37fb43ba68" providerId="LiveId" clId="{01F11052-FCF3-4D76-BE1E-6F090BEC36BA}" dt="2024-03-13T20:29:12.684" v="528" actId="27636"/>
        <pc:sldMkLst>
          <pc:docMk/>
          <pc:sldMk cId="2026681192" sldId="264"/>
        </pc:sldMkLst>
        <pc:spChg chg="mod">
          <ac:chgData name="Rafael Plaza" userId="6d823b37fb43ba68" providerId="LiveId" clId="{01F11052-FCF3-4D76-BE1E-6F090BEC36BA}" dt="2024-03-13T19:51:01.714" v="147" actId="20577"/>
          <ac:spMkLst>
            <pc:docMk/>
            <pc:sldMk cId="2026681192" sldId="264"/>
            <ac:spMk id="2" creationId="{18BF4936-68AF-CAFB-D40A-A3CB5BBB80D1}"/>
          </ac:spMkLst>
        </pc:spChg>
        <pc:spChg chg="mod">
          <ac:chgData name="Rafael Plaza" userId="6d823b37fb43ba68" providerId="LiveId" clId="{01F11052-FCF3-4D76-BE1E-6F090BEC36BA}" dt="2024-03-13T20:29:12.684" v="528" actId="27636"/>
          <ac:spMkLst>
            <pc:docMk/>
            <pc:sldMk cId="2026681192" sldId="264"/>
            <ac:spMk id="3" creationId="{5EDF5B8D-2666-7E45-8FDB-88ABC2922A6E}"/>
          </ac:spMkLst>
        </pc:spChg>
        <pc:spChg chg="del mod">
          <ac:chgData name="Rafael Plaza" userId="6d823b37fb43ba68" providerId="LiveId" clId="{01F11052-FCF3-4D76-BE1E-6F090BEC36BA}" dt="2024-03-13T20:27:57.242" v="415"/>
          <ac:spMkLst>
            <pc:docMk/>
            <pc:sldMk cId="2026681192" sldId="264"/>
            <ac:spMk id="4" creationId="{F54B988D-5095-97AC-74BF-CA5C5B63277E}"/>
          </ac:spMkLst>
        </pc:spChg>
        <pc:picChg chg="add mod">
          <ac:chgData name="Rafael Plaza" userId="6d823b37fb43ba68" providerId="LiveId" clId="{01F11052-FCF3-4D76-BE1E-6F090BEC36BA}" dt="2024-03-13T20:28:07.260" v="417" actId="14100"/>
          <ac:picMkLst>
            <pc:docMk/>
            <pc:sldMk cId="2026681192" sldId="264"/>
            <ac:picMk id="5" creationId="{807815F5-6301-CC11-9729-044887DDBF22}"/>
          </ac:picMkLst>
        </pc:picChg>
      </pc:sldChg>
      <pc:sldChg chg="addSp delSp modSp new mod">
        <pc:chgData name="Rafael Plaza" userId="6d823b37fb43ba68" providerId="LiveId" clId="{01F11052-FCF3-4D76-BE1E-6F090BEC36BA}" dt="2024-03-13T20:30:41.534" v="533" actId="123"/>
        <pc:sldMkLst>
          <pc:docMk/>
          <pc:sldMk cId="3146489176" sldId="265"/>
        </pc:sldMkLst>
        <pc:spChg chg="mod">
          <ac:chgData name="Rafael Plaza" userId="6d823b37fb43ba68" providerId="LiveId" clId="{01F11052-FCF3-4D76-BE1E-6F090BEC36BA}" dt="2024-03-13T19:53:33.015" v="204" actId="20577"/>
          <ac:spMkLst>
            <pc:docMk/>
            <pc:sldMk cId="3146489176" sldId="265"/>
            <ac:spMk id="2" creationId="{94B8E224-1D3C-3F36-070C-C02381B7901C}"/>
          </ac:spMkLst>
        </pc:spChg>
        <pc:spChg chg="mod">
          <ac:chgData name="Rafael Plaza" userId="6d823b37fb43ba68" providerId="LiveId" clId="{01F11052-FCF3-4D76-BE1E-6F090BEC36BA}" dt="2024-03-13T20:30:41.534" v="533" actId="123"/>
          <ac:spMkLst>
            <pc:docMk/>
            <pc:sldMk cId="3146489176" sldId="265"/>
            <ac:spMk id="3" creationId="{DC1B2771-BD19-2610-607A-E5B058248B7A}"/>
          </ac:spMkLst>
        </pc:spChg>
        <pc:spChg chg="del mod">
          <ac:chgData name="Rafael Plaza" userId="6d823b37fb43ba68" providerId="LiveId" clId="{01F11052-FCF3-4D76-BE1E-6F090BEC36BA}" dt="2024-03-13T20:30:18.509" v="530"/>
          <ac:spMkLst>
            <pc:docMk/>
            <pc:sldMk cId="3146489176" sldId="265"/>
            <ac:spMk id="4" creationId="{683FEEA6-31E1-22AC-0E2F-886B27B1278D}"/>
          </ac:spMkLst>
        </pc:spChg>
        <pc:picChg chg="add mod">
          <ac:chgData name="Rafael Plaza" userId="6d823b37fb43ba68" providerId="LiveId" clId="{01F11052-FCF3-4D76-BE1E-6F090BEC36BA}" dt="2024-03-13T20:30:31.493" v="532" actId="14100"/>
          <ac:picMkLst>
            <pc:docMk/>
            <pc:sldMk cId="3146489176" sldId="265"/>
            <ac:picMk id="5" creationId="{021A2865-6087-86D0-7223-A44F3B042A50}"/>
          </ac:picMkLst>
        </pc:picChg>
      </pc:sldChg>
      <pc:sldChg chg="addSp delSp modSp new mod">
        <pc:chgData name="Rafael Plaza" userId="6d823b37fb43ba68" providerId="LiveId" clId="{01F11052-FCF3-4D76-BE1E-6F090BEC36BA}" dt="2024-03-13T20:34:28.330" v="539" actId="123"/>
        <pc:sldMkLst>
          <pc:docMk/>
          <pc:sldMk cId="3641371685" sldId="266"/>
        </pc:sldMkLst>
        <pc:spChg chg="mod">
          <ac:chgData name="Rafael Plaza" userId="6d823b37fb43ba68" providerId="LiveId" clId="{01F11052-FCF3-4D76-BE1E-6F090BEC36BA}" dt="2024-03-13T19:54:31.055" v="236" actId="20577"/>
          <ac:spMkLst>
            <pc:docMk/>
            <pc:sldMk cId="3641371685" sldId="266"/>
            <ac:spMk id="2" creationId="{6007D785-87D2-3595-DAC5-AF91C0D18FE7}"/>
          </ac:spMkLst>
        </pc:spChg>
        <pc:spChg chg="mod">
          <ac:chgData name="Rafael Plaza" userId="6d823b37fb43ba68" providerId="LiveId" clId="{01F11052-FCF3-4D76-BE1E-6F090BEC36BA}" dt="2024-03-13T20:34:28.330" v="539" actId="123"/>
          <ac:spMkLst>
            <pc:docMk/>
            <pc:sldMk cId="3641371685" sldId="266"/>
            <ac:spMk id="3" creationId="{228211D5-9307-2258-A0AE-2AF7F9C4129F}"/>
          </ac:spMkLst>
        </pc:spChg>
        <pc:spChg chg="del mod">
          <ac:chgData name="Rafael Plaza" userId="6d823b37fb43ba68" providerId="LiveId" clId="{01F11052-FCF3-4D76-BE1E-6F090BEC36BA}" dt="2024-03-13T20:34:18.753" v="537"/>
          <ac:spMkLst>
            <pc:docMk/>
            <pc:sldMk cId="3641371685" sldId="266"/>
            <ac:spMk id="4" creationId="{1949E66E-8A98-4F07-9AE8-A459E6519DF8}"/>
          </ac:spMkLst>
        </pc:spChg>
        <pc:picChg chg="add mod">
          <ac:chgData name="Rafael Plaza" userId="6d823b37fb43ba68" providerId="LiveId" clId="{01F11052-FCF3-4D76-BE1E-6F090BEC36BA}" dt="2024-03-13T20:34:22.670" v="538" actId="14100"/>
          <ac:picMkLst>
            <pc:docMk/>
            <pc:sldMk cId="3641371685" sldId="266"/>
            <ac:picMk id="5" creationId="{3008D525-EE20-C260-7C04-61852A48423E}"/>
          </ac:picMkLst>
        </pc:picChg>
      </pc:sldChg>
      <pc:sldChg chg="addSp delSp modSp new mod">
        <pc:chgData name="Rafael Plaza" userId="6d823b37fb43ba68" providerId="LiveId" clId="{01F11052-FCF3-4D76-BE1E-6F090BEC36BA}" dt="2024-03-13T20:37:29.135" v="545" actId="20577"/>
        <pc:sldMkLst>
          <pc:docMk/>
          <pc:sldMk cId="153487554" sldId="267"/>
        </pc:sldMkLst>
        <pc:spChg chg="mod">
          <ac:chgData name="Rafael Plaza" userId="6d823b37fb43ba68" providerId="LiveId" clId="{01F11052-FCF3-4D76-BE1E-6F090BEC36BA}" dt="2024-03-13T19:57:31.649" v="275" actId="20577"/>
          <ac:spMkLst>
            <pc:docMk/>
            <pc:sldMk cId="153487554" sldId="267"/>
            <ac:spMk id="2" creationId="{C45C34C1-0A07-E152-FE2A-6AF9DDD53A2E}"/>
          </ac:spMkLst>
        </pc:spChg>
        <pc:spChg chg="mod">
          <ac:chgData name="Rafael Plaza" userId="6d823b37fb43ba68" providerId="LiveId" clId="{01F11052-FCF3-4D76-BE1E-6F090BEC36BA}" dt="2024-03-13T20:37:29.135" v="545" actId="20577"/>
          <ac:spMkLst>
            <pc:docMk/>
            <pc:sldMk cId="153487554" sldId="267"/>
            <ac:spMk id="3" creationId="{FBA1E504-2182-784E-38C8-986820C7712E}"/>
          </ac:spMkLst>
        </pc:spChg>
        <pc:spChg chg="del mod">
          <ac:chgData name="Rafael Plaza" userId="6d823b37fb43ba68" providerId="LiveId" clId="{01F11052-FCF3-4D76-BE1E-6F090BEC36BA}" dt="2024-03-13T20:37:10.754" v="541"/>
          <ac:spMkLst>
            <pc:docMk/>
            <pc:sldMk cId="153487554" sldId="267"/>
            <ac:spMk id="4" creationId="{42647BB1-705B-4851-22BA-A6579B6C781C}"/>
          </ac:spMkLst>
        </pc:spChg>
        <pc:picChg chg="add mod">
          <ac:chgData name="Rafael Plaza" userId="6d823b37fb43ba68" providerId="LiveId" clId="{01F11052-FCF3-4D76-BE1E-6F090BEC36BA}" dt="2024-03-13T20:37:15.520" v="542" actId="14100"/>
          <ac:picMkLst>
            <pc:docMk/>
            <pc:sldMk cId="153487554" sldId="267"/>
            <ac:picMk id="5" creationId="{E6FDE292-3FCE-87B2-EAB8-4E7D56468300}"/>
          </ac:picMkLst>
        </pc:picChg>
      </pc:sldChg>
      <pc:sldChg chg="addSp delSp modSp new mod">
        <pc:chgData name="Rafael Plaza" userId="6d823b37fb43ba68" providerId="LiveId" clId="{01F11052-FCF3-4D76-BE1E-6F090BEC36BA}" dt="2024-03-13T20:40:02.841" v="549" actId="123"/>
        <pc:sldMkLst>
          <pc:docMk/>
          <pc:sldMk cId="89052388" sldId="268"/>
        </pc:sldMkLst>
        <pc:spChg chg="mod">
          <ac:chgData name="Rafael Plaza" userId="6d823b37fb43ba68" providerId="LiveId" clId="{01F11052-FCF3-4D76-BE1E-6F090BEC36BA}" dt="2024-03-13T19:57:41.572" v="288" actId="20577"/>
          <ac:spMkLst>
            <pc:docMk/>
            <pc:sldMk cId="89052388" sldId="268"/>
            <ac:spMk id="2" creationId="{79A6135B-6A2E-EE36-C641-D8FFB4C3B743}"/>
          </ac:spMkLst>
        </pc:spChg>
        <pc:spChg chg="mod">
          <ac:chgData name="Rafael Plaza" userId="6d823b37fb43ba68" providerId="LiveId" clId="{01F11052-FCF3-4D76-BE1E-6F090BEC36BA}" dt="2024-03-13T20:40:02.841" v="549" actId="123"/>
          <ac:spMkLst>
            <pc:docMk/>
            <pc:sldMk cId="89052388" sldId="268"/>
            <ac:spMk id="3" creationId="{406DFDC6-FCAA-97BE-E1E9-5CBB744C60C0}"/>
          </ac:spMkLst>
        </pc:spChg>
        <pc:spChg chg="del mod">
          <ac:chgData name="Rafael Plaza" userId="6d823b37fb43ba68" providerId="LiveId" clId="{01F11052-FCF3-4D76-BE1E-6F090BEC36BA}" dt="2024-03-13T20:39:43.639" v="547"/>
          <ac:spMkLst>
            <pc:docMk/>
            <pc:sldMk cId="89052388" sldId="268"/>
            <ac:spMk id="4" creationId="{03BAEF44-E2F2-4870-9B62-C72AFB125034}"/>
          </ac:spMkLst>
        </pc:spChg>
        <pc:picChg chg="add mod">
          <ac:chgData name="Rafael Plaza" userId="6d823b37fb43ba68" providerId="LiveId" clId="{01F11052-FCF3-4D76-BE1E-6F090BEC36BA}" dt="2024-03-13T20:39:56.761" v="548" actId="14100"/>
          <ac:picMkLst>
            <pc:docMk/>
            <pc:sldMk cId="89052388" sldId="268"/>
            <ac:picMk id="5" creationId="{D6C366C5-2256-E37C-36EC-01283149BA55}"/>
          </ac:picMkLst>
        </pc:picChg>
      </pc:sldChg>
      <pc:sldChg chg="modSp new mod">
        <pc:chgData name="Rafael Plaza" userId="6d823b37fb43ba68" providerId="LiveId" clId="{01F11052-FCF3-4D76-BE1E-6F090BEC36BA}" dt="2024-03-13T22:47:41.162" v="1507" actId="20577"/>
        <pc:sldMkLst>
          <pc:docMk/>
          <pc:sldMk cId="4087259767" sldId="269"/>
        </pc:sldMkLst>
        <pc:spChg chg="mod">
          <ac:chgData name="Rafael Plaza" userId="6d823b37fb43ba68" providerId="LiveId" clId="{01F11052-FCF3-4D76-BE1E-6F090BEC36BA}" dt="2024-03-13T19:58:53.883" v="317" actId="20577"/>
          <ac:spMkLst>
            <pc:docMk/>
            <pc:sldMk cId="4087259767" sldId="269"/>
            <ac:spMk id="2" creationId="{D387595C-BF9D-5FAD-C832-5289136F7BC1}"/>
          </ac:spMkLst>
        </pc:spChg>
        <pc:spChg chg="mod">
          <ac:chgData name="Rafael Plaza" userId="6d823b37fb43ba68" providerId="LiveId" clId="{01F11052-FCF3-4D76-BE1E-6F090BEC36BA}" dt="2024-03-13T22:47:41.162" v="1507" actId="20577"/>
          <ac:spMkLst>
            <pc:docMk/>
            <pc:sldMk cId="4087259767" sldId="269"/>
            <ac:spMk id="3" creationId="{A38E0C58-EF9D-2231-EA65-3A161C3386FB}"/>
          </ac:spMkLst>
        </pc:spChg>
      </pc:sldChg>
      <pc:sldChg chg="addSp delSp modSp new mod">
        <pc:chgData name="Rafael Plaza" userId="6d823b37fb43ba68" providerId="LiveId" clId="{01F11052-FCF3-4D76-BE1E-6F090BEC36BA}" dt="2024-03-13T21:13:19.514" v="1405" actId="313"/>
        <pc:sldMkLst>
          <pc:docMk/>
          <pc:sldMk cId="2175769783" sldId="270"/>
        </pc:sldMkLst>
        <pc:spChg chg="mod">
          <ac:chgData name="Rafael Plaza" userId="6d823b37fb43ba68" providerId="LiveId" clId="{01F11052-FCF3-4D76-BE1E-6F090BEC36BA}" dt="2024-03-13T21:06:10.130" v="672" actId="20577"/>
          <ac:spMkLst>
            <pc:docMk/>
            <pc:sldMk cId="2175769783" sldId="270"/>
            <ac:spMk id="2" creationId="{3698FE9E-9CC6-EF76-1677-A1048658732D}"/>
          </ac:spMkLst>
        </pc:spChg>
        <pc:spChg chg="mod">
          <ac:chgData name="Rafael Plaza" userId="6d823b37fb43ba68" providerId="LiveId" clId="{01F11052-FCF3-4D76-BE1E-6F090BEC36BA}" dt="2024-03-13T21:13:19.514" v="1405" actId="313"/>
          <ac:spMkLst>
            <pc:docMk/>
            <pc:sldMk cId="2175769783" sldId="270"/>
            <ac:spMk id="3" creationId="{5C647945-78AF-69D6-3D51-E6A07228215C}"/>
          </ac:spMkLst>
        </pc:spChg>
        <pc:spChg chg="del mod">
          <ac:chgData name="Rafael Plaza" userId="6d823b37fb43ba68" providerId="LiveId" clId="{01F11052-FCF3-4D76-BE1E-6F090BEC36BA}" dt="2024-03-13T21:11:52.895" v="1397"/>
          <ac:spMkLst>
            <pc:docMk/>
            <pc:sldMk cId="2175769783" sldId="270"/>
            <ac:spMk id="4" creationId="{B1E9258D-BA1E-1644-0D31-476524D65561}"/>
          </ac:spMkLst>
        </pc:spChg>
        <pc:picChg chg="add mod">
          <ac:chgData name="Rafael Plaza" userId="6d823b37fb43ba68" providerId="LiveId" clId="{01F11052-FCF3-4D76-BE1E-6F090BEC36BA}" dt="2024-03-13T21:11:59.139" v="1398" actId="14100"/>
          <ac:picMkLst>
            <pc:docMk/>
            <pc:sldMk cId="2175769783" sldId="270"/>
            <ac:picMk id="5" creationId="{F78B74C3-B15E-9733-54A4-97C807B21D5D}"/>
          </ac:picMkLst>
        </pc:picChg>
      </pc:sldChg>
      <pc:sldChg chg="addSp delSp modSp new mod">
        <pc:chgData name="Rafael Plaza" userId="6d823b37fb43ba68" providerId="LiveId" clId="{01F11052-FCF3-4D76-BE1E-6F090BEC36BA}" dt="2024-03-13T23:12:47.403" v="1905" actId="20577"/>
        <pc:sldMkLst>
          <pc:docMk/>
          <pc:sldMk cId="3016419199" sldId="271"/>
        </pc:sldMkLst>
        <pc:spChg chg="mod">
          <ac:chgData name="Rafael Plaza" userId="6d823b37fb43ba68" providerId="LiveId" clId="{01F11052-FCF3-4D76-BE1E-6F090BEC36BA}" dt="2024-03-13T22:55:57.441" v="1787" actId="20577"/>
          <ac:spMkLst>
            <pc:docMk/>
            <pc:sldMk cId="3016419199" sldId="271"/>
            <ac:spMk id="2" creationId="{A1521BDA-4507-A191-490E-B66C8F755607}"/>
          </ac:spMkLst>
        </pc:spChg>
        <pc:spChg chg="mod">
          <ac:chgData name="Rafael Plaza" userId="6d823b37fb43ba68" providerId="LiveId" clId="{01F11052-FCF3-4D76-BE1E-6F090BEC36BA}" dt="2024-03-13T23:12:47.403" v="1905" actId="20577"/>
          <ac:spMkLst>
            <pc:docMk/>
            <pc:sldMk cId="3016419199" sldId="271"/>
            <ac:spMk id="3" creationId="{30A1449C-05A0-12A8-3A6E-5DCB4CF9E902}"/>
          </ac:spMkLst>
        </pc:spChg>
        <pc:spChg chg="del mod">
          <ac:chgData name="Rafael Plaza" userId="6d823b37fb43ba68" providerId="LiveId" clId="{01F11052-FCF3-4D76-BE1E-6F090BEC36BA}" dt="2024-03-13T23:10:04.373" v="1865"/>
          <ac:spMkLst>
            <pc:docMk/>
            <pc:sldMk cId="3016419199" sldId="271"/>
            <ac:spMk id="4" creationId="{FE9336DA-7F9E-B2AB-F634-80963BD94F8C}"/>
          </ac:spMkLst>
        </pc:spChg>
        <pc:picChg chg="add mod">
          <ac:chgData name="Rafael Plaza" userId="6d823b37fb43ba68" providerId="LiveId" clId="{01F11052-FCF3-4D76-BE1E-6F090BEC36BA}" dt="2024-03-13T23:10:10.033" v="1866" actId="14100"/>
          <ac:picMkLst>
            <pc:docMk/>
            <pc:sldMk cId="3016419199" sldId="271"/>
            <ac:picMk id="5" creationId="{F1B6ABC8-B633-0027-3CE2-BEBFD087C5D9}"/>
          </ac:picMkLst>
        </pc:picChg>
      </pc:sldChg>
      <pc:sldChg chg="modSp new mod">
        <pc:chgData name="Rafael Plaza" userId="6d823b37fb43ba68" providerId="LiveId" clId="{01F11052-FCF3-4D76-BE1E-6F090BEC36BA}" dt="2024-03-14T11:39:40.853" v="2876" actId="27636"/>
        <pc:sldMkLst>
          <pc:docMk/>
          <pc:sldMk cId="2353699780" sldId="272"/>
        </pc:sldMkLst>
        <pc:spChg chg="mod">
          <ac:chgData name="Rafael Plaza" userId="6d823b37fb43ba68" providerId="LiveId" clId="{01F11052-FCF3-4D76-BE1E-6F090BEC36BA}" dt="2024-03-13T23:13:16.570" v="1930" actId="20577"/>
          <ac:spMkLst>
            <pc:docMk/>
            <pc:sldMk cId="2353699780" sldId="272"/>
            <ac:spMk id="2" creationId="{ABF183AB-375A-A64B-8D8A-D97F23C64209}"/>
          </ac:spMkLst>
        </pc:spChg>
        <pc:spChg chg="mod">
          <ac:chgData name="Rafael Plaza" userId="6d823b37fb43ba68" providerId="LiveId" clId="{01F11052-FCF3-4D76-BE1E-6F090BEC36BA}" dt="2024-03-14T11:39:40.853" v="2876" actId="27636"/>
          <ac:spMkLst>
            <pc:docMk/>
            <pc:sldMk cId="2353699780" sldId="272"/>
            <ac:spMk id="3" creationId="{B5D24750-0CFE-913A-AF25-43821D078C74}"/>
          </ac:spMkLst>
        </pc:spChg>
      </pc:sldChg>
      <pc:sldChg chg="modSp new mod">
        <pc:chgData name="Rafael Plaza" userId="6d823b37fb43ba68" providerId="LiveId" clId="{01F11052-FCF3-4D76-BE1E-6F090BEC36BA}" dt="2024-03-14T11:40:01.654" v="2902"/>
        <pc:sldMkLst>
          <pc:docMk/>
          <pc:sldMk cId="2217405738" sldId="273"/>
        </pc:sldMkLst>
        <pc:spChg chg="mod">
          <ac:chgData name="Rafael Plaza" userId="6d823b37fb43ba68" providerId="LiveId" clId="{01F11052-FCF3-4D76-BE1E-6F090BEC36BA}" dt="2024-03-14T11:39:56.981" v="2901" actId="20577"/>
          <ac:spMkLst>
            <pc:docMk/>
            <pc:sldMk cId="2217405738" sldId="273"/>
            <ac:spMk id="2" creationId="{85C5F872-199C-DA1D-E633-2BE58AFD9735}"/>
          </ac:spMkLst>
        </pc:spChg>
        <pc:spChg chg="mod">
          <ac:chgData name="Rafael Plaza" userId="6d823b37fb43ba68" providerId="LiveId" clId="{01F11052-FCF3-4D76-BE1E-6F090BEC36BA}" dt="2024-03-14T11:40:01.654" v="2902"/>
          <ac:spMkLst>
            <pc:docMk/>
            <pc:sldMk cId="2217405738" sldId="273"/>
            <ac:spMk id="3" creationId="{E6522A7D-450E-04C8-A60B-728B94A9F3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3/20/2024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9CD1B-483A-7924-18E1-717D094D2E1A}"/>
              </a:ext>
            </a:extLst>
          </p:cNvPr>
          <p:cNvSpPr>
            <a:spLocks noGrp="1"/>
          </p:cNvSpPr>
          <p:nvPr>
            <p:ph type="ctrTitle"/>
          </p:nvPr>
        </p:nvSpPr>
        <p:spPr/>
        <p:txBody>
          <a:bodyPr/>
          <a:lstStyle/>
          <a:p>
            <a:r>
              <a:rPr lang="es-MX" dirty="0"/>
              <a:t>Mercados regulados</a:t>
            </a:r>
            <a:br>
              <a:rPr lang="es-MX"/>
            </a:br>
            <a:r>
              <a:rPr lang="es-MX"/>
              <a:t>clase 1</a:t>
            </a:r>
            <a:endParaRPr lang="es-MX" dirty="0"/>
          </a:p>
        </p:txBody>
      </p:sp>
      <p:sp>
        <p:nvSpPr>
          <p:cNvPr id="3" name="Subtítulo 2">
            <a:extLst>
              <a:ext uri="{FF2B5EF4-FFF2-40B4-BE49-F238E27FC236}">
                <a16:creationId xmlns:a16="http://schemas.microsoft.com/office/drawing/2014/main" id="{AE97FEB3-1FDC-FCB9-01EF-5C4322440756}"/>
              </a:ext>
            </a:extLst>
          </p:cNvPr>
          <p:cNvSpPr>
            <a:spLocks noGrp="1"/>
          </p:cNvSpPr>
          <p:nvPr>
            <p:ph type="subTitle" idx="1"/>
          </p:nvPr>
        </p:nvSpPr>
        <p:spPr/>
        <p:txBody>
          <a:bodyPr/>
          <a:lstStyle/>
          <a:p>
            <a:r>
              <a:rPr lang="es-MX" dirty="0"/>
              <a:t>Semestre I – 2024</a:t>
            </a:r>
          </a:p>
          <a:p>
            <a:endParaRPr lang="es-MX" dirty="0"/>
          </a:p>
          <a:p>
            <a:r>
              <a:rPr lang="es-MX" dirty="0"/>
              <a:t>Rafael M. Plaza</a:t>
            </a:r>
          </a:p>
        </p:txBody>
      </p:sp>
    </p:spTree>
    <p:extLst>
      <p:ext uri="{BB962C8B-B14F-4D97-AF65-F5344CB8AC3E}">
        <p14:creationId xmlns:p14="http://schemas.microsoft.com/office/powerpoint/2010/main" val="325935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4A9AC-7ECA-2C1F-3F6A-94F6DE93D6BB}"/>
              </a:ext>
            </a:extLst>
          </p:cNvPr>
          <p:cNvSpPr>
            <a:spLocks noGrp="1"/>
          </p:cNvSpPr>
          <p:nvPr>
            <p:ph type="title"/>
          </p:nvPr>
        </p:nvSpPr>
        <p:spPr/>
        <p:txBody>
          <a:bodyPr/>
          <a:lstStyle/>
          <a:p>
            <a:r>
              <a:rPr lang="es-MX" dirty="0"/>
              <a:t>Finalidad y mecanismos de la regulación</a:t>
            </a:r>
          </a:p>
        </p:txBody>
      </p:sp>
      <p:sp>
        <p:nvSpPr>
          <p:cNvPr id="3" name="Marcador de contenido 2">
            <a:extLst>
              <a:ext uri="{FF2B5EF4-FFF2-40B4-BE49-F238E27FC236}">
                <a16:creationId xmlns:a16="http://schemas.microsoft.com/office/drawing/2014/main" id="{3CC10485-890F-D48C-1778-EC8658E6E148}"/>
              </a:ext>
            </a:extLst>
          </p:cNvPr>
          <p:cNvSpPr>
            <a:spLocks noGrp="1"/>
          </p:cNvSpPr>
          <p:nvPr>
            <p:ph sz="half" idx="1"/>
          </p:nvPr>
        </p:nvSpPr>
        <p:spPr/>
        <p:txBody>
          <a:bodyPr>
            <a:normAutofit/>
          </a:bodyPr>
          <a:lstStyle/>
          <a:p>
            <a:pPr algn="just">
              <a:buFont typeface="Arial" panose="020B0604020202020204" pitchFamily="34" charset="0"/>
              <a:buChar char="•"/>
            </a:pPr>
            <a:r>
              <a:rPr lang="es-MX" dirty="0"/>
              <a:t> La finalidad de la regulación de mercados es múltiple: proteger a los consumidores de prácticas abusivas, promover la eficiencia económica, garantizar la estabilidad financiera y fomentar la competencia justa. </a:t>
            </a:r>
          </a:p>
          <a:p>
            <a:pPr algn="just">
              <a:buFont typeface="Arial" panose="020B0604020202020204" pitchFamily="34" charset="0"/>
              <a:buChar char="•"/>
            </a:pPr>
            <a:r>
              <a:rPr lang="es-MX" dirty="0"/>
              <a:t> Los mecanismos utilizados para lograr estos objetivos incluyen la promulgación de leyes y regulaciones, la supervisión de las actividades económicas y la imposición de sanciones en caso de incumplimiento.</a:t>
            </a:r>
          </a:p>
          <a:p>
            <a:endParaRPr lang="es-MX" dirty="0"/>
          </a:p>
        </p:txBody>
      </p:sp>
      <p:pic>
        <p:nvPicPr>
          <p:cNvPr id="5" name="Marcador de contenido 4">
            <a:extLst>
              <a:ext uri="{FF2B5EF4-FFF2-40B4-BE49-F238E27FC236}">
                <a16:creationId xmlns:a16="http://schemas.microsoft.com/office/drawing/2014/main" id="{650E68C3-0DFF-E6F8-8D82-D6ED40976AA8}"/>
              </a:ext>
            </a:extLst>
          </p:cNvPr>
          <p:cNvPicPr>
            <a:picLocks noGrp="1" noChangeAspect="1"/>
          </p:cNvPicPr>
          <p:nvPr>
            <p:ph sz="half" idx="2"/>
          </p:nvPr>
        </p:nvPicPr>
        <p:blipFill>
          <a:blip r:embed="rId2"/>
          <a:stretch>
            <a:fillRect/>
          </a:stretch>
        </p:blipFill>
        <p:spPr>
          <a:xfrm>
            <a:off x="6461919" y="2187528"/>
            <a:ext cx="4014834" cy="4014834"/>
          </a:xfrm>
          <a:prstGeom prst="rect">
            <a:avLst/>
          </a:prstGeom>
        </p:spPr>
      </p:pic>
    </p:spTree>
    <p:extLst>
      <p:ext uri="{BB962C8B-B14F-4D97-AF65-F5344CB8AC3E}">
        <p14:creationId xmlns:p14="http://schemas.microsoft.com/office/powerpoint/2010/main" val="395296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51FAB-AEE7-2D38-3B9C-740AA790F381}"/>
              </a:ext>
            </a:extLst>
          </p:cNvPr>
          <p:cNvSpPr>
            <a:spLocks noGrp="1"/>
          </p:cNvSpPr>
          <p:nvPr>
            <p:ph type="title"/>
          </p:nvPr>
        </p:nvSpPr>
        <p:spPr/>
        <p:txBody>
          <a:bodyPr/>
          <a:lstStyle/>
          <a:p>
            <a:r>
              <a:rPr lang="es-MX" dirty="0"/>
              <a:t>Teorías explicativas de la regulación de mercados</a:t>
            </a:r>
          </a:p>
        </p:txBody>
      </p:sp>
      <p:sp>
        <p:nvSpPr>
          <p:cNvPr id="3" name="Marcador de contenido 2">
            <a:extLst>
              <a:ext uri="{FF2B5EF4-FFF2-40B4-BE49-F238E27FC236}">
                <a16:creationId xmlns:a16="http://schemas.microsoft.com/office/drawing/2014/main" id="{7B614F4C-D49F-BDDF-0C65-1061CAA64B4E}"/>
              </a:ext>
            </a:extLst>
          </p:cNvPr>
          <p:cNvSpPr>
            <a:spLocks noGrp="1"/>
          </p:cNvSpPr>
          <p:nvPr>
            <p:ph sz="half" idx="1"/>
          </p:nvPr>
        </p:nvSpPr>
        <p:spPr/>
        <p:txBody>
          <a:bodyPr>
            <a:normAutofit/>
          </a:bodyPr>
          <a:lstStyle/>
          <a:p>
            <a:pPr algn="just">
              <a:buFont typeface="Arial" panose="020B0604020202020204" pitchFamily="34" charset="0"/>
              <a:buChar char="•"/>
            </a:pPr>
            <a:r>
              <a:rPr lang="es-MX" dirty="0"/>
              <a:t> Tres teorías:</a:t>
            </a:r>
          </a:p>
          <a:p>
            <a:pPr lvl="1" algn="just">
              <a:buFont typeface="Arial" panose="020B0604020202020204" pitchFamily="34" charset="0"/>
              <a:buChar char="•"/>
            </a:pPr>
            <a:r>
              <a:rPr lang="es-MX" dirty="0"/>
              <a:t> 1. Teoría de la Captura Regulatoria: argumenta que los reguladores pueden ser influenciados por los intereses de las industrias que regulan.</a:t>
            </a:r>
          </a:p>
          <a:p>
            <a:pPr lvl="1" algn="just">
              <a:buFont typeface="Arial" panose="020B0604020202020204" pitchFamily="34" charset="0"/>
              <a:buChar char="•"/>
            </a:pPr>
            <a:r>
              <a:rPr lang="es-MX" dirty="0"/>
              <a:t>2. Teoría del Interés Público: sostiene que la regulación es necesaria para corregir las fallas del mercado y proteger los intereses de la sociedad en su conjunto.</a:t>
            </a:r>
          </a:p>
          <a:p>
            <a:pPr lvl="1" algn="just">
              <a:buFont typeface="Arial" panose="020B0604020202020204" pitchFamily="34" charset="0"/>
              <a:buChar char="•"/>
            </a:pPr>
            <a:r>
              <a:rPr lang="es-MX" dirty="0"/>
              <a:t>3. Teoría de la Falla del Mercado: argumenta que existen situaciones en las que el mercado no asigna eficientemente los recursos y que la intervención gubernamental es necesaria para corregir estas deficiencias.</a:t>
            </a:r>
          </a:p>
          <a:p>
            <a:pPr>
              <a:buFont typeface="Arial" panose="020B0604020202020204" pitchFamily="34" charset="0"/>
              <a:buChar char="•"/>
            </a:pPr>
            <a:endParaRPr lang="es-MX" dirty="0"/>
          </a:p>
        </p:txBody>
      </p:sp>
      <p:pic>
        <p:nvPicPr>
          <p:cNvPr id="5" name="Marcador de contenido 4">
            <a:extLst>
              <a:ext uri="{FF2B5EF4-FFF2-40B4-BE49-F238E27FC236}">
                <a16:creationId xmlns:a16="http://schemas.microsoft.com/office/drawing/2014/main" id="{6027740D-F626-2823-0B57-E9EFE949EE2E}"/>
              </a:ext>
            </a:extLst>
          </p:cNvPr>
          <p:cNvPicPr>
            <a:picLocks noGrp="1" noChangeAspect="1"/>
          </p:cNvPicPr>
          <p:nvPr>
            <p:ph sz="half" idx="2"/>
          </p:nvPr>
        </p:nvPicPr>
        <p:blipFill>
          <a:blip r:embed="rId2"/>
          <a:stretch>
            <a:fillRect/>
          </a:stretch>
        </p:blipFill>
        <p:spPr>
          <a:xfrm>
            <a:off x="5917032" y="2468282"/>
            <a:ext cx="5498354" cy="3299012"/>
          </a:xfrm>
          <a:prstGeom prst="rect">
            <a:avLst/>
          </a:prstGeom>
        </p:spPr>
      </p:pic>
    </p:spTree>
    <p:extLst>
      <p:ext uri="{BB962C8B-B14F-4D97-AF65-F5344CB8AC3E}">
        <p14:creationId xmlns:p14="http://schemas.microsoft.com/office/powerpoint/2010/main" val="305245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BF4936-68AF-CAFB-D40A-A3CB5BBB80D1}"/>
              </a:ext>
            </a:extLst>
          </p:cNvPr>
          <p:cNvSpPr>
            <a:spLocks noGrp="1"/>
          </p:cNvSpPr>
          <p:nvPr>
            <p:ph type="title"/>
          </p:nvPr>
        </p:nvSpPr>
        <p:spPr/>
        <p:txBody>
          <a:bodyPr/>
          <a:lstStyle/>
          <a:p>
            <a:r>
              <a:rPr lang="es-MX" dirty="0"/>
              <a:t>Características de la regulación de mercados</a:t>
            </a:r>
          </a:p>
        </p:txBody>
      </p:sp>
      <p:sp>
        <p:nvSpPr>
          <p:cNvPr id="3" name="Marcador de contenido 2">
            <a:extLst>
              <a:ext uri="{FF2B5EF4-FFF2-40B4-BE49-F238E27FC236}">
                <a16:creationId xmlns:a16="http://schemas.microsoft.com/office/drawing/2014/main" id="{5EDF5B8D-2666-7E45-8FDB-88ABC2922A6E}"/>
              </a:ext>
            </a:extLst>
          </p:cNvPr>
          <p:cNvSpPr>
            <a:spLocks noGrp="1"/>
          </p:cNvSpPr>
          <p:nvPr>
            <p:ph sz="half" idx="1"/>
          </p:nvPr>
        </p:nvSpPr>
        <p:spPr/>
        <p:txBody>
          <a:bodyPr>
            <a:normAutofit fontScale="92500" lnSpcReduction="10000"/>
          </a:bodyPr>
          <a:lstStyle/>
          <a:p>
            <a:pPr algn="just">
              <a:buFont typeface="Arial" panose="020B0604020202020204" pitchFamily="34" charset="0"/>
              <a:buChar char="•"/>
            </a:pPr>
            <a:r>
              <a:rPr lang="es-MX" dirty="0"/>
              <a:t> Previo: Clasificación de mercados regulados y desregulados.</a:t>
            </a:r>
          </a:p>
          <a:p>
            <a:pPr algn="just">
              <a:buFont typeface="Arial" panose="020B0604020202020204" pitchFamily="34" charset="0"/>
              <a:buChar char="•"/>
            </a:pPr>
            <a:r>
              <a:rPr lang="es-MX" dirty="0"/>
              <a:t>Las características principales de la regulación de mercados incluyen la intervención del gobierno en la economía, la imposición de normativas y estándares, la supervisión de las actividades económicas y la imposición de sanciones en caso de incumplimiento.</a:t>
            </a:r>
          </a:p>
          <a:p>
            <a:pPr algn="just">
              <a:buFont typeface="Arial" panose="020B0604020202020204" pitchFamily="34" charset="0"/>
              <a:buChar char="•"/>
            </a:pPr>
            <a:r>
              <a:rPr lang="es-MX" dirty="0"/>
              <a:t> Otras características importantes son la adaptabilidad a las condiciones cambiantes del mercado y la necesidad de equilibrar los intereses de diferentes grupos de interés.</a:t>
            </a:r>
          </a:p>
          <a:p>
            <a:endParaRPr lang="es-MX" dirty="0"/>
          </a:p>
        </p:txBody>
      </p:sp>
      <p:pic>
        <p:nvPicPr>
          <p:cNvPr id="5" name="Marcador de contenido 4">
            <a:extLst>
              <a:ext uri="{FF2B5EF4-FFF2-40B4-BE49-F238E27FC236}">
                <a16:creationId xmlns:a16="http://schemas.microsoft.com/office/drawing/2014/main" id="{807815F5-6301-CC11-9729-044887DDBF22}"/>
              </a:ext>
            </a:extLst>
          </p:cNvPr>
          <p:cNvPicPr>
            <a:picLocks noGrp="1" noChangeAspect="1"/>
          </p:cNvPicPr>
          <p:nvPr>
            <p:ph sz="half" idx="2"/>
          </p:nvPr>
        </p:nvPicPr>
        <p:blipFill>
          <a:blip r:embed="rId2"/>
          <a:stretch>
            <a:fillRect/>
          </a:stretch>
        </p:blipFill>
        <p:spPr>
          <a:xfrm>
            <a:off x="5919945" y="2540000"/>
            <a:ext cx="5794331" cy="3042024"/>
          </a:xfrm>
          <a:prstGeom prst="rect">
            <a:avLst/>
          </a:prstGeom>
        </p:spPr>
      </p:pic>
    </p:spTree>
    <p:extLst>
      <p:ext uri="{BB962C8B-B14F-4D97-AF65-F5344CB8AC3E}">
        <p14:creationId xmlns:p14="http://schemas.microsoft.com/office/powerpoint/2010/main" val="202668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8E224-1D3C-3F36-070C-C02381B7901C}"/>
              </a:ext>
            </a:extLst>
          </p:cNvPr>
          <p:cNvSpPr>
            <a:spLocks noGrp="1"/>
          </p:cNvSpPr>
          <p:nvPr>
            <p:ph type="title"/>
          </p:nvPr>
        </p:nvSpPr>
        <p:spPr/>
        <p:txBody>
          <a:bodyPr/>
          <a:lstStyle/>
          <a:p>
            <a:r>
              <a:rPr lang="es-MX" dirty="0"/>
              <a:t>Métodos alternativos a la regulación</a:t>
            </a:r>
          </a:p>
        </p:txBody>
      </p:sp>
      <p:sp>
        <p:nvSpPr>
          <p:cNvPr id="3" name="Marcador de contenido 2">
            <a:extLst>
              <a:ext uri="{FF2B5EF4-FFF2-40B4-BE49-F238E27FC236}">
                <a16:creationId xmlns:a16="http://schemas.microsoft.com/office/drawing/2014/main" id="{DC1B2771-BD19-2610-607A-E5B058248B7A}"/>
              </a:ext>
            </a:extLst>
          </p:cNvPr>
          <p:cNvSpPr>
            <a:spLocks noGrp="1"/>
          </p:cNvSpPr>
          <p:nvPr>
            <p:ph sz="half" idx="1"/>
          </p:nvPr>
        </p:nvSpPr>
        <p:spPr/>
        <p:txBody>
          <a:bodyPr>
            <a:normAutofit/>
          </a:bodyPr>
          <a:lstStyle/>
          <a:p>
            <a:pPr algn="just">
              <a:buFont typeface="Arial" panose="020B0604020202020204" pitchFamily="34" charset="0"/>
              <a:buChar char="•"/>
            </a:pPr>
            <a:r>
              <a:rPr lang="es-MX" dirty="0"/>
              <a:t> En lugar de la regulación gubernamental directa, existen métodos alternativos para alcanzar los objetivos de la regulación de mercados, como la autorregulación por parte de las empresas, la competencia regulada donde se establecen reglas de juego claras, y la utilización de incentivos económicos para alinear los intereses de las empresas con los objetivos de la sociedad.</a:t>
            </a:r>
          </a:p>
          <a:p>
            <a:pPr>
              <a:buFont typeface="Arial" panose="020B0604020202020204" pitchFamily="34" charset="0"/>
              <a:buChar char="•"/>
            </a:pPr>
            <a:endParaRPr lang="es-MX" dirty="0"/>
          </a:p>
        </p:txBody>
      </p:sp>
      <p:pic>
        <p:nvPicPr>
          <p:cNvPr id="5" name="Marcador de contenido 4">
            <a:extLst>
              <a:ext uri="{FF2B5EF4-FFF2-40B4-BE49-F238E27FC236}">
                <a16:creationId xmlns:a16="http://schemas.microsoft.com/office/drawing/2014/main" id="{021A2865-6087-86D0-7223-A44F3B042A50}"/>
              </a:ext>
            </a:extLst>
          </p:cNvPr>
          <p:cNvPicPr>
            <a:picLocks noGrp="1" noChangeAspect="1"/>
          </p:cNvPicPr>
          <p:nvPr>
            <p:ph sz="half" idx="2"/>
          </p:nvPr>
        </p:nvPicPr>
        <p:blipFill>
          <a:blip r:embed="rId2"/>
          <a:stretch>
            <a:fillRect/>
          </a:stretch>
        </p:blipFill>
        <p:spPr>
          <a:xfrm>
            <a:off x="6502400" y="1745129"/>
            <a:ext cx="4416752" cy="4416752"/>
          </a:xfrm>
          <a:prstGeom prst="rect">
            <a:avLst/>
          </a:prstGeom>
        </p:spPr>
      </p:pic>
    </p:spTree>
    <p:extLst>
      <p:ext uri="{BB962C8B-B14F-4D97-AF65-F5344CB8AC3E}">
        <p14:creationId xmlns:p14="http://schemas.microsoft.com/office/powerpoint/2010/main" val="314648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07D785-87D2-3595-DAC5-AF91C0D18FE7}"/>
              </a:ext>
            </a:extLst>
          </p:cNvPr>
          <p:cNvSpPr>
            <a:spLocks noGrp="1"/>
          </p:cNvSpPr>
          <p:nvPr>
            <p:ph type="title"/>
          </p:nvPr>
        </p:nvSpPr>
        <p:spPr/>
        <p:txBody>
          <a:bodyPr/>
          <a:lstStyle/>
          <a:p>
            <a:r>
              <a:rPr lang="es-MX" dirty="0"/>
              <a:t>Relación con el derecho</a:t>
            </a:r>
          </a:p>
        </p:txBody>
      </p:sp>
      <p:sp>
        <p:nvSpPr>
          <p:cNvPr id="3" name="Marcador de contenido 2">
            <a:extLst>
              <a:ext uri="{FF2B5EF4-FFF2-40B4-BE49-F238E27FC236}">
                <a16:creationId xmlns:a16="http://schemas.microsoft.com/office/drawing/2014/main" id="{228211D5-9307-2258-A0AE-2AF7F9C4129F}"/>
              </a:ext>
            </a:extLst>
          </p:cNvPr>
          <p:cNvSpPr>
            <a:spLocks noGrp="1"/>
          </p:cNvSpPr>
          <p:nvPr>
            <p:ph sz="half" idx="1"/>
          </p:nvPr>
        </p:nvSpPr>
        <p:spPr/>
        <p:txBody>
          <a:bodyPr>
            <a:normAutofit/>
          </a:bodyPr>
          <a:lstStyle/>
          <a:p>
            <a:pPr algn="just">
              <a:buFont typeface="Arial" panose="020B0604020202020204" pitchFamily="34" charset="0"/>
              <a:buChar char="•"/>
            </a:pPr>
            <a:r>
              <a:rPr lang="es-MX" dirty="0"/>
              <a:t> La regulación de mercados está estrechamente relacionada con el derecho, ya que implica la promulgación y aplicación de leyes y regulaciones que rigen la conducta económica de los agentes en un mercado determinado. El derecho proporciona el marco legal dentro del cual operan las agencias reguladoras y establece los derechos y obligaciones de los diferentes actores económicos.</a:t>
            </a:r>
          </a:p>
          <a:p>
            <a:pPr>
              <a:buFont typeface="Arial" panose="020B0604020202020204" pitchFamily="34" charset="0"/>
              <a:buChar char="•"/>
            </a:pPr>
            <a:endParaRPr lang="es-MX" dirty="0"/>
          </a:p>
        </p:txBody>
      </p:sp>
      <p:pic>
        <p:nvPicPr>
          <p:cNvPr id="5" name="Marcador de contenido 4">
            <a:extLst>
              <a:ext uri="{FF2B5EF4-FFF2-40B4-BE49-F238E27FC236}">
                <a16:creationId xmlns:a16="http://schemas.microsoft.com/office/drawing/2014/main" id="{3008D525-EE20-C260-7C04-61852A48423E}"/>
              </a:ext>
            </a:extLst>
          </p:cNvPr>
          <p:cNvPicPr>
            <a:picLocks noGrp="1" noChangeAspect="1"/>
          </p:cNvPicPr>
          <p:nvPr>
            <p:ph sz="half" idx="2"/>
          </p:nvPr>
        </p:nvPicPr>
        <p:blipFill>
          <a:blip r:embed="rId2"/>
          <a:stretch>
            <a:fillRect/>
          </a:stretch>
        </p:blipFill>
        <p:spPr>
          <a:xfrm>
            <a:off x="5989638" y="2336801"/>
            <a:ext cx="5837098" cy="3307688"/>
          </a:xfrm>
          <a:prstGeom prst="rect">
            <a:avLst/>
          </a:prstGeom>
        </p:spPr>
      </p:pic>
    </p:spTree>
    <p:extLst>
      <p:ext uri="{BB962C8B-B14F-4D97-AF65-F5344CB8AC3E}">
        <p14:creationId xmlns:p14="http://schemas.microsoft.com/office/powerpoint/2010/main" val="364137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C34C1-0A07-E152-FE2A-6AF9DDD53A2E}"/>
              </a:ext>
            </a:extLst>
          </p:cNvPr>
          <p:cNvSpPr>
            <a:spLocks noGrp="1"/>
          </p:cNvSpPr>
          <p:nvPr>
            <p:ph type="title"/>
          </p:nvPr>
        </p:nvSpPr>
        <p:spPr/>
        <p:txBody>
          <a:bodyPr/>
          <a:lstStyle/>
          <a:p>
            <a:r>
              <a:rPr lang="es-MX" dirty="0"/>
              <a:t>Relación con la economía</a:t>
            </a:r>
          </a:p>
        </p:txBody>
      </p:sp>
      <p:sp>
        <p:nvSpPr>
          <p:cNvPr id="3" name="Marcador de contenido 2">
            <a:extLst>
              <a:ext uri="{FF2B5EF4-FFF2-40B4-BE49-F238E27FC236}">
                <a16:creationId xmlns:a16="http://schemas.microsoft.com/office/drawing/2014/main" id="{FBA1E504-2182-784E-38C8-986820C7712E}"/>
              </a:ext>
            </a:extLst>
          </p:cNvPr>
          <p:cNvSpPr>
            <a:spLocks noGrp="1"/>
          </p:cNvSpPr>
          <p:nvPr>
            <p:ph sz="half" idx="1"/>
          </p:nvPr>
        </p:nvSpPr>
        <p:spPr/>
        <p:txBody>
          <a:bodyPr>
            <a:normAutofit/>
          </a:bodyPr>
          <a:lstStyle/>
          <a:p>
            <a:pPr algn="just">
              <a:buFont typeface="Arial" panose="020B0604020202020204" pitchFamily="34" charset="0"/>
              <a:buChar char="•"/>
            </a:pPr>
            <a:r>
              <a:rPr lang="es-MX" dirty="0"/>
              <a:t> La regulación de mercados tiene una relación íntima con la economía, ya que busca influir en el comportamiento de los agentes económicos para lograr objetivos económicos y sociales. </a:t>
            </a:r>
          </a:p>
          <a:p>
            <a:pPr algn="just">
              <a:buFont typeface="Arial" panose="020B0604020202020204" pitchFamily="34" charset="0"/>
              <a:buChar char="•"/>
            </a:pPr>
            <a:r>
              <a:rPr lang="es-MX" dirty="0"/>
              <a:t> La regulación puede afectar la eficiencia económica, la distribución del ingreso, la estabilidad macroeconómica y otros aspectos clave de la actividad económica.</a:t>
            </a:r>
          </a:p>
          <a:p>
            <a:pPr>
              <a:buFont typeface="Arial" panose="020B0604020202020204" pitchFamily="34" charset="0"/>
              <a:buChar char="•"/>
            </a:pPr>
            <a:endParaRPr lang="es-MX" dirty="0"/>
          </a:p>
        </p:txBody>
      </p:sp>
      <p:pic>
        <p:nvPicPr>
          <p:cNvPr id="5" name="Marcador de contenido 4">
            <a:extLst>
              <a:ext uri="{FF2B5EF4-FFF2-40B4-BE49-F238E27FC236}">
                <a16:creationId xmlns:a16="http://schemas.microsoft.com/office/drawing/2014/main" id="{E6FDE292-3FCE-87B2-EAB8-4E7D56468300}"/>
              </a:ext>
            </a:extLst>
          </p:cNvPr>
          <p:cNvPicPr>
            <a:picLocks noGrp="1" noChangeAspect="1"/>
          </p:cNvPicPr>
          <p:nvPr>
            <p:ph sz="half" idx="2"/>
          </p:nvPr>
        </p:nvPicPr>
        <p:blipFill>
          <a:blip r:embed="rId2"/>
          <a:stretch>
            <a:fillRect/>
          </a:stretch>
        </p:blipFill>
        <p:spPr>
          <a:xfrm>
            <a:off x="5989638" y="2211294"/>
            <a:ext cx="5793750" cy="3537617"/>
          </a:xfrm>
          <a:prstGeom prst="rect">
            <a:avLst/>
          </a:prstGeom>
        </p:spPr>
      </p:pic>
    </p:spTree>
    <p:extLst>
      <p:ext uri="{BB962C8B-B14F-4D97-AF65-F5344CB8AC3E}">
        <p14:creationId xmlns:p14="http://schemas.microsoft.com/office/powerpoint/2010/main" val="15348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A6135B-6A2E-EE36-C641-D8FFB4C3B743}"/>
              </a:ext>
            </a:extLst>
          </p:cNvPr>
          <p:cNvSpPr>
            <a:spLocks noGrp="1"/>
          </p:cNvSpPr>
          <p:nvPr>
            <p:ph type="title"/>
          </p:nvPr>
        </p:nvSpPr>
        <p:spPr/>
        <p:txBody>
          <a:bodyPr/>
          <a:lstStyle/>
          <a:p>
            <a:r>
              <a:rPr lang="es-MX" dirty="0"/>
              <a:t>conclusiones</a:t>
            </a:r>
          </a:p>
        </p:txBody>
      </p:sp>
      <p:sp>
        <p:nvSpPr>
          <p:cNvPr id="3" name="Marcador de contenido 2">
            <a:extLst>
              <a:ext uri="{FF2B5EF4-FFF2-40B4-BE49-F238E27FC236}">
                <a16:creationId xmlns:a16="http://schemas.microsoft.com/office/drawing/2014/main" id="{406DFDC6-FCAA-97BE-E1E9-5CBB744C60C0}"/>
              </a:ext>
            </a:extLst>
          </p:cNvPr>
          <p:cNvSpPr>
            <a:spLocks noGrp="1"/>
          </p:cNvSpPr>
          <p:nvPr>
            <p:ph sz="half" idx="1"/>
          </p:nvPr>
        </p:nvSpPr>
        <p:spPr/>
        <p:txBody>
          <a:bodyPr>
            <a:normAutofit fontScale="92500"/>
          </a:bodyPr>
          <a:lstStyle/>
          <a:p>
            <a:pPr algn="just">
              <a:buFont typeface="Arial" panose="020B0604020202020204" pitchFamily="34" charset="0"/>
              <a:buChar char="•"/>
            </a:pPr>
            <a:r>
              <a:rPr lang="es-MX" dirty="0"/>
              <a:t> En resumen, la regulación de mercados es una herramienta importante para garantizar el funcionamiento eficiente y equitativo de la economía. </a:t>
            </a:r>
          </a:p>
          <a:p>
            <a:pPr algn="just">
              <a:buFont typeface="Arial" panose="020B0604020202020204" pitchFamily="34" charset="0"/>
              <a:buChar char="•"/>
            </a:pPr>
            <a:r>
              <a:rPr lang="es-MX" dirty="0"/>
              <a:t> A través de la promulgación de leyes y regulaciones, se busca proteger a los consumidores, promover la competencia justa y mantener la estabilidad financiera. </a:t>
            </a:r>
          </a:p>
          <a:p>
            <a:pPr algn="just">
              <a:buFont typeface="Arial" panose="020B0604020202020204" pitchFamily="34" charset="0"/>
              <a:buChar char="•"/>
            </a:pPr>
            <a:r>
              <a:rPr lang="es-MX" dirty="0"/>
              <a:t> Sin embargo, es importante encontrar un equilibrio adecuado entre la intervención gubernamental y la libertad de mercado para garantizar resultados óptimos.</a:t>
            </a:r>
          </a:p>
          <a:p>
            <a:pPr>
              <a:buFont typeface="Arial" panose="020B0604020202020204" pitchFamily="34" charset="0"/>
              <a:buChar char="•"/>
            </a:pPr>
            <a:endParaRPr lang="es-MX" dirty="0"/>
          </a:p>
        </p:txBody>
      </p:sp>
      <p:pic>
        <p:nvPicPr>
          <p:cNvPr id="5" name="Marcador de contenido 4">
            <a:extLst>
              <a:ext uri="{FF2B5EF4-FFF2-40B4-BE49-F238E27FC236}">
                <a16:creationId xmlns:a16="http://schemas.microsoft.com/office/drawing/2014/main" id="{D6C366C5-2256-E37C-36EC-01283149BA55}"/>
              </a:ext>
            </a:extLst>
          </p:cNvPr>
          <p:cNvPicPr>
            <a:picLocks noGrp="1" noChangeAspect="1"/>
          </p:cNvPicPr>
          <p:nvPr>
            <p:ph sz="half" idx="2"/>
          </p:nvPr>
        </p:nvPicPr>
        <p:blipFill>
          <a:blip r:embed="rId2"/>
          <a:stretch>
            <a:fillRect/>
          </a:stretch>
        </p:blipFill>
        <p:spPr>
          <a:xfrm>
            <a:off x="5989638" y="2056082"/>
            <a:ext cx="5365656" cy="4024241"/>
          </a:xfrm>
          <a:prstGeom prst="rect">
            <a:avLst/>
          </a:prstGeom>
        </p:spPr>
      </p:pic>
    </p:spTree>
    <p:extLst>
      <p:ext uri="{BB962C8B-B14F-4D97-AF65-F5344CB8AC3E}">
        <p14:creationId xmlns:p14="http://schemas.microsoft.com/office/powerpoint/2010/main" val="8905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7595C-BF9D-5FAD-C832-5289136F7BC1}"/>
              </a:ext>
            </a:extLst>
          </p:cNvPr>
          <p:cNvSpPr>
            <a:spLocks noGrp="1"/>
          </p:cNvSpPr>
          <p:nvPr>
            <p:ph type="title"/>
          </p:nvPr>
        </p:nvSpPr>
        <p:spPr/>
        <p:txBody>
          <a:bodyPr/>
          <a:lstStyle/>
          <a:p>
            <a:r>
              <a:rPr lang="es-MX" dirty="0"/>
              <a:t>referencias</a:t>
            </a:r>
          </a:p>
        </p:txBody>
      </p:sp>
      <p:sp>
        <p:nvSpPr>
          <p:cNvPr id="3" name="Marcador de contenido 2">
            <a:extLst>
              <a:ext uri="{FF2B5EF4-FFF2-40B4-BE49-F238E27FC236}">
                <a16:creationId xmlns:a16="http://schemas.microsoft.com/office/drawing/2014/main" id="{A38E0C58-EF9D-2231-EA65-3A161C3386FB}"/>
              </a:ext>
            </a:extLst>
          </p:cNvPr>
          <p:cNvSpPr>
            <a:spLocks noGrp="1"/>
          </p:cNvSpPr>
          <p:nvPr>
            <p:ph idx="1"/>
          </p:nvPr>
        </p:nvSpPr>
        <p:spPr/>
        <p:txBody>
          <a:bodyPr>
            <a:normAutofit/>
          </a:bodyPr>
          <a:lstStyle/>
          <a:p>
            <a:pPr marL="0" indent="0">
              <a:buNone/>
            </a:pPr>
            <a:r>
              <a:rPr lang="es-MX" dirty="0"/>
              <a:t>Fuentes consultadas para esta presentación:</a:t>
            </a:r>
          </a:p>
          <a:p>
            <a:pPr>
              <a:buFont typeface="Arial" panose="020B0604020202020204" pitchFamily="34" charset="0"/>
              <a:buChar char="•"/>
            </a:pPr>
            <a:r>
              <a:rPr lang="es-MX" dirty="0"/>
              <a:t> </a:t>
            </a:r>
            <a:r>
              <a:rPr lang="en-US" dirty="0"/>
              <a:t>Baldwin, Robert  Cave, Martin (1999). Understanding Regulation Theory, Strategy, and Practice. Oxford University Press, pp. 1-62. Cap. 1 “Introduction” y Cap. 2 “Why Regulate?”. </a:t>
            </a:r>
          </a:p>
          <a:p>
            <a:pPr>
              <a:buFont typeface="Arial" panose="020B0604020202020204" pitchFamily="34" charset="0"/>
              <a:buChar char="•"/>
            </a:pPr>
            <a:r>
              <a:rPr lang="en-US" dirty="0"/>
              <a:t> The Oxford Handbook of Regulation. “Introduction: Regulation - the field and the Developing Agenda”, “Alternatives to Regulation? Market Mechanisms and the Environment” y “Economic Approaches to Regulation”.</a:t>
            </a:r>
          </a:p>
          <a:p>
            <a:pPr>
              <a:buFont typeface="Arial" panose="020B0604020202020204" pitchFamily="34" charset="0"/>
              <a:buChar char="•"/>
            </a:pPr>
            <a:endParaRPr lang="es-MX" dirty="0"/>
          </a:p>
        </p:txBody>
      </p:sp>
    </p:spTree>
    <p:extLst>
      <p:ext uri="{BB962C8B-B14F-4D97-AF65-F5344CB8AC3E}">
        <p14:creationId xmlns:p14="http://schemas.microsoft.com/office/powerpoint/2010/main" val="408725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9B163-63EF-A439-0AF3-525095180A61}"/>
              </a:ext>
            </a:extLst>
          </p:cNvPr>
          <p:cNvSpPr>
            <a:spLocks noGrp="1"/>
          </p:cNvSpPr>
          <p:nvPr>
            <p:ph type="title"/>
          </p:nvPr>
        </p:nvSpPr>
        <p:spPr/>
        <p:txBody>
          <a:bodyPr/>
          <a:lstStyle/>
          <a:p>
            <a:r>
              <a:rPr lang="es-MX" dirty="0"/>
              <a:t>Regulación de mercados</a:t>
            </a:r>
          </a:p>
        </p:txBody>
      </p:sp>
      <p:sp>
        <p:nvSpPr>
          <p:cNvPr id="3" name="Marcador de texto 2">
            <a:extLst>
              <a:ext uri="{FF2B5EF4-FFF2-40B4-BE49-F238E27FC236}">
                <a16:creationId xmlns:a16="http://schemas.microsoft.com/office/drawing/2014/main" id="{F98E0C57-E151-F72F-6A2B-E721DE46C5A9}"/>
              </a:ext>
            </a:extLst>
          </p:cNvPr>
          <p:cNvSpPr>
            <a:spLocks noGrp="1"/>
          </p:cNvSpPr>
          <p:nvPr>
            <p:ph type="body" idx="1"/>
          </p:nvPr>
        </p:nvSpPr>
        <p:spPr/>
        <p:txBody>
          <a:bodyPr/>
          <a:lstStyle/>
          <a:p>
            <a:r>
              <a:rPr lang="es-MX" dirty="0"/>
              <a:t>Conceptos y aplicaciones.</a:t>
            </a:r>
          </a:p>
        </p:txBody>
      </p:sp>
    </p:spTree>
    <p:extLst>
      <p:ext uri="{BB962C8B-B14F-4D97-AF65-F5344CB8AC3E}">
        <p14:creationId xmlns:p14="http://schemas.microsoft.com/office/powerpoint/2010/main" val="71169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FE9E-9CC6-EF76-1677-A1048658732D}"/>
              </a:ext>
            </a:extLst>
          </p:cNvPr>
          <p:cNvSpPr>
            <a:spLocks noGrp="1"/>
          </p:cNvSpPr>
          <p:nvPr>
            <p:ph type="title"/>
          </p:nvPr>
        </p:nvSpPr>
        <p:spPr/>
        <p:txBody>
          <a:bodyPr/>
          <a:lstStyle/>
          <a:p>
            <a:r>
              <a:rPr lang="es-MX" dirty="0"/>
              <a:t>¿Qué es la regulación?</a:t>
            </a:r>
          </a:p>
        </p:txBody>
      </p:sp>
      <p:sp>
        <p:nvSpPr>
          <p:cNvPr id="3" name="Marcador de contenido 2">
            <a:extLst>
              <a:ext uri="{FF2B5EF4-FFF2-40B4-BE49-F238E27FC236}">
                <a16:creationId xmlns:a16="http://schemas.microsoft.com/office/drawing/2014/main" id="{5C647945-78AF-69D6-3D51-E6A07228215C}"/>
              </a:ext>
            </a:extLst>
          </p:cNvPr>
          <p:cNvSpPr>
            <a:spLocks noGrp="1"/>
          </p:cNvSpPr>
          <p:nvPr>
            <p:ph sz="half" idx="1"/>
          </p:nvPr>
        </p:nvSpPr>
        <p:spPr/>
        <p:txBody>
          <a:bodyPr>
            <a:normAutofit fontScale="85000" lnSpcReduction="20000"/>
          </a:bodyPr>
          <a:lstStyle/>
          <a:p>
            <a:pPr algn="just">
              <a:buFont typeface="Arial" panose="020B0604020202020204" pitchFamily="34" charset="0"/>
              <a:buChar char="•"/>
            </a:pPr>
            <a:r>
              <a:rPr lang="es-MX" dirty="0"/>
              <a:t>  Etimología. Del latín </a:t>
            </a:r>
            <a:r>
              <a:rPr lang="es-MX" i="1" dirty="0" err="1"/>
              <a:t>regulatio</a:t>
            </a:r>
            <a:r>
              <a:rPr lang="es-MX" dirty="0"/>
              <a:t> y significa "acción y efecto de controlar“.</a:t>
            </a:r>
          </a:p>
          <a:p>
            <a:pPr algn="just">
              <a:buFont typeface="Arial" panose="020B0604020202020204" pitchFamily="34" charset="0"/>
              <a:buChar char="•"/>
            </a:pPr>
            <a:r>
              <a:rPr lang="es-MX" dirty="0"/>
              <a:t> </a:t>
            </a:r>
            <a:r>
              <a:rPr lang="es-MX" dirty="0" err="1"/>
              <a:t>Selnick</a:t>
            </a:r>
            <a:r>
              <a:rPr lang="es-MX" dirty="0"/>
              <a:t>: “Control sostenido y focalizado ejercido por una agencia publica sobre actividades consideradas valiosas por una comunidad”.</a:t>
            </a:r>
          </a:p>
          <a:p>
            <a:pPr algn="just">
              <a:buFont typeface="Arial" panose="020B0604020202020204" pitchFamily="34" charset="0"/>
              <a:buChar char="•"/>
            </a:pPr>
            <a:r>
              <a:rPr lang="es-MX" dirty="0"/>
              <a:t> Otros sentidos de la regulación (menor a mayor amplitud):</a:t>
            </a:r>
          </a:p>
          <a:p>
            <a:pPr lvl="1" algn="just">
              <a:buFont typeface="Arial" panose="020B0604020202020204" pitchFamily="34" charset="0"/>
              <a:buChar char="•"/>
            </a:pPr>
            <a:r>
              <a:rPr lang="es-MX" dirty="0"/>
              <a:t>Conjunto específico de reglas obligatorias a ser aplicadas por un órgano destinado a ese propósito.</a:t>
            </a:r>
          </a:p>
          <a:p>
            <a:pPr lvl="2" algn="just">
              <a:buFont typeface="Arial" panose="020B0604020202020204" pitchFamily="34" charset="0"/>
              <a:buChar char="•"/>
            </a:pPr>
            <a:r>
              <a:rPr lang="es-MX" dirty="0"/>
              <a:t>Actividad restrictiva o preventiva de conductas o actividades indeseables (luz roja).</a:t>
            </a:r>
          </a:p>
          <a:p>
            <a:pPr lvl="2" algn="just">
              <a:buFont typeface="Arial" panose="020B0604020202020204" pitchFamily="34" charset="0"/>
              <a:buChar char="•"/>
            </a:pPr>
            <a:r>
              <a:rPr lang="es-MX" dirty="0"/>
              <a:t>Actividad permisiva o facilitadora de actividades (luz verde, juzgadas valiosas)  </a:t>
            </a:r>
          </a:p>
          <a:p>
            <a:pPr lvl="1" algn="just">
              <a:buFont typeface="Arial" panose="020B0604020202020204" pitchFamily="34" charset="0"/>
              <a:buChar char="•"/>
            </a:pPr>
            <a:r>
              <a:rPr lang="es-MX" dirty="0"/>
              <a:t>Estado deliberado de influencia. Aquí la regulación cubre todas las acciones estatales diseñadas para influir en una conducta industrial o social.</a:t>
            </a:r>
          </a:p>
          <a:p>
            <a:pPr lvl="1" algn="just">
              <a:buFont typeface="Arial" panose="020B0604020202020204" pitchFamily="34" charset="0"/>
              <a:buChar char="•"/>
            </a:pPr>
            <a:r>
              <a:rPr lang="es-MX" dirty="0"/>
              <a:t>Toda forma de control o influencia social.</a:t>
            </a:r>
          </a:p>
        </p:txBody>
      </p:sp>
      <p:pic>
        <p:nvPicPr>
          <p:cNvPr id="5" name="Marcador de contenido 4">
            <a:extLst>
              <a:ext uri="{FF2B5EF4-FFF2-40B4-BE49-F238E27FC236}">
                <a16:creationId xmlns:a16="http://schemas.microsoft.com/office/drawing/2014/main" id="{F78B74C3-B15E-9733-54A4-97C807B21D5D}"/>
              </a:ext>
            </a:extLst>
          </p:cNvPr>
          <p:cNvPicPr>
            <a:picLocks noGrp="1" noChangeAspect="1"/>
          </p:cNvPicPr>
          <p:nvPr>
            <p:ph sz="half" idx="2"/>
          </p:nvPr>
        </p:nvPicPr>
        <p:blipFill>
          <a:blip r:embed="rId2"/>
          <a:stretch>
            <a:fillRect/>
          </a:stretch>
        </p:blipFill>
        <p:spPr>
          <a:xfrm>
            <a:off x="5989637" y="2084832"/>
            <a:ext cx="5692327" cy="3799177"/>
          </a:xfrm>
          <a:prstGeom prst="rect">
            <a:avLst/>
          </a:prstGeom>
        </p:spPr>
      </p:pic>
    </p:spTree>
    <p:extLst>
      <p:ext uri="{BB962C8B-B14F-4D97-AF65-F5344CB8AC3E}">
        <p14:creationId xmlns:p14="http://schemas.microsoft.com/office/powerpoint/2010/main" val="217576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7A3D0-B50E-D088-565B-5A432F330A67}"/>
              </a:ext>
            </a:extLst>
          </p:cNvPr>
          <p:cNvSpPr>
            <a:spLocks noGrp="1"/>
          </p:cNvSpPr>
          <p:nvPr>
            <p:ph type="title"/>
          </p:nvPr>
        </p:nvSpPr>
        <p:spPr/>
        <p:txBody>
          <a:bodyPr/>
          <a:lstStyle/>
          <a:p>
            <a:r>
              <a:rPr lang="es-MX" dirty="0"/>
              <a:t>Regulación de Mercados</a:t>
            </a:r>
          </a:p>
        </p:txBody>
      </p:sp>
      <p:sp>
        <p:nvSpPr>
          <p:cNvPr id="3" name="Marcador de contenido 2">
            <a:extLst>
              <a:ext uri="{FF2B5EF4-FFF2-40B4-BE49-F238E27FC236}">
                <a16:creationId xmlns:a16="http://schemas.microsoft.com/office/drawing/2014/main" id="{3214BDD2-6D31-D9CC-1544-8C2A846EA3CC}"/>
              </a:ext>
            </a:extLst>
          </p:cNvPr>
          <p:cNvSpPr>
            <a:spLocks noGrp="1"/>
          </p:cNvSpPr>
          <p:nvPr>
            <p:ph sz="half" idx="1"/>
          </p:nvPr>
        </p:nvSpPr>
        <p:spPr/>
        <p:txBody>
          <a:bodyPr>
            <a:normAutofit/>
          </a:bodyPr>
          <a:lstStyle/>
          <a:p>
            <a:pPr algn="just">
              <a:buFont typeface="Arial" panose="020B0604020202020204" pitchFamily="34" charset="0"/>
              <a:buChar char="•"/>
            </a:pPr>
            <a:r>
              <a:rPr lang="es-MX" dirty="0"/>
              <a:t>La regulación de mercados se refiere al conjunto de normativas, leyes y políticas gubernamentales diseñadas para influir en el comportamiento de los actores económicos en un mercado determinado.</a:t>
            </a:r>
          </a:p>
          <a:p>
            <a:pPr algn="just">
              <a:buFont typeface="Arial" panose="020B0604020202020204" pitchFamily="34" charset="0"/>
              <a:buChar char="•"/>
            </a:pPr>
            <a:r>
              <a:rPr lang="es-MX" dirty="0"/>
              <a:t> Su objetivo principal es garantizar el funcionamiento eficiente y equitativo de los mercados, protegiendo los intereses de los consumidores y promoviendo la competencia justa.</a:t>
            </a:r>
          </a:p>
          <a:p>
            <a:endParaRPr lang="es-MX" dirty="0"/>
          </a:p>
        </p:txBody>
      </p:sp>
      <p:pic>
        <p:nvPicPr>
          <p:cNvPr id="9" name="Marcador de contenido 8">
            <a:extLst>
              <a:ext uri="{FF2B5EF4-FFF2-40B4-BE49-F238E27FC236}">
                <a16:creationId xmlns:a16="http://schemas.microsoft.com/office/drawing/2014/main" id="{6FA457DE-CF1D-73E2-1E7F-6253BA7924C5}"/>
              </a:ext>
            </a:extLst>
          </p:cNvPr>
          <p:cNvPicPr>
            <a:picLocks noGrp="1" noChangeAspect="1"/>
          </p:cNvPicPr>
          <p:nvPr>
            <p:ph sz="half" idx="2"/>
          </p:nvPr>
        </p:nvPicPr>
        <p:blipFill>
          <a:blip r:embed="rId2"/>
          <a:stretch>
            <a:fillRect/>
          </a:stretch>
        </p:blipFill>
        <p:spPr>
          <a:xfrm>
            <a:off x="6323384" y="2286000"/>
            <a:ext cx="5060577" cy="3373718"/>
          </a:xfrm>
          <a:prstGeom prst="rect">
            <a:avLst/>
          </a:prstGeom>
        </p:spPr>
      </p:pic>
    </p:spTree>
    <p:extLst>
      <p:ext uri="{BB962C8B-B14F-4D97-AF65-F5344CB8AC3E}">
        <p14:creationId xmlns:p14="http://schemas.microsoft.com/office/powerpoint/2010/main" val="194392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21BDA-4507-A191-490E-B66C8F755607}"/>
              </a:ext>
            </a:extLst>
          </p:cNvPr>
          <p:cNvSpPr>
            <a:spLocks noGrp="1"/>
          </p:cNvSpPr>
          <p:nvPr>
            <p:ph type="title"/>
          </p:nvPr>
        </p:nvSpPr>
        <p:spPr/>
        <p:txBody>
          <a:bodyPr/>
          <a:lstStyle/>
          <a:p>
            <a:r>
              <a:rPr lang="es-MX" dirty="0"/>
              <a:t>Hitos de evolución histórica</a:t>
            </a:r>
          </a:p>
        </p:txBody>
      </p:sp>
      <p:sp>
        <p:nvSpPr>
          <p:cNvPr id="3" name="Marcador de contenido 2">
            <a:extLst>
              <a:ext uri="{FF2B5EF4-FFF2-40B4-BE49-F238E27FC236}">
                <a16:creationId xmlns:a16="http://schemas.microsoft.com/office/drawing/2014/main" id="{30A1449C-05A0-12A8-3A6E-5DCB4CF9E902}"/>
              </a:ext>
            </a:extLst>
          </p:cNvPr>
          <p:cNvSpPr>
            <a:spLocks noGrp="1"/>
          </p:cNvSpPr>
          <p:nvPr>
            <p:ph sz="half" idx="1"/>
          </p:nvPr>
        </p:nvSpPr>
        <p:spPr/>
        <p:txBody>
          <a:bodyPr>
            <a:normAutofit fontScale="85000" lnSpcReduction="20000"/>
          </a:bodyPr>
          <a:lstStyle/>
          <a:p>
            <a:pPr algn="just">
              <a:buFont typeface="Arial" panose="020B0604020202020204" pitchFamily="34" charset="0"/>
              <a:buChar char="•"/>
            </a:pPr>
            <a:r>
              <a:rPr lang="es-MX" dirty="0"/>
              <a:t> USA. 1887. Inter </a:t>
            </a:r>
            <a:r>
              <a:rPr lang="es-MX" dirty="0" err="1"/>
              <a:t>State</a:t>
            </a:r>
            <a:r>
              <a:rPr lang="es-MX" dirty="0"/>
              <a:t> Commerce </a:t>
            </a:r>
            <a:r>
              <a:rPr lang="es-MX" dirty="0" err="1"/>
              <a:t>Commission</a:t>
            </a:r>
            <a:r>
              <a:rPr lang="es-MX" dirty="0"/>
              <a:t>. Limitaba precios discriminatorios en ferrocarriles.</a:t>
            </a:r>
          </a:p>
          <a:p>
            <a:pPr algn="just">
              <a:buFont typeface="Arial" panose="020B0604020202020204" pitchFamily="34" charset="0"/>
              <a:buChar char="•"/>
            </a:pPr>
            <a:r>
              <a:rPr lang="es-MX" dirty="0"/>
              <a:t> UK. 1954. </a:t>
            </a:r>
            <a:r>
              <a:rPr lang="es-MX" dirty="0" err="1"/>
              <a:t>Independent</a:t>
            </a:r>
            <a:r>
              <a:rPr lang="es-MX" dirty="0"/>
              <a:t> </a:t>
            </a:r>
            <a:r>
              <a:rPr lang="es-MX" dirty="0" err="1"/>
              <a:t>Television</a:t>
            </a:r>
            <a:r>
              <a:rPr lang="es-MX" dirty="0"/>
              <a:t> </a:t>
            </a:r>
            <a:r>
              <a:rPr lang="es-MX" dirty="0" err="1"/>
              <a:t>Authority</a:t>
            </a:r>
            <a:r>
              <a:rPr lang="es-MX" dirty="0"/>
              <a:t>. Desarrollo de políticas, regulación y facultades de adjudicación.</a:t>
            </a:r>
          </a:p>
          <a:p>
            <a:pPr algn="just">
              <a:buFont typeface="Arial" panose="020B0604020202020204" pitchFamily="34" charset="0"/>
              <a:buChar char="•"/>
            </a:pPr>
            <a:r>
              <a:rPr lang="es-MX" dirty="0"/>
              <a:t> 1980-1990. Case </a:t>
            </a:r>
            <a:r>
              <a:rPr lang="es-MX" dirty="0" err="1"/>
              <a:t>for</a:t>
            </a:r>
            <a:r>
              <a:rPr lang="es-MX" dirty="0"/>
              <a:t> </a:t>
            </a:r>
            <a:r>
              <a:rPr lang="es-MX" dirty="0" err="1"/>
              <a:t>deregulating</a:t>
            </a:r>
            <a:r>
              <a:rPr lang="es-MX" dirty="0"/>
              <a:t> </a:t>
            </a:r>
            <a:r>
              <a:rPr lang="es-MX" dirty="0" err="1"/>
              <a:t>economy</a:t>
            </a:r>
            <a:r>
              <a:rPr lang="es-MX" dirty="0"/>
              <a:t> + </a:t>
            </a:r>
            <a:r>
              <a:rPr lang="es-MX" dirty="0" err="1"/>
              <a:t>privatisation</a:t>
            </a:r>
            <a:r>
              <a:rPr lang="es-MX" dirty="0"/>
              <a:t> </a:t>
            </a:r>
            <a:r>
              <a:rPr lang="es-MX" dirty="0" err="1"/>
              <a:t>processes</a:t>
            </a:r>
            <a:r>
              <a:rPr lang="es-MX" dirty="0"/>
              <a:t>. La desregulación supone la reducción o supresión de reglamentos específicos gubernamentales que pesan sobre los agentes económicos, incluyendo la eliminación de regulaciones que impidan al sector privado competir con un monopolio público.</a:t>
            </a:r>
          </a:p>
          <a:p>
            <a:pPr>
              <a:buFont typeface="Arial" panose="020B0604020202020204" pitchFamily="34" charset="0"/>
              <a:buChar char="•"/>
            </a:pPr>
            <a:r>
              <a:rPr lang="es-MX" dirty="0"/>
              <a:t> El péndulo. La tendencia contraria.</a:t>
            </a:r>
          </a:p>
        </p:txBody>
      </p:sp>
      <p:pic>
        <p:nvPicPr>
          <p:cNvPr id="5" name="Marcador de contenido 4">
            <a:extLst>
              <a:ext uri="{FF2B5EF4-FFF2-40B4-BE49-F238E27FC236}">
                <a16:creationId xmlns:a16="http://schemas.microsoft.com/office/drawing/2014/main" id="{F1B6ABC8-B633-0027-3CE2-BEBFD087C5D9}"/>
              </a:ext>
            </a:extLst>
          </p:cNvPr>
          <p:cNvPicPr>
            <a:picLocks noGrp="1" noChangeAspect="1"/>
          </p:cNvPicPr>
          <p:nvPr>
            <p:ph sz="half" idx="2"/>
          </p:nvPr>
        </p:nvPicPr>
        <p:blipFill>
          <a:blip r:embed="rId2"/>
          <a:stretch>
            <a:fillRect/>
          </a:stretch>
        </p:blipFill>
        <p:spPr>
          <a:xfrm>
            <a:off x="5989638" y="2286001"/>
            <a:ext cx="5950768" cy="3349432"/>
          </a:xfrm>
          <a:prstGeom prst="rect">
            <a:avLst/>
          </a:prstGeom>
        </p:spPr>
      </p:pic>
    </p:spTree>
    <p:extLst>
      <p:ext uri="{BB962C8B-B14F-4D97-AF65-F5344CB8AC3E}">
        <p14:creationId xmlns:p14="http://schemas.microsoft.com/office/powerpoint/2010/main" val="301641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183AB-375A-A64B-8D8A-D97F23C64209}"/>
              </a:ext>
            </a:extLst>
          </p:cNvPr>
          <p:cNvSpPr>
            <a:spLocks noGrp="1"/>
          </p:cNvSpPr>
          <p:nvPr>
            <p:ph type="title"/>
          </p:nvPr>
        </p:nvSpPr>
        <p:spPr/>
        <p:txBody>
          <a:bodyPr/>
          <a:lstStyle/>
          <a:p>
            <a:r>
              <a:rPr lang="es-MX" dirty="0"/>
              <a:t>Preguntas fundamentales</a:t>
            </a:r>
          </a:p>
        </p:txBody>
      </p:sp>
      <p:sp>
        <p:nvSpPr>
          <p:cNvPr id="3" name="Marcador de contenido 2">
            <a:extLst>
              <a:ext uri="{FF2B5EF4-FFF2-40B4-BE49-F238E27FC236}">
                <a16:creationId xmlns:a16="http://schemas.microsoft.com/office/drawing/2014/main" id="{B5D24750-0CFE-913A-AF25-43821D078C74}"/>
              </a:ext>
            </a:extLst>
          </p:cNvPr>
          <p:cNvSpPr>
            <a:spLocks noGrp="1"/>
          </p:cNvSpPr>
          <p:nvPr>
            <p:ph idx="1"/>
          </p:nvPr>
        </p:nvSpPr>
        <p:spPr/>
        <p:txBody>
          <a:bodyPr>
            <a:normAutofit/>
          </a:bodyPr>
          <a:lstStyle/>
          <a:p>
            <a:pPr>
              <a:buFont typeface="Arial" panose="020B0604020202020204" pitchFamily="34" charset="0"/>
              <a:buChar char="•"/>
            </a:pPr>
            <a:r>
              <a:rPr lang="es-MX" dirty="0"/>
              <a:t> ¿Por qué regular, en lo absoluto?</a:t>
            </a:r>
          </a:p>
          <a:p>
            <a:pPr>
              <a:buFont typeface="Arial" panose="020B0604020202020204" pitchFamily="34" charset="0"/>
              <a:buChar char="•"/>
            </a:pPr>
            <a:r>
              <a:rPr lang="es-MX" dirty="0"/>
              <a:t> ¿Cómo se explican los orígenes de la regulación y de los cambios regulatorios? (en una u otra dirección).</a:t>
            </a:r>
          </a:p>
          <a:p>
            <a:pPr>
              <a:buFont typeface="Arial" panose="020B0604020202020204" pitchFamily="34" charset="0"/>
              <a:buChar char="•"/>
            </a:pPr>
            <a:r>
              <a:rPr lang="es-MX" dirty="0"/>
              <a:t> ¿Qué estrategias o mecanismos se pueden usar para regular?.</a:t>
            </a:r>
          </a:p>
          <a:p>
            <a:pPr>
              <a:buFont typeface="Arial" panose="020B0604020202020204" pitchFamily="34" charset="0"/>
              <a:buChar char="•"/>
            </a:pPr>
            <a:r>
              <a:rPr lang="es-MX" dirty="0"/>
              <a:t> ¿Qué tipo de órganos pueden ser usados para regular?</a:t>
            </a:r>
          </a:p>
          <a:p>
            <a:pPr>
              <a:buFont typeface="Arial" panose="020B0604020202020204" pitchFamily="34" charset="0"/>
              <a:buChar char="•"/>
            </a:pPr>
            <a:r>
              <a:rPr lang="es-MX" dirty="0"/>
              <a:t> ¿Qué criterios o estándares pueden usarse para evaluar si la regulación es buena o mala vis-a-vis sus objetivos?</a:t>
            </a:r>
          </a:p>
        </p:txBody>
      </p:sp>
    </p:spTree>
    <p:extLst>
      <p:ext uri="{BB962C8B-B14F-4D97-AF65-F5344CB8AC3E}">
        <p14:creationId xmlns:p14="http://schemas.microsoft.com/office/powerpoint/2010/main" val="235369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5F872-199C-DA1D-E633-2BE58AFD9735}"/>
              </a:ext>
            </a:extLst>
          </p:cNvPr>
          <p:cNvSpPr>
            <a:spLocks noGrp="1"/>
          </p:cNvSpPr>
          <p:nvPr>
            <p:ph type="title"/>
          </p:nvPr>
        </p:nvSpPr>
        <p:spPr/>
        <p:txBody>
          <a:bodyPr/>
          <a:lstStyle/>
          <a:p>
            <a:r>
              <a:rPr lang="es-MX" dirty="0"/>
              <a:t>Preguntas fundamentales</a:t>
            </a:r>
          </a:p>
        </p:txBody>
      </p:sp>
      <p:sp>
        <p:nvSpPr>
          <p:cNvPr id="3" name="Marcador de contenido 2">
            <a:extLst>
              <a:ext uri="{FF2B5EF4-FFF2-40B4-BE49-F238E27FC236}">
                <a16:creationId xmlns:a16="http://schemas.microsoft.com/office/drawing/2014/main" id="{E6522A7D-450E-04C8-A60B-728B94A9F34C}"/>
              </a:ext>
            </a:extLst>
          </p:cNvPr>
          <p:cNvSpPr>
            <a:spLocks noGrp="1"/>
          </p:cNvSpPr>
          <p:nvPr>
            <p:ph idx="1"/>
          </p:nvPr>
        </p:nvSpPr>
        <p:spPr/>
        <p:txBody>
          <a:bodyPr/>
          <a:lstStyle/>
          <a:p>
            <a:r>
              <a:rPr lang="es-MX" dirty="0"/>
              <a:t> ¿Cuál es el rol de las estimaciones (valoraciones) económicas en relación con la evaluación de la actividad regulatoria?</a:t>
            </a:r>
          </a:p>
          <a:p>
            <a:r>
              <a:rPr lang="es-MX" dirty="0"/>
              <a:t> ¿Cuáles son los métodos de reforzamiento de una regulación?</a:t>
            </a:r>
          </a:p>
          <a:p>
            <a:r>
              <a:rPr lang="es-MX" dirty="0"/>
              <a:t> ¿Qué problemas surgen en la elección de criterios regulatorios y en el establecimiento de niveles aceptables de ejecución?</a:t>
            </a:r>
          </a:p>
          <a:p>
            <a:r>
              <a:rPr lang="es-MX" dirty="0"/>
              <a:t> ¿Cuáles son los riesgos de los mecanismos de </a:t>
            </a:r>
            <a:r>
              <a:rPr lang="es-MX" dirty="0" err="1"/>
              <a:t>auto-regulación</a:t>
            </a:r>
            <a:r>
              <a:rPr lang="es-MX" dirty="0"/>
              <a:t>?</a:t>
            </a:r>
          </a:p>
          <a:p>
            <a:r>
              <a:rPr lang="es-MX" dirty="0"/>
              <a:t> ¿Cuáles son los desafíos (problemática) de la regulación transnacional?</a:t>
            </a:r>
          </a:p>
          <a:p>
            <a:endParaRPr lang="es-MX" dirty="0"/>
          </a:p>
        </p:txBody>
      </p:sp>
    </p:spTree>
    <p:extLst>
      <p:ext uri="{BB962C8B-B14F-4D97-AF65-F5344CB8AC3E}">
        <p14:creationId xmlns:p14="http://schemas.microsoft.com/office/powerpoint/2010/main" val="221740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3CF5B-017F-5CC4-FD7B-3F4419AD4D3F}"/>
              </a:ext>
            </a:extLst>
          </p:cNvPr>
          <p:cNvSpPr>
            <a:spLocks noGrp="1"/>
          </p:cNvSpPr>
          <p:nvPr>
            <p:ph type="title"/>
          </p:nvPr>
        </p:nvSpPr>
        <p:spPr/>
        <p:txBody>
          <a:bodyPr/>
          <a:lstStyle/>
          <a:p>
            <a:r>
              <a:rPr lang="es-MX" dirty="0"/>
              <a:t>Ejemplos prácticos de mercados regulados</a:t>
            </a:r>
          </a:p>
        </p:txBody>
      </p:sp>
      <p:sp>
        <p:nvSpPr>
          <p:cNvPr id="3" name="Marcador de contenido 2">
            <a:extLst>
              <a:ext uri="{FF2B5EF4-FFF2-40B4-BE49-F238E27FC236}">
                <a16:creationId xmlns:a16="http://schemas.microsoft.com/office/drawing/2014/main" id="{484EF50A-D77E-0DD9-77D2-DC4AF52523B4}"/>
              </a:ext>
            </a:extLst>
          </p:cNvPr>
          <p:cNvSpPr>
            <a:spLocks noGrp="1"/>
          </p:cNvSpPr>
          <p:nvPr>
            <p:ph sz="half" idx="1"/>
          </p:nvPr>
        </p:nvSpPr>
        <p:spPr/>
        <p:txBody>
          <a:bodyPr>
            <a:normAutofit/>
          </a:bodyPr>
          <a:lstStyle/>
          <a:p>
            <a:pPr algn="just">
              <a:buFont typeface="Arial" panose="020B0604020202020204" pitchFamily="34" charset="0"/>
              <a:buChar char="•"/>
            </a:pPr>
            <a:r>
              <a:rPr lang="es-MX" dirty="0"/>
              <a:t> Ejemplos de mercados regulados incluyen: el mercado de telecomunicaciones, donde las agencias gubernamentales establecen tarifas y normativas para garantizar el acceso equitativo a los servicios de comunicación.</a:t>
            </a:r>
          </a:p>
          <a:p>
            <a:pPr algn="just">
              <a:buFont typeface="Arial" panose="020B0604020202020204" pitchFamily="34" charset="0"/>
              <a:buChar char="•"/>
            </a:pPr>
            <a:r>
              <a:rPr lang="es-MX" dirty="0"/>
              <a:t> Otro ejemplo es el mercado de energía eléctrica, donde se regulan los precios y se establecen estándares de calidad para asegurar un suministro confiable y asequible.</a:t>
            </a:r>
          </a:p>
          <a:p>
            <a:endParaRPr lang="es-MX" dirty="0"/>
          </a:p>
        </p:txBody>
      </p:sp>
      <p:pic>
        <p:nvPicPr>
          <p:cNvPr id="6" name="Marcador de contenido 5">
            <a:extLst>
              <a:ext uri="{FF2B5EF4-FFF2-40B4-BE49-F238E27FC236}">
                <a16:creationId xmlns:a16="http://schemas.microsoft.com/office/drawing/2014/main" id="{2BB4C3B7-E1DB-7A63-A245-A8D289C7AEE2}"/>
              </a:ext>
            </a:extLst>
          </p:cNvPr>
          <p:cNvPicPr>
            <a:picLocks noGrp="1" noChangeAspect="1"/>
          </p:cNvPicPr>
          <p:nvPr>
            <p:ph sz="half" idx="2"/>
          </p:nvPr>
        </p:nvPicPr>
        <p:blipFill>
          <a:blip r:embed="rId2"/>
          <a:stretch>
            <a:fillRect/>
          </a:stretch>
        </p:blipFill>
        <p:spPr>
          <a:xfrm>
            <a:off x="5989638" y="2286000"/>
            <a:ext cx="5394324" cy="3596216"/>
          </a:xfrm>
        </p:spPr>
      </p:pic>
    </p:spTree>
    <p:extLst>
      <p:ext uri="{BB962C8B-B14F-4D97-AF65-F5344CB8AC3E}">
        <p14:creationId xmlns:p14="http://schemas.microsoft.com/office/powerpoint/2010/main" val="249709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2F8C5A-6B60-9CC7-E34C-D9518A2ACBBE}"/>
              </a:ext>
            </a:extLst>
          </p:cNvPr>
          <p:cNvSpPr>
            <a:spLocks noGrp="1"/>
          </p:cNvSpPr>
          <p:nvPr>
            <p:ph type="title"/>
          </p:nvPr>
        </p:nvSpPr>
        <p:spPr/>
        <p:txBody>
          <a:bodyPr/>
          <a:lstStyle/>
          <a:p>
            <a:r>
              <a:rPr lang="es-MX" dirty="0"/>
              <a:t>Ámbito de aplicación de la regulación de mercados</a:t>
            </a:r>
          </a:p>
        </p:txBody>
      </p:sp>
      <p:sp>
        <p:nvSpPr>
          <p:cNvPr id="3" name="Marcador de contenido 2">
            <a:extLst>
              <a:ext uri="{FF2B5EF4-FFF2-40B4-BE49-F238E27FC236}">
                <a16:creationId xmlns:a16="http://schemas.microsoft.com/office/drawing/2014/main" id="{58109F34-95EC-3AC0-1C60-EC5D0BB7A0CE}"/>
              </a:ext>
            </a:extLst>
          </p:cNvPr>
          <p:cNvSpPr>
            <a:spLocks noGrp="1"/>
          </p:cNvSpPr>
          <p:nvPr>
            <p:ph sz="half" idx="1"/>
          </p:nvPr>
        </p:nvSpPr>
        <p:spPr/>
        <p:txBody>
          <a:bodyPr>
            <a:normAutofit/>
          </a:bodyPr>
          <a:lstStyle/>
          <a:p>
            <a:pPr algn="just">
              <a:buFont typeface="Arial" panose="020B0604020202020204" pitchFamily="34" charset="0"/>
              <a:buChar char="•"/>
            </a:pPr>
            <a:r>
              <a:rPr lang="es-MX" dirty="0"/>
              <a:t> La regulación de mercados se aplica en una amplia gama de sectores económicos, incluyendo los servicios financieros, los servicios de salud, los servicios públicos, la agricultura, entre otros. </a:t>
            </a:r>
          </a:p>
          <a:p>
            <a:pPr algn="just">
              <a:buFont typeface="Arial" panose="020B0604020202020204" pitchFamily="34" charset="0"/>
              <a:buChar char="•"/>
            </a:pPr>
            <a:r>
              <a:rPr lang="es-MX" dirty="0"/>
              <a:t>Su alcance abarca desde la protección del consumidor hasta la promoción de la competencia y la estabilidad macroeconómica.</a:t>
            </a:r>
          </a:p>
          <a:p>
            <a:pPr>
              <a:buFont typeface="Arial" panose="020B0604020202020204" pitchFamily="34" charset="0"/>
              <a:buChar char="•"/>
            </a:pPr>
            <a:endParaRPr lang="es-MX" dirty="0"/>
          </a:p>
        </p:txBody>
      </p:sp>
      <p:pic>
        <p:nvPicPr>
          <p:cNvPr id="6" name="Marcador de contenido 5">
            <a:extLst>
              <a:ext uri="{FF2B5EF4-FFF2-40B4-BE49-F238E27FC236}">
                <a16:creationId xmlns:a16="http://schemas.microsoft.com/office/drawing/2014/main" id="{C84F4D59-3245-ED71-97F7-EF4E8BEB3901}"/>
              </a:ext>
            </a:extLst>
          </p:cNvPr>
          <p:cNvPicPr>
            <a:picLocks noGrp="1" noChangeAspect="1"/>
          </p:cNvPicPr>
          <p:nvPr>
            <p:ph sz="half" idx="2"/>
          </p:nvPr>
        </p:nvPicPr>
        <p:blipFill>
          <a:blip r:embed="rId2"/>
          <a:stretch>
            <a:fillRect/>
          </a:stretch>
        </p:blipFill>
        <p:spPr>
          <a:xfrm>
            <a:off x="5989637" y="2286000"/>
            <a:ext cx="5171947" cy="3722327"/>
          </a:xfrm>
        </p:spPr>
      </p:pic>
    </p:spTree>
    <p:extLst>
      <p:ext uri="{BB962C8B-B14F-4D97-AF65-F5344CB8AC3E}">
        <p14:creationId xmlns:p14="http://schemas.microsoft.com/office/powerpoint/2010/main" val="3200887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962</TotalTime>
  <Words>1199</Words>
  <Application>Microsoft Office PowerPoint</Application>
  <PresentationFormat>Panorámica</PresentationFormat>
  <Paragraphs>68</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Tw Cen MT</vt:lpstr>
      <vt:lpstr>Tw Cen MT Condensed</vt:lpstr>
      <vt:lpstr>Wingdings 3</vt:lpstr>
      <vt:lpstr>Integral</vt:lpstr>
      <vt:lpstr>Mercados regulados clase 1</vt:lpstr>
      <vt:lpstr>Regulación de mercados</vt:lpstr>
      <vt:lpstr>¿Qué es la regulación?</vt:lpstr>
      <vt:lpstr>Regulación de Mercados</vt:lpstr>
      <vt:lpstr>Hitos de evolución histórica</vt:lpstr>
      <vt:lpstr>Preguntas fundamentales</vt:lpstr>
      <vt:lpstr>Preguntas fundamentales</vt:lpstr>
      <vt:lpstr>Ejemplos prácticos de mercados regulados</vt:lpstr>
      <vt:lpstr>Ámbito de aplicación de la regulación de mercados</vt:lpstr>
      <vt:lpstr>Finalidad y mecanismos de la regulación</vt:lpstr>
      <vt:lpstr>Teorías explicativas de la regulación de mercados</vt:lpstr>
      <vt:lpstr>Características de la regulación de mercados</vt:lpstr>
      <vt:lpstr>Métodos alternativos a la regulación</vt:lpstr>
      <vt:lpstr>Relación con el derecho</vt:lpstr>
      <vt:lpstr>Relación con la economía</vt:lpstr>
      <vt:lpstr>conclusiones</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Mercados regulados </dc:title>
  <dc:creator>Rafael Plaza</dc:creator>
  <cp:lastModifiedBy>Rafael Plaza</cp:lastModifiedBy>
  <cp:revision>1</cp:revision>
  <dcterms:created xsi:type="dcterms:W3CDTF">2024-03-13T19:39:16Z</dcterms:created>
  <dcterms:modified xsi:type="dcterms:W3CDTF">2024-03-20T21:51:22Z</dcterms:modified>
</cp:coreProperties>
</file>