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94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2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9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0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2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DF578-5DEE-035D-9456-8DCC0DBDF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Regulación de mercados</a:t>
            </a:r>
            <a:br>
              <a:rPr lang="es-MX" dirty="0"/>
            </a:br>
            <a:r>
              <a:rPr lang="es-MX" dirty="0"/>
              <a:t>clase 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5475B1-D48A-6877-16F9-7636256B2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Semestre I – 2024</a:t>
            </a:r>
          </a:p>
          <a:p>
            <a:r>
              <a:rPr lang="es-MX" dirty="0"/>
              <a:t>Rafael M. </a:t>
            </a:r>
            <a:r>
              <a:rPr lang="es-MX"/>
              <a:t>Plaza R.</a:t>
            </a:r>
          </a:p>
        </p:txBody>
      </p:sp>
    </p:spTree>
    <p:extLst>
      <p:ext uri="{BB962C8B-B14F-4D97-AF65-F5344CB8AC3E}">
        <p14:creationId xmlns:p14="http://schemas.microsoft.com/office/powerpoint/2010/main" val="234697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24E8-2EA4-412B-75E6-335451B7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problema del agente y el principal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F9B76-E322-4BFE-9733-EB239EE65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17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19F8D-650B-B8CC-E001-7D6BBFEE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Problema del Agente y el Principal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0154B-57D6-C317-7106-0A00D3E791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Breve explicación de la relación entre el agente y el principal en la teoría de la agencia y la economía.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dirty="0"/>
              <a:t>La teoría de la agencia en economía es un marco conceptual que examina las relaciones entre dos partes económicas: el principal y el agente. Se centra en cómo estas partes interactúan y cómo se pueden alinear sus intereses para maximizar el valor económico.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Introducción al concepto del problema del agente y 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dirty="0"/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43D237-3ED5-EE51-9FD6-B866ABD6DA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7" y="2456329"/>
            <a:ext cx="5609265" cy="31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0DC11-9CAB-9F36-8E9F-C9A0294C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¿Qué es el Problema del Agente y el Principal?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0A19C-5E7F-FBBE-0CB9-15B2BF743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Definición del problema: conflicto de intereses entre el agente y 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En la teoría de la agencia, el "principal" es la parte que delega la toma de decisiones a otra parte, el "agente", con la expectativa de que este último actúe en beneficio del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Sin embargo, debido a que el agente y el principal pueden tener objetivos e incentivos diferentes, puede surgir un problema de agencia, donde el agente puede actuar en su propio interés en lugar de en el interés del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Ejemplo: relación entre accionistas (principal) y directivos (agente) de una empresa.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C74428-470F-E672-E247-27606B109A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5272" y="2178423"/>
            <a:ext cx="446969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4330A-80D0-3590-2F7D-E9E3B4CC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Asimetría de la Información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25D723-9F5B-3161-926E-08672C3DFA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Explicación de cómo la asimetría de la información agrava el problema.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El problema de agencia se ve exacerbado por la asimetría de la información, donde el agente generalmente tiene más información sobre sus acciones y decisiones que 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Esto puede llevar a situaciones en las que el agente toma decisiones que benefician sus propios intereses a expensas del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Ejemplo: el agente tiene más información sobre sus acciones que el principal.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1C83D8-6C33-C42A-0AC2-57A556656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9007" y="2330824"/>
            <a:ext cx="5810901" cy="3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4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27D0E-0AA0-A99F-7BCE-B9881AE4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Estrategias de Mitigación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0BDF2B-4A76-BE39-9E9B-2EE664164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La teoría de la agencia estudia cómo mitigar estos problemas de agencia y cómo diseñar mecanismos de incentivos y supervisión para alinear los intereses del agente con los del principal. Esto puede incluir el diseño de contratos, la implementación de sistemas de supervisión y monitoreo, la creación de incentivos alineados y la asignación eficiente de responsabilidades.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5A351E-F004-FCB8-F79B-818C295B5F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Diseño de Incentivos: alinear los intereses del agente con los del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Supervisión y Monitoreo: controlar las acciones del agente para reducir el riesgo de comportamiento oportunista.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Contratos y Acuerdos Vinculantes: especificar claramente los derechos y responsabilidades de ambas partes.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Algoritmos de Alineación: automatizar la ejecución de acuerdos para minimizar el riesgo de comportamiento oportunista.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65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2234B-C517-55A3-6C4C-399E119A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 y Aplicación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D861C-AF04-60CA-2FD7-C18D22660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Destacar la importancia del problema del agente y el principal en la economía y la gestión empresarial.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En resumen, la teoría de la agencia en economía es un marco analítico que se centra en las relaciones entre el principal y el agente, y en cómo se pueden diseñar sistemas para garantizar que el agente actúe en el mejor interés del principal, a pesar de los posibles conflictos de intereses y la asimetría de la información.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Ejemplos de aplicación en diversos contextos, como el gobierno corporativo, las relaciones entre empleadores y empleados, y las interacciones entre clientes y proveedores.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67E5D0-78BA-DB07-748A-ED3CEF060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387600"/>
            <a:ext cx="5258395" cy="34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Integral</vt:lpstr>
      <vt:lpstr>Regulación de mercados clase 8</vt:lpstr>
      <vt:lpstr>El problema del agente y el principal</vt:lpstr>
      <vt:lpstr>El Problema del Agente y el Principal </vt:lpstr>
      <vt:lpstr>¿Qué es el Problema del Agente y el Principal? </vt:lpstr>
      <vt:lpstr>Asimetría de la Información </vt:lpstr>
      <vt:lpstr>Estrategias de Mitigación </vt:lpstr>
      <vt:lpstr>Importancia y Aplicación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Regulación de mercados clase 8</dc:title>
  <dc:creator>Rafael Plaza</dc:creator>
  <cp:lastModifiedBy>Rafael Plaza</cp:lastModifiedBy>
  <cp:revision>1</cp:revision>
  <dcterms:created xsi:type="dcterms:W3CDTF">2024-04-03T17:45:54Z</dcterms:created>
  <dcterms:modified xsi:type="dcterms:W3CDTF">2024-04-03T17:46:52Z</dcterms:modified>
</cp:coreProperties>
</file>