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64" r:id="rId3"/>
    <p:sldId id="259" r:id="rId4"/>
    <p:sldId id="258" r:id="rId5"/>
    <p:sldId id="261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50000"/>
  </p:normalViewPr>
  <p:slideViewPr>
    <p:cSldViewPr>
      <p:cViewPr varScale="1">
        <p:scale>
          <a:sx n="44" d="100"/>
          <a:sy n="44" d="100"/>
        </p:scale>
        <p:origin x="256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D7BBF-6FF0-7448-9DCD-351F166E50A5}" type="datetimeFigureOut">
              <a:rPr lang="es-ES_tradnl" smtClean="0"/>
              <a:t>7/11/24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15541-4B61-9744-8F78-4EA1CFD8D018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20981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15541-4B61-9744-8F78-4EA1CFD8D018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4098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15541-4B61-9744-8F78-4EA1CFD8D018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242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C6B8C24-9CBC-4292-9D6E-912D57FB89A7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aat.uptodown.com/windows" TargetMode="External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qVbH_VjCAqg" TargetMode="External"/><Relationship Id="rId3" Type="http://schemas.openxmlformats.org/officeDocument/2006/relationships/hyperlink" Target="https://www.youtube.com/watch?v=fYGSv0e6zW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2190105"/>
          </a:xfrm>
        </p:spPr>
        <p:txBody>
          <a:bodyPr>
            <a:normAutofit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Proyecci</a:t>
            </a:r>
            <a:r>
              <a:rPr lang="es-ES" dirty="0" err="1" smtClean="0">
                <a:solidFill>
                  <a:schemeClr val="tx2">
                    <a:lumMod val="75000"/>
                  </a:schemeClr>
                </a:solidFill>
              </a:rPr>
              <a:t>ón</a:t>
            </a:r>
            <a:r>
              <a:rPr lang="es-ES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s-ES" smtClean="0">
                <a:solidFill>
                  <a:schemeClr val="tx2">
                    <a:lumMod val="75000"/>
                  </a:schemeClr>
                </a:solidFill>
              </a:rPr>
              <a:t>Vocal II  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393280"/>
          </a:xfrm>
        </p:spPr>
        <p:txBody>
          <a:bodyPr>
            <a:normAutofit fontScale="70000" lnSpcReduction="20000"/>
          </a:bodyPr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Fonoaudióloga Pamela Díaz G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Electivo Salud y Educación Vocal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Universidad de Chile , Facultad de Derecho.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Segundo Semestre   </a:t>
            </a:r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2024</a:t>
            </a:r>
            <a:endParaRPr lang="es-MX" dirty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/>
          </a:p>
          <a:p>
            <a:r>
              <a:rPr lang="es-MX" dirty="0"/>
              <a:t> </a:t>
            </a:r>
          </a:p>
        </p:txBody>
      </p:sp>
      <p:pic>
        <p:nvPicPr>
          <p:cNvPr id="5" name="Imagen 4" descr="Una persona con los brazos abiertos&#10;&#10;Descripción generada automáticamente con confianza media">
            <a:extLst>
              <a:ext uri="{FF2B5EF4-FFF2-40B4-BE49-F238E27FC236}">
                <a16:creationId xmlns="" xmlns:a16="http://schemas.microsoft.com/office/drawing/2014/main" id="{71DBD52F-1917-D60D-3856-DEBD974A9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812" y="1209601"/>
            <a:ext cx="3000375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1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57AAE0E4-4C2B-1C4C-827E-73F3DC6B3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268760"/>
            <a:ext cx="7236792" cy="4857403"/>
          </a:xfrm>
        </p:spPr>
        <p:txBody>
          <a:bodyPr>
            <a:normAutofit/>
          </a:bodyPr>
          <a:lstStyle/>
          <a:p>
            <a:r>
              <a:rPr lang="es-CL" dirty="0"/>
              <a:t>        </a:t>
            </a:r>
          </a:p>
          <a:p>
            <a:pPr marL="0" indent="0">
              <a:buNone/>
            </a:pPr>
            <a:r>
              <a:rPr lang="es-CL" dirty="0"/>
              <a:t>   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 smtClean="0"/>
              <a:t>1.Elongación </a:t>
            </a:r>
            <a:r>
              <a:rPr lang="es-CL" dirty="0"/>
              <a:t>tren </a:t>
            </a:r>
            <a:r>
              <a:rPr lang="es-CL" dirty="0" smtClean="0"/>
              <a:t>superior</a:t>
            </a:r>
            <a:endParaRPr lang="es-CL" dirty="0"/>
          </a:p>
          <a:p>
            <a:r>
              <a:rPr lang="es-CL" dirty="0" smtClean="0"/>
              <a:t>2.Ejercicios </a:t>
            </a:r>
            <a:r>
              <a:rPr lang="es-CL" dirty="0"/>
              <a:t>de </a:t>
            </a:r>
            <a:r>
              <a:rPr lang="es-CL" dirty="0" smtClean="0"/>
              <a:t>Respiración</a:t>
            </a:r>
          </a:p>
          <a:p>
            <a:r>
              <a:rPr lang="es-CL" dirty="0" smtClean="0"/>
              <a:t>3. Ejercicios tracto semiocluido </a:t>
            </a:r>
          </a:p>
          <a:p>
            <a:r>
              <a:rPr lang="es-CL" dirty="0" smtClean="0"/>
              <a:t>4.Calentamiento Vocal </a:t>
            </a:r>
          </a:p>
          <a:p>
            <a:r>
              <a:rPr lang="es-CL" dirty="0" smtClean="0"/>
              <a:t>5. Ejercicios que restauran la funcion vocal </a:t>
            </a:r>
            <a:endParaRPr lang="es-CL" dirty="0"/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3174F5A4-1BC3-774D-AD72-EFFFE4EB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CL" dirty="0">
                <a:solidFill>
                  <a:schemeClr val="tx2">
                    <a:lumMod val="75000"/>
                  </a:schemeClr>
                </a:solidFill>
              </a:rPr>
              <a:t>Primera Etapa </a:t>
            </a:r>
          </a:p>
        </p:txBody>
      </p:sp>
      <p:pic>
        <p:nvPicPr>
          <p:cNvPr id="5" name="Imagen 4" descr="Imagen que contiene animal, luz&#10;&#10;Descripción generada automáticamente">
            <a:extLst>
              <a:ext uri="{FF2B5EF4-FFF2-40B4-BE49-F238E27FC236}">
                <a16:creationId xmlns="" xmlns:a16="http://schemas.microsoft.com/office/drawing/2014/main" id="{35F37F9D-3798-6E38-D3B6-481CD1C2C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368" y="863534"/>
            <a:ext cx="2088232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56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         Vocal Fry ( Frito vocal) tonos altos , se mueven </a:t>
            </a:r>
            <a:r>
              <a:rPr lang="es-MX" dirty="0" err="1"/>
              <a:t>cv</a:t>
            </a:r>
            <a:r>
              <a:rPr lang="es-MX" dirty="0"/>
              <a:t> , </a:t>
            </a:r>
          </a:p>
          <a:p>
            <a:pPr marL="0" indent="0">
              <a:buNone/>
            </a:pPr>
            <a:r>
              <a:rPr lang="es-MX" dirty="0"/>
              <a:t>            limpia tu voz .</a:t>
            </a:r>
          </a:p>
          <a:p>
            <a:pPr marL="0" indent="0">
              <a:buNone/>
            </a:pPr>
            <a:endParaRPr lang="es-MX" dirty="0"/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vibrantes lingual y  labial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b prolongada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vocalizaciones  </a:t>
            </a:r>
            <a:r>
              <a:rPr lang="es-MX" dirty="0" smtClean="0"/>
              <a:t>fonemas o silabas </a:t>
            </a:r>
            <a:endParaRPr lang="es-MX" dirty="0"/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tracto vocal </a:t>
            </a:r>
            <a:r>
              <a:rPr lang="es-MX" dirty="0" err="1"/>
              <a:t>semiocluido</a:t>
            </a:r>
            <a:r>
              <a:rPr lang="es-MX" dirty="0"/>
              <a:t> ( bombilla )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 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>Ejercicios de </a:t>
            </a:r>
            <a:r>
              <a:rPr lang="es-MX" dirty="0" smtClean="0"/>
              <a:t>Tracto </a:t>
            </a:r>
            <a:r>
              <a:rPr lang="es-MX" dirty="0"/>
              <a:t>V</a:t>
            </a:r>
            <a:r>
              <a:rPr lang="es-MX" dirty="0" smtClean="0"/>
              <a:t>ocal 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1074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9552" y="1772816"/>
            <a:ext cx="7408333" cy="3993307"/>
          </a:xfrm>
        </p:spPr>
        <p:txBody>
          <a:bodyPr>
            <a:normAutofit/>
          </a:bodyPr>
          <a:lstStyle/>
          <a:p>
            <a:endParaRPr lang="es-MX" dirty="0"/>
          </a:p>
          <a:p>
            <a:r>
              <a:rPr lang="es-MX" dirty="0"/>
              <a:t>Ejercicios de bostezo suspiro </a:t>
            </a:r>
          </a:p>
          <a:p>
            <a:r>
              <a:rPr lang="es-MX" dirty="0"/>
              <a:t>Ejercicios de </a:t>
            </a:r>
            <a:r>
              <a:rPr lang="es-MX" dirty="0" smtClean="0"/>
              <a:t>humming Exagerado </a:t>
            </a:r>
            <a:endParaRPr lang="es-MX" dirty="0"/>
          </a:p>
          <a:p>
            <a:r>
              <a:rPr lang="es-MX" dirty="0"/>
              <a:t>Ejercicios </a:t>
            </a:r>
            <a:r>
              <a:rPr lang="es-MX" dirty="0" smtClean="0"/>
              <a:t>de glissando </a:t>
            </a:r>
          </a:p>
          <a:p>
            <a:endParaRPr lang="es-MX" dirty="0"/>
          </a:p>
          <a:p>
            <a:r>
              <a:rPr lang="es-MX" dirty="0" smtClean="0"/>
              <a:t>Enfriamiento Vocal </a:t>
            </a:r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sz="4000" dirty="0">
                <a:solidFill>
                  <a:schemeClr val="tx2">
                    <a:lumMod val="75000"/>
                  </a:schemeClr>
                </a:solidFill>
              </a:rPr>
              <a:t>Ejercicios principales que restauran la función vocal </a:t>
            </a:r>
          </a:p>
        </p:txBody>
      </p:sp>
    </p:spTree>
    <p:extLst>
      <p:ext uri="{BB962C8B-B14F-4D97-AF65-F5344CB8AC3E}">
        <p14:creationId xmlns:p14="http://schemas.microsoft.com/office/powerpoint/2010/main" val="3348489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endParaRPr lang="es-MX" dirty="0"/>
          </a:p>
          <a:p>
            <a:pPr marL="0" indent="0">
              <a:buNone/>
            </a:pPr>
            <a:r>
              <a:rPr lang="es-MX" dirty="0"/>
              <a:t>    </a:t>
            </a:r>
          </a:p>
          <a:p>
            <a:endParaRPr lang="es-MX" dirty="0"/>
          </a:p>
          <a:p>
            <a:pPr marL="0" indent="0">
              <a:buNone/>
            </a:pPr>
            <a:r>
              <a:rPr lang="es-MX" dirty="0"/>
              <a:t>         </a:t>
            </a:r>
            <a:r>
              <a:rPr lang="es-MX" sz="2800" dirty="0"/>
              <a:t>Ejercicios motores para la expresión facial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pic>
        <p:nvPicPr>
          <p:cNvPr id="1026" name="Picture 2" descr="royeccion de voz articulac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812" y="1556792"/>
            <a:ext cx="6667500" cy="456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275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872067" y="3212975"/>
            <a:ext cx="7408333" cy="2913187"/>
          </a:xfrm>
        </p:spPr>
        <p:txBody>
          <a:bodyPr/>
          <a:lstStyle/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dirty="0"/>
              <a:t> </a:t>
            </a:r>
            <a:r>
              <a:rPr lang="es-ES_tradnl" dirty="0" smtClean="0"/>
              <a:t>     1. Ejercicios de Role </a:t>
            </a:r>
            <a:r>
              <a:rPr lang="es-ES_tradnl" dirty="0" err="1" smtClean="0"/>
              <a:t>Playing</a:t>
            </a:r>
            <a:r>
              <a:rPr lang="es-ES_tradnl" dirty="0" smtClean="0"/>
              <a:t> </a:t>
            </a:r>
          </a:p>
          <a:p>
            <a:pPr marL="0" indent="0">
              <a:buNone/>
            </a:pPr>
            <a:r>
              <a:rPr lang="es-ES_tradnl" dirty="0"/>
              <a:t> </a:t>
            </a:r>
            <a:r>
              <a:rPr lang="es-ES_tradnl" dirty="0" smtClean="0"/>
              <a:t>     2. Lectura de Periódico</a:t>
            </a:r>
          </a:p>
          <a:p>
            <a:pPr marL="0" indent="0">
              <a:buNone/>
            </a:pPr>
            <a:r>
              <a:rPr lang="es-ES_tradnl" dirty="0"/>
              <a:t> </a:t>
            </a:r>
            <a:r>
              <a:rPr lang="es-ES_tradnl" dirty="0" smtClean="0"/>
              <a:t>     3. Ejercicios de Canto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090" y="1104899"/>
            <a:ext cx="3203487" cy="210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043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 smtClean="0"/>
          </a:p>
          <a:p>
            <a:r>
              <a:rPr lang="es-ES_tradnl" dirty="0" smtClean="0"/>
              <a:t>1. </a:t>
            </a:r>
            <a:r>
              <a:rPr lang="es-ES_tradnl" dirty="0" smtClean="0">
                <a:hlinkClick r:id="rId3"/>
              </a:rPr>
              <a:t>https</a:t>
            </a:r>
            <a:r>
              <a:rPr lang="es-ES_tradnl" dirty="0">
                <a:hlinkClick r:id="rId3"/>
              </a:rPr>
              <a:t>://</a:t>
            </a:r>
            <a:r>
              <a:rPr lang="es-ES_tradnl" dirty="0" smtClean="0">
                <a:hlinkClick r:id="rId3"/>
              </a:rPr>
              <a:t>praat.uptodown.com/windows</a:t>
            </a:r>
            <a:endParaRPr lang="es-ES_tradnl" dirty="0" smtClean="0"/>
          </a:p>
          <a:p>
            <a:endParaRPr lang="es-ES_tradnl" dirty="0"/>
          </a:p>
          <a:p>
            <a:r>
              <a:rPr lang="es-ES_tradnl" dirty="0"/>
              <a:t>2. https://</a:t>
            </a:r>
            <a:r>
              <a:rPr lang="es-ES_tradnl" dirty="0" err="1"/>
              <a:t>praat.uptodown.com</a:t>
            </a:r>
            <a:r>
              <a:rPr lang="es-ES_tradnl" dirty="0"/>
              <a:t>/</a:t>
            </a:r>
            <a:r>
              <a:rPr lang="es-ES_tradnl" dirty="0" err="1"/>
              <a:t>windows</a:t>
            </a:r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Programa PRATT </a:t>
            </a:r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5" y="4251561"/>
            <a:ext cx="2772296" cy="167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853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1. </a:t>
            </a:r>
            <a:r>
              <a:rPr lang="es-ES_tradnl" dirty="0">
                <a:hlinkClick r:id="rId2"/>
              </a:rPr>
              <a:t>https://</a:t>
            </a:r>
            <a:r>
              <a:rPr lang="es-ES_tradnl" dirty="0" smtClean="0">
                <a:hlinkClick r:id="rId2"/>
              </a:rPr>
              <a:t>www.youtube.com/watch?v=qVbH_VjCAqg</a:t>
            </a:r>
            <a:endParaRPr lang="es-ES_tradnl" dirty="0" smtClean="0"/>
          </a:p>
          <a:p>
            <a:endParaRPr lang="es-ES_tradnl" dirty="0"/>
          </a:p>
          <a:p>
            <a:r>
              <a:rPr lang="es-ES_tradnl" dirty="0"/>
              <a:t>2. </a:t>
            </a:r>
            <a:r>
              <a:rPr lang="es-ES_tradnl" dirty="0">
                <a:hlinkClick r:id="rId3"/>
              </a:rPr>
              <a:t>https://</a:t>
            </a:r>
            <a:r>
              <a:rPr lang="es-ES_tradnl" dirty="0" smtClean="0">
                <a:hlinkClick r:id="rId3"/>
              </a:rPr>
              <a:t>www.youtube.com/watch?v=fYGSv0e6zWA</a:t>
            </a:r>
            <a:endParaRPr lang="es-ES_tradnl" dirty="0" smtClean="0"/>
          </a:p>
          <a:p>
            <a:endParaRPr lang="es-ES_tradnl" dirty="0"/>
          </a:p>
          <a:p>
            <a:r>
              <a:rPr lang="es-ES_tradnl" dirty="0"/>
              <a:t>3. https://</a:t>
            </a:r>
            <a:r>
              <a:rPr lang="es-ES_tradnl" dirty="0" err="1"/>
              <a:t>www.youtube.com</a:t>
            </a:r>
            <a:r>
              <a:rPr lang="es-ES_tradnl" dirty="0"/>
              <a:t>/</a:t>
            </a:r>
            <a:r>
              <a:rPr lang="es-ES_tradnl" dirty="0" err="1"/>
              <a:t>watch?v</a:t>
            </a:r>
            <a:r>
              <a:rPr lang="es-ES_tradnl" dirty="0"/>
              <a:t>=VMpaaThux2c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Ejercicios de Karaoke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976874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449</TotalTime>
  <Words>164</Words>
  <Application>Microsoft Macintosh PowerPoint</Application>
  <PresentationFormat>Presentación en pantalla (4:3)</PresentationFormat>
  <Paragraphs>63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Calibri</vt:lpstr>
      <vt:lpstr>Candara</vt:lpstr>
      <vt:lpstr>Symbol</vt:lpstr>
      <vt:lpstr>Forma de onda</vt:lpstr>
      <vt:lpstr>  Proyección  Vocal II   </vt:lpstr>
      <vt:lpstr> Primera Etapa </vt:lpstr>
      <vt:lpstr> Ejercicios de Tracto Vocal  </vt:lpstr>
      <vt:lpstr> Ejercicios principales que restauran la función vocal </vt:lpstr>
      <vt:lpstr>  </vt:lpstr>
      <vt:lpstr>Presentación de PowerPoint</vt:lpstr>
      <vt:lpstr>Programa PRATT </vt:lpstr>
      <vt:lpstr>Ejercicios de Karaoke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Respiración</dc:title>
  <dc:creator>Toshiba</dc:creator>
  <cp:lastModifiedBy>Usuario de Microsoft Office</cp:lastModifiedBy>
  <cp:revision>25</cp:revision>
  <dcterms:created xsi:type="dcterms:W3CDTF">2021-10-19T01:51:18Z</dcterms:created>
  <dcterms:modified xsi:type="dcterms:W3CDTF">2024-11-07T15:14:18Z</dcterms:modified>
</cp:coreProperties>
</file>