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56" r:id="rId2"/>
    <p:sldId id="357" r:id="rId3"/>
    <p:sldId id="375" r:id="rId4"/>
    <p:sldId id="332" r:id="rId5"/>
    <p:sldId id="376" r:id="rId6"/>
    <p:sldId id="270" r:id="rId7"/>
    <p:sldId id="378" r:id="rId8"/>
    <p:sldId id="379" r:id="rId9"/>
    <p:sldId id="380" r:id="rId10"/>
    <p:sldId id="377" r:id="rId11"/>
    <p:sldId id="334" r:id="rId12"/>
    <p:sldId id="335" r:id="rId13"/>
    <p:sldId id="374" r:id="rId14"/>
    <p:sldId id="294" r:id="rId15"/>
    <p:sldId id="358" r:id="rId16"/>
    <p:sldId id="35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4F35"/>
    <a:srgbClr val="083B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89"/>
    <p:restoredTop sz="94694"/>
  </p:normalViewPr>
  <p:slideViewPr>
    <p:cSldViewPr snapToGrid="0" snapToObjects="1">
      <p:cViewPr varScale="1">
        <p:scale>
          <a:sx n="73" d="100"/>
          <a:sy n="73" d="100"/>
        </p:scale>
        <p:origin x="768" y="78"/>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2" d="100"/>
          <a:sy n="82" d="100"/>
        </p:scale>
        <p:origin x="399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9BE114-7A27-5747-A7FD-F47B1062EA0B}" type="doc">
      <dgm:prSet loTypeId="urn:microsoft.com/office/officeart/2008/layout/VerticalCurvedList" loCatId="" qsTypeId="urn:microsoft.com/office/officeart/2005/8/quickstyle/simple1" qsCatId="simple" csTypeId="urn:microsoft.com/office/officeart/2005/8/colors/accent1_2" csCatId="accent1" phldr="1"/>
      <dgm:spPr/>
      <dgm:t>
        <a:bodyPr/>
        <a:lstStyle/>
        <a:p>
          <a:endParaRPr lang="es-ES"/>
        </a:p>
      </dgm:t>
    </dgm:pt>
    <dgm:pt modelId="{DC7B6730-6827-0245-AE0B-D2B26C4BCF9D}">
      <dgm:prSet phldrT="[Texto]"/>
      <dgm:spPr>
        <a:solidFill>
          <a:srgbClr val="EA4F35"/>
        </a:solidFill>
        <a:ln>
          <a:solidFill>
            <a:srgbClr val="083B5D"/>
          </a:solidFill>
        </a:ln>
      </dgm:spPr>
      <dgm:t>
        <a:bodyPr/>
        <a:lstStyle/>
        <a:p>
          <a:r>
            <a:rPr lang="es-ES" dirty="0"/>
            <a:t>INTERÉS SUPERIOR</a:t>
          </a:r>
        </a:p>
      </dgm:t>
    </dgm:pt>
    <dgm:pt modelId="{1FB39131-199A-9F4B-84BE-C6BF03FA1177}" type="parTrans" cxnId="{19C3835E-6EA3-5D43-AF6E-243BEA942404}">
      <dgm:prSet/>
      <dgm:spPr/>
      <dgm:t>
        <a:bodyPr/>
        <a:lstStyle/>
        <a:p>
          <a:endParaRPr lang="es-ES"/>
        </a:p>
      </dgm:t>
    </dgm:pt>
    <dgm:pt modelId="{783980CC-E7B7-F843-9EB8-F0A3955C08CF}" type="sibTrans" cxnId="{19C3835E-6EA3-5D43-AF6E-243BEA942404}">
      <dgm:prSet/>
      <dgm:spPr/>
      <dgm:t>
        <a:bodyPr/>
        <a:lstStyle/>
        <a:p>
          <a:endParaRPr lang="es-ES"/>
        </a:p>
      </dgm:t>
    </dgm:pt>
    <dgm:pt modelId="{9EEB5B5D-746A-6142-BF0E-000A00C2BF99}">
      <dgm:prSet phldrT="[Texto]"/>
      <dgm:spPr>
        <a:solidFill>
          <a:srgbClr val="EA4F35"/>
        </a:solidFill>
      </dgm:spPr>
      <dgm:t>
        <a:bodyPr/>
        <a:lstStyle/>
        <a:p>
          <a:r>
            <a:rPr lang="es-ES" dirty="0"/>
            <a:t>NO DISCRIMINACIÓN</a:t>
          </a:r>
        </a:p>
      </dgm:t>
    </dgm:pt>
    <dgm:pt modelId="{C6A80EA9-99F5-4F48-A3D4-66D8072CD186}" type="parTrans" cxnId="{863D5DDE-CEE7-F54B-AC6C-5684E89CE477}">
      <dgm:prSet/>
      <dgm:spPr/>
      <dgm:t>
        <a:bodyPr/>
        <a:lstStyle/>
        <a:p>
          <a:endParaRPr lang="es-ES"/>
        </a:p>
      </dgm:t>
    </dgm:pt>
    <dgm:pt modelId="{9455239A-A062-BF47-B57E-35E5E135ADB3}" type="sibTrans" cxnId="{863D5DDE-CEE7-F54B-AC6C-5684E89CE477}">
      <dgm:prSet/>
      <dgm:spPr/>
      <dgm:t>
        <a:bodyPr/>
        <a:lstStyle/>
        <a:p>
          <a:endParaRPr lang="es-ES"/>
        </a:p>
      </dgm:t>
    </dgm:pt>
    <dgm:pt modelId="{55239C2A-A459-D843-8D7F-2024A59AF0B5}">
      <dgm:prSet phldrT="[Texto]"/>
      <dgm:spPr>
        <a:solidFill>
          <a:srgbClr val="EA4F35"/>
        </a:solidFill>
      </dgm:spPr>
      <dgm:t>
        <a:bodyPr/>
        <a:lstStyle/>
        <a:p>
          <a:r>
            <a:rPr lang="es-ES" dirty="0"/>
            <a:t>DERECHO A LA VIDA</a:t>
          </a:r>
        </a:p>
      </dgm:t>
    </dgm:pt>
    <dgm:pt modelId="{C2BEB771-383D-DA4A-837B-D13A1752ADD6}" type="parTrans" cxnId="{741D7EE3-D0DB-D94B-9249-AE38774189D3}">
      <dgm:prSet/>
      <dgm:spPr/>
      <dgm:t>
        <a:bodyPr/>
        <a:lstStyle/>
        <a:p>
          <a:endParaRPr lang="es-ES"/>
        </a:p>
      </dgm:t>
    </dgm:pt>
    <dgm:pt modelId="{3967D92A-2BE7-7349-B8C0-F9A8B58CDFE1}" type="sibTrans" cxnId="{741D7EE3-D0DB-D94B-9249-AE38774189D3}">
      <dgm:prSet/>
      <dgm:spPr/>
      <dgm:t>
        <a:bodyPr/>
        <a:lstStyle/>
        <a:p>
          <a:endParaRPr lang="es-ES"/>
        </a:p>
      </dgm:t>
    </dgm:pt>
    <dgm:pt modelId="{9C703E5B-0A3D-724E-B01A-E1E769DF9187}">
      <dgm:prSet phldrT="[Texto]"/>
      <dgm:spPr>
        <a:solidFill>
          <a:srgbClr val="EA4F35"/>
        </a:solidFill>
      </dgm:spPr>
      <dgm:t>
        <a:bodyPr/>
        <a:lstStyle/>
        <a:p>
          <a:r>
            <a:rPr lang="es-ES" dirty="0"/>
            <a:t>DERECHO A SER OÍDO</a:t>
          </a:r>
        </a:p>
      </dgm:t>
    </dgm:pt>
    <dgm:pt modelId="{4449DBCB-17F9-774E-9F3E-A6B2AE9D8873}" type="parTrans" cxnId="{E2FF8E37-8A62-9943-A85A-4AE1E6B28537}">
      <dgm:prSet/>
      <dgm:spPr/>
      <dgm:t>
        <a:bodyPr/>
        <a:lstStyle/>
        <a:p>
          <a:endParaRPr lang="es-ES"/>
        </a:p>
      </dgm:t>
    </dgm:pt>
    <dgm:pt modelId="{9D00D5DB-3DA6-5C46-A26F-F74EDF1B22CB}" type="sibTrans" cxnId="{E2FF8E37-8A62-9943-A85A-4AE1E6B28537}">
      <dgm:prSet/>
      <dgm:spPr/>
      <dgm:t>
        <a:bodyPr/>
        <a:lstStyle/>
        <a:p>
          <a:endParaRPr lang="es-ES"/>
        </a:p>
      </dgm:t>
    </dgm:pt>
    <dgm:pt modelId="{D3F194AD-0931-D444-B71C-5C320F9236F2}" type="pres">
      <dgm:prSet presAssocID="{B49BE114-7A27-5747-A7FD-F47B1062EA0B}" presName="Name0" presStyleCnt="0">
        <dgm:presLayoutVars>
          <dgm:chMax val="7"/>
          <dgm:chPref val="7"/>
          <dgm:dir/>
        </dgm:presLayoutVars>
      </dgm:prSet>
      <dgm:spPr/>
      <dgm:t>
        <a:bodyPr/>
        <a:lstStyle/>
        <a:p>
          <a:endParaRPr lang="es-ES"/>
        </a:p>
      </dgm:t>
    </dgm:pt>
    <dgm:pt modelId="{7D881D24-EA46-E04D-BEEC-FFB5DBD6D395}" type="pres">
      <dgm:prSet presAssocID="{B49BE114-7A27-5747-A7FD-F47B1062EA0B}" presName="Name1" presStyleCnt="0"/>
      <dgm:spPr/>
    </dgm:pt>
    <dgm:pt modelId="{5250A141-4CE9-3B49-B96F-814276A82A79}" type="pres">
      <dgm:prSet presAssocID="{B49BE114-7A27-5747-A7FD-F47B1062EA0B}" presName="cycle" presStyleCnt="0"/>
      <dgm:spPr/>
    </dgm:pt>
    <dgm:pt modelId="{E105545C-BFAC-B542-A33C-43EC26B15C1D}" type="pres">
      <dgm:prSet presAssocID="{B49BE114-7A27-5747-A7FD-F47B1062EA0B}" presName="srcNode" presStyleLbl="node1" presStyleIdx="0" presStyleCnt="4"/>
      <dgm:spPr/>
    </dgm:pt>
    <dgm:pt modelId="{B8711AEC-3AFF-AB48-9AFE-616C401780CF}" type="pres">
      <dgm:prSet presAssocID="{B49BE114-7A27-5747-A7FD-F47B1062EA0B}" presName="conn" presStyleLbl="parChTrans1D2" presStyleIdx="0" presStyleCnt="1" custLinFactNeighborX="-13867"/>
      <dgm:spPr/>
      <dgm:t>
        <a:bodyPr/>
        <a:lstStyle/>
        <a:p>
          <a:endParaRPr lang="es-ES"/>
        </a:p>
      </dgm:t>
    </dgm:pt>
    <dgm:pt modelId="{9ADBEBA6-6924-3143-80DB-C0B1B20E49D0}" type="pres">
      <dgm:prSet presAssocID="{B49BE114-7A27-5747-A7FD-F47B1062EA0B}" presName="extraNode" presStyleLbl="node1" presStyleIdx="0" presStyleCnt="4"/>
      <dgm:spPr/>
    </dgm:pt>
    <dgm:pt modelId="{3ADF4A85-79D5-E24A-B26D-4B42B2104688}" type="pres">
      <dgm:prSet presAssocID="{B49BE114-7A27-5747-A7FD-F47B1062EA0B}" presName="dstNode" presStyleLbl="node1" presStyleIdx="0" presStyleCnt="4"/>
      <dgm:spPr/>
    </dgm:pt>
    <dgm:pt modelId="{4C535607-C78D-D247-B5E7-A5017DDF065F}" type="pres">
      <dgm:prSet presAssocID="{DC7B6730-6827-0245-AE0B-D2B26C4BCF9D}" presName="text_1" presStyleLbl="node1" presStyleIdx="0" presStyleCnt="4">
        <dgm:presLayoutVars>
          <dgm:bulletEnabled val="1"/>
        </dgm:presLayoutVars>
      </dgm:prSet>
      <dgm:spPr/>
      <dgm:t>
        <a:bodyPr/>
        <a:lstStyle/>
        <a:p>
          <a:endParaRPr lang="es-ES"/>
        </a:p>
      </dgm:t>
    </dgm:pt>
    <dgm:pt modelId="{2AA8153F-9B1A-444E-A243-48783EA97EE7}" type="pres">
      <dgm:prSet presAssocID="{DC7B6730-6827-0245-AE0B-D2B26C4BCF9D}" presName="accent_1" presStyleCnt="0"/>
      <dgm:spPr/>
    </dgm:pt>
    <dgm:pt modelId="{004AD42A-0BD7-8140-8271-11A246E8A01D}" type="pres">
      <dgm:prSet presAssocID="{DC7B6730-6827-0245-AE0B-D2B26C4BCF9D}" presName="accentRepeatNode" presStyleLbl="solidFgAcc1" presStyleIdx="0" presStyleCnt="4"/>
      <dgm:spPr/>
    </dgm:pt>
    <dgm:pt modelId="{D4410E6B-EC5D-AD49-8E53-DB3BBDEEF81A}" type="pres">
      <dgm:prSet presAssocID="{9EEB5B5D-746A-6142-BF0E-000A00C2BF99}" presName="text_2" presStyleLbl="node1" presStyleIdx="1" presStyleCnt="4">
        <dgm:presLayoutVars>
          <dgm:bulletEnabled val="1"/>
        </dgm:presLayoutVars>
      </dgm:prSet>
      <dgm:spPr/>
      <dgm:t>
        <a:bodyPr/>
        <a:lstStyle/>
        <a:p>
          <a:endParaRPr lang="es-ES"/>
        </a:p>
      </dgm:t>
    </dgm:pt>
    <dgm:pt modelId="{5278EB5A-B5B9-8D4E-98F2-8E7A78032CED}" type="pres">
      <dgm:prSet presAssocID="{9EEB5B5D-746A-6142-BF0E-000A00C2BF99}" presName="accent_2" presStyleCnt="0"/>
      <dgm:spPr/>
    </dgm:pt>
    <dgm:pt modelId="{6A805C43-3379-D64D-B5E5-644A4EE0C0D8}" type="pres">
      <dgm:prSet presAssocID="{9EEB5B5D-746A-6142-BF0E-000A00C2BF99}" presName="accentRepeatNode" presStyleLbl="solidFgAcc1" presStyleIdx="1" presStyleCnt="4"/>
      <dgm:spPr/>
    </dgm:pt>
    <dgm:pt modelId="{089E5193-48CB-3946-B800-2DA1213DC341}" type="pres">
      <dgm:prSet presAssocID="{55239C2A-A459-D843-8D7F-2024A59AF0B5}" presName="text_3" presStyleLbl="node1" presStyleIdx="2" presStyleCnt="4">
        <dgm:presLayoutVars>
          <dgm:bulletEnabled val="1"/>
        </dgm:presLayoutVars>
      </dgm:prSet>
      <dgm:spPr/>
      <dgm:t>
        <a:bodyPr/>
        <a:lstStyle/>
        <a:p>
          <a:endParaRPr lang="es-ES"/>
        </a:p>
      </dgm:t>
    </dgm:pt>
    <dgm:pt modelId="{BE0B2402-4F4F-9447-A428-F2036DC22F1C}" type="pres">
      <dgm:prSet presAssocID="{55239C2A-A459-D843-8D7F-2024A59AF0B5}" presName="accent_3" presStyleCnt="0"/>
      <dgm:spPr/>
    </dgm:pt>
    <dgm:pt modelId="{E520847B-AB94-E64A-A552-61E64F482C41}" type="pres">
      <dgm:prSet presAssocID="{55239C2A-A459-D843-8D7F-2024A59AF0B5}" presName="accentRepeatNode" presStyleLbl="solidFgAcc1" presStyleIdx="2" presStyleCnt="4"/>
      <dgm:spPr/>
    </dgm:pt>
    <dgm:pt modelId="{470B0F2F-1EC9-0047-822A-B4AA0A897A40}" type="pres">
      <dgm:prSet presAssocID="{9C703E5B-0A3D-724E-B01A-E1E769DF9187}" presName="text_4" presStyleLbl="node1" presStyleIdx="3" presStyleCnt="4">
        <dgm:presLayoutVars>
          <dgm:bulletEnabled val="1"/>
        </dgm:presLayoutVars>
      </dgm:prSet>
      <dgm:spPr/>
      <dgm:t>
        <a:bodyPr/>
        <a:lstStyle/>
        <a:p>
          <a:endParaRPr lang="es-ES"/>
        </a:p>
      </dgm:t>
    </dgm:pt>
    <dgm:pt modelId="{FFE78470-0237-3F45-A166-D6911616B201}" type="pres">
      <dgm:prSet presAssocID="{9C703E5B-0A3D-724E-B01A-E1E769DF9187}" presName="accent_4" presStyleCnt="0"/>
      <dgm:spPr/>
    </dgm:pt>
    <dgm:pt modelId="{CEFBA260-CBF1-8A46-91F1-26985600B36F}" type="pres">
      <dgm:prSet presAssocID="{9C703E5B-0A3D-724E-B01A-E1E769DF9187}" presName="accentRepeatNode" presStyleLbl="solidFgAcc1" presStyleIdx="3" presStyleCnt="4"/>
      <dgm:spPr/>
    </dgm:pt>
  </dgm:ptLst>
  <dgm:cxnLst>
    <dgm:cxn modelId="{CC041720-791D-1143-A195-C8371CA389E0}" type="presOf" srcId="{783980CC-E7B7-F843-9EB8-F0A3955C08CF}" destId="{B8711AEC-3AFF-AB48-9AFE-616C401780CF}" srcOrd="0" destOrd="0" presId="urn:microsoft.com/office/officeart/2008/layout/VerticalCurvedList"/>
    <dgm:cxn modelId="{E46FBD56-FB43-5F4C-B529-403699B26431}" type="presOf" srcId="{DC7B6730-6827-0245-AE0B-D2B26C4BCF9D}" destId="{4C535607-C78D-D247-B5E7-A5017DDF065F}" srcOrd="0" destOrd="0" presId="urn:microsoft.com/office/officeart/2008/layout/VerticalCurvedList"/>
    <dgm:cxn modelId="{EC112864-232A-C646-B567-749A8C14764A}" type="presOf" srcId="{B49BE114-7A27-5747-A7FD-F47B1062EA0B}" destId="{D3F194AD-0931-D444-B71C-5C320F9236F2}" srcOrd="0" destOrd="0" presId="urn:microsoft.com/office/officeart/2008/layout/VerticalCurvedList"/>
    <dgm:cxn modelId="{BB577813-629B-9942-B167-41C921F54C75}" type="presOf" srcId="{9EEB5B5D-746A-6142-BF0E-000A00C2BF99}" destId="{D4410E6B-EC5D-AD49-8E53-DB3BBDEEF81A}" srcOrd="0" destOrd="0" presId="urn:microsoft.com/office/officeart/2008/layout/VerticalCurvedList"/>
    <dgm:cxn modelId="{E2FF8E37-8A62-9943-A85A-4AE1E6B28537}" srcId="{B49BE114-7A27-5747-A7FD-F47B1062EA0B}" destId="{9C703E5B-0A3D-724E-B01A-E1E769DF9187}" srcOrd="3" destOrd="0" parTransId="{4449DBCB-17F9-774E-9F3E-A6B2AE9D8873}" sibTransId="{9D00D5DB-3DA6-5C46-A26F-F74EDF1B22CB}"/>
    <dgm:cxn modelId="{05668934-EFBF-D34A-AD0C-34BC167BDD3A}" type="presOf" srcId="{9C703E5B-0A3D-724E-B01A-E1E769DF9187}" destId="{470B0F2F-1EC9-0047-822A-B4AA0A897A40}" srcOrd="0" destOrd="0" presId="urn:microsoft.com/office/officeart/2008/layout/VerticalCurvedList"/>
    <dgm:cxn modelId="{741D7EE3-D0DB-D94B-9249-AE38774189D3}" srcId="{B49BE114-7A27-5747-A7FD-F47B1062EA0B}" destId="{55239C2A-A459-D843-8D7F-2024A59AF0B5}" srcOrd="2" destOrd="0" parTransId="{C2BEB771-383D-DA4A-837B-D13A1752ADD6}" sibTransId="{3967D92A-2BE7-7349-B8C0-F9A8B58CDFE1}"/>
    <dgm:cxn modelId="{19C3835E-6EA3-5D43-AF6E-243BEA942404}" srcId="{B49BE114-7A27-5747-A7FD-F47B1062EA0B}" destId="{DC7B6730-6827-0245-AE0B-D2B26C4BCF9D}" srcOrd="0" destOrd="0" parTransId="{1FB39131-199A-9F4B-84BE-C6BF03FA1177}" sibTransId="{783980CC-E7B7-F843-9EB8-F0A3955C08CF}"/>
    <dgm:cxn modelId="{863D5DDE-CEE7-F54B-AC6C-5684E89CE477}" srcId="{B49BE114-7A27-5747-A7FD-F47B1062EA0B}" destId="{9EEB5B5D-746A-6142-BF0E-000A00C2BF99}" srcOrd="1" destOrd="0" parTransId="{C6A80EA9-99F5-4F48-A3D4-66D8072CD186}" sibTransId="{9455239A-A062-BF47-B57E-35E5E135ADB3}"/>
    <dgm:cxn modelId="{8E2C71E4-C4A2-964E-BFD1-12477292BD76}" type="presOf" srcId="{55239C2A-A459-D843-8D7F-2024A59AF0B5}" destId="{089E5193-48CB-3946-B800-2DA1213DC341}" srcOrd="0" destOrd="0" presId="urn:microsoft.com/office/officeart/2008/layout/VerticalCurvedList"/>
    <dgm:cxn modelId="{8BEDCD6A-422E-BE4A-8F86-D9E7A1F4896A}" type="presParOf" srcId="{D3F194AD-0931-D444-B71C-5C320F9236F2}" destId="{7D881D24-EA46-E04D-BEEC-FFB5DBD6D395}" srcOrd="0" destOrd="0" presId="urn:microsoft.com/office/officeart/2008/layout/VerticalCurvedList"/>
    <dgm:cxn modelId="{5B44C629-A3BA-E04F-8D6C-DBC284F10D02}" type="presParOf" srcId="{7D881D24-EA46-E04D-BEEC-FFB5DBD6D395}" destId="{5250A141-4CE9-3B49-B96F-814276A82A79}" srcOrd="0" destOrd="0" presId="urn:microsoft.com/office/officeart/2008/layout/VerticalCurvedList"/>
    <dgm:cxn modelId="{3D9DBEDC-63B9-6C4C-9E7D-A1687167CCE9}" type="presParOf" srcId="{5250A141-4CE9-3B49-B96F-814276A82A79}" destId="{E105545C-BFAC-B542-A33C-43EC26B15C1D}" srcOrd="0" destOrd="0" presId="urn:microsoft.com/office/officeart/2008/layout/VerticalCurvedList"/>
    <dgm:cxn modelId="{17667C5B-CD94-694A-8C42-0E595F8972AB}" type="presParOf" srcId="{5250A141-4CE9-3B49-B96F-814276A82A79}" destId="{B8711AEC-3AFF-AB48-9AFE-616C401780CF}" srcOrd="1" destOrd="0" presId="urn:microsoft.com/office/officeart/2008/layout/VerticalCurvedList"/>
    <dgm:cxn modelId="{3CEDEF91-76C5-6B49-9621-2EED4EDAC64B}" type="presParOf" srcId="{5250A141-4CE9-3B49-B96F-814276A82A79}" destId="{9ADBEBA6-6924-3143-80DB-C0B1B20E49D0}" srcOrd="2" destOrd="0" presId="urn:microsoft.com/office/officeart/2008/layout/VerticalCurvedList"/>
    <dgm:cxn modelId="{4EEF42E9-32D8-1D47-AB84-8DA84D0BB6D5}" type="presParOf" srcId="{5250A141-4CE9-3B49-B96F-814276A82A79}" destId="{3ADF4A85-79D5-E24A-B26D-4B42B2104688}" srcOrd="3" destOrd="0" presId="urn:microsoft.com/office/officeart/2008/layout/VerticalCurvedList"/>
    <dgm:cxn modelId="{4E1126EB-526D-7746-9B1C-81C8A71435F2}" type="presParOf" srcId="{7D881D24-EA46-E04D-BEEC-FFB5DBD6D395}" destId="{4C535607-C78D-D247-B5E7-A5017DDF065F}" srcOrd="1" destOrd="0" presId="urn:microsoft.com/office/officeart/2008/layout/VerticalCurvedList"/>
    <dgm:cxn modelId="{440ACFCC-165F-5548-B1AB-796FD7B3702E}" type="presParOf" srcId="{7D881D24-EA46-E04D-BEEC-FFB5DBD6D395}" destId="{2AA8153F-9B1A-444E-A243-48783EA97EE7}" srcOrd="2" destOrd="0" presId="urn:microsoft.com/office/officeart/2008/layout/VerticalCurvedList"/>
    <dgm:cxn modelId="{FFA94967-D31F-664B-B3B4-ACF753DCB197}" type="presParOf" srcId="{2AA8153F-9B1A-444E-A243-48783EA97EE7}" destId="{004AD42A-0BD7-8140-8271-11A246E8A01D}" srcOrd="0" destOrd="0" presId="urn:microsoft.com/office/officeart/2008/layout/VerticalCurvedList"/>
    <dgm:cxn modelId="{2AD83D44-279C-1645-BB4B-CA6BE31AC0BB}" type="presParOf" srcId="{7D881D24-EA46-E04D-BEEC-FFB5DBD6D395}" destId="{D4410E6B-EC5D-AD49-8E53-DB3BBDEEF81A}" srcOrd="3" destOrd="0" presId="urn:microsoft.com/office/officeart/2008/layout/VerticalCurvedList"/>
    <dgm:cxn modelId="{9A030538-65E7-F14A-B3BB-D9821A861BCB}" type="presParOf" srcId="{7D881D24-EA46-E04D-BEEC-FFB5DBD6D395}" destId="{5278EB5A-B5B9-8D4E-98F2-8E7A78032CED}" srcOrd="4" destOrd="0" presId="urn:microsoft.com/office/officeart/2008/layout/VerticalCurvedList"/>
    <dgm:cxn modelId="{38F405E9-CA9F-EE49-9337-79207DA68A62}" type="presParOf" srcId="{5278EB5A-B5B9-8D4E-98F2-8E7A78032CED}" destId="{6A805C43-3379-D64D-B5E5-644A4EE0C0D8}" srcOrd="0" destOrd="0" presId="urn:microsoft.com/office/officeart/2008/layout/VerticalCurvedList"/>
    <dgm:cxn modelId="{A710F6C0-B5B7-0D4B-B731-6E55B4A078E2}" type="presParOf" srcId="{7D881D24-EA46-E04D-BEEC-FFB5DBD6D395}" destId="{089E5193-48CB-3946-B800-2DA1213DC341}" srcOrd="5" destOrd="0" presId="urn:microsoft.com/office/officeart/2008/layout/VerticalCurvedList"/>
    <dgm:cxn modelId="{4906C070-22BE-144F-B102-2169078A9715}" type="presParOf" srcId="{7D881D24-EA46-E04D-BEEC-FFB5DBD6D395}" destId="{BE0B2402-4F4F-9447-A428-F2036DC22F1C}" srcOrd="6" destOrd="0" presId="urn:microsoft.com/office/officeart/2008/layout/VerticalCurvedList"/>
    <dgm:cxn modelId="{C2393130-10B6-1B4B-9131-4BCBFB03A734}" type="presParOf" srcId="{BE0B2402-4F4F-9447-A428-F2036DC22F1C}" destId="{E520847B-AB94-E64A-A552-61E64F482C41}" srcOrd="0" destOrd="0" presId="urn:microsoft.com/office/officeart/2008/layout/VerticalCurvedList"/>
    <dgm:cxn modelId="{6C103482-087C-774F-9B5F-4DE9E6EA8F5E}" type="presParOf" srcId="{7D881D24-EA46-E04D-BEEC-FFB5DBD6D395}" destId="{470B0F2F-1EC9-0047-822A-B4AA0A897A40}" srcOrd="7" destOrd="0" presId="urn:microsoft.com/office/officeart/2008/layout/VerticalCurvedList"/>
    <dgm:cxn modelId="{13613BBF-D5D6-5B48-8D56-3DB71D10714F}" type="presParOf" srcId="{7D881D24-EA46-E04D-BEEC-FFB5DBD6D395}" destId="{FFE78470-0237-3F45-A166-D6911616B201}" srcOrd="8" destOrd="0" presId="urn:microsoft.com/office/officeart/2008/layout/VerticalCurvedList"/>
    <dgm:cxn modelId="{D88EF959-65BB-3045-9BDB-2A389964B659}" type="presParOf" srcId="{FFE78470-0237-3F45-A166-D6911616B201}" destId="{CEFBA260-CBF1-8A46-91F1-26985600B36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9BE114-7A27-5747-A7FD-F47B1062EA0B}" type="doc">
      <dgm:prSet loTypeId="urn:microsoft.com/office/officeart/2008/layout/VerticalCurvedList" loCatId="" qsTypeId="urn:microsoft.com/office/officeart/2005/8/quickstyle/simple1" qsCatId="simple" csTypeId="urn:microsoft.com/office/officeart/2005/8/colors/accent1_2" csCatId="accent1" phldr="1"/>
      <dgm:spPr/>
      <dgm:t>
        <a:bodyPr/>
        <a:lstStyle/>
        <a:p>
          <a:endParaRPr lang="es-ES"/>
        </a:p>
      </dgm:t>
    </dgm:pt>
    <dgm:pt modelId="{DC7B6730-6827-0245-AE0B-D2B26C4BCF9D}">
      <dgm:prSet phldrT="[Texto]"/>
      <dgm:spPr>
        <a:solidFill>
          <a:srgbClr val="EA4F35"/>
        </a:solidFill>
        <a:ln>
          <a:solidFill>
            <a:srgbClr val="083B5D"/>
          </a:solidFill>
        </a:ln>
      </dgm:spPr>
      <dgm:t>
        <a:bodyPr/>
        <a:lstStyle/>
        <a:p>
          <a:r>
            <a:rPr lang="es-ES" dirty="0"/>
            <a:t>INTERÉS SUPERIOR</a:t>
          </a:r>
        </a:p>
      </dgm:t>
    </dgm:pt>
    <dgm:pt modelId="{1FB39131-199A-9F4B-84BE-C6BF03FA1177}" type="parTrans" cxnId="{19C3835E-6EA3-5D43-AF6E-243BEA942404}">
      <dgm:prSet/>
      <dgm:spPr/>
      <dgm:t>
        <a:bodyPr/>
        <a:lstStyle/>
        <a:p>
          <a:endParaRPr lang="es-ES"/>
        </a:p>
      </dgm:t>
    </dgm:pt>
    <dgm:pt modelId="{783980CC-E7B7-F843-9EB8-F0A3955C08CF}" type="sibTrans" cxnId="{19C3835E-6EA3-5D43-AF6E-243BEA942404}">
      <dgm:prSet/>
      <dgm:spPr/>
      <dgm:t>
        <a:bodyPr/>
        <a:lstStyle/>
        <a:p>
          <a:endParaRPr lang="es-ES"/>
        </a:p>
      </dgm:t>
    </dgm:pt>
    <dgm:pt modelId="{9EEB5B5D-746A-6142-BF0E-000A00C2BF99}">
      <dgm:prSet phldrT="[Texto]"/>
      <dgm:spPr>
        <a:solidFill>
          <a:srgbClr val="EA4F35"/>
        </a:solidFill>
      </dgm:spPr>
      <dgm:t>
        <a:bodyPr/>
        <a:lstStyle/>
        <a:p>
          <a:r>
            <a:rPr lang="es-ES" dirty="0"/>
            <a:t>NO DISCRIMINACIÓN</a:t>
          </a:r>
        </a:p>
      </dgm:t>
    </dgm:pt>
    <dgm:pt modelId="{C6A80EA9-99F5-4F48-A3D4-66D8072CD186}" type="parTrans" cxnId="{863D5DDE-CEE7-F54B-AC6C-5684E89CE477}">
      <dgm:prSet/>
      <dgm:spPr/>
      <dgm:t>
        <a:bodyPr/>
        <a:lstStyle/>
        <a:p>
          <a:endParaRPr lang="es-ES"/>
        </a:p>
      </dgm:t>
    </dgm:pt>
    <dgm:pt modelId="{9455239A-A062-BF47-B57E-35E5E135ADB3}" type="sibTrans" cxnId="{863D5DDE-CEE7-F54B-AC6C-5684E89CE477}">
      <dgm:prSet/>
      <dgm:spPr/>
      <dgm:t>
        <a:bodyPr/>
        <a:lstStyle/>
        <a:p>
          <a:endParaRPr lang="es-ES"/>
        </a:p>
      </dgm:t>
    </dgm:pt>
    <dgm:pt modelId="{55239C2A-A459-D843-8D7F-2024A59AF0B5}">
      <dgm:prSet phldrT="[Texto]"/>
      <dgm:spPr>
        <a:solidFill>
          <a:srgbClr val="EA4F35"/>
        </a:solidFill>
      </dgm:spPr>
      <dgm:t>
        <a:bodyPr/>
        <a:lstStyle/>
        <a:p>
          <a:r>
            <a:rPr lang="es-ES" dirty="0"/>
            <a:t>DERECHO A LA VIDA</a:t>
          </a:r>
        </a:p>
      </dgm:t>
    </dgm:pt>
    <dgm:pt modelId="{C2BEB771-383D-DA4A-837B-D13A1752ADD6}" type="parTrans" cxnId="{741D7EE3-D0DB-D94B-9249-AE38774189D3}">
      <dgm:prSet/>
      <dgm:spPr/>
      <dgm:t>
        <a:bodyPr/>
        <a:lstStyle/>
        <a:p>
          <a:endParaRPr lang="es-ES"/>
        </a:p>
      </dgm:t>
    </dgm:pt>
    <dgm:pt modelId="{3967D92A-2BE7-7349-B8C0-F9A8B58CDFE1}" type="sibTrans" cxnId="{741D7EE3-D0DB-D94B-9249-AE38774189D3}">
      <dgm:prSet/>
      <dgm:spPr/>
      <dgm:t>
        <a:bodyPr/>
        <a:lstStyle/>
        <a:p>
          <a:endParaRPr lang="es-ES"/>
        </a:p>
      </dgm:t>
    </dgm:pt>
    <dgm:pt modelId="{9C703E5B-0A3D-724E-B01A-E1E769DF9187}">
      <dgm:prSet phldrT="[Texto]"/>
      <dgm:spPr>
        <a:solidFill>
          <a:srgbClr val="EA4F35"/>
        </a:solidFill>
      </dgm:spPr>
      <dgm:t>
        <a:bodyPr/>
        <a:lstStyle/>
        <a:p>
          <a:r>
            <a:rPr lang="es-ES" dirty="0"/>
            <a:t>DERECHO A SER OÍDO</a:t>
          </a:r>
        </a:p>
      </dgm:t>
    </dgm:pt>
    <dgm:pt modelId="{4449DBCB-17F9-774E-9F3E-A6B2AE9D8873}" type="parTrans" cxnId="{E2FF8E37-8A62-9943-A85A-4AE1E6B28537}">
      <dgm:prSet/>
      <dgm:spPr/>
      <dgm:t>
        <a:bodyPr/>
        <a:lstStyle/>
        <a:p>
          <a:endParaRPr lang="es-ES"/>
        </a:p>
      </dgm:t>
    </dgm:pt>
    <dgm:pt modelId="{9D00D5DB-3DA6-5C46-A26F-F74EDF1B22CB}" type="sibTrans" cxnId="{E2FF8E37-8A62-9943-A85A-4AE1E6B28537}">
      <dgm:prSet/>
      <dgm:spPr/>
      <dgm:t>
        <a:bodyPr/>
        <a:lstStyle/>
        <a:p>
          <a:endParaRPr lang="es-ES"/>
        </a:p>
      </dgm:t>
    </dgm:pt>
    <dgm:pt modelId="{D3F194AD-0931-D444-B71C-5C320F9236F2}" type="pres">
      <dgm:prSet presAssocID="{B49BE114-7A27-5747-A7FD-F47B1062EA0B}" presName="Name0" presStyleCnt="0">
        <dgm:presLayoutVars>
          <dgm:chMax val="7"/>
          <dgm:chPref val="7"/>
          <dgm:dir/>
        </dgm:presLayoutVars>
      </dgm:prSet>
      <dgm:spPr/>
      <dgm:t>
        <a:bodyPr/>
        <a:lstStyle/>
        <a:p>
          <a:endParaRPr lang="es-ES"/>
        </a:p>
      </dgm:t>
    </dgm:pt>
    <dgm:pt modelId="{7D881D24-EA46-E04D-BEEC-FFB5DBD6D395}" type="pres">
      <dgm:prSet presAssocID="{B49BE114-7A27-5747-A7FD-F47B1062EA0B}" presName="Name1" presStyleCnt="0"/>
      <dgm:spPr/>
    </dgm:pt>
    <dgm:pt modelId="{5250A141-4CE9-3B49-B96F-814276A82A79}" type="pres">
      <dgm:prSet presAssocID="{B49BE114-7A27-5747-A7FD-F47B1062EA0B}" presName="cycle" presStyleCnt="0"/>
      <dgm:spPr/>
    </dgm:pt>
    <dgm:pt modelId="{E105545C-BFAC-B542-A33C-43EC26B15C1D}" type="pres">
      <dgm:prSet presAssocID="{B49BE114-7A27-5747-A7FD-F47B1062EA0B}" presName="srcNode" presStyleLbl="node1" presStyleIdx="0" presStyleCnt="4"/>
      <dgm:spPr/>
    </dgm:pt>
    <dgm:pt modelId="{B8711AEC-3AFF-AB48-9AFE-616C401780CF}" type="pres">
      <dgm:prSet presAssocID="{B49BE114-7A27-5747-A7FD-F47B1062EA0B}" presName="conn" presStyleLbl="parChTrans1D2" presStyleIdx="0" presStyleCnt="1" custLinFactNeighborX="-13867"/>
      <dgm:spPr/>
      <dgm:t>
        <a:bodyPr/>
        <a:lstStyle/>
        <a:p>
          <a:endParaRPr lang="es-ES"/>
        </a:p>
      </dgm:t>
    </dgm:pt>
    <dgm:pt modelId="{9ADBEBA6-6924-3143-80DB-C0B1B20E49D0}" type="pres">
      <dgm:prSet presAssocID="{B49BE114-7A27-5747-A7FD-F47B1062EA0B}" presName="extraNode" presStyleLbl="node1" presStyleIdx="0" presStyleCnt="4"/>
      <dgm:spPr/>
    </dgm:pt>
    <dgm:pt modelId="{3ADF4A85-79D5-E24A-B26D-4B42B2104688}" type="pres">
      <dgm:prSet presAssocID="{B49BE114-7A27-5747-A7FD-F47B1062EA0B}" presName="dstNode" presStyleLbl="node1" presStyleIdx="0" presStyleCnt="4"/>
      <dgm:spPr/>
    </dgm:pt>
    <dgm:pt modelId="{4C535607-C78D-D247-B5E7-A5017DDF065F}" type="pres">
      <dgm:prSet presAssocID="{DC7B6730-6827-0245-AE0B-D2B26C4BCF9D}" presName="text_1" presStyleLbl="node1" presStyleIdx="0" presStyleCnt="4">
        <dgm:presLayoutVars>
          <dgm:bulletEnabled val="1"/>
        </dgm:presLayoutVars>
      </dgm:prSet>
      <dgm:spPr/>
      <dgm:t>
        <a:bodyPr/>
        <a:lstStyle/>
        <a:p>
          <a:endParaRPr lang="es-ES"/>
        </a:p>
      </dgm:t>
    </dgm:pt>
    <dgm:pt modelId="{2AA8153F-9B1A-444E-A243-48783EA97EE7}" type="pres">
      <dgm:prSet presAssocID="{DC7B6730-6827-0245-AE0B-D2B26C4BCF9D}" presName="accent_1" presStyleCnt="0"/>
      <dgm:spPr/>
    </dgm:pt>
    <dgm:pt modelId="{004AD42A-0BD7-8140-8271-11A246E8A01D}" type="pres">
      <dgm:prSet presAssocID="{DC7B6730-6827-0245-AE0B-D2B26C4BCF9D}" presName="accentRepeatNode" presStyleLbl="solidFgAcc1" presStyleIdx="0" presStyleCnt="4"/>
      <dgm:spPr/>
    </dgm:pt>
    <dgm:pt modelId="{D4410E6B-EC5D-AD49-8E53-DB3BBDEEF81A}" type="pres">
      <dgm:prSet presAssocID="{9EEB5B5D-746A-6142-BF0E-000A00C2BF99}" presName="text_2" presStyleLbl="node1" presStyleIdx="1" presStyleCnt="4">
        <dgm:presLayoutVars>
          <dgm:bulletEnabled val="1"/>
        </dgm:presLayoutVars>
      </dgm:prSet>
      <dgm:spPr/>
      <dgm:t>
        <a:bodyPr/>
        <a:lstStyle/>
        <a:p>
          <a:endParaRPr lang="es-ES"/>
        </a:p>
      </dgm:t>
    </dgm:pt>
    <dgm:pt modelId="{5278EB5A-B5B9-8D4E-98F2-8E7A78032CED}" type="pres">
      <dgm:prSet presAssocID="{9EEB5B5D-746A-6142-BF0E-000A00C2BF99}" presName="accent_2" presStyleCnt="0"/>
      <dgm:spPr/>
    </dgm:pt>
    <dgm:pt modelId="{6A805C43-3379-D64D-B5E5-644A4EE0C0D8}" type="pres">
      <dgm:prSet presAssocID="{9EEB5B5D-746A-6142-BF0E-000A00C2BF99}" presName="accentRepeatNode" presStyleLbl="solidFgAcc1" presStyleIdx="1" presStyleCnt="4"/>
      <dgm:spPr/>
    </dgm:pt>
    <dgm:pt modelId="{089E5193-48CB-3946-B800-2DA1213DC341}" type="pres">
      <dgm:prSet presAssocID="{55239C2A-A459-D843-8D7F-2024A59AF0B5}" presName="text_3" presStyleLbl="node1" presStyleIdx="2" presStyleCnt="4">
        <dgm:presLayoutVars>
          <dgm:bulletEnabled val="1"/>
        </dgm:presLayoutVars>
      </dgm:prSet>
      <dgm:spPr/>
      <dgm:t>
        <a:bodyPr/>
        <a:lstStyle/>
        <a:p>
          <a:endParaRPr lang="es-ES"/>
        </a:p>
      </dgm:t>
    </dgm:pt>
    <dgm:pt modelId="{BE0B2402-4F4F-9447-A428-F2036DC22F1C}" type="pres">
      <dgm:prSet presAssocID="{55239C2A-A459-D843-8D7F-2024A59AF0B5}" presName="accent_3" presStyleCnt="0"/>
      <dgm:spPr/>
    </dgm:pt>
    <dgm:pt modelId="{E520847B-AB94-E64A-A552-61E64F482C41}" type="pres">
      <dgm:prSet presAssocID="{55239C2A-A459-D843-8D7F-2024A59AF0B5}" presName="accentRepeatNode" presStyleLbl="solidFgAcc1" presStyleIdx="2" presStyleCnt="4"/>
      <dgm:spPr/>
    </dgm:pt>
    <dgm:pt modelId="{470B0F2F-1EC9-0047-822A-B4AA0A897A40}" type="pres">
      <dgm:prSet presAssocID="{9C703E5B-0A3D-724E-B01A-E1E769DF9187}" presName="text_4" presStyleLbl="node1" presStyleIdx="3" presStyleCnt="4">
        <dgm:presLayoutVars>
          <dgm:bulletEnabled val="1"/>
        </dgm:presLayoutVars>
      </dgm:prSet>
      <dgm:spPr/>
      <dgm:t>
        <a:bodyPr/>
        <a:lstStyle/>
        <a:p>
          <a:endParaRPr lang="es-ES"/>
        </a:p>
      </dgm:t>
    </dgm:pt>
    <dgm:pt modelId="{FFE78470-0237-3F45-A166-D6911616B201}" type="pres">
      <dgm:prSet presAssocID="{9C703E5B-0A3D-724E-B01A-E1E769DF9187}" presName="accent_4" presStyleCnt="0"/>
      <dgm:spPr/>
    </dgm:pt>
    <dgm:pt modelId="{CEFBA260-CBF1-8A46-91F1-26985600B36F}" type="pres">
      <dgm:prSet presAssocID="{9C703E5B-0A3D-724E-B01A-E1E769DF9187}" presName="accentRepeatNode" presStyleLbl="solidFgAcc1" presStyleIdx="3" presStyleCnt="4"/>
      <dgm:spPr/>
    </dgm:pt>
  </dgm:ptLst>
  <dgm:cxnLst>
    <dgm:cxn modelId="{CC041720-791D-1143-A195-C8371CA389E0}" type="presOf" srcId="{783980CC-E7B7-F843-9EB8-F0A3955C08CF}" destId="{B8711AEC-3AFF-AB48-9AFE-616C401780CF}" srcOrd="0" destOrd="0" presId="urn:microsoft.com/office/officeart/2008/layout/VerticalCurvedList"/>
    <dgm:cxn modelId="{E46FBD56-FB43-5F4C-B529-403699B26431}" type="presOf" srcId="{DC7B6730-6827-0245-AE0B-D2B26C4BCF9D}" destId="{4C535607-C78D-D247-B5E7-A5017DDF065F}" srcOrd="0" destOrd="0" presId="urn:microsoft.com/office/officeart/2008/layout/VerticalCurvedList"/>
    <dgm:cxn modelId="{EC112864-232A-C646-B567-749A8C14764A}" type="presOf" srcId="{B49BE114-7A27-5747-A7FD-F47B1062EA0B}" destId="{D3F194AD-0931-D444-B71C-5C320F9236F2}" srcOrd="0" destOrd="0" presId="urn:microsoft.com/office/officeart/2008/layout/VerticalCurvedList"/>
    <dgm:cxn modelId="{BB577813-629B-9942-B167-41C921F54C75}" type="presOf" srcId="{9EEB5B5D-746A-6142-BF0E-000A00C2BF99}" destId="{D4410E6B-EC5D-AD49-8E53-DB3BBDEEF81A}" srcOrd="0" destOrd="0" presId="urn:microsoft.com/office/officeart/2008/layout/VerticalCurvedList"/>
    <dgm:cxn modelId="{E2FF8E37-8A62-9943-A85A-4AE1E6B28537}" srcId="{B49BE114-7A27-5747-A7FD-F47B1062EA0B}" destId="{9C703E5B-0A3D-724E-B01A-E1E769DF9187}" srcOrd="3" destOrd="0" parTransId="{4449DBCB-17F9-774E-9F3E-A6B2AE9D8873}" sibTransId="{9D00D5DB-3DA6-5C46-A26F-F74EDF1B22CB}"/>
    <dgm:cxn modelId="{05668934-EFBF-D34A-AD0C-34BC167BDD3A}" type="presOf" srcId="{9C703E5B-0A3D-724E-B01A-E1E769DF9187}" destId="{470B0F2F-1EC9-0047-822A-B4AA0A897A40}" srcOrd="0" destOrd="0" presId="urn:microsoft.com/office/officeart/2008/layout/VerticalCurvedList"/>
    <dgm:cxn modelId="{741D7EE3-D0DB-D94B-9249-AE38774189D3}" srcId="{B49BE114-7A27-5747-A7FD-F47B1062EA0B}" destId="{55239C2A-A459-D843-8D7F-2024A59AF0B5}" srcOrd="2" destOrd="0" parTransId="{C2BEB771-383D-DA4A-837B-D13A1752ADD6}" sibTransId="{3967D92A-2BE7-7349-B8C0-F9A8B58CDFE1}"/>
    <dgm:cxn modelId="{19C3835E-6EA3-5D43-AF6E-243BEA942404}" srcId="{B49BE114-7A27-5747-A7FD-F47B1062EA0B}" destId="{DC7B6730-6827-0245-AE0B-D2B26C4BCF9D}" srcOrd="0" destOrd="0" parTransId="{1FB39131-199A-9F4B-84BE-C6BF03FA1177}" sibTransId="{783980CC-E7B7-F843-9EB8-F0A3955C08CF}"/>
    <dgm:cxn modelId="{863D5DDE-CEE7-F54B-AC6C-5684E89CE477}" srcId="{B49BE114-7A27-5747-A7FD-F47B1062EA0B}" destId="{9EEB5B5D-746A-6142-BF0E-000A00C2BF99}" srcOrd="1" destOrd="0" parTransId="{C6A80EA9-99F5-4F48-A3D4-66D8072CD186}" sibTransId="{9455239A-A062-BF47-B57E-35E5E135ADB3}"/>
    <dgm:cxn modelId="{8E2C71E4-C4A2-964E-BFD1-12477292BD76}" type="presOf" srcId="{55239C2A-A459-D843-8D7F-2024A59AF0B5}" destId="{089E5193-48CB-3946-B800-2DA1213DC341}" srcOrd="0" destOrd="0" presId="urn:microsoft.com/office/officeart/2008/layout/VerticalCurvedList"/>
    <dgm:cxn modelId="{8BEDCD6A-422E-BE4A-8F86-D9E7A1F4896A}" type="presParOf" srcId="{D3F194AD-0931-D444-B71C-5C320F9236F2}" destId="{7D881D24-EA46-E04D-BEEC-FFB5DBD6D395}" srcOrd="0" destOrd="0" presId="urn:microsoft.com/office/officeart/2008/layout/VerticalCurvedList"/>
    <dgm:cxn modelId="{5B44C629-A3BA-E04F-8D6C-DBC284F10D02}" type="presParOf" srcId="{7D881D24-EA46-E04D-BEEC-FFB5DBD6D395}" destId="{5250A141-4CE9-3B49-B96F-814276A82A79}" srcOrd="0" destOrd="0" presId="urn:microsoft.com/office/officeart/2008/layout/VerticalCurvedList"/>
    <dgm:cxn modelId="{3D9DBEDC-63B9-6C4C-9E7D-A1687167CCE9}" type="presParOf" srcId="{5250A141-4CE9-3B49-B96F-814276A82A79}" destId="{E105545C-BFAC-B542-A33C-43EC26B15C1D}" srcOrd="0" destOrd="0" presId="urn:microsoft.com/office/officeart/2008/layout/VerticalCurvedList"/>
    <dgm:cxn modelId="{17667C5B-CD94-694A-8C42-0E595F8972AB}" type="presParOf" srcId="{5250A141-4CE9-3B49-B96F-814276A82A79}" destId="{B8711AEC-3AFF-AB48-9AFE-616C401780CF}" srcOrd="1" destOrd="0" presId="urn:microsoft.com/office/officeart/2008/layout/VerticalCurvedList"/>
    <dgm:cxn modelId="{3CEDEF91-76C5-6B49-9621-2EED4EDAC64B}" type="presParOf" srcId="{5250A141-4CE9-3B49-B96F-814276A82A79}" destId="{9ADBEBA6-6924-3143-80DB-C0B1B20E49D0}" srcOrd="2" destOrd="0" presId="urn:microsoft.com/office/officeart/2008/layout/VerticalCurvedList"/>
    <dgm:cxn modelId="{4EEF42E9-32D8-1D47-AB84-8DA84D0BB6D5}" type="presParOf" srcId="{5250A141-4CE9-3B49-B96F-814276A82A79}" destId="{3ADF4A85-79D5-E24A-B26D-4B42B2104688}" srcOrd="3" destOrd="0" presId="urn:microsoft.com/office/officeart/2008/layout/VerticalCurvedList"/>
    <dgm:cxn modelId="{4E1126EB-526D-7746-9B1C-81C8A71435F2}" type="presParOf" srcId="{7D881D24-EA46-E04D-BEEC-FFB5DBD6D395}" destId="{4C535607-C78D-D247-B5E7-A5017DDF065F}" srcOrd="1" destOrd="0" presId="urn:microsoft.com/office/officeart/2008/layout/VerticalCurvedList"/>
    <dgm:cxn modelId="{440ACFCC-165F-5548-B1AB-796FD7B3702E}" type="presParOf" srcId="{7D881D24-EA46-E04D-BEEC-FFB5DBD6D395}" destId="{2AA8153F-9B1A-444E-A243-48783EA97EE7}" srcOrd="2" destOrd="0" presId="urn:microsoft.com/office/officeart/2008/layout/VerticalCurvedList"/>
    <dgm:cxn modelId="{FFA94967-D31F-664B-B3B4-ACF753DCB197}" type="presParOf" srcId="{2AA8153F-9B1A-444E-A243-48783EA97EE7}" destId="{004AD42A-0BD7-8140-8271-11A246E8A01D}" srcOrd="0" destOrd="0" presId="urn:microsoft.com/office/officeart/2008/layout/VerticalCurvedList"/>
    <dgm:cxn modelId="{2AD83D44-279C-1645-BB4B-CA6BE31AC0BB}" type="presParOf" srcId="{7D881D24-EA46-E04D-BEEC-FFB5DBD6D395}" destId="{D4410E6B-EC5D-AD49-8E53-DB3BBDEEF81A}" srcOrd="3" destOrd="0" presId="urn:microsoft.com/office/officeart/2008/layout/VerticalCurvedList"/>
    <dgm:cxn modelId="{9A030538-65E7-F14A-B3BB-D9821A861BCB}" type="presParOf" srcId="{7D881D24-EA46-E04D-BEEC-FFB5DBD6D395}" destId="{5278EB5A-B5B9-8D4E-98F2-8E7A78032CED}" srcOrd="4" destOrd="0" presId="urn:microsoft.com/office/officeart/2008/layout/VerticalCurvedList"/>
    <dgm:cxn modelId="{38F405E9-CA9F-EE49-9337-79207DA68A62}" type="presParOf" srcId="{5278EB5A-B5B9-8D4E-98F2-8E7A78032CED}" destId="{6A805C43-3379-D64D-B5E5-644A4EE0C0D8}" srcOrd="0" destOrd="0" presId="urn:microsoft.com/office/officeart/2008/layout/VerticalCurvedList"/>
    <dgm:cxn modelId="{A710F6C0-B5B7-0D4B-B731-6E55B4A078E2}" type="presParOf" srcId="{7D881D24-EA46-E04D-BEEC-FFB5DBD6D395}" destId="{089E5193-48CB-3946-B800-2DA1213DC341}" srcOrd="5" destOrd="0" presId="urn:microsoft.com/office/officeart/2008/layout/VerticalCurvedList"/>
    <dgm:cxn modelId="{4906C070-22BE-144F-B102-2169078A9715}" type="presParOf" srcId="{7D881D24-EA46-E04D-BEEC-FFB5DBD6D395}" destId="{BE0B2402-4F4F-9447-A428-F2036DC22F1C}" srcOrd="6" destOrd="0" presId="urn:microsoft.com/office/officeart/2008/layout/VerticalCurvedList"/>
    <dgm:cxn modelId="{C2393130-10B6-1B4B-9131-4BCBFB03A734}" type="presParOf" srcId="{BE0B2402-4F4F-9447-A428-F2036DC22F1C}" destId="{E520847B-AB94-E64A-A552-61E64F482C41}" srcOrd="0" destOrd="0" presId="urn:microsoft.com/office/officeart/2008/layout/VerticalCurvedList"/>
    <dgm:cxn modelId="{6C103482-087C-774F-9B5F-4DE9E6EA8F5E}" type="presParOf" srcId="{7D881D24-EA46-E04D-BEEC-FFB5DBD6D395}" destId="{470B0F2F-1EC9-0047-822A-B4AA0A897A40}" srcOrd="7" destOrd="0" presId="urn:microsoft.com/office/officeart/2008/layout/VerticalCurvedList"/>
    <dgm:cxn modelId="{13613BBF-D5D6-5B48-8D56-3DB71D10714F}" type="presParOf" srcId="{7D881D24-EA46-E04D-BEEC-FFB5DBD6D395}" destId="{FFE78470-0237-3F45-A166-D6911616B201}" srcOrd="8" destOrd="0" presId="urn:microsoft.com/office/officeart/2008/layout/VerticalCurvedList"/>
    <dgm:cxn modelId="{D88EF959-65BB-3045-9BDB-2A389964B659}" type="presParOf" srcId="{FFE78470-0237-3F45-A166-D6911616B201}" destId="{CEFBA260-CBF1-8A46-91F1-26985600B36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9BE114-7A27-5747-A7FD-F47B1062EA0B}" type="doc">
      <dgm:prSet loTypeId="urn:microsoft.com/office/officeart/2008/layout/VerticalCurvedList" loCatId="" qsTypeId="urn:microsoft.com/office/officeart/2005/8/quickstyle/simple1" qsCatId="simple" csTypeId="urn:microsoft.com/office/officeart/2005/8/colors/accent1_2" csCatId="accent1" phldr="1"/>
      <dgm:spPr/>
      <dgm:t>
        <a:bodyPr/>
        <a:lstStyle/>
        <a:p>
          <a:endParaRPr lang="es-ES"/>
        </a:p>
      </dgm:t>
    </dgm:pt>
    <dgm:pt modelId="{DC7B6730-6827-0245-AE0B-D2B26C4BCF9D}">
      <dgm:prSet phldrT="[Texto]"/>
      <dgm:spPr>
        <a:solidFill>
          <a:srgbClr val="EA4F35"/>
        </a:solidFill>
        <a:ln>
          <a:solidFill>
            <a:srgbClr val="083B5D"/>
          </a:solidFill>
        </a:ln>
      </dgm:spPr>
      <dgm:t>
        <a:bodyPr/>
        <a:lstStyle/>
        <a:p>
          <a:r>
            <a:rPr lang="es-ES" dirty="0"/>
            <a:t>INTERÉS SUPERIOR</a:t>
          </a:r>
        </a:p>
      </dgm:t>
    </dgm:pt>
    <dgm:pt modelId="{1FB39131-199A-9F4B-84BE-C6BF03FA1177}" type="parTrans" cxnId="{19C3835E-6EA3-5D43-AF6E-243BEA942404}">
      <dgm:prSet/>
      <dgm:spPr/>
      <dgm:t>
        <a:bodyPr/>
        <a:lstStyle/>
        <a:p>
          <a:endParaRPr lang="es-ES"/>
        </a:p>
      </dgm:t>
    </dgm:pt>
    <dgm:pt modelId="{783980CC-E7B7-F843-9EB8-F0A3955C08CF}" type="sibTrans" cxnId="{19C3835E-6EA3-5D43-AF6E-243BEA942404}">
      <dgm:prSet/>
      <dgm:spPr/>
      <dgm:t>
        <a:bodyPr/>
        <a:lstStyle/>
        <a:p>
          <a:endParaRPr lang="es-ES"/>
        </a:p>
      </dgm:t>
    </dgm:pt>
    <dgm:pt modelId="{9EEB5B5D-746A-6142-BF0E-000A00C2BF99}">
      <dgm:prSet phldrT="[Texto]"/>
      <dgm:spPr>
        <a:solidFill>
          <a:srgbClr val="EA4F35"/>
        </a:solidFill>
      </dgm:spPr>
      <dgm:t>
        <a:bodyPr/>
        <a:lstStyle/>
        <a:p>
          <a:r>
            <a:rPr lang="es-ES" dirty="0"/>
            <a:t>NO DISCRIMINACIÓN</a:t>
          </a:r>
        </a:p>
      </dgm:t>
    </dgm:pt>
    <dgm:pt modelId="{C6A80EA9-99F5-4F48-A3D4-66D8072CD186}" type="parTrans" cxnId="{863D5DDE-CEE7-F54B-AC6C-5684E89CE477}">
      <dgm:prSet/>
      <dgm:spPr/>
      <dgm:t>
        <a:bodyPr/>
        <a:lstStyle/>
        <a:p>
          <a:endParaRPr lang="es-ES"/>
        </a:p>
      </dgm:t>
    </dgm:pt>
    <dgm:pt modelId="{9455239A-A062-BF47-B57E-35E5E135ADB3}" type="sibTrans" cxnId="{863D5DDE-CEE7-F54B-AC6C-5684E89CE477}">
      <dgm:prSet/>
      <dgm:spPr/>
      <dgm:t>
        <a:bodyPr/>
        <a:lstStyle/>
        <a:p>
          <a:endParaRPr lang="es-ES"/>
        </a:p>
      </dgm:t>
    </dgm:pt>
    <dgm:pt modelId="{55239C2A-A459-D843-8D7F-2024A59AF0B5}">
      <dgm:prSet phldrT="[Texto]"/>
      <dgm:spPr>
        <a:solidFill>
          <a:srgbClr val="EA4F35"/>
        </a:solidFill>
      </dgm:spPr>
      <dgm:t>
        <a:bodyPr/>
        <a:lstStyle/>
        <a:p>
          <a:r>
            <a:rPr lang="es-ES" dirty="0"/>
            <a:t>DERECHO A LA VIDA</a:t>
          </a:r>
        </a:p>
      </dgm:t>
    </dgm:pt>
    <dgm:pt modelId="{C2BEB771-383D-DA4A-837B-D13A1752ADD6}" type="parTrans" cxnId="{741D7EE3-D0DB-D94B-9249-AE38774189D3}">
      <dgm:prSet/>
      <dgm:spPr/>
      <dgm:t>
        <a:bodyPr/>
        <a:lstStyle/>
        <a:p>
          <a:endParaRPr lang="es-ES"/>
        </a:p>
      </dgm:t>
    </dgm:pt>
    <dgm:pt modelId="{3967D92A-2BE7-7349-B8C0-F9A8B58CDFE1}" type="sibTrans" cxnId="{741D7EE3-D0DB-D94B-9249-AE38774189D3}">
      <dgm:prSet/>
      <dgm:spPr/>
      <dgm:t>
        <a:bodyPr/>
        <a:lstStyle/>
        <a:p>
          <a:endParaRPr lang="es-ES"/>
        </a:p>
      </dgm:t>
    </dgm:pt>
    <dgm:pt modelId="{9C703E5B-0A3D-724E-B01A-E1E769DF9187}">
      <dgm:prSet phldrT="[Texto]"/>
      <dgm:spPr>
        <a:solidFill>
          <a:srgbClr val="EA4F35"/>
        </a:solidFill>
      </dgm:spPr>
      <dgm:t>
        <a:bodyPr/>
        <a:lstStyle/>
        <a:p>
          <a:r>
            <a:rPr lang="es-ES" dirty="0"/>
            <a:t>DERECHO A SER OÍDO</a:t>
          </a:r>
        </a:p>
      </dgm:t>
    </dgm:pt>
    <dgm:pt modelId="{4449DBCB-17F9-774E-9F3E-A6B2AE9D8873}" type="parTrans" cxnId="{E2FF8E37-8A62-9943-A85A-4AE1E6B28537}">
      <dgm:prSet/>
      <dgm:spPr/>
      <dgm:t>
        <a:bodyPr/>
        <a:lstStyle/>
        <a:p>
          <a:endParaRPr lang="es-ES"/>
        </a:p>
      </dgm:t>
    </dgm:pt>
    <dgm:pt modelId="{9D00D5DB-3DA6-5C46-A26F-F74EDF1B22CB}" type="sibTrans" cxnId="{E2FF8E37-8A62-9943-A85A-4AE1E6B28537}">
      <dgm:prSet/>
      <dgm:spPr/>
      <dgm:t>
        <a:bodyPr/>
        <a:lstStyle/>
        <a:p>
          <a:endParaRPr lang="es-ES"/>
        </a:p>
      </dgm:t>
    </dgm:pt>
    <dgm:pt modelId="{D3F194AD-0931-D444-B71C-5C320F9236F2}" type="pres">
      <dgm:prSet presAssocID="{B49BE114-7A27-5747-A7FD-F47B1062EA0B}" presName="Name0" presStyleCnt="0">
        <dgm:presLayoutVars>
          <dgm:chMax val="7"/>
          <dgm:chPref val="7"/>
          <dgm:dir/>
        </dgm:presLayoutVars>
      </dgm:prSet>
      <dgm:spPr/>
      <dgm:t>
        <a:bodyPr/>
        <a:lstStyle/>
        <a:p>
          <a:endParaRPr lang="es-ES"/>
        </a:p>
      </dgm:t>
    </dgm:pt>
    <dgm:pt modelId="{7D881D24-EA46-E04D-BEEC-FFB5DBD6D395}" type="pres">
      <dgm:prSet presAssocID="{B49BE114-7A27-5747-A7FD-F47B1062EA0B}" presName="Name1" presStyleCnt="0"/>
      <dgm:spPr/>
    </dgm:pt>
    <dgm:pt modelId="{5250A141-4CE9-3B49-B96F-814276A82A79}" type="pres">
      <dgm:prSet presAssocID="{B49BE114-7A27-5747-A7FD-F47B1062EA0B}" presName="cycle" presStyleCnt="0"/>
      <dgm:spPr/>
    </dgm:pt>
    <dgm:pt modelId="{E105545C-BFAC-B542-A33C-43EC26B15C1D}" type="pres">
      <dgm:prSet presAssocID="{B49BE114-7A27-5747-A7FD-F47B1062EA0B}" presName="srcNode" presStyleLbl="node1" presStyleIdx="0" presStyleCnt="4"/>
      <dgm:spPr/>
    </dgm:pt>
    <dgm:pt modelId="{B8711AEC-3AFF-AB48-9AFE-616C401780CF}" type="pres">
      <dgm:prSet presAssocID="{B49BE114-7A27-5747-A7FD-F47B1062EA0B}" presName="conn" presStyleLbl="parChTrans1D2" presStyleIdx="0" presStyleCnt="1" custLinFactNeighborX="-13867"/>
      <dgm:spPr/>
      <dgm:t>
        <a:bodyPr/>
        <a:lstStyle/>
        <a:p>
          <a:endParaRPr lang="es-ES"/>
        </a:p>
      </dgm:t>
    </dgm:pt>
    <dgm:pt modelId="{9ADBEBA6-6924-3143-80DB-C0B1B20E49D0}" type="pres">
      <dgm:prSet presAssocID="{B49BE114-7A27-5747-A7FD-F47B1062EA0B}" presName="extraNode" presStyleLbl="node1" presStyleIdx="0" presStyleCnt="4"/>
      <dgm:spPr/>
    </dgm:pt>
    <dgm:pt modelId="{3ADF4A85-79D5-E24A-B26D-4B42B2104688}" type="pres">
      <dgm:prSet presAssocID="{B49BE114-7A27-5747-A7FD-F47B1062EA0B}" presName="dstNode" presStyleLbl="node1" presStyleIdx="0" presStyleCnt="4"/>
      <dgm:spPr/>
    </dgm:pt>
    <dgm:pt modelId="{4C535607-C78D-D247-B5E7-A5017DDF065F}" type="pres">
      <dgm:prSet presAssocID="{DC7B6730-6827-0245-AE0B-D2B26C4BCF9D}" presName="text_1" presStyleLbl="node1" presStyleIdx="0" presStyleCnt="4">
        <dgm:presLayoutVars>
          <dgm:bulletEnabled val="1"/>
        </dgm:presLayoutVars>
      </dgm:prSet>
      <dgm:spPr/>
      <dgm:t>
        <a:bodyPr/>
        <a:lstStyle/>
        <a:p>
          <a:endParaRPr lang="es-ES"/>
        </a:p>
      </dgm:t>
    </dgm:pt>
    <dgm:pt modelId="{2AA8153F-9B1A-444E-A243-48783EA97EE7}" type="pres">
      <dgm:prSet presAssocID="{DC7B6730-6827-0245-AE0B-D2B26C4BCF9D}" presName="accent_1" presStyleCnt="0"/>
      <dgm:spPr/>
    </dgm:pt>
    <dgm:pt modelId="{004AD42A-0BD7-8140-8271-11A246E8A01D}" type="pres">
      <dgm:prSet presAssocID="{DC7B6730-6827-0245-AE0B-D2B26C4BCF9D}" presName="accentRepeatNode" presStyleLbl="solidFgAcc1" presStyleIdx="0" presStyleCnt="4"/>
      <dgm:spPr/>
    </dgm:pt>
    <dgm:pt modelId="{D4410E6B-EC5D-AD49-8E53-DB3BBDEEF81A}" type="pres">
      <dgm:prSet presAssocID="{9EEB5B5D-746A-6142-BF0E-000A00C2BF99}" presName="text_2" presStyleLbl="node1" presStyleIdx="1" presStyleCnt="4">
        <dgm:presLayoutVars>
          <dgm:bulletEnabled val="1"/>
        </dgm:presLayoutVars>
      </dgm:prSet>
      <dgm:spPr/>
      <dgm:t>
        <a:bodyPr/>
        <a:lstStyle/>
        <a:p>
          <a:endParaRPr lang="es-ES"/>
        </a:p>
      </dgm:t>
    </dgm:pt>
    <dgm:pt modelId="{5278EB5A-B5B9-8D4E-98F2-8E7A78032CED}" type="pres">
      <dgm:prSet presAssocID="{9EEB5B5D-746A-6142-BF0E-000A00C2BF99}" presName="accent_2" presStyleCnt="0"/>
      <dgm:spPr/>
    </dgm:pt>
    <dgm:pt modelId="{6A805C43-3379-D64D-B5E5-644A4EE0C0D8}" type="pres">
      <dgm:prSet presAssocID="{9EEB5B5D-746A-6142-BF0E-000A00C2BF99}" presName="accentRepeatNode" presStyleLbl="solidFgAcc1" presStyleIdx="1" presStyleCnt="4"/>
      <dgm:spPr/>
    </dgm:pt>
    <dgm:pt modelId="{089E5193-48CB-3946-B800-2DA1213DC341}" type="pres">
      <dgm:prSet presAssocID="{55239C2A-A459-D843-8D7F-2024A59AF0B5}" presName="text_3" presStyleLbl="node1" presStyleIdx="2" presStyleCnt="4">
        <dgm:presLayoutVars>
          <dgm:bulletEnabled val="1"/>
        </dgm:presLayoutVars>
      </dgm:prSet>
      <dgm:spPr/>
      <dgm:t>
        <a:bodyPr/>
        <a:lstStyle/>
        <a:p>
          <a:endParaRPr lang="es-ES"/>
        </a:p>
      </dgm:t>
    </dgm:pt>
    <dgm:pt modelId="{BE0B2402-4F4F-9447-A428-F2036DC22F1C}" type="pres">
      <dgm:prSet presAssocID="{55239C2A-A459-D843-8D7F-2024A59AF0B5}" presName="accent_3" presStyleCnt="0"/>
      <dgm:spPr/>
    </dgm:pt>
    <dgm:pt modelId="{E520847B-AB94-E64A-A552-61E64F482C41}" type="pres">
      <dgm:prSet presAssocID="{55239C2A-A459-D843-8D7F-2024A59AF0B5}" presName="accentRepeatNode" presStyleLbl="solidFgAcc1" presStyleIdx="2" presStyleCnt="4"/>
      <dgm:spPr/>
    </dgm:pt>
    <dgm:pt modelId="{470B0F2F-1EC9-0047-822A-B4AA0A897A40}" type="pres">
      <dgm:prSet presAssocID="{9C703E5B-0A3D-724E-B01A-E1E769DF9187}" presName="text_4" presStyleLbl="node1" presStyleIdx="3" presStyleCnt="4">
        <dgm:presLayoutVars>
          <dgm:bulletEnabled val="1"/>
        </dgm:presLayoutVars>
      </dgm:prSet>
      <dgm:spPr/>
      <dgm:t>
        <a:bodyPr/>
        <a:lstStyle/>
        <a:p>
          <a:endParaRPr lang="es-ES"/>
        </a:p>
      </dgm:t>
    </dgm:pt>
    <dgm:pt modelId="{FFE78470-0237-3F45-A166-D6911616B201}" type="pres">
      <dgm:prSet presAssocID="{9C703E5B-0A3D-724E-B01A-E1E769DF9187}" presName="accent_4" presStyleCnt="0"/>
      <dgm:spPr/>
    </dgm:pt>
    <dgm:pt modelId="{CEFBA260-CBF1-8A46-91F1-26985600B36F}" type="pres">
      <dgm:prSet presAssocID="{9C703E5B-0A3D-724E-B01A-E1E769DF9187}" presName="accentRepeatNode" presStyleLbl="solidFgAcc1" presStyleIdx="3" presStyleCnt="4"/>
      <dgm:spPr/>
    </dgm:pt>
  </dgm:ptLst>
  <dgm:cxnLst>
    <dgm:cxn modelId="{CC041720-791D-1143-A195-C8371CA389E0}" type="presOf" srcId="{783980CC-E7B7-F843-9EB8-F0A3955C08CF}" destId="{B8711AEC-3AFF-AB48-9AFE-616C401780CF}" srcOrd="0" destOrd="0" presId="urn:microsoft.com/office/officeart/2008/layout/VerticalCurvedList"/>
    <dgm:cxn modelId="{E46FBD56-FB43-5F4C-B529-403699B26431}" type="presOf" srcId="{DC7B6730-6827-0245-AE0B-D2B26C4BCF9D}" destId="{4C535607-C78D-D247-B5E7-A5017DDF065F}" srcOrd="0" destOrd="0" presId="urn:microsoft.com/office/officeart/2008/layout/VerticalCurvedList"/>
    <dgm:cxn modelId="{EC112864-232A-C646-B567-749A8C14764A}" type="presOf" srcId="{B49BE114-7A27-5747-A7FD-F47B1062EA0B}" destId="{D3F194AD-0931-D444-B71C-5C320F9236F2}" srcOrd="0" destOrd="0" presId="urn:microsoft.com/office/officeart/2008/layout/VerticalCurvedList"/>
    <dgm:cxn modelId="{BB577813-629B-9942-B167-41C921F54C75}" type="presOf" srcId="{9EEB5B5D-746A-6142-BF0E-000A00C2BF99}" destId="{D4410E6B-EC5D-AD49-8E53-DB3BBDEEF81A}" srcOrd="0" destOrd="0" presId="urn:microsoft.com/office/officeart/2008/layout/VerticalCurvedList"/>
    <dgm:cxn modelId="{E2FF8E37-8A62-9943-A85A-4AE1E6B28537}" srcId="{B49BE114-7A27-5747-A7FD-F47B1062EA0B}" destId="{9C703E5B-0A3D-724E-B01A-E1E769DF9187}" srcOrd="3" destOrd="0" parTransId="{4449DBCB-17F9-774E-9F3E-A6B2AE9D8873}" sibTransId="{9D00D5DB-3DA6-5C46-A26F-F74EDF1B22CB}"/>
    <dgm:cxn modelId="{05668934-EFBF-D34A-AD0C-34BC167BDD3A}" type="presOf" srcId="{9C703E5B-0A3D-724E-B01A-E1E769DF9187}" destId="{470B0F2F-1EC9-0047-822A-B4AA0A897A40}" srcOrd="0" destOrd="0" presId="urn:microsoft.com/office/officeart/2008/layout/VerticalCurvedList"/>
    <dgm:cxn modelId="{741D7EE3-D0DB-D94B-9249-AE38774189D3}" srcId="{B49BE114-7A27-5747-A7FD-F47B1062EA0B}" destId="{55239C2A-A459-D843-8D7F-2024A59AF0B5}" srcOrd="2" destOrd="0" parTransId="{C2BEB771-383D-DA4A-837B-D13A1752ADD6}" sibTransId="{3967D92A-2BE7-7349-B8C0-F9A8B58CDFE1}"/>
    <dgm:cxn modelId="{19C3835E-6EA3-5D43-AF6E-243BEA942404}" srcId="{B49BE114-7A27-5747-A7FD-F47B1062EA0B}" destId="{DC7B6730-6827-0245-AE0B-D2B26C4BCF9D}" srcOrd="0" destOrd="0" parTransId="{1FB39131-199A-9F4B-84BE-C6BF03FA1177}" sibTransId="{783980CC-E7B7-F843-9EB8-F0A3955C08CF}"/>
    <dgm:cxn modelId="{863D5DDE-CEE7-F54B-AC6C-5684E89CE477}" srcId="{B49BE114-7A27-5747-A7FD-F47B1062EA0B}" destId="{9EEB5B5D-746A-6142-BF0E-000A00C2BF99}" srcOrd="1" destOrd="0" parTransId="{C6A80EA9-99F5-4F48-A3D4-66D8072CD186}" sibTransId="{9455239A-A062-BF47-B57E-35E5E135ADB3}"/>
    <dgm:cxn modelId="{8E2C71E4-C4A2-964E-BFD1-12477292BD76}" type="presOf" srcId="{55239C2A-A459-D843-8D7F-2024A59AF0B5}" destId="{089E5193-48CB-3946-B800-2DA1213DC341}" srcOrd="0" destOrd="0" presId="urn:microsoft.com/office/officeart/2008/layout/VerticalCurvedList"/>
    <dgm:cxn modelId="{8BEDCD6A-422E-BE4A-8F86-D9E7A1F4896A}" type="presParOf" srcId="{D3F194AD-0931-D444-B71C-5C320F9236F2}" destId="{7D881D24-EA46-E04D-BEEC-FFB5DBD6D395}" srcOrd="0" destOrd="0" presId="urn:microsoft.com/office/officeart/2008/layout/VerticalCurvedList"/>
    <dgm:cxn modelId="{5B44C629-A3BA-E04F-8D6C-DBC284F10D02}" type="presParOf" srcId="{7D881D24-EA46-E04D-BEEC-FFB5DBD6D395}" destId="{5250A141-4CE9-3B49-B96F-814276A82A79}" srcOrd="0" destOrd="0" presId="urn:microsoft.com/office/officeart/2008/layout/VerticalCurvedList"/>
    <dgm:cxn modelId="{3D9DBEDC-63B9-6C4C-9E7D-A1687167CCE9}" type="presParOf" srcId="{5250A141-4CE9-3B49-B96F-814276A82A79}" destId="{E105545C-BFAC-B542-A33C-43EC26B15C1D}" srcOrd="0" destOrd="0" presId="urn:microsoft.com/office/officeart/2008/layout/VerticalCurvedList"/>
    <dgm:cxn modelId="{17667C5B-CD94-694A-8C42-0E595F8972AB}" type="presParOf" srcId="{5250A141-4CE9-3B49-B96F-814276A82A79}" destId="{B8711AEC-3AFF-AB48-9AFE-616C401780CF}" srcOrd="1" destOrd="0" presId="urn:microsoft.com/office/officeart/2008/layout/VerticalCurvedList"/>
    <dgm:cxn modelId="{3CEDEF91-76C5-6B49-9621-2EED4EDAC64B}" type="presParOf" srcId="{5250A141-4CE9-3B49-B96F-814276A82A79}" destId="{9ADBEBA6-6924-3143-80DB-C0B1B20E49D0}" srcOrd="2" destOrd="0" presId="urn:microsoft.com/office/officeart/2008/layout/VerticalCurvedList"/>
    <dgm:cxn modelId="{4EEF42E9-32D8-1D47-AB84-8DA84D0BB6D5}" type="presParOf" srcId="{5250A141-4CE9-3B49-B96F-814276A82A79}" destId="{3ADF4A85-79D5-E24A-B26D-4B42B2104688}" srcOrd="3" destOrd="0" presId="urn:microsoft.com/office/officeart/2008/layout/VerticalCurvedList"/>
    <dgm:cxn modelId="{4E1126EB-526D-7746-9B1C-81C8A71435F2}" type="presParOf" srcId="{7D881D24-EA46-E04D-BEEC-FFB5DBD6D395}" destId="{4C535607-C78D-D247-B5E7-A5017DDF065F}" srcOrd="1" destOrd="0" presId="urn:microsoft.com/office/officeart/2008/layout/VerticalCurvedList"/>
    <dgm:cxn modelId="{440ACFCC-165F-5548-B1AB-796FD7B3702E}" type="presParOf" srcId="{7D881D24-EA46-E04D-BEEC-FFB5DBD6D395}" destId="{2AA8153F-9B1A-444E-A243-48783EA97EE7}" srcOrd="2" destOrd="0" presId="urn:microsoft.com/office/officeart/2008/layout/VerticalCurvedList"/>
    <dgm:cxn modelId="{FFA94967-D31F-664B-B3B4-ACF753DCB197}" type="presParOf" srcId="{2AA8153F-9B1A-444E-A243-48783EA97EE7}" destId="{004AD42A-0BD7-8140-8271-11A246E8A01D}" srcOrd="0" destOrd="0" presId="urn:microsoft.com/office/officeart/2008/layout/VerticalCurvedList"/>
    <dgm:cxn modelId="{2AD83D44-279C-1645-BB4B-CA6BE31AC0BB}" type="presParOf" srcId="{7D881D24-EA46-E04D-BEEC-FFB5DBD6D395}" destId="{D4410E6B-EC5D-AD49-8E53-DB3BBDEEF81A}" srcOrd="3" destOrd="0" presId="urn:microsoft.com/office/officeart/2008/layout/VerticalCurvedList"/>
    <dgm:cxn modelId="{9A030538-65E7-F14A-B3BB-D9821A861BCB}" type="presParOf" srcId="{7D881D24-EA46-E04D-BEEC-FFB5DBD6D395}" destId="{5278EB5A-B5B9-8D4E-98F2-8E7A78032CED}" srcOrd="4" destOrd="0" presId="urn:microsoft.com/office/officeart/2008/layout/VerticalCurvedList"/>
    <dgm:cxn modelId="{38F405E9-CA9F-EE49-9337-79207DA68A62}" type="presParOf" srcId="{5278EB5A-B5B9-8D4E-98F2-8E7A78032CED}" destId="{6A805C43-3379-D64D-B5E5-644A4EE0C0D8}" srcOrd="0" destOrd="0" presId="urn:microsoft.com/office/officeart/2008/layout/VerticalCurvedList"/>
    <dgm:cxn modelId="{A710F6C0-B5B7-0D4B-B731-6E55B4A078E2}" type="presParOf" srcId="{7D881D24-EA46-E04D-BEEC-FFB5DBD6D395}" destId="{089E5193-48CB-3946-B800-2DA1213DC341}" srcOrd="5" destOrd="0" presId="urn:microsoft.com/office/officeart/2008/layout/VerticalCurvedList"/>
    <dgm:cxn modelId="{4906C070-22BE-144F-B102-2169078A9715}" type="presParOf" srcId="{7D881D24-EA46-E04D-BEEC-FFB5DBD6D395}" destId="{BE0B2402-4F4F-9447-A428-F2036DC22F1C}" srcOrd="6" destOrd="0" presId="urn:microsoft.com/office/officeart/2008/layout/VerticalCurvedList"/>
    <dgm:cxn modelId="{C2393130-10B6-1B4B-9131-4BCBFB03A734}" type="presParOf" srcId="{BE0B2402-4F4F-9447-A428-F2036DC22F1C}" destId="{E520847B-AB94-E64A-A552-61E64F482C41}" srcOrd="0" destOrd="0" presId="urn:microsoft.com/office/officeart/2008/layout/VerticalCurvedList"/>
    <dgm:cxn modelId="{6C103482-087C-774F-9B5F-4DE9E6EA8F5E}" type="presParOf" srcId="{7D881D24-EA46-E04D-BEEC-FFB5DBD6D395}" destId="{470B0F2F-1EC9-0047-822A-B4AA0A897A40}" srcOrd="7" destOrd="0" presId="urn:microsoft.com/office/officeart/2008/layout/VerticalCurvedList"/>
    <dgm:cxn modelId="{13613BBF-D5D6-5B48-8D56-3DB71D10714F}" type="presParOf" srcId="{7D881D24-EA46-E04D-BEEC-FFB5DBD6D395}" destId="{FFE78470-0237-3F45-A166-D6911616B201}" srcOrd="8" destOrd="0" presId="urn:microsoft.com/office/officeart/2008/layout/VerticalCurvedList"/>
    <dgm:cxn modelId="{D88EF959-65BB-3045-9BDB-2A389964B659}" type="presParOf" srcId="{FFE78470-0237-3F45-A166-D6911616B201}" destId="{CEFBA260-CBF1-8A46-91F1-26985600B36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711AEC-3AFF-AB48-9AFE-616C401780CF}">
      <dsp:nvSpPr>
        <dsp:cNvPr id="0" name=""/>
        <dsp:cNvSpPr/>
      </dsp:nvSpPr>
      <dsp:spPr>
        <a:xfrm>
          <a:off x="-6126981" y="-937410"/>
          <a:ext cx="7293488" cy="7293488"/>
        </a:xfrm>
        <a:prstGeom prst="blockArc">
          <a:avLst>
            <a:gd name="adj1" fmla="val 18900000"/>
            <a:gd name="adj2" fmla="val 2700000"/>
            <a:gd name="adj3" fmla="val 296"/>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535607-C78D-D247-B5E7-A5017DDF065F}">
      <dsp:nvSpPr>
        <dsp:cNvPr id="0" name=""/>
        <dsp:cNvSpPr/>
      </dsp:nvSpPr>
      <dsp:spPr>
        <a:xfrm>
          <a:off x="610504" y="416587"/>
          <a:ext cx="7440913" cy="833607"/>
        </a:xfrm>
        <a:prstGeom prst="rect">
          <a:avLst/>
        </a:prstGeom>
        <a:solidFill>
          <a:srgbClr val="EA4F35"/>
        </a:solidFill>
        <a:ln w="19050" cap="rnd" cmpd="sng" algn="ctr">
          <a:solidFill>
            <a:srgbClr val="083B5D"/>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INTERÉS SUPERIOR</a:t>
          </a:r>
        </a:p>
      </dsp:txBody>
      <dsp:txXfrm>
        <a:off x="610504" y="416587"/>
        <a:ext cx="7440913" cy="833607"/>
      </dsp:txXfrm>
    </dsp:sp>
    <dsp:sp modelId="{004AD42A-0BD7-8140-8271-11A246E8A01D}">
      <dsp:nvSpPr>
        <dsp:cNvPr id="0" name=""/>
        <dsp:cNvSpPr/>
      </dsp:nvSpPr>
      <dsp:spPr>
        <a:xfrm>
          <a:off x="89500" y="312386"/>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410E6B-EC5D-AD49-8E53-DB3BBDEEF81A}">
      <dsp:nvSpPr>
        <dsp:cNvPr id="0" name=""/>
        <dsp:cNvSpPr/>
      </dsp:nvSpPr>
      <dsp:spPr>
        <a:xfrm>
          <a:off x="1088431" y="1667215"/>
          <a:ext cx="6962986"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NO DISCRIMINACIÓN</a:t>
          </a:r>
        </a:p>
      </dsp:txBody>
      <dsp:txXfrm>
        <a:off x="1088431" y="1667215"/>
        <a:ext cx="6962986" cy="833607"/>
      </dsp:txXfrm>
    </dsp:sp>
    <dsp:sp modelId="{6A805C43-3379-D64D-B5E5-644A4EE0C0D8}">
      <dsp:nvSpPr>
        <dsp:cNvPr id="0" name=""/>
        <dsp:cNvSpPr/>
      </dsp:nvSpPr>
      <dsp:spPr>
        <a:xfrm>
          <a:off x="567426" y="1563014"/>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9E5193-48CB-3946-B800-2DA1213DC341}">
      <dsp:nvSpPr>
        <dsp:cNvPr id="0" name=""/>
        <dsp:cNvSpPr/>
      </dsp:nvSpPr>
      <dsp:spPr>
        <a:xfrm>
          <a:off x="1088431" y="2917843"/>
          <a:ext cx="6962986"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DERECHO A LA VIDA</a:t>
          </a:r>
        </a:p>
      </dsp:txBody>
      <dsp:txXfrm>
        <a:off x="1088431" y="2917843"/>
        <a:ext cx="6962986" cy="833607"/>
      </dsp:txXfrm>
    </dsp:sp>
    <dsp:sp modelId="{E520847B-AB94-E64A-A552-61E64F482C41}">
      <dsp:nvSpPr>
        <dsp:cNvPr id="0" name=""/>
        <dsp:cNvSpPr/>
      </dsp:nvSpPr>
      <dsp:spPr>
        <a:xfrm>
          <a:off x="567426" y="2813642"/>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0B0F2F-1EC9-0047-822A-B4AA0A897A40}">
      <dsp:nvSpPr>
        <dsp:cNvPr id="0" name=""/>
        <dsp:cNvSpPr/>
      </dsp:nvSpPr>
      <dsp:spPr>
        <a:xfrm>
          <a:off x="610504" y="4168472"/>
          <a:ext cx="7440913"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DERECHO A SER OÍDO</a:t>
          </a:r>
        </a:p>
      </dsp:txBody>
      <dsp:txXfrm>
        <a:off x="610504" y="4168472"/>
        <a:ext cx="7440913" cy="833607"/>
      </dsp:txXfrm>
    </dsp:sp>
    <dsp:sp modelId="{CEFBA260-CBF1-8A46-91F1-26985600B36F}">
      <dsp:nvSpPr>
        <dsp:cNvPr id="0" name=""/>
        <dsp:cNvSpPr/>
      </dsp:nvSpPr>
      <dsp:spPr>
        <a:xfrm>
          <a:off x="89500" y="4064271"/>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711AEC-3AFF-AB48-9AFE-616C401780CF}">
      <dsp:nvSpPr>
        <dsp:cNvPr id="0" name=""/>
        <dsp:cNvSpPr/>
      </dsp:nvSpPr>
      <dsp:spPr>
        <a:xfrm>
          <a:off x="-6126981" y="-937410"/>
          <a:ext cx="7293488" cy="7293488"/>
        </a:xfrm>
        <a:prstGeom prst="blockArc">
          <a:avLst>
            <a:gd name="adj1" fmla="val 18900000"/>
            <a:gd name="adj2" fmla="val 2700000"/>
            <a:gd name="adj3" fmla="val 296"/>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535607-C78D-D247-B5E7-A5017DDF065F}">
      <dsp:nvSpPr>
        <dsp:cNvPr id="0" name=""/>
        <dsp:cNvSpPr/>
      </dsp:nvSpPr>
      <dsp:spPr>
        <a:xfrm>
          <a:off x="610504" y="416587"/>
          <a:ext cx="7440913" cy="833607"/>
        </a:xfrm>
        <a:prstGeom prst="rect">
          <a:avLst/>
        </a:prstGeom>
        <a:solidFill>
          <a:srgbClr val="EA4F35"/>
        </a:solidFill>
        <a:ln w="19050" cap="rnd" cmpd="sng" algn="ctr">
          <a:solidFill>
            <a:srgbClr val="083B5D"/>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INTERÉS SUPERIOR</a:t>
          </a:r>
        </a:p>
      </dsp:txBody>
      <dsp:txXfrm>
        <a:off x="610504" y="416587"/>
        <a:ext cx="7440913" cy="833607"/>
      </dsp:txXfrm>
    </dsp:sp>
    <dsp:sp modelId="{004AD42A-0BD7-8140-8271-11A246E8A01D}">
      <dsp:nvSpPr>
        <dsp:cNvPr id="0" name=""/>
        <dsp:cNvSpPr/>
      </dsp:nvSpPr>
      <dsp:spPr>
        <a:xfrm>
          <a:off x="89500" y="312386"/>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410E6B-EC5D-AD49-8E53-DB3BBDEEF81A}">
      <dsp:nvSpPr>
        <dsp:cNvPr id="0" name=""/>
        <dsp:cNvSpPr/>
      </dsp:nvSpPr>
      <dsp:spPr>
        <a:xfrm>
          <a:off x="1088431" y="1667215"/>
          <a:ext cx="6962986"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NO DISCRIMINACIÓN</a:t>
          </a:r>
        </a:p>
      </dsp:txBody>
      <dsp:txXfrm>
        <a:off x="1088431" y="1667215"/>
        <a:ext cx="6962986" cy="833607"/>
      </dsp:txXfrm>
    </dsp:sp>
    <dsp:sp modelId="{6A805C43-3379-D64D-B5E5-644A4EE0C0D8}">
      <dsp:nvSpPr>
        <dsp:cNvPr id="0" name=""/>
        <dsp:cNvSpPr/>
      </dsp:nvSpPr>
      <dsp:spPr>
        <a:xfrm>
          <a:off x="567426" y="1563014"/>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9E5193-48CB-3946-B800-2DA1213DC341}">
      <dsp:nvSpPr>
        <dsp:cNvPr id="0" name=""/>
        <dsp:cNvSpPr/>
      </dsp:nvSpPr>
      <dsp:spPr>
        <a:xfrm>
          <a:off x="1088431" y="2917843"/>
          <a:ext cx="6962986"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DERECHO A LA VIDA</a:t>
          </a:r>
        </a:p>
      </dsp:txBody>
      <dsp:txXfrm>
        <a:off x="1088431" y="2917843"/>
        <a:ext cx="6962986" cy="833607"/>
      </dsp:txXfrm>
    </dsp:sp>
    <dsp:sp modelId="{E520847B-AB94-E64A-A552-61E64F482C41}">
      <dsp:nvSpPr>
        <dsp:cNvPr id="0" name=""/>
        <dsp:cNvSpPr/>
      </dsp:nvSpPr>
      <dsp:spPr>
        <a:xfrm>
          <a:off x="567426" y="2813642"/>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0B0F2F-1EC9-0047-822A-B4AA0A897A40}">
      <dsp:nvSpPr>
        <dsp:cNvPr id="0" name=""/>
        <dsp:cNvSpPr/>
      </dsp:nvSpPr>
      <dsp:spPr>
        <a:xfrm>
          <a:off x="610504" y="4168472"/>
          <a:ext cx="7440913"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DERECHO A SER OÍDO</a:t>
          </a:r>
        </a:p>
      </dsp:txBody>
      <dsp:txXfrm>
        <a:off x="610504" y="4168472"/>
        <a:ext cx="7440913" cy="833607"/>
      </dsp:txXfrm>
    </dsp:sp>
    <dsp:sp modelId="{CEFBA260-CBF1-8A46-91F1-26985600B36F}">
      <dsp:nvSpPr>
        <dsp:cNvPr id="0" name=""/>
        <dsp:cNvSpPr/>
      </dsp:nvSpPr>
      <dsp:spPr>
        <a:xfrm>
          <a:off x="89500" y="4064271"/>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711AEC-3AFF-AB48-9AFE-616C401780CF}">
      <dsp:nvSpPr>
        <dsp:cNvPr id="0" name=""/>
        <dsp:cNvSpPr/>
      </dsp:nvSpPr>
      <dsp:spPr>
        <a:xfrm>
          <a:off x="-6126981" y="-937410"/>
          <a:ext cx="7293488" cy="7293488"/>
        </a:xfrm>
        <a:prstGeom prst="blockArc">
          <a:avLst>
            <a:gd name="adj1" fmla="val 18900000"/>
            <a:gd name="adj2" fmla="val 2700000"/>
            <a:gd name="adj3" fmla="val 296"/>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535607-C78D-D247-B5E7-A5017DDF065F}">
      <dsp:nvSpPr>
        <dsp:cNvPr id="0" name=""/>
        <dsp:cNvSpPr/>
      </dsp:nvSpPr>
      <dsp:spPr>
        <a:xfrm>
          <a:off x="610504" y="416587"/>
          <a:ext cx="7440913" cy="833607"/>
        </a:xfrm>
        <a:prstGeom prst="rect">
          <a:avLst/>
        </a:prstGeom>
        <a:solidFill>
          <a:srgbClr val="EA4F35"/>
        </a:solidFill>
        <a:ln w="19050" cap="rnd" cmpd="sng" algn="ctr">
          <a:solidFill>
            <a:srgbClr val="083B5D"/>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INTERÉS SUPERIOR</a:t>
          </a:r>
        </a:p>
      </dsp:txBody>
      <dsp:txXfrm>
        <a:off x="610504" y="416587"/>
        <a:ext cx="7440913" cy="833607"/>
      </dsp:txXfrm>
    </dsp:sp>
    <dsp:sp modelId="{004AD42A-0BD7-8140-8271-11A246E8A01D}">
      <dsp:nvSpPr>
        <dsp:cNvPr id="0" name=""/>
        <dsp:cNvSpPr/>
      </dsp:nvSpPr>
      <dsp:spPr>
        <a:xfrm>
          <a:off x="89500" y="312386"/>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410E6B-EC5D-AD49-8E53-DB3BBDEEF81A}">
      <dsp:nvSpPr>
        <dsp:cNvPr id="0" name=""/>
        <dsp:cNvSpPr/>
      </dsp:nvSpPr>
      <dsp:spPr>
        <a:xfrm>
          <a:off x="1088431" y="1667215"/>
          <a:ext cx="6962986"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NO DISCRIMINACIÓN</a:t>
          </a:r>
        </a:p>
      </dsp:txBody>
      <dsp:txXfrm>
        <a:off x="1088431" y="1667215"/>
        <a:ext cx="6962986" cy="833607"/>
      </dsp:txXfrm>
    </dsp:sp>
    <dsp:sp modelId="{6A805C43-3379-D64D-B5E5-644A4EE0C0D8}">
      <dsp:nvSpPr>
        <dsp:cNvPr id="0" name=""/>
        <dsp:cNvSpPr/>
      </dsp:nvSpPr>
      <dsp:spPr>
        <a:xfrm>
          <a:off x="567426" y="1563014"/>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89E5193-48CB-3946-B800-2DA1213DC341}">
      <dsp:nvSpPr>
        <dsp:cNvPr id="0" name=""/>
        <dsp:cNvSpPr/>
      </dsp:nvSpPr>
      <dsp:spPr>
        <a:xfrm>
          <a:off x="1088431" y="2917843"/>
          <a:ext cx="6962986"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DERECHO A LA VIDA</a:t>
          </a:r>
        </a:p>
      </dsp:txBody>
      <dsp:txXfrm>
        <a:off x="1088431" y="2917843"/>
        <a:ext cx="6962986" cy="833607"/>
      </dsp:txXfrm>
    </dsp:sp>
    <dsp:sp modelId="{E520847B-AB94-E64A-A552-61E64F482C41}">
      <dsp:nvSpPr>
        <dsp:cNvPr id="0" name=""/>
        <dsp:cNvSpPr/>
      </dsp:nvSpPr>
      <dsp:spPr>
        <a:xfrm>
          <a:off x="567426" y="2813642"/>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0B0F2F-1EC9-0047-822A-B4AA0A897A40}">
      <dsp:nvSpPr>
        <dsp:cNvPr id="0" name=""/>
        <dsp:cNvSpPr/>
      </dsp:nvSpPr>
      <dsp:spPr>
        <a:xfrm>
          <a:off x="610504" y="4168472"/>
          <a:ext cx="7440913" cy="833607"/>
        </a:xfrm>
        <a:prstGeom prst="rect">
          <a:avLst/>
        </a:prstGeom>
        <a:solidFill>
          <a:srgbClr val="EA4F35"/>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109220" rIns="109220" bIns="109220" numCol="1" spcCol="1270" anchor="ctr" anchorCtr="0">
          <a:noAutofit/>
        </a:bodyPr>
        <a:lstStyle/>
        <a:p>
          <a:pPr lvl="0" algn="l" defTabSz="1911350">
            <a:lnSpc>
              <a:spcPct val="90000"/>
            </a:lnSpc>
            <a:spcBef>
              <a:spcPct val="0"/>
            </a:spcBef>
            <a:spcAft>
              <a:spcPct val="35000"/>
            </a:spcAft>
          </a:pPr>
          <a:r>
            <a:rPr lang="es-ES" sz="4300" kern="1200" dirty="0"/>
            <a:t>DERECHO A SER OÍDO</a:t>
          </a:r>
        </a:p>
      </dsp:txBody>
      <dsp:txXfrm>
        <a:off x="610504" y="4168472"/>
        <a:ext cx="7440913" cy="833607"/>
      </dsp:txXfrm>
    </dsp:sp>
    <dsp:sp modelId="{CEFBA260-CBF1-8A46-91F1-26985600B36F}">
      <dsp:nvSpPr>
        <dsp:cNvPr id="0" name=""/>
        <dsp:cNvSpPr/>
      </dsp:nvSpPr>
      <dsp:spPr>
        <a:xfrm>
          <a:off x="89500" y="4064271"/>
          <a:ext cx="1042009" cy="1042009"/>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00B6D7-7821-D24F-9626-69DA08B49405}" type="datetimeFigureOut">
              <a:rPr lang="es-CL" smtClean="0"/>
              <a:t>15-03-2023</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1714FA-CDDF-134A-8ACD-5327505004E6}" type="slidenum">
              <a:rPr lang="es-CL" smtClean="0"/>
              <a:t>‹Nº›</a:t>
            </a:fld>
            <a:endParaRPr lang="es-CL"/>
          </a:p>
        </p:txBody>
      </p:sp>
    </p:spTree>
    <p:extLst>
      <p:ext uri="{BB962C8B-B14F-4D97-AF65-F5344CB8AC3E}">
        <p14:creationId xmlns:p14="http://schemas.microsoft.com/office/powerpoint/2010/main" val="943174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017880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7FFF0C5-A6BC-F048-B06B-1A61D8082306}" type="datetimeFigureOut">
              <a:rPr lang="es-CL" smtClean="0"/>
              <a:t>15-03-2023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59910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502162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96866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7621603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4"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3721694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4"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987467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407258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4109694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290098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4478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7FFF0C5-A6BC-F048-B06B-1A61D8082306}" type="datetimeFigureOut">
              <a:rPr lang="es-CL" smtClean="0"/>
              <a:t>15-03-2023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46960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7FFF0C5-A6BC-F048-B06B-1A61D8082306}" type="datetimeFigureOut">
              <a:rPr lang="es-CL" smtClean="0"/>
              <a:t>15-03-2023</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6318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3"/>
          <p:cNvSpPr>
            <a:spLocks noGrp="1"/>
          </p:cNvSpPr>
          <p:nvPr>
            <p:ph type="ftr" sz="quarter" idx="11"/>
          </p:nvPr>
        </p:nvSpPr>
        <p:spPr/>
        <p:txBody>
          <a:bodyPr/>
          <a:lstStyle/>
          <a:p>
            <a:endParaRPr lang="es-CL"/>
          </a:p>
        </p:txBody>
      </p:sp>
      <p:sp>
        <p:nvSpPr>
          <p:cNvPr id="6" name="Slide Number Placeholder 4"/>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73816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2"/>
          <p:cNvSpPr>
            <a:spLocks noGrp="1"/>
          </p:cNvSpPr>
          <p:nvPr>
            <p:ph type="ftr" sz="quarter" idx="11"/>
          </p:nvPr>
        </p:nvSpPr>
        <p:spPr/>
        <p:txBody>
          <a:bodyPr/>
          <a:lstStyle/>
          <a:p>
            <a:endParaRPr lang="es-CL"/>
          </a:p>
        </p:txBody>
      </p:sp>
      <p:sp>
        <p:nvSpPr>
          <p:cNvPr id="6" name="Slide Number Placeholder 3"/>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861119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47FFF0C5-A6BC-F048-B06B-1A61D8082306}" type="datetimeFigureOut">
              <a:rPr lang="es-CL" smtClean="0"/>
              <a:t>15-03-2023</a:t>
            </a:fld>
            <a:endParaRPr lang="es-CL"/>
          </a:p>
        </p:txBody>
      </p:sp>
      <p:sp>
        <p:nvSpPr>
          <p:cNvPr id="5" name="Footer Placeholder 5"/>
          <p:cNvSpPr>
            <a:spLocks noGrp="1"/>
          </p:cNvSpPr>
          <p:nvPr>
            <p:ph type="ftr" sz="quarter" idx="11"/>
          </p:nvPr>
        </p:nvSpPr>
        <p:spPr/>
        <p:txBody>
          <a:bodyPr/>
          <a:lstStyle/>
          <a:p>
            <a:endParaRPr lang="es-CL"/>
          </a:p>
        </p:txBody>
      </p:sp>
      <p:sp>
        <p:nvSpPr>
          <p:cNvPr id="6"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81533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7FFF0C5-A6BC-F048-B06B-1A61D8082306}" type="datetimeFigureOut">
              <a:rPr lang="es-CL" smtClean="0"/>
              <a:t>15-03-2023</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4041082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7FFF0C5-A6BC-F048-B06B-1A61D8082306}" type="datetimeFigureOut">
              <a:rPr lang="es-CL" smtClean="0"/>
              <a:t>15-03-2023</a:t>
            </a:fld>
            <a:endParaRPr lang="es-C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CL"/>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EF08D85-65B2-B041-B383-FFE7A7EC0253}" type="slidenum">
              <a:rPr lang="es-CL" smtClean="0"/>
              <a:t>‹Nº›</a:t>
            </a:fld>
            <a:endParaRPr lang="es-CL"/>
          </a:p>
        </p:txBody>
      </p:sp>
    </p:spTree>
    <p:extLst>
      <p:ext uri="{BB962C8B-B14F-4D97-AF65-F5344CB8AC3E}">
        <p14:creationId xmlns:p14="http://schemas.microsoft.com/office/powerpoint/2010/main" val="208927107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11">
            <a:extLst>
              <a:ext uri="{FF2B5EF4-FFF2-40B4-BE49-F238E27FC236}">
                <a16:creationId xmlns:a16="http://schemas.microsoft.com/office/drawing/2014/main" id="{126C58D2-8DB2-6140-858C-71E900936502}"/>
              </a:ext>
            </a:extLst>
          </p:cNvPr>
          <p:cNvSpPr txBox="1"/>
          <p:nvPr/>
        </p:nvSpPr>
        <p:spPr>
          <a:xfrm>
            <a:off x="415637" y="1802258"/>
            <a:ext cx="10889672" cy="1815882"/>
          </a:xfrm>
          <a:prstGeom prst="rect">
            <a:avLst/>
          </a:prstGeom>
          <a:noFill/>
        </p:spPr>
        <p:txBody>
          <a:bodyPr wrap="square" rtlCol="0">
            <a:spAutoFit/>
          </a:bodyPr>
          <a:lstStyle/>
          <a:p>
            <a:r>
              <a:rPr lang="es-MX" sz="2800" b="1" dirty="0">
                <a:latin typeface="Tahoma" panose="020B0604030504040204" pitchFamily="34" charset="0"/>
                <a:ea typeface="Tahoma" panose="020B0604030504040204" pitchFamily="34" charset="0"/>
                <a:cs typeface="Tahoma" panose="020B0604030504040204" pitchFamily="34" charset="0"/>
              </a:rPr>
              <a:t>PRINCIPIOS ESTRUCTURALES DE LA CIDN: </a:t>
            </a:r>
          </a:p>
          <a:p>
            <a:r>
              <a:rPr lang="es-MX" sz="2800" b="1" dirty="0">
                <a:latin typeface="Tahoma" panose="020B0604030504040204" pitchFamily="34" charset="0"/>
                <a:ea typeface="Tahoma" panose="020B0604030504040204" pitchFamily="34" charset="0"/>
                <a:cs typeface="Tahoma" panose="020B0604030504040204" pitchFamily="34" charset="0"/>
              </a:rPr>
              <a:t>INTERÉS SUPERIOR DEL NIÑO, NIÑA O ADOLESCENTE </a:t>
            </a:r>
          </a:p>
          <a:p>
            <a:endParaRPr lang="es-CL" sz="2800" dirty="0">
              <a:latin typeface="Tahoma" panose="020B0604030504040204" pitchFamily="34" charset="0"/>
              <a:ea typeface="Tahoma" panose="020B0604030504040204" pitchFamily="34" charset="0"/>
              <a:cs typeface="Tahoma" panose="020B0604030504040204" pitchFamily="34" charset="0"/>
            </a:endParaRPr>
          </a:p>
          <a:p>
            <a:r>
              <a:rPr lang="es-CL" sz="2800" dirty="0">
                <a:latin typeface="Tahoma" panose="020B0604030504040204" pitchFamily="34" charset="0"/>
                <a:ea typeface="Tahoma" panose="020B0604030504040204" pitchFamily="34" charset="0"/>
                <a:cs typeface="Tahoma" panose="020B0604030504040204" pitchFamily="34" charset="0"/>
              </a:rPr>
              <a:t>Ricardo Pérez de Arce M.</a:t>
            </a:r>
          </a:p>
        </p:txBody>
      </p:sp>
    </p:spTree>
    <p:extLst>
      <p:ext uri="{BB962C8B-B14F-4D97-AF65-F5344CB8AC3E}">
        <p14:creationId xmlns:p14="http://schemas.microsoft.com/office/powerpoint/2010/main" val="589146458"/>
      </p:ext>
    </p:extLst>
  </p:cSld>
  <p:clrMapOvr>
    <a:masterClrMapping/>
  </p:clrMapOvr>
  <mc:AlternateContent xmlns:mc="http://schemas.openxmlformats.org/markup-compatibility/2006" xmlns:p14="http://schemas.microsoft.com/office/powerpoint/2010/main">
    <mc:Choice Requires="p14">
      <p:transition spd="slow" p14:dur="2000" advTm="52069"/>
    </mc:Choice>
    <mc:Fallback xmlns="">
      <p:transition spd="slow" advTm="5206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E6510B7-E2E5-7847-947B-B38138D4D8F8}"/>
              </a:ext>
            </a:extLst>
          </p:cNvPr>
          <p:cNvSpPr txBox="1"/>
          <p:nvPr/>
        </p:nvSpPr>
        <p:spPr>
          <a:xfrm>
            <a:off x="116907" y="1423250"/>
            <a:ext cx="2836597" cy="1569660"/>
          </a:xfrm>
          <a:prstGeom prst="rect">
            <a:avLst/>
          </a:prstGeom>
          <a:noFill/>
        </p:spPr>
        <p:txBody>
          <a:bodyPr wrap="square" rtlCol="0">
            <a:spAutoFit/>
          </a:bodyPr>
          <a:lstStyle/>
          <a:p>
            <a:r>
              <a:rPr lang="es-CL" sz="3200" b="1" dirty="0">
                <a:latin typeface="Tahoma" panose="020B0604030504040204" pitchFamily="34" charset="0"/>
                <a:ea typeface="Tahoma" panose="020B0604030504040204" pitchFamily="34" charset="0"/>
                <a:cs typeface="Tahoma" panose="020B0604030504040204" pitchFamily="34" charset="0"/>
              </a:rPr>
              <a:t>PRINCIPIOS RECTORES DE LA CIDN</a:t>
            </a:r>
          </a:p>
        </p:txBody>
      </p:sp>
      <p:graphicFrame>
        <p:nvGraphicFramePr>
          <p:cNvPr id="3" name="Diagrama 2">
            <a:extLst>
              <a:ext uri="{FF2B5EF4-FFF2-40B4-BE49-F238E27FC236}">
                <a16:creationId xmlns:a16="http://schemas.microsoft.com/office/drawing/2014/main" id="{EE3B26C5-EE8F-064F-9B57-342D6E4CBDE3}"/>
              </a:ext>
            </a:extLst>
          </p:cNvPr>
          <p:cNvGraphicFramePr/>
          <p:nvPr/>
        </p:nvGraphicFramePr>
        <p:xfrm>
          <a:off x="3170774"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lipse 1">
            <a:extLst>
              <a:ext uri="{FF2B5EF4-FFF2-40B4-BE49-F238E27FC236}">
                <a16:creationId xmlns:a16="http://schemas.microsoft.com/office/drawing/2014/main" id="{0281CC58-00AD-4D7F-90CB-EA3B542CFE1D}"/>
              </a:ext>
            </a:extLst>
          </p:cNvPr>
          <p:cNvSpPr/>
          <p:nvPr/>
        </p:nvSpPr>
        <p:spPr>
          <a:xfrm>
            <a:off x="2722321" y="732208"/>
            <a:ext cx="7574913" cy="1630017"/>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Tree>
    <p:extLst>
      <p:ext uri="{BB962C8B-B14F-4D97-AF65-F5344CB8AC3E}">
        <p14:creationId xmlns:p14="http://schemas.microsoft.com/office/powerpoint/2010/main" val="2401036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1620982" y="301571"/>
            <a:ext cx="10571018"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EL TEXTO DE LA CDIN POR SI MISMO</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2730171"/>
          </a:xfrm>
          <a:prstGeom prst="rect">
            <a:avLst/>
          </a:prstGeom>
        </p:spPr>
        <p:txBody>
          <a:bodyPr wrap="square">
            <a:spAutoFit/>
          </a:bodyPr>
          <a:lstStyle/>
          <a:p>
            <a:pPr marL="12700" marR="127635" algn="just">
              <a:lnSpc>
                <a:spcPct val="100600"/>
              </a:lnSpc>
              <a:spcBef>
                <a:spcPts val="85"/>
              </a:spcBef>
            </a:pPr>
            <a:endParaRPr lang="es-MX" sz="2400" b="1" dirty="0"/>
          </a:p>
          <a:p>
            <a:pPr marL="12700" marR="127635" algn="just">
              <a:lnSpc>
                <a:spcPct val="100600"/>
              </a:lnSpc>
              <a:spcBef>
                <a:spcPts val="85"/>
              </a:spcBef>
            </a:pPr>
            <a:r>
              <a:rPr lang="es-MX" sz="2400" b="1" dirty="0"/>
              <a:t>Artículo 3</a:t>
            </a:r>
          </a:p>
          <a:p>
            <a:pPr marL="12700" marR="127635" algn="just">
              <a:lnSpc>
                <a:spcPct val="100600"/>
              </a:lnSpc>
              <a:spcBef>
                <a:spcPts val="85"/>
              </a:spcBef>
            </a:pPr>
            <a:endParaRPr lang="es-MX" sz="2400" b="1" dirty="0"/>
          </a:p>
          <a:p>
            <a:pPr marL="469900" marR="127635" indent="-457200" algn="just">
              <a:lnSpc>
                <a:spcPct val="100600"/>
              </a:lnSpc>
              <a:spcBef>
                <a:spcPts val="85"/>
              </a:spcBef>
              <a:buAutoNum type="arabicPeriod"/>
            </a:pPr>
            <a:r>
              <a:rPr lang="es-MX" sz="2400" dirty="0"/>
              <a:t>En todas</a:t>
            </a:r>
            <a:r>
              <a:rPr lang="es-MX" sz="2400" u="sng" dirty="0"/>
              <a:t> las medidas concernientes a los niños </a:t>
            </a:r>
            <a:r>
              <a:rPr lang="es-MX" sz="2400" dirty="0"/>
              <a:t>que tomen las instituciones públicas o privadas de bienestar social, los tribunales, las autoridades administrativas o los órganos legislativos, una consideración primordial a que se atenderá será el </a:t>
            </a:r>
            <a:r>
              <a:rPr lang="es-MX" sz="2400" b="1" dirty="0"/>
              <a:t>interés superior del niño</a:t>
            </a:r>
            <a:r>
              <a:rPr lang="es-MX" sz="2400" dirty="0"/>
              <a:t>. </a:t>
            </a:r>
          </a:p>
        </p:txBody>
      </p:sp>
      <p:sp>
        <p:nvSpPr>
          <p:cNvPr id="4" name="Elipse 3">
            <a:extLst>
              <a:ext uri="{FF2B5EF4-FFF2-40B4-BE49-F238E27FC236}">
                <a16:creationId xmlns:a16="http://schemas.microsoft.com/office/drawing/2014/main" id="{366CBF41-F6E2-4BB2-A8A2-784F49C88E7A}"/>
              </a:ext>
            </a:extLst>
          </p:cNvPr>
          <p:cNvSpPr/>
          <p:nvPr/>
        </p:nvSpPr>
        <p:spPr>
          <a:xfrm>
            <a:off x="1404730" y="2247873"/>
            <a:ext cx="887897" cy="543340"/>
          </a:xfrm>
          <a:prstGeom prst="ellipse">
            <a:avLst/>
          </a:prstGeom>
          <a:noFill/>
          <a:ln w="28575">
            <a:solidFill>
              <a:srgbClr val="EA4F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1" name="Elipse 10">
            <a:extLst>
              <a:ext uri="{FF2B5EF4-FFF2-40B4-BE49-F238E27FC236}">
                <a16:creationId xmlns:a16="http://schemas.microsoft.com/office/drawing/2014/main" id="{4F6F01C9-5104-4D8D-9461-7ECB20CDF0CB}"/>
              </a:ext>
            </a:extLst>
          </p:cNvPr>
          <p:cNvSpPr/>
          <p:nvPr/>
        </p:nvSpPr>
        <p:spPr>
          <a:xfrm>
            <a:off x="2973609" y="2247873"/>
            <a:ext cx="1908313" cy="534676"/>
          </a:xfrm>
          <a:prstGeom prst="ellipse">
            <a:avLst/>
          </a:prstGeom>
          <a:noFill/>
          <a:ln w="28575">
            <a:solidFill>
              <a:srgbClr val="EA4F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CuadroTexto 5">
            <a:extLst>
              <a:ext uri="{FF2B5EF4-FFF2-40B4-BE49-F238E27FC236}">
                <a16:creationId xmlns:a16="http://schemas.microsoft.com/office/drawing/2014/main" id="{D7E5DCFE-37C2-46F2-9BA4-7929047705EF}"/>
              </a:ext>
            </a:extLst>
          </p:cNvPr>
          <p:cNvSpPr txBox="1"/>
          <p:nvPr/>
        </p:nvSpPr>
        <p:spPr>
          <a:xfrm>
            <a:off x="940905" y="4060008"/>
            <a:ext cx="3445565" cy="646331"/>
          </a:xfrm>
          <a:prstGeom prst="rect">
            <a:avLst/>
          </a:prstGeom>
          <a:noFill/>
        </p:spPr>
        <p:txBody>
          <a:bodyPr wrap="square" rtlCol="0">
            <a:spAutoFit/>
          </a:bodyPr>
          <a:lstStyle/>
          <a:p>
            <a:r>
              <a:rPr lang="es-CL" dirty="0"/>
              <a:t>INSTITUCIÓN PÚBLICA O PRIVADA</a:t>
            </a:r>
          </a:p>
          <a:p>
            <a:pPr marL="285750" indent="-285750">
              <a:buFontTx/>
              <a:buChar char="-"/>
            </a:pPr>
            <a:r>
              <a:rPr lang="es-CL" dirty="0"/>
              <a:t>De bienestar social</a:t>
            </a:r>
          </a:p>
        </p:txBody>
      </p:sp>
      <p:sp>
        <p:nvSpPr>
          <p:cNvPr id="12" name="CuadroTexto 11">
            <a:extLst>
              <a:ext uri="{FF2B5EF4-FFF2-40B4-BE49-F238E27FC236}">
                <a16:creationId xmlns:a16="http://schemas.microsoft.com/office/drawing/2014/main" id="{4AD66B67-4273-4854-8C50-D73694AC0799}"/>
              </a:ext>
            </a:extLst>
          </p:cNvPr>
          <p:cNvSpPr txBox="1"/>
          <p:nvPr/>
        </p:nvSpPr>
        <p:spPr>
          <a:xfrm>
            <a:off x="4446107" y="4060008"/>
            <a:ext cx="1649894" cy="369332"/>
          </a:xfrm>
          <a:prstGeom prst="rect">
            <a:avLst/>
          </a:prstGeom>
          <a:noFill/>
        </p:spPr>
        <p:txBody>
          <a:bodyPr wrap="square" rtlCol="0">
            <a:spAutoFit/>
          </a:bodyPr>
          <a:lstStyle/>
          <a:p>
            <a:r>
              <a:rPr lang="es-CL" dirty="0"/>
              <a:t>TRIBUNALES</a:t>
            </a:r>
          </a:p>
        </p:txBody>
      </p:sp>
      <p:sp>
        <p:nvSpPr>
          <p:cNvPr id="7" name="CuadroTexto 6">
            <a:extLst>
              <a:ext uri="{FF2B5EF4-FFF2-40B4-BE49-F238E27FC236}">
                <a16:creationId xmlns:a16="http://schemas.microsoft.com/office/drawing/2014/main" id="{DB79F39B-A670-4B33-8770-41B57B2B1824}"/>
              </a:ext>
            </a:extLst>
          </p:cNvPr>
          <p:cNvSpPr txBox="1"/>
          <p:nvPr/>
        </p:nvSpPr>
        <p:spPr>
          <a:xfrm>
            <a:off x="6388102" y="4064851"/>
            <a:ext cx="2199307" cy="646331"/>
          </a:xfrm>
          <a:prstGeom prst="rect">
            <a:avLst/>
          </a:prstGeom>
          <a:noFill/>
        </p:spPr>
        <p:txBody>
          <a:bodyPr wrap="square" rtlCol="0">
            <a:spAutoFit/>
          </a:bodyPr>
          <a:lstStyle/>
          <a:p>
            <a:r>
              <a:rPr lang="es-CL" dirty="0"/>
              <a:t>AUTORIDADERS ADMINISTRATIVAS</a:t>
            </a:r>
          </a:p>
        </p:txBody>
      </p:sp>
      <p:sp>
        <p:nvSpPr>
          <p:cNvPr id="13" name="CuadroTexto 12">
            <a:extLst>
              <a:ext uri="{FF2B5EF4-FFF2-40B4-BE49-F238E27FC236}">
                <a16:creationId xmlns:a16="http://schemas.microsoft.com/office/drawing/2014/main" id="{14A317BD-415E-4394-B280-0D1370FAE53E}"/>
              </a:ext>
            </a:extLst>
          </p:cNvPr>
          <p:cNvSpPr txBox="1"/>
          <p:nvPr/>
        </p:nvSpPr>
        <p:spPr>
          <a:xfrm>
            <a:off x="8494643" y="4060007"/>
            <a:ext cx="2478157" cy="369332"/>
          </a:xfrm>
          <a:prstGeom prst="rect">
            <a:avLst/>
          </a:prstGeom>
          <a:noFill/>
        </p:spPr>
        <p:txBody>
          <a:bodyPr wrap="square" rtlCol="0">
            <a:spAutoFit/>
          </a:bodyPr>
          <a:lstStyle/>
          <a:p>
            <a:r>
              <a:rPr lang="es-CL" dirty="0"/>
              <a:t>ÓRGANOS LEGISLATIVOS</a:t>
            </a:r>
          </a:p>
        </p:txBody>
      </p:sp>
      <p:cxnSp>
        <p:nvCxnSpPr>
          <p:cNvPr id="15" name="Conector recto de flecha 14">
            <a:extLst>
              <a:ext uri="{FF2B5EF4-FFF2-40B4-BE49-F238E27FC236}">
                <a16:creationId xmlns:a16="http://schemas.microsoft.com/office/drawing/2014/main" id="{2F33E398-026F-4BCB-A09A-3C62EC61706C}"/>
              </a:ext>
            </a:extLst>
          </p:cNvPr>
          <p:cNvCxnSpPr/>
          <p:nvPr/>
        </p:nvCxnSpPr>
        <p:spPr>
          <a:xfrm flipH="1">
            <a:off x="3021496" y="2676939"/>
            <a:ext cx="5473147" cy="138791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Conector recto de flecha 15">
            <a:extLst>
              <a:ext uri="{FF2B5EF4-FFF2-40B4-BE49-F238E27FC236}">
                <a16:creationId xmlns:a16="http://schemas.microsoft.com/office/drawing/2014/main" id="{0C57870B-869D-482D-80E2-D58858E5340B}"/>
              </a:ext>
            </a:extLst>
          </p:cNvPr>
          <p:cNvCxnSpPr>
            <a:cxnSpLocks/>
          </p:cNvCxnSpPr>
          <p:nvPr/>
        </p:nvCxnSpPr>
        <p:spPr>
          <a:xfrm flipH="1">
            <a:off x="5652054" y="2672095"/>
            <a:ext cx="2842589" cy="138791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a:extLst>
              <a:ext uri="{FF2B5EF4-FFF2-40B4-BE49-F238E27FC236}">
                <a16:creationId xmlns:a16="http://schemas.microsoft.com/office/drawing/2014/main" id="{904123BB-DC24-4731-9698-2B9543EC66F7}"/>
              </a:ext>
            </a:extLst>
          </p:cNvPr>
          <p:cNvCxnSpPr>
            <a:cxnSpLocks/>
          </p:cNvCxnSpPr>
          <p:nvPr/>
        </p:nvCxnSpPr>
        <p:spPr>
          <a:xfrm flipH="1">
            <a:off x="7288696" y="2676939"/>
            <a:ext cx="1205947" cy="13830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a:extLst>
              <a:ext uri="{FF2B5EF4-FFF2-40B4-BE49-F238E27FC236}">
                <a16:creationId xmlns:a16="http://schemas.microsoft.com/office/drawing/2014/main" id="{6E5946D4-D526-4086-A0A5-CD79A57BACEC}"/>
              </a:ext>
            </a:extLst>
          </p:cNvPr>
          <p:cNvCxnSpPr>
            <a:cxnSpLocks/>
            <a:endCxn id="13" idx="0"/>
          </p:cNvCxnSpPr>
          <p:nvPr/>
        </p:nvCxnSpPr>
        <p:spPr>
          <a:xfrm>
            <a:off x="8494643" y="2676939"/>
            <a:ext cx="1239079" cy="13830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Elipse 24">
            <a:extLst>
              <a:ext uri="{FF2B5EF4-FFF2-40B4-BE49-F238E27FC236}">
                <a16:creationId xmlns:a16="http://schemas.microsoft.com/office/drawing/2014/main" id="{27132531-B679-4FBA-8EAF-BE39EA0129EA}"/>
              </a:ext>
            </a:extLst>
          </p:cNvPr>
          <p:cNvSpPr/>
          <p:nvPr/>
        </p:nvSpPr>
        <p:spPr>
          <a:xfrm>
            <a:off x="2770258" y="3012566"/>
            <a:ext cx="3279359" cy="534676"/>
          </a:xfrm>
          <a:prstGeom prst="ellipse">
            <a:avLst/>
          </a:prstGeom>
          <a:noFill/>
          <a:ln w="28575">
            <a:solidFill>
              <a:srgbClr val="EA4F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6" name="CuadroTexto 25">
            <a:extLst>
              <a:ext uri="{FF2B5EF4-FFF2-40B4-BE49-F238E27FC236}">
                <a16:creationId xmlns:a16="http://schemas.microsoft.com/office/drawing/2014/main" id="{8A9F1BCA-F6DD-482E-B14B-948460B4CF3E}"/>
              </a:ext>
            </a:extLst>
          </p:cNvPr>
          <p:cNvSpPr txBox="1"/>
          <p:nvPr/>
        </p:nvSpPr>
        <p:spPr>
          <a:xfrm>
            <a:off x="1152939" y="5300870"/>
            <a:ext cx="3233531" cy="923330"/>
          </a:xfrm>
          <a:prstGeom prst="rect">
            <a:avLst/>
          </a:prstGeom>
          <a:noFill/>
        </p:spPr>
        <p:txBody>
          <a:bodyPr wrap="square" rtlCol="0">
            <a:spAutoFit/>
          </a:bodyPr>
          <a:lstStyle/>
          <a:p>
            <a:r>
              <a:rPr lang="es-CL" dirty="0"/>
              <a:t>CONSIDERACIÓN PRIMORDIAL</a:t>
            </a:r>
          </a:p>
          <a:p>
            <a:endParaRPr lang="es-CL" dirty="0"/>
          </a:p>
          <a:p>
            <a:r>
              <a:rPr lang="es-CL" dirty="0"/>
              <a:t>INTERÉS SUPERIOR DEL NIÑO</a:t>
            </a:r>
          </a:p>
        </p:txBody>
      </p:sp>
      <p:sp>
        <p:nvSpPr>
          <p:cNvPr id="27" name="Cerrar llave 26">
            <a:extLst>
              <a:ext uri="{FF2B5EF4-FFF2-40B4-BE49-F238E27FC236}">
                <a16:creationId xmlns:a16="http://schemas.microsoft.com/office/drawing/2014/main" id="{0F49E41B-6C13-42B1-9AAD-9B63F39CA02E}"/>
              </a:ext>
            </a:extLst>
          </p:cNvPr>
          <p:cNvSpPr/>
          <p:nvPr/>
        </p:nvSpPr>
        <p:spPr>
          <a:xfrm>
            <a:off x="4254500" y="5300870"/>
            <a:ext cx="264491" cy="923330"/>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28" name="CuadroTexto 27">
            <a:extLst>
              <a:ext uri="{FF2B5EF4-FFF2-40B4-BE49-F238E27FC236}">
                <a16:creationId xmlns:a16="http://schemas.microsoft.com/office/drawing/2014/main" id="{20737EDC-55F7-47B0-9464-4778FC508BDE}"/>
              </a:ext>
            </a:extLst>
          </p:cNvPr>
          <p:cNvSpPr txBox="1"/>
          <p:nvPr/>
        </p:nvSpPr>
        <p:spPr>
          <a:xfrm>
            <a:off x="4671945" y="5577869"/>
            <a:ext cx="3432313" cy="369332"/>
          </a:xfrm>
          <a:prstGeom prst="rect">
            <a:avLst/>
          </a:prstGeom>
          <a:noFill/>
        </p:spPr>
        <p:txBody>
          <a:bodyPr wrap="square" rtlCol="0">
            <a:spAutoFit/>
          </a:bodyPr>
          <a:lstStyle/>
          <a:p>
            <a:r>
              <a:rPr lang="es-CL" dirty="0"/>
              <a:t>CONDUCTA ESPERADA</a:t>
            </a:r>
          </a:p>
        </p:txBody>
      </p:sp>
      <p:sp>
        <p:nvSpPr>
          <p:cNvPr id="3" name="CuadroTexto 2">
            <a:extLst>
              <a:ext uri="{FF2B5EF4-FFF2-40B4-BE49-F238E27FC236}">
                <a16:creationId xmlns:a16="http://schemas.microsoft.com/office/drawing/2014/main" id="{7E5902C0-91BC-4953-8963-781B63F17B34}"/>
              </a:ext>
            </a:extLst>
          </p:cNvPr>
          <p:cNvSpPr txBox="1"/>
          <p:nvPr/>
        </p:nvSpPr>
        <p:spPr>
          <a:xfrm>
            <a:off x="8972274" y="4868661"/>
            <a:ext cx="2967934" cy="923330"/>
          </a:xfrm>
          <a:prstGeom prst="rect">
            <a:avLst/>
          </a:prstGeom>
          <a:noFill/>
        </p:spPr>
        <p:txBody>
          <a:bodyPr wrap="square" rtlCol="0">
            <a:spAutoFit/>
          </a:bodyPr>
          <a:lstStyle/>
          <a:p>
            <a:r>
              <a:rPr lang="es-CL" dirty="0"/>
              <a:t>¿Y LOS PROGENITORES Y CUDADORES DE LOS NIÑOS ESTÁN INCLUÍDOS? (ART 18)</a:t>
            </a:r>
          </a:p>
        </p:txBody>
      </p:sp>
      <p:cxnSp>
        <p:nvCxnSpPr>
          <p:cNvPr id="21" name="Conector recto de flecha 20">
            <a:extLst>
              <a:ext uri="{FF2B5EF4-FFF2-40B4-BE49-F238E27FC236}">
                <a16:creationId xmlns:a16="http://schemas.microsoft.com/office/drawing/2014/main" id="{1769226A-7E3F-4B38-B1FC-B814EA4790AC}"/>
              </a:ext>
            </a:extLst>
          </p:cNvPr>
          <p:cNvCxnSpPr>
            <a:cxnSpLocks/>
          </p:cNvCxnSpPr>
          <p:nvPr/>
        </p:nvCxnSpPr>
        <p:spPr>
          <a:xfrm>
            <a:off x="8494643" y="2676939"/>
            <a:ext cx="1205947" cy="20342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5790545"/>
      </p:ext>
    </p:extLst>
  </p:cSld>
  <p:clrMapOvr>
    <a:masterClrMapping/>
  </p:clrMapOvr>
  <mc:AlternateContent xmlns:mc="http://schemas.openxmlformats.org/markup-compatibility/2006" xmlns:p14="http://schemas.microsoft.com/office/powerpoint/2010/main">
    <mc:Choice Requires="p14">
      <p:transition spd="slow" p14:dur="2000" advTm="122300"/>
    </mc:Choice>
    <mc:Fallback xmlns="">
      <p:transition spd="slow" advTm="1223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495822" y="317979"/>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DEL NIÑO EN CUIDADORES</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6" y="1145795"/>
            <a:ext cx="11795470" cy="3887796"/>
          </a:xfrm>
          <a:prstGeom prst="rect">
            <a:avLst/>
          </a:prstGeom>
        </p:spPr>
        <p:txBody>
          <a:bodyPr wrap="square">
            <a:spAutoFit/>
          </a:bodyPr>
          <a:lstStyle/>
          <a:p>
            <a:pPr marL="12700" marR="127635" algn="just">
              <a:lnSpc>
                <a:spcPct val="100600"/>
              </a:lnSpc>
              <a:spcBef>
                <a:spcPts val="85"/>
              </a:spcBef>
            </a:pPr>
            <a:r>
              <a:rPr lang="es-MX" sz="2400" b="1" dirty="0"/>
              <a:t>Artículo 18</a:t>
            </a:r>
          </a:p>
          <a:p>
            <a:pPr marL="12700" marR="127635" algn="just">
              <a:lnSpc>
                <a:spcPct val="100600"/>
              </a:lnSpc>
              <a:spcBef>
                <a:spcPts val="85"/>
              </a:spcBef>
            </a:pPr>
            <a:endParaRPr lang="es-MX" sz="2400" b="1" dirty="0"/>
          </a:p>
          <a:p>
            <a:pPr marL="12700" marR="127635" algn="just">
              <a:lnSpc>
                <a:spcPct val="100600"/>
              </a:lnSpc>
              <a:spcBef>
                <a:spcPts val="85"/>
              </a:spcBef>
            </a:pPr>
            <a:r>
              <a:rPr lang="es-MX" sz="2400" b="1" dirty="0"/>
              <a:t>1. Los Estados Partes pondrán el máximo empeño en garantizar el reconocimiento del principio de que ambos padres tienen obligaciones comunes en lo que respecta a la crianza y el desarrollo del niño.</a:t>
            </a:r>
          </a:p>
          <a:p>
            <a:pPr marL="12700" marR="127635" algn="just">
              <a:lnSpc>
                <a:spcPct val="100600"/>
              </a:lnSpc>
              <a:spcBef>
                <a:spcPts val="85"/>
              </a:spcBef>
            </a:pPr>
            <a:r>
              <a:rPr lang="es-MX" sz="2400" b="1" dirty="0"/>
              <a:t>Incumbirá a los padres, o en su caso, a los representantes legales la responsabilidad primordial de la crianza y el desarrollo del niño.</a:t>
            </a:r>
          </a:p>
          <a:p>
            <a:pPr marL="12700" marR="127635" algn="just">
              <a:lnSpc>
                <a:spcPct val="100600"/>
              </a:lnSpc>
              <a:spcBef>
                <a:spcPts val="85"/>
              </a:spcBef>
            </a:pPr>
            <a:r>
              <a:rPr lang="es-MX" sz="2400" b="1" dirty="0"/>
              <a:t>Su preocupación fundamental será el </a:t>
            </a:r>
            <a:r>
              <a:rPr lang="es-MX" sz="2400" b="1" u="sng" dirty="0"/>
              <a:t>interés superior del niño</a:t>
            </a:r>
            <a:r>
              <a:rPr lang="es-MX" sz="2400" b="1" dirty="0"/>
              <a:t>. </a:t>
            </a:r>
          </a:p>
          <a:p>
            <a:pPr marL="12700" marR="127635" algn="just">
              <a:lnSpc>
                <a:spcPct val="100600"/>
              </a:lnSpc>
              <a:spcBef>
                <a:spcPts val="85"/>
              </a:spcBef>
            </a:pPr>
            <a:endParaRPr lang="es-MX" sz="2400" b="1" dirty="0"/>
          </a:p>
          <a:p>
            <a:pPr marL="12700" marR="127635" algn="just">
              <a:lnSpc>
                <a:spcPct val="100600"/>
              </a:lnSpc>
              <a:spcBef>
                <a:spcPts val="85"/>
              </a:spcBef>
            </a:pPr>
            <a:endParaRPr lang="es-MX" sz="2400" b="1" dirty="0"/>
          </a:p>
        </p:txBody>
      </p:sp>
      <p:sp>
        <p:nvSpPr>
          <p:cNvPr id="4" name="Rectángulo 3">
            <a:extLst>
              <a:ext uri="{FF2B5EF4-FFF2-40B4-BE49-F238E27FC236}">
                <a16:creationId xmlns:a16="http://schemas.microsoft.com/office/drawing/2014/main" id="{B9678C3C-F202-499A-AD68-F77FC503F3F1}"/>
              </a:ext>
            </a:extLst>
          </p:cNvPr>
          <p:cNvSpPr/>
          <p:nvPr/>
        </p:nvSpPr>
        <p:spPr>
          <a:xfrm>
            <a:off x="1046922" y="5066868"/>
            <a:ext cx="9550404" cy="92109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sz="2400" b="1" dirty="0"/>
              <a:t>Se establece un deber de “preocupación fundamental” de cuidadores</a:t>
            </a:r>
          </a:p>
        </p:txBody>
      </p:sp>
    </p:spTree>
    <p:extLst>
      <p:ext uri="{BB962C8B-B14F-4D97-AF65-F5344CB8AC3E}">
        <p14:creationId xmlns:p14="http://schemas.microsoft.com/office/powerpoint/2010/main" val="66008646"/>
      </p:ext>
    </p:extLst>
  </p:cSld>
  <p:clrMapOvr>
    <a:masterClrMapping/>
  </p:clrMapOvr>
  <mc:AlternateContent xmlns:mc="http://schemas.openxmlformats.org/markup-compatibility/2006" xmlns:p14="http://schemas.microsoft.com/office/powerpoint/2010/main">
    <mc:Choice Requires="p14">
      <p:transition spd="slow" p14:dur="2000" advTm="52881"/>
    </mc:Choice>
    <mc:Fallback xmlns="">
      <p:transition spd="slow" advTm="5288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1454726" y="1884080"/>
            <a:ext cx="9670473" cy="1938992"/>
          </a:xfrm>
          <a:prstGeom prst="rect">
            <a:avLst/>
          </a:prstGeom>
          <a:noFill/>
        </p:spPr>
        <p:txBody>
          <a:bodyPr wrap="square" rtlCol="0">
            <a:spAutoFit/>
          </a:bodyPr>
          <a:lstStyle/>
          <a:p>
            <a:r>
              <a:rPr lang="es-CL" sz="4000" b="1" dirty="0">
                <a:latin typeface="Tahoma" panose="020B0604030504040204" pitchFamily="34" charset="0"/>
                <a:ea typeface="Tahoma" panose="020B0604030504040204" pitchFamily="34" charset="0"/>
                <a:cs typeface="Tahoma" panose="020B0604030504040204" pitchFamily="34" charset="0"/>
              </a:rPr>
              <a:t>INTERÉS SUPERIOS DEL NIÑO</a:t>
            </a:r>
          </a:p>
          <a:p>
            <a:endParaRPr lang="es-CL" sz="4000" b="1" dirty="0">
              <a:latin typeface="Tahoma" panose="020B0604030504040204" pitchFamily="34" charset="0"/>
              <a:ea typeface="Tahoma" panose="020B0604030504040204" pitchFamily="34" charset="0"/>
              <a:cs typeface="Tahoma" panose="020B0604030504040204" pitchFamily="34" charset="0"/>
            </a:endParaRPr>
          </a:p>
          <a:p>
            <a:r>
              <a:rPr lang="es-CL" sz="4000" b="1" dirty="0">
                <a:latin typeface="Tahoma" panose="020B0604030504040204" pitchFamily="34" charset="0"/>
                <a:ea typeface="Tahoma" panose="020B0604030504040204" pitchFamily="34" charset="0"/>
                <a:cs typeface="Tahoma" panose="020B0604030504040204" pitchFamily="34" charset="0"/>
              </a:rPr>
              <a:t>DOS FORMAS DE CONCEBIRLO</a:t>
            </a:r>
          </a:p>
        </p:txBody>
      </p:sp>
    </p:spTree>
    <p:extLst>
      <p:ext uri="{BB962C8B-B14F-4D97-AF65-F5344CB8AC3E}">
        <p14:creationId xmlns:p14="http://schemas.microsoft.com/office/powerpoint/2010/main" val="3752422632"/>
      </p:ext>
    </p:extLst>
  </p:cSld>
  <p:clrMapOvr>
    <a:masterClrMapping/>
  </p:clrMapOvr>
  <mc:AlternateContent xmlns:mc="http://schemas.openxmlformats.org/markup-compatibility/2006" xmlns:p14="http://schemas.microsoft.com/office/powerpoint/2010/main">
    <mc:Choice Requires="p14">
      <p:transition spd="slow" p14:dur="2000" advTm="9321"/>
    </mc:Choice>
    <mc:Fallback xmlns="">
      <p:transition spd="slow" advTm="932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cs typeface="Arial"/>
              </a:rPr>
              <a:t>SENTENCIA INTERÉS SUPERIOR: CRITERIO 1</a:t>
            </a:r>
            <a:endParaRPr lang="es-CL"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78849656-8B84-4670-AE32-FD3E0C65402F}"/>
              </a:ext>
            </a:extLst>
          </p:cNvPr>
          <p:cNvSpPr txBox="1"/>
          <p:nvPr/>
        </p:nvSpPr>
        <p:spPr>
          <a:xfrm>
            <a:off x="1046922" y="864548"/>
            <a:ext cx="10098156" cy="5727850"/>
          </a:xfrm>
          <a:prstGeom prst="rect">
            <a:avLst/>
          </a:prstGeom>
          <a:noFill/>
        </p:spPr>
        <p:txBody>
          <a:bodyPr wrap="square">
            <a:spAutoFit/>
          </a:bodyPr>
          <a:lstStyle/>
          <a:p>
            <a:pPr algn="just">
              <a:lnSpc>
                <a:spcPct val="150000"/>
              </a:lnSpc>
              <a:spcAft>
                <a:spcPts val="800"/>
              </a:spcAft>
            </a:pPr>
            <a:r>
              <a:rPr lang="es-CL" sz="1800" b="1" dirty="0">
                <a:effectLst/>
                <a:latin typeface="Calibri" panose="020F0502020204030204" pitchFamily="34" charset="0"/>
                <a:ea typeface="Calibri" panose="020F0502020204030204" pitchFamily="34" charset="0"/>
                <a:cs typeface="Times New Roman" panose="02020603050405020304" pitchFamily="18" charset="0"/>
              </a:rPr>
              <a:t>Cuarto: Que al respecto, cabe señalar que si bien en materia de Adopción rigen los principios de la subsidiaridad y de la prioridad de la familia biológica, consagrados en nuestra legislación al considerar a dicha institución como una forma alternativa cuando el niño o niña no cuente con un medio familiar adecuado que lo acoja, </a:t>
            </a:r>
            <a:r>
              <a:rPr lang="es-CL" sz="1800" b="1" u="sng" dirty="0">
                <a:effectLst/>
                <a:latin typeface="Calibri" panose="020F0502020204030204" pitchFamily="34" charset="0"/>
                <a:ea typeface="Calibri" panose="020F0502020204030204" pitchFamily="34" charset="0"/>
                <a:cs typeface="Times New Roman" panose="02020603050405020304" pitchFamily="18" charset="0"/>
              </a:rPr>
              <a:t>lo cierto es que esta última circunstancia no se verifica en la especie</a:t>
            </a:r>
            <a:r>
              <a:rPr lang="es-CL" sz="1800" b="1" dirty="0">
                <a:effectLst/>
                <a:latin typeface="Calibri" panose="020F0502020204030204" pitchFamily="34" charset="0"/>
                <a:ea typeface="Calibri" panose="020F0502020204030204" pitchFamily="34" charset="0"/>
                <a:cs typeface="Times New Roman" panose="02020603050405020304" pitchFamily="18" charset="0"/>
              </a:rPr>
              <a:t>, </a:t>
            </a:r>
            <a:r>
              <a:rPr lang="es-CL" sz="1800" b="1" u="sng" dirty="0">
                <a:effectLst/>
                <a:latin typeface="Calibri" panose="020F0502020204030204" pitchFamily="34" charset="0"/>
                <a:ea typeface="Calibri" panose="020F0502020204030204" pitchFamily="34" charset="0"/>
                <a:cs typeface="Times New Roman" panose="02020603050405020304" pitchFamily="18" charset="0"/>
              </a:rPr>
              <a:t>desde que no existe una familia extensa capaz de asumir la </a:t>
            </a:r>
            <a:r>
              <a:rPr lang="es-CL" sz="2400" b="1" u="sng" dirty="0">
                <a:effectLst/>
                <a:highlight>
                  <a:srgbClr val="EA4F35"/>
                </a:highlight>
                <a:latin typeface="Calibri" panose="020F0502020204030204" pitchFamily="34" charset="0"/>
                <a:ea typeface="Calibri" panose="020F0502020204030204" pitchFamily="34" charset="0"/>
                <a:cs typeface="Times New Roman" panose="02020603050405020304" pitchFamily="18" charset="0"/>
              </a:rPr>
              <a:t>integral satisfacción de los derechos de la menor en todos los ámbitos de su vida</a:t>
            </a:r>
            <a:r>
              <a:rPr lang="es-CL" sz="2400" b="1" dirty="0">
                <a:effectLst/>
                <a:highlight>
                  <a:srgbClr val="EA4F35"/>
                </a:highlight>
                <a:latin typeface="Calibri" panose="020F0502020204030204" pitchFamily="34" charset="0"/>
                <a:ea typeface="Calibri" panose="020F0502020204030204" pitchFamily="34" charset="0"/>
                <a:cs typeface="Times New Roman" panose="02020603050405020304" pitchFamily="18" charset="0"/>
              </a:rPr>
              <a:t>,</a:t>
            </a:r>
            <a:r>
              <a:rPr lang="es-CL" sz="2400" b="1" dirty="0">
                <a:effectLst/>
                <a:latin typeface="Calibri" panose="020F0502020204030204" pitchFamily="34" charset="0"/>
                <a:ea typeface="Calibri" panose="020F0502020204030204" pitchFamily="34" charset="0"/>
                <a:cs typeface="Times New Roman" panose="02020603050405020304" pitchFamily="18" charset="0"/>
              </a:rPr>
              <a:t> </a:t>
            </a:r>
            <a:r>
              <a:rPr lang="es-CL" sz="1800" b="1" dirty="0">
                <a:effectLst/>
                <a:latin typeface="Calibri" panose="020F0502020204030204" pitchFamily="34" charset="0"/>
                <a:ea typeface="Calibri" panose="020F0502020204030204" pitchFamily="34" charset="0"/>
                <a:cs typeface="Times New Roman" panose="02020603050405020304" pitchFamily="18" charset="0"/>
              </a:rPr>
              <a:t>apareciendo entonces que </a:t>
            </a:r>
            <a:r>
              <a:rPr lang="es-CL" sz="1800" b="1" u="sng" dirty="0">
                <a:effectLst/>
                <a:latin typeface="Calibri" panose="020F0502020204030204" pitchFamily="34" charset="0"/>
                <a:ea typeface="Calibri" panose="020F0502020204030204" pitchFamily="34" charset="0"/>
                <a:cs typeface="Times New Roman" panose="02020603050405020304" pitchFamily="18" charset="0"/>
              </a:rPr>
              <a:t>la obligación de velar por su interés superior ha de centrarse en instar por el amparo de su derecho a vivir y desarrollarse en el seno de una familia que le brinde afecto y le procure los cuidados tendientes a satisfacer sus necesidades espirituales y de orden material</a:t>
            </a:r>
            <a:r>
              <a:rPr lang="es-CL" sz="1800" b="1" dirty="0">
                <a:effectLst/>
                <a:latin typeface="Calibri" panose="020F0502020204030204" pitchFamily="34" charset="0"/>
                <a:ea typeface="Calibri" panose="020F0502020204030204" pitchFamily="34" charset="0"/>
                <a:cs typeface="Times New Roman" panose="02020603050405020304" pitchFamily="18" charset="0"/>
              </a:rPr>
              <a:t>, permitiéndole alcanzar el desarrollo y protección de los derechos fundamentales que le corresponden, posibilitando la mayor suma de ventajas en todos los aspectos de su vida, en la perspectiva de su autonomía y orientado a asegurar el libre desenvolvimiento de su personalidad, prescindiendo de su filiación de origen todo lo que no pudo ser proporcionado por su familia biológica. </a:t>
            </a:r>
            <a:endParaRPr lang="es-CL"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4315471"/>
      </p:ext>
    </p:extLst>
  </p:cSld>
  <p:clrMapOvr>
    <a:masterClrMapping/>
  </p:clrMapOvr>
  <mc:AlternateContent xmlns:mc="http://schemas.openxmlformats.org/markup-compatibility/2006" xmlns:p14="http://schemas.microsoft.com/office/powerpoint/2010/main">
    <mc:Choice Requires="p14">
      <p:transition spd="slow" p14:dur="2000" advTm="107680"/>
    </mc:Choice>
    <mc:Fallback xmlns="">
      <p:transition spd="slow" advTm="10768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765915" y="423034"/>
            <a:ext cx="9550404" cy="523220"/>
          </a:xfrm>
          <a:prstGeom prst="rect">
            <a:avLst/>
          </a:prstGeom>
          <a:noFill/>
        </p:spPr>
        <p:txBody>
          <a:bodyPr wrap="square" rtlCol="0">
            <a:spAutoFit/>
          </a:bodyPr>
          <a:lstStyle/>
          <a:p>
            <a:r>
              <a:rPr lang="es-CL" sz="2800" b="1" spc="190" dirty="0">
                <a:latin typeface="Arial"/>
                <a:cs typeface="Arial"/>
              </a:rPr>
              <a:t>SENTENCIA INTERÉS SUPERIOR: CRITERIO 2</a:t>
            </a:r>
            <a:endParaRPr lang="es-CL"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78849656-8B84-4670-AE32-FD3E0C65402F}"/>
              </a:ext>
            </a:extLst>
          </p:cNvPr>
          <p:cNvSpPr txBox="1"/>
          <p:nvPr/>
        </p:nvSpPr>
        <p:spPr>
          <a:xfrm>
            <a:off x="765915" y="1417994"/>
            <a:ext cx="10660169" cy="4661276"/>
          </a:xfrm>
          <a:prstGeom prst="rect">
            <a:avLst/>
          </a:prstGeom>
          <a:noFill/>
        </p:spPr>
        <p:txBody>
          <a:bodyPr wrap="square">
            <a:spAutoFit/>
          </a:bodyPr>
          <a:lstStyle/>
          <a:p>
            <a:pPr algn="just">
              <a:lnSpc>
                <a:spcPct val="150000"/>
              </a:lnSpc>
              <a:spcAft>
                <a:spcPts val="800"/>
              </a:spcAft>
            </a:pPr>
            <a:r>
              <a:rPr lang="es-CL" sz="2000" b="1" dirty="0">
                <a:effectLst/>
                <a:latin typeface="Calibri" panose="020F0502020204030204" pitchFamily="34" charset="0"/>
                <a:ea typeface="Calibri" panose="020F0502020204030204" pitchFamily="34" charset="0"/>
                <a:cs typeface="Times New Roman" panose="02020603050405020304" pitchFamily="18" charset="0"/>
              </a:rPr>
              <a:t> 3° Que, en este sentido, el artículo 8° del Reglamento de la Ley de Adopción reitera este principio al disponer que los programas de adopción, en lo referido a la orientación y apoyo a la familia de origen, deben tener como objetivo fundamental constatar si ésta podría procurarle los cuidados tendientes a satisfacer sus necesidades espirituales y materiales. Así, el carácter o naturaleza subsidiaria de la adopción determina que sólo puede materializarse ante la inexistencia jurídica de la familia biológica nuclear o extensa, o si, estando ésta determinada, </a:t>
            </a:r>
            <a:r>
              <a:rPr lang="es-CL" sz="2000" b="1" u="sng" dirty="0">
                <a:effectLst/>
                <a:latin typeface="Calibri" panose="020F0502020204030204" pitchFamily="34" charset="0"/>
                <a:ea typeface="Calibri" panose="020F0502020204030204" pitchFamily="34" charset="0"/>
                <a:cs typeface="Times New Roman" panose="02020603050405020304" pitchFamily="18" charset="0"/>
              </a:rPr>
              <a:t>se encuentra impedida de contener en su interior a la menor y de proporcionarle las condiciones para su desarrollo</a:t>
            </a:r>
            <a:r>
              <a:rPr lang="es-CL" sz="2000" b="1" dirty="0">
                <a:effectLst/>
                <a:latin typeface="Calibri" panose="020F0502020204030204" pitchFamily="34" charset="0"/>
                <a:ea typeface="Calibri" panose="020F0502020204030204" pitchFamily="34" charset="0"/>
                <a:cs typeface="Times New Roman" panose="02020603050405020304" pitchFamily="18" charset="0"/>
              </a:rPr>
              <a:t>, o cuando el grupo familiar rechaza al niño o los padres no asumen sus funciones y responsabilidades filiales, pues en tales hipótesis es el interés superior del menor que se expresa de ese modo, a través de la reincorporación de la menor a su familia de origen. </a:t>
            </a:r>
          </a:p>
        </p:txBody>
      </p:sp>
    </p:spTree>
    <p:extLst>
      <p:ext uri="{BB962C8B-B14F-4D97-AF65-F5344CB8AC3E}">
        <p14:creationId xmlns:p14="http://schemas.microsoft.com/office/powerpoint/2010/main" val="1888402480"/>
      </p:ext>
    </p:extLst>
  </p:cSld>
  <p:clrMapOvr>
    <a:masterClrMapping/>
  </p:clrMapOvr>
  <mc:AlternateContent xmlns:mc="http://schemas.openxmlformats.org/markup-compatibility/2006" xmlns:p14="http://schemas.microsoft.com/office/powerpoint/2010/main">
    <mc:Choice Requires="p14">
      <p:transition spd="slow" p14:dur="2000" advTm="107680"/>
    </mc:Choice>
    <mc:Fallback xmlns="">
      <p:transition spd="slow" advTm="10768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cs typeface="Arial"/>
              </a:rPr>
              <a:t>SENTENCIA INTERÉS SUPERIOR: CRITERIO 2</a:t>
            </a:r>
            <a:endParaRPr lang="es-CL"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78849656-8B84-4670-AE32-FD3E0C65402F}"/>
              </a:ext>
            </a:extLst>
          </p:cNvPr>
          <p:cNvSpPr txBox="1"/>
          <p:nvPr/>
        </p:nvSpPr>
        <p:spPr>
          <a:xfrm>
            <a:off x="1046921" y="1633175"/>
            <a:ext cx="10452351" cy="4763868"/>
          </a:xfrm>
          <a:prstGeom prst="rect">
            <a:avLst/>
          </a:prstGeom>
          <a:noFill/>
        </p:spPr>
        <p:txBody>
          <a:bodyPr wrap="square">
            <a:spAutoFit/>
          </a:bodyPr>
          <a:lstStyle/>
          <a:p>
            <a:pPr algn="just">
              <a:lnSpc>
                <a:spcPct val="150000"/>
              </a:lnSpc>
              <a:spcAft>
                <a:spcPts val="800"/>
              </a:spcAft>
            </a:pPr>
            <a:r>
              <a:rPr lang="es-CL" sz="2000" b="1" dirty="0">
                <a:effectLst/>
                <a:latin typeface="Calibri" panose="020F0502020204030204" pitchFamily="34" charset="0"/>
                <a:ea typeface="Calibri" panose="020F0502020204030204" pitchFamily="34" charset="0"/>
                <a:cs typeface="Times New Roman" panose="02020603050405020304" pitchFamily="18" charset="0"/>
              </a:rPr>
              <a:t>4°</a:t>
            </a:r>
            <a:r>
              <a:rPr lang="es-CL" sz="2000" dirty="0">
                <a:effectLst/>
                <a:latin typeface="Calibri" panose="020F0502020204030204" pitchFamily="34" charset="0"/>
                <a:ea typeface="Calibri" panose="020F0502020204030204" pitchFamily="34" charset="0"/>
                <a:cs typeface="Times New Roman" panose="02020603050405020304" pitchFamily="18" charset="0"/>
              </a:rPr>
              <a:t> Que, de este modo, y desde la perspectiva del carácter subsidiario de la adopción, </a:t>
            </a:r>
            <a:r>
              <a:rPr lang="es-CL" sz="2000" b="1" u="sng" dirty="0">
                <a:effectLst/>
                <a:latin typeface="Calibri" panose="020F0502020204030204" pitchFamily="34" charset="0"/>
                <a:ea typeface="Calibri" panose="020F0502020204030204" pitchFamily="34" charset="0"/>
                <a:cs typeface="Times New Roman" panose="02020603050405020304" pitchFamily="18" charset="0"/>
              </a:rPr>
              <a:t>es absolutamente necesario considerar que la menor puede ser acogida al interior de la familia de origen</a:t>
            </a:r>
            <a:r>
              <a:rPr lang="es-CL" sz="2000" dirty="0">
                <a:effectLst/>
                <a:latin typeface="Calibri" panose="020F0502020204030204" pitchFamily="34" charset="0"/>
                <a:ea typeface="Calibri" panose="020F0502020204030204" pitchFamily="34" charset="0"/>
                <a:cs typeface="Times New Roman" panose="02020603050405020304" pitchFamily="18" charset="0"/>
              </a:rPr>
              <a:t>, constituida por su </a:t>
            </a:r>
            <a:r>
              <a:rPr lang="es-CL" sz="2000" u="sng" dirty="0">
                <a:effectLst/>
                <a:highlight>
                  <a:srgbClr val="EA4F35"/>
                </a:highlight>
                <a:latin typeface="Calibri" panose="020F0502020204030204" pitchFamily="34" charset="0"/>
                <a:ea typeface="Calibri" panose="020F0502020204030204" pitchFamily="34" charset="0"/>
                <a:cs typeface="Times New Roman" panose="02020603050405020304" pitchFamily="18" charset="0"/>
              </a:rPr>
              <a:t>tío paterno y ayudado por la madre </a:t>
            </a:r>
            <a:r>
              <a:rPr lang="es-CL" sz="2000" u="sng" dirty="0">
                <a:effectLst/>
                <a:latin typeface="Calibri" panose="020F0502020204030204" pitchFamily="34" charset="0"/>
                <a:ea typeface="Calibri" panose="020F0502020204030204" pitchFamily="34" charset="0"/>
                <a:cs typeface="Times New Roman" panose="02020603050405020304" pitchFamily="18" charset="0"/>
              </a:rPr>
              <a:t>de éste, es decir, la abuela de la niña</a:t>
            </a:r>
            <a:r>
              <a:rPr lang="es-CL" sz="2000" dirty="0">
                <a:effectLst/>
                <a:latin typeface="Calibri" panose="020F0502020204030204" pitchFamily="34" charset="0"/>
                <a:ea typeface="Calibri" panose="020F0502020204030204" pitchFamily="34" charset="0"/>
                <a:cs typeface="Times New Roman" panose="02020603050405020304" pitchFamily="18" charset="0"/>
              </a:rPr>
              <a:t>, quienes han manifestado interés por ésta y </a:t>
            </a:r>
            <a:r>
              <a:rPr lang="es-CL" sz="2000" u="sng" dirty="0">
                <a:effectLst/>
                <a:latin typeface="Calibri" panose="020F0502020204030204" pitchFamily="34" charset="0"/>
                <a:ea typeface="Calibri" panose="020F0502020204030204" pitchFamily="34" charset="0"/>
                <a:cs typeface="Times New Roman" panose="02020603050405020304" pitchFamily="18" charset="0"/>
              </a:rPr>
              <a:t>pueden trabajarse las habilidades parentales </a:t>
            </a:r>
            <a:r>
              <a:rPr lang="es-CL" sz="2000" dirty="0">
                <a:effectLst/>
                <a:latin typeface="Calibri" panose="020F0502020204030204" pitchFamily="34" charset="0"/>
                <a:ea typeface="Calibri" panose="020F0502020204030204" pitchFamily="34" charset="0"/>
                <a:cs typeface="Times New Roman" panose="02020603050405020304" pitchFamily="18" charset="0"/>
              </a:rPr>
              <a:t>para que en el futuro se hagan cargo de su crianza, tal como lo dispone el fallo que se revisa.</a:t>
            </a:r>
          </a:p>
          <a:p>
            <a:pPr algn="just">
              <a:lnSpc>
                <a:spcPct val="150000"/>
              </a:lnSpc>
              <a:spcAft>
                <a:spcPts val="800"/>
              </a:spcAft>
            </a:pPr>
            <a:r>
              <a:rPr lang="es-CL" sz="2000" b="1" dirty="0">
                <a:effectLst/>
                <a:latin typeface="Calibri" panose="020F0502020204030204" pitchFamily="34" charset="0"/>
                <a:ea typeface="Calibri" panose="020F0502020204030204" pitchFamily="34" charset="0"/>
                <a:cs typeface="Times New Roman" panose="02020603050405020304" pitchFamily="18" charset="0"/>
              </a:rPr>
              <a:t>5°</a:t>
            </a:r>
            <a:r>
              <a:rPr lang="es-CL" sz="2000" dirty="0">
                <a:effectLst/>
                <a:latin typeface="Calibri" panose="020F0502020204030204" pitchFamily="34" charset="0"/>
                <a:ea typeface="Calibri" panose="020F0502020204030204" pitchFamily="34" charset="0"/>
                <a:cs typeface="Times New Roman" panose="02020603050405020304" pitchFamily="18" charset="0"/>
              </a:rPr>
              <a:t> </a:t>
            </a:r>
            <a:r>
              <a:rPr lang="es-CL" sz="2000" u="sng" dirty="0">
                <a:effectLst/>
                <a:latin typeface="Calibri" panose="020F0502020204030204" pitchFamily="34" charset="0"/>
                <a:ea typeface="Calibri" panose="020F0502020204030204" pitchFamily="34" charset="0"/>
                <a:cs typeface="Times New Roman" panose="02020603050405020304" pitchFamily="18" charset="0"/>
              </a:rPr>
              <a:t>Que en estrecha relación y armonía con lo anterior, se encuentra el interés superior del niño -principio rector en materia de familia- conforme al cual no puede obviarse la posibilidad que la menor encuentre la protección y el afecto, del que hasta ahora no ha podido gozar en plenitud, al interior de su familia de origen, conformada por éstas figuras parentales</a:t>
            </a:r>
            <a:r>
              <a:rPr lang="es-CL" sz="2000" dirty="0">
                <a:effectLst/>
                <a:latin typeface="Calibri" panose="020F0502020204030204" pitchFamily="34" charset="0"/>
                <a:ea typeface="Calibri" panose="020F0502020204030204" pitchFamily="34" charset="0"/>
                <a:cs typeface="Times New Roman" panose="02020603050405020304" pitchFamily="18" charset="0"/>
              </a:rPr>
              <a:t>.”. (Corte Suprema, Rol 6.349/2013)</a:t>
            </a:r>
          </a:p>
        </p:txBody>
      </p:sp>
    </p:spTree>
    <p:extLst>
      <p:ext uri="{BB962C8B-B14F-4D97-AF65-F5344CB8AC3E}">
        <p14:creationId xmlns:p14="http://schemas.microsoft.com/office/powerpoint/2010/main" val="1565785077"/>
      </p:ext>
    </p:extLst>
  </p:cSld>
  <p:clrMapOvr>
    <a:masterClrMapping/>
  </p:clrMapOvr>
  <mc:AlternateContent xmlns:mc="http://schemas.openxmlformats.org/markup-compatibility/2006" xmlns:p14="http://schemas.microsoft.com/office/powerpoint/2010/main">
    <mc:Choice Requires="p14">
      <p:transition spd="slow" p14:dur="2000" advTm="107680"/>
    </mc:Choice>
    <mc:Fallback xmlns="">
      <p:transition spd="slow" advTm="10768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esquinas redondeadas 1">
            <a:extLst>
              <a:ext uri="{FF2B5EF4-FFF2-40B4-BE49-F238E27FC236}">
                <a16:creationId xmlns:a16="http://schemas.microsoft.com/office/drawing/2014/main" id="{350BFB3C-B193-440C-894B-F558209F685F}"/>
              </a:ext>
            </a:extLst>
          </p:cNvPr>
          <p:cNvSpPr/>
          <p:nvPr/>
        </p:nvSpPr>
        <p:spPr>
          <a:xfrm>
            <a:off x="291548" y="853578"/>
            <a:ext cx="5565914" cy="7361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b="1" dirty="0"/>
              <a:t>LOS NIÑOS NO SON EL FUTURO, SON EL PRESENTE</a:t>
            </a:r>
          </a:p>
        </p:txBody>
      </p:sp>
      <p:sp>
        <p:nvSpPr>
          <p:cNvPr id="3" name="Rectángulo: esquinas redondeadas 2">
            <a:extLst>
              <a:ext uri="{FF2B5EF4-FFF2-40B4-BE49-F238E27FC236}">
                <a16:creationId xmlns:a16="http://schemas.microsoft.com/office/drawing/2014/main" id="{03C75456-92CD-46D2-B171-74FEB367A785}"/>
              </a:ext>
            </a:extLst>
          </p:cNvPr>
          <p:cNvSpPr/>
          <p:nvPr/>
        </p:nvSpPr>
        <p:spPr>
          <a:xfrm rot="1511752">
            <a:off x="6826896" y="2216754"/>
            <a:ext cx="4956313" cy="125895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b="1" dirty="0"/>
              <a:t>LO QUE DEFINE A LA NIÑEZ NO ES LA PREPARACIÓN PARA EL FUTURO SINO SU FORMA DE VIVIR EL PRESENTE</a:t>
            </a:r>
          </a:p>
        </p:txBody>
      </p:sp>
      <p:sp>
        <p:nvSpPr>
          <p:cNvPr id="4" name="Rectángulo: esquinas redondeadas 3">
            <a:extLst>
              <a:ext uri="{FF2B5EF4-FFF2-40B4-BE49-F238E27FC236}">
                <a16:creationId xmlns:a16="http://schemas.microsoft.com/office/drawing/2014/main" id="{F5313016-A762-4986-9FD1-40A6587459CE}"/>
              </a:ext>
            </a:extLst>
          </p:cNvPr>
          <p:cNvSpPr/>
          <p:nvPr/>
        </p:nvSpPr>
        <p:spPr>
          <a:xfrm rot="21087670">
            <a:off x="3783650" y="3259906"/>
            <a:ext cx="4147624" cy="3014902"/>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CL" b="1" dirty="0"/>
              <a:t>COMO EN TODO GRUPO HUMANO, LA SOCIEDAD SE FORMA ESTEREOTIPOS SOBRE LOS NIÑOS (Los niños no tienen preocupaciones; los niños tienen mucha imaginación; los niños no entienden bien; a los niños les gustan los chocolates…)</a:t>
            </a:r>
          </a:p>
        </p:txBody>
      </p:sp>
      <p:pic>
        <p:nvPicPr>
          <p:cNvPr id="6" name="Imagen 5">
            <a:extLst>
              <a:ext uri="{FF2B5EF4-FFF2-40B4-BE49-F238E27FC236}">
                <a16:creationId xmlns:a16="http://schemas.microsoft.com/office/drawing/2014/main" id="{8D924E46-722B-4C44-8F6C-235AAD3BD7B9}"/>
              </a:ext>
            </a:extLst>
          </p:cNvPr>
          <p:cNvPicPr>
            <a:picLocks noChangeAspect="1"/>
          </p:cNvPicPr>
          <p:nvPr/>
        </p:nvPicPr>
        <p:blipFill>
          <a:blip r:embed="rId2"/>
          <a:stretch>
            <a:fillRect/>
          </a:stretch>
        </p:blipFill>
        <p:spPr>
          <a:xfrm>
            <a:off x="376590" y="3584037"/>
            <a:ext cx="2366641" cy="2366641"/>
          </a:xfrm>
          <a:prstGeom prst="rect">
            <a:avLst/>
          </a:prstGeom>
        </p:spPr>
      </p:pic>
    </p:spTree>
    <p:extLst>
      <p:ext uri="{BB962C8B-B14F-4D97-AF65-F5344CB8AC3E}">
        <p14:creationId xmlns:p14="http://schemas.microsoft.com/office/powerpoint/2010/main" val="1248492011"/>
      </p:ext>
    </p:extLst>
  </p:cSld>
  <p:clrMapOvr>
    <a:masterClrMapping/>
  </p:clrMapOvr>
  <mc:AlternateContent xmlns:mc="http://schemas.openxmlformats.org/markup-compatibility/2006" xmlns:p14="http://schemas.microsoft.com/office/powerpoint/2010/main">
    <mc:Choice Requires="p14">
      <p:transition spd="slow" p14:dur="2000" advTm="107680"/>
    </mc:Choice>
    <mc:Fallback xmlns="">
      <p:transition spd="slow" advTm="10768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5EABCF-BC40-451B-B5D3-1EBFC566169C}"/>
              </a:ext>
            </a:extLst>
          </p:cNvPr>
          <p:cNvSpPr>
            <a:spLocks noGrp="1"/>
          </p:cNvSpPr>
          <p:nvPr>
            <p:ph type="title"/>
          </p:nvPr>
        </p:nvSpPr>
        <p:spPr/>
        <p:txBody>
          <a:bodyPr/>
          <a:lstStyle/>
          <a:p>
            <a:r>
              <a:rPr lang="es-CL" dirty="0"/>
              <a:t>CONVENCIÓN INTERNACIONAL SOBRE DERECHOS DEL NIÑO</a:t>
            </a:r>
          </a:p>
        </p:txBody>
      </p:sp>
      <p:sp>
        <p:nvSpPr>
          <p:cNvPr id="3" name="Marcador de contenido 2">
            <a:extLst>
              <a:ext uri="{FF2B5EF4-FFF2-40B4-BE49-F238E27FC236}">
                <a16:creationId xmlns:a16="http://schemas.microsoft.com/office/drawing/2014/main" id="{2E5FB336-4826-441A-850E-51237F871960}"/>
              </a:ext>
            </a:extLst>
          </p:cNvPr>
          <p:cNvSpPr>
            <a:spLocks noGrp="1"/>
          </p:cNvSpPr>
          <p:nvPr>
            <p:ph idx="1"/>
          </p:nvPr>
        </p:nvSpPr>
        <p:spPr/>
        <p:txBody>
          <a:bodyPr>
            <a:normAutofit/>
          </a:bodyPr>
          <a:lstStyle/>
          <a:p>
            <a:r>
              <a:rPr lang="es-CL" sz="2800" dirty="0"/>
              <a:t>Adoptada por la ONU en 1989</a:t>
            </a:r>
          </a:p>
          <a:p>
            <a:endParaRPr lang="es-CL" sz="2800" dirty="0"/>
          </a:p>
          <a:p>
            <a:r>
              <a:rPr lang="es-CL" sz="2800" dirty="0"/>
              <a:t>Ratificada por Chile en 1990.</a:t>
            </a:r>
          </a:p>
        </p:txBody>
      </p:sp>
    </p:spTree>
    <p:extLst>
      <p:ext uri="{BB962C8B-B14F-4D97-AF65-F5344CB8AC3E}">
        <p14:creationId xmlns:p14="http://schemas.microsoft.com/office/powerpoint/2010/main" val="1513133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45232F9C-BB35-EA47-A06B-23CD5EFE9BA6}"/>
              </a:ext>
            </a:extLst>
          </p:cNvPr>
          <p:cNvSpPr/>
          <p:nvPr/>
        </p:nvSpPr>
        <p:spPr>
          <a:xfrm flipV="1">
            <a:off x="4254500" y="1066799"/>
            <a:ext cx="7937500" cy="45719"/>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PARADIGMAS JURÍDICOS DE LA CONVENCIÓN</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pic>
        <p:nvPicPr>
          <p:cNvPr id="10" name="Imagen 9">
            <a:extLst>
              <a:ext uri="{FF2B5EF4-FFF2-40B4-BE49-F238E27FC236}">
                <a16:creationId xmlns:a16="http://schemas.microsoft.com/office/drawing/2014/main" id="{44C433D7-5615-B842-B06A-402E20AD6CD7}"/>
              </a:ext>
            </a:extLst>
          </p:cNvPr>
          <p:cNvPicPr>
            <a:picLocks noChangeAspect="1"/>
          </p:cNvPicPr>
          <p:nvPr/>
        </p:nvPicPr>
        <p:blipFill>
          <a:blip r:embed="rId2"/>
          <a:stretch>
            <a:fillRect/>
          </a:stretch>
        </p:blipFill>
        <p:spPr>
          <a:xfrm>
            <a:off x="250756" y="205085"/>
            <a:ext cx="2086040" cy="923329"/>
          </a:xfrm>
          <a:prstGeom prst="rect">
            <a:avLst/>
          </a:prstGeom>
        </p:spPr>
      </p:pic>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5791522"/>
          </a:xfrm>
          <a:prstGeom prst="rect">
            <a:avLst/>
          </a:prstGeom>
        </p:spPr>
        <p:txBody>
          <a:bodyPr wrap="square">
            <a:spAutoFit/>
          </a:bodyPr>
          <a:lstStyle/>
          <a:p>
            <a:pPr marL="12700" marR="127635" algn="just">
              <a:lnSpc>
                <a:spcPct val="100600"/>
              </a:lnSpc>
              <a:spcBef>
                <a:spcPts val="85"/>
              </a:spcBef>
            </a:pPr>
            <a:r>
              <a:rPr lang="es-MX" sz="2400" b="1" dirty="0"/>
              <a:t>Consolidación de categorías jurídicas paradigmáticas</a:t>
            </a:r>
          </a:p>
          <a:p>
            <a:pPr marL="469900" marR="127635" indent="-457200" algn="just">
              <a:lnSpc>
                <a:spcPct val="100600"/>
              </a:lnSpc>
              <a:spcBef>
                <a:spcPts val="85"/>
              </a:spcBef>
              <a:buAutoNum type="arabicPeriod"/>
            </a:pPr>
            <a:r>
              <a:rPr lang="es-MX" sz="2400" b="1" dirty="0"/>
              <a:t>El niño, niña o adolescente no es una persona en preparación o cuyo elemento identitario sea el desarrollo. Es más bien una persona en plenitud con una forma de expresión de si mismo propia de una etapa evolutiva del mismo modo que ocurre con personas en otras etapas evolutivas.</a:t>
            </a:r>
          </a:p>
          <a:p>
            <a:pPr marL="469900" marR="127635" indent="-457200" algn="just">
              <a:lnSpc>
                <a:spcPct val="100600"/>
              </a:lnSpc>
              <a:spcBef>
                <a:spcPts val="85"/>
              </a:spcBef>
              <a:buAutoNum type="arabicPeriod"/>
            </a:pPr>
            <a:r>
              <a:rPr lang="es-MX" sz="2400" b="1" dirty="0"/>
              <a:t>El niño, niña o adolescente no puede ser concebido como una propiedad (no de los padres, no del Estado, no de terceros). Es un sujeto de derechos en plenitud, con las adaptaciones necesarias a su condición para su ejercicio.</a:t>
            </a:r>
          </a:p>
          <a:p>
            <a:pPr marL="469900" marR="127635" indent="-457200" algn="just">
              <a:lnSpc>
                <a:spcPct val="100600"/>
              </a:lnSpc>
              <a:spcBef>
                <a:spcPts val="85"/>
              </a:spcBef>
              <a:buAutoNum type="arabicPeriod"/>
            </a:pPr>
            <a:endParaRPr lang="es-MX" sz="2400" b="1" dirty="0"/>
          </a:p>
          <a:p>
            <a:pPr marL="12700" marR="127635" algn="just">
              <a:lnSpc>
                <a:spcPct val="100600"/>
              </a:lnSpc>
              <a:spcBef>
                <a:spcPts val="85"/>
              </a:spcBef>
            </a:pPr>
            <a:r>
              <a:rPr lang="es-MX" sz="2400" b="1" dirty="0"/>
              <a:t>Principios rectores de la CIDN, que deben ser integrados en la interpretación:</a:t>
            </a:r>
          </a:p>
          <a:p>
            <a:pPr marL="469900" marR="127635" indent="-457200" algn="just">
              <a:lnSpc>
                <a:spcPct val="100600"/>
              </a:lnSpc>
              <a:spcBef>
                <a:spcPts val="85"/>
              </a:spcBef>
              <a:buAutoNum type="arabicPeriod"/>
            </a:pPr>
            <a:r>
              <a:rPr lang="es-MX" sz="2400" b="1" dirty="0"/>
              <a:t>Igualdad (art 2).</a:t>
            </a:r>
          </a:p>
          <a:p>
            <a:pPr marL="469900" marR="127635" indent="-457200" algn="just">
              <a:lnSpc>
                <a:spcPct val="100600"/>
              </a:lnSpc>
              <a:spcBef>
                <a:spcPts val="85"/>
              </a:spcBef>
              <a:buAutoNum type="arabicPeriod"/>
            </a:pPr>
            <a:r>
              <a:rPr lang="es-MX" sz="2400" b="1" dirty="0">
                <a:cs typeface="Arial"/>
              </a:rPr>
              <a:t>Interés Superior del Niño (Art. 3).</a:t>
            </a:r>
          </a:p>
          <a:p>
            <a:pPr marL="469900" marR="127635" indent="-457200" algn="just">
              <a:lnSpc>
                <a:spcPct val="100600"/>
              </a:lnSpc>
              <a:spcBef>
                <a:spcPts val="85"/>
              </a:spcBef>
              <a:buAutoNum type="arabicPeriod"/>
            </a:pPr>
            <a:r>
              <a:rPr lang="es-MX" sz="2400" b="1" dirty="0">
                <a:cs typeface="Arial"/>
              </a:rPr>
              <a:t>Respeto por la vida, sobrevivencia y desarrollo (Art. 6).</a:t>
            </a:r>
          </a:p>
          <a:p>
            <a:pPr marL="469900" marR="127635" indent="-457200" algn="just">
              <a:lnSpc>
                <a:spcPct val="100600"/>
              </a:lnSpc>
              <a:spcBef>
                <a:spcPts val="85"/>
              </a:spcBef>
              <a:buAutoNum type="arabicPeriod"/>
            </a:pPr>
            <a:r>
              <a:rPr lang="es-MX" sz="2400" b="1" dirty="0">
                <a:cs typeface="Arial"/>
              </a:rPr>
              <a:t>Derecho a ser oído (Art 12).</a:t>
            </a:r>
          </a:p>
          <a:p>
            <a:pPr marL="469900" marR="127635" indent="-457200" algn="just">
              <a:lnSpc>
                <a:spcPct val="100600"/>
              </a:lnSpc>
              <a:spcBef>
                <a:spcPts val="85"/>
              </a:spcBef>
              <a:buAutoNum type="arabicPeriod"/>
            </a:pPr>
            <a:endParaRPr lang="es-MX" sz="2400" b="1" dirty="0">
              <a:cs typeface="Arial"/>
            </a:endParaRPr>
          </a:p>
        </p:txBody>
      </p:sp>
    </p:spTree>
    <p:extLst>
      <p:ext uri="{BB962C8B-B14F-4D97-AF65-F5344CB8AC3E}">
        <p14:creationId xmlns:p14="http://schemas.microsoft.com/office/powerpoint/2010/main" val="1987813645"/>
      </p:ext>
    </p:extLst>
  </p:cSld>
  <p:clrMapOvr>
    <a:masterClrMapping/>
  </p:clrMapOvr>
  <mc:AlternateContent xmlns:mc="http://schemas.openxmlformats.org/markup-compatibility/2006" xmlns:p14="http://schemas.microsoft.com/office/powerpoint/2010/main">
    <mc:Choice Requires="p14">
      <p:transition spd="slow" p14:dur="2000" advTm="125211"/>
    </mc:Choice>
    <mc:Fallback xmlns="">
      <p:transition spd="slow" advTm="125211"/>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350BE9-9C97-4D98-8FAC-5D528EA7670A}"/>
              </a:ext>
            </a:extLst>
          </p:cNvPr>
          <p:cNvSpPr>
            <a:spLocks noGrp="1"/>
          </p:cNvSpPr>
          <p:nvPr>
            <p:ph type="title"/>
          </p:nvPr>
        </p:nvSpPr>
        <p:spPr/>
        <p:txBody>
          <a:bodyPr/>
          <a:lstStyle/>
          <a:p>
            <a:r>
              <a:rPr lang="es-CL" dirty="0"/>
              <a:t>Niño, niña y adolescente</a:t>
            </a:r>
          </a:p>
        </p:txBody>
      </p:sp>
      <p:sp>
        <p:nvSpPr>
          <p:cNvPr id="3" name="Marcador de contenido 2">
            <a:extLst>
              <a:ext uri="{FF2B5EF4-FFF2-40B4-BE49-F238E27FC236}">
                <a16:creationId xmlns:a16="http://schemas.microsoft.com/office/drawing/2014/main" id="{7700A651-2691-4608-AE99-27E0F3DEA005}"/>
              </a:ext>
            </a:extLst>
          </p:cNvPr>
          <p:cNvSpPr>
            <a:spLocks noGrp="1"/>
          </p:cNvSpPr>
          <p:nvPr>
            <p:ph idx="1"/>
          </p:nvPr>
        </p:nvSpPr>
        <p:spPr/>
        <p:txBody>
          <a:bodyPr/>
          <a:lstStyle/>
          <a:p>
            <a:pPr marL="0" indent="0" algn="just">
              <a:buNone/>
            </a:pPr>
            <a:r>
              <a:rPr lang="es-MX" sz="2400" b="1" dirty="0"/>
              <a:t>Artículo 1</a:t>
            </a:r>
          </a:p>
          <a:p>
            <a:pPr marL="0" indent="0" algn="just">
              <a:buNone/>
            </a:pPr>
            <a:endParaRPr lang="es-MX" sz="2400" b="1" dirty="0"/>
          </a:p>
          <a:p>
            <a:pPr marL="0" indent="0" algn="just">
              <a:buNone/>
            </a:pPr>
            <a:r>
              <a:rPr lang="es-MX" sz="2400" b="1" dirty="0"/>
              <a:t>Para los efectos de la presente Convención, se entiende por niño todo ser humano menor de dieciocho años de edad, salvo que, en virtud de la ley que le sea aplicable, haya alcanzado antes la mayoría de edad.</a:t>
            </a:r>
          </a:p>
          <a:p>
            <a:endParaRPr lang="es-CL" dirty="0"/>
          </a:p>
        </p:txBody>
      </p:sp>
    </p:spTree>
    <p:extLst>
      <p:ext uri="{BB962C8B-B14F-4D97-AF65-F5344CB8AC3E}">
        <p14:creationId xmlns:p14="http://schemas.microsoft.com/office/powerpoint/2010/main" val="922547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E6510B7-E2E5-7847-947B-B38138D4D8F8}"/>
              </a:ext>
            </a:extLst>
          </p:cNvPr>
          <p:cNvSpPr txBox="1"/>
          <p:nvPr/>
        </p:nvSpPr>
        <p:spPr>
          <a:xfrm>
            <a:off x="116907" y="1423250"/>
            <a:ext cx="2836597" cy="1569660"/>
          </a:xfrm>
          <a:prstGeom prst="rect">
            <a:avLst/>
          </a:prstGeom>
          <a:noFill/>
        </p:spPr>
        <p:txBody>
          <a:bodyPr wrap="square" rtlCol="0">
            <a:spAutoFit/>
          </a:bodyPr>
          <a:lstStyle/>
          <a:p>
            <a:r>
              <a:rPr lang="es-CL" sz="3200" b="1" dirty="0">
                <a:latin typeface="Tahoma" panose="020B0604030504040204" pitchFamily="34" charset="0"/>
                <a:ea typeface="Tahoma" panose="020B0604030504040204" pitchFamily="34" charset="0"/>
                <a:cs typeface="Tahoma" panose="020B0604030504040204" pitchFamily="34" charset="0"/>
              </a:rPr>
              <a:t>PRINCIPIOS RECTORES DE LA CIDN</a:t>
            </a:r>
          </a:p>
        </p:txBody>
      </p:sp>
      <p:graphicFrame>
        <p:nvGraphicFramePr>
          <p:cNvPr id="3" name="Diagrama 2">
            <a:extLst>
              <a:ext uri="{FF2B5EF4-FFF2-40B4-BE49-F238E27FC236}">
                <a16:creationId xmlns:a16="http://schemas.microsoft.com/office/drawing/2014/main" id="{EE3B26C5-EE8F-064F-9B57-342D6E4CBDE3}"/>
              </a:ext>
            </a:extLst>
          </p:cNvPr>
          <p:cNvGraphicFramePr/>
          <p:nvPr>
            <p:extLst>
              <p:ext uri="{D42A27DB-BD31-4B8C-83A1-F6EECF244321}">
                <p14:modId xmlns:p14="http://schemas.microsoft.com/office/powerpoint/2010/main" val="2528629170"/>
              </p:ext>
            </p:extLst>
          </p:nvPr>
        </p:nvGraphicFramePr>
        <p:xfrm>
          <a:off x="3170774"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lipse 1">
            <a:extLst>
              <a:ext uri="{FF2B5EF4-FFF2-40B4-BE49-F238E27FC236}">
                <a16:creationId xmlns:a16="http://schemas.microsoft.com/office/drawing/2014/main" id="{0281CC58-00AD-4D7F-90CB-EA3B542CFE1D}"/>
              </a:ext>
            </a:extLst>
          </p:cNvPr>
          <p:cNvSpPr/>
          <p:nvPr/>
        </p:nvSpPr>
        <p:spPr>
          <a:xfrm>
            <a:off x="3723861" y="1965262"/>
            <a:ext cx="7574913" cy="1630017"/>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Tree>
    <p:extLst>
      <p:ext uri="{BB962C8B-B14F-4D97-AF65-F5344CB8AC3E}">
        <p14:creationId xmlns:p14="http://schemas.microsoft.com/office/powerpoint/2010/main" val="1606306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DD8C25-7708-4D77-A4B7-0927351B84A8}"/>
              </a:ext>
            </a:extLst>
          </p:cNvPr>
          <p:cNvSpPr>
            <a:spLocks noGrp="1"/>
          </p:cNvSpPr>
          <p:nvPr>
            <p:ph type="title"/>
          </p:nvPr>
        </p:nvSpPr>
        <p:spPr/>
        <p:txBody>
          <a:bodyPr/>
          <a:lstStyle/>
          <a:p>
            <a:r>
              <a:rPr lang="es-CL" dirty="0"/>
              <a:t>Artículo 2</a:t>
            </a:r>
          </a:p>
        </p:txBody>
      </p:sp>
      <p:sp>
        <p:nvSpPr>
          <p:cNvPr id="3" name="Marcador de contenido 2">
            <a:extLst>
              <a:ext uri="{FF2B5EF4-FFF2-40B4-BE49-F238E27FC236}">
                <a16:creationId xmlns:a16="http://schemas.microsoft.com/office/drawing/2014/main" id="{47417D3C-7BAE-41EE-A813-7B8A0BE10937}"/>
              </a:ext>
            </a:extLst>
          </p:cNvPr>
          <p:cNvSpPr>
            <a:spLocks noGrp="1"/>
          </p:cNvSpPr>
          <p:nvPr>
            <p:ph idx="1"/>
          </p:nvPr>
        </p:nvSpPr>
        <p:spPr>
          <a:xfrm>
            <a:off x="471056" y="1565564"/>
            <a:ext cx="10196944" cy="4839718"/>
          </a:xfrm>
        </p:spPr>
        <p:txBody>
          <a:bodyPr>
            <a:normAutofit lnSpcReduction="10000"/>
          </a:bodyPr>
          <a:lstStyle/>
          <a:p>
            <a:pPr marL="0" indent="0" algn="just">
              <a:buNone/>
            </a:pPr>
            <a:r>
              <a:rPr lang="es-MX" sz="2400" b="1" dirty="0"/>
              <a:t>1. Los Estados Partes respetarán los derechos enunciados en la presente Convención y asegurarán su aplicación a cada niño sujeto a su jurisdicción, sin distinción alguna, independientemente de la raza, el color, el sexo, el idioma, la religión, la opinión política o de otra índole, el origen nacional, étnico o social, la posición económica, los impedimentos físicos, el nacimiento o cualquier otra condición del niño, de sus padres o de sus representantes legales.</a:t>
            </a:r>
          </a:p>
          <a:p>
            <a:pPr marL="0" indent="0" algn="just">
              <a:buNone/>
            </a:pPr>
            <a:r>
              <a:rPr lang="es-MX" sz="2400" b="1" dirty="0"/>
              <a:t>2. Los Estados Partes tomarán todas las medidas apropiadas para garantizar que el niño se vea protegido contra toda forma de discriminación o castigo por causa de la condición, las actividades, las opiniones expresadas o las creencias de sus padres, o sus tutores o de sus familiares.</a:t>
            </a:r>
          </a:p>
          <a:p>
            <a:pPr marL="0" indent="0" algn="just">
              <a:buNone/>
            </a:pPr>
            <a:endParaRPr lang="es-CL" b="1" dirty="0"/>
          </a:p>
        </p:txBody>
      </p:sp>
    </p:spTree>
    <p:extLst>
      <p:ext uri="{BB962C8B-B14F-4D97-AF65-F5344CB8AC3E}">
        <p14:creationId xmlns:p14="http://schemas.microsoft.com/office/powerpoint/2010/main" val="3112744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E6510B7-E2E5-7847-947B-B38138D4D8F8}"/>
              </a:ext>
            </a:extLst>
          </p:cNvPr>
          <p:cNvSpPr txBox="1"/>
          <p:nvPr/>
        </p:nvSpPr>
        <p:spPr>
          <a:xfrm>
            <a:off x="116907" y="1423250"/>
            <a:ext cx="2836597" cy="1569660"/>
          </a:xfrm>
          <a:prstGeom prst="rect">
            <a:avLst/>
          </a:prstGeom>
          <a:noFill/>
        </p:spPr>
        <p:txBody>
          <a:bodyPr wrap="square" rtlCol="0">
            <a:spAutoFit/>
          </a:bodyPr>
          <a:lstStyle/>
          <a:p>
            <a:r>
              <a:rPr lang="es-CL" sz="3200" b="1" dirty="0">
                <a:latin typeface="Tahoma" panose="020B0604030504040204" pitchFamily="34" charset="0"/>
                <a:ea typeface="Tahoma" panose="020B0604030504040204" pitchFamily="34" charset="0"/>
                <a:cs typeface="Tahoma" panose="020B0604030504040204" pitchFamily="34" charset="0"/>
              </a:rPr>
              <a:t>PRINCIPIOS RECTORES DE LA CIDN</a:t>
            </a:r>
          </a:p>
        </p:txBody>
      </p:sp>
      <p:graphicFrame>
        <p:nvGraphicFramePr>
          <p:cNvPr id="3" name="Diagrama 2">
            <a:extLst>
              <a:ext uri="{FF2B5EF4-FFF2-40B4-BE49-F238E27FC236}">
                <a16:creationId xmlns:a16="http://schemas.microsoft.com/office/drawing/2014/main" id="{EE3B26C5-EE8F-064F-9B57-342D6E4CBDE3}"/>
              </a:ext>
            </a:extLst>
          </p:cNvPr>
          <p:cNvGraphicFramePr/>
          <p:nvPr/>
        </p:nvGraphicFramePr>
        <p:xfrm>
          <a:off x="3170774"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Elipse 1">
            <a:extLst>
              <a:ext uri="{FF2B5EF4-FFF2-40B4-BE49-F238E27FC236}">
                <a16:creationId xmlns:a16="http://schemas.microsoft.com/office/drawing/2014/main" id="{0281CC58-00AD-4D7F-90CB-EA3B542CFE1D}"/>
              </a:ext>
            </a:extLst>
          </p:cNvPr>
          <p:cNvSpPr/>
          <p:nvPr/>
        </p:nvSpPr>
        <p:spPr>
          <a:xfrm>
            <a:off x="3723861" y="3198316"/>
            <a:ext cx="7574913" cy="1630017"/>
          </a:xfrm>
          <a:prstGeom prst="ellipse">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Tree>
    <p:extLst>
      <p:ext uri="{BB962C8B-B14F-4D97-AF65-F5344CB8AC3E}">
        <p14:creationId xmlns:p14="http://schemas.microsoft.com/office/powerpoint/2010/main" val="1256293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017246-A258-4447-B535-5B293ED9E0EA}"/>
              </a:ext>
            </a:extLst>
          </p:cNvPr>
          <p:cNvSpPr>
            <a:spLocks noGrp="1"/>
          </p:cNvSpPr>
          <p:nvPr>
            <p:ph type="title"/>
          </p:nvPr>
        </p:nvSpPr>
        <p:spPr/>
        <p:txBody>
          <a:bodyPr/>
          <a:lstStyle/>
          <a:p>
            <a:r>
              <a:rPr lang="es-CL" dirty="0"/>
              <a:t>Artículo 6</a:t>
            </a:r>
          </a:p>
        </p:txBody>
      </p:sp>
      <p:sp>
        <p:nvSpPr>
          <p:cNvPr id="3" name="Marcador de contenido 2">
            <a:extLst>
              <a:ext uri="{FF2B5EF4-FFF2-40B4-BE49-F238E27FC236}">
                <a16:creationId xmlns:a16="http://schemas.microsoft.com/office/drawing/2014/main" id="{65414334-A287-4919-8615-7FB092FD341F}"/>
              </a:ext>
            </a:extLst>
          </p:cNvPr>
          <p:cNvSpPr>
            <a:spLocks noGrp="1"/>
          </p:cNvSpPr>
          <p:nvPr>
            <p:ph idx="1"/>
          </p:nvPr>
        </p:nvSpPr>
        <p:spPr>
          <a:xfrm>
            <a:off x="1103312" y="2052918"/>
            <a:ext cx="10229706" cy="4195481"/>
          </a:xfrm>
        </p:spPr>
        <p:txBody>
          <a:bodyPr/>
          <a:lstStyle/>
          <a:p>
            <a:pPr marL="0" indent="0" algn="just">
              <a:buNone/>
            </a:pPr>
            <a:endParaRPr lang="es-MX" sz="2800" b="1" dirty="0"/>
          </a:p>
          <a:p>
            <a:pPr marL="0" indent="0" algn="just">
              <a:buNone/>
            </a:pPr>
            <a:r>
              <a:rPr lang="es-MX" sz="2800" b="1" dirty="0"/>
              <a:t>1. Los Estados Partes reconocen que todo niño tiene el derecho intrínseco a la vida.</a:t>
            </a:r>
          </a:p>
          <a:p>
            <a:pPr marL="0" indent="0" algn="just">
              <a:buNone/>
            </a:pPr>
            <a:r>
              <a:rPr lang="es-MX" sz="2800" b="1" dirty="0"/>
              <a:t>2. Los Estados Partes garantizarán en la máxima medida posible la supervivencia y el desarrollo del niño.</a:t>
            </a:r>
          </a:p>
          <a:p>
            <a:endParaRPr lang="es-CL" dirty="0"/>
          </a:p>
        </p:txBody>
      </p:sp>
    </p:spTree>
    <p:extLst>
      <p:ext uri="{BB962C8B-B14F-4D97-AF65-F5344CB8AC3E}">
        <p14:creationId xmlns:p14="http://schemas.microsoft.com/office/powerpoint/2010/main" val="21871127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3874</TotalTime>
  <Words>1137</Words>
  <Application>Microsoft Office PowerPoint</Application>
  <PresentationFormat>Panorámica</PresentationFormat>
  <Paragraphs>79</Paragraphs>
  <Slides>16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Calibri</vt:lpstr>
      <vt:lpstr>Century Gothic</vt:lpstr>
      <vt:lpstr>Tahoma</vt:lpstr>
      <vt:lpstr>Times New Roman</vt:lpstr>
      <vt:lpstr>Wingdings 3</vt:lpstr>
      <vt:lpstr>Ion</vt:lpstr>
      <vt:lpstr>Presentación de PowerPoint</vt:lpstr>
      <vt:lpstr>Presentación de PowerPoint</vt:lpstr>
      <vt:lpstr>CONVENCIÓN INTERNACIONAL SOBRE DERECHOS DEL NIÑO</vt:lpstr>
      <vt:lpstr>Presentación de PowerPoint</vt:lpstr>
      <vt:lpstr>Niño, niña y adolescente</vt:lpstr>
      <vt:lpstr>Presentación de PowerPoint</vt:lpstr>
      <vt:lpstr>Artículo 2</vt:lpstr>
      <vt:lpstr>Presentación de PowerPoint</vt:lpstr>
      <vt:lpstr>Artículo 6</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Moreno, Jocelyn</dc:creator>
  <cp:lastModifiedBy>Ricardo Pérez de Arce</cp:lastModifiedBy>
  <cp:revision>59</cp:revision>
  <dcterms:created xsi:type="dcterms:W3CDTF">2019-08-30T14:55:01Z</dcterms:created>
  <dcterms:modified xsi:type="dcterms:W3CDTF">2023-03-15T15:01:13Z</dcterms:modified>
</cp:coreProperties>
</file>