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597"/>
  </p:normalViewPr>
  <p:slideViewPr>
    <p:cSldViewPr snapToGrid="0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791F54-AA63-F84F-A37A-EE5431DB7BBC}" type="doc">
      <dgm:prSet loTypeId="urn:microsoft.com/office/officeart/2005/8/layout/bProcess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5D4B4E6-57D7-0F4C-859F-F30141CB5E8D}">
      <dgm:prSet phldrT="[Texto]"/>
      <dgm:spPr>
        <a:solidFill>
          <a:srgbClr val="FF0000"/>
        </a:solidFill>
      </dgm:spPr>
      <dgm:t>
        <a:bodyPr/>
        <a:lstStyle/>
        <a:p>
          <a:r>
            <a:rPr lang="es-ES" dirty="0"/>
            <a:t>ingreso</a:t>
          </a:r>
        </a:p>
      </dgm:t>
    </dgm:pt>
    <dgm:pt modelId="{57EFD3EA-99E3-6A42-A3DB-D5D83BBC9F03}" type="parTrans" cxnId="{2FCF1D1A-6096-2C46-9FCD-9801577AF9C7}">
      <dgm:prSet/>
      <dgm:spPr/>
      <dgm:t>
        <a:bodyPr/>
        <a:lstStyle/>
        <a:p>
          <a:endParaRPr lang="es-ES"/>
        </a:p>
      </dgm:t>
    </dgm:pt>
    <dgm:pt modelId="{419183C9-5F7A-8247-9B9B-036981016F81}" type="sibTrans" cxnId="{2FCF1D1A-6096-2C46-9FCD-9801577AF9C7}">
      <dgm:prSet/>
      <dgm:spPr/>
      <dgm:t>
        <a:bodyPr/>
        <a:lstStyle/>
        <a:p>
          <a:endParaRPr lang="es-ES"/>
        </a:p>
      </dgm:t>
    </dgm:pt>
    <dgm:pt modelId="{DFAE60F8-29EF-804E-852D-137842E36275}">
      <dgm:prSet phldrT="[Texto]"/>
      <dgm:spPr/>
      <dgm:t>
        <a:bodyPr/>
        <a:lstStyle/>
        <a:p>
          <a:r>
            <a:rPr lang="es-ES" dirty="0" err="1"/>
            <a:t>premediacion</a:t>
          </a:r>
          <a:endParaRPr lang="es-ES" dirty="0"/>
        </a:p>
      </dgm:t>
    </dgm:pt>
    <dgm:pt modelId="{8262B4B9-64D4-164B-8297-8C57491C2B3C}" type="parTrans" cxnId="{8918EBA6-203C-1E4A-BB9C-18B8ED86ED9E}">
      <dgm:prSet/>
      <dgm:spPr/>
      <dgm:t>
        <a:bodyPr/>
        <a:lstStyle/>
        <a:p>
          <a:endParaRPr lang="es-ES"/>
        </a:p>
      </dgm:t>
    </dgm:pt>
    <dgm:pt modelId="{37450A36-0F6D-C549-A299-B881656F6ABE}" type="sibTrans" cxnId="{8918EBA6-203C-1E4A-BB9C-18B8ED86ED9E}">
      <dgm:prSet/>
      <dgm:spPr/>
      <dgm:t>
        <a:bodyPr/>
        <a:lstStyle/>
        <a:p>
          <a:endParaRPr lang="es-ES"/>
        </a:p>
      </dgm:t>
    </dgm:pt>
    <dgm:pt modelId="{031186E3-EC94-814E-BD88-DECB58AFB714}">
      <dgm:prSet phldrT="[Texto]"/>
      <dgm:spPr/>
      <dgm:t>
        <a:bodyPr/>
        <a:lstStyle/>
        <a:p>
          <a:r>
            <a:rPr lang="es-ES" dirty="0" err="1"/>
            <a:t>invitacion</a:t>
          </a:r>
          <a:endParaRPr lang="es-ES" dirty="0"/>
        </a:p>
      </dgm:t>
    </dgm:pt>
    <dgm:pt modelId="{B1A430D2-11FB-804B-870A-D0B55AEC79A5}" type="parTrans" cxnId="{766B9BF3-1366-1D49-8E28-F1D4FCA146B5}">
      <dgm:prSet/>
      <dgm:spPr/>
      <dgm:t>
        <a:bodyPr/>
        <a:lstStyle/>
        <a:p>
          <a:endParaRPr lang="es-ES"/>
        </a:p>
      </dgm:t>
    </dgm:pt>
    <dgm:pt modelId="{A845CFCC-1911-F94F-BFFA-DC2E6FF50514}" type="sibTrans" cxnId="{766B9BF3-1366-1D49-8E28-F1D4FCA146B5}">
      <dgm:prSet/>
      <dgm:spPr/>
      <dgm:t>
        <a:bodyPr/>
        <a:lstStyle/>
        <a:p>
          <a:endParaRPr lang="es-ES"/>
        </a:p>
      </dgm:t>
    </dgm:pt>
    <dgm:pt modelId="{37D347F0-29E2-714B-910B-230E28F7C3F6}">
      <dgm:prSet phldrT="[Texto]"/>
      <dgm:spPr/>
      <dgm:t>
        <a:bodyPr/>
        <a:lstStyle/>
        <a:p>
          <a:r>
            <a:rPr lang="es-ES" dirty="0"/>
            <a:t>Apertura del proceso</a:t>
          </a:r>
        </a:p>
      </dgm:t>
    </dgm:pt>
    <dgm:pt modelId="{36F37884-04D0-3143-A6F1-2C5ED18E6572}" type="parTrans" cxnId="{408284B0-B884-264C-B8AC-DD70D1829811}">
      <dgm:prSet/>
      <dgm:spPr/>
      <dgm:t>
        <a:bodyPr/>
        <a:lstStyle/>
        <a:p>
          <a:endParaRPr lang="es-ES"/>
        </a:p>
      </dgm:t>
    </dgm:pt>
    <dgm:pt modelId="{4F33BD5A-8C6B-E04F-8F2E-A379A6198235}" type="sibTrans" cxnId="{408284B0-B884-264C-B8AC-DD70D1829811}">
      <dgm:prSet/>
      <dgm:spPr/>
      <dgm:t>
        <a:bodyPr/>
        <a:lstStyle/>
        <a:p>
          <a:endParaRPr lang="es-ES"/>
        </a:p>
      </dgm:t>
    </dgm:pt>
    <dgm:pt modelId="{F5BEA125-534D-8641-AD65-AF5BB0C8E530}">
      <dgm:prSet phldrT="[Texto]"/>
      <dgm:spPr/>
      <dgm:t>
        <a:bodyPr/>
        <a:lstStyle/>
        <a:p>
          <a:r>
            <a:rPr lang="es-ES" dirty="0" err="1"/>
            <a:t>negociacion</a:t>
          </a:r>
          <a:endParaRPr lang="es-ES" dirty="0"/>
        </a:p>
      </dgm:t>
    </dgm:pt>
    <dgm:pt modelId="{39A854CC-75EA-9945-A592-204750A606CF}" type="parTrans" cxnId="{DDC819BD-ED2F-4448-BADC-F5C41E62B09B}">
      <dgm:prSet/>
      <dgm:spPr/>
      <dgm:t>
        <a:bodyPr/>
        <a:lstStyle/>
        <a:p>
          <a:endParaRPr lang="es-ES"/>
        </a:p>
      </dgm:t>
    </dgm:pt>
    <dgm:pt modelId="{0F45B96E-93C0-C243-A352-F6D384624112}" type="sibTrans" cxnId="{DDC819BD-ED2F-4448-BADC-F5C41E62B09B}">
      <dgm:prSet/>
      <dgm:spPr/>
      <dgm:t>
        <a:bodyPr/>
        <a:lstStyle/>
        <a:p>
          <a:endParaRPr lang="es-ES"/>
        </a:p>
      </dgm:t>
    </dgm:pt>
    <dgm:pt modelId="{0285FAFF-F86A-C846-BE7F-5728F0EE5D3A}">
      <dgm:prSet phldrT="[Texto]"/>
      <dgm:spPr/>
      <dgm:t>
        <a:bodyPr/>
        <a:lstStyle/>
        <a:p>
          <a:r>
            <a:rPr lang="es-ES" dirty="0"/>
            <a:t>Sesiones conjuntas o privadas</a:t>
          </a:r>
        </a:p>
      </dgm:t>
    </dgm:pt>
    <dgm:pt modelId="{F07E75D1-B890-0F41-A126-550A727086EC}" type="parTrans" cxnId="{22DA1C2C-E3AF-A54C-B3EE-E4E146492D44}">
      <dgm:prSet/>
      <dgm:spPr/>
      <dgm:t>
        <a:bodyPr/>
        <a:lstStyle/>
        <a:p>
          <a:endParaRPr lang="es-ES"/>
        </a:p>
      </dgm:t>
    </dgm:pt>
    <dgm:pt modelId="{F0802574-0B39-254F-9E4D-2449558D16FC}" type="sibTrans" cxnId="{22DA1C2C-E3AF-A54C-B3EE-E4E146492D44}">
      <dgm:prSet/>
      <dgm:spPr/>
      <dgm:t>
        <a:bodyPr/>
        <a:lstStyle/>
        <a:p>
          <a:endParaRPr lang="es-ES"/>
        </a:p>
      </dgm:t>
    </dgm:pt>
    <dgm:pt modelId="{B968D8DF-5E5A-2D47-8AE9-C68B93D46579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dirty="0" err="1"/>
            <a:t>conclusion</a:t>
          </a:r>
          <a:r>
            <a:rPr lang="es-ES" dirty="0"/>
            <a:t> del proceso / acta de cierre</a:t>
          </a:r>
        </a:p>
      </dgm:t>
    </dgm:pt>
    <dgm:pt modelId="{04E055C5-CB0E-7849-9288-9B1A3D0D6CD8}" type="parTrans" cxnId="{5FC320DC-8357-7946-9629-1B982C6A6FEB}">
      <dgm:prSet/>
      <dgm:spPr/>
      <dgm:t>
        <a:bodyPr/>
        <a:lstStyle/>
        <a:p>
          <a:endParaRPr lang="es-ES"/>
        </a:p>
      </dgm:t>
    </dgm:pt>
    <dgm:pt modelId="{B3F140C3-3193-7540-821F-C909398CB6C1}" type="sibTrans" cxnId="{5FC320DC-8357-7946-9629-1B982C6A6FEB}">
      <dgm:prSet/>
      <dgm:spPr/>
      <dgm:t>
        <a:bodyPr/>
        <a:lstStyle/>
        <a:p>
          <a:endParaRPr lang="es-ES"/>
        </a:p>
      </dgm:t>
    </dgm:pt>
    <dgm:pt modelId="{CF60FAEF-6335-574D-A04A-4BD5F3CC6D8D}" type="pres">
      <dgm:prSet presAssocID="{CF791F54-AA63-F84F-A37A-EE5431DB7BBC}" presName="diagram" presStyleCnt="0">
        <dgm:presLayoutVars>
          <dgm:dir/>
          <dgm:resizeHandles/>
        </dgm:presLayoutVars>
      </dgm:prSet>
      <dgm:spPr/>
    </dgm:pt>
    <dgm:pt modelId="{065E903E-D7E4-2C48-8788-A23EF0E96BD1}" type="pres">
      <dgm:prSet presAssocID="{55D4B4E6-57D7-0F4C-859F-F30141CB5E8D}" presName="firstNode" presStyleLbl="node1" presStyleIdx="0" presStyleCnt="7">
        <dgm:presLayoutVars>
          <dgm:bulletEnabled val="1"/>
        </dgm:presLayoutVars>
      </dgm:prSet>
      <dgm:spPr/>
    </dgm:pt>
    <dgm:pt modelId="{9F090E5C-8ED3-B54F-9E53-D86BF35FC3E2}" type="pres">
      <dgm:prSet presAssocID="{419183C9-5F7A-8247-9B9B-036981016F81}" presName="sibTrans" presStyleLbl="sibTrans2D1" presStyleIdx="0" presStyleCnt="6"/>
      <dgm:spPr/>
    </dgm:pt>
    <dgm:pt modelId="{0C99E610-D064-4C4D-AABE-7F04B66CF6F4}" type="pres">
      <dgm:prSet presAssocID="{DFAE60F8-29EF-804E-852D-137842E36275}" presName="middleNode" presStyleCnt="0"/>
      <dgm:spPr/>
    </dgm:pt>
    <dgm:pt modelId="{8426F369-C684-BB4B-A5D4-CB32F453D682}" type="pres">
      <dgm:prSet presAssocID="{DFAE60F8-29EF-804E-852D-137842E36275}" presName="padding" presStyleLbl="node1" presStyleIdx="0" presStyleCnt="7"/>
      <dgm:spPr/>
    </dgm:pt>
    <dgm:pt modelId="{EAEA88D7-F9B3-BC43-B4CC-83DB8FD14ABB}" type="pres">
      <dgm:prSet presAssocID="{DFAE60F8-29EF-804E-852D-137842E36275}" presName="shape" presStyleLbl="node1" presStyleIdx="1" presStyleCnt="7">
        <dgm:presLayoutVars>
          <dgm:bulletEnabled val="1"/>
        </dgm:presLayoutVars>
      </dgm:prSet>
      <dgm:spPr/>
    </dgm:pt>
    <dgm:pt modelId="{EE9E5691-86D2-0F4B-AB8D-86E46CF843C2}" type="pres">
      <dgm:prSet presAssocID="{37450A36-0F6D-C549-A299-B881656F6ABE}" presName="sibTrans" presStyleLbl="sibTrans2D1" presStyleIdx="1" presStyleCnt="6"/>
      <dgm:spPr/>
    </dgm:pt>
    <dgm:pt modelId="{58FF5D96-2389-6C4A-A368-CC7B481DB793}" type="pres">
      <dgm:prSet presAssocID="{031186E3-EC94-814E-BD88-DECB58AFB714}" presName="middleNode" presStyleCnt="0"/>
      <dgm:spPr/>
    </dgm:pt>
    <dgm:pt modelId="{F2350EE9-7375-0F48-BCE2-E6F3B1224303}" type="pres">
      <dgm:prSet presAssocID="{031186E3-EC94-814E-BD88-DECB58AFB714}" presName="padding" presStyleLbl="node1" presStyleIdx="1" presStyleCnt="7"/>
      <dgm:spPr/>
    </dgm:pt>
    <dgm:pt modelId="{C47325B2-6EF4-7545-95B3-773B54267114}" type="pres">
      <dgm:prSet presAssocID="{031186E3-EC94-814E-BD88-DECB58AFB714}" presName="shape" presStyleLbl="node1" presStyleIdx="2" presStyleCnt="7">
        <dgm:presLayoutVars>
          <dgm:bulletEnabled val="1"/>
        </dgm:presLayoutVars>
      </dgm:prSet>
      <dgm:spPr/>
    </dgm:pt>
    <dgm:pt modelId="{D5A86CB2-2DC2-E54C-AC64-16B31CDCAC0F}" type="pres">
      <dgm:prSet presAssocID="{A845CFCC-1911-F94F-BFFA-DC2E6FF50514}" presName="sibTrans" presStyleLbl="sibTrans2D1" presStyleIdx="2" presStyleCnt="6"/>
      <dgm:spPr/>
    </dgm:pt>
    <dgm:pt modelId="{DA289560-FBB6-3446-83C6-734D4206B3DD}" type="pres">
      <dgm:prSet presAssocID="{37D347F0-29E2-714B-910B-230E28F7C3F6}" presName="middleNode" presStyleCnt="0"/>
      <dgm:spPr/>
    </dgm:pt>
    <dgm:pt modelId="{10D53527-9BDD-AB4E-820D-02ECAE6F0987}" type="pres">
      <dgm:prSet presAssocID="{37D347F0-29E2-714B-910B-230E28F7C3F6}" presName="padding" presStyleLbl="node1" presStyleIdx="2" presStyleCnt="7"/>
      <dgm:spPr/>
    </dgm:pt>
    <dgm:pt modelId="{59F013C8-E309-9E4F-B31E-4089F3304C75}" type="pres">
      <dgm:prSet presAssocID="{37D347F0-29E2-714B-910B-230E28F7C3F6}" presName="shape" presStyleLbl="node1" presStyleIdx="3" presStyleCnt="7">
        <dgm:presLayoutVars>
          <dgm:bulletEnabled val="1"/>
        </dgm:presLayoutVars>
      </dgm:prSet>
      <dgm:spPr/>
    </dgm:pt>
    <dgm:pt modelId="{0577BB09-F602-2340-BF1B-A3BC2EEFC59E}" type="pres">
      <dgm:prSet presAssocID="{4F33BD5A-8C6B-E04F-8F2E-A379A6198235}" presName="sibTrans" presStyleLbl="sibTrans2D1" presStyleIdx="3" presStyleCnt="6"/>
      <dgm:spPr/>
    </dgm:pt>
    <dgm:pt modelId="{8FF76DC2-136F-0745-98A1-A2D6F8D1BB52}" type="pres">
      <dgm:prSet presAssocID="{F5BEA125-534D-8641-AD65-AF5BB0C8E530}" presName="middleNode" presStyleCnt="0"/>
      <dgm:spPr/>
    </dgm:pt>
    <dgm:pt modelId="{461F2F51-18C3-804E-AA50-F0A5F74C5FB0}" type="pres">
      <dgm:prSet presAssocID="{F5BEA125-534D-8641-AD65-AF5BB0C8E530}" presName="padding" presStyleLbl="node1" presStyleIdx="3" presStyleCnt="7"/>
      <dgm:spPr/>
    </dgm:pt>
    <dgm:pt modelId="{DA18B6D0-0713-BA4A-B37A-9E173636BAAC}" type="pres">
      <dgm:prSet presAssocID="{F5BEA125-534D-8641-AD65-AF5BB0C8E530}" presName="shape" presStyleLbl="node1" presStyleIdx="4" presStyleCnt="7">
        <dgm:presLayoutVars>
          <dgm:bulletEnabled val="1"/>
        </dgm:presLayoutVars>
      </dgm:prSet>
      <dgm:spPr/>
    </dgm:pt>
    <dgm:pt modelId="{EFF4DAB1-16E8-044F-AB69-766B2CE2FD5B}" type="pres">
      <dgm:prSet presAssocID="{0F45B96E-93C0-C243-A352-F6D384624112}" presName="sibTrans" presStyleLbl="sibTrans2D1" presStyleIdx="4" presStyleCnt="6"/>
      <dgm:spPr/>
    </dgm:pt>
    <dgm:pt modelId="{CEEB8DB9-8095-4C42-8B87-2D3204CD2924}" type="pres">
      <dgm:prSet presAssocID="{0285FAFF-F86A-C846-BE7F-5728F0EE5D3A}" presName="middleNode" presStyleCnt="0"/>
      <dgm:spPr/>
    </dgm:pt>
    <dgm:pt modelId="{82360871-F9DE-AC48-9D89-7DF8B31318F0}" type="pres">
      <dgm:prSet presAssocID="{0285FAFF-F86A-C846-BE7F-5728F0EE5D3A}" presName="padding" presStyleLbl="node1" presStyleIdx="4" presStyleCnt="7"/>
      <dgm:spPr/>
    </dgm:pt>
    <dgm:pt modelId="{D6D06484-CD89-734C-9403-6AC270AC2304}" type="pres">
      <dgm:prSet presAssocID="{0285FAFF-F86A-C846-BE7F-5728F0EE5D3A}" presName="shape" presStyleLbl="node1" presStyleIdx="5" presStyleCnt="7">
        <dgm:presLayoutVars>
          <dgm:bulletEnabled val="1"/>
        </dgm:presLayoutVars>
      </dgm:prSet>
      <dgm:spPr/>
    </dgm:pt>
    <dgm:pt modelId="{C6DC2BFE-4E01-F449-AD8B-D0357BBF9B35}" type="pres">
      <dgm:prSet presAssocID="{F0802574-0B39-254F-9E4D-2449558D16FC}" presName="sibTrans" presStyleLbl="sibTrans2D1" presStyleIdx="5" presStyleCnt="6"/>
      <dgm:spPr/>
    </dgm:pt>
    <dgm:pt modelId="{72DDD6F0-B35D-6C4E-980D-C006729EE1AF}" type="pres">
      <dgm:prSet presAssocID="{B968D8DF-5E5A-2D47-8AE9-C68B93D46579}" presName="lastNode" presStyleLbl="node1" presStyleIdx="6" presStyleCnt="7">
        <dgm:presLayoutVars>
          <dgm:bulletEnabled val="1"/>
        </dgm:presLayoutVars>
      </dgm:prSet>
      <dgm:spPr/>
    </dgm:pt>
  </dgm:ptLst>
  <dgm:cxnLst>
    <dgm:cxn modelId="{AFD1F010-AC8D-8C48-9B68-64EEA4B70C9E}" type="presOf" srcId="{DFAE60F8-29EF-804E-852D-137842E36275}" destId="{EAEA88D7-F9B3-BC43-B4CC-83DB8FD14ABB}" srcOrd="0" destOrd="0" presId="urn:microsoft.com/office/officeart/2005/8/layout/bProcess2"/>
    <dgm:cxn modelId="{2FCF1D1A-6096-2C46-9FCD-9801577AF9C7}" srcId="{CF791F54-AA63-F84F-A37A-EE5431DB7BBC}" destId="{55D4B4E6-57D7-0F4C-859F-F30141CB5E8D}" srcOrd="0" destOrd="0" parTransId="{57EFD3EA-99E3-6A42-A3DB-D5D83BBC9F03}" sibTransId="{419183C9-5F7A-8247-9B9B-036981016F81}"/>
    <dgm:cxn modelId="{F085361A-7FDA-C24C-8980-B99D6BC5A361}" type="presOf" srcId="{F5BEA125-534D-8641-AD65-AF5BB0C8E530}" destId="{DA18B6D0-0713-BA4A-B37A-9E173636BAAC}" srcOrd="0" destOrd="0" presId="urn:microsoft.com/office/officeart/2005/8/layout/bProcess2"/>
    <dgm:cxn modelId="{C99BFF1B-DE75-EC40-AF16-0828C198161E}" type="presOf" srcId="{0285FAFF-F86A-C846-BE7F-5728F0EE5D3A}" destId="{D6D06484-CD89-734C-9403-6AC270AC2304}" srcOrd="0" destOrd="0" presId="urn:microsoft.com/office/officeart/2005/8/layout/bProcess2"/>
    <dgm:cxn modelId="{525F8F23-6390-284E-BFAD-F06B8A7420D5}" type="presOf" srcId="{37450A36-0F6D-C549-A299-B881656F6ABE}" destId="{EE9E5691-86D2-0F4B-AB8D-86E46CF843C2}" srcOrd="0" destOrd="0" presId="urn:microsoft.com/office/officeart/2005/8/layout/bProcess2"/>
    <dgm:cxn modelId="{22DA1C2C-E3AF-A54C-B3EE-E4E146492D44}" srcId="{CF791F54-AA63-F84F-A37A-EE5431DB7BBC}" destId="{0285FAFF-F86A-C846-BE7F-5728F0EE5D3A}" srcOrd="5" destOrd="0" parTransId="{F07E75D1-B890-0F41-A126-550A727086EC}" sibTransId="{F0802574-0B39-254F-9E4D-2449558D16FC}"/>
    <dgm:cxn modelId="{FEAE932C-A7ED-834D-ADC5-68AD2086566E}" type="presOf" srcId="{F0802574-0B39-254F-9E4D-2449558D16FC}" destId="{C6DC2BFE-4E01-F449-AD8B-D0357BBF9B35}" srcOrd="0" destOrd="0" presId="urn:microsoft.com/office/officeart/2005/8/layout/bProcess2"/>
    <dgm:cxn modelId="{B372A52E-9093-D94E-AC58-2EA944B5CCE1}" type="presOf" srcId="{4F33BD5A-8C6B-E04F-8F2E-A379A6198235}" destId="{0577BB09-F602-2340-BF1B-A3BC2EEFC59E}" srcOrd="0" destOrd="0" presId="urn:microsoft.com/office/officeart/2005/8/layout/bProcess2"/>
    <dgm:cxn modelId="{3B077B3D-FECB-F540-BBB8-6CF44ACB0018}" type="presOf" srcId="{0F45B96E-93C0-C243-A352-F6D384624112}" destId="{EFF4DAB1-16E8-044F-AB69-766B2CE2FD5B}" srcOrd="0" destOrd="0" presId="urn:microsoft.com/office/officeart/2005/8/layout/bProcess2"/>
    <dgm:cxn modelId="{E367F242-07C7-1B4E-8106-AF4C3BF7FD1C}" type="presOf" srcId="{031186E3-EC94-814E-BD88-DECB58AFB714}" destId="{C47325B2-6EF4-7545-95B3-773B54267114}" srcOrd="0" destOrd="0" presId="urn:microsoft.com/office/officeart/2005/8/layout/bProcess2"/>
    <dgm:cxn modelId="{157D5B71-755D-3D4B-A17B-D2DB4268AA01}" type="presOf" srcId="{419183C9-5F7A-8247-9B9B-036981016F81}" destId="{9F090E5C-8ED3-B54F-9E53-D86BF35FC3E2}" srcOrd="0" destOrd="0" presId="urn:microsoft.com/office/officeart/2005/8/layout/bProcess2"/>
    <dgm:cxn modelId="{B5FBDE72-4DE3-6F40-B2C3-50B9203F55ED}" type="presOf" srcId="{CF791F54-AA63-F84F-A37A-EE5431DB7BBC}" destId="{CF60FAEF-6335-574D-A04A-4BD5F3CC6D8D}" srcOrd="0" destOrd="0" presId="urn:microsoft.com/office/officeart/2005/8/layout/bProcess2"/>
    <dgm:cxn modelId="{1148CD99-F9A6-2646-80E8-5E854E552A68}" type="presOf" srcId="{55D4B4E6-57D7-0F4C-859F-F30141CB5E8D}" destId="{065E903E-D7E4-2C48-8788-A23EF0E96BD1}" srcOrd="0" destOrd="0" presId="urn:microsoft.com/office/officeart/2005/8/layout/bProcess2"/>
    <dgm:cxn modelId="{8918EBA6-203C-1E4A-BB9C-18B8ED86ED9E}" srcId="{CF791F54-AA63-F84F-A37A-EE5431DB7BBC}" destId="{DFAE60F8-29EF-804E-852D-137842E36275}" srcOrd="1" destOrd="0" parTransId="{8262B4B9-64D4-164B-8297-8C57491C2B3C}" sibTransId="{37450A36-0F6D-C549-A299-B881656F6ABE}"/>
    <dgm:cxn modelId="{F75B10AD-8D14-C246-B6BB-4033A7B4B48A}" type="presOf" srcId="{A845CFCC-1911-F94F-BFFA-DC2E6FF50514}" destId="{D5A86CB2-2DC2-E54C-AC64-16B31CDCAC0F}" srcOrd="0" destOrd="0" presId="urn:microsoft.com/office/officeart/2005/8/layout/bProcess2"/>
    <dgm:cxn modelId="{408284B0-B884-264C-B8AC-DD70D1829811}" srcId="{CF791F54-AA63-F84F-A37A-EE5431DB7BBC}" destId="{37D347F0-29E2-714B-910B-230E28F7C3F6}" srcOrd="3" destOrd="0" parTransId="{36F37884-04D0-3143-A6F1-2C5ED18E6572}" sibTransId="{4F33BD5A-8C6B-E04F-8F2E-A379A6198235}"/>
    <dgm:cxn modelId="{306F9BB0-44F4-E747-99B0-2542B1AC0CAE}" type="presOf" srcId="{B968D8DF-5E5A-2D47-8AE9-C68B93D46579}" destId="{72DDD6F0-B35D-6C4E-980D-C006729EE1AF}" srcOrd="0" destOrd="0" presId="urn:microsoft.com/office/officeart/2005/8/layout/bProcess2"/>
    <dgm:cxn modelId="{DDC819BD-ED2F-4448-BADC-F5C41E62B09B}" srcId="{CF791F54-AA63-F84F-A37A-EE5431DB7BBC}" destId="{F5BEA125-534D-8641-AD65-AF5BB0C8E530}" srcOrd="4" destOrd="0" parTransId="{39A854CC-75EA-9945-A592-204750A606CF}" sibTransId="{0F45B96E-93C0-C243-A352-F6D384624112}"/>
    <dgm:cxn modelId="{5FC320DC-8357-7946-9629-1B982C6A6FEB}" srcId="{CF791F54-AA63-F84F-A37A-EE5431DB7BBC}" destId="{B968D8DF-5E5A-2D47-8AE9-C68B93D46579}" srcOrd="6" destOrd="0" parTransId="{04E055C5-CB0E-7849-9288-9B1A3D0D6CD8}" sibTransId="{B3F140C3-3193-7540-821F-C909398CB6C1}"/>
    <dgm:cxn modelId="{012D60E7-320A-2D49-B4A0-B717A001A053}" type="presOf" srcId="{37D347F0-29E2-714B-910B-230E28F7C3F6}" destId="{59F013C8-E309-9E4F-B31E-4089F3304C75}" srcOrd="0" destOrd="0" presId="urn:microsoft.com/office/officeart/2005/8/layout/bProcess2"/>
    <dgm:cxn modelId="{766B9BF3-1366-1D49-8E28-F1D4FCA146B5}" srcId="{CF791F54-AA63-F84F-A37A-EE5431DB7BBC}" destId="{031186E3-EC94-814E-BD88-DECB58AFB714}" srcOrd="2" destOrd="0" parTransId="{B1A430D2-11FB-804B-870A-D0B55AEC79A5}" sibTransId="{A845CFCC-1911-F94F-BFFA-DC2E6FF50514}"/>
    <dgm:cxn modelId="{EA3DC563-B8C0-974A-AD9B-4DA67C277D74}" type="presParOf" srcId="{CF60FAEF-6335-574D-A04A-4BD5F3CC6D8D}" destId="{065E903E-D7E4-2C48-8788-A23EF0E96BD1}" srcOrd="0" destOrd="0" presId="urn:microsoft.com/office/officeart/2005/8/layout/bProcess2"/>
    <dgm:cxn modelId="{C9D61DBF-F5F0-E442-9154-53160C323615}" type="presParOf" srcId="{CF60FAEF-6335-574D-A04A-4BD5F3CC6D8D}" destId="{9F090E5C-8ED3-B54F-9E53-D86BF35FC3E2}" srcOrd="1" destOrd="0" presId="urn:microsoft.com/office/officeart/2005/8/layout/bProcess2"/>
    <dgm:cxn modelId="{3D6ADFB5-5BE8-F946-8AC1-3DEB0DD16EA1}" type="presParOf" srcId="{CF60FAEF-6335-574D-A04A-4BD5F3CC6D8D}" destId="{0C99E610-D064-4C4D-AABE-7F04B66CF6F4}" srcOrd="2" destOrd="0" presId="urn:microsoft.com/office/officeart/2005/8/layout/bProcess2"/>
    <dgm:cxn modelId="{68E7E89D-B93C-BA4B-BA0C-0273BF19CA2E}" type="presParOf" srcId="{0C99E610-D064-4C4D-AABE-7F04B66CF6F4}" destId="{8426F369-C684-BB4B-A5D4-CB32F453D682}" srcOrd="0" destOrd="0" presId="urn:microsoft.com/office/officeart/2005/8/layout/bProcess2"/>
    <dgm:cxn modelId="{FF9AD1DB-1AEC-5C46-85F9-6CD57C798123}" type="presParOf" srcId="{0C99E610-D064-4C4D-AABE-7F04B66CF6F4}" destId="{EAEA88D7-F9B3-BC43-B4CC-83DB8FD14ABB}" srcOrd="1" destOrd="0" presId="urn:microsoft.com/office/officeart/2005/8/layout/bProcess2"/>
    <dgm:cxn modelId="{033B1927-A5A0-9D43-9FAD-424CBC4A3032}" type="presParOf" srcId="{CF60FAEF-6335-574D-A04A-4BD5F3CC6D8D}" destId="{EE9E5691-86D2-0F4B-AB8D-86E46CF843C2}" srcOrd="3" destOrd="0" presId="urn:microsoft.com/office/officeart/2005/8/layout/bProcess2"/>
    <dgm:cxn modelId="{E96D3053-9B93-6A4B-BAC7-FB9EE9B82301}" type="presParOf" srcId="{CF60FAEF-6335-574D-A04A-4BD5F3CC6D8D}" destId="{58FF5D96-2389-6C4A-A368-CC7B481DB793}" srcOrd="4" destOrd="0" presId="urn:microsoft.com/office/officeart/2005/8/layout/bProcess2"/>
    <dgm:cxn modelId="{F95986AB-AA1E-A241-8C15-5046C0F8C46A}" type="presParOf" srcId="{58FF5D96-2389-6C4A-A368-CC7B481DB793}" destId="{F2350EE9-7375-0F48-BCE2-E6F3B1224303}" srcOrd="0" destOrd="0" presId="urn:microsoft.com/office/officeart/2005/8/layout/bProcess2"/>
    <dgm:cxn modelId="{61E4886A-D40D-9840-A484-0E374BD1C9F5}" type="presParOf" srcId="{58FF5D96-2389-6C4A-A368-CC7B481DB793}" destId="{C47325B2-6EF4-7545-95B3-773B54267114}" srcOrd="1" destOrd="0" presId="urn:microsoft.com/office/officeart/2005/8/layout/bProcess2"/>
    <dgm:cxn modelId="{AA3A04B2-F0FF-0E4C-BFF1-2B6B13235B75}" type="presParOf" srcId="{CF60FAEF-6335-574D-A04A-4BD5F3CC6D8D}" destId="{D5A86CB2-2DC2-E54C-AC64-16B31CDCAC0F}" srcOrd="5" destOrd="0" presId="urn:microsoft.com/office/officeart/2005/8/layout/bProcess2"/>
    <dgm:cxn modelId="{95C3D35A-0C02-464C-8BA4-C26325BA313D}" type="presParOf" srcId="{CF60FAEF-6335-574D-A04A-4BD5F3CC6D8D}" destId="{DA289560-FBB6-3446-83C6-734D4206B3DD}" srcOrd="6" destOrd="0" presId="urn:microsoft.com/office/officeart/2005/8/layout/bProcess2"/>
    <dgm:cxn modelId="{01979567-A7AF-6D41-A91E-16FFCF78E255}" type="presParOf" srcId="{DA289560-FBB6-3446-83C6-734D4206B3DD}" destId="{10D53527-9BDD-AB4E-820D-02ECAE6F0987}" srcOrd="0" destOrd="0" presId="urn:microsoft.com/office/officeart/2005/8/layout/bProcess2"/>
    <dgm:cxn modelId="{7002AAAC-DF96-3A42-83DE-621AB8D4AFA0}" type="presParOf" srcId="{DA289560-FBB6-3446-83C6-734D4206B3DD}" destId="{59F013C8-E309-9E4F-B31E-4089F3304C75}" srcOrd="1" destOrd="0" presId="urn:microsoft.com/office/officeart/2005/8/layout/bProcess2"/>
    <dgm:cxn modelId="{88280006-42D9-0240-B2C1-0B5D159FB14A}" type="presParOf" srcId="{CF60FAEF-6335-574D-A04A-4BD5F3CC6D8D}" destId="{0577BB09-F602-2340-BF1B-A3BC2EEFC59E}" srcOrd="7" destOrd="0" presId="urn:microsoft.com/office/officeart/2005/8/layout/bProcess2"/>
    <dgm:cxn modelId="{5AF53E9D-E4CD-7C4E-B4FF-302E6B7C5A79}" type="presParOf" srcId="{CF60FAEF-6335-574D-A04A-4BD5F3CC6D8D}" destId="{8FF76DC2-136F-0745-98A1-A2D6F8D1BB52}" srcOrd="8" destOrd="0" presId="urn:microsoft.com/office/officeart/2005/8/layout/bProcess2"/>
    <dgm:cxn modelId="{6DF26E06-A452-5E46-9DC6-026639389745}" type="presParOf" srcId="{8FF76DC2-136F-0745-98A1-A2D6F8D1BB52}" destId="{461F2F51-18C3-804E-AA50-F0A5F74C5FB0}" srcOrd="0" destOrd="0" presId="urn:microsoft.com/office/officeart/2005/8/layout/bProcess2"/>
    <dgm:cxn modelId="{3BF9FDAD-112B-1D4D-9B7E-B036B8C282D9}" type="presParOf" srcId="{8FF76DC2-136F-0745-98A1-A2D6F8D1BB52}" destId="{DA18B6D0-0713-BA4A-B37A-9E173636BAAC}" srcOrd="1" destOrd="0" presId="urn:microsoft.com/office/officeart/2005/8/layout/bProcess2"/>
    <dgm:cxn modelId="{EDF4F957-66D6-764B-B067-BD37C3275D8D}" type="presParOf" srcId="{CF60FAEF-6335-574D-A04A-4BD5F3CC6D8D}" destId="{EFF4DAB1-16E8-044F-AB69-766B2CE2FD5B}" srcOrd="9" destOrd="0" presId="urn:microsoft.com/office/officeart/2005/8/layout/bProcess2"/>
    <dgm:cxn modelId="{7CB2BCB0-221E-0242-AB8F-8B27F390E96A}" type="presParOf" srcId="{CF60FAEF-6335-574D-A04A-4BD5F3CC6D8D}" destId="{CEEB8DB9-8095-4C42-8B87-2D3204CD2924}" srcOrd="10" destOrd="0" presId="urn:microsoft.com/office/officeart/2005/8/layout/bProcess2"/>
    <dgm:cxn modelId="{EBF4024A-C704-8A49-99DF-DE3DA33D55A7}" type="presParOf" srcId="{CEEB8DB9-8095-4C42-8B87-2D3204CD2924}" destId="{82360871-F9DE-AC48-9D89-7DF8B31318F0}" srcOrd="0" destOrd="0" presId="urn:microsoft.com/office/officeart/2005/8/layout/bProcess2"/>
    <dgm:cxn modelId="{53A4C380-0E87-7646-8C45-2C64F331A414}" type="presParOf" srcId="{CEEB8DB9-8095-4C42-8B87-2D3204CD2924}" destId="{D6D06484-CD89-734C-9403-6AC270AC2304}" srcOrd="1" destOrd="0" presId="urn:microsoft.com/office/officeart/2005/8/layout/bProcess2"/>
    <dgm:cxn modelId="{621605B2-4CE7-2A4C-BECB-9E2B4A0C329A}" type="presParOf" srcId="{CF60FAEF-6335-574D-A04A-4BD5F3CC6D8D}" destId="{C6DC2BFE-4E01-F449-AD8B-D0357BBF9B35}" srcOrd="11" destOrd="0" presId="urn:microsoft.com/office/officeart/2005/8/layout/bProcess2"/>
    <dgm:cxn modelId="{24929AEC-B86E-2E4A-AAA1-1518175745A0}" type="presParOf" srcId="{CF60FAEF-6335-574D-A04A-4BD5F3CC6D8D}" destId="{72DDD6F0-B35D-6C4E-980D-C006729EE1AF}" srcOrd="1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5E903E-D7E4-2C48-8788-A23EF0E96BD1}">
      <dsp:nvSpPr>
        <dsp:cNvPr id="0" name=""/>
        <dsp:cNvSpPr/>
      </dsp:nvSpPr>
      <dsp:spPr>
        <a:xfrm>
          <a:off x="3968" y="974592"/>
          <a:ext cx="1476374" cy="147637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ingreso</a:t>
          </a:r>
        </a:p>
      </dsp:txBody>
      <dsp:txXfrm>
        <a:off x="220178" y="1190802"/>
        <a:ext cx="1043954" cy="1043954"/>
      </dsp:txXfrm>
    </dsp:sp>
    <dsp:sp modelId="{9F090E5C-8ED3-B54F-9E53-D86BF35FC3E2}">
      <dsp:nvSpPr>
        <dsp:cNvPr id="0" name=""/>
        <dsp:cNvSpPr/>
      </dsp:nvSpPr>
      <dsp:spPr>
        <a:xfrm rot="10800000">
          <a:off x="483790" y="2641604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A88D7-F9B3-BC43-B4CC-83DB8FD14ABB}">
      <dsp:nvSpPr>
        <dsp:cNvPr id="0" name=""/>
        <dsp:cNvSpPr/>
      </dsp:nvSpPr>
      <dsp:spPr>
        <a:xfrm>
          <a:off x="249785" y="3213515"/>
          <a:ext cx="984742" cy="984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 err="1"/>
            <a:t>premediacion</a:t>
          </a:r>
          <a:endParaRPr lang="es-ES" sz="900" kern="1200" dirty="0"/>
        </a:p>
      </dsp:txBody>
      <dsp:txXfrm>
        <a:off x="393997" y="3357727"/>
        <a:ext cx="696318" cy="696318"/>
      </dsp:txXfrm>
    </dsp:sp>
    <dsp:sp modelId="{EE9E5691-86D2-0F4B-AB8D-86E46CF843C2}">
      <dsp:nvSpPr>
        <dsp:cNvPr id="0" name=""/>
        <dsp:cNvSpPr/>
      </dsp:nvSpPr>
      <dsp:spPr>
        <a:xfrm rot="5400000">
          <a:off x="1602510" y="3503811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7325B2-6EF4-7545-95B3-773B54267114}">
      <dsp:nvSpPr>
        <dsp:cNvPr id="0" name=""/>
        <dsp:cNvSpPr/>
      </dsp:nvSpPr>
      <dsp:spPr>
        <a:xfrm>
          <a:off x="2464347" y="3213515"/>
          <a:ext cx="984742" cy="984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 err="1"/>
            <a:t>invitacion</a:t>
          </a:r>
          <a:endParaRPr lang="es-ES" sz="900" kern="1200" dirty="0"/>
        </a:p>
      </dsp:txBody>
      <dsp:txXfrm>
        <a:off x="2608559" y="3357727"/>
        <a:ext cx="696318" cy="696318"/>
      </dsp:txXfrm>
    </dsp:sp>
    <dsp:sp modelId="{D5A86CB2-2DC2-E54C-AC64-16B31CDCAC0F}">
      <dsp:nvSpPr>
        <dsp:cNvPr id="0" name=""/>
        <dsp:cNvSpPr/>
      </dsp:nvSpPr>
      <dsp:spPr>
        <a:xfrm>
          <a:off x="2698353" y="2495820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F013C8-E309-9E4F-B31E-4089F3304C75}">
      <dsp:nvSpPr>
        <dsp:cNvPr id="0" name=""/>
        <dsp:cNvSpPr/>
      </dsp:nvSpPr>
      <dsp:spPr>
        <a:xfrm>
          <a:off x="2464347" y="1220409"/>
          <a:ext cx="984742" cy="984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Apertura del proceso</a:t>
          </a:r>
        </a:p>
      </dsp:txBody>
      <dsp:txXfrm>
        <a:off x="2608559" y="1364621"/>
        <a:ext cx="696318" cy="696318"/>
      </dsp:txXfrm>
    </dsp:sp>
    <dsp:sp modelId="{0577BB09-F602-2340-BF1B-A3BC2EEFC59E}">
      <dsp:nvSpPr>
        <dsp:cNvPr id="0" name=""/>
        <dsp:cNvSpPr/>
      </dsp:nvSpPr>
      <dsp:spPr>
        <a:xfrm rot="5400000">
          <a:off x="3817072" y="1510705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8B6D0-0713-BA4A-B37A-9E173636BAAC}">
      <dsp:nvSpPr>
        <dsp:cNvPr id="0" name=""/>
        <dsp:cNvSpPr/>
      </dsp:nvSpPr>
      <dsp:spPr>
        <a:xfrm>
          <a:off x="4678910" y="1220409"/>
          <a:ext cx="984742" cy="984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 err="1"/>
            <a:t>negociacion</a:t>
          </a:r>
          <a:endParaRPr lang="es-ES" sz="900" kern="1200" dirty="0"/>
        </a:p>
      </dsp:txBody>
      <dsp:txXfrm>
        <a:off x="4823122" y="1364621"/>
        <a:ext cx="696318" cy="696318"/>
      </dsp:txXfrm>
    </dsp:sp>
    <dsp:sp modelId="{EFF4DAB1-16E8-044F-AB69-766B2CE2FD5B}">
      <dsp:nvSpPr>
        <dsp:cNvPr id="0" name=""/>
        <dsp:cNvSpPr/>
      </dsp:nvSpPr>
      <dsp:spPr>
        <a:xfrm rot="10800000">
          <a:off x="4912915" y="2518696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06484-CD89-734C-9403-6AC270AC2304}">
      <dsp:nvSpPr>
        <dsp:cNvPr id="0" name=""/>
        <dsp:cNvSpPr/>
      </dsp:nvSpPr>
      <dsp:spPr>
        <a:xfrm>
          <a:off x="4678910" y="3213515"/>
          <a:ext cx="984742" cy="9847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900" kern="1200" dirty="0"/>
            <a:t>Sesiones conjuntas o privadas</a:t>
          </a:r>
        </a:p>
      </dsp:txBody>
      <dsp:txXfrm>
        <a:off x="4823122" y="3357727"/>
        <a:ext cx="696318" cy="696318"/>
      </dsp:txXfrm>
    </dsp:sp>
    <dsp:sp modelId="{C6DC2BFE-4E01-F449-AD8B-D0357BBF9B35}">
      <dsp:nvSpPr>
        <dsp:cNvPr id="0" name=""/>
        <dsp:cNvSpPr/>
      </dsp:nvSpPr>
      <dsp:spPr>
        <a:xfrm rot="5400000">
          <a:off x="5908726" y="3503811"/>
          <a:ext cx="516731" cy="404150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DD6F0-B35D-6C4E-980D-C006729EE1AF}">
      <dsp:nvSpPr>
        <dsp:cNvPr id="0" name=""/>
        <dsp:cNvSpPr/>
      </dsp:nvSpPr>
      <dsp:spPr>
        <a:xfrm>
          <a:off x="6647656" y="2967699"/>
          <a:ext cx="1476374" cy="1476374"/>
        </a:xfrm>
        <a:prstGeom prst="ellips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 err="1"/>
            <a:t>conclusion</a:t>
          </a:r>
          <a:r>
            <a:rPr lang="es-ES" sz="1600" kern="1200" dirty="0"/>
            <a:t> del proceso / acta de cierre</a:t>
          </a:r>
        </a:p>
      </dsp:txBody>
      <dsp:txXfrm>
        <a:off x="6863866" y="3183909"/>
        <a:ext cx="1043954" cy="1043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53C12-ED54-CE21-81BF-30DB965CC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58D5C4-009C-97C1-C01D-4D15BC9B2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22E638-F1E4-8A8D-EFA5-570F22FF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097EA59-6423-240D-F2F1-1288EDD9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AD0D55-4F4B-2CA2-1CC2-3DC4FE260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803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6BE36-E566-2B52-7C00-625DB72DA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59222D0-33E8-6E54-081E-C18FCBDC7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1E36AC-973C-0EE1-5ADE-86A9C892F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B29613-30D2-26E7-7B83-57998949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1BBB35-E1FF-147F-0FE2-411B13DE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1097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312A4E8-B289-F589-9CF3-940827528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67AA14-6C5E-58FB-6FFA-FF07803D5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2ED116-8458-B26C-7F19-57B3ACB17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A0E1FE-D65E-7F32-4780-719B3D99C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BD376F-18AD-A101-CFD3-02CF72057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06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DDF939-3FB6-ED47-0E60-FC1C8CA52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1B0D7F-08FA-55BC-34CA-4716A6EA0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DC37E0-28B1-FF73-13FA-FF4714DFB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B935DB-04B9-C116-F192-76258C57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928C21-A3EB-E6B7-921E-7A74296B0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9160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CAD04-66B9-CA6C-4EE6-BB350D6F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28298D-A98B-41FA-36E7-CBD163284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930AA0-80BB-D503-D68A-C4D9DFE79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9E3747-A5AD-6953-104B-252ACE52F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8BFBF3-952E-78C8-6FA1-18211FC2E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220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39CB6-7D37-18E7-8962-5B21BAD00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FA91E9-7059-D66D-E120-F8811F8CA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4929F6-B84F-CBF0-732C-E56599A1E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742E82-A16E-3B54-59ED-64F1BB5BD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927181-927A-4712-E189-F472CECB7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333FFF-2E03-68AC-2A1F-485D2F5D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938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FDCDF-FC44-9C17-375A-23E017ED7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54C59C-2E69-A265-A6B5-00A01D4BAD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0AC2945-C656-E6F9-CA31-450E57B8B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5429CD2-40B5-BFF8-668A-6B8747FEA6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4AD2134-AE74-CA9A-14C6-0315474661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BF5291A-D6E3-35C9-C749-816D5336D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7192F8-F90E-C533-C316-D1EB858DC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8DACAC8-51DF-444B-B5ED-62343436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097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9FFDBA-C97E-C727-83CA-C53856130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717F0B-ECBC-7033-6AB5-C91F4AEA5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55BE5A-104C-DB51-92FC-B21E6EE84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1E74AFF-DD75-48E5-28DB-1B2D8F27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910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F68838-7950-025C-0938-0382E2894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7B03C9D-A969-9CD9-5B64-CD6994F1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85F34-1B7C-B1DA-D9A8-5D048460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0382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D3E91-53C3-89AA-73F5-C7DF02789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A5DA71-8F32-6049-E9C3-B2310BD58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60FD9F-E24D-3235-590E-7348652F8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6A51EF-80FD-175A-72AF-FBF198E7D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BACC1A-4D7C-BAD3-45F8-C25F63CC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17F848-3238-54B6-6413-219E000B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06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F61441-A0EF-2956-739F-B8A9FEC9A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11E41B-F13A-F41E-457F-A6B2171FB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BE996E-56CA-EB5E-C693-1854DB9CF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5BA75B8-D9AE-1110-81EB-FC9DA2C1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1C9D79-94C8-D886-710B-DB2E041D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9C2D44C-053A-478B-89D1-FF48C3E4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650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AAE92E8-4ABD-A49B-F8C5-2EC8227CC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182291-5519-BE5D-3850-0C5FC67EB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E16BB9-E7D9-B045-F1E9-6F7417428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9AD9D-1319-A845-9932-6B5B296962E8}" type="datetimeFigureOut">
              <a:rPr lang="es-CL" smtClean="0"/>
              <a:t>17-05-23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0788A8-806B-C1BA-30E3-A4A7A9C1D6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B1D29E-57F9-5A33-7C4B-5EFAEAC61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6AA87-C4A1-8A4B-A2CB-26BBFD0029B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5810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F2E94B-6B10-C198-EDEB-F28B112DAD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442B6FA-28DC-D461-9C0B-D7E974B89C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0358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5F7FC1-D20F-F501-4110-58CA65D3C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Flujo del proceso de </a:t>
            </a:r>
            <a:r>
              <a:rPr lang="es-CL"/>
              <a:t>la medición</a:t>
            </a:r>
            <a:endParaRPr lang="es-CL" dirty="0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4CEF9B8-A3FA-FD43-D49D-A19A40943C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045373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ector angular 5">
            <a:extLst>
              <a:ext uri="{FF2B5EF4-FFF2-40B4-BE49-F238E27FC236}">
                <a16:creationId xmlns:a16="http://schemas.microsoft.com/office/drawing/2014/main" id="{D9998F3C-77C3-8935-B475-2897614E2FDB}"/>
              </a:ext>
            </a:extLst>
          </p:cNvPr>
          <p:cNvCxnSpPr/>
          <p:nvPr/>
        </p:nvCxnSpPr>
        <p:spPr>
          <a:xfrm>
            <a:off x="9972675" y="4943475"/>
            <a:ext cx="728663" cy="500063"/>
          </a:xfrm>
          <a:prstGeom prst="bentConnector3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echa doblada hacia arriba 7">
            <a:extLst>
              <a:ext uri="{FF2B5EF4-FFF2-40B4-BE49-F238E27FC236}">
                <a16:creationId xmlns:a16="http://schemas.microsoft.com/office/drawing/2014/main" id="{18A72831-7FC9-EDF4-5AE6-96656FE0181B}"/>
              </a:ext>
            </a:extLst>
          </p:cNvPr>
          <p:cNvSpPr/>
          <p:nvPr/>
        </p:nvSpPr>
        <p:spPr>
          <a:xfrm>
            <a:off x="10160000" y="3529013"/>
            <a:ext cx="369888" cy="54292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1EB266B-DD0F-6EDF-9820-80C303AF92E0}"/>
              </a:ext>
            </a:extLst>
          </p:cNvPr>
          <p:cNvSpPr txBox="1"/>
          <p:nvPr/>
        </p:nvSpPr>
        <p:spPr>
          <a:xfrm>
            <a:off x="10529888" y="2671764"/>
            <a:ext cx="1055688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endParaRPr lang="es-CL" dirty="0"/>
          </a:p>
          <a:p>
            <a:r>
              <a:rPr lang="es-CL" dirty="0"/>
              <a:t>Sin acuerdo</a:t>
            </a:r>
          </a:p>
          <a:p>
            <a:endParaRPr lang="es-CL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DB76B98-4FEC-51F2-4F8A-E859D364053C}"/>
              </a:ext>
            </a:extLst>
          </p:cNvPr>
          <p:cNvSpPr txBox="1"/>
          <p:nvPr/>
        </p:nvSpPr>
        <p:spPr>
          <a:xfrm>
            <a:off x="10701339" y="5129213"/>
            <a:ext cx="1257300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L" dirty="0"/>
              <a:t>Con acuerdo total o parcial</a:t>
            </a:r>
          </a:p>
        </p:txBody>
      </p:sp>
    </p:spTree>
    <p:extLst>
      <p:ext uri="{BB962C8B-B14F-4D97-AF65-F5344CB8AC3E}">
        <p14:creationId xmlns:p14="http://schemas.microsoft.com/office/powerpoint/2010/main" val="625763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31</Words>
  <Application>Microsoft Macintosh PowerPoint</Application>
  <PresentationFormat>Panorámica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Flujo del proceso de la medición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Nora Gonzalez Jaraquemada (mngonzal)</dc:creator>
  <cp:lastModifiedBy>Maria Nora Gonzalez Jaraquemada (mngonzal)</cp:lastModifiedBy>
  <cp:revision>2</cp:revision>
  <dcterms:created xsi:type="dcterms:W3CDTF">2023-05-17T23:19:49Z</dcterms:created>
  <dcterms:modified xsi:type="dcterms:W3CDTF">2023-05-17T23:36:41Z</dcterms:modified>
</cp:coreProperties>
</file>