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7" autoAdjust="0"/>
    <p:restoredTop sz="94660"/>
  </p:normalViewPr>
  <p:slideViewPr>
    <p:cSldViewPr snapToGrid="0">
      <p:cViewPr>
        <p:scale>
          <a:sx n="76" d="100"/>
          <a:sy n="76" d="100"/>
        </p:scale>
        <p:origin x="3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2799C2-3B84-49AB-AD1F-E7ACC7FC39D0}"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48F24CC0-7D0D-4455-84C2-57178FE29917}">
      <dgm:prSet/>
      <dgm:spPr/>
      <dgm:t>
        <a:bodyPr/>
        <a:lstStyle/>
        <a:p>
          <a:r>
            <a:rPr lang="es-MX" b="0" i="0" dirty="0"/>
            <a:t>La causa ingreso a la clínica el día  3 de abril de 2023 pero por problemas administrativos fue asignada a la catedra el 31 de agosto.</a:t>
          </a:r>
          <a:endParaRPr lang="en-US" dirty="0"/>
        </a:p>
      </dgm:t>
    </dgm:pt>
    <dgm:pt modelId="{CFBCE0EE-B5C5-4383-83C5-A09CE46E448E}" type="parTrans" cxnId="{2D079BF8-01A1-408F-B1C1-12DAD3D58C03}">
      <dgm:prSet/>
      <dgm:spPr/>
      <dgm:t>
        <a:bodyPr/>
        <a:lstStyle/>
        <a:p>
          <a:endParaRPr lang="en-US"/>
        </a:p>
      </dgm:t>
    </dgm:pt>
    <dgm:pt modelId="{36595745-DAF1-4AE7-83E3-85868A766612}" type="sibTrans" cxnId="{2D079BF8-01A1-408F-B1C1-12DAD3D58C03}">
      <dgm:prSet/>
      <dgm:spPr/>
      <dgm:t>
        <a:bodyPr/>
        <a:lstStyle/>
        <a:p>
          <a:endParaRPr lang="en-US"/>
        </a:p>
      </dgm:t>
    </dgm:pt>
    <dgm:pt modelId="{B32FF320-BDD3-4592-A01C-8299E439EE22}">
      <dgm:prSet/>
      <dgm:spPr/>
      <dgm:t>
        <a:bodyPr/>
        <a:lstStyle/>
        <a:p>
          <a:r>
            <a:rPr lang="es-CL" b="0" i="0" dirty="0"/>
            <a:t>El señor Jaime Miller ingreso la causa en representación de su esposa Mónica Escudero quien padecía diversas patologías (diabetes, hipertensión, insuficiencia renal crónica terminal, entre otras).</a:t>
          </a:r>
          <a:endParaRPr lang="en-US" dirty="0"/>
        </a:p>
      </dgm:t>
    </dgm:pt>
    <dgm:pt modelId="{A54CEEA5-EE4C-4DC1-8CC5-A388FA78447D}" type="parTrans" cxnId="{099C746E-AF4F-4650-9AEC-8A8B6A68C3E5}">
      <dgm:prSet/>
      <dgm:spPr/>
      <dgm:t>
        <a:bodyPr/>
        <a:lstStyle/>
        <a:p>
          <a:endParaRPr lang="en-US"/>
        </a:p>
      </dgm:t>
    </dgm:pt>
    <dgm:pt modelId="{764FA200-E3CD-42A6-A655-FFC1FDAD0679}" type="sibTrans" cxnId="{099C746E-AF4F-4650-9AEC-8A8B6A68C3E5}">
      <dgm:prSet/>
      <dgm:spPr/>
      <dgm:t>
        <a:bodyPr/>
        <a:lstStyle/>
        <a:p>
          <a:endParaRPr lang="en-US"/>
        </a:p>
      </dgm:t>
    </dgm:pt>
    <dgm:pt modelId="{DCE01D20-1FC7-4DFF-9A35-D845C047EE24}" type="pres">
      <dgm:prSet presAssocID="{6B2799C2-3B84-49AB-AD1F-E7ACC7FC39D0}" presName="Name0" presStyleCnt="0">
        <dgm:presLayoutVars>
          <dgm:dir/>
          <dgm:animLvl val="lvl"/>
          <dgm:resizeHandles val="exact"/>
        </dgm:presLayoutVars>
      </dgm:prSet>
      <dgm:spPr/>
    </dgm:pt>
    <dgm:pt modelId="{B81A1F54-742E-468D-A597-84D984D94C4B}" type="pres">
      <dgm:prSet presAssocID="{B32FF320-BDD3-4592-A01C-8299E439EE22}" presName="boxAndChildren" presStyleCnt="0"/>
      <dgm:spPr/>
    </dgm:pt>
    <dgm:pt modelId="{C9C26554-DC20-4F79-B5D9-D38597989382}" type="pres">
      <dgm:prSet presAssocID="{B32FF320-BDD3-4592-A01C-8299E439EE22}" presName="parentTextBox" presStyleLbl="node1" presStyleIdx="0" presStyleCnt="2"/>
      <dgm:spPr/>
    </dgm:pt>
    <dgm:pt modelId="{B254CEBB-9245-4F31-B0C6-19732C560C60}" type="pres">
      <dgm:prSet presAssocID="{36595745-DAF1-4AE7-83E3-85868A766612}" presName="sp" presStyleCnt="0"/>
      <dgm:spPr/>
    </dgm:pt>
    <dgm:pt modelId="{1B7013D6-C448-4A87-A3DE-CB487A266007}" type="pres">
      <dgm:prSet presAssocID="{48F24CC0-7D0D-4455-84C2-57178FE29917}" presName="arrowAndChildren" presStyleCnt="0"/>
      <dgm:spPr/>
    </dgm:pt>
    <dgm:pt modelId="{6B6CD3F9-676C-4C13-9D28-D21A9A7A326F}" type="pres">
      <dgm:prSet presAssocID="{48F24CC0-7D0D-4455-84C2-57178FE29917}" presName="parentTextArrow" presStyleLbl="node1" presStyleIdx="1" presStyleCnt="2"/>
      <dgm:spPr/>
    </dgm:pt>
  </dgm:ptLst>
  <dgm:cxnLst>
    <dgm:cxn modelId="{2030870D-4B90-41B7-8C58-4AFF8F95F6C9}" type="presOf" srcId="{B32FF320-BDD3-4592-A01C-8299E439EE22}" destId="{C9C26554-DC20-4F79-B5D9-D38597989382}" srcOrd="0" destOrd="0" presId="urn:microsoft.com/office/officeart/2005/8/layout/process4"/>
    <dgm:cxn modelId="{DEC8321B-8414-4A9D-8338-E527109CE22B}" type="presOf" srcId="{6B2799C2-3B84-49AB-AD1F-E7ACC7FC39D0}" destId="{DCE01D20-1FC7-4DFF-9A35-D845C047EE24}" srcOrd="0" destOrd="0" presId="urn:microsoft.com/office/officeart/2005/8/layout/process4"/>
    <dgm:cxn modelId="{099C746E-AF4F-4650-9AEC-8A8B6A68C3E5}" srcId="{6B2799C2-3B84-49AB-AD1F-E7ACC7FC39D0}" destId="{B32FF320-BDD3-4592-A01C-8299E439EE22}" srcOrd="1" destOrd="0" parTransId="{A54CEEA5-EE4C-4DC1-8CC5-A388FA78447D}" sibTransId="{764FA200-E3CD-42A6-A655-FFC1FDAD0679}"/>
    <dgm:cxn modelId="{8E055A9A-55D3-47D7-8C85-599794F23A35}" type="presOf" srcId="{48F24CC0-7D0D-4455-84C2-57178FE29917}" destId="{6B6CD3F9-676C-4C13-9D28-D21A9A7A326F}" srcOrd="0" destOrd="0" presId="urn:microsoft.com/office/officeart/2005/8/layout/process4"/>
    <dgm:cxn modelId="{2D079BF8-01A1-408F-B1C1-12DAD3D58C03}" srcId="{6B2799C2-3B84-49AB-AD1F-E7ACC7FC39D0}" destId="{48F24CC0-7D0D-4455-84C2-57178FE29917}" srcOrd="0" destOrd="0" parTransId="{CFBCE0EE-B5C5-4383-83C5-A09CE46E448E}" sibTransId="{36595745-DAF1-4AE7-83E3-85868A766612}"/>
    <dgm:cxn modelId="{93F3D670-2595-4305-A351-32D33115188D}" type="presParOf" srcId="{DCE01D20-1FC7-4DFF-9A35-D845C047EE24}" destId="{B81A1F54-742E-468D-A597-84D984D94C4B}" srcOrd="0" destOrd="0" presId="urn:microsoft.com/office/officeart/2005/8/layout/process4"/>
    <dgm:cxn modelId="{000B8D4B-117B-4AE1-AE6A-DB0B2DED34D3}" type="presParOf" srcId="{B81A1F54-742E-468D-A597-84D984D94C4B}" destId="{C9C26554-DC20-4F79-B5D9-D38597989382}" srcOrd="0" destOrd="0" presId="urn:microsoft.com/office/officeart/2005/8/layout/process4"/>
    <dgm:cxn modelId="{E088A3E0-50A2-46B2-8CFB-31E88B4BE1BD}" type="presParOf" srcId="{DCE01D20-1FC7-4DFF-9A35-D845C047EE24}" destId="{B254CEBB-9245-4F31-B0C6-19732C560C60}" srcOrd="1" destOrd="0" presId="urn:microsoft.com/office/officeart/2005/8/layout/process4"/>
    <dgm:cxn modelId="{1C11700A-98AD-457B-A6D2-93F263A2CE7B}" type="presParOf" srcId="{DCE01D20-1FC7-4DFF-9A35-D845C047EE24}" destId="{1B7013D6-C448-4A87-A3DE-CB487A266007}" srcOrd="2" destOrd="0" presId="urn:microsoft.com/office/officeart/2005/8/layout/process4"/>
    <dgm:cxn modelId="{ADA68B29-99C7-4D90-939E-3F535A33B319}" type="presParOf" srcId="{1B7013D6-C448-4A87-A3DE-CB487A266007}" destId="{6B6CD3F9-676C-4C13-9D28-D21A9A7A326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5CE409-F02D-49AB-A3F8-ECEA13892C22}"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DD4C125-1926-4ECF-92B6-47B592788CBB}">
      <dgm:prSet/>
      <dgm:spPr/>
      <dgm:t>
        <a:bodyPr/>
        <a:lstStyle/>
        <a:p>
          <a:r>
            <a:rPr lang="es-MX" dirty="0"/>
            <a:t>El día 8 de agosto de 2022 la </a:t>
          </a:r>
          <a:r>
            <a:rPr lang="es-MX" dirty="0" err="1"/>
            <a:t>sra</a:t>
          </a:r>
          <a:r>
            <a:rPr lang="es-MX" dirty="0"/>
            <a:t> Mónica se contagió de COVID y es hospitalizada en la posta central en riesgo vital por el transcurso de 2 meses.</a:t>
          </a:r>
          <a:endParaRPr lang="en-US" dirty="0"/>
        </a:p>
      </dgm:t>
    </dgm:pt>
    <dgm:pt modelId="{34CB9D8F-98DC-4E3E-AD58-B823B5ED6E4F}" type="parTrans" cxnId="{6470E27C-95EC-4AEF-A082-E4D8C964C555}">
      <dgm:prSet/>
      <dgm:spPr/>
      <dgm:t>
        <a:bodyPr/>
        <a:lstStyle/>
        <a:p>
          <a:endParaRPr lang="en-US"/>
        </a:p>
      </dgm:t>
    </dgm:pt>
    <dgm:pt modelId="{23835E3E-E132-4B0D-B588-98DC7572B51D}" type="sibTrans" cxnId="{6470E27C-95EC-4AEF-A082-E4D8C964C555}">
      <dgm:prSet/>
      <dgm:spPr/>
      <dgm:t>
        <a:bodyPr/>
        <a:lstStyle/>
        <a:p>
          <a:endParaRPr lang="en-US"/>
        </a:p>
      </dgm:t>
    </dgm:pt>
    <dgm:pt modelId="{2098DD15-30F9-4A85-8967-2F2C2EB7786C}">
      <dgm:prSet/>
      <dgm:spPr/>
      <dgm:t>
        <a:bodyPr/>
        <a:lstStyle/>
        <a:p>
          <a:r>
            <a:rPr lang="es-MX"/>
            <a:t>En ese tiempo fue necesario realizarle una traqueotomía (como consecuencia perdió el habla)</a:t>
          </a:r>
          <a:endParaRPr lang="en-US"/>
        </a:p>
      </dgm:t>
    </dgm:pt>
    <dgm:pt modelId="{A3D4FB81-AA38-4DA6-9C36-9B4E3F78CF6D}" type="parTrans" cxnId="{94C1EF5D-FA51-48B1-8A1A-D1E56C2624BF}">
      <dgm:prSet/>
      <dgm:spPr/>
      <dgm:t>
        <a:bodyPr/>
        <a:lstStyle/>
        <a:p>
          <a:endParaRPr lang="en-US"/>
        </a:p>
      </dgm:t>
    </dgm:pt>
    <dgm:pt modelId="{26BEE3FA-4592-4244-979F-E0E04B955CB8}" type="sibTrans" cxnId="{94C1EF5D-FA51-48B1-8A1A-D1E56C2624BF}">
      <dgm:prSet/>
      <dgm:spPr/>
      <dgm:t>
        <a:bodyPr/>
        <a:lstStyle/>
        <a:p>
          <a:endParaRPr lang="en-US"/>
        </a:p>
      </dgm:t>
    </dgm:pt>
    <dgm:pt modelId="{1C5D9F3C-0EBA-4971-9150-2FC2E0BF6D4A}">
      <dgm:prSet/>
      <dgm:spPr/>
      <dgm:t>
        <a:bodyPr/>
        <a:lstStyle/>
        <a:p>
          <a:r>
            <a:rPr lang="es-MX" dirty="0"/>
            <a:t>El 28 de noviembre hasta el 16 de febrero de 2023 tuvo su tratamiento de rehabilitación post COVID en el hospital San Borja, desde donde no salió con su rehabilitación completa (no podía caminar)</a:t>
          </a:r>
          <a:endParaRPr lang="en-US" dirty="0"/>
        </a:p>
      </dgm:t>
    </dgm:pt>
    <dgm:pt modelId="{0E7F3EA0-A5BA-42DA-9850-B98B7DD7A8AE}" type="parTrans" cxnId="{5E0C9EE4-0863-469C-9041-9200CBEB7996}">
      <dgm:prSet/>
      <dgm:spPr/>
      <dgm:t>
        <a:bodyPr/>
        <a:lstStyle/>
        <a:p>
          <a:endParaRPr lang="en-US"/>
        </a:p>
      </dgm:t>
    </dgm:pt>
    <dgm:pt modelId="{98D0B733-9668-43C8-901E-EC225174051D}" type="sibTrans" cxnId="{5E0C9EE4-0863-469C-9041-9200CBEB7996}">
      <dgm:prSet/>
      <dgm:spPr/>
      <dgm:t>
        <a:bodyPr/>
        <a:lstStyle/>
        <a:p>
          <a:endParaRPr lang="en-US"/>
        </a:p>
      </dgm:t>
    </dgm:pt>
    <dgm:pt modelId="{E2178FAE-D91B-4313-9049-E95051119F3F}">
      <dgm:prSet/>
      <dgm:spPr/>
      <dgm:t>
        <a:bodyPr/>
        <a:lstStyle/>
        <a:p>
          <a:r>
            <a:rPr lang="es-MX" dirty="0"/>
            <a:t>El Mismo jueves 16 de febrero le correspondía una diálisis, pero no la llevaron por una sospecha de contagio en la sala, lo que le provocó mucha hinchazón.</a:t>
          </a:r>
          <a:endParaRPr lang="en-US" dirty="0"/>
        </a:p>
      </dgm:t>
    </dgm:pt>
    <dgm:pt modelId="{CD9CFFFE-5782-4FBC-9603-BF4A58C87AA5}" type="parTrans" cxnId="{84CC287B-8CBB-46C7-9D9A-D76BAB42FBF5}">
      <dgm:prSet/>
      <dgm:spPr/>
      <dgm:t>
        <a:bodyPr/>
        <a:lstStyle/>
        <a:p>
          <a:endParaRPr lang="en-US"/>
        </a:p>
      </dgm:t>
    </dgm:pt>
    <dgm:pt modelId="{3508B7BE-CF53-4796-8993-E9AABDA0533F}" type="sibTrans" cxnId="{84CC287B-8CBB-46C7-9D9A-D76BAB42FBF5}">
      <dgm:prSet/>
      <dgm:spPr/>
      <dgm:t>
        <a:bodyPr/>
        <a:lstStyle/>
        <a:p>
          <a:endParaRPr lang="en-US"/>
        </a:p>
      </dgm:t>
    </dgm:pt>
    <dgm:pt modelId="{EC3BEA70-C416-440B-8FCC-CE9ADA61D534}">
      <dgm:prSet/>
      <dgm:spPr/>
      <dgm:t>
        <a:bodyPr/>
        <a:lstStyle/>
        <a:p>
          <a:r>
            <a:rPr lang="es-MX" dirty="0"/>
            <a:t>Mónica es dada de alta y enviada a su casa, pero producto de la hinchazón de sus piernas no podía caminar, por ello, su familia gestiono que el equipo médico acudiera a su casa.</a:t>
          </a:r>
          <a:endParaRPr lang="en-US" dirty="0"/>
        </a:p>
      </dgm:t>
    </dgm:pt>
    <dgm:pt modelId="{5CD2B511-C452-4636-BC53-E2E85F14ECD0}" type="sibTrans" cxnId="{531025D5-F5BE-45EA-BDD5-BC6F0AE4BE7B}">
      <dgm:prSet/>
      <dgm:spPr/>
      <dgm:t>
        <a:bodyPr/>
        <a:lstStyle/>
        <a:p>
          <a:endParaRPr lang="en-US"/>
        </a:p>
      </dgm:t>
    </dgm:pt>
    <dgm:pt modelId="{0A57048E-DF04-4C9F-AC5F-66FE6C59AAB9}" type="parTrans" cxnId="{531025D5-F5BE-45EA-BDD5-BC6F0AE4BE7B}">
      <dgm:prSet/>
      <dgm:spPr/>
      <dgm:t>
        <a:bodyPr/>
        <a:lstStyle/>
        <a:p>
          <a:endParaRPr lang="en-US"/>
        </a:p>
      </dgm:t>
    </dgm:pt>
    <dgm:pt modelId="{728B361F-2C5C-4233-83B8-D83B3767D257}" type="pres">
      <dgm:prSet presAssocID="{C85CE409-F02D-49AB-A3F8-ECEA13892C22}" presName="root" presStyleCnt="0">
        <dgm:presLayoutVars>
          <dgm:dir/>
          <dgm:resizeHandles val="exact"/>
        </dgm:presLayoutVars>
      </dgm:prSet>
      <dgm:spPr/>
    </dgm:pt>
    <dgm:pt modelId="{CB3B5991-5C52-43F4-BAC6-816C5F824B44}" type="pres">
      <dgm:prSet presAssocID="{5DD4C125-1926-4ECF-92B6-47B592788CBB}" presName="compNode" presStyleCnt="0"/>
      <dgm:spPr/>
    </dgm:pt>
    <dgm:pt modelId="{B2BD0AC7-7199-49B4-8F58-8A5CB100C866}" type="pres">
      <dgm:prSet presAssocID="{5DD4C125-1926-4ECF-92B6-47B592788CBB}" presName="bgRect" presStyleLbl="bgShp" presStyleIdx="0" presStyleCnt="5" custScaleY="144318"/>
      <dgm:spPr/>
    </dgm:pt>
    <dgm:pt modelId="{95ACFCDB-8435-4135-962C-6AB9425E8360}" type="pres">
      <dgm:prSet presAssocID="{5DD4C125-1926-4ECF-92B6-47B592788CB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rcador"/>
        </a:ext>
      </dgm:extLst>
    </dgm:pt>
    <dgm:pt modelId="{A6352A50-1B8A-452C-8D32-83B2029F321D}" type="pres">
      <dgm:prSet presAssocID="{5DD4C125-1926-4ECF-92B6-47B592788CBB}" presName="spaceRect" presStyleCnt="0"/>
      <dgm:spPr/>
    </dgm:pt>
    <dgm:pt modelId="{2A4E6A75-6BCB-4D8C-A264-7E3A0D452CD1}" type="pres">
      <dgm:prSet presAssocID="{5DD4C125-1926-4ECF-92B6-47B592788CBB}" presName="parTx" presStyleLbl="revTx" presStyleIdx="0" presStyleCnt="5">
        <dgm:presLayoutVars>
          <dgm:chMax val="0"/>
          <dgm:chPref val="0"/>
        </dgm:presLayoutVars>
      </dgm:prSet>
      <dgm:spPr/>
    </dgm:pt>
    <dgm:pt modelId="{B08FEFEF-6899-45D8-8358-CD58AFD499F5}" type="pres">
      <dgm:prSet presAssocID="{23835E3E-E132-4B0D-B588-98DC7572B51D}" presName="sibTrans" presStyleCnt="0"/>
      <dgm:spPr/>
    </dgm:pt>
    <dgm:pt modelId="{104D6B68-8266-42F4-91E3-222E44F46275}" type="pres">
      <dgm:prSet presAssocID="{2098DD15-30F9-4A85-8967-2F2C2EB7786C}" presName="compNode" presStyleCnt="0"/>
      <dgm:spPr/>
    </dgm:pt>
    <dgm:pt modelId="{7FFFBC1E-2141-44CB-920E-E04791D0F8AC}" type="pres">
      <dgm:prSet presAssocID="{2098DD15-30F9-4A85-8967-2F2C2EB7786C}" presName="bgRect" presStyleLbl="bgShp" presStyleIdx="1" presStyleCnt="5"/>
      <dgm:spPr/>
    </dgm:pt>
    <dgm:pt modelId="{61031235-2038-473B-B2E5-B208D0A7523C}" type="pres">
      <dgm:prSet presAssocID="{2098DD15-30F9-4A85-8967-2F2C2EB7786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guntas"/>
        </a:ext>
      </dgm:extLst>
    </dgm:pt>
    <dgm:pt modelId="{7C1CA1B0-7FC9-4C83-A64E-85F81568E15F}" type="pres">
      <dgm:prSet presAssocID="{2098DD15-30F9-4A85-8967-2F2C2EB7786C}" presName="spaceRect" presStyleCnt="0"/>
      <dgm:spPr/>
    </dgm:pt>
    <dgm:pt modelId="{9073E1AE-AE1F-47D5-9AD5-74D2D7C6C3E2}" type="pres">
      <dgm:prSet presAssocID="{2098DD15-30F9-4A85-8967-2F2C2EB7786C}" presName="parTx" presStyleLbl="revTx" presStyleIdx="1" presStyleCnt="5">
        <dgm:presLayoutVars>
          <dgm:chMax val="0"/>
          <dgm:chPref val="0"/>
        </dgm:presLayoutVars>
      </dgm:prSet>
      <dgm:spPr/>
    </dgm:pt>
    <dgm:pt modelId="{E71D2580-303A-4D60-917E-03C18A784135}" type="pres">
      <dgm:prSet presAssocID="{26BEE3FA-4592-4244-979F-E0E04B955CB8}" presName="sibTrans" presStyleCnt="0"/>
      <dgm:spPr/>
    </dgm:pt>
    <dgm:pt modelId="{D7EE1DE5-A485-4296-BFF8-8175D724F3A3}" type="pres">
      <dgm:prSet presAssocID="{1C5D9F3C-0EBA-4971-9150-2FC2E0BF6D4A}" presName="compNode" presStyleCnt="0"/>
      <dgm:spPr/>
    </dgm:pt>
    <dgm:pt modelId="{7F5A66AA-C10C-40AA-9026-99BBA7DFE3B1}" type="pres">
      <dgm:prSet presAssocID="{1C5D9F3C-0EBA-4971-9150-2FC2E0BF6D4A}" presName="bgRect" presStyleLbl="bgShp" presStyleIdx="2" presStyleCnt="5" custScaleY="192588"/>
      <dgm:spPr/>
    </dgm:pt>
    <dgm:pt modelId="{47B30C6F-065A-413D-BA85-9A0E8ABB3CFA}" type="pres">
      <dgm:prSet presAssocID="{1C5D9F3C-0EBA-4971-9150-2FC2E0BF6D4A}"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édico"/>
        </a:ext>
      </dgm:extLst>
    </dgm:pt>
    <dgm:pt modelId="{193B2AC1-F375-4051-A955-B5CAE9D1503D}" type="pres">
      <dgm:prSet presAssocID="{1C5D9F3C-0EBA-4971-9150-2FC2E0BF6D4A}" presName="spaceRect" presStyleCnt="0"/>
      <dgm:spPr/>
    </dgm:pt>
    <dgm:pt modelId="{EA66545B-38FE-4184-82A4-59D1AE01B312}" type="pres">
      <dgm:prSet presAssocID="{1C5D9F3C-0EBA-4971-9150-2FC2E0BF6D4A}" presName="parTx" presStyleLbl="revTx" presStyleIdx="2" presStyleCnt="5">
        <dgm:presLayoutVars>
          <dgm:chMax val="0"/>
          <dgm:chPref val="0"/>
        </dgm:presLayoutVars>
      </dgm:prSet>
      <dgm:spPr/>
    </dgm:pt>
    <dgm:pt modelId="{FC934420-A181-4893-A9F2-FF131DED277A}" type="pres">
      <dgm:prSet presAssocID="{98D0B733-9668-43C8-901E-EC225174051D}" presName="sibTrans" presStyleCnt="0"/>
      <dgm:spPr/>
    </dgm:pt>
    <dgm:pt modelId="{F309F3AF-3F42-4C12-949E-C422A774B092}" type="pres">
      <dgm:prSet presAssocID="{E2178FAE-D91B-4313-9049-E95051119F3F}" presName="compNode" presStyleCnt="0"/>
      <dgm:spPr/>
    </dgm:pt>
    <dgm:pt modelId="{9D152F83-B9A2-47B3-8187-51DE3B23CBEF}" type="pres">
      <dgm:prSet presAssocID="{E2178FAE-D91B-4313-9049-E95051119F3F}" presName="bgRect" presStyleLbl="bgShp" presStyleIdx="3" presStyleCnt="5"/>
      <dgm:spPr/>
    </dgm:pt>
    <dgm:pt modelId="{C8445DC1-BF0D-420B-BA1F-70BD9314074C}" type="pres">
      <dgm:prSet presAssocID="{E2178FAE-D91B-4313-9049-E95051119F3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iñones"/>
        </a:ext>
      </dgm:extLst>
    </dgm:pt>
    <dgm:pt modelId="{2FA9C62B-7D3F-4301-BD2C-6246968115CB}" type="pres">
      <dgm:prSet presAssocID="{E2178FAE-D91B-4313-9049-E95051119F3F}" presName="spaceRect" presStyleCnt="0"/>
      <dgm:spPr/>
    </dgm:pt>
    <dgm:pt modelId="{B2070A40-FBC0-466B-B665-8F4883CB16A6}" type="pres">
      <dgm:prSet presAssocID="{E2178FAE-D91B-4313-9049-E95051119F3F}" presName="parTx" presStyleLbl="revTx" presStyleIdx="3" presStyleCnt="5">
        <dgm:presLayoutVars>
          <dgm:chMax val="0"/>
          <dgm:chPref val="0"/>
        </dgm:presLayoutVars>
      </dgm:prSet>
      <dgm:spPr/>
    </dgm:pt>
    <dgm:pt modelId="{9A3CB600-927F-4DBA-8B62-B4771332A14E}" type="pres">
      <dgm:prSet presAssocID="{3508B7BE-CF53-4796-8993-E9AABDA0533F}" presName="sibTrans" presStyleCnt="0"/>
      <dgm:spPr/>
    </dgm:pt>
    <dgm:pt modelId="{3F167543-2B0E-49FC-814F-3891C1138C17}" type="pres">
      <dgm:prSet presAssocID="{EC3BEA70-C416-440B-8FCC-CE9ADA61D534}" presName="compNode" presStyleCnt="0"/>
      <dgm:spPr/>
    </dgm:pt>
    <dgm:pt modelId="{3BF96064-B988-4C69-B0B4-AF6DFE16551E}" type="pres">
      <dgm:prSet presAssocID="{EC3BEA70-C416-440B-8FCC-CE9ADA61D534}" presName="bgRect" presStyleLbl="bgShp" presStyleIdx="4" presStyleCnt="5"/>
      <dgm:spPr/>
    </dgm:pt>
    <dgm:pt modelId="{4228A929-8806-4C8B-8F91-1B4AFF4A07D3}" type="pres">
      <dgm:prSet presAssocID="{EC3BEA70-C416-440B-8FCC-CE9ADA61D53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asa"/>
        </a:ext>
      </dgm:extLst>
    </dgm:pt>
    <dgm:pt modelId="{6AF13109-B511-41AE-BECB-9CE24512607C}" type="pres">
      <dgm:prSet presAssocID="{EC3BEA70-C416-440B-8FCC-CE9ADA61D534}" presName="spaceRect" presStyleCnt="0"/>
      <dgm:spPr/>
    </dgm:pt>
    <dgm:pt modelId="{CECB25EB-A333-4D35-A1CA-8434D21BE7FF}" type="pres">
      <dgm:prSet presAssocID="{EC3BEA70-C416-440B-8FCC-CE9ADA61D534}" presName="parTx" presStyleLbl="revTx" presStyleIdx="4" presStyleCnt="5">
        <dgm:presLayoutVars>
          <dgm:chMax val="0"/>
          <dgm:chPref val="0"/>
        </dgm:presLayoutVars>
      </dgm:prSet>
      <dgm:spPr/>
    </dgm:pt>
  </dgm:ptLst>
  <dgm:cxnLst>
    <dgm:cxn modelId="{947C7118-D722-4B0F-9329-6947B1B29927}" type="presOf" srcId="{1C5D9F3C-0EBA-4971-9150-2FC2E0BF6D4A}" destId="{EA66545B-38FE-4184-82A4-59D1AE01B312}" srcOrd="0" destOrd="0" presId="urn:microsoft.com/office/officeart/2018/2/layout/IconVerticalSolidList"/>
    <dgm:cxn modelId="{94C1EF5D-FA51-48B1-8A1A-D1E56C2624BF}" srcId="{C85CE409-F02D-49AB-A3F8-ECEA13892C22}" destId="{2098DD15-30F9-4A85-8967-2F2C2EB7786C}" srcOrd="1" destOrd="0" parTransId="{A3D4FB81-AA38-4DA6-9C36-9B4E3F78CF6D}" sibTransId="{26BEE3FA-4592-4244-979F-E0E04B955CB8}"/>
    <dgm:cxn modelId="{4E062F76-5538-4406-A545-FA09CD900A80}" type="presOf" srcId="{2098DD15-30F9-4A85-8967-2F2C2EB7786C}" destId="{9073E1AE-AE1F-47D5-9AD5-74D2D7C6C3E2}" srcOrd="0" destOrd="0" presId="urn:microsoft.com/office/officeart/2018/2/layout/IconVerticalSolidList"/>
    <dgm:cxn modelId="{84CC287B-8CBB-46C7-9D9A-D76BAB42FBF5}" srcId="{C85CE409-F02D-49AB-A3F8-ECEA13892C22}" destId="{E2178FAE-D91B-4313-9049-E95051119F3F}" srcOrd="3" destOrd="0" parTransId="{CD9CFFFE-5782-4FBC-9603-BF4A58C87AA5}" sibTransId="{3508B7BE-CF53-4796-8993-E9AABDA0533F}"/>
    <dgm:cxn modelId="{6470E27C-95EC-4AEF-A082-E4D8C964C555}" srcId="{C85CE409-F02D-49AB-A3F8-ECEA13892C22}" destId="{5DD4C125-1926-4ECF-92B6-47B592788CBB}" srcOrd="0" destOrd="0" parTransId="{34CB9D8F-98DC-4E3E-AD58-B823B5ED6E4F}" sibTransId="{23835E3E-E132-4B0D-B588-98DC7572B51D}"/>
    <dgm:cxn modelId="{E8B7FB85-89E3-48D3-A155-54B9EEE19ED5}" type="presOf" srcId="{C85CE409-F02D-49AB-A3F8-ECEA13892C22}" destId="{728B361F-2C5C-4233-83B8-D83B3767D257}" srcOrd="0" destOrd="0" presId="urn:microsoft.com/office/officeart/2018/2/layout/IconVerticalSolidList"/>
    <dgm:cxn modelId="{82DC60AF-E96C-4A84-8B64-FE937CC51FAB}" type="presOf" srcId="{E2178FAE-D91B-4313-9049-E95051119F3F}" destId="{B2070A40-FBC0-466B-B665-8F4883CB16A6}" srcOrd="0" destOrd="0" presId="urn:microsoft.com/office/officeart/2018/2/layout/IconVerticalSolidList"/>
    <dgm:cxn modelId="{2EFC30CB-5B99-4F9E-BB7D-5A807800B9D0}" type="presOf" srcId="{EC3BEA70-C416-440B-8FCC-CE9ADA61D534}" destId="{CECB25EB-A333-4D35-A1CA-8434D21BE7FF}" srcOrd="0" destOrd="0" presId="urn:microsoft.com/office/officeart/2018/2/layout/IconVerticalSolidList"/>
    <dgm:cxn modelId="{531025D5-F5BE-45EA-BDD5-BC6F0AE4BE7B}" srcId="{C85CE409-F02D-49AB-A3F8-ECEA13892C22}" destId="{EC3BEA70-C416-440B-8FCC-CE9ADA61D534}" srcOrd="4" destOrd="0" parTransId="{0A57048E-DF04-4C9F-AC5F-66FE6C59AAB9}" sibTransId="{5CD2B511-C452-4636-BC53-E2E85F14ECD0}"/>
    <dgm:cxn modelId="{5E0C9EE4-0863-469C-9041-9200CBEB7996}" srcId="{C85CE409-F02D-49AB-A3F8-ECEA13892C22}" destId="{1C5D9F3C-0EBA-4971-9150-2FC2E0BF6D4A}" srcOrd="2" destOrd="0" parTransId="{0E7F3EA0-A5BA-42DA-9850-B98B7DD7A8AE}" sibTransId="{98D0B733-9668-43C8-901E-EC225174051D}"/>
    <dgm:cxn modelId="{169685FF-8119-43B8-8D6F-F92097209C09}" type="presOf" srcId="{5DD4C125-1926-4ECF-92B6-47B592788CBB}" destId="{2A4E6A75-6BCB-4D8C-A264-7E3A0D452CD1}" srcOrd="0" destOrd="0" presId="urn:microsoft.com/office/officeart/2018/2/layout/IconVerticalSolidList"/>
    <dgm:cxn modelId="{1A9725DD-0758-41A4-B7AB-CCA6FE35085B}" type="presParOf" srcId="{728B361F-2C5C-4233-83B8-D83B3767D257}" destId="{CB3B5991-5C52-43F4-BAC6-816C5F824B44}" srcOrd="0" destOrd="0" presId="urn:microsoft.com/office/officeart/2018/2/layout/IconVerticalSolidList"/>
    <dgm:cxn modelId="{B137C8CF-D7BE-48E8-8FBD-BF722A5B33D3}" type="presParOf" srcId="{CB3B5991-5C52-43F4-BAC6-816C5F824B44}" destId="{B2BD0AC7-7199-49B4-8F58-8A5CB100C866}" srcOrd="0" destOrd="0" presId="urn:microsoft.com/office/officeart/2018/2/layout/IconVerticalSolidList"/>
    <dgm:cxn modelId="{A131EA8A-CA37-4EAF-86C7-3A362C52E1AA}" type="presParOf" srcId="{CB3B5991-5C52-43F4-BAC6-816C5F824B44}" destId="{95ACFCDB-8435-4135-962C-6AB9425E8360}" srcOrd="1" destOrd="0" presId="urn:microsoft.com/office/officeart/2018/2/layout/IconVerticalSolidList"/>
    <dgm:cxn modelId="{DE1CFBEB-0D80-40C7-9CBF-88B17B4F6BB5}" type="presParOf" srcId="{CB3B5991-5C52-43F4-BAC6-816C5F824B44}" destId="{A6352A50-1B8A-452C-8D32-83B2029F321D}" srcOrd="2" destOrd="0" presId="urn:microsoft.com/office/officeart/2018/2/layout/IconVerticalSolidList"/>
    <dgm:cxn modelId="{F7B1B75E-E899-46E9-87E3-52AAF11AC744}" type="presParOf" srcId="{CB3B5991-5C52-43F4-BAC6-816C5F824B44}" destId="{2A4E6A75-6BCB-4D8C-A264-7E3A0D452CD1}" srcOrd="3" destOrd="0" presId="urn:microsoft.com/office/officeart/2018/2/layout/IconVerticalSolidList"/>
    <dgm:cxn modelId="{09C52DF4-5140-4E94-A253-C6982B7B5CFB}" type="presParOf" srcId="{728B361F-2C5C-4233-83B8-D83B3767D257}" destId="{B08FEFEF-6899-45D8-8358-CD58AFD499F5}" srcOrd="1" destOrd="0" presId="urn:microsoft.com/office/officeart/2018/2/layout/IconVerticalSolidList"/>
    <dgm:cxn modelId="{99870C61-5C6A-45C2-BBD7-610BEB6E37ED}" type="presParOf" srcId="{728B361F-2C5C-4233-83B8-D83B3767D257}" destId="{104D6B68-8266-42F4-91E3-222E44F46275}" srcOrd="2" destOrd="0" presId="urn:microsoft.com/office/officeart/2018/2/layout/IconVerticalSolidList"/>
    <dgm:cxn modelId="{FCCAD5FC-EBF0-479C-B516-9CEBFE65F642}" type="presParOf" srcId="{104D6B68-8266-42F4-91E3-222E44F46275}" destId="{7FFFBC1E-2141-44CB-920E-E04791D0F8AC}" srcOrd="0" destOrd="0" presId="urn:microsoft.com/office/officeart/2018/2/layout/IconVerticalSolidList"/>
    <dgm:cxn modelId="{9F5C7124-5BAB-4ACF-B12F-73A0E0EF1B6E}" type="presParOf" srcId="{104D6B68-8266-42F4-91E3-222E44F46275}" destId="{61031235-2038-473B-B2E5-B208D0A7523C}" srcOrd="1" destOrd="0" presId="urn:microsoft.com/office/officeart/2018/2/layout/IconVerticalSolidList"/>
    <dgm:cxn modelId="{95F453DD-33BF-46E8-8D5D-54F5BB411C80}" type="presParOf" srcId="{104D6B68-8266-42F4-91E3-222E44F46275}" destId="{7C1CA1B0-7FC9-4C83-A64E-85F81568E15F}" srcOrd="2" destOrd="0" presId="urn:microsoft.com/office/officeart/2018/2/layout/IconVerticalSolidList"/>
    <dgm:cxn modelId="{EEBDB00D-2BB5-4C4A-AB7B-55A6BA8A118A}" type="presParOf" srcId="{104D6B68-8266-42F4-91E3-222E44F46275}" destId="{9073E1AE-AE1F-47D5-9AD5-74D2D7C6C3E2}" srcOrd="3" destOrd="0" presId="urn:microsoft.com/office/officeart/2018/2/layout/IconVerticalSolidList"/>
    <dgm:cxn modelId="{C9EC8311-F602-4AE5-BD82-AA90827B303D}" type="presParOf" srcId="{728B361F-2C5C-4233-83B8-D83B3767D257}" destId="{E71D2580-303A-4D60-917E-03C18A784135}" srcOrd="3" destOrd="0" presId="urn:microsoft.com/office/officeart/2018/2/layout/IconVerticalSolidList"/>
    <dgm:cxn modelId="{C64BB2B3-184F-4FA5-A069-A2340A739893}" type="presParOf" srcId="{728B361F-2C5C-4233-83B8-D83B3767D257}" destId="{D7EE1DE5-A485-4296-BFF8-8175D724F3A3}" srcOrd="4" destOrd="0" presId="urn:microsoft.com/office/officeart/2018/2/layout/IconVerticalSolidList"/>
    <dgm:cxn modelId="{2DBFDFE9-877D-4806-AF17-CD2E6857E7BC}" type="presParOf" srcId="{D7EE1DE5-A485-4296-BFF8-8175D724F3A3}" destId="{7F5A66AA-C10C-40AA-9026-99BBA7DFE3B1}" srcOrd="0" destOrd="0" presId="urn:microsoft.com/office/officeart/2018/2/layout/IconVerticalSolidList"/>
    <dgm:cxn modelId="{2CBAFEE5-62EE-4E03-B173-E86DFD60B932}" type="presParOf" srcId="{D7EE1DE5-A485-4296-BFF8-8175D724F3A3}" destId="{47B30C6F-065A-413D-BA85-9A0E8ABB3CFA}" srcOrd="1" destOrd="0" presId="urn:microsoft.com/office/officeart/2018/2/layout/IconVerticalSolidList"/>
    <dgm:cxn modelId="{33578BFE-51EB-436A-8E71-5100C11C97A6}" type="presParOf" srcId="{D7EE1DE5-A485-4296-BFF8-8175D724F3A3}" destId="{193B2AC1-F375-4051-A955-B5CAE9D1503D}" srcOrd="2" destOrd="0" presId="urn:microsoft.com/office/officeart/2018/2/layout/IconVerticalSolidList"/>
    <dgm:cxn modelId="{05E3263F-76A2-476F-BAD0-3EC748977F71}" type="presParOf" srcId="{D7EE1DE5-A485-4296-BFF8-8175D724F3A3}" destId="{EA66545B-38FE-4184-82A4-59D1AE01B312}" srcOrd="3" destOrd="0" presId="urn:microsoft.com/office/officeart/2018/2/layout/IconVerticalSolidList"/>
    <dgm:cxn modelId="{8AD541CA-EE95-4AE7-AD91-3F61583BD288}" type="presParOf" srcId="{728B361F-2C5C-4233-83B8-D83B3767D257}" destId="{FC934420-A181-4893-A9F2-FF131DED277A}" srcOrd="5" destOrd="0" presId="urn:microsoft.com/office/officeart/2018/2/layout/IconVerticalSolidList"/>
    <dgm:cxn modelId="{8A89E452-83CB-4E01-BB5A-819A58659C94}" type="presParOf" srcId="{728B361F-2C5C-4233-83B8-D83B3767D257}" destId="{F309F3AF-3F42-4C12-949E-C422A774B092}" srcOrd="6" destOrd="0" presId="urn:microsoft.com/office/officeart/2018/2/layout/IconVerticalSolidList"/>
    <dgm:cxn modelId="{59D9DDF9-A101-4042-BA09-0F61A0AE382D}" type="presParOf" srcId="{F309F3AF-3F42-4C12-949E-C422A774B092}" destId="{9D152F83-B9A2-47B3-8187-51DE3B23CBEF}" srcOrd="0" destOrd="0" presId="urn:microsoft.com/office/officeart/2018/2/layout/IconVerticalSolidList"/>
    <dgm:cxn modelId="{4C60CBA2-BA95-4749-9AD5-8AB4891F0D62}" type="presParOf" srcId="{F309F3AF-3F42-4C12-949E-C422A774B092}" destId="{C8445DC1-BF0D-420B-BA1F-70BD9314074C}" srcOrd="1" destOrd="0" presId="urn:microsoft.com/office/officeart/2018/2/layout/IconVerticalSolidList"/>
    <dgm:cxn modelId="{5EB80DE4-96F5-4F92-9CB6-3D4833B93921}" type="presParOf" srcId="{F309F3AF-3F42-4C12-949E-C422A774B092}" destId="{2FA9C62B-7D3F-4301-BD2C-6246968115CB}" srcOrd="2" destOrd="0" presId="urn:microsoft.com/office/officeart/2018/2/layout/IconVerticalSolidList"/>
    <dgm:cxn modelId="{289CC3DE-DC70-44F9-88AF-03A388E53C5C}" type="presParOf" srcId="{F309F3AF-3F42-4C12-949E-C422A774B092}" destId="{B2070A40-FBC0-466B-B665-8F4883CB16A6}" srcOrd="3" destOrd="0" presId="urn:microsoft.com/office/officeart/2018/2/layout/IconVerticalSolidList"/>
    <dgm:cxn modelId="{F95E5C4C-BC9E-48F7-9AA9-36561F84AE85}" type="presParOf" srcId="{728B361F-2C5C-4233-83B8-D83B3767D257}" destId="{9A3CB600-927F-4DBA-8B62-B4771332A14E}" srcOrd="7" destOrd="0" presId="urn:microsoft.com/office/officeart/2018/2/layout/IconVerticalSolidList"/>
    <dgm:cxn modelId="{4F6C0ED6-B94B-4C23-AF53-8CEE228B6886}" type="presParOf" srcId="{728B361F-2C5C-4233-83B8-D83B3767D257}" destId="{3F167543-2B0E-49FC-814F-3891C1138C17}" srcOrd="8" destOrd="0" presId="urn:microsoft.com/office/officeart/2018/2/layout/IconVerticalSolidList"/>
    <dgm:cxn modelId="{58BBB8B8-1423-4CE3-BD5E-AA7AFDC9F2D0}" type="presParOf" srcId="{3F167543-2B0E-49FC-814F-3891C1138C17}" destId="{3BF96064-B988-4C69-B0B4-AF6DFE16551E}" srcOrd="0" destOrd="0" presId="urn:microsoft.com/office/officeart/2018/2/layout/IconVerticalSolidList"/>
    <dgm:cxn modelId="{B637703E-154A-4521-84B0-4FF0EC4ED9F3}" type="presParOf" srcId="{3F167543-2B0E-49FC-814F-3891C1138C17}" destId="{4228A929-8806-4C8B-8F91-1B4AFF4A07D3}" srcOrd="1" destOrd="0" presId="urn:microsoft.com/office/officeart/2018/2/layout/IconVerticalSolidList"/>
    <dgm:cxn modelId="{A3375C5F-973E-4A44-819B-A5AC2762379C}" type="presParOf" srcId="{3F167543-2B0E-49FC-814F-3891C1138C17}" destId="{6AF13109-B511-41AE-BECB-9CE24512607C}" srcOrd="2" destOrd="0" presId="urn:microsoft.com/office/officeart/2018/2/layout/IconVerticalSolidList"/>
    <dgm:cxn modelId="{11135C8B-CE6C-4C37-8971-20615B51992A}" type="presParOf" srcId="{3F167543-2B0E-49FC-814F-3891C1138C17}" destId="{CECB25EB-A333-4D35-A1CA-8434D21BE7F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718498-B84F-456B-99A5-E76E872A9454}"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DEEA411-9DB0-45A5-8613-64DE563C0524}">
      <dgm:prSet custT="1"/>
      <dgm:spPr/>
      <dgm:t>
        <a:bodyPr/>
        <a:lstStyle/>
        <a:p>
          <a:pPr algn="just"/>
          <a:r>
            <a:rPr lang="es-MX" sz="1600" dirty="0"/>
            <a:t>El día martes 21 de febrero cuando tenía que recibir su tratamiento de diálisis, el personal médico insistió en que ella bajara la escalera por cuenta propia. Lo que provocó una caída, con una fractura en el tobillo y en el dedo gordo del pie. (solo su marido reacciono para evitar que callera por las escaleras y nadie del personal médico estaba atento)</a:t>
          </a:r>
          <a:endParaRPr lang="en-US" sz="1600" dirty="0"/>
        </a:p>
      </dgm:t>
    </dgm:pt>
    <dgm:pt modelId="{ED40D232-4780-43BF-B295-8EB5251F7D2E}" type="parTrans" cxnId="{7F1BCA5F-516C-4A99-9FA7-4A5DB46A7D1A}">
      <dgm:prSet/>
      <dgm:spPr/>
      <dgm:t>
        <a:bodyPr/>
        <a:lstStyle/>
        <a:p>
          <a:endParaRPr lang="en-US"/>
        </a:p>
      </dgm:t>
    </dgm:pt>
    <dgm:pt modelId="{20737466-F7FD-4D16-9E10-FCCB45538CBD}" type="sibTrans" cxnId="{7F1BCA5F-516C-4A99-9FA7-4A5DB46A7D1A}">
      <dgm:prSet/>
      <dgm:spPr/>
      <dgm:t>
        <a:bodyPr/>
        <a:lstStyle/>
        <a:p>
          <a:endParaRPr lang="en-US"/>
        </a:p>
      </dgm:t>
    </dgm:pt>
    <dgm:pt modelId="{6E03A9DD-C61F-4E27-A7E2-71B4823E677A}">
      <dgm:prSet custT="1"/>
      <dgm:spPr/>
      <dgm:t>
        <a:bodyPr/>
        <a:lstStyle/>
        <a:p>
          <a:pPr algn="just"/>
          <a:r>
            <a:rPr lang="es-CL" sz="1600" dirty="0"/>
            <a:t>El personal médico sin brindar atención se fue diciendo que llamaran a otra ambulancia y que se compraran un departamento en un primer piso</a:t>
          </a:r>
          <a:endParaRPr lang="en-US" sz="1600" dirty="0"/>
        </a:p>
      </dgm:t>
    </dgm:pt>
    <dgm:pt modelId="{43F95292-7A28-42FE-8B28-CEBF6D7E8ABA}" type="parTrans" cxnId="{5CE0A4DD-C488-49E3-A33D-FB60A41828F9}">
      <dgm:prSet/>
      <dgm:spPr/>
      <dgm:t>
        <a:bodyPr/>
        <a:lstStyle/>
        <a:p>
          <a:endParaRPr lang="en-US"/>
        </a:p>
      </dgm:t>
    </dgm:pt>
    <dgm:pt modelId="{0F366906-CD72-4A8E-8AC2-82A6FC170D2C}" type="sibTrans" cxnId="{5CE0A4DD-C488-49E3-A33D-FB60A41828F9}">
      <dgm:prSet/>
      <dgm:spPr/>
      <dgm:t>
        <a:bodyPr/>
        <a:lstStyle/>
        <a:p>
          <a:endParaRPr lang="en-US"/>
        </a:p>
      </dgm:t>
    </dgm:pt>
    <dgm:pt modelId="{E653D822-9678-41A9-A57A-6D03E6896780}">
      <dgm:prSet custT="1"/>
      <dgm:spPr/>
      <dgm:t>
        <a:bodyPr/>
        <a:lstStyle/>
        <a:p>
          <a:pPr algn="just"/>
          <a:r>
            <a:rPr lang="es-CL" sz="1600" dirty="0"/>
            <a:t>Mónica alcanzo a estar 5 días de alta en su casa. Posteriormente a la fractura estuvo hospitalizada hasta el 9 de mayo en la Posta Central, debiendo someterse a cirugía. </a:t>
          </a:r>
          <a:endParaRPr lang="en-US" sz="1600" dirty="0"/>
        </a:p>
      </dgm:t>
    </dgm:pt>
    <dgm:pt modelId="{69BA1778-CBAF-40B6-A603-6C5BDD014F04}" type="parTrans" cxnId="{F831E588-51B7-4AA9-A86F-4F5C3930AFE1}">
      <dgm:prSet/>
      <dgm:spPr/>
      <dgm:t>
        <a:bodyPr/>
        <a:lstStyle/>
        <a:p>
          <a:endParaRPr lang="en-US"/>
        </a:p>
      </dgm:t>
    </dgm:pt>
    <dgm:pt modelId="{A2E1AAA5-51A1-4CB9-BAC7-12F336CBBAFA}" type="sibTrans" cxnId="{F831E588-51B7-4AA9-A86F-4F5C3930AFE1}">
      <dgm:prSet/>
      <dgm:spPr/>
      <dgm:t>
        <a:bodyPr/>
        <a:lstStyle/>
        <a:p>
          <a:endParaRPr lang="en-US"/>
        </a:p>
      </dgm:t>
    </dgm:pt>
    <dgm:pt modelId="{39BDEAA6-10C8-45E9-A054-50ED24FFF5AD}">
      <dgm:prSet custT="1"/>
      <dgm:spPr/>
      <dgm:t>
        <a:bodyPr/>
        <a:lstStyle/>
        <a:p>
          <a:pPr algn="just"/>
          <a:r>
            <a:rPr lang="es-CL" sz="1600" dirty="0"/>
            <a:t>Al finalizar sus terapias Mónica solo se sostenía de pie, caminaba con ayuda y con mucho temor. </a:t>
          </a:r>
        </a:p>
        <a:p>
          <a:pPr algn="just"/>
          <a:r>
            <a:rPr lang="es-CL" sz="1600" dirty="0"/>
            <a:t>(Sumado a que no hablaba, y perdió en gran medida el control del esfínter producto del sistema nervioso)</a:t>
          </a:r>
          <a:endParaRPr lang="en-US" sz="1600" dirty="0"/>
        </a:p>
      </dgm:t>
    </dgm:pt>
    <dgm:pt modelId="{3BE5E83E-276C-4F21-B083-58FEF6A6221C}" type="parTrans" cxnId="{87BC928A-C7BD-44E2-AB22-E854B43C5B30}">
      <dgm:prSet/>
      <dgm:spPr/>
      <dgm:t>
        <a:bodyPr/>
        <a:lstStyle/>
        <a:p>
          <a:endParaRPr lang="en-US"/>
        </a:p>
      </dgm:t>
    </dgm:pt>
    <dgm:pt modelId="{41DE18A7-24FC-4451-9340-411E6233424C}" type="sibTrans" cxnId="{87BC928A-C7BD-44E2-AB22-E854B43C5B30}">
      <dgm:prSet/>
      <dgm:spPr/>
      <dgm:t>
        <a:bodyPr/>
        <a:lstStyle/>
        <a:p>
          <a:endParaRPr lang="en-US"/>
        </a:p>
      </dgm:t>
    </dgm:pt>
    <dgm:pt modelId="{1B4BF011-FAAF-4667-9BF6-F84A85367C36}" type="pres">
      <dgm:prSet presAssocID="{6D718498-B84F-456B-99A5-E76E872A9454}" presName="root" presStyleCnt="0">
        <dgm:presLayoutVars>
          <dgm:dir/>
          <dgm:resizeHandles val="exact"/>
        </dgm:presLayoutVars>
      </dgm:prSet>
      <dgm:spPr/>
    </dgm:pt>
    <dgm:pt modelId="{86A602A1-4B31-4FD6-9AB8-2383D59320CF}" type="pres">
      <dgm:prSet presAssocID="{DDEEA411-9DB0-45A5-8613-64DE563C0524}" presName="compNode" presStyleCnt="0"/>
      <dgm:spPr/>
    </dgm:pt>
    <dgm:pt modelId="{18CBD14B-719E-41E2-8096-4E80B4BD1842}" type="pres">
      <dgm:prSet presAssocID="{DDEEA411-9DB0-45A5-8613-64DE563C0524}" presName="iconRect" presStyleLbl="node1" presStyleIdx="0" presStyleCnt="4" custLinFactY="-34937" custLinFactNeighborX="-26321" custLinFactNeighborY="-10000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édico"/>
        </a:ext>
      </dgm:extLst>
    </dgm:pt>
    <dgm:pt modelId="{EB0F46F9-65AA-4115-B356-4F361F00E91A}" type="pres">
      <dgm:prSet presAssocID="{DDEEA411-9DB0-45A5-8613-64DE563C0524}" presName="spaceRect" presStyleCnt="0"/>
      <dgm:spPr/>
    </dgm:pt>
    <dgm:pt modelId="{FAFF3421-ED6B-4BC4-BA0C-F3FAE87E59A4}" type="pres">
      <dgm:prSet presAssocID="{DDEEA411-9DB0-45A5-8613-64DE563C0524}" presName="textRect" presStyleLbl="revTx" presStyleIdx="0" presStyleCnt="4" custScaleX="137990" custScaleY="147073" custLinFactNeighborX="-11288" custLinFactNeighborY="-83813">
        <dgm:presLayoutVars>
          <dgm:chMax val="1"/>
          <dgm:chPref val="1"/>
        </dgm:presLayoutVars>
      </dgm:prSet>
      <dgm:spPr/>
    </dgm:pt>
    <dgm:pt modelId="{B147F835-B4FE-4CEE-BD71-A44959891DC7}" type="pres">
      <dgm:prSet presAssocID="{20737466-F7FD-4D16-9E10-FCCB45538CBD}" presName="sibTrans" presStyleCnt="0"/>
      <dgm:spPr/>
    </dgm:pt>
    <dgm:pt modelId="{7101F02A-340F-49AA-9D21-FECD48F7A4ED}" type="pres">
      <dgm:prSet presAssocID="{6E03A9DD-C61F-4E27-A7E2-71B4823E677A}" presName="compNode" presStyleCnt="0"/>
      <dgm:spPr/>
    </dgm:pt>
    <dgm:pt modelId="{AAC120B4-DA3A-4824-A9BF-85BB7D5531C3}" type="pres">
      <dgm:prSet presAssocID="{6E03A9DD-C61F-4E27-A7E2-71B4823E677A}" presName="iconRect" presStyleLbl="node1" presStyleIdx="1" presStyleCnt="4" custLinFactNeighborX="-24152" custLinFactNeighborY="-9929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Ambulancia"/>
        </a:ext>
      </dgm:extLst>
    </dgm:pt>
    <dgm:pt modelId="{5583B72A-DDC5-4B2E-AA73-3119C312B51E}" type="pres">
      <dgm:prSet presAssocID="{6E03A9DD-C61F-4E27-A7E2-71B4823E677A}" presName="spaceRect" presStyleCnt="0"/>
      <dgm:spPr/>
    </dgm:pt>
    <dgm:pt modelId="{D73F2D70-DB6F-4A71-A9FE-19A3E7860451}" type="pres">
      <dgm:prSet presAssocID="{6E03A9DD-C61F-4E27-A7E2-71B4823E677A}" presName="textRect" presStyleLbl="revTx" presStyleIdx="1" presStyleCnt="4" custLinFactNeighborX="-11151" custLinFactNeighborY="-83490">
        <dgm:presLayoutVars>
          <dgm:chMax val="1"/>
          <dgm:chPref val="1"/>
        </dgm:presLayoutVars>
      </dgm:prSet>
      <dgm:spPr/>
    </dgm:pt>
    <dgm:pt modelId="{E17996CF-B5E4-4228-B838-9340A42B4CE0}" type="pres">
      <dgm:prSet presAssocID="{0F366906-CD72-4A8E-8AC2-82A6FC170D2C}" presName="sibTrans" presStyleCnt="0"/>
      <dgm:spPr/>
    </dgm:pt>
    <dgm:pt modelId="{6C88107E-22AE-4BD7-BB59-577A7F01FE26}" type="pres">
      <dgm:prSet presAssocID="{E653D822-9678-41A9-A57A-6D03E6896780}" presName="compNode" presStyleCnt="0"/>
      <dgm:spPr/>
    </dgm:pt>
    <dgm:pt modelId="{3CEEDAD5-852C-4752-A373-395807997B25}" type="pres">
      <dgm:prSet presAssocID="{E653D822-9678-41A9-A57A-6D03E6896780}" presName="iconRect" presStyleLbl="node1" presStyleIdx="2" presStyleCnt="4" custLinFactNeighborX="-17443" custLinFactNeighborY="-6574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asa"/>
        </a:ext>
      </dgm:extLst>
    </dgm:pt>
    <dgm:pt modelId="{77365E80-F8B1-4B09-936E-5D9DADA2FBFD}" type="pres">
      <dgm:prSet presAssocID="{E653D822-9678-41A9-A57A-6D03E6896780}" presName="spaceRect" presStyleCnt="0"/>
      <dgm:spPr/>
    </dgm:pt>
    <dgm:pt modelId="{54B014F8-4102-4280-8FA0-075E43EC0C4C}" type="pres">
      <dgm:prSet presAssocID="{E653D822-9678-41A9-A57A-6D03E6896780}" presName="textRect" presStyleLbl="revTx" presStyleIdx="2" presStyleCnt="4" custLinFactNeighborX="-7849" custLinFactNeighborY="-33396">
        <dgm:presLayoutVars>
          <dgm:chMax val="1"/>
          <dgm:chPref val="1"/>
        </dgm:presLayoutVars>
      </dgm:prSet>
      <dgm:spPr/>
    </dgm:pt>
    <dgm:pt modelId="{72D6252F-A72F-4CEB-B385-846CF8A9AAB5}" type="pres">
      <dgm:prSet presAssocID="{A2E1AAA5-51A1-4CB9-BAC7-12F336CBBAFA}" presName="sibTrans" presStyleCnt="0"/>
      <dgm:spPr/>
    </dgm:pt>
    <dgm:pt modelId="{F20B57AF-E996-4407-BBAB-92470D3FAAB3}" type="pres">
      <dgm:prSet presAssocID="{39BDEAA6-10C8-45E9-A054-50ED24FFF5AD}" presName="compNode" presStyleCnt="0"/>
      <dgm:spPr/>
    </dgm:pt>
    <dgm:pt modelId="{8D8F3BEE-F4E5-451F-87A4-7ED47588069E}" type="pres">
      <dgm:prSet presAssocID="{39BDEAA6-10C8-45E9-A054-50ED24FFF5A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fused Person"/>
        </a:ext>
      </dgm:extLst>
    </dgm:pt>
    <dgm:pt modelId="{5E296AB6-3C7F-4039-8156-762579374A06}" type="pres">
      <dgm:prSet presAssocID="{39BDEAA6-10C8-45E9-A054-50ED24FFF5AD}" presName="spaceRect" presStyleCnt="0"/>
      <dgm:spPr/>
    </dgm:pt>
    <dgm:pt modelId="{61C85520-5165-4603-A0EC-29F8A260D25B}" type="pres">
      <dgm:prSet presAssocID="{39BDEAA6-10C8-45E9-A054-50ED24FFF5AD}" presName="textRect" presStyleLbl="revTx" presStyleIdx="3" presStyleCnt="4">
        <dgm:presLayoutVars>
          <dgm:chMax val="1"/>
          <dgm:chPref val="1"/>
        </dgm:presLayoutVars>
      </dgm:prSet>
      <dgm:spPr/>
    </dgm:pt>
  </dgm:ptLst>
  <dgm:cxnLst>
    <dgm:cxn modelId="{28FD1A34-B4C6-4AE1-AC76-F50185BE9C9F}" type="presOf" srcId="{E653D822-9678-41A9-A57A-6D03E6896780}" destId="{54B014F8-4102-4280-8FA0-075E43EC0C4C}" srcOrd="0" destOrd="0" presId="urn:microsoft.com/office/officeart/2018/2/layout/IconLabelList"/>
    <dgm:cxn modelId="{7F1BCA5F-516C-4A99-9FA7-4A5DB46A7D1A}" srcId="{6D718498-B84F-456B-99A5-E76E872A9454}" destId="{DDEEA411-9DB0-45A5-8613-64DE563C0524}" srcOrd="0" destOrd="0" parTransId="{ED40D232-4780-43BF-B295-8EB5251F7D2E}" sibTransId="{20737466-F7FD-4D16-9E10-FCCB45538CBD}"/>
    <dgm:cxn modelId="{8D17A17B-7292-48D7-A6E6-60AEF0BC2EE2}" type="presOf" srcId="{6D718498-B84F-456B-99A5-E76E872A9454}" destId="{1B4BF011-FAAF-4667-9BF6-F84A85367C36}" srcOrd="0" destOrd="0" presId="urn:microsoft.com/office/officeart/2018/2/layout/IconLabelList"/>
    <dgm:cxn modelId="{C7E67F80-A2C0-4E3A-B5CA-D640DA2A5D31}" type="presOf" srcId="{6E03A9DD-C61F-4E27-A7E2-71B4823E677A}" destId="{D73F2D70-DB6F-4A71-A9FE-19A3E7860451}" srcOrd="0" destOrd="0" presId="urn:microsoft.com/office/officeart/2018/2/layout/IconLabelList"/>
    <dgm:cxn modelId="{F831E588-51B7-4AA9-A86F-4F5C3930AFE1}" srcId="{6D718498-B84F-456B-99A5-E76E872A9454}" destId="{E653D822-9678-41A9-A57A-6D03E6896780}" srcOrd="2" destOrd="0" parTransId="{69BA1778-CBAF-40B6-A603-6C5BDD014F04}" sibTransId="{A2E1AAA5-51A1-4CB9-BAC7-12F336CBBAFA}"/>
    <dgm:cxn modelId="{87BC928A-C7BD-44E2-AB22-E854B43C5B30}" srcId="{6D718498-B84F-456B-99A5-E76E872A9454}" destId="{39BDEAA6-10C8-45E9-A054-50ED24FFF5AD}" srcOrd="3" destOrd="0" parTransId="{3BE5E83E-276C-4F21-B083-58FEF6A6221C}" sibTransId="{41DE18A7-24FC-4451-9340-411E6233424C}"/>
    <dgm:cxn modelId="{800F66B7-94B3-4FB8-A3BF-6AADE90BFE61}" type="presOf" srcId="{DDEEA411-9DB0-45A5-8613-64DE563C0524}" destId="{FAFF3421-ED6B-4BC4-BA0C-F3FAE87E59A4}" srcOrd="0" destOrd="0" presId="urn:microsoft.com/office/officeart/2018/2/layout/IconLabelList"/>
    <dgm:cxn modelId="{54FAD8BF-A55C-4580-968B-D0F3EF34F71F}" type="presOf" srcId="{39BDEAA6-10C8-45E9-A054-50ED24FFF5AD}" destId="{61C85520-5165-4603-A0EC-29F8A260D25B}" srcOrd="0" destOrd="0" presId="urn:microsoft.com/office/officeart/2018/2/layout/IconLabelList"/>
    <dgm:cxn modelId="{5CE0A4DD-C488-49E3-A33D-FB60A41828F9}" srcId="{6D718498-B84F-456B-99A5-E76E872A9454}" destId="{6E03A9DD-C61F-4E27-A7E2-71B4823E677A}" srcOrd="1" destOrd="0" parTransId="{43F95292-7A28-42FE-8B28-CEBF6D7E8ABA}" sibTransId="{0F366906-CD72-4A8E-8AC2-82A6FC170D2C}"/>
    <dgm:cxn modelId="{F7C744F5-3260-4166-B671-5907A28C577E}" type="presParOf" srcId="{1B4BF011-FAAF-4667-9BF6-F84A85367C36}" destId="{86A602A1-4B31-4FD6-9AB8-2383D59320CF}" srcOrd="0" destOrd="0" presId="urn:microsoft.com/office/officeart/2018/2/layout/IconLabelList"/>
    <dgm:cxn modelId="{FEC68231-EE28-430D-BA4A-0977681A544D}" type="presParOf" srcId="{86A602A1-4B31-4FD6-9AB8-2383D59320CF}" destId="{18CBD14B-719E-41E2-8096-4E80B4BD1842}" srcOrd="0" destOrd="0" presId="urn:microsoft.com/office/officeart/2018/2/layout/IconLabelList"/>
    <dgm:cxn modelId="{21DD6E7D-66B3-4C38-952B-01F3AA33C1B0}" type="presParOf" srcId="{86A602A1-4B31-4FD6-9AB8-2383D59320CF}" destId="{EB0F46F9-65AA-4115-B356-4F361F00E91A}" srcOrd="1" destOrd="0" presId="urn:microsoft.com/office/officeart/2018/2/layout/IconLabelList"/>
    <dgm:cxn modelId="{2F3DD59A-E844-43F9-AAE6-694F93337EC8}" type="presParOf" srcId="{86A602A1-4B31-4FD6-9AB8-2383D59320CF}" destId="{FAFF3421-ED6B-4BC4-BA0C-F3FAE87E59A4}" srcOrd="2" destOrd="0" presId="urn:microsoft.com/office/officeart/2018/2/layout/IconLabelList"/>
    <dgm:cxn modelId="{6E6BBBE9-34BB-4560-962E-CC0E491499DA}" type="presParOf" srcId="{1B4BF011-FAAF-4667-9BF6-F84A85367C36}" destId="{B147F835-B4FE-4CEE-BD71-A44959891DC7}" srcOrd="1" destOrd="0" presId="urn:microsoft.com/office/officeart/2018/2/layout/IconLabelList"/>
    <dgm:cxn modelId="{0B7D8F1C-C01D-4E28-8666-D2F8BB7788A2}" type="presParOf" srcId="{1B4BF011-FAAF-4667-9BF6-F84A85367C36}" destId="{7101F02A-340F-49AA-9D21-FECD48F7A4ED}" srcOrd="2" destOrd="0" presId="urn:microsoft.com/office/officeart/2018/2/layout/IconLabelList"/>
    <dgm:cxn modelId="{6745840F-83CB-435A-84DC-89912D962F17}" type="presParOf" srcId="{7101F02A-340F-49AA-9D21-FECD48F7A4ED}" destId="{AAC120B4-DA3A-4824-A9BF-85BB7D5531C3}" srcOrd="0" destOrd="0" presId="urn:microsoft.com/office/officeart/2018/2/layout/IconLabelList"/>
    <dgm:cxn modelId="{C705705C-8B17-4879-B2E4-65FDB96D25F7}" type="presParOf" srcId="{7101F02A-340F-49AA-9D21-FECD48F7A4ED}" destId="{5583B72A-DDC5-4B2E-AA73-3119C312B51E}" srcOrd="1" destOrd="0" presId="urn:microsoft.com/office/officeart/2018/2/layout/IconLabelList"/>
    <dgm:cxn modelId="{98E5EE9F-CDA3-4001-B679-8CBC7F8621C3}" type="presParOf" srcId="{7101F02A-340F-49AA-9D21-FECD48F7A4ED}" destId="{D73F2D70-DB6F-4A71-A9FE-19A3E7860451}" srcOrd="2" destOrd="0" presId="urn:microsoft.com/office/officeart/2018/2/layout/IconLabelList"/>
    <dgm:cxn modelId="{7915323D-6F1B-410A-AB40-5415A0EA69B8}" type="presParOf" srcId="{1B4BF011-FAAF-4667-9BF6-F84A85367C36}" destId="{E17996CF-B5E4-4228-B838-9340A42B4CE0}" srcOrd="3" destOrd="0" presId="urn:microsoft.com/office/officeart/2018/2/layout/IconLabelList"/>
    <dgm:cxn modelId="{525C7237-9A9F-4822-9369-C5A7CE21267B}" type="presParOf" srcId="{1B4BF011-FAAF-4667-9BF6-F84A85367C36}" destId="{6C88107E-22AE-4BD7-BB59-577A7F01FE26}" srcOrd="4" destOrd="0" presId="urn:microsoft.com/office/officeart/2018/2/layout/IconLabelList"/>
    <dgm:cxn modelId="{F16CFC89-92E6-423F-A5F4-4A673B795229}" type="presParOf" srcId="{6C88107E-22AE-4BD7-BB59-577A7F01FE26}" destId="{3CEEDAD5-852C-4752-A373-395807997B25}" srcOrd="0" destOrd="0" presId="urn:microsoft.com/office/officeart/2018/2/layout/IconLabelList"/>
    <dgm:cxn modelId="{ACB99925-8D1F-4850-98E9-AEFFE49CC132}" type="presParOf" srcId="{6C88107E-22AE-4BD7-BB59-577A7F01FE26}" destId="{77365E80-F8B1-4B09-936E-5D9DADA2FBFD}" srcOrd="1" destOrd="0" presId="urn:microsoft.com/office/officeart/2018/2/layout/IconLabelList"/>
    <dgm:cxn modelId="{D1FFB313-AF28-4171-BCA8-E4F1A92E3EB9}" type="presParOf" srcId="{6C88107E-22AE-4BD7-BB59-577A7F01FE26}" destId="{54B014F8-4102-4280-8FA0-075E43EC0C4C}" srcOrd="2" destOrd="0" presId="urn:microsoft.com/office/officeart/2018/2/layout/IconLabelList"/>
    <dgm:cxn modelId="{DB39EC26-B39C-4EC7-A508-85353E40FFF8}" type="presParOf" srcId="{1B4BF011-FAAF-4667-9BF6-F84A85367C36}" destId="{72D6252F-A72F-4CEB-B385-846CF8A9AAB5}" srcOrd="5" destOrd="0" presId="urn:microsoft.com/office/officeart/2018/2/layout/IconLabelList"/>
    <dgm:cxn modelId="{7AFE4136-89C6-4712-BC28-259447A0FCF6}" type="presParOf" srcId="{1B4BF011-FAAF-4667-9BF6-F84A85367C36}" destId="{F20B57AF-E996-4407-BBAB-92470D3FAAB3}" srcOrd="6" destOrd="0" presId="urn:microsoft.com/office/officeart/2018/2/layout/IconLabelList"/>
    <dgm:cxn modelId="{A8CCDBF8-ABCB-43BC-AEA0-A7CC1F1AF3A1}" type="presParOf" srcId="{F20B57AF-E996-4407-BBAB-92470D3FAAB3}" destId="{8D8F3BEE-F4E5-451F-87A4-7ED47588069E}" srcOrd="0" destOrd="0" presId="urn:microsoft.com/office/officeart/2018/2/layout/IconLabelList"/>
    <dgm:cxn modelId="{90F9C4CE-8F99-4606-8DED-20ECA4B3BC8E}" type="presParOf" srcId="{F20B57AF-E996-4407-BBAB-92470D3FAAB3}" destId="{5E296AB6-3C7F-4039-8156-762579374A06}" srcOrd="1" destOrd="0" presId="urn:microsoft.com/office/officeart/2018/2/layout/IconLabelList"/>
    <dgm:cxn modelId="{A2C4AE26-7D8A-43FD-A72C-30808A316017}" type="presParOf" srcId="{F20B57AF-E996-4407-BBAB-92470D3FAAB3}" destId="{61C85520-5165-4603-A0EC-29F8A260D25B}"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CBD269-5EF7-440A-8B7B-9315F1038B4F}" type="doc">
      <dgm:prSet loTypeId="urn:microsoft.com/office/officeart/2005/8/layout/vProcess5" loCatId="process" qsTypeId="urn:microsoft.com/office/officeart/2005/8/quickstyle/simple4" qsCatId="simple" csTypeId="urn:microsoft.com/office/officeart/2005/8/colors/colorful1" csCatId="colorful" phldr="1"/>
      <dgm:spPr/>
      <dgm:t>
        <a:bodyPr/>
        <a:lstStyle/>
        <a:p>
          <a:endParaRPr lang="en-US"/>
        </a:p>
      </dgm:t>
    </dgm:pt>
    <dgm:pt modelId="{5E2ED143-80DF-4AC3-A36B-349A41A2BC30}">
      <dgm:prSet custT="1"/>
      <dgm:spPr/>
      <dgm:t>
        <a:bodyPr/>
        <a:lstStyle/>
        <a:p>
          <a:r>
            <a:rPr lang="es-MX" sz="1400" dirty="0"/>
            <a:t>Lamentablemente al intentar comunicarnos con la hija de ambos para saber de los informes médicos solicitados, nos enteramos que Mónica falleció el día 16 de septiembre de 2023.</a:t>
          </a:r>
          <a:endParaRPr lang="en-US" sz="1400" dirty="0"/>
        </a:p>
      </dgm:t>
    </dgm:pt>
    <dgm:pt modelId="{3342089C-4560-40C4-B784-3E17991C79EC}" type="parTrans" cxnId="{C1974FD2-BD45-413A-A63E-3ADA29C6B0E8}">
      <dgm:prSet/>
      <dgm:spPr/>
      <dgm:t>
        <a:bodyPr/>
        <a:lstStyle/>
        <a:p>
          <a:endParaRPr lang="en-US"/>
        </a:p>
      </dgm:t>
    </dgm:pt>
    <dgm:pt modelId="{EC781131-27F9-4B29-9F56-766408AE745D}" type="sibTrans" cxnId="{C1974FD2-BD45-413A-A63E-3ADA29C6B0E8}">
      <dgm:prSet/>
      <dgm:spPr/>
      <dgm:t>
        <a:bodyPr/>
        <a:lstStyle/>
        <a:p>
          <a:endParaRPr lang="en-US"/>
        </a:p>
      </dgm:t>
    </dgm:pt>
    <dgm:pt modelId="{9F46FED7-A724-42A7-9CD0-815A649150A8}">
      <dgm:prSet/>
      <dgm:spPr/>
      <dgm:t>
        <a:bodyPr/>
        <a:lstStyle/>
        <a:p>
          <a:r>
            <a:rPr lang="es-MX" dirty="0"/>
            <a:t>Mónica comenzó con un sangrado de su traqueotomía el jueves 7 de septiembre por lo que acuden a urgencias. En el cambio de cánula le pusieron una de 7mm (ella usaba de 8mm) y le dan el alta.</a:t>
          </a:r>
          <a:endParaRPr lang="en-US" dirty="0"/>
        </a:p>
      </dgm:t>
    </dgm:pt>
    <dgm:pt modelId="{989ADE6F-301A-4BFE-8809-14B36D771149}" type="parTrans" cxnId="{FBEFA3E8-557E-491D-B7DB-2D935F4CC918}">
      <dgm:prSet/>
      <dgm:spPr/>
      <dgm:t>
        <a:bodyPr/>
        <a:lstStyle/>
        <a:p>
          <a:endParaRPr lang="en-US"/>
        </a:p>
      </dgm:t>
    </dgm:pt>
    <dgm:pt modelId="{3A36B86F-8CE7-498A-A546-7BA6CCFF9372}" type="sibTrans" cxnId="{FBEFA3E8-557E-491D-B7DB-2D935F4CC918}">
      <dgm:prSet/>
      <dgm:spPr/>
      <dgm:t>
        <a:bodyPr/>
        <a:lstStyle/>
        <a:p>
          <a:endParaRPr lang="en-US"/>
        </a:p>
      </dgm:t>
    </dgm:pt>
    <dgm:pt modelId="{60C2041E-CBF8-4491-A9C1-6F3F16B27586}">
      <dgm:prSet/>
      <dgm:spPr/>
      <dgm:t>
        <a:bodyPr/>
        <a:lstStyle/>
        <a:p>
          <a:r>
            <a:rPr lang="es-MX" dirty="0"/>
            <a:t>Al día siguiente empezó a experimentar asfixias por lo que la llevaron a urgencias, pero en la revisión preliminar no fue catalogada como prioridad por estar saturando bien. En la madrugada fue ingresada a un box, pero sin darle atención.</a:t>
          </a:r>
          <a:endParaRPr lang="en-US" dirty="0"/>
        </a:p>
      </dgm:t>
    </dgm:pt>
    <dgm:pt modelId="{7E6C2140-9692-48ED-9704-240F73AEEBFC}" type="parTrans" cxnId="{624D01E4-28C9-40A4-B8E0-82958983DA0E}">
      <dgm:prSet/>
      <dgm:spPr/>
      <dgm:t>
        <a:bodyPr/>
        <a:lstStyle/>
        <a:p>
          <a:endParaRPr lang="en-US"/>
        </a:p>
      </dgm:t>
    </dgm:pt>
    <dgm:pt modelId="{16A34061-4973-4582-B25E-40C573062013}" type="sibTrans" cxnId="{624D01E4-28C9-40A4-B8E0-82958983DA0E}">
      <dgm:prSet/>
      <dgm:spPr/>
      <dgm:t>
        <a:bodyPr/>
        <a:lstStyle/>
        <a:p>
          <a:endParaRPr lang="en-US"/>
        </a:p>
      </dgm:t>
    </dgm:pt>
    <dgm:pt modelId="{F6AC3368-0D09-4C98-9112-6F0F1520B63A}">
      <dgm:prSet/>
      <dgm:spPr/>
      <dgm:t>
        <a:bodyPr/>
        <a:lstStyle/>
        <a:p>
          <a:r>
            <a:rPr lang="es-MX" dirty="0"/>
            <a:t>La asfixia con el paso de las horas se exacerbo y cuando se dan cuenta los niveles de saturación no son normales, siendo trasladada a la UCI.</a:t>
          </a:r>
          <a:endParaRPr lang="en-US" dirty="0"/>
        </a:p>
      </dgm:t>
    </dgm:pt>
    <dgm:pt modelId="{78F4DC95-A291-4B93-8EA5-18253A4351F7}" type="parTrans" cxnId="{E574E7E6-2A77-4248-9D76-AA1CE5DFE711}">
      <dgm:prSet/>
      <dgm:spPr/>
      <dgm:t>
        <a:bodyPr/>
        <a:lstStyle/>
        <a:p>
          <a:endParaRPr lang="en-US"/>
        </a:p>
      </dgm:t>
    </dgm:pt>
    <dgm:pt modelId="{944B2EF3-E820-416A-B63B-0728EE369E6E}" type="sibTrans" cxnId="{E574E7E6-2A77-4248-9D76-AA1CE5DFE711}">
      <dgm:prSet/>
      <dgm:spPr/>
      <dgm:t>
        <a:bodyPr/>
        <a:lstStyle/>
        <a:p>
          <a:endParaRPr lang="en-US"/>
        </a:p>
      </dgm:t>
    </dgm:pt>
    <dgm:pt modelId="{659EA5DE-26E6-446A-9584-12474974C131}">
      <dgm:prSet/>
      <dgm:spPr/>
      <dgm:t>
        <a:bodyPr/>
        <a:lstStyle/>
        <a:p>
          <a:r>
            <a:rPr lang="es-MX" dirty="0"/>
            <a:t>Debido al prolongado proceso de asfixia sin la administración de oxígeno Mónica sufre un infarto y permanece en estado de coma durante una semana en la UCI.</a:t>
          </a:r>
          <a:endParaRPr lang="en-US" dirty="0"/>
        </a:p>
      </dgm:t>
    </dgm:pt>
    <dgm:pt modelId="{0FCE86C3-72F4-4CC2-8589-CA4B12539BFD}" type="parTrans" cxnId="{857A65CC-F608-4752-8247-2946894020A3}">
      <dgm:prSet/>
      <dgm:spPr/>
      <dgm:t>
        <a:bodyPr/>
        <a:lstStyle/>
        <a:p>
          <a:endParaRPr lang="en-US"/>
        </a:p>
      </dgm:t>
    </dgm:pt>
    <dgm:pt modelId="{C233AEA1-B809-4A10-A505-54E003196D65}" type="sibTrans" cxnId="{857A65CC-F608-4752-8247-2946894020A3}">
      <dgm:prSet/>
      <dgm:spPr/>
      <dgm:t>
        <a:bodyPr/>
        <a:lstStyle/>
        <a:p>
          <a:endParaRPr lang="en-US"/>
        </a:p>
      </dgm:t>
    </dgm:pt>
    <dgm:pt modelId="{E66267AD-50BE-4DA3-B5F9-5DCE924FF099}" type="pres">
      <dgm:prSet presAssocID="{EDCBD269-5EF7-440A-8B7B-9315F1038B4F}" presName="outerComposite" presStyleCnt="0">
        <dgm:presLayoutVars>
          <dgm:chMax val="5"/>
          <dgm:dir/>
          <dgm:resizeHandles val="exact"/>
        </dgm:presLayoutVars>
      </dgm:prSet>
      <dgm:spPr/>
    </dgm:pt>
    <dgm:pt modelId="{B4F19D0E-FE2A-4859-B523-B23CC5C150C4}" type="pres">
      <dgm:prSet presAssocID="{EDCBD269-5EF7-440A-8B7B-9315F1038B4F}" presName="dummyMaxCanvas" presStyleCnt="0">
        <dgm:presLayoutVars/>
      </dgm:prSet>
      <dgm:spPr/>
    </dgm:pt>
    <dgm:pt modelId="{A7447A99-6F30-43FF-B076-DF341C0D8C27}" type="pres">
      <dgm:prSet presAssocID="{EDCBD269-5EF7-440A-8B7B-9315F1038B4F}" presName="FiveNodes_1" presStyleLbl="node1" presStyleIdx="0" presStyleCnt="5" custScaleY="95877">
        <dgm:presLayoutVars>
          <dgm:bulletEnabled val="1"/>
        </dgm:presLayoutVars>
      </dgm:prSet>
      <dgm:spPr/>
    </dgm:pt>
    <dgm:pt modelId="{F00988EF-71FC-44AC-A11B-6BB5F3AF6B39}" type="pres">
      <dgm:prSet presAssocID="{EDCBD269-5EF7-440A-8B7B-9315F1038B4F}" presName="FiveNodes_2" presStyleLbl="node1" presStyleIdx="1" presStyleCnt="5">
        <dgm:presLayoutVars>
          <dgm:bulletEnabled val="1"/>
        </dgm:presLayoutVars>
      </dgm:prSet>
      <dgm:spPr/>
    </dgm:pt>
    <dgm:pt modelId="{DCDEAC09-794F-4489-A8FE-B2E30C1ABB31}" type="pres">
      <dgm:prSet presAssocID="{EDCBD269-5EF7-440A-8B7B-9315F1038B4F}" presName="FiveNodes_3" presStyleLbl="node1" presStyleIdx="2" presStyleCnt="5">
        <dgm:presLayoutVars>
          <dgm:bulletEnabled val="1"/>
        </dgm:presLayoutVars>
      </dgm:prSet>
      <dgm:spPr/>
    </dgm:pt>
    <dgm:pt modelId="{03000761-6EBC-4319-BB64-423CC589B297}" type="pres">
      <dgm:prSet presAssocID="{EDCBD269-5EF7-440A-8B7B-9315F1038B4F}" presName="FiveNodes_4" presStyleLbl="node1" presStyleIdx="3" presStyleCnt="5">
        <dgm:presLayoutVars>
          <dgm:bulletEnabled val="1"/>
        </dgm:presLayoutVars>
      </dgm:prSet>
      <dgm:spPr/>
    </dgm:pt>
    <dgm:pt modelId="{7F8BCF93-612F-4BD7-A641-B6AB8E998964}" type="pres">
      <dgm:prSet presAssocID="{EDCBD269-5EF7-440A-8B7B-9315F1038B4F}" presName="FiveNodes_5" presStyleLbl="node1" presStyleIdx="4" presStyleCnt="5">
        <dgm:presLayoutVars>
          <dgm:bulletEnabled val="1"/>
        </dgm:presLayoutVars>
      </dgm:prSet>
      <dgm:spPr/>
    </dgm:pt>
    <dgm:pt modelId="{E14CE144-7122-427A-8973-583DF694500C}" type="pres">
      <dgm:prSet presAssocID="{EDCBD269-5EF7-440A-8B7B-9315F1038B4F}" presName="FiveConn_1-2" presStyleLbl="fgAccFollowNode1" presStyleIdx="0" presStyleCnt="4">
        <dgm:presLayoutVars>
          <dgm:bulletEnabled val="1"/>
        </dgm:presLayoutVars>
      </dgm:prSet>
      <dgm:spPr/>
    </dgm:pt>
    <dgm:pt modelId="{FE48AA3E-C4E3-48D3-B7E5-E343CF17BA5F}" type="pres">
      <dgm:prSet presAssocID="{EDCBD269-5EF7-440A-8B7B-9315F1038B4F}" presName="FiveConn_2-3" presStyleLbl="fgAccFollowNode1" presStyleIdx="1" presStyleCnt="4">
        <dgm:presLayoutVars>
          <dgm:bulletEnabled val="1"/>
        </dgm:presLayoutVars>
      </dgm:prSet>
      <dgm:spPr/>
    </dgm:pt>
    <dgm:pt modelId="{A9EE9F88-52D7-4A4F-9C4A-5B2FCDDE2A6D}" type="pres">
      <dgm:prSet presAssocID="{EDCBD269-5EF7-440A-8B7B-9315F1038B4F}" presName="FiveConn_3-4" presStyleLbl="fgAccFollowNode1" presStyleIdx="2" presStyleCnt="4">
        <dgm:presLayoutVars>
          <dgm:bulletEnabled val="1"/>
        </dgm:presLayoutVars>
      </dgm:prSet>
      <dgm:spPr/>
    </dgm:pt>
    <dgm:pt modelId="{D1B9C1CD-AB95-4B22-9CA3-28E828C961F6}" type="pres">
      <dgm:prSet presAssocID="{EDCBD269-5EF7-440A-8B7B-9315F1038B4F}" presName="FiveConn_4-5" presStyleLbl="fgAccFollowNode1" presStyleIdx="3" presStyleCnt="4">
        <dgm:presLayoutVars>
          <dgm:bulletEnabled val="1"/>
        </dgm:presLayoutVars>
      </dgm:prSet>
      <dgm:spPr/>
    </dgm:pt>
    <dgm:pt modelId="{A7499383-8534-4DD6-9415-4C54C48CE81B}" type="pres">
      <dgm:prSet presAssocID="{EDCBD269-5EF7-440A-8B7B-9315F1038B4F}" presName="FiveNodes_1_text" presStyleLbl="node1" presStyleIdx="4" presStyleCnt="5">
        <dgm:presLayoutVars>
          <dgm:bulletEnabled val="1"/>
        </dgm:presLayoutVars>
      </dgm:prSet>
      <dgm:spPr/>
    </dgm:pt>
    <dgm:pt modelId="{69A05447-7185-47BD-91F9-70945CE6B038}" type="pres">
      <dgm:prSet presAssocID="{EDCBD269-5EF7-440A-8B7B-9315F1038B4F}" presName="FiveNodes_2_text" presStyleLbl="node1" presStyleIdx="4" presStyleCnt="5">
        <dgm:presLayoutVars>
          <dgm:bulletEnabled val="1"/>
        </dgm:presLayoutVars>
      </dgm:prSet>
      <dgm:spPr/>
    </dgm:pt>
    <dgm:pt modelId="{E1B79DC5-1264-4221-A6E5-85DA79CC06AF}" type="pres">
      <dgm:prSet presAssocID="{EDCBD269-5EF7-440A-8B7B-9315F1038B4F}" presName="FiveNodes_3_text" presStyleLbl="node1" presStyleIdx="4" presStyleCnt="5">
        <dgm:presLayoutVars>
          <dgm:bulletEnabled val="1"/>
        </dgm:presLayoutVars>
      </dgm:prSet>
      <dgm:spPr/>
    </dgm:pt>
    <dgm:pt modelId="{9983DFCD-1304-44F9-B5A2-B62226C27714}" type="pres">
      <dgm:prSet presAssocID="{EDCBD269-5EF7-440A-8B7B-9315F1038B4F}" presName="FiveNodes_4_text" presStyleLbl="node1" presStyleIdx="4" presStyleCnt="5">
        <dgm:presLayoutVars>
          <dgm:bulletEnabled val="1"/>
        </dgm:presLayoutVars>
      </dgm:prSet>
      <dgm:spPr/>
    </dgm:pt>
    <dgm:pt modelId="{3EAB8648-B9A6-4591-A532-078BE9E101B4}" type="pres">
      <dgm:prSet presAssocID="{EDCBD269-5EF7-440A-8B7B-9315F1038B4F}" presName="FiveNodes_5_text" presStyleLbl="node1" presStyleIdx="4" presStyleCnt="5">
        <dgm:presLayoutVars>
          <dgm:bulletEnabled val="1"/>
        </dgm:presLayoutVars>
      </dgm:prSet>
      <dgm:spPr/>
    </dgm:pt>
  </dgm:ptLst>
  <dgm:cxnLst>
    <dgm:cxn modelId="{A3B6DE19-D372-46E9-B8B1-CD10534E797B}" type="presOf" srcId="{944B2EF3-E820-416A-B63B-0728EE369E6E}" destId="{D1B9C1CD-AB95-4B22-9CA3-28E828C961F6}" srcOrd="0" destOrd="0" presId="urn:microsoft.com/office/officeart/2005/8/layout/vProcess5"/>
    <dgm:cxn modelId="{A32E702C-5988-4BE1-A22D-4F0EA86DA6AD}" type="presOf" srcId="{9F46FED7-A724-42A7-9CD0-815A649150A8}" destId="{F00988EF-71FC-44AC-A11B-6BB5F3AF6B39}" srcOrd="0" destOrd="0" presId="urn:microsoft.com/office/officeart/2005/8/layout/vProcess5"/>
    <dgm:cxn modelId="{F6A2CF30-17A6-428A-980C-0A7D74388466}" type="presOf" srcId="{3A36B86F-8CE7-498A-A546-7BA6CCFF9372}" destId="{FE48AA3E-C4E3-48D3-B7E5-E343CF17BA5F}" srcOrd="0" destOrd="0" presId="urn:microsoft.com/office/officeart/2005/8/layout/vProcess5"/>
    <dgm:cxn modelId="{6A848E5D-337A-45BD-BBB3-F6C54C25ABE8}" type="presOf" srcId="{16A34061-4973-4582-B25E-40C573062013}" destId="{A9EE9F88-52D7-4A4F-9C4A-5B2FCDDE2A6D}" srcOrd="0" destOrd="0" presId="urn:microsoft.com/office/officeart/2005/8/layout/vProcess5"/>
    <dgm:cxn modelId="{189C8343-3E76-42BF-A003-6FD05E8AD131}" type="presOf" srcId="{659EA5DE-26E6-446A-9584-12474974C131}" destId="{3EAB8648-B9A6-4591-A532-078BE9E101B4}" srcOrd="1" destOrd="0" presId="urn:microsoft.com/office/officeart/2005/8/layout/vProcess5"/>
    <dgm:cxn modelId="{0BEF546B-27A4-4148-BA6B-94F34BA5338A}" type="presOf" srcId="{5E2ED143-80DF-4AC3-A36B-349A41A2BC30}" destId="{A7499383-8534-4DD6-9415-4C54C48CE81B}" srcOrd="1" destOrd="0" presId="urn:microsoft.com/office/officeart/2005/8/layout/vProcess5"/>
    <dgm:cxn modelId="{D9C8564B-EE51-4504-8B83-887B99ABD7D1}" type="presOf" srcId="{F6AC3368-0D09-4C98-9112-6F0F1520B63A}" destId="{9983DFCD-1304-44F9-B5A2-B62226C27714}" srcOrd="1" destOrd="0" presId="urn:microsoft.com/office/officeart/2005/8/layout/vProcess5"/>
    <dgm:cxn modelId="{E4F47D6B-05BC-43C2-B7E2-172E0B38EBD5}" type="presOf" srcId="{9F46FED7-A724-42A7-9CD0-815A649150A8}" destId="{69A05447-7185-47BD-91F9-70945CE6B038}" srcOrd="1" destOrd="0" presId="urn:microsoft.com/office/officeart/2005/8/layout/vProcess5"/>
    <dgm:cxn modelId="{4A71934E-61F3-46F9-9BE6-85BB11B291BF}" type="presOf" srcId="{659EA5DE-26E6-446A-9584-12474974C131}" destId="{7F8BCF93-612F-4BD7-A641-B6AB8E998964}" srcOrd="0" destOrd="0" presId="urn:microsoft.com/office/officeart/2005/8/layout/vProcess5"/>
    <dgm:cxn modelId="{21EC025A-61E1-4AEC-96C2-83AD58653A97}" type="presOf" srcId="{F6AC3368-0D09-4C98-9112-6F0F1520B63A}" destId="{03000761-6EBC-4319-BB64-423CC589B297}" srcOrd="0" destOrd="0" presId="urn:microsoft.com/office/officeart/2005/8/layout/vProcess5"/>
    <dgm:cxn modelId="{5321B3AF-EC95-4AA7-BBF1-1C8332EDD5FA}" type="presOf" srcId="{5E2ED143-80DF-4AC3-A36B-349A41A2BC30}" destId="{A7447A99-6F30-43FF-B076-DF341C0D8C27}" srcOrd="0" destOrd="0" presId="urn:microsoft.com/office/officeart/2005/8/layout/vProcess5"/>
    <dgm:cxn modelId="{5D7205B6-3A84-46D8-BDC8-B48124F1E6ED}" type="presOf" srcId="{EC781131-27F9-4B29-9F56-766408AE745D}" destId="{E14CE144-7122-427A-8973-583DF694500C}" srcOrd="0" destOrd="0" presId="urn:microsoft.com/office/officeart/2005/8/layout/vProcess5"/>
    <dgm:cxn modelId="{646E9DC4-FB54-4D84-BBE2-B0688E1EFB79}" type="presOf" srcId="{60C2041E-CBF8-4491-A9C1-6F3F16B27586}" destId="{DCDEAC09-794F-4489-A8FE-B2E30C1ABB31}" srcOrd="0" destOrd="0" presId="urn:microsoft.com/office/officeart/2005/8/layout/vProcess5"/>
    <dgm:cxn modelId="{857A65CC-F608-4752-8247-2946894020A3}" srcId="{EDCBD269-5EF7-440A-8B7B-9315F1038B4F}" destId="{659EA5DE-26E6-446A-9584-12474974C131}" srcOrd="4" destOrd="0" parTransId="{0FCE86C3-72F4-4CC2-8589-CA4B12539BFD}" sibTransId="{C233AEA1-B809-4A10-A505-54E003196D65}"/>
    <dgm:cxn modelId="{C1974FD2-BD45-413A-A63E-3ADA29C6B0E8}" srcId="{EDCBD269-5EF7-440A-8B7B-9315F1038B4F}" destId="{5E2ED143-80DF-4AC3-A36B-349A41A2BC30}" srcOrd="0" destOrd="0" parTransId="{3342089C-4560-40C4-B784-3E17991C79EC}" sibTransId="{EC781131-27F9-4B29-9F56-766408AE745D}"/>
    <dgm:cxn modelId="{5D60D8D4-073B-4CC8-B0B9-7302CB23B3B5}" type="presOf" srcId="{EDCBD269-5EF7-440A-8B7B-9315F1038B4F}" destId="{E66267AD-50BE-4DA3-B5F9-5DCE924FF099}" srcOrd="0" destOrd="0" presId="urn:microsoft.com/office/officeart/2005/8/layout/vProcess5"/>
    <dgm:cxn modelId="{121F78D7-8530-4FC9-A329-DA148970EF2A}" type="presOf" srcId="{60C2041E-CBF8-4491-A9C1-6F3F16B27586}" destId="{E1B79DC5-1264-4221-A6E5-85DA79CC06AF}" srcOrd="1" destOrd="0" presId="urn:microsoft.com/office/officeart/2005/8/layout/vProcess5"/>
    <dgm:cxn modelId="{624D01E4-28C9-40A4-B8E0-82958983DA0E}" srcId="{EDCBD269-5EF7-440A-8B7B-9315F1038B4F}" destId="{60C2041E-CBF8-4491-A9C1-6F3F16B27586}" srcOrd="2" destOrd="0" parTransId="{7E6C2140-9692-48ED-9704-240F73AEEBFC}" sibTransId="{16A34061-4973-4582-B25E-40C573062013}"/>
    <dgm:cxn modelId="{E574E7E6-2A77-4248-9D76-AA1CE5DFE711}" srcId="{EDCBD269-5EF7-440A-8B7B-9315F1038B4F}" destId="{F6AC3368-0D09-4C98-9112-6F0F1520B63A}" srcOrd="3" destOrd="0" parTransId="{78F4DC95-A291-4B93-8EA5-18253A4351F7}" sibTransId="{944B2EF3-E820-416A-B63B-0728EE369E6E}"/>
    <dgm:cxn modelId="{FBEFA3E8-557E-491D-B7DB-2D935F4CC918}" srcId="{EDCBD269-5EF7-440A-8B7B-9315F1038B4F}" destId="{9F46FED7-A724-42A7-9CD0-815A649150A8}" srcOrd="1" destOrd="0" parTransId="{989ADE6F-301A-4BFE-8809-14B36D771149}" sibTransId="{3A36B86F-8CE7-498A-A546-7BA6CCFF9372}"/>
    <dgm:cxn modelId="{4E5E2D82-517B-4914-B61A-B1B31F873F4A}" type="presParOf" srcId="{E66267AD-50BE-4DA3-B5F9-5DCE924FF099}" destId="{B4F19D0E-FE2A-4859-B523-B23CC5C150C4}" srcOrd="0" destOrd="0" presId="urn:microsoft.com/office/officeart/2005/8/layout/vProcess5"/>
    <dgm:cxn modelId="{45CCB199-099E-4665-A86C-D59986770B0F}" type="presParOf" srcId="{E66267AD-50BE-4DA3-B5F9-5DCE924FF099}" destId="{A7447A99-6F30-43FF-B076-DF341C0D8C27}" srcOrd="1" destOrd="0" presId="urn:microsoft.com/office/officeart/2005/8/layout/vProcess5"/>
    <dgm:cxn modelId="{8B56EB25-AAF1-47FB-A12A-16160F5CAAB9}" type="presParOf" srcId="{E66267AD-50BE-4DA3-B5F9-5DCE924FF099}" destId="{F00988EF-71FC-44AC-A11B-6BB5F3AF6B39}" srcOrd="2" destOrd="0" presId="urn:microsoft.com/office/officeart/2005/8/layout/vProcess5"/>
    <dgm:cxn modelId="{0D6AB3F0-AF81-4786-8D17-0E286CE22F27}" type="presParOf" srcId="{E66267AD-50BE-4DA3-B5F9-5DCE924FF099}" destId="{DCDEAC09-794F-4489-A8FE-B2E30C1ABB31}" srcOrd="3" destOrd="0" presId="urn:microsoft.com/office/officeart/2005/8/layout/vProcess5"/>
    <dgm:cxn modelId="{B35AA943-B5B0-4A8F-8126-3D3EE70C5D7C}" type="presParOf" srcId="{E66267AD-50BE-4DA3-B5F9-5DCE924FF099}" destId="{03000761-6EBC-4319-BB64-423CC589B297}" srcOrd="4" destOrd="0" presId="urn:microsoft.com/office/officeart/2005/8/layout/vProcess5"/>
    <dgm:cxn modelId="{BD9621DB-B244-4A7D-B202-15ADF8F7D1B5}" type="presParOf" srcId="{E66267AD-50BE-4DA3-B5F9-5DCE924FF099}" destId="{7F8BCF93-612F-4BD7-A641-B6AB8E998964}" srcOrd="5" destOrd="0" presId="urn:microsoft.com/office/officeart/2005/8/layout/vProcess5"/>
    <dgm:cxn modelId="{423D6515-9AA9-446A-BC28-D9345257B8C7}" type="presParOf" srcId="{E66267AD-50BE-4DA3-B5F9-5DCE924FF099}" destId="{E14CE144-7122-427A-8973-583DF694500C}" srcOrd="6" destOrd="0" presId="urn:microsoft.com/office/officeart/2005/8/layout/vProcess5"/>
    <dgm:cxn modelId="{4A0A08AB-3814-4893-8795-B535585C0DE7}" type="presParOf" srcId="{E66267AD-50BE-4DA3-B5F9-5DCE924FF099}" destId="{FE48AA3E-C4E3-48D3-B7E5-E343CF17BA5F}" srcOrd="7" destOrd="0" presId="urn:microsoft.com/office/officeart/2005/8/layout/vProcess5"/>
    <dgm:cxn modelId="{8D385FFF-718A-47B9-9BA8-1D997A1C3D07}" type="presParOf" srcId="{E66267AD-50BE-4DA3-B5F9-5DCE924FF099}" destId="{A9EE9F88-52D7-4A4F-9C4A-5B2FCDDE2A6D}" srcOrd="8" destOrd="0" presId="urn:microsoft.com/office/officeart/2005/8/layout/vProcess5"/>
    <dgm:cxn modelId="{871E5F80-64E1-4F39-89D7-D2D4311C93E9}" type="presParOf" srcId="{E66267AD-50BE-4DA3-B5F9-5DCE924FF099}" destId="{D1B9C1CD-AB95-4B22-9CA3-28E828C961F6}" srcOrd="9" destOrd="0" presId="urn:microsoft.com/office/officeart/2005/8/layout/vProcess5"/>
    <dgm:cxn modelId="{1544F1E0-8973-44E8-B086-1305E839D90B}" type="presParOf" srcId="{E66267AD-50BE-4DA3-B5F9-5DCE924FF099}" destId="{A7499383-8534-4DD6-9415-4C54C48CE81B}" srcOrd="10" destOrd="0" presId="urn:microsoft.com/office/officeart/2005/8/layout/vProcess5"/>
    <dgm:cxn modelId="{552A560C-D999-4DDA-A27D-5DA622349FD0}" type="presParOf" srcId="{E66267AD-50BE-4DA3-B5F9-5DCE924FF099}" destId="{69A05447-7185-47BD-91F9-70945CE6B038}" srcOrd="11" destOrd="0" presId="urn:microsoft.com/office/officeart/2005/8/layout/vProcess5"/>
    <dgm:cxn modelId="{8741F055-58C7-4366-8FDD-AE08335DBBD5}" type="presParOf" srcId="{E66267AD-50BE-4DA3-B5F9-5DCE924FF099}" destId="{E1B79DC5-1264-4221-A6E5-85DA79CC06AF}" srcOrd="12" destOrd="0" presId="urn:microsoft.com/office/officeart/2005/8/layout/vProcess5"/>
    <dgm:cxn modelId="{9A6E00BB-4790-43A5-A8DB-0971BB2A9C08}" type="presParOf" srcId="{E66267AD-50BE-4DA3-B5F9-5DCE924FF099}" destId="{9983DFCD-1304-44F9-B5A2-B62226C27714}" srcOrd="13" destOrd="0" presId="urn:microsoft.com/office/officeart/2005/8/layout/vProcess5"/>
    <dgm:cxn modelId="{27B12168-8891-4BD8-9022-625EA06BEEBD}" type="presParOf" srcId="{E66267AD-50BE-4DA3-B5F9-5DCE924FF099}" destId="{3EAB8648-B9A6-4591-A532-078BE9E101B4}"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26554-DC20-4F79-B5D9-D38597989382}">
      <dsp:nvSpPr>
        <dsp:cNvPr id="0" name=""/>
        <dsp:cNvSpPr/>
      </dsp:nvSpPr>
      <dsp:spPr>
        <a:xfrm>
          <a:off x="0" y="3166653"/>
          <a:ext cx="6391275" cy="2077667"/>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s-CL" sz="2200" b="0" i="0" kern="1200" dirty="0"/>
            <a:t>El señor Jaime Miller ingreso la causa en representación de su esposa Mónica Escudero quien padecía diversas patologías (diabetes, hipertensión, insuficiencia renal crónica terminal, entre otras).</a:t>
          </a:r>
          <a:endParaRPr lang="en-US" sz="2200" kern="1200" dirty="0"/>
        </a:p>
      </dsp:txBody>
      <dsp:txXfrm>
        <a:off x="0" y="3166653"/>
        <a:ext cx="6391275" cy="2077667"/>
      </dsp:txXfrm>
    </dsp:sp>
    <dsp:sp modelId="{6B6CD3F9-676C-4C13-9D28-D21A9A7A326F}">
      <dsp:nvSpPr>
        <dsp:cNvPr id="0" name=""/>
        <dsp:cNvSpPr/>
      </dsp:nvSpPr>
      <dsp:spPr>
        <a:xfrm rot="10800000">
          <a:off x="0" y="2365"/>
          <a:ext cx="6391275" cy="3195452"/>
        </a:xfrm>
        <a:prstGeom prst="upArrowCallout">
          <a:avLst/>
        </a:prstGeom>
        <a:solidFill>
          <a:schemeClr val="accent2">
            <a:hueOff val="-19765721"/>
            <a:satOff val="9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s-MX" sz="2200" b="0" i="0" kern="1200" dirty="0"/>
            <a:t>La causa ingreso a la clínica el día  3 de abril de 2023 pero por problemas administrativos fue asignada a la catedra el 31 de agosto.</a:t>
          </a:r>
          <a:endParaRPr lang="en-US" sz="2200" kern="1200" dirty="0"/>
        </a:p>
      </dsp:txBody>
      <dsp:txXfrm rot="10800000">
        <a:off x="0" y="2365"/>
        <a:ext cx="6391275" cy="20763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BD0AC7-7199-49B4-8F58-8A5CB100C866}">
      <dsp:nvSpPr>
        <dsp:cNvPr id="0" name=""/>
        <dsp:cNvSpPr/>
      </dsp:nvSpPr>
      <dsp:spPr>
        <a:xfrm>
          <a:off x="0" y="74133"/>
          <a:ext cx="6391275" cy="96572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ACFCDB-8435-4135-962C-6AB9425E8360}">
      <dsp:nvSpPr>
        <dsp:cNvPr id="0" name=""/>
        <dsp:cNvSpPr/>
      </dsp:nvSpPr>
      <dsp:spPr>
        <a:xfrm>
          <a:off x="202422" y="372976"/>
          <a:ext cx="368401" cy="36804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A4E6A75-6BCB-4D8C-A264-7E3A0D452CD1}">
      <dsp:nvSpPr>
        <dsp:cNvPr id="0" name=""/>
        <dsp:cNvSpPr/>
      </dsp:nvSpPr>
      <dsp:spPr>
        <a:xfrm>
          <a:off x="773247" y="222414"/>
          <a:ext cx="5594607" cy="710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246" tIns="75246" rIns="75246" bIns="75246" numCol="1" spcCol="1270" anchor="ctr" anchorCtr="0">
          <a:noAutofit/>
        </a:bodyPr>
        <a:lstStyle/>
        <a:p>
          <a:pPr marL="0" lvl="0" indent="0" algn="l" defTabSz="622300">
            <a:lnSpc>
              <a:spcPct val="90000"/>
            </a:lnSpc>
            <a:spcBef>
              <a:spcPct val="0"/>
            </a:spcBef>
            <a:spcAft>
              <a:spcPct val="35000"/>
            </a:spcAft>
            <a:buNone/>
          </a:pPr>
          <a:r>
            <a:rPr lang="es-MX" sz="1400" kern="1200" dirty="0"/>
            <a:t>El día 8 de agosto de 2022 la </a:t>
          </a:r>
          <a:r>
            <a:rPr lang="es-MX" sz="1400" kern="1200" dirty="0" err="1"/>
            <a:t>sra</a:t>
          </a:r>
          <a:r>
            <a:rPr lang="es-MX" sz="1400" kern="1200" dirty="0"/>
            <a:t> Mónica se contagió de COVID y es hospitalizada en la posta central en riesgo vital por el transcurso de 2 meses.</a:t>
          </a:r>
          <a:endParaRPr lang="en-US" sz="1400" kern="1200" dirty="0"/>
        </a:p>
      </dsp:txBody>
      <dsp:txXfrm>
        <a:off x="773247" y="222414"/>
        <a:ext cx="5594607" cy="710989"/>
      </dsp:txXfrm>
    </dsp:sp>
    <dsp:sp modelId="{7FFFBC1E-2141-44CB-920E-E04791D0F8AC}">
      <dsp:nvSpPr>
        <dsp:cNvPr id="0" name=""/>
        <dsp:cNvSpPr/>
      </dsp:nvSpPr>
      <dsp:spPr>
        <a:xfrm>
          <a:off x="0" y="1217608"/>
          <a:ext cx="6391275" cy="66916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031235-2038-473B-B2E5-B208D0A7523C}">
      <dsp:nvSpPr>
        <dsp:cNvPr id="0" name=""/>
        <dsp:cNvSpPr/>
      </dsp:nvSpPr>
      <dsp:spPr>
        <a:xfrm>
          <a:off x="202422" y="1368171"/>
          <a:ext cx="368401" cy="36804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073E1AE-AE1F-47D5-9AD5-74D2D7C6C3E2}">
      <dsp:nvSpPr>
        <dsp:cNvPr id="0" name=""/>
        <dsp:cNvSpPr/>
      </dsp:nvSpPr>
      <dsp:spPr>
        <a:xfrm>
          <a:off x="773247" y="1217608"/>
          <a:ext cx="5594607" cy="710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246" tIns="75246" rIns="75246" bIns="75246" numCol="1" spcCol="1270" anchor="ctr" anchorCtr="0">
          <a:noAutofit/>
        </a:bodyPr>
        <a:lstStyle/>
        <a:p>
          <a:pPr marL="0" lvl="0" indent="0" algn="l" defTabSz="622300">
            <a:lnSpc>
              <a:spcPct val="90000"/>
            </a:lnSpc>
            <a:spcBef>
              <a:spcPct val="0"/>
            </a:spcBef>
            <a:spcAft>
              <a:spcPct val="35000"/>
            </a:spcAft>
            <a:buNone/>
          </a:pPr>
          <a:r>
            <a:rPr lang="es-MX" sz="1400" kern="1200"/>
            <a:t>En ese tiempo fue necesario realizarle una traqueotomía (como consecuencia perdió el habla)</a:t>
          </a:r>
          <a:endParaRPr lang="en-US" sz="1400" kern="1200"/>
        </a:p>
      </dsp:txBody>
      <dsp:txXfrm>
        <a:off x="773247" y="1217608"/>
        <a:ext cx="5594607" cy="710989"/>
      </dsp:txXfrm>
    </dsp:sp>
    <dsp:sp modelId="{7F5A66AA-C10C-40AA-9026-99BBA7DFE3B1}">
      <dsp:nvSpPr>
        <dsp:cNvPr id="0" name=""/>
        <dsp:cNvSpPr/>
      </dsp:nvSpPr>
      <dsp:spPr>
        <a:xfrm>
          <a:off x="0" y="2106345"/>
          <a:ext cx="6391275" cy="128873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B30C6F-065A-413D-BA85-9A0E8ABB3CFA}">
      <dsp:nvSpPr>
        <dsp:cNvPr id="0" name=""/>
        <dsp:cNvSpPr/>
      </dsp:nvSpPr>
      <dsp:spPr>
        <a:xfrm>
          <a:off x="202422" y="2566691"/>
          <a:ext cx="368401" cy="36804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A66545B-38FE-4184-82A4-59D1AE01B312}">
      <dsp:nvSpPr>
        <dsp:cNvPr id="0" name=""/>
        <dsp:cNvSpPr/>
      </dsp:nvSpPr>
      <dsp:spPr>
        <a:xfrm>
          <a:off x="773247" y="2416129"/>
          <a:ext cx="5594607" cy="710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246" tIns="75246" rIns="75246" bIns="75246" numCol="1" spcCol="1270" anchor="ctr" anchorCtr="0">
          <a:noAutofit/>
        </a:bodyPr>
        <a:lstStyle/>
        <a:p>
          <a:pPr marL="0" lvl="0" indent="0" algn="l" defTabSz="622300">
            <a:lnSpc>
              <a:spcPct val="90000"/>
            </a:lnSpc>
            <a:spcBef>
              <a:spcPct val="0"/>
            </a:spcBef>
            <a:spcAft>
              <a:spcPct val="35000"/>
            </a:spcAft>
            <a:buNone/>
          </a:pPr>
          <a:r>
            <a:rPr lang="es-MX" sz="1400" kern="1200" dirty="0"/>
            <a:t>El 28 de noviembre hasta el 16 de febrero de 2023 tuvo su tratamiento de rehabilitación post COVID en el hospital San Borja, desde donde no salió con su rehabilitación completa (no podía caminar)</a:t>
          </a:r>
          <a:endParaRPr lang="en-US" sz="1400" kern="1200" dirty="0"/>
        </a:p>
      </dsp:txBody>
      <dsp:txXfrm>
        <a:off x="773247" y="2416129"/>
        <a:ext cx="5594607" cy="710989"/>
      </dsp:txXfrm>
    </dsp:sp>
    <dsp:sp modelId="{9D152F83-B9A2-47B3-8187-51DE3B23CBEF}">
      <dsp:nvSpPr>
        <dsp:cNvPr id="0" name=""/>
        <dsp:cNvSpPr/>
      </dsp:nvSpPr>
      <dsp:spPr>
        <a:xfrm>
          <a:off x="0" y="3572827"/>
          <a:ext cx="6391275" cy="66916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445DC1-BF0D-420B-BA1F-70BD9314074C}">
      <dsp:nvSpPr>
        <dsp:cNvPr id="0" name=""/>
        <dsp:cNvSpPr/>
      </dsp:nvSpPr>
      <dsp:spPr>
        <a:xfrm>
          <a:off x="202422" y="3723389"/>
          <a:ext cx="368401" cy="36804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2070A40-FBC0-466B-B665-8F4883CB16A6}">
      <dsp:nvSpPr>
        <dsp:cNvPr id="0" name=""/>
        <dsp:cNvSpPr/>
      </dsp:nvSpPr>
      <dsp:spPr>
        <a:xfrm>
          <a:off x="773247" y="3572827"/>
          <a:ext cx="5594607" cy="710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246" tIns="75246" rIns="75246" bIns="75246" numCol="1" spcCol="1270" anchor="ctr" anchorCtr="0">
          <a:noAutofit/>
        </a:bodyPr>
        <a:lstStyle/>
        <a:p>
          <a:pPr marL="0" lvl="0" indent="0" algn="l" defTabSz="622300">
            <a:lnSpc>
              <a:spcPct val="90000"/>
            </a:lnSpc>
            <a:spcBef>
              <a:spcPct val="0"/>
            </a:spcBef>
            <a:spcAft>
              <a:spcPct val="35000"/>
            </a:spcAft>
            <a:buNone/>
          </a:pPr>
          <a:r>
            <a:rPr lang="es-MX" sz="1400" kern="1200" dirty="0"/>
            <a:t>El Mismo jueves 16 de febrero le correspondía una diálisis, pero no la llevaron por una sospecha de contagio en la sala, lo que le provocó mucha hinchazón.</a:t>
          </a:r>
          <a:endParaRPr lang="en-US" sz="1400" kern="1200" dirty="0"/>
        </a:p>
      </dsp:txBody>
      <dsp:txXfrm>
        <a:off x="773247" y="3572827"/>
        <a:ext cx="5594607" cy="710989"/>
      </dsp:txXfrm>
    </dsp:sp>
    <dsp:sp modelId="{3BF96064-B988-4C69-B0B4-AF6DFE16551E}">
      <dsp:nvSpPr>
        <dsp:cNvPr id="0" name=""/>
        <dsp:cNvSpPr/>
      </dsp:nvSpPr>
      <dsp:spPr>
        <a:xfrm>
          <a:off x="0" y="4461563"/>
          <a:ext cx="6391275" cy="66916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28A929-8806-4C8B-8F91-1B4AFF4A07D3}">
      <dsp:nvSpPr>
        <dsp:cNvPr id="0" name=""/>
        <dsp:cNvSpPr/>
      </dsp:nvSpPr>
      <dsp:spPr>
        <a:xfrm>
          <a:off x="202422" y="4612126"/>
          <a:ext cx="368401" cy="36804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ECB25EB-A333-4D35-A1CA-8434D21BE7FF}">
      <dsp:nvSpPr>
        <dsp:cNvPr id="0" name=""/>
        <dsp:cNvSpPr/>
      </dsp:nvSpPr>
      <dsp:spPr>
        <a:xfrm>
          <a:off x="773247" y="4461563"/>
          <a:ext cx="5594607" cy="710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246" tIns="75246" rIns="75246" bIns="75246" numCol="1" spcCol="1270" anchor="ctr" anchorCtr="0">
          <a:noAutofit/>
        </a:bodyPr>
        <a:lstStyle/>
        <a:p>
          <a:pPr marL="0" lvl="0" indent="0" algn="l" defTabSz="622300">
            <a:lnSpc>
              <a:spcPct val="90000"/>
            </a:lnSpc>
            <a:spcBef>
              <a:spcPct val="0"/>
            </a:spcBef>
            <a:spcAft>
              <a:spcPct val="35000"/>
            </a:spcAft>
            <a:buNone/>
          </a:pPr>
          <a:r>
            <a:rPr lang="es-MX" sz="1400" kern="1200" dirty="0"/>
            <a:t>Mónica es dada de alta y enviada a su casa, pero producto de la hinchazón de sus piernas no podía caminar, por ello, su familia gestiono que el equipo médico acudiera a su casa.</a:t>
          </a:r>
          <a:endParaRPr lang="en-US" sz="1400" kern="1200" dirty="0"/>
        </a:p>
      </dsp:txBody>
      <dsp:txXfrm>
        <a:off x="773247" y="4461563"/>
        <a:ext cx="5594607" cy="7109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CBD14B-719E-41E2-8096-4E80B4BD1842}">
      <dsp:nvSpPr>
        <dsp:cNvPr id="0" name=""/>
        <dsp:cNvSpPr/>
      </dsp:nvSpPr>
      <dsp:spPr>
        <a:xfrm>
          <a:off x="1323627" y="0"/>
          <a:ext cx="946493" cy="94649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AFF3421-ED6B-4BC4-BA0C-F3FAE87E59A4}">
      <dsp:nvSpPr>
        <dsp:cNvPr id="0" name=""/>
        <dsp:cNvSpPr/>
      </dsp:nvSpPr>
      <dsp:spPr>
        <a:xfrm>
          <a:off x="357393" y="1086440"/>
          <a:ext cx="2902369" cy="2013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just" defTabSz="711200">
            <a:lnSpc>
              <a:spcPct val="90000"/>
            </a:lnSpc>
            <a:spcBef>
              <a:spcPct val="0"/>
            </a:spcBef>
            <a:spcAft>
              <a:spcPct val="35000"/>
            </a:spcAft>
            <a:buNone/>
          </a:pPr>
          <a:r>
            <a:rPr lang="es-MX" sz="1600" kern="1200" dirty="0"/>
            <a:t>El día martes 21 de febrero cuando tenía que recibir su tratamiento de diálisis, el personal médico insistió en que ella bajara la escalera por cuenta propia. Lo que provocó una caída, con una fractura en el tobillo y en el dedo gordo del pie. (solo su marido reacciono para evitar que callera por las escaleras y nadie del personal médico estaba atento)</a:t>
          </a:r>
          <a:endParaRPr lang="en-US" sz="1600" kern="1200" dirty="0"/>
        </a:p>
      </dsp:txBody>
      <dsp:txXfrm>
        <a:off x="357393" y="1086440"/>
        <a:ext cx="2902369" cy="2013468"/>
      </dsp:txXfrm>
    </dsp:sp>
    <dsp:sp modelId="{AAC120B4-DA3A-4824-A9BF-85BB7D5531C3}">
      <dsp:nvSpPr>
        <dsp:cNvPr id="0" name=""/>
        <dsp:cNvSpPr/>
      </dsp:nvSpPr>
      <dsp:spPr>
        <a:xfrm>
          <a:off x="4215081" y="422276"/>
          <a:ext cx="946493" cy="94649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73F2D70-DB6F-4A71-A9FE-19A3E7860451}">
      <dsp:nvSpPr>
        <dsp:cNvPr id="0" name=""/>
        <dsp:cNvSpPr/>
      </dsp:nvSpPr>
      <dsp:spPr>
        <a:xfrm>
          <a:off x="3630725" y="1574194"/>
          <a:ext cx="2103318" cy="1369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just" defTabSz="711200">
            <a:lnSpc>
              <a:spcPct val="90000"/>
            </a:lnSpc>
            <a:spcBef>
              <a:spcPct val="0"/>
            </a:spcBef>
            <a:spcAft>
              <a:spcPct val="35000"/>
            </a:spcAft>
            <a:buNone/>
          </a:pPr>
          <a:r>
            <a:rPr lang="es-CL" sz="1600" kern="1200" dirty="0"/>
            <a:t>El personal médico sin brindar atención se fue diciendo que llamaran a otra ambulancia y que se compraran un departamento en un primer piso</a:t>
          </a:r>
          <a:endParaRPr lang="en-US" sz="1600" kern="1200" dirty="0"/>
        </a:p>
      </dsp:txBody>
      <dsp:txXfrm>
        <a:off x="3630725" y="1574194"/>
        <a:ext cx="2103318" cy="1369026"/>
      </dsp:txXfrm>
    </dsp:sp>
    <dsp:sp modelId="{3CEEDAD5-852C-4752-A373-395807997B25}">
      <dsp:nvSpPr>
        <dsp:cNvPr id="0" name=""/>
        <dsp:cNvSpPr/>
      </dsp:nvSpPr>
      <dsp:spPr>
        <a:xfrm>
          <a:off x="6749981" y="739778"/>
          <a:ext cx="946493" cy="94649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4B014F8-4102-4280-8FA0-075E43EC0C4C}">
      <dsp:nvSpPr>
        <dsp:cNvPr id="0" name=""/>
        <dsp:cNvSpPr/>
      </dsp:nvSpPr>
      <dsp:spPr>
        <a:xfrm>
          <a:off x="6171576" y="2259994"/>
          <a:ext cx="2103318" cy="1369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just" defTabSz="711200">
            <a:lnSpc>
              <a:spcPct val="90000"/>
            </a:lnSpc>
            <a:spcBef>
              <a:spcPct val="0"/>
            </a:spcBef>
            <a:spcAft>
              <a:spcPct val="35000"/>
            </a:spcAft>
            <a:buNone/>
          </a:pPr>
          <a:r>
            <a:rPr lang="es-CL" sz="1600" kern="1200" dirty="0"/>
            <a:t>Mónica alcanzo a estar 5 días de alta en su casa. Posteriormente a la fractura estuvo hospitalizada hasta el 9 de mayo en la Posta Central, debiendo someterse a cirugía. </a:t>
          </a:r>
          <a:endParaRPr lang="en-US" sz="1600" kern="1200" dirty="0"/>
        </a:p>
      </dsp:txBody>
      <dsp:txXfrm>
        <a:off x="6171576" y="2259994"/>
        <a:ext cx="2103318" cy="1369026"/>
      </dsp:txXfrm>
    </dsp:sp>
    <dsp:sp modelId="{8D8F3BEE-F4E5-451F-87A4-7ED47588069E}">
      <dsp:nvSpPr>
        <dsp:cNvPr id="0" name=""/>
        <dsp:cNvSpPr/>
      </dsp:nvSpPr>
      <dsp:spPr>
        <a:xfrm>
          <a:off x="9386477" y="1362078"/>
          <a:ext cx="946493" cy="94649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1C85520-5165-4603-A0EC-29F8A260D25B}">
      <dsp:nvSpPr>
        <dsp:cNvPr id="0" name=""/>
        <dsp:cNvSpPr/>
      </dsp:nvSpPr>
      <dsp:spPr>
        <a:xfrm>
          <a:off x="8808065" y="2717194"/>
          <a:ext cx="2103318" cy="1369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just" defTabSz="711200">
            <a:lnSpc>
              <a:spcPct val="90000"/>
            </a:lnSpc>
            <a:spcBef>
              <a:spcPct val="0"/>
            </a:spcBef>
            <a:spcAft>
              <a:spcPct val="35000"/>
            </a:spcAft>
            <a:buNone/>
          </a:pPr>
          <a:r>
            <a:rPr lang="es-CL" sz="1600" kern="1200" dirty="0"/>
            <a:t>Al finalizar sus terapias Mónica solo se sostenía de pie, caminaba con ayuda y con mucho temor. </a:t>
          </a:r>
        </a:p>
        <a:p>
          <a:pPr marL="0" lvl="0" indent="0" algn="just" defTabSz="711200">
            <a:lnSpc>
              <a:spcPct val="90000"/>
            </a:lnSpc>
            <a:spcBef>
              <a:spcPct val="0"/>
            </a:spcBef>
            <a:spcAft>
              <a:spcPct val="35000"/>
            </a:spcAft>
            <a:buNone/>
          </a:pPr>
          <a:r>
            <a:rPr lang="es-CL" sz="1600" kern="1200" dirty="0"/>
            <a:t>(Sumado a que no hablaba, y perdió en gran medida el control del esfínter producto del sistema nervioso)</a:t>
          </a:r>
          <a:endParaRPr lang="en-US" sz="1600" kern="1200" dirty="0"/>
        </a:p>
      </dsp:txBody>
      <dsp:txXfrm>
        <a:off x="8808065" y="2717194"/>
        <a:ext cx="2103318" cy="13690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447A99-6F30-43FF-B076-DF341C0D8C27}">
      <dsp:nvSpPr>
        <dsp:cNvPr id="0" name=""/>
        <dsp:cNvSpPr/>
      </dsp:nvSpPr>
      <dsp:spPr>
        <a:xfrm>
          <a:off x="0" y="18661"/>
          <a:ext cx="8044571" cy="867932"/>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s-MX" sz="1400" kern="1200" dirty="0"/>
            <a:t>Lamentablemente al intentar comunicarnos con la hija de ambos para saber de los informes médicos solicitados, nos enteramos que Mónica falleció el día 16 de septiembre de 2023.</a:t>
          </a:r>
          <a:endParaRPr lang="en-US" sz="1400" kern="1200" dirty="0"/>
        </a:p>
      </dsp:txBody>
      <dsp:txXfrm>
        <a:off x="25421" y="44082"/>
        <a:ext cx="6964000" cy="817090"/>
      </dsp:txXfrm>
    </dsp:sp>
    <dsp:sp modelId="{F00988EF-71FC-44AC-A11B-6BB5F3AF6B39}">
      <dsp:nvSpPr>
        <dsp:cNvPr id="0" name=""/>
        <dsp:cNvSpPr/>
      </dsp:nvSpPr>
      <dsp:spPr>
        <a:xfrm>
          <a:off x="600730" y="1030986"/>
          <a:ext cx="8044571" cy="905256"/>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MX" sz="1300" kern="1200" dirty="0"/>
            <a:t>Mónica comenzó con un sangrado de su traqueotomía el jueves 7 de septiembre por lo que acuden a urgencias. En el cambio de cánula le pusieron una de 7mm (ella usaba de 8mm) y le dan el alta.</a:t>
          </a:r>
          <a:endParaRPr lang="en-US" sz="1300" kern="1200" dirty="0"/>
        </a:p>
      </dsp:txBody>
      <dsp:txXfrm>
        <a:off x="627244" y="1057500"/>
        <a:ext cx="6802395" cy="852228"/>
      </dsp:txXfrm>
    </dsp:sp>
    <dsp:sp modelId="{DCDEAC09-794F-4489-A8FE-B2E30C1ABB31}">
      <dsp:nvSpPr>
        <dsp:cNvPr id="0" name=""/>
        <dsp:cNvSpPr/>
      </dsp:nvSpPr>
      <dsp:spPr>
        <a:xfrm>
          <a:off x="1201461" y="2061971"/>
          <a:ext cx="8044571" cy="905256"/>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MX" sz="1300" kern="1200" dirty="0"/>
            <a:t>Al día siguiente empezó a experimentar asfixias por lo que la llevaron a urgencias, pero en la revisión preliminar no fue catalogada como prioridad por estar saturando bien. En la madrugada fue ingresada a un box, pero sin darle atención.</a:t>
          </a:r>
          <a:endParaRPr lang="en-US" sz="1300" kern="1200" dirty="0"/>
        </a:p>
      </dsp:txBody>
      <dsp:txXfrm>
        <a:off x="1227975" y="2088485"/>
        <a:ext cx="6802395" cy="852228"/>
      </dsp:txXfrm>
    </dsp:sp>
    <dsp:sp modelId="{03000761-6EBC-4319-BB64-423CC589B297}">
      <dsp:nvSpPr>
        <dsp:cNvPr id="0" name=""/>
        <dsp:cNvSpPr/>
      </dsp:nvSpPr>
      <dsp:spPr>
        <a:xfrm>
          <a:off x="1802192" y="3092958"/>
          <a:ext cx="8044571" cy="905256"/>
        </a:xfrm>
        <a:prstGeom prst="roundRect">
          <a:avLst>
            <a:gd name="adj" fmla="val 10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MX" sz="1300" kern="1200" dirty="0"/>
            <a:t>La asfixia con el paso de las horas se exacerbo y cuando se dan cuenta los niveles de saturación no son normales, siendo trasladada a la UCI.</a:t>
          </a:r>
          <a:endParaRPr lang="en-US" sz="1300" kern="1200" dirty="0"/>
        </a:p>
      </dsp:txBody>
      <dsp:txXfrm>
        <a:off x="1828706" y="3119472"/>
        <a:ext cx="6802395" cy="852227"/>
      </dsp:txXfrm>
    </dsp:sp>
    <dsp:sp modelId="{7F8BCF93-612F-4BD7-A641-B6AB8E998964}">
      <dsp:nvSpPr>
        <dsp:cNvPr id="0" name=""/>
        <dsp:cNvSpPr/>
      </dsp:nvSpPr>
      <dsp:spPr>
        <a:xfrm>
          <a:off x="2402923" y="4123943"/>
          <a:ext cx="8044571" cy="905256"/>
        </a:xfrm>
        <a:prstGeom prst="roundRect">
          <a:avLst>
            <a:gd name="adj" fmla="val 10000"/>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MX" sz="1300" kern="1200" dirty="0"/>
            <a:t>Debido al prolongado proceso de asfixia sin la administración de oxígeno Mónica sufre un infarto y permanece en estado de coma durante una semana en la UCI.</a:t>
          </a:r>
          <a:endParaRPr lang="en-US" sz="1300" kern="1200" dirty="0"/>
        </a:p>
      </dsp:txBody>
      <dsp:txXfrm>
        <a:off x="2429437" y="4150457"/>
        <a:ext cx="6802395" cy="852228"/>
      </dsp:txXfrm>
    </dsp:sp>
    <dsp:sp modelId="{E14CE144-7122-427A-8973-583DF694500C}">
      <dsp:nvSpPr>
        <dsp:cNvPr id="0" name=""/>
        <dsp:cNvSpPr/>
      </dsp:nvSpPr>
      <dsp:spPr>
        <a:xfrm>
          <a:off x="7456154" y="661339"/>
          <a:ext cx="588416" cy="588416"/>
        </a:xfrm>
        <a:prstGeom prst="downArrow">
          <a:avLst>
            <a:gd name="adj1" fmla="val 55000"/>
            <a:gd name="adj2" fmla="val 45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7588548" y="661339"/>
        <a:ext cx="323628" cy="442783"/>
      </dsp:txXfrm>
    </dsp:sp>
    <dsp:sp modelId="{FE48AA3E-C4E3-48D3-B7E5-E343CF17BA5F}">
      <dsp:nvSpPr>
        <dsp:cNvPr id="0" name=""/>
        <dsp:cNvSpPr/>
      </dsp:nvSpPr>
      <dsp:spPr>
        <a:xfrm>
          <a:off x="8056885" y="1692325"/>
          <a:ext cx="588416" cy="588416"/>
        </a:xfrm>
        <a:prstGeom prst="downArrow">
          <a:avLst>
            <a:gd name="adj1" fmla="val 55000"/>
            <a:gd name="adj2" fmla="val 45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8189279" y="1692325"/>
        <a:ext cx="323628" cy="442783"/>
      </dsp:txXfrm>
    </dsp:sp>
    <dsp:sp modelId="{A9EE9F88-52D7-4A4F-9C4A-5B2FCDDE2A6D}">
      <dsp:nvSpPr>
        <dsp:cNvPr id="0" name=""/>
        <dsp:cNvSpPr/>
      </dsp:nvSpPr>
      <dsp:spPr>
        <a:xfrm>
          <a:off x="8657616" y="2708224"/>
          <a:ext cx="588416" cy="588416"/>
        </a:xfrm>
        <a:prstGeom prst="downArrow">
          <a:avLst>
            <a:gd name="adj1" fmla="val 55000"/>
            <a:gd name="adj2" fmla="val 45000"/>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8790010" y="2708224"/>
        <a:ext cx="323628" cy="442783"/>
      </dsp:txXfrm>
    </dsp:sp>
    <dsp:sp modelId="{D1B9C1CD-AB95-4B22-9CA3-28E828C961F6}">
      <dsp:nvSpPr>
        <dsp:cNvPr id="0" name=""/>
        <dsp:cNvSpPr/>
      </dsp:nvSpPr>
      <dsp:spPr>
        <a:xfrm>
          <a:off x="9258347" y="3749268"/>
          <a:ext cx="588416" cy="588416"/>
        </a:xfrm>
        <a:prstGeom prst="downArrow">
          <a:avLst>
            <a:gd name="adj1" fmla="val 55000"/>
            <a:gd name="adj2" fmla="val 45000"/>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9390741" y="3749268"/>
        <a:ext cx="323628" cy="44278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Sample Footer Text</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293236891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FE42E8-8B57-452D-A122-4DCE9AC771EF}" type="datetime1">
              <a:rPr lang="en-US" smtClean="0"/>
              <a:t>3/13/2024</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368085953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283184199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146968745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190608313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FE42E8-8B57-452D-A122-4DCE9AC771EF}" type="datetime1">
              <a:rPr lang="en-US" smtClean="0"/>
              <a:t>3/13/2024</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35752194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FE42E8-8B57-452D-A122-4DCE9AC771EF}" type="datetime1">
              <a:rPr lang="en-US" smtClean="0"/>
              <a:t>3/13/2024</a:t>
            </a:fld>
            <a:endParaRPr lang="en-US"/>
          </a:p>
        </p:txBody>
      </p:sp>
      <p:sp>
        <p:nvSpPr>
          <p:cNvPr id="8" name="Footer Placeholder 7"/>
          <p:cNvSpPr>
            <a:spLocks noGrp="1"/>
          </p:cNvSpPr>
          <p:nvPr>
            <p:ph type="ftr" sz="quarter" idx="11"/>
          </p:nvPr>
        </p:nvSpPr>
        <p:spPr>
          <a:xfrm>
            <a:off x="561111" y="6391838"/>
            <a:ext cx="3644282" cy="304801"/>
          </a:xfrm>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163756257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2816391635"/>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85208204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63997467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3FE42E8-8B57-452D-A122-4DCE9AC771EF}" type="datetime1">
              <a:rPr lang="en-US" smtClean="0"/>
              <a:t>3/13/2024</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312562062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3FE42E8-8B57-452D-A122-4DCE9AC771EF}" type="datetime1">
              <a:rPr lang="en-US" smtClean="0"/>
              <a:t>3/13/2024</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367998530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3FE42E8-8B57-452D-A122-4DCE9AC771EF}" type="datetime1">
              <a:rPr lang="en-US" smtClean="0"/>
              <a:t>3/13/2024</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259114150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3FE42E8-8B57-452D-A122-4DCE9AC771EF}" type="datetime1">
              <a:rPr lang="en-US" smtClean="0"/>
              <a:t>3/13/2024</a:t>
            </a:fld>
            <a:endParaRPr lang="en-US"/>
          </a:p>
        </p:txBody>
      </p:sp>
      <p:sp>
        <p:nvSpPr>
          <p:cNvPr id="4" name="Footer Placeholder 3"/>
          <p:cNvSpPr>
            <a:spLocks noGrp="1"/>
          </p:cNvSpPr>
          <p:nvPr>
            <p:ph type="ftr" sz="quarter" idx="11"/>
          </p:nvPr>
        </p:nvSpPr>
        <p:spPr/>
        <p:txBody>
          <a:bodyPr/>
          <a:lstStyle/>
          <a:p>
            <a:r>
              <a:rPr lang="en-US"/>
              <a:t>Sample Footer Text</a:t>
            </a:r>
            <a:endParaRPr lang="en-US" dirty="0"/>
          </a:p>
        </p:txBody>
      </p:sp>
      <p:sp>
        <p:nvSpPr>
          <p:cNvPr id="5" name="Slide Number Placeholder 4"/>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74728318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E42E8-8B57-452D-A122-4DCE9AC771EF}" type="datetime1">
              <a:rPr lang="en-US" smtClean="0"/>
              <a:t>3/13/2024</a:t>
            </a:fld>
            <a:endParaRPr lang="en-US"/>
          </a:p>
        </p:txBody>
      </p:sp>
      <p:sp>
        <p:nvSpPr>
          <p:cNvPr id="3" name="Footer Placeholder 2"/>
          <p:cNvSpPr>
            <a:spLocks noGrp="1"/>
          </p:cNvSpPr>
          <p:nvPr>
            <p:ph type="ftr" sz="quarter" idx="11"/>
          </p:nvPr>
        </p:nvSpPr>
        <p:spPr/>
        <p:txBody>
          <a:bodyPr/>
          <a:lstStyle/>
          <a:p>
            <a:r>
              <a:rPr lang="en-US"/>
              <a:t>Sample Footer Text</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322876899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FE42E8-8B57-452D-A122-4DCE9AC771EF}" type="datetime1">
              <a:rPr lang="en-US" smtClean="0"/>
              <a:t>3/13/2024</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413728428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FE42E8-8B57-452D-A122-4DCE9AC771EF}" type="datetime1">
              <a:rPr lang="en-US" smtClean="0"/>
              <a:t>3/13/2024</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‹Nº›</a:t>
            </a:fld>
            <a:endParaRPr lang="en-US"/>
          </a:p>
        </p:txBody>
      </p:sp>
    </p:spTree>
    <p:extLst>
      <p:ext uri="{BB962C8B-B14F-4D97-AF65-F5344CB8AC3E}">
        <p14:creationId xmlns:p14="http://schemas.microsoft.com/office/powerpoint/2010/main" val="25083942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3FE42E8-8B57-452D-A122-4DCE9AC771EF}" type="datetime1">
              <a:rPr lang="en-US" smtClean="0"/>
              <a:t>3/13/2024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Sample Footer Text</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8E28480-1C08-4458-AD97-0283E6FFD09D}" type="slidenum">
              <a:rPr lang="en-US" smtClean="0"/>
              <a:pPr/>
              <a:t>‹Nº›</a:t>
            </a:fld>
            <a:endParaRPr lang="en-US"/>
          </a:p>
        </p:txBody>
      </p:sp>
    </p:spTree>
    <p:extLst>
      <p:ext uri="{BB962C8B-B14F-4D97-AF65-F5344CB8AC3E}">
        <p14:creationId xmlns:p14="http://schemas.microsoft.com/office/powerpoint/2010/main" val="113328484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Freeform 5">
            <a:extLst>
              <a:ext uri="{FF2B5EF4-FFF2-40B4-BE49-F238E27FC236}">
                <a16:creationId xmlns:a16="http://schemas.microsoft.com/office/drawing/2014/main" id="{2D529E20-662F-4915-ACD7-970C026F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677511" flipH="1">
            <a:off x="3527283" y="1857885"/>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s-CL"/>
          </a:p>
        </p:txBody>
      </p:sp>
      <p:pic>
        <p:nvPicPr>
          <p:cNvPr id="1026" name="Picture 2" descr="Núcleo familiar fotografías e imágenes de alta resolución - Alamy">
            <a:extLst>
              <a:ext uri="{FF2B5EF4-FFF2-40B4-BE49-F238E27FC236}">
                <a16:creationId xmlns:a16="http://schemas.microsoft.com/office/drawing/2014/main" id="{064926F7-DAC0-7A84-A53B-D39E873B8F2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530" r="2" b="24087"/>
          <a:stretch/>
        </p:blipFill>
        <p:spPr bwMode="auto">
          <a:xfrm>
            <a:off x="424435" y="402166"/>
            <a:ext cx="4931853" cy="3026834"/>
          </a:xfrm>
          <a:custGeom>
            <a:avLst/>
            <a:gdLst/>
            <a:ahLst/>
            <a:cxnLst/>
            <a:rect l="l" t="t" r="r" b="b"/>
            <a:pathLst>
              <a:path w="4931853" h="3026834">
                <a:moveTo>
                  <a:pt x="0" y="0"/>
                </a:moveTo>
                <a:lnTo>
                  <a:pt x="3678393" y="0"/>
                </a:lnTo>
                <a:lnTo>
                  <a:pt x="4478865" y="0"/>
                </a:lnTo>
                <a:lnTo>
                  <a:pt x="4931853" y="0"/>
                </a:lnTo>
                <a:lnTo>
                  <a:pt x="4908487" y="137419"/>
                </a:lnTo>
                <a:lnTo>
                  <a:pt x="4886218" y="274232"/>
                </a:lnTo>
                <a:lnTo>
                  <a:pt x="4864421" y="411650"/>
                </a:lnTo>
                <a:lnTo>
                  <a:pt x="4845759" y="549673"/>
                </a:lnTo>
                <a:lnTo>
                  <a:pt x="4826941" y="687092"/>
                </a:lnTo>
                <a:lnTo>
                  <a:pt x="4809377" y="825115"/>
                </a:lnTo>
                <a:lnTo>
                  <a:pt x="4794322" y="961323"/>
                </a:lnTo>
                <a:lnTo>
                  <a:pt x="4780052" y="1099347"/>
                </a:lnTo>
                <a:lnTo>
                  <a:pt x="4767035" y="1236765"/>
                </a:lnTo>
                <a:lnTo>
                  <a:pt x="4755744" y="1371761"/>
                </a:lnTo>
                <a:lnTo>
                  <a:pt x="4744453" y="1508574"/>
                </a:lnTo>
                <a:lnTo>
                  <a:pt x="4735044" y="1643572"/>
                </a:lnTo>
                <a:lnTo>
                  <a:pt x="4727674" y="1778568"/>
                </a:lnTo>
                <a:lnTo>
                  <a:pt x="4719990" y="1912960"/>
                </a:lnTo>
                <a:lnTo>
                  <a:pt x="4713560" y="2046141"/>
                </a:lnTo>
                <a:lnTo>
                  <a:pt x="4709012" y="2178111"/>
                </a:lnTo>
                <a:lnTo>
                  <a:pt x="4705092" y="2310081"/>
                </a:lnTo>
                <a:lnTo>
                  <a:pt x="4701328" y="2440840"/>
                </a:lnTo>
                <a:lnTo>
                  <a:pt x="4699603" y="2569783"/>
                </a:lnTo>
                <a:lnTo>
                  <a:pt x="4697721" y="2698726"/>
                </a:lnTo>
                <a:lnTo>
                  <a:pt x="4696780" y="2825853"/>
                </a:lnTo>
                <a:lnTo>
                  <a:pt x="4697721" y="2951770"/>
                </a:lnTo>
                <a:lnTo>
                  <a:pt x="4697721" y="3026834"/>
                </a:lnTo>
                <a:lnTo>
                  <a:pt x="0" y="3026834"/>
                </a:lnTo>
                <a:close/>
              </a:path>
            </a:pathLst>
          </a:custGeom>
          <a:noFill/>
          <a:extLst>
            <a:ext uri="{909E8E84-426E-40DD-AFC4-6F175D3DCCD1}">
              <a14:hiddenFill xmlns:a14="http://schemas.microsoft.com/office/drawing/2010/main">
                <a:solidFill>
                  <a:srgbClr val="FFFFFF"/>
                </a:solidFill>
              </a14:hiddenFill>
            </a:ext>
          </a:extLst>
        </p:spPr>
      </p:pic>
      <p:pic>
        <p:nvPicPr>
          <p:cNvPr id="4" name="Picture 3" descr="Fondo vectorial de salpicaduras de colores brillantes">
            <a:extLst>
              <a:ext uri="{FF2B5EF4-FFF2-40B4-BE49-F238E27FC236}">
                <a16:creationId xmlns:a16="http://schemas.microsoft.com/office/drawing/2014/main" id="{4DED5B19-AA3B-FE22-6E13-15981565D449}"/>
              </a:ext>
            </a:extLst>
          </p:cNvPr>
          <p:cNvPicPr>
            <a:picLocks noChangeAspect="1"/>
          </p:cNvPicPr>
          <p:nvPr/>
        </p:nvPicPr>
        <p:blipFill rotWithShape="1">
          <a:blip r:embed="rId3"/>
          <a:srcRect t="9766" r="-3" b="-3"/>
          <a:stretch/>
        </p:blipFill>
        <p:spPr>
          <a:xfrm>
            <a:off x="423337" y="3429000"/>
            <a:ext cx="4932951" cy="3026836"/>
          </a:xfrm>
          <a:custGeom>
            <a:avLst/>
            <a:gdLst/>
            <a:ahLst/>
            <a:cxnLst/>
            <a:rect l="l" t="t" r="r" b="b"/>
            <a:pathLst>
              <a:path w="4932951" h="3026836">
                <a:moveTo>
                  <a:pt x="0" y="0"/>
                </a:moveTo>
                <a:lnTo>
                  <a:pt x="4697721" y="0"/>
                </a:lnTo>
                <a:lnTo>
                  <a:pt x="4697721" y="49641"/>
                </a:lnTo>
                <a:lnTo>
                  <a:pt x="4699603" y="173136"/>
                </a:lnTo>
                <a:lnTo>
                  <a:pt x="4702426" y="294209"/>
                </a:lnTo>
                <a:lnTo>
                  <a:pt x="4705092" y="414072"/>
                </a:lnTo>
                <a:lnTo>
                  <a:pt x="4708071" y="531513"/>
                </a:lnTo>
                <a:lnTo>
                  <a:pt x="4712619" y="648349"/>
                </a:lnTo>
                <a:lnTo>
                  <a:pt x="4717480" y="763369"/>
                </a:lnTo>
                <a:lnTo>
                  <a:pt x="4721871" y="875967"/>
                </a:lnTo>
                <a:lnTo>
                  <a:pt x="4734260" y="1095715"/>
                </a:lnTo>
                <a:lnTo>
                  <a:pt x="4747433" y="1306383"/>
                </a:lnTo>
                <a:lnTo>
                  <a:pt x="4761233" y="1508575"/>
                </a:lnTo>
                <a:lnTo>
                  <a:pt x="4776445" y="1699871"/>
                </a:lnTo>
                <a:lnTo>
                  <a:pt x="4792283" y="1882692"/>
                </a:lnTo>
                <a:lnTo>
                  <a:pt x="4809377" y="2052195"/>
                </a:lnTo>
                <a:lnTo>
                  <a:pt x="4826157" y="2211406"/>
                </a:lnTo>
                <a:lnTo>
                  <a:pt x="4842936" y="2357905"/>
                </a:lnTo>
                <a:lnTo>
                  <a:pt x="4858775" y="2492297"/>
                </a:lnTo>
                <a:lnTo>
                  <a:pt x="4873830" y="2611554"/>
                </a:lnTo>
                <a:lnTo>
                  <a:pt x="4888100" y="2719309"/>
                </a:lnTo>
                <a:lnTo>
                  <a:pt x="4900019" y="2810114"/>
                </a:lnTo>
                <a:lnTo>
                  <a:pt x="4911310" y="2886391"/>
                </a:lnTo>
                <a:lnTo>
                  <a:pt x="4927462" y="2991119"/>
                </a:lnTo>
                <a:lnTo>
                  <a:pt x="4932951" y="3026836"/>
                </a:lnTo>
                <a:lnTo>
                  <a:pt x="4478865" y="3026836"/>
                </a:lnTo>
                <a:lnTo>
                  <a:pt x="3683097" y="3026836"/>
                </a:lnTo>
                <a:lnTo>
                  <a:pt x="0" y="3026836"/>
                </a:lnTo>
                <a:close/>
              </a:path>
            </a:pathLst>
          </a:custGeom>
        </p:spPr>
      </p:pic>
      <p:sp>
        <p:nvSpPr>
          <p:cNvPr id="1033" name="Freeform 5">
            <a:extLst>
              <a:ext uri="{FF2B5EF4-FFF2-40B4-BE49-F238E27FC236}">
                <a16:creationId xmlns:a16="http://schemas.microsoft.com/office/drawing/2014/main" id="{1AD5EB79-7F9A-4BBC-92A5-188382CBA1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s-CL"/>
          </a:p>
        </p:txBody>
      </p:sp>
      <p:sp>
        <p:nvSpPr>
          <p:cNvPr id="2" name="Título 1">
            <a:extLst>
              <a:ext uri="{FF2B5EF4-FFF2-40B4-BE49-F238E27FC236}">
                <a16:creationId xmlns:a16="http://schemas.microsoft.com/office/drawing/2014/main" id="{82A9845A-AFA6-8C2B-5706-EC0096307A3D}"/>
              </a:ext>
            </a:extLst>
          </p:cNvPr>
          <p:cNvSpPr>
            <a:spLocks noGrp="1"/>
          </p:cNvSpPr>
          <p:nvPr>
            <p:ph type="ctrTitle"/>
          </p:nvPr>
        </p:nvSpPr>
        <p:spPr>
          <a:xfrm>
            <a:off x="5695061" y="1241266"/>
            <a:ext cx="5428551" cy="3153753"/>
          </a:xfrm>
        </p:spPr>
        <p:txBody>
          <a:bodyPr>
            <a:normAutofit/>
          </a:bodyPr>
          <a:lstStyle/>
          <a:p>
            <a:pPr algn="ctr"/>
            <a:r>
              <a:rPr lang="es-MX" b="1" dirty="0"/>
              <a:t>Caso Jaime Meller</a:t>
            </a:r>
            <a:endParaRPr lang="es-CL" b="1" dirty="0"/>
          </a:p>
        </p:txBody>
      </p:sp>
      <p:sp>
        <p:nvSpPr>
          <p:cNvPr id="1035" name="Rectangle 1034">
            <a:extLst>
              <a:ext uri="{FF2B5EF4-FFF2-40B4-BE49-F238E27FC236}">
                <a16:creationId xmlns:a16="http://schemas.microsoft.com/office/drawing/2014/main" id="{B9B8A17F-DC3A-4D9A-AA53-9BFB894CD7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spTree>
    <p:extLst>
      <p:ext uri="{BB962C8B-B14F-4D97-AF65-F5344CB8AC3E}">
        <p14:creationId xmlns:p14="http://schemas.microsoft.com/office/powerpoint/2010/main" val="1637261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9" name="Rectangle 18">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20" name="Oval 19">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1" name="Oval 20">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2" name="Rectangle 21">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3"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s-CL"/>
            </a:p>
          </p:txBody>
        </p:sp>
        <p:sp>
          <p:nvSpPr>
            <p:cNvPr id="24"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s-CL"/>
            </a:p>
          </p:txBody>
        </p:sp>
        <p:sp>
          <p:nvSpPr>
            <p:cNvPr id="25"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s-CL"/>
            </a:p>
          </p:txBody>
        </p:sp>
      </p:grpSp>
      <p:sp>
        <p:nvSpPr>
          <p:cNvPr id="5" name="Título 4">
            <a:extLst>
              <a:ext uri="{FF2B5EF4-FFF2-40B4-BE49-F238E27FC236}">
                <a16:creationId xmlns:a16="http://schemas.microsoft.com/office/drawing/2014/main" id="{3BBDF665-1810-BFCD-194E-D3DE5F2B6CEF}"/>
              </a:ext>
            </a:extLst>
          </p:cNvPr>
          <p:cNvSpPr>
            <a:spLocks noGrp="1"/>
          </p:cNvSpPr>
          <p:nvPr>
            <p:ph type="title"/>
          </p:nvPr>
        </p:nvSpPr>
        <p:spPr>
          <a:xfrm>
            <a:off x="1154955" y="973667"/>
            <a:ext cx="2942210" cy="4833745"/>
          </a:xfrm>
        </p:spPr>
        <p:txBody>
          <a:bodyPr>
            <a:normAutofit/>
          </a:bodyPr>
          <a:lstStyle/>
          <a:p>
            <a:r>
              <a:rPr lang="es-MX" dirty="0">
                <a:solidFill>
                  <a:srgbClr val="EBEBEB"/>
                </a:solidFill>
              </a:rPr>
              <a:t>Datos de la causa</a:t>
            </a:r>
            <a:endParaRPr lang="es-CL" dirty="0">
              <a:solidFill>
                <a:srgbClr val="EBEBEB"/>
              </a:solidFill>
            </a:endParaRPr>
          </a:p>
        </p:txBody>
      </p:sp>
      <p:sp>
        <p:nvSpPr>
          <p:cNvPr id="27" name="Rectangle 26">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graphicFrame>
        <p:nvGraphicFramePr>
          <p:cNvPr id="14" name="Marcador de contenido 2">
            <a:extLst>
              <a:ext uri="{FF2B5EF4-FFF2-40B4-BE49-F238E27FC236}">
                <a16:creationId xmlns:a16="http://schemas.microsoft.com/office/drawing/2014/main" id="{F65A65B5-D2D0-02CB-3E7E-B2B18C081E1B}"/>
              </a:ext>
            </a:extLst>
          </p:cNvPr>
          <p:cNvGraphicFramePr>
            <a:graphicFrameLocks noGrp="1"/>
          </p:cNvGraphicFramePr>
          <p:nvPr>
            <p:ph idx="1"/>
            <p:extLst>
              <p:ext uri="{D42A27DB-BD31-4B8C-83A1-F6EECF244321}">
                <p14:modId xmlns:p14="http://schemas.microsoft.com/office/powerpoint/2010/main" val="2055336674"/>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6758191"/>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graphicEl>
                                              <a:dgm id="{6B6CD3F9-676C-4C13-9D28-D21A9A7A326F}"/>
                                            </p:graphicEl>
                                          </p:spTgt>
                                        </p:tgtEl>
                                        <p:attrNameLst>
                                          <p:attrName>style.visibility</p:attrName>
                                        </p:attrNameLst>
                                      </p:cBhvr>
                                      <p:to>
                                        <p:strVal val="visible"/>
                                      </p:to>
                                    </p:set>
                                    <p:anim calcmode="lin" valueType="num">
                                      <p:cBhvr additive="base">
                                        <p:cTn id="7" dur="500" fill="hold"/>
                                        <p:tgtEl>
                                          <p:spTgt spid="14">
                                            <p:graphicEl>
                                              <a:dgm id="{6B6CD3F9-676C-4C13-9D28-D21A9A7A326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graphicEl>
                                              <a:dgm id="{6B6CD3F9-676C-4C13-9D28-D21A9A7A326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graphicEl>
                                              <a:dgm id="{C9C26554-DC20-4F79-B5D9-D38597989382}"/>
                                            </p:graphicEl>
                                          </p:spTgt>
                                        </p:tgtEl>
                                        <p:attrNameLst>
                                          <p:attrName>style.visibility</p:attrName>
                                        </p:attrNameLst>
                                      </p:cBhvr>
                                      <p:to>
                                        <p:strVal val="visible"/>
                                      </p:to>
                                    </p:set>
                                    <p:anim calcmode="lin" valueType="num">
                                      <p:cBhvr additive="base">
                                        <p:cTn id="13" dur="500" fill="hold"/>
                                        <p:tgtEl>
                                          <p:spTgt spid="14">
                                            <p:graphicEl>
                                              <a:dgm id="{C9C26554-DC20-4F79-B5D9-D38597989382}"/>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graphicEl>
                                              <a:dgm id="{C9C26554-DC20-4F79-B5D9-D38597989382}"/>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9" name="Rectangle 18">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20" name="Oval 19">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1" name="Oval 20">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2" name="Rectangle 21">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3"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s-CL"/>
            </a:p>
          </p:txBody>
        </p:sp>
        <p:sp>
          <p:nvSpPr>
            <p:cNvPr id="24"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s-CL"/>
            </a:p>
          </p:txBody>
        </p:sp>
        <p:sp>
          <p:nvSpPr>
            <p:cNvPr id="25"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s-CL"/>
            </a:p>
          </p:txBody>
        </p:sp>
      </p:grpSp>
      <p:sp>
        <p:nvSpPr>
          <p:cNvPr id="2" name="Título 4">
            <a:extLst>
              <a:ext uri="{FF2B5EF4-FFF2-40B4-BE49-F238E27FC236}">
                <a16:creationId xmlns:a16="http://schemas.microsoft.com/office/drawing/2014/main" id="{C5509BA4-99AF-D1AF-FFAE-8B19D53ED6BD}"/>
              </a:ext>
            </a:extLst>
          </p:cNvPr>
          <p:cNvSpPr>
            <a:spLocks noGrp="1"/>
          </p:cNvSpPr>
          <p:nvPr>
            <p:ph type="title"/>
          </p:nvPr>
        </p:nvSpPr>
        <p:spPr>
          <a:xfrm>
            <a:off x="1154955" y="973667"/>
            <a:ext cx="2942210" cy="4833745"/>
          </a:xfrm>
        </p:spPr>
        <p:txBody>
          <a:bodyPr>
            <a:normAutofit/>
          </a:bodyPr>
          <a:lstStyle/>
          <a:p>
            <a:r>
              <a:rPr lang="es-MX">
                <a:solidFill>
                  <a:srgbClr val="EBEBEB"/>
                </a:solidFill>
              </a:rPr>
              <a:t>Línea temporal</a:t>
            </a:r>
            <a:endParaRPr lang="es-CL">
              <a:solidFill>
                <a:srgbClr val="EBEBEB"/>
              </a:solidFill>
            </a:endParaRPr>
          </a:p>
        </p:txBody>
      </p:sp>
      <p:sp>
        <p:nvSpPr>
          <p:cNvPr id="27" name="Rectangle 26">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graphicFrame>
        <p:nvGraphicFramePr>
          <p:cNvPr id="14" name="Marcador de contenido 2">
            <a:extLst>
              <a:ext uri="{FF2B5EF4-FFF2-40B4-BE49-F238E27FC236}">
                <a16:creationId xmlns:a16="http://schemas.microsoft.com/office/drawing/2014/main" id="{B635EC10-1F8B-F3A2-C28B-A66981B43020}"/>
              </a:ext>
            </a:extLst>
          </p:cNvPr>
          <p:cNvGraphicFramePr>
            <a:graphicFrameLocks noGrp="1"/>
          </p:cNvGraphicFramePr>
          <p:nvPr>
            <p:ph idx="1"/>
            <p:extLst>
              <p:ext uri="{D42A27DB-BD31-4B8C-83A1-F6EECF244321}">
                <p14:modId xmlns:p14="http://schemas.microsoft.com/office/powerpoint/2010/main" val="2908650032"/>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568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graphicEl>
                                              <a:dgm id="{95ACFCDB-8435-4135-962C-6AB9425E8360}"/>
                                            </p:graphicEl>
                                          </p:spTgt>
                                        </p:tgtEl>
                                        <p:attrNameLst>
                                          <p:attrName>style.visibility</p:attrName>
                                        </p:attrNameLst>
                                      </p:cBhvr>
                                      <p:to>
                                        <p:strVal val="visible"/>
                                      </p:to>
                                    </p:set>
                                    <p:anim calcmode="lin" valueType="num">
                                      <p:cBhvr additive="base">
                                        <p:cTn id="7" dur="500" fill="hold"/>
                                        <p:tgtEl>
                                          <p:spTgt spid="14">
                                            <p:graphicEl>
                                              <a:dgm id="{95ACFCDB-8435-4135-962C-6AB9425E836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graphicEl>
                                              <a:dgm id="{95ACFCDB-8435-4135-962C-6AB9425E8360}"/>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4">
                                            <p:graphicEl>
                                              <a:dgm id="{B2BD0AC7-7199-49B4-8F58-8A5CB100C866}"/>
                                            </p:graphicEl>
                                          </p:spTgt>
                                        </p:tgtEl>
                                        <p:attrNameLst>
                                          <p:attrName>style.visibility</p:attrName>
                                        </p:attrNameLst>
                                      </p:cBhvr>
                                      <p:to>
                                        <p:strVal val="visible"/>
                                      </p:to>
                                    </p:set>
                                    <p:anim calcmode="lin" valueType="num">
                                      <p:cBhvr additive="base">
                                        <p:cTn id="11" dur="500" fill="hold"/>
                                        <p:tgtEl>
                                          <p:spTgt spid="14">
                                            <p:graphicEl>
                                              <a:dgm id="{B2BD0AC7-7199-49B4-8F58-8A5CB100C866}"/>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
                                            <p:graphicEl>
                                              <a:dgm id="{B2BD0AC7-7199-49B4-8F58-8A5CB100C866}"/>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4">
                                            <p:graphicEl>
                                              <a:dgm id="{2A4E6A75-6BCB-4D8C-A264-7E3A0D452CD1}"/>
                                            </p:graphicEl>
                                          </p:spTgt>
                                        </p:tgtEl>
                                        <p:attrNameLst>
                                          <p:attrName>style.visibility</p:attrName>
                                        </p:attrNameLst>
                                      </p:cBhvr>
                                      <p:to>
                                        <p:strVal val="visible"/>
                                      </p:to>
                                    </p:set>
                                    <p:anim calcmode="lin" valueType="num">
                                      <p:cBhvr additive="base">
                                        <p:cTn id="15" dur="500" fill="hold"/>
                                        <p:tgtEl>
                                          <p:spTgt spid="14">
                                            <p:graphicEl>
                                              <a:dgm id="{2A4E6A75-6BCB-4D8C-A264-7E3A0D452CD1}"/>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14">
                                            <p:graphicEl>
                                              <a:dgm id="{2A4E6A75-6BCB-4D8C-A264-7E3A0D452CD1}"/>
                                            </p:graphic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4">
                                            <p:graphicEl>
                                              <a:dgm id="{61031235-2038-473B-B2E5-B208D0A7523C}"/>
                                            </p:graphicEl>
                                          </p:spTgt>
                                        </p:tgtEl>
                                        <p:attrNameLst>
                                          <p:attrName>style.visibility</p:attrName>
                                        </p:attrNameLst>
                                      </p:cBhvr>
                                      <p:to>
                                        <p:strVal val="visible"/>
                                      </p:to>
                                    </p:set>
                                    <p:anim calcmode="lin" valueType="num">
                                      <p:cBhvr additive="base">
                                        <p:cTn id="21" dur="500" fill="hold"/>
                                        <p:tgtEl>
                                          <p:spTgt spid="14">
                                            <p:graphicEl>
                                              <a:dgm id="{61031235-2038-473B-B2E5-B208D0A7523C}"/>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14">
                                            <p:graphicEl>
                                              <a:dgm id="{61031235-2038-473B-B2E5-B208D0A7523C}"/>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4">
                                            <p:graphicEl>
                                              <a:dgm id="{7FFFBC1E-2141-44CB-920E-E04791D0F8AC}"/>
                                            </p:graphicEl>
                                          </p:spTgt>
                                        </p:tgtEl>
                                        <p:attrNameLst>
                                          <p:attrName>style.visibility</p:attrName>
                                        </p:attrNameLst>
                                      </p:cBhvr>
                                      <p:to>
                                        <p:strVal val="visible"/>
                                      </p:to>
                                    </p:set>
                                    <p:anim calcmode="lin" valueType="num">
                                      <p:cBhvr additive="base">
                                        <p:cTn id="25" dur="500" fill="hold"/>
                                        <p:tgtEl>
                                          <p:spTgt spid="14">
                                            <p:graphicEl>
                                              <a:dgm id="{7FFFBC1E-2141-44CB-920E-E04791D0F8AC}"/>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graphicEl>
                                              <a:dgm id="{7FFFBC1E-2141-44CB-920E-E04791D0F8AC}"/>
                                            </p:graphic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4">
                                            <p:graphicEl>
                                              <a:dgm id="{9073E1AE-AE1F-47D5-9AD5-74D2D7C6C3E2}"/>
                                            </p:graphicEl>
                                          </p:spTgt>
                                        </p:tgtEl>
                                        <p:attrNameLst>
                                          <p:attrName>style.visibility</p:attrName>
                                        </p:attrNameLst>
                                      </p:cBhvr>
                                      <p:to>
                                        <p:strVal val="visible"/>
                                      </p:to>
                                    </p:set>
                                    <p:anim calcmode="lin" valueType="num">
                                      <p:cBhvr additive="base">
                                        <p:cTn id="29" dur="500" fill="hold"/>
                                        <p:tgtEl>
                                          <p:spTgt spid="14">
                                            <p:graphicEl>
                                              <a:dgm id="{9073E1AE-AE1F-47D5-9AD5-74D2D7C6C3E2}"/>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14">
                                            <p:graphicEl>
                                              <a:dgm id="{9073E1AE-AE1F-47D5-9AD5-74D2D7C6C3E2}"/>
                                            </p:graphic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4">
                                            <p:graphicEl>
                                              <a:dgm id="{7F5A66AA-C10C-40AA-9026-99BBA7DFE3B1}"/>
                                            </p:graphicEl>
                                          </p:spTgt>
                                        </p:tgtEl>
                                        <p:attrNameLst>
                                          <p:attrName>style.visibility</p:attrName>
                                        </p:attrNameLst>
                                      </p:cBhvr>
                                      <p:to>
                                        <p:strVal val="visible"/>
                                      </p:to>
                                    </p:set>
                                    <p:anim calcmode="lin" valueType="num">
                                      <p:cBhvr additive="base">
                                        <p:cTn id="35" dur="500" fill="hold"/>
                                        <p:tgtEl>
                                          <p:spTgt spid="14">
                                            <p:graphicEl>
                                              <a:dgm id="{7F5A66AA-C10C-40AA-9026-99BBA7DFE3B1}"/>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14">
                                            <p:graphicEl>
                                              <a:dgm id="{7F5A66AA-C10C-40AA-9026-99BBA7DFE3B1}"/>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4">
                                            <p:graphicEl>
                                              <a:dgm id="{47B30C6F-065A-413D-BA85-9A0E8ABB3CFA}"/>
                                            </p:graphicEl>
                                          </p:spTgt>
                                        </p:tgtEl>
                                        <p:attrNameLst>
                                          <p:attrName>style.visibility</p:attrName>
                                        </p:attrNameLst>
                                      </p:cBhvr>
                                      <p:to>
                                        <p:strVal val="visible"/>
                                      </p:to>
                                    </p:set>
                                    <p:anim calcmode="lin" valueType="num">
                                      <p:cBhvr additive="base">
                                        <p:cTn id="39" dur="500" fill="hold"/>
                                        <p:tgtEl>
                                          <p:spTgt spid="14">
                                            <p:graphicEl>
                                              <a:dgm id="{47B30C6F-065A-413D-BA85-9A0E8ABB3CFA}"/>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14">
                                            <p:graphicEl>
                                              <a:dgm id="{47B30C6F-065A-413D-BA85-9A0E8ABB3CFA}"/>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4">
                                            <p:graphicEl>
                                              <a:dgm id="{EA66545B-38FE-4184-82A4-59D1AE01B312}"/>
                                            </p:graphicEl>
                                          </p:spTgt>
                                        </p:tgtEl>
                                        <p:attrNameLst>
                                          <p:attrName>style.visibility</p:attrName>
                                        </p:attrNameLst>
                                      </p:cBhvr>
                                      <p:to>
                                        <p:strVal val="visible"/>
                                      </p:to>
                                    </p:set>
                                    <p:anim calcmode="lin" valueType="num">
                                      <p:cBhvr additive="base">
                                        <p:cTn id="43" dur="500" fill="hold"/>
                                        <p:tgtEl>
                                          <p:spTgt spid="14">
                                            <p:graphicEl>
                                              <a:dgm id="{EA66545B-38FE-4184-82A4-59D1AE01B312}"/>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graphicEl>
                                              <a:dgm id="{EA66545B-38FE-4184-82A4-59D1AE01B312}"/>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graphicEl>
                                              <a:dgm id="{C8445DC1-BF0D-420B-BA1F-70BD9314074C}"/>
                                            </p:graphicEl>
                                          </p:spTgt>
                                        </p:tgtEl>
                                        <p:attrNameLst>
                                          <p:attrName>style.visibility</p:attrName>
                                        </p:attrNameLst>
                                      </p:cBhvr>
                                      <p:to>
                                        <p:strVal val="visible"/>
                                      </p:to>
                                    </p:set>
                                    <p:anim calcmode="lin" valueType="num">
                                      <p:cBhvr additive="base">
                                        <p:cTn id="49" dur="500" fill="hold"/>
                                        <p:tgtEl>
                                          <p:spTgt spid="14">
                                            <p:graphicEl>
                                              <a:dgm id="{C8445DC1-BF0D-420B-BA1F-70BD9314074C}"/>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graphicEl>
                                              <a:dgm id="{C8445DC1-BF0D-420B-BA1F-70BD9314074C}"/>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graphicEl>
                                              <a:dgm id="{9D152F83-B9A2-47B3-8187-51DE3B23CBEF}"/>
                                            </p:graphicEl>
                                          </p:spTgt>
                                        </p:tgtEl>
                                        <p:attrNameLst>
                                          <p:attrName>style.visibility</p:attrName>
                                        </p:attrNameLst>
                                      </p:cBhvr>
                                      <p:to>
                                        <p:strVal val="visible"/>
                                      </p:to>
                                    </p:set>
                                    <p:anim calcmode="lin" valueType="num">
                                      <p:cBhvr additive="base">
                                        <p:cTn id="53" dur="500" fill="hold"/>
                                        <p:tgtEl>
                                          <p:spTgt spid="14">
                                            <p:graphicEl>
                                              <a:dgm id="{9D152F83-B9A2-47B3-8187-51DE3B23CBEF}"/>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14">
                                            <p:graphicEl>
                                              <a:dgm id="{9D152F83-B9A2-47B3-8187-51DE3B23CBEF}"/>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4">
                                            <p:graphicEl>
                                              <a:dgm id="{B2070A40-FBC0-466B-B665-8F4883CB16A6}"/>
                                            </p:graphicEl>
                                          </p:spTgt>
                                        </p:tgtEl>
                                        <p:attrNameLst>
                                          <p:attrName>style.visibility</p:attrName>
                                        </p:attrNameLst>
                                      </p:cBhvr>
                                      <p:to>
                                        <p:strVal val="visible"/>
                                      </p:to>
                                    </p:set>
                                    <p:anim calcmode="lin" valueType="num">
                                      <p:cBhvr additive="base">
                                        <p:cTn id="57" dur="500" fill="hold"/>
                                        <p:tgtEl>
                                          <p:spTgt spid="14">
                                            <p:graphicEl>
                                              <a:dgm id="{B2070A40-FBC0-466B-B665-8F4883CB16A6}"/>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14">
                                            <p:graphicEl>
                                              <a:dgm id="{B2070A40-FBC0-466B-B665-8F4883CB16A6}"/>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graphicEl>
                                              <a:dgm id="{4228A929-8806-4C8B-8F91-1B4AFF4A07D3}"/>
                                            </p:graphicEl>
                                          </p:spTgt>
                                        </p:tgtEl>
                                        <p:attrNameLst>
                                          <p:attrName>style.visibility</p:attrName>
                                        </p:attrNameLst>
                                      </p:cBhvr>
                                      <p:to>
                                        <p:strVal val="visible"/>
                                      </p:to>
                                    </p:set>
                                    <p:anim calcmode="lin" valueType="num">
                                      <p:cBhvr additive="base">
                                        <p:cTn id="63" dur="500" fill="hold"/>
                                        <p:tgtEl>
                                          <p:spTgt spid="14">
                                            <p:graphicEl>
                                              <a:dgm id="{4228A929-8806-4C8B-8F91-1B4AFF4A07D3}"/>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14">
                                            <p:graphicEl>
                                              <a:dgm id="{4228A929-8806-4C8B-8F91-1B4AFF4A07D3}"/>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4">
                                            <p:graphicEl>
                                              <a:dgm id="{3BF96064-B988-4C69-B0B4-AF6DFE16551E}"/>
                                            </p:graphicEl>
                                          </p:spTgt>
                                        </p:tgtEl>
                                        <p:attrNameLst>
                                          <p:attrName>style.visibility</p:attrName>
                                        </p:attrNameLst>
                                      </p:cBhvr>
                                      <p:to>
                                        <p:strVal val="visible"/>
                                      </p:to>
                                    </p:set>
                                    <p:anim calcmode="lin" valueType="num">
                                      <p:cBhvr additive="base">
                                        <p:cTn id="67" dur="500" fill="hold"/>
                                        <p:tgtEl>
                                          <p:spTgt spid="14">
                                            <p:graphicEl>
                                              <a:dgm id="{3BF96064-B988-4C69-B0B4-AF6DFE16551E}"/>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14">
                                            <p:graphicEl>
                                              <a:dgm id="{3BF96064-B988-4C69-B0B4-AF6DFE16551E}"/>
                                            </p:graphicEl>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4">
                                            <p:graphicEl>
                                              <a:dgm id="{CECB25EB-A333-4D35-A1CA-8434D21BE7FF}"/>
                                            </p:graphicEl>
                                          </p:spTgt>
                                        </p:tgtEl>
                                        <p:attrNameLst>
                                          <p:attrName>style.visibility</p:attrName>
                                        </p:attrNameLst>
                                      </p:cBhvr>
                                      <p:to>
                                        <p:strVal val="visible"/>
                                      </p:to>
                                    </p:set>
                                    <p:anim calcmode="lin" valueType="num">
                                      <p:cBhvr additive="base">
                                        <p:cTn id="71" dur="500" fill="hold"/>
                                        <p:tgtEl>
                                          <p:spTgt spid="14">
                                            <p:graphicEl>
                                              <a:dgm id="{CECB25EB-A333-4D35-A1CA-8434D21BE7FF}"/>
                                            </p:graphicEl>
                                          </p:spTgt>
                                        </p:tgtEl>
                                        <p:attrNameLst>
                                          <p:attrName>ppt_x</p:attrName>
                                        </p:attrNameLst>
                                      </p:cBhvr>
                                      <p:tavLst>
                                        <p:tav tm="0">
                                          <p:val>
                                            <p:strVal val="#ppt_x"/>
                                          </p:val>
                                        </p:tav>
                                        <p:tav tm="100000">
                                          <p:val>
                                            <p:strVal val="#ppt_x"/>
                                          </p:val>
                                        </p:tav>
                                      </p:tavLst>
                                    </p:anim>
                                    <p:anim calcmode="lin" valueType="num">
                                      <p:cBhvr additive="base">
                                        <p:cTn id="72" dur="500" fill="hold"/>
                                        <p:tgtEl>
                                          <p:spTgt spid="14">
                                            <p:graphicEl>
                                              <a:dgm id="{CECB25EB-A333-4D35-A1CA-8434D21BE7F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s-CL"/>
            </a:p>
          </p:txBody>
        </p:sp>
      </p:gr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graphicFrame>
        <p:nvGraphicFramePr>
          <p:cNvPr id="24" name="Marcador de contenido 2">
            <a:extLst>
              <a:ext uri="{FF2B5EF4-FFF2-40B4-BE49-F238E27FC236}">
                <a16:creationId xmlns:a16="http://schemas.microsoft.com/office/drawing/2014/main" id="{457853F8-E913-B2BF-92E7-23A681151769}"/>
              </a:ext>
            </a:extLst>
          </p:cNvPr>
          <p:cNvGraphicFramePr>
            <a:graphicFrameLocks noGrp="1"/>
          </p:cNvGraphicFramePr>
          <p:nvPr>
            <p:ph idx="1"/>
            <p:extLst>
              <p:ext uri="{D42A27DB-BD31-4B8C-83A1-F6EECF244321}">
                <p14:modId xmlns:p14="http://schemas.microsoft.com/office/powerpoint/2010/main" val="3754237614"/>
              </p:ext>
            </p:extLst>
          </p:nvPr>
        </p:nvGraphicFramePr>
        <p:xfrm>
          <a:off x="361950" y="857250"/>
          <a:ext cx="11506200" cy="5448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12324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
                                            <p:graphicEl>
                                              <a:dgm id="{18CBD14B-719E-41E2-8096-4E80B4BD1842}"/>
                                            </p:graphicEl>
                                          </p:spTgt>
                                        </p:tgtEl>
                                        <p:attrNameLst>
                                          <p:attrName>style.visibility</p:attrName>
                                        </p:attrNameLst>
                                      </p:cBhvr>
                                      <p:to>
                                        <p:strVal val="visible"/>
                                      </p:to>
                                    </p:set>
                                    <p:anim calcmode="lin" valueType="num">
                                      <p:cBhvr additive="base">
                                        <p:cTn id="7" dur="500" fill="hold"/>
                                        <p:tgtEl>
                                          <p:spTgt spid="24">
                                            <p:graphicEl>
                                              <a:dgm id="{18CBD14B-719E-41E2-8096-4E80B4BD184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4">
                                            <p:graphicEl>
                                              <a:dgm id="{18CBD14B-719E-41E2-8096-4E80B4BD1842}"/>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
                                            <p:graphicEl>
                                              <a:dgm id="{FAFF3421-ED6B-4BC4-BA0C-F3FAE87E59A4}"/>
                                            </p:graphicEl>
                                          </p:spTgt>
                                        </p:tgtEl>
                                        <p:attrNameLst>
                                          <p:attrName>style.visibility</p:attrName>
                                        </p:attrNameLst>
                                      </p:cBhvr>
                                      <p:to>
                                        <p:strVal val="visible"/>
                                      </p:to>
                                    </p:set>
                                    <p:anim calcmode="lin" valueType="num">
                                      <p:cBhvr additive="base">
                                        <p:cTn id="11" dur="500" fill="hold"/>
                                        <p:tgtEl>
                                          <p:spTgt spid="24">
                                            <p:graphicEl>
                                              <a:dgm id="{FAFF3421-ED6B-4BC4-BA0C-F3FAE87E59A4}"/>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
                                            <p:graphicEl>
                                              <a:dgm id="{FAFF3421-ED6B-4BC4-BA0C-F3FAE87E59A4}"/>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4">
                                            <p:graphicEl>
                                              <a:dgm id="{AAC120B4-DA3A-4824-A9BF-85BB7D5531C3}"/>
                                            </p:graphicEl>
                                          </p:spTgt>
                                        </p:tgtEl>
                                        <p:attrNameLst>
                                          <p:attrName>style.visibility</p:attrName>
                                        </p:attrNameLst>
                                      </p:cBhvr>
                                      <p:to>
                                        <p:strVal val="visible"/>
                                      </p:to>
                                    </p:set>
                                    <p:anim calcmode="lin" valueType="num">
                                      <p:cBhvr additive="base">
                                        <p:cTn id="17" dur="500" fill="hold"/>
                                        <p:tgtEl>
                                          <p:spTgt spid="24">
                                            <p:graphicEl>
                                              <a:dgm id="{AAC120B4-DA3A-4824-A9BF-85BB7D5531C3}"/>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
                                            <p:graphicEl>
                                              <a:dgm id="{AAC120B4-DA3A-4824-A9BF-85BB7D5531C3}"/>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4">
                                            <p:graphicEl>
                                              <a:dgm id="{D73F2D70-DB6F-4A71-A9FE-19A3E7860451}"/>
                                            </p:graphicEl>
                                          </p:spTgt>
                                        </p:tgtEl>
                                        <p:attrNameLst>
                                          <p:attrName>style.visibility</p:attrName>
                                        </p:attrNameLst>
                                      </p:cBhvr>
                                      <p:to>
                                        <p:strVal val="visible"/>
                                      </p:to>
                                    </p:set>
                                    <p:anim calcmode="lin" valueType="num">
                                      <p:cBhvr additive="base">
                                        <p:cTn id="21" dur="500" fill="hold"/>
                                        <p:tgtEl>
                                          <p:spTgt spid="24">
                                            <p:graphicEl>
                                              <a:dgm id="{D73F2D70-DB6F-4A71-A9FE-19A3E7860451}"/>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24">
                                            <p:graphicEl>
                                              <a:dgm id="{D73F2D70-DB6F-4A71-A9FE-19A3E7860451}"/>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4">
                                            <p:graphicEl>
                                              <a:dgm id="{3CEEDAD5-852C-4752-A373-395807997B25}"/>
                                            </p:graphicEl>
                                          </p:spTgt>
                                        </p:tgtEl>
                                        <p:attrNameLst>
                                          <p:attrName>style.visibility</p:attrName>
                                        </p:attrNameLst>
                                      </p:cBhvr>
                                      <p:to>
                                        <p:strVal val="visible"/>
                                      </p:to>
                                    </p:set>
                                    <p:anim calcmode="lin" valueType="num">
                                      <p:cBhvr additive="base">
                                        <p:cTn id="27" dur="500" fill="hold"/>
                                        <p:tgtEl>
                                          <p:spTgt spid="24">
                                            <p:graphicEl>
                                              <a:dgm id="{3CEEDAD5-852C-4752-A373-395807997B25}"/>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4">
                                            <p:graphicEl>
                                              <a:dgm id="{3CEEDAD5-852C-4752-A373-395807997B25}"/>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4">
                                            <p:graphicEl>
                                              <a:dgm id="{54B014F8-4102-4280-8FA0-075E43EC0C4C}"/>
                                            </p:graphicEl>
                                          </p:spTgt>
                                        </p:tgtEl>
                                        <p:attrNameLst>
                                          <p:attrName>style.visibility</p:attrName>
                                        </p:attrNameLst>
                                      </p:cBhvr>
                                      <p:to>
                                        <p:strVal val="visible"/>
                                      </p:to>
                                    </p:set>
                                    <p:anim calcmode="lin" valueType="num">
                                      <p:cBhvr additive="base">
                                        <p:cTn id="31" dur="500" fill="hold"/>
                                        <p:tgtEl>
                                          <p:spTgt spid="24">
                                            <p:graphicEl>
                                              <a:dgm id="{54B014F8-4102-4280-8FA0-075E43EC0C4C}"/>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
                                            <p:graphicEl>
                                              <a:dgm id="{54B014F8-4102-4280-8FA0-075E43EC0C4C}"/>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
                                            <p:graphicEl>
                                              <a:dgm id="{8D8F3BEE-F4E5-451F-87A4-7ED47588069E}"/>
                                            </p:graphicEl>
                                          </p:spTgt>
                                        </p:tgtEl>
                                        <p:attrNameLst>
                                          <p:attrName>style.visibility</p:attrName>
                                        </p:attrNameLst>
                                      </p:cBhvr>
                                      <p:to>
                                        <p:strVal val="visible"/>
                                      </p:to>
                                    </p:set>
                                    <p:anim calcmode="lin" valueType="num">
                                      <p:cBhvr additive="base">
                                        <p:cTn id="37" dur="500" fill="hold"/>
                                        <p:tgtEl>
                                          <p:spTgt spid="24">
                                            <p:graphicEl>
                                              <a:dgm id="{8D8F3BEE-F4E5-451F-87A4-7ED47588069E}"/>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24">
                                            <p:graphicEl>
                                              <a:dgm id="{8D8F3BEE-F4E5-451F-87A4-7ED47588069E}"/>
                                            </p:graphic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4">
                                            <p:graphicEl>
                                              <a:dgm id="{61C85520-5165-4603-A0EC-29F8A260D25B}"/>
                                            </p:graphicEl>
                                          </p:spTgt>
                                        </p:tgtEl>
                                        <p:attrNameLst>
                                          <p:attrName>style.visibility</p:attrName>
                                        </p:attrNameLst>
                                      </p:cBhvr>
                                      <p:to>
                                        <p:strVal val="visible"/>
                                      </p:to>
                                    </p:set>
                                    <p:anim calcmode="lin" valueType="num">
                                      <p:cBhvr additive="base">
                                        <p:cTn id="41" dur="500" fill="hold"/>
                                        <p:tgtEl>
                                          <p:spTgt spid="24">
                                            <p:graphicEl>
                                              <a:dgm id="{61C85520-5165-4603-A0EC-29F8A260D25B}"/>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24">
                                            <p:graphicEl>
                                              <a:dgm id="{61C85520-5165-4603-A0EC-29F8A260D25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35" name="Rectangle 34">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36"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s-CL"/>
            </a:p>
          </p:txBody>
        </p:sp>
      </p:grpSp>
      <p:sp>
        <p:nvSpPr>
          <p:cNvPr id="38" name="Rectangle 37">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graphicFrame>
        <p:nvGraphicFramePr>
          <p:cNvPr id="30" name="Marcador de contenido 2">
            <a:extLst>
              <a:ext uri="{FF2B5EF4-FFF2-40B4-BE49-F238E27FC236}">
                <a16:creationId xmlns:a16="http://schemas.microsoft.com/office/drawing/2014/main" id="{ED4FA162-C33C-47B9-7CA9-3455C51AEE94}"/>
              </a:ext>
            </a:extLst>
          </p:cNvPr>
          <p:cNvGraphicFramePr>
            <a:graphicFrameLocks noGrp="1"/>
          </p:cNvGraphicFramePr>
          <p:nvPr>
            <p:ph idx="1"/>
            <p:extLst>
              <p:ext uri="{D42A27DB-BD31-4B8C-83A1-F6EECF244321}">
                <p14:modId xmlns:p14="http://schemas.microsoft.com/office/powerpoint/2010/main" val="3377721674"/>
              </p:ext>
            </p:extLst>
          </p:nvPr>
        </p:nvGraphicFramePr>
        <p:xfrm>
          <a:off x="1033305" y="977900"/>
          <a:ext cx="10447495"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292723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graphicEl>
                                              <a:dgm id="{A7447A99-6F30-43FF-B076-DF341C0D8C27}"/>
                                            </p:graphicEl>
                                          </p:spTgt>
                                        </p:tgtEl>
                                        <p:attrNameLst>
                                          <p:attrName>style.visibility</p:attrName>
                                        </p:attrNameLst>
                                      </p:cBhvr>
                                      <p:to>
                                        <p:strVal val="visible"/>
                                      </p:to>
                                    </p:set>
                                    <p:anim calcmode="lin" valueType="num">
                                      <p:cBhvr additive="base">
                                        <p:cTn id="7" dur="500" fill="hold"/>
                                        <p:tgtEl>
                                          <p:spTgt spid="30">
                                            <p:graphicEl>
                                              <a:dgm id="{A7447A99-6F30-43FF-B076-DF341C0D8C27}"/>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30">
                                            <p:graphicEl>
                                              <a:dgm id="{A7447A99-6F30-43FF-B076-DF341C0D8C27}"/>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
                                            <p:graphicEl>
                                              <a:dgm id="{E14CE144-7122-427A-8973-583DF694500C}"/>
                                            </p:graphicEl>
                                          </p:spTgt>
                                        </p:tgtEl>
                                        <p:attrNameLst>
                                          <p:attrName>style.visibility</p:attrName>
                                        </p:attrNameLst>
                                      </p:cBhvr>
                                      <p:to>
                                        <p:strVal val="visible"/>
                                      </p:to>
                                    </p:set>
                                    <p:anim calcmode="lin" valueType="num">
                                      <p:cBhvr additive="base">
                                        <p:cTn id="13" dur="500" fill="hold"/>
                                        <p:tgtEl>
                                          <p:spTgt spid="30">
                                            <p:graphicEl>
                                              <a:dgm id="{E14CE144-7122-427A-8973-583DF694500C}"/>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
                                            <p:graphicEl>
                                              <a:dgm id="{E14CE144-7122-427A-8973-583DF694500C}"/>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0">
                                            <p:graphicEl>
                                              <a:dgm id="{F00988EF-71FC-44AC-A11B-6BB5F3AF6B39}"/>
                                            </p:graphicEl>
                                          </p:spTgt>
                                        </p:tgtEl>
                                        <p:attrNameLst>
                                          <p:attrName>style.visibility</p:attrName>
                                        </p:attrNameLst>
                                      </p:cBhvr>
                                      <p:to>
                                        <p:strVal val="visible"/>
                                      </p:to>
                                    </p:set>
                                    <p:anim calcmode="lin" valueType="num">
                                      <p:cBhvr additive="base">
                                        <p:cTn id="17" dur="500" fill="hold"/>
                                        <p:tgtEl>
                                          <p:spTgt spid="30">
                                            <p:graphicEl>
                                              <a:dgm id="{F00988EF-71FC-44AC-A11B-6BB5F3AF6B39}"/>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
                                            <p:graphicEl>
                                              <a:dgm id="{F00988EF-71FC-44AC-A11B-6BB5F3AF6B39}"/>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0">
                                            <p:graphicEl>
                                              <a:dgm id="{FE48AA3E-C4E3-48D3-B7E5-E343CF17BA5F}"/>
                                            </p:graphicEl>
                                          </p:spTgt>
                                        </p:tgtEl>
                                        <p:attrNameLst>
                                          <p:attrName>style.visibility</p:attrName>
                                        </p:attrNameLst>
                                      </p:cBhvr>
                                      <p:to>
                                        <p:strVal val="visible"/>
                                      </p:to>
                                    </p:set>
                                    <p:anim calcmode="lin" valueType="num">
                                      <p:cBhvr additive="base">
                                        <p:cTn id="23" dur="500" fill="hold"/>
                                        <p:tgtEl>
                                          <p:spTgt spid="30">
                                            <p:graphicEl>
                                              <a:dgm id="{FE48AA3E-C4E3-48D3-B7E5-E343CF17BA5F}"/>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
                                            <p:graphicEl>
                                              <a:dgm id="{FE48AA3E-C4E3-48D3-B7E5-E343CF17BA5F}"/>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
                                            <p:graphicEl>
                                              <a:dgm id="{DCDEAC09-794F-4489-A8FE-B2E30C1ABB31}"/>
                                            </p:graphicEl>
                                          </p:spTgt>
                                        </p:tgtEl>
                                        <p:attrNameLst>
                                          <p:attrName>style.visibility</p:attrName>
                                        </p:attrNameLst>
                                      </p:cBhvr>
                                      <p:to>
                                        <p:strVal val="visible"/>
                                      </p:to>
                                    </p:set>
                                    <p:anim calcmode="lin" valueType="num">
                                      <p:cBhvr additive="base">
                                        <p:cTn id="27" dur="500" fill="hold"/>
                                        <p:tgtEl>
                                          <p:spTgt spid="30">
                                            <p:graphicEl>
                                              <a:dgm id="{DCDEAC09-794F-4489-A8FE-B2E30C1ABB31}"/>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
                                            <p:graphicEl>
                                              <a:dgm id="{DCDEAC09-794F-4489-A8FE-B2E30C1ABB31}"/>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0">
                                            <p:graphicEl>
                                              <a:dgm id="{A9EE9F88-52D7-4A4F-9C4A-5B2FCDDE2A6D}"/>
                                            </p:graphicEl>
                                          </p:spTgt>
                                        </p:tgtEl>
                                        <p:attrNameLst>
                                          <p:attrName>style.visibility</p:attrName>
                                        </p:attrNameLst>
                                      </p:cBhvr>
                                      <p:to>
                                        <p:strVal val="visible"/>
                                      </p:to>
                                    </p:set>
                                    <p:anim calcmode="lin" valueType="num">
                                      <p:cBhvr additive="base">
                                        <p:cTn id="33" dur="500" fill="hold"/>
                                        <p:tgtEl>
                                          <p:spTgt spid="30">
                                            <p:graphicEl>
                                              <a:dgm id="{A9EE9F88-52D7-4A4F-9C4A-5B2FCDDE2A6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30">
                                            <p:graphicEl>
                                              <a:dgm id="{A9EE9F88-52D7-4A4F-9C4A-5B2FCDDE2A6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0">
                                            <p:graphicEl>
                                              <a:dgm id="{03000761-6EBC-4319-BB64-423CC589B297}"/>
                                            </p:graphicEl>
                                          </p:spTgt>
                                        </p:tgtEl>
                                        <p:attrNameLst>
                                          <p:attrName>style.visibility</p:attrName>
                                        </p:attrNameLst>
                                      </p:cBhvr>
                                      <p:to>
                                        <p:strVal val="visible"/>
                                      </p:to>
                                    </p:set>
                                    <p:anim calcmode="lin" valueType="num">
                                      <p:cBhvr additive="base">
                                        <p:cTn id="37" dur="500" fill="hold"/>
                                        <p:tgtEl>
                                          <p:spTgt spid="30">
                                            <p:graphicEl>
                                              <a:dgm id="{03000761-6EBC-4319-BB64-423CC589B29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
                                            <p:graphicEl>
                                              <a:dgm id="{03000761-6EBC-4319-BB64-423CC589B297}"/>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
                                            <p:graphicEl>
                                              <a:dgm id="{D1B9C1CD-AB95-4B22-9CA3-28E828C961F6}"/>
                                            </p:graphicEl>
                                          </p:spTgt>
                                        </p:tgtEl>
                                        <p:attrNameLst>
                                          <p:attrName>style.visibility</p:attrName>
                                        </p:attrNameLst>
                                      </p:cBhvr>
                                      <p:to>
                                        <p:strVal val="visible"/>
                                      </p:to>
                                    </p:set>
                                    <p:anim calcmode="lin" valueType="num">
                                      <p:cBhvr additive="base">
                                        <p:cTn id="43" dur="500" fill="hold"/>
                                        <p:tgtEl>
                                          <p:spTgt spid="30">
                                            <p:graphicEl>
                                              <a:dgm id="{D1B9C1CD-AB95-4B22-9CA3-28E828C961F6}"/>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
                                            <p:graphicEl>
                                              <a:dgm id="{D1B9C1CD-AB95-4B22-9CA3-28E828C961F6}"/>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0">
                                            <p:graphicEl>
                                              <a:dgm id="{7F8BCF93-612F-4BD7-A641-B6AB8E998964}"/>
                                            </p:graphicEl>
                                          </p:spTgt>
                                        </p:tgtEl>
                                        <p:attrNameLst>
                                          <p:attrName>style.visibility</p:attrName>
                                        </p:attrNameLst>
                                      </p:cBhvr>
                                      <p:to>
                                        <p:strVal val="visible"/>
                                      </p:to>
                                    </p:set>
                                    <p:anim calcmode="lin" valueType="num">
                                      <p:cBhvr additive="base">
                                        <p:cTn id="47" dur="500" fill="hold"/>
                                        <p:tgtEl>
                                          <p:spTgt spid="30">
                                            <p:graphicEl>
                                              <a:dgm id="{7F8BCF93-612F-4BD7-A641-B6AB8E998964}"/>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30">
                                            <p:graphicEl>
                                              <a:dgm id="{7F8BCF93-612F-4BD7-A641-B6AB8E99896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0"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17"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s-CL"/>
            </a:p>
          </p:txBody>
        </p:sp>
      </p:grpSp>
      <p:sp>
        <p:nvSpPr>
          <p:cNvPr id="2" name="Título 1">
            <a:extLst>
              <a:ext uri="{FF2B5EF4-FFF2-40B4-BE49-F238E27FC236}">
                <a16:creationId xmlns:a16="http://schemas.microsoft.com/office/drawing/2014/main" id="{8E490129-79B6-65AC-EA67-97F55D7B234C}"/>
              </a:ext>
            </a:extLst>
          </p:cNvPr>
          <p:cNvSpPr>
            <a:spLocks noGrp="1"/>
          </p:cNvSpPr>
          <p:nvPr>
            <p:ph type="title"/>
          </p:nvPr>
        </p:nvSpPr>
        <p:spPr>
          <a:xfrm>
            <a:off x="836247" y="1085549"/>
            <a:ext cx="3430947" cy="4686903"/>
          </a:xfrm>
        </p:spPr>
        <p:txBody>
          <a:bodyPr anchor="ctr">
            <a:normAutofit/>
          </a:bodyPr>
          <a:lstStyle/>
          <a:p>
            <a:pPr algn="r"/>
            <a:r>
              <a:rPr lang="es-MX" dirty="0">
                <a:solidFill>
                  <a:schemeClr val="tx1"/>
                </a:solidFill>
              </a:rPr>
              <a:t>Actualidad</a:t>
            </a:r>
            <a:endParaRPr lang="es-CL" dirty="0">
              <a:solidFill>
                <a:schemeClr val="tx1"/>
              </a:solidFill>
            </a:endParaRP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9EC11FD3-1B63-37F2-CA5B-62605B66A8D8}"/>
              </a:ext>
            </a:extLst>
          </p:cNvPr>
          <p:cNvSpPr>
            <a:spLocks noGrp="1"/>
          </p:cNvSpPr>
          <p:nvPr>
            <p:ph idx="1"/>
          </p:nvPr>
        </p:nvSpPr>
        <p:spPr>
          <a:xfrm>
            <a:off x="5041399" y="1085549"/>
            <a:ext cx="5579707" cy="4686903"/>
          </a:xfrm>
        </p:spPr>
        <p:txBody>
          <a:bodyPr anchor="ctr">
            <a:normAutofit/>
          </a:bodyPr>
          <a:lstStyle/>
          <a:p>
            <a:r>
              <a:rPr lang="es-MX" dirty="0">
                <a:solidFill>
                  <a:schemeClr val="tx1"/>
                </a:solidFill>
              </a:rPr>
              <a:t>Estamos a la espera de la decisión final de la familia, si desean seguir con el caso de búsqueda de la responsabilidad por negligencia contra el hospital San Borja y la Posta Central, de la mano con una compensación por los daños sufridos o decidirán dejar el caso.</a:t>
            </a:r>
          </a:p>
        </p:txBody>
      </p:sp>
    </p:spTree>
    <p:extLst>
      <p:ext uri="{BB962C8B-B14F-4D97-AF65-F5344CB8AC3E}">
        <p14:creationId xmlns:p14="http://schemas.microsoft.com/office/powerpoint/2010/main" val="29396991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Sala de reuniones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a de reuniones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de reuniones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203</TotalTime>
  <Words>610</Words>
  <Application>Microsoft Office PowerPoint</Application>
  <PresentationFormat>Panorámica</PresentationFormat>
  <Paragraphs>22</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Century Gothic</vt:lpstr>
      <vt:lpstr>Wingdings 3</vt:lpstr>
      <vt:lpstr>Sala de reuniones Ion</vt:lpstr>
      <vt:lpstr>Caso Jaime Meller</vt:lpstr>
      <vt:lpstr>Datos de la causa</vt:lpstr>
      <vt:lpstr>Línea temporal</vt:lpstr>
      <vt:lpstr>Presentación de PowerPoint</vt:lpstr>
      <vt:lpstr>Presentación de PowerPoint</vt:lpstr>
      <vt:lpstr>Actualidad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Caso Jaime Meller</dc:title>
  <dc:creator>Mariangel Elissette Salit Zúñiga (mariangel.salit)</dc:creator>
  <cp:lastModifiedBy>Mariangel Elissette Salit Zúñiga (mariangel.salit)</cp:lastModifiedBy>
  <cp:revision>2</cp:revision>
  <dcterms:created xsi:type="dcterms:W3CDTF">2024-03-11T22:57:25Z</dcterms:created>
  <dcterms:modified xsi:type="dcterms:W3CDTF">2024-03-14T02:03:40Z</dcterms:modified>
</cp:coreProperties>
</file>