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2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01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5" r:id="rId7"/>
    <p:sldId id="261" r:id="rId8"/>
    <p:sldId id="262" r:id="rId9"/>
    <p:sldId id="264" r:id="rId10"/>
    <p:sldId id="267" r:id="rId11"/>
    <p:sldId id="266" r:id="rId12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6"/>
    <p:restoredTop sz="94676"/>
  </p:normalViewPr>
  <p:slideViewPr>
    <p:cSldViewPr snapToGrid="0">
      <p:cViewPr>
        <p:scale>
          <a:sx n="80" d="100"/>
          <a:sy n="80" d="100"/>
        </p:scale>
        <p:origin x="144" y="7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_rels/data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sv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svg"/><Relationship Id="rId1" Type="http://schemas.openxmlformats.org/officeDocument/2006/relationships/image" Target="../media/image14.png"/><Relationship Id="rId6" Type="http://schemas.openxmlformats.org/officeDocument/2006/relationships/image" Target="../media/image18.svg"/><Relationship Id="rId5" Type="http://schemas.openxmlformats.org/officeDocument/2006/relationships/image" Target="../media/image4.png"/><Relationship Id="rId4" Type="http://schemas.openxmlformats.org/officeDocument/2006/relationships/image" Target="../media/image17.svg"/></Relationships>
</file>

<file path=ppt/diagrams/_rels/data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svg"/><Relationship Id="rId3" Type="http://schemas.openxmlformats.org/officeDocument/2006/relationships/image" Target="../media/image21.png"/><Relationship Id="rId7" Type="http://schemas.openxmlformats.org/officeDocument/2006/relationships/image" Target="../media/image2.png"/><Relationship Id="rId12" Type="http://schemas.openxmlformats.org/officeDocument/2006/relationships/image" Target="../media/image15.svg"/><Relationship Id="rId2" Type="http://schemas.openxmlformats.org/officeDocument/2006/relationships/image" Target="../media/image20.svg"/><Relationship Id="rId1" Type="http://schemas.openxmlformats.org/officeDocument/2006/relationships/image" Target="../media/image19.png"/><Relationship Id="rId6" Type="http://schemas.openxmlformats.org/officeDocument/2006/relationships/image" Target="../media/image24.svg"/><Relationship Id="rId11" Type="http://schemas.openxmlformats.org/officeDocument/2006/relationships/image" Target="../media/image14.png"/><Relationship Id="rId5" Type="http://schemas.openxmlformats.org/officeDocument/2006/relationships/image" Target="../media/image23.png"/><Relationship Id="rId10" Type="http://schemas.openxmlformats.org/officeDocument/2006/relationships/image" Target="../media/image18.svg"/><Relationship Id="rId4" Type="http://schemas.openxmlformats.org/officeDocument/2006/relationships/image" Target="../media/image22.svg"/><Relationship Id="rId9" Type="http://schemas.openxmlformats.org/officeDocument/2006/relationships/image" Target="../media/image4.png"/></Relationships>
</file>

<file path=ppt/diagrams/_rels/data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svg"/><Relationship Id="rId3" Type="http://schemas.openxmlformats.org/officeDocument/2006/relationships/image" Target="../media/image26.png"/><Relationship Id="rId7" Type="http://schemas.openxmlformats.org/officeDocument/2006/relationships/image" Target="../media/image23.png"/><Relationship Id="rId2" Type="http://schemas.openxmlformats.org/officeDocument/2006/relationships/image" Target="../media/image15.svg"/><Relationship Id="rId1" Type="http://schemas.openxmlformats.org/officeDocument/2006/relationships/image" Target="../media/image14.png"/><Relationship Id="rId6" Type="http://schemas.openxmlformats.org/officeDocument/2006/relationships/image" Target="../media/image18.svg"/><Relationship Id="rId5" Type="http://schemas.openxmlformats.org/officeDocument/2006/relationships/image" Target="../media/image4.png"/><Relationship Id="rId4" Type="http://schemas.openxmlformats.org/officeDocument/2006/relationships/image" Target="../media/image27.svg"/></Relationships>
</file>

<file path=ppt/diagrams/_rels/drawing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sv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svg"/><Relationship Id="rId1" Type="http://schemas.openxmlformats.org/officeDocument/2006/relationships/image" Target="../media/image14.png"/><Relationship Id="rId6" Type="http://schemas.openxmlformats.org/officeDocument/2006/relationships/image" Target="../media/image18.svg"/><Relationship Id="rId5" Type="http://schemas.openxmlformats.org/officeDocument/2006/relationships/image" Target="../media/image4.png"/><Relationship Id="rId4" Type="http://schemas.openxmlformats.org/officeDocument/2006/relationships/image" Target="../media/image17.svg"/></Relationships>
</file>

<file path=ppt/diagrams/_rels/drawing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svg"/><Relationship Id="rId3" Type="http://schemas.openxmlformats.org/officeDocument/2006/relationships/image" Target="../media/image21.png"/><Relationship Id="rId7" Type="http://schemas.openxmlformats.org/officeDocument/2006/relationships/image" Target="../media/image2.png"/><Relationship Id="rId12" Type="http://schemas.openxmlformats.org/officeDocument/2006/relationships/image" Target="../media/image15.svg"/><Relationship Id="rId2" Type="http://schemas.openxmlformats.org/officeDocument/2006/relationships/image" Target="../media/image20.svg"/><Relationship Id="rId1" Type="http://schemas.openxmlformats.org/officeDocument/2006/relationships/image" Target="../media/image19.png"/><Relationship Id="rId6" Type="http://schemas.openxmlformats.org/officeDocument/2006/relationships/image" Target="../media/image24.svg"/><Relationship Id="rId11" Type="http://schemas.openxmlformats.org/officeDocument/2006/relationships/image" Target="../media/image14.png"/><Relationship Id="rId5" Type="http://schemas.openxmlformats.org/officeDocument/2006/relationships/image" Target="../media/image23.png"/><Relationship Id="rId10" Type="http://schemas.openxmlformats.org/officeDocument/2006/relationships/image" Target="../media/image18.svg"/><Relationship Id="rId4" Type="http://schemas.openxmlformats.org/officeDocument/2006/relationships/image" Target="../media/image22.svg"/><Relationship Id="rId9" Type="http://schemas.openxmlformats.org/officeDocument/2006/relationships/image" Target="../media/image4.png"/></Relationships>
</file>

<file path=ppt/diagrams/_rels/drawing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svg"/><Relationship Id="rId3" Type="http://schemas.openxmlformats.org/officeDocument/2006/relationships/image" Target="../media/image26.png"/><Relationship Id="rId7" Type="http://schemas.openxmlformats.org/officeDocument/2006/relationships/image" Target="../media/image23.png"/><Relationship Id="rId2" Type="http://schemas.openxmlformats.org/officeDocument/2006/relationships/image" Target="../media/image15.svg"/><Relationship Id="rId1" Type="http://schemas.openxmlformats.org/officeDocument/2006/relationships/image" Target="../media/image14.png"/><Relationship Id="rId6" Type="http://schemas.openxmlformats.org/officeDocument/2006/relationships/image" Target="../media/image18.svg"/><Relationship Id="rId5" Type="http://schemas.openxmlformats.org/officeDocument/2006/relationships/image" Target="../media/image4.png"/><Relationship Id="rId4" Type="http://schemas.openxmlformats.org/officeDocument/2006/relationships/image" Target="../media/image27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EE479FF-06D3-4F0B-9CC1-24F216CCDAA8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C0EB0E8A-5308-496C-9E27-DEC2AE0E7F86}">
      <dgm:prSet/>
      <dgm:spPr/>
      <dgm:t>
        <a:bodyPr/>
        <a:lstStyle/>
        <a:p>
          <a:r>
            <a:rPr lang="es-CL"/>
            <a:t>Tribunales especiales parte del Poder Judicial </a:t>
          </a:r>
          <a:endParaRPr lang="en-US"/>
        </a:p>
      </dgm:t>
    </dgm:pt>
    <dgm:pt modelId="{CF1F6802-6E61-450E-B8F8-F1557FE30BCA}" type="parTrans" cxnId="{3EEE143E-0730-4609-9DA5-89DDFCD08DDD}">
      <dgm:prSet/>
      <dgm:spPr/>
      <dgm:t>
        <a:bodyPr/>
        <a:lstStyle/>
        <a:p>
          <a:endParaRPr lang="en-US"/>
        </a:p>
      </dgm:t>
    </dgm:pt>
    <dgm:pt modelId="{040BD224-4090-43F7-94F2-7C41CFC9BB2C}" type="sibTrans" cxnId="{3EEE143E-0730-4609-9DA5-89DDFCD08DDD}">
      <dgm:prSet/>
      <dgm:spPr/>
      <dgm:t>
        <a:bodyPr/>
        <a:lstStyle/>
        <a:p>
          <a:endParaRPr lang="en-US"/>
        </a:p>
      </dgm:t>
    </dgm:pt>
    <dgm:pt modelId="{B7722EFF-E360-4F26-B3C8-33B676ACD49A}">
      <dgm:prSet/>
      <dgm:spPr/>
      <dgm:t>
        <a:bodyPr/>
        <a:lstStyle/>
        <a:p>
          <a:r>
            <a:rPr lang="es-CL"/>
            <a:t>Métodos autocompositivos: Mediación obligatoria, Conciliación y Asesoría especializada. </a:t>
          </a:r>
          <a:endParaRPr lang="en-US"/>
        </a:p>
      </dgm:t>
    </dgm:pt>
    <dgm:pt modelId="{4D4A2C82-5BAD-4275-BE3B-BAC464F81E0D}" type="parTrans" cxnId="{16A4560F-A0CA-4586-A92D-52B9DEC8A112}">
      <dgm:prSet/>
      <dgm:spPr/>
      <dgm:t>
        <a:bodyPr/>
        <a:lstStyle/>
        <a:p>
          <a:endParaRPr lang="en-US"/>
        </a:p>
      </dgm:t>
    </dgm:pt>
    <dgm:pt modelId="{0EAE03CE-8DA8-4B85-8401-C2844D8A0DD8}" type="sibTrans" cxnId="{16A4560F-A0CA-4586-A92D-52B9DEC8A112}">
      <dgm:prSet/>
      <dgm:spPr/>
      <dgm:t>
        <a:bodyPr/>
        <a:lstStyle/>
        <a:p>
          <a:endParaRPr lang="en-US"/>
        </a:p>
      </dgm:t>
    </dgm:pt>
    <dgm:pt modelId="{2BE5A756-B73C-4EBD-8478-2D42416E72AB}">
      <dgm:prSet/>
      <dgm:spPr/>
      <dgm:t>
        <a:bodyPr/>
        <a:lstStyle/>
        <a:p>
          <a:r>
            <a:rPr lang="es-CL" dirty="0"/>
            <a:t>Procedimiento Oral/ Concentrado/Desformalizado: El tribunal tiene conocimiento directo e inmediato de los asuntos </a:t>
          </a:r>
          <a:endParaRPr lang="en-US" dirty="0"/>
        </a:p>
      </dgm:t>
    </dgm:pt>
    <dgm:pt modelId="{E125A194-CACE-4E65-A3D9-9368F6B5B2B4}" type="parTrans" cxnId="{17060B84-305A-41A8-8FFD-A2CA0A3ABFC3}">
      <dgm:prSet/>
      <dgm:spPr/>
      <dgm:t>
        <a:bodyPr/>
        <a:lstStyle/>
        <a:p>
          <a:endParaRPr lang="en-US"/>
        </a:p>
      </dgm:t>
    </dgm:pt>
    <dgm:pt modelId="{95FFAC59-4FA8-4C66-9D8C-7B6AAD561E40}" type="sibTrans" cxnId="{17060B84-305A-41A8-8FFD-A2CA0A3ABFC3}">
      <dgm:prSet/>
      <dgm:spPr/>
      <dgm:t>
        <a:bodyPr/>
        <a:lstStyle/>
        <a:p>
          <a:endParaRPr lang="en-US"/>
        </a:p>
      </dgm:t>
    </dgm:pt>
    <dgm:pt modelId="{1291FC53-6D07-4BDD-9CEC-3E1A4D760E61}">
      <dgm:prSet/>
      <dgm:spPr/>
      <dgm:t>
        <a:bodyPr/>
        <a:lstStyle/>
        <a:p>
          <a:r>
            <a:rPr lang="es-ES_tradnl" noProof="0" dirty="0"/>
            <a:t>Presencia de un abogado habilitado para el ejercicio de la profesión (excepciones para Procedimientos especiales)/ Curador Ad Litem. </a:t>
          </a:r>
        </a:p>
      </dgm:t>
    </dgm:pt>
    <dgm:pt modelId="{A12C744A-016A-41A5-9541-5C91AFEF1B92}" type="parTrans" cxnId="{6F756CB4-C923-4903-A12F-63D993774B95}">
      <dgm:prSet/>
      <dgm:spPr/>
      <dgm:t>
        <a:bodyPr/>
        <a:lstStyle/>
        <a:p>
          <a:endParaRPr lang="en-US"/>
        </a:p>
      </dgm:t>
    </dgm:pt>
    <dgm:pt modelId="{7FB4E43C-85E5-4781-AEC5-C509FD672674}" type="sibTrans" cxnId="{6F756CB4-C923-4903-A12F-63D993774B95}">
      <dgm:prSet/>
      <dgm:spPr/>
      <dgm:t>
        <a:bodyPr/>
        <a:lstStyle/>
        <a:p>
          <a:endParaRPr lang="en-US"/>
        </a:p>
      </dgm:t>
    </dgm:pt>
    <dgm:pt modelId="{F42E8ED9-784B-4A34-9C32-3B278F11C983}">
      <dgm:prSet/>
      <dgm:spPr/>
      <dgm:t>
        <a:bodyPr/>
        <a:lstStyle/>
        <a:p>
          <a:r>
            <a:rPr lang="es-CL" dirty="0"/>
            <a:t>Asuntos de su competencia (Artículo 8 de la Ley 19.968) </a:t>
          </a:r>
          <a:endParaRPr lang="en-US" dirty="0"/>
        </a:p>
      </dgm:t>
    </dgm:pt>
    <dgm:pt modelId="{90A216A3-2806-4E83-8124-0FDFEC85A0D5}" type="parTrans" cxnId="{7CBA1A15-926E-4E59-8C99-1EFC674F5B65}">
      <dgm:prSet/>
      <dgm:spPr/>
      <dgm:t>
        <a:bodyPr/>
        <a:lstStyle/>
        <a:p>
          <a:endParaRPr lang="en-US"/>
        </a:p>
      </dgm:t>
    </dgm:pt>
    <dgm:pt modelId="{79195D16-7E69-4419-8B22-BBF818A27AEE}" type="sibTrans" cxnId="{7CBA1A15-926E-4E59-8C99-1EFC674F5B65}">
      <dgm:prSet/>
      <dgm:spPr/>
      <dgm:t>
        <a:bodyPr/>
        <a:lstStyle/>
        <a:p>
          <a:endParaRPr lang="en-US"/>
        </a:p>
      </dgm:t>
    </dgm:pt>
    <dgm:pt modelId="{8D70A540-3B54-714F-B23A-6837FE3B23F0}" type="pres">
      <dgm:prSet presAssocID="{DEE479FF-06D3-4F0B-9CC1-24F216CCDAA8}" presName="linear" presStyleCnt="0">
        <dgm:presLayoutVars>
          <dgm:animLvl val="lvl"/>
          <dgm:resizeHandles val="exact"/>
        </dgm:presLayoutVars>
      </dgm:prSet>
      <dgm:spPr/>
    </dgm:pt>
    <dgm:pt modelId="{B2A215B3-3796-0649-AAA7-2AA42BA72A27}" type="pres">
      <dgm:prSet presAssocID="{C0EB0E8A-5308-496C-9E27-DEC2AE0E7F86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24D4AF97-1660-1A45-B01F-4CEF08971BD9}" type="pres">
      <dgm:prSet presAssocID="{040BD224-4090-43F7-94F2-7C41CFC9BB2C}" presName="spacer" presStyleCnt="0"/>
      <dgm:spPr/>
    </dgm:pt>
    <dgm:pt modelId="{25652467-5622-DC42-8E35-CAD2547C87F7}" type="pres">
      <dgm:prSet presAssocID="{B7722EFF-E360-4F26-B3C8-33B676ACD49A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C3791C10-1ADA-294C-9FCC-9E865B7ECC51}" type="pres">
      <dgm:prSet presAssocID="{0EAE03CE-8DA8-4B85-8401-C2844D8A0DD8}" presName="spacer" presStyleCnt="0"/>
      <dgm:spPr/>
    </dgm:pt>
    <dgm:pt modelId="{25C077AB-EF65-7746-A600-FB8954D3A178}" type="pres">
      <dgm:prSet presAssocID="{2BE5A756-B73C-4EBD-8478-2D42416E72AB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78CDBA2D-654F-A042-82EE-FB7D4F6EC216}" type="pres">
      <dgm:prSet presAssocID="{95FFAC59-4FA8-4C66-9D8C-7B6AAD561E40}" presName="spacer" presStyleCnt="0"/>
      <dgm:spPr/>
    </dgm:pt>
    <dgm:pt modelId="{5EC56C8F-EBA5-BB4B-8C0A-7F9D24807020}" type="pres">
      <dgm:prSet presAssocID="{1291FC53-6D07-4BDD-9CEC-3E1A4D760E61}" presName="parentText" presStyleLbl="node1" presStyleIdx="3" presStyleCnt="5" custLinFactNeighborY="-47812">
        <dgm:presLayoutVars>
          <dgm:chMax val="0"/>
          <dgm:bulletEnabled val="1"/>
        </dgm:presLayoutVars>
      </dgm:prSet>
      <dgm:spPr/>
    </dgm:pt>
    <dgm:pt modelId="{55A203D9-B074-394A-985A-62DEA119D01F}" type="pres">
      <dgm:prSet presAssocID="{7FB4E43C-85E5-4781-AEC5-C509FD672674}" presName="spacer" presStyleCnt="0"/>
      <dgm:spPr/>
    </dgm:pt>
    <dgm:pt modelId="{E606DACD-B75E-4F42-AA2A-C15443050BD4}" type="pres">
      <dgm:prSet presAssocID="{F42E8ED9-784B-4A34-9C32-3B278F11C983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16A4560F-A0CA-4586-A92D-52B9DEC8A112}" srcId="{DEE479FF-06D3-4F0B-9CC1-24F216CCDAA8}" destId="{B7722EFF-E360-4F26-B3C8-33B676ACD49A}" srcOrd="1" destOrd="0" parTransId="{4D4A2C82-5BAD-4275-BE3B-BAC464F81E0D}" sibTransId="{0EAE03CE-8DA8-4B85-8401-C2844D8A0DD8}"/>
    <dgm:cxn modelId="{7CBA1A15-926E-4E59-8C99-1EFC674F5B65}" srcId="{DEE479FF-06D3-4F0B-9CC1-24F216CCDAA8}" destId="{F42E8ED9-784B-4A34-9C32-3B278F11C983}" srcOrd="4" destOrd="0" parTransId="{90A216A3-2806-4E83-8124-0FDFEC85A0D5}" sibTransId="{79195D16-7E69-4419-8B22-BBF818A27AEE}"/>
    <dgm:cxn modelId="{3EEE143E-0730-4609-9DA5-89DDFCD08DDD}" srcId="{DEE479FF-06D3-4F0B-9CC1-24F216CCDAA8}" destId="{C0EB0E8A-5308-496C-9E27-DEC2AE0E7F86}" srcOrd="0" destOrd="0" parTransId="{CF1F6802-6E61-450E-B8F8-F1557FE30BCA}" sibTransId="{040BD224-4090-43F7-94F2-7C41CFC9BB2C}"/>
    <dgm:cxn modelId="{880A7143-8026-8C4C-BDA0-A11EC6A39DAF}" type="presOf" srcId="{C0EB0E8A-5308-496C-9E27-DEC2AE0E7F86}" destId="{B2A215B3-3796-0649-AAA7-2AA42BA72A27}" srcOrd="0" destOrd="0" presId="urn:microsoft.com/office/officeart/2005/8/layout/vList2"/>
    <dgm:cxn modelId="{12B91464-C625-584C-B044-A09322017ACA}" type="presOf" srcId="{1291FC53-6D07-4BDD-9CEC-3E1A4D760E61}" destId="{5EC56C8F-EBA5-BB4B-8C0A-7F9D24807020}" srcOrd="0" destOrd="0" presId="urn:microsoft.com/office/officeart/2005/8/layout/vList2"/>
    <dgm:cxn modelId="{DA436370-D078-C94F-9DF2-99817D8CE419}" type="presOf" srcId="{F42E8ED9-784B-4A34-9C32-3B278F11C983}" destId="{E606DACD-B75E-4F42-AA2A-C15443050BD4}" srcOrd="0" destOrd="0" presId="urn:microsoft.com/office/officeart/2005/8/layout/vList2"/>
    <dgm:cxn modelId="{17060B84-305A-41A8-8FFD-A2CA0A3ABFC3}" srcId="{DEE479FF-06D3-4F0B-9CC1-24F216CCDAA8}" destId="{2BE5A756-B73C-4EBD-8478-2D42416E72AB}" srcOrd="2" destOrd="0" parTransId="{E125A194-CACE-4E65-A3D9-9368F6B5B2B4}" sibTransId="{95FFAC59-4FA8-4C66-9D8C-7B6AAD561E40}"/>
    <dgm:cxn modelId="{61EB6D97-FFFD-844A-9E82-8C161E2D5546}" type="presOf" srcId="{2BE5A756-B73C-4EBD-8478-2D42416E72AB}" destId="{25C077AB-EF65-7746-A600-FB8954D3A178}" srcOrd="0" destOrd="0" presId="urn:microsoft.com/office/officeart/2005/8/layout/vList2"/>
    <dgm:cxn modelId="{6F756CB4-C923-4903-A12F-63D993774B95}" srcId="{DEE479FF-06D3-4F0B-9CC1-24F216CCDAA8}" destId="{1291FC53-6D07-4BDD-9CEC-3E1A4D760E61}" srcOrd="3" destOrd="0" parTransId="{A12C744A-016A-41A5-9541-5C91AFEF1B92}" sibTransId="{7FB4E43C-85E5-4781-AEC5-C509FD672674}"/>
    <dgm:cxn modelId="{6FAE9CB7-E44A-0542-BD9E-BF5F5E168A39}" type="presOf" srcId="{DEE479FF-06D3-4F0B-9CC1-24F216CCDAA8}" destId="{8D70A540-3B54-714F-B23A-6837FE3B23F0}" srcOrd="0" destOrd="0" presId="urn:microsoft.com/office/officeart/2005/8/layout/vList2"/>
    <dgm:cxn modelId="{39F494C4-B945-D748-BF13-CA7B99A54DBB}" type="presOf" srcId="{B7722EFF-E360-4F26-B3C8-33B676ACD49A}" destId="{25652467-5622-DC42-8E35-CAD2547C87F7}" srcOrd="0" destOrd="0" presId="urn:microsoft.com/office/officeart/2005/8/layout/vList2"/>
    <dgm:cxn modelId="{8F8AA65E-B46C-9641-9B7D-13CF8C1DAFFF}" type="presParOf" srcId="{8D70A540-3B54-714F-B23A-6837FE3B23F0}" destId="{B2A215B3-3796-0649-AAA7-2AA42BA72A27}" srcOrd="0" destOrd="0" presId="urn:microsoft.com/office/officeart/2005/8/layout/vList2"/>
    <dgm:cxn modelId="{2027F3ED-2AF0-4246-8F12-B38F0FD9D98B}" type="presParOf" srcId="{8D70A540-3B54-714F-B23A-6837FE3B23F0}" destId="{24D4AF97-1660-1A45-B01F-4CEF08971BD9}" srcOrd="1" destOrd="0" presId="urn:microsoft.com/office/officeart/2005/8/layout/vList2"/>
    <dgm:cxn modelId="{0DEFA6FD-BD2E-C04B-927A-7DC353831278}" type="presParOf" srcId="{8D70A540-3B54-714F-B23A-6837FE3B23F0}" destId="{25652467-5622-DC42-8E35-CAD2547C87F7}" srcOrd="2" destOrd="0" presId="urn:microsoft.com/office/officeart/2005/8/layout/vList2"/>
    <dgm:cxn modelId="{607C2596-9790-1546-816E-D86A6427716D}" type="presParOf" srcId="{8D70A540-3B54-714F-B23A-6837FE3B23F0}" destId="{C3791C10-1ADA-294C-9FCC-9E865B7ECC51}" srcOrd="3" destOrd="0" presId="urn:microsoft.com/office/officeart/2005/8/layout/vList2"/>
    <dgm:cxn modelId="{77C29FD0-BA4E-8145-A9E7-E35F1724D069}" type="presParOf" srcId="{8D70A540-3B54-714F-B23A-6837FE3B23F0}" destId="{25C077AB-EF65-7746-A600-FB8954D3A178}" srcOrd="4" destOrd="0" presId="urn:microsoft.com/office/officeart/2005/8/layout/vList2"/>
    <dgm:cxn modelId="{54EE980B-6316-AB43-8C98-5976D2E78118}" type="presParOf" srcId="{8D70A540-3B54-714F-B23A-6837FE3B23F0}" destId="{78CDBA2D-654F-A042-82EE-FB7D4F6EC216}" srcOrd="5" destOrd="0" presId="urn:microsoft.com/office/officeart/2005/8/layout/vList2"/>
    <dgm:cxn modelId="{4CAD3B59-227C-F04E-BDAA-2ADE27115B8A}" type="presParOf" srcId="{8D70A540-3B54-714F-B23A-6837FE3B23F0}" destId="{5EC56C8F-EBA5-BB4B-8C0A-7F9D24807020}" srcOrd="6" destOrd="0" presId="urn:microsoft.com/office/officeart/2005/8/layout/vList2"/>
    <dgm:cxn modelId="{48D92246-A68C-8643-B52A-27E327F18B34}" type="presParOf" srcId="{8D70A540-3B54-714F-B23A-6837FE3B23F0}" destId="{55A203D9-B074-394A-985A-62DEA119D01F}" srcOrd="7" destOrd="0" presId="urn:microsoft.com/office/officeart/2005/8/layout/vList2"/>
    <dgm:cxn modelId="{A1B8955E-857B-6646-BD5F-48409F8A870E}" type="presParOf" srcId="{8D70A540-3B54-714F-B23A-6837FE3B23F0}" destId="{E606DACD-B75E-4F42-AA2A-C15443050BD4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F1DC289-2E5C-4FB9-A5CA-5808C3C7AD7E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8AD769B-54A0-44DC-8146-85F5986F725C}">
      <dgm:prSet/>
      <dgm:spPr/>
      <dgm:t>
        <a:bodyPr/>
        <a:lstStyle/>
        <a:p>
          <a:r>
            <a:rPr lang="es-CL" dirty="0"/>
            <a:t>Procedimiento Ordinario (Párrafo 4º artículo 55 y sgts)</a:t>
          </a:r>
          <a:endParaRPr lang="en-US" dirty="0"/>
        </a:p>
      </dgm:t>
    </dgm:pt>
    <dgm:pt modelId="{E07E9F86-953A-4BAA-9DE3-26FB6E7EE972}" type="parTrans" cxnId="{9B10C502-6FC1-4017-84FC-0AF53628919E}">
      <dgm:prSet/>
      <dgm:spPr/>
      <dgm:t>
        <a:bodyPr/>
        <a:lstStyle/>
        <a:p>
          <a:endParaRPr lang="en-US"/>
        </a:p>
      </dgm:t>
    </dgm:pt>
    <dgm:pt modelId="{BFCBAAEA-0496-4E0B-9E22-DE37B7CCC17D}" type="sibTrans" cxnId="{9B10C502-6FC1-4017-84FC-0AF53628919E}">
      <dgm:prSet/>
      <dgm:spPr/>
      <dgm:t>
        <a:bodyPr/>
        <a:lstStyle/>
        <a:p>
          <a:endParaRPr lang="en-US"/>
        </a:p>
      </dgm:t>
    </dgm:pt>
    <dgm:pt modelId="{F3FF7BFF-CF14-40FD-A278-45C182DDD36C}">
      <dgm:prSet/>
      <dgm:spPr/>
      <dgm:t>
        <a:bodyPr/>
        <a:lstStyle/>
        <a:p>
          <a:r>
            <a:rPr lang="es-CL"/>
            <a:t>Procedimientos especiales: </a:t>
          </a:r>
          <a:endParaRPr lang="en-US"/>
        </a:p>
      </dgm:t>
    </dgm:pt>
    <dgm:pt modelId="{0A1D381D-94BB-48DF-BC4D-19B51E2BD460}" type="parTrans" cxnId="{F9F435FB-5433-4D48-A22C-4C9FF8C2CB28}">
      <dgm:prSet/>
      <dgm:spPr/>
      <dgm:t>
        <a:bodyPr/>
        <a:lstStyle/>
        <a:p>
          <a:endParaRPr lang="en-US"/>
        </a:p>
      </dgm:t>
    </dgm:pt>
    <dgm:pt modelId="{48AFBCE9-3340-47EC-AB43-FE0D1C48E7AC}" type="sibTrans" cxnId="{F9F435FB-5433-4D48-A22C-4C9FF8C2CB28}">
      <dgm:prSet/>
      <dgm:spPr/>
      <dgm:t>
        <a:bodyPr/>
        <a:lstStyle/>
        <a:p>
          <a:endParaRPr lang="en-US"/>
        </a:p>
      </dgm:t>
    </dgm:pt>
    <dgm:pt modelId="{C7E9F99B-3CE4-4187-A966-328F68C33351}">
      <dgm:prSet/>
      <dgm:spPr/>
      <dgm:t>
        <a:bodyPr/>
        <a:lstStyle/>
        <a:p>
          <a:r>
            <a:rPr lang="es-CL"/>
            <a:t>Medidas de protección NNA</a:t>
          </a:r>
          <a:endParaRPr lang="en-US"/>
        </a:p>
      </dgm:t>
    </dgm:pt>
    <dgm:pt modelId="{BA674730-F90F-4C74-A9CE-603EF6216CED}" type="parTrans" cxnId="{DE5399E6-BA70-4950-8634-8EBA9010F5A4}">
      <dgm:prSet/>
      <dgm:spPr/>
      <dgm:t>
        <a:bodyPr/>
        <a:lstStyle/>
        <a:p>
          <a:endParaRPr lang="en-US"/>
        </a:p>
      </dgm:t>
    </dgm:pt>
    <dgm:pt modelId="{15587F94-BF75-4BDB-8E7B-DECFDB31C6DB}" type="sibTrans" cxnId="{DE5399E6-BA70-4950-8634-8EBA9010F5A4}">
      <dgm:prSet/>
      <dgm:spPr/>
      <dgm:t>
        <a:bodyPr/>
        <a:lstStyle/>
        <a:p>
          <a:endParaRPr lang="en-US"/>
        </a:p>
      </dgm:t>
    </dgm:pt>
    <dgm:pt modelId="{93148549-49A4-4190-80A3-CC8145BF667D}">
      <dgm:prSet/>
      <dgm:spPr/>
      <dgm:t>
        <a:bodyPr/>
        <a:lstStyle/>
        <a:p>
          <a:r>
            <a:rPr lang="es-CL"/>
            <a:t>Actos de violencia intrafamiliar </a:t>
          </a:r>
          <a:endParaRPr lang="en-US"/>
        </a:p>
      </dgm:t>
    </dgm:pt>
    <dgm:pt modelId="{B0E4AD63-862F-45A1-8A19-8E21AD0DD985}" type="parTrans" cxnId="{14331C3C-88A3-4777-987A-AA8739C3EFC0}">
      <dgm:prSet/>
      <dgm:spPr/>
      <dgm:t>
        <a:bodyPr/>
        <a:lstStyle/>
        <a:p>
          <a:endParaRPr lang="en-US"/>
        </a:p>
      </dgm:t>
    </dgm:pt>
    <dgm:pt modelId="{F51FCB70-8099-478E-90C4-396F7BBC4F68}" type="sibTrans" cxnId="{14331C3C-88A3-4777-987A-AA8739C3EFC0}">
      <dgm:prSet/>
      <dgm:spPr/>
      <dgm:t>
        <a:bodyPr/>
        <a:lstStyle/>
        <a:p>
          <a:endParaRPr lang="en-US"/>
        </a:p>
      </dgm:t>
    </dgm:pt>
    <dgm:pt modelId="{2703D0F2-59B3-4F39-860C-C82454654041}">
      <dgm:prSet/>
      <dgm:spPr/>
      <dgm:t>
        <a:bodyPr/>
        <a:lstStyle/>
        <a:p>
          <a:r>
            <a:rPr lang="es-CL"/>
            <a:t>Actos judiciales no contenciosos </a:t>
          </a:r>
          <a:endParaRPr lang="en-US"/>
        </a:p>
      </dgm:t>
    </dgm:pt>
    <dgm:pt modelId="{DBDD2523-6E61-42F0-8BA8-F9D02C08045A}" type="parTrans" cxnId="{EABB015C-3FD5-435A-AAD2-6EF977523483}">
      <dgm:prSet/>
      <dgm:spPr/>
      <dgm:t>
        <a:bodyPr/>
        <a:lstStyle/>
        <a:p>
          <a:endParaRPr lang="en-US"/>
        </a:p>
      </dgm:t>
    </dgm:pt>
    <dgm:pt modelId="{3CA5338B-884B-4EC1-953A-282B16DB3425}" type="sibTrans" cxnId="{EABB015C-3FD5-435A-AAD2-6EF977523483}">
      <dgm:prSet/>
      <dgm:spPr/>
      <dgm:t>
        <a:bodyPr/>
        <a:lstStyle/>
        <a:p>
          <a:endParaRPr lang="en-US"/>
        </a:p>
      </dgm:t>
    </dgm:pt>
    <dgm:pt modelId="{96C2572D-E40B-1D45-8B77-5269ECD70DC5}" type="pres">
      <dgm:prSet presAssocID="{6F1DC289-2E5C-4FB9-A5CA-5808C3C7AD7E}" presName="linear" presStyleCnt="0">
        <dgm:presLayoutVars>
          <dgm:dir/>
          <dgm:animLvl val="lvl"/>
          <dgm:resizeHandles val="exact"/>
        </dgm:presLayoutVars>
      </dgm:prSet>
      <dgm:spPr/>
    </dgm:pt>
    <dgm:pt modelId="{0F30CD56-0CDA-E644-AA51-7041D56AEED8}" type="pres">
      <dgm:prSet presAssocID="{A8AD769B-54A0-44DC-8146-85F5986F725C}" presName="parentLin" presStyleCnt="0"/>
      <dgm:spPr/>
    </dgm:pt>
    <dgm:pt modelId="{E76EA715-C1F2-7D4A-9C80-137921DA95B6}" type="pres">
      <dgm:prSet presAssocID="{A8AD769B-54A0-44DC-8146-85F5986F725C}" presName="parentLeftMargin" presStyleLbl="node1" presStyleIdx="0" presStyleCnt="5"/>
      <dgm:spPr/>
    </dgm:pt>
    <dgm:pt modelId="{FEF1A5DF-FCE9-2E4E-A46D-D95112908BC1}" type="pres">
      <dgm:prSet presAssocID="{A8AD769B-54A0-44DC-8146-85F5986F725C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CC2136EA-723F-D849-AC6B-A1FE3C80CC5A}" type="pres">
      <dgm:prSet presAssocID="{A8AD769B-54A0-44DC-8146-85F5986F725C}" presName="negativeSpace" presStyleCnt="0"/>
      <dgm:spPr/>
    </dgm:pt>
    <dgm:pt modelId="{AE4814AC-DBAF-C647-AA80-F60F5510733D}" type="pres">
      <dgm:prSet presAssocID="{A8AD769B-54A0-44DC-8146-85F5986F725C}" presName="childText" presStyleLbl="conFgAcc1" presStyleIdx="0" presStyleCnt="5">
        <dgm:presLayoutVars>
          <dgm:bulletEnabled val="1"/>
        </dgm:presLayoutVars>
      </dgm:prSet>
      <dgm:spPr/>
    </dgm:pt>
    <dgm:pt modelId="{1111AFD2-3A4D-9441-B482-3F58F69BE7B3}" type="pres">
      <dgm:prSet presAssocID="{BFCBAAEA-0496-4E0B-9E22-DE37B7CCC17D}" presName="spaceBetweenRectangles" presStyleCnt="0"/>
      <dgm:spPr/>
    </dgm:pt>
    <dgm:pt modelId="{C5B63C7F-5CBA-9F49-9933-FE16E26962DB}" type="pres">
      <dgm:prSet presAssocID="{F3FF7BFF-CF14-40FD-A278-45C182DDD36C}" presName="parentLin" presStyleCnt="0"/>
      <dgm:spPr/>
    </dgm:pt>
    <dgm:pt modelId="{78ECDCDA-50A3-6D47-A902-54772C9723C0}" type="pres">
      <dgm:prSet presAssocID="{F3FF7BFF-CF14-40FD-A278-45C182DDD36C}" presName="parentLeftMargin" presStyleLbl="node1" presStyleIdx="0" presStyleCnt="5"/>
      <dgm:spPr/>
    </dgm:pt>
    <dgm:pt modelId="{6E932740-A725-1C43-AD92-3E6F1F1D6A0E}" type="pres">
      <dgm:prSet presAssocID="{F3FF7BFF-CF14-40FD-A278-45C182DDD36C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1AB9F732-3A65-C640-AF5F-AC6C25D52A9C}" type="pres">
      <dgm:prSet presAssocID="{F3FF7BFF-CF14-40FD-A278-45C182DDD36C}" presName="negativeSpace" presStyleCnt="0"/>
      <dgm:spPr/>
    </dgm:pt>
    <dgm:pt modelId="{DC6DA78D-2B88-C54D-9C47-2487D7D17EFA}" type="pres">
      <dgm:prSet presAssocID="{F3FF7BFF-CF14-40FD-A278-45C182DDD36C}" presName="childText" presStyleLbl="conFgAcc1" presStyleIdx="1" presStyleCnt="5">
        <dgm:presLayoutVars>
          <dgm:bulletEnabled val="1"/>
        </dgm:presLayoutVars>
      </dgm:prSet>
      <dgm:spPr/>
    </dgm:pt>
    <dgm:pt modelId="{AE7AD81D-F6F8-ED4E-A28F-2D0A5567B81C}" type="pres">
      <dgm:prSet presAssocID="{48AFBCE9-3340-47EC-AB43-FE0D1C48E7AC}" presName="spaceBetweenRectangles" presStyleCnt="0"/>
      <dgm:spPr/>
    </dgm:pt>
    <dgm:pt modelId="{C590E698-EF2F-D142-A485-B6D915B02FC2}" type="pres">
      <dgm:prSet presAssocID="{C7E9F99B-3CE4-4187-A966-328F68C33351}" presName="parentLin" presStyleCnt="0"/>
      <dgm:spPr/>
    </dgm:pt>
    <dgm:pt modelId="{A0184980-21A1-D34B-B3E2-3B129F9F3744}" type="pres">
      <dgm:prSet presAssocID="{C7E9F99B-3CE4-4187-A966-328F68C33351}" presName="parentLeftMargin" presStyleLbl="node1" presStyleIdx="1" presStyleCnt="5"/>
      <dgm:spPr/>
    </dgm:pt>
    <dgm:pt modelId="{604370D5-2D74-0B4D-B1EA-9C41B5FFAC8B}" type="pres">
      <dgm:prSet presAssocID="{C7E9F99B-3CE4-4187-A966-328F68C33351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0D074250-23FB-6942-8603-A2F88CE712F5}" type="pres">
      <dgm:prSet presAssocID="{C7E9F99B-3CE4-4187-A966-328F68C33351}" presName="negativeSpace" presStyleCnt="0"/>
      <dgm:spPr/>
    </dgm:pt>
    <dgm:pt modelId="{0DC2E095-9458-A349-88B2-2BD1CB7EA863}" type="pres">
      <dgm:prSet presAssocID="{C7E9F99B-3CE4-4187-A966-328F68C33351}" presName="childText" presStyleLbl="conFgAcc1" presStyleIdx="2" presStyleCnt="5">
        <dgm:presLayoutVars>
          <dgm:bulletEnabled val="1"/>
        </dgm:presLayoutVars>
      </dgm:prSet>
      <dgm:spPr/>
    </dgm:pt>
    <dgm:pt modelId="{69226D0A-FE90-E049-A7DC-643CCCC63FF4}" type="pres">
      <dgm:prSet presAssocID="{15587F94-BF75-4BDB-8E7B-DECFDB31C6DB}" presName="spaceBetweenRectangles" presStyleCnt="0"/>
      <dgm:spPr/>
    </dgm:pt>
    <dgm:pt modelId="{10AD9CBB-B5B5-1C4A-B914-9C7594BA578F}" type="pres">
      <dgm:prSet presAssocID="{93148549-49A4-4190-80A3-CC8145BF667D}" presName="parentLin" presStyleCnt="0"/>
      <dgm:spPr/>
    </dgm:pt>
    <dgm:pt modelId="{6313989D-AF2C-D24F-A21A-11C2899F2E02}" type="pres">
      <dgm:prSet presAssocID="{93148549-49A4-4190-80A3-CC8145BF667D}" presName="parentLeftMargin" presStyleLbl="node1" presStyleIdx="2" presStyleCnt="5"/>
      <dgm:spPr/>
    </dgm:pt>
    <dgm:pt modelId="{A748C047-F589-BA4B-828D-24C1E286A38B}" type="pres">
      <dgm:prSet presAssocID="{93148549-49A4-4190-80A3-CC8145BF667D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EBE615FB-5AB4-3D4C-91C2-67E8A2F50A7C}" type="pres">
      <dgm:prSet presAssocID="{93148549-49A4-4190-80A3-CC8145BF667D}" presName="negativeSpace" presStyleCnt="0"/>
      <dgm:spPr/>
    </dgm:pt>
    <dgm:pt modelId="{74268CD3-71AD-6848-BD39-548E3FEA09B4}" type="pres">
      <dgm:prSet presAssocID="{93148549-49A4-4190-80A3-CC8145BF667D}" presName="childText" presStyleLbl="conFgAcc1" presStyleIdx="3" presStyleCnt="5">
        <dgm:presLayoutVars>
          <dgm:bulletEnabled val="1"/>
        </dgm:presLayoutVars>
      </dgm:prSet>
      <dgm:spPr/>
    </dgm:pt>
    <dgm:pt modelId="{4962DABC-D5E6-8045-B3CA-F715B94CBBBA}" type="pres">
      <dgm:prSet presAssocID="{F51FCB70-8099-478E-90C4-396F7BBC4F68}" presName="spaceBetweenRectangles" presStyleCnt="0"/>
      <dgm:spPr/>
    </dgm:pt>
    <dgm:pt modelId="{14204A07-663E-0647-8719-E9D9266F7486}" type="pres">
      <dgm:prSet presAssocID="{2703D0F2-59B3-4F39-860C-C82454654041}" presName="parentLin" presStyleCnt="0"/>
      <dgm:spPr/>
    </dgm:pt>
    <dgm:pt modelId="{9FDC257A-F026-4A45-B6E0-8F83199F29A1}" type="pres">
      <dgm:prSet presAssocID="{2703D0F2-59B3-4F39-860C-C82454654041}" presName="parentLeftMargin" presStyleLbl="node1" presStyleIdx="3" presStyleCnt="5"/>
      <dgm:spPr/>
    </dgm:pt>
    <dgm:pt modelId="{518031CD-B344-1142-AE8D-C9EFD6AFCC43}" type="pres">
      <dgm:prSet presAssocID="{2703D0F2-59B3-4F39-860C-C82454654041}" presName="parentText" presStyleLbl="node1" presStyleIdx="4" presStyleCnt="5">
        <dgm:presLayoutVars>
          <dgm:chMax val="0"/>
          <dgm:bulletEnabled val="1"/>
        </dgm:presLayoutVars>
      </dgm:prSet>
      <dgm:spPr/>
    </dgm:pt>
    <dgm:pt modelId="{AC5F848E-4D61-2646-BB0F-3D227158208E}" type="pres">
      <dgm:prSet presAssocID="{2703D0F2-59B3-4F39-860C-C82454654041}" presName="negativeSpace" presStyleCnt="0"/>
      <dgm:spPr/>
    </dgm:pt>
    <dgm:pt modelId="{E726EC4E-484C-F54D-AB52-CEA47FAAA8E6}" type="pres">
      <dgm:prSet presAssocID="{2703D0F2-59B3-4F39-860C-C82454654041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9B10C502-6FC1-4017-84FC-0AF53628919E}" srcId="{6F1DC289-2E5C-4FB9-A5CA-5808C3C7AD7E}" destId="{A8AD769B-54A0-44DC-8146-85F5986F725C}" srcOrd="0" destOrd="0" parTransId="{E07E9F86-953A-4BAA-9DE3-26FB6E7EE972}" sibTransId="{BFCBAAEA-0496-4E0B-9E22-DE37B7CCC17D}"/>
    <dgm:cxn modelId="{EF5CC71E-B1E6-E14B-95F3-E5BADC415BAA}" type="presOf" srcId="{F3FF7BFF-CF14-40FD-A278-45C182DDD36C}" destId="{6E932740-A725-1C43-AD92-3E6F1F1D6A0E}" srcOrd="1" destOrd="0" presId="urn:microsoft.com/office/officeart/2005/8/layout/list1"/>
    <dgm:cxn modelId="{29252E27-867C-674A-A7B0-21209CF494C5}" type="presOf" srcId="{6F1DC289-2E5C-4FB9-A5CA-5808C3C7AD7E}" destId="{96C2572D-E40B-1D45-8B77-5269ECD70DC5}" srcOrd="0" destOrd="0" presId="urn:microsoft.com/office/officeart/2005/8/layout/list1"/>
    <dgm:cxn modelId="{EA4C5630-C8B4-9F4F-B74B-B4385C3B545D}" type="presOf" srcId="{93148549-49A4-4190-80A3-CC8145BF667D}" destId="{6313989D-AF2C-D24F-A21A-11C2899F2E02}" srcOrd="0" destOrd="0" presId="urn:microsoft.com/office/officeart/2005/8/layout/list1"/>
    <dgm:cxn modelId="{14331C3C-88A3-4777-987A-AA8739C3EFC0}" srcId="{6F1DC289-2E5C-4FB9-A5CA-5808C3C7AD7E}" destId="{93148549-49A4-4190-80A3-CC8145BF667D}" srcOrd="3" destOrd="0" parTransId="{B0E4AD63-862F-45A1-8A19-8E21AD0DD985}" sibTransId="{F51FCB70-8099-478E-90C4-396F7BBC4F68}"/>
    <dgm:cxn modelId="{1DC99657-51D5-7A4A-AD41-F0E8C69DF6BC}" type="presOf" srcId="{C7E9F99B-3CE4-4187-A966-328F68C33351}" destId="{A0184980-21A1-D34B-B3E2-3B129F9F3744}" srcOrd="0" destOrd="0" presId="urn:microsoft.com/office/officeart/2005/8/layout/list1"/>
    <dgm:cxn modelId="{EABB015C-3FD5-435A-AAD2-6EF977523483}" srcId="{6F1DC289-2E5C-4FB9-A5CA-5808C3C7AD7E}" destId="{2703D0F2-59B3-4F39-860C-C82454654041}" srcOrd="4" destOrd="0" parTransId="{DBDD2523-6E61-42F0-8BA8-F9D02C08045A}" sibTransId="{3CA5338B-884B-4EC1-953A-282B16DB3425}"/>
    <dgm:cxn modelId="{D9543A8A-1222-3043-A57D-ACF3D85970F3}" type="presOf" srcId="{F3FF7BFF-CF14-40FD-A278-45C182DDD36C}" destId="{78ECDCDA-50A3-6D47-A902-54772C9723C0}" srcOrd="0" destOrd="0" presId="urn:microsoft.com/office/officeart/2005/8/layout/list1"/>
    <dgm:cxn modelId="{DAEE83A8-B0F7-AB45-9519-5850D8BAE6E4}" type="presOf" srcId="{A8AD769B-54A0-44DC-8146-85F5986F725C}" destId="{E76EA715-C1F2-7D4A-9C80-137921DA95B6}" srcOrd="0" destOrd="0" presId="urn:microsoft.com/office/officeart/2005/8/layout/list1"/>
    <dgm:cxn modelId="{7A704FB3-3DBF-3D4E-A7A1-E0E9F52F43C7}" type="presOf" srcId="{C7E9F99B-3CE4-4187-A966-328F68C33351}" destId="{604370D5-2D74-0B4D-B1EA-9C41B5FFAC8B}" srcOrd="1" destOrd="0" presId="urn:microsoft.com/office/officeart/2005/8/layout/list1"/>
    <dgm:cxn modelId="{AFC6DFBA-8DAF-2D47-903E-BFF40F10EEDC}" type="presOf" srcId="{A8AD769B-54A0-44DC-8146-85F5986F725C}" destId="{FEF1A5DF-FCE9-2E4E-A46D-D95112908BC1}" srcOrd="1" destOrd="0" presId="urn:microsoft.com/office/officeart/2005/8/layout/list1"/>
    <dgm:cxn modelId="{555ABEE3-DC23-D84B-AE47-11EA4663AA6D}" type="presOf" srcId="{93148549-49A4-4190-80A3-CC8145BF667D}" destId="{A748C047-F589-BA4B-828D-24C1E286A38B}" srcOrd="1" destOrd="0" presId="urn:microsoft.com/office/officeart/2005/8/layout/list1"/>
    <dgm:cxn modelId="{49A5ECE4-E9BD-5642-8CE1-B532EFF209EB}" type="presOf" srcId="{2703D0F2-59B3-4F39-860C-C82454654041}" destId="{518031CD-B344-1142-AE8D-C9EFD6AFCC43}" srcOrd="1" destOrd="0" presId="urn:microsoft.com/office/officeart/2005/8/layout/list1"/>
    <dgm:cxn modelId="{DE5399E6-BA70-4950-8634-8EBA9010F5A4}" srcId="{6F1DC289-2E5C-4FB9-A5CA-5808C3C7AD7E}" destId="{C7E9F99B-3CE4-4187-A966-328F68C33351}" srcOrd="2" destOrd="0" parTransId="{BA674730-F90F-4C74-A9CE-603EF6216CED}" sibTransId="{15587F94-BF75-4BDB-8E7B-DECFDB31C6DB}"/>
    <dgm:cxn modelId="{F9F435FB-5433-4D48-A22C-4C9FF8C2CB28}" srcId="{6F1DC289-2E5C-4FB9-A5CA-5808C3C7AD7E}" destId="{F3FF7BFF-CF14-40FD-A278-45C182DDD36C}" srcOrd="1" destOrd="0" parTransId="{0A1D381D-94BB-48DF-BC4D-19B51E2BD460}" sibTransId="{48AFBCE9-3340-47EC-AB43-FE0D1C48E7AC}"/>
    <dgm:cxn modelId="{3439D7FB-8408-A249-8734-3134D6C37744}" type="presOf" srcId="{2703D0F2-59B3-4F39-860C-C82454654041}" destId="{9FDC257A-F026-4A45-B6E0-8F83199F29A1}" srcOrd="0" destOrd="0" presId="urn:microsoft.com/office/officeart/2005/8/layout/list1"/>
    <dgm:cxn modelId="{CE89580F-74D8-DE48-AC2A-D178227418BF}" type="presParOf" srcId="{96C2572D-E40B-1D45-8B77-5269ECD70DC5}" destId="{0F30CD56-0CDA-E644-AA51-7041D56AEED8}" srcOrd="0" destOrd="0" presId="urn:microsoft.com/office/officeart/2005/8/layout/list1"/>
    <dgm:cxn modelId="{EA584B6E-0790-154D-9574-751554F994C6}" type="presParOf" srcId="{0F30CD56-0CDA-E644-AA51-7041D56AEED8}" destId="{E76EA715-C1F2-7D4A-9C80-137921DA95B6}" srcOrd="0" destOrd="0" presId="urn:microsoft.com/office/officeart/2005/8/layout/list1"/>
    <dgm:cxn modelId="{E9EA249B-C744-D841-820D-BC5AD65A5F00}" type="presParOf" srcId="{0F30CD56-0CDA-E644-AA51-7041D56AEED8}" destId="{FEF1A5DF-FCE9-2E4E-A46D-D95112908BC1}" srcOrd="1" destOrd="0" presId="urn:microsoft.com/office/officeart/2005/8/layout/list1"/>
    <dgm:cxn modelId="{27745AAD-B41D-8341-8EC1-2967282FD6BE}" type="presParOf" srcId="{96C2572D-E40B-1D45-8B77-5269ECD70DC5}" destId="{CC2136EA-723F-D849-AC6B-A1FE3C80CC5A}" srcOrd="1" destOrd="0" presId="urn:microsoft.com/office/officeart/2005/8/layout/list1"/>
    <dgm:cxn modelId="{D83CBBAB-73B9-774A-902C-593041A48B4F}" type="presParOf" srcId="{96C2572D-E40B-1D45-8B77-5269ECD70DC5}" destId="{AE4814AC-DBAF-C647-AA80-F60F5510733D}" srcOrd="2" destOrd="0" presId="urn:microsoft.com/office/officeart/2005/8/layout/list1"/>
    <dgm:cxn modelId="{C0E1FC32-CDFD-C242-BE01-360EFF116BDA}" type="presParOf" srcId="{96C2572D-E40B-1D45-8B77-5269ECD70DC5}" destId="{1111AFD2-3A4D-9441-B482-3F58F69BE7B3}" srcOrd="3" destOrd="0" presId="urn:microsoft.com/office/officeart/2005/8/layout/list1"/>
    <dgm:cxn modelId="{807D0BB3-70A8-B94C-9875-5B7CA6239E12}" type="presParOf" srcId="{96C2572D-E40B-1D45-8B77-5269ECD70DC5}" destId="{C5B63C7F-5CBA-9F49-9933-FE16E26962DB}" srcOrd="4" destOrd="0" presId="urn:microsoft.com/office/officeart/2005/8/layout/list1"/>
    <dgm:cxn modelId="{4EDCD238-43D7-D440-BA07-F1315672816D}" type="presParOf" srcId="{C5B63C7F-5CBA-9F49-9933-FE16E26962DB}" destId="{78ECDCDA-50A3-6D47-A902-54772C9723C0}" srcOrd="0" destOrd="0" presId="urn:microsoft.com/office/officeart/2005/8/layout/list1"/>
    <dgm:cxn modelId="{2191FD1D-62B1-504A-99A7-EAD392175EF1}" type="presParOf" srcId="{C5B63C7F-5CBA-9F49-9933-FE16E26962DB}" destId="{6E932740-A725-1C43-AD92-3E6F1F1D6A0E}" srcOrd="1" destOrd="0" presId="urn:microsoft.com/office/officeart/2005/8/layout/list1"/>
    <dgm:cxn modelId="{9139BECD-8601-B64D-9DFF-FDF9092C84F0}" type="presParOf" srcId="{96C2572D-E40B-1D45-8B77-5269ECD70DC5}" destId="{1AB9F732-3A65-C640-AF5F-AC6C25D52A9C}" srcOrd="5" destOrd="0" presId="urn:microsoft.com/office/officeart/2005/8/layout/list1"/>
    <dgm:cxn modelId="{D444E2D4-9A5F-4F4D-A0AC-AE76201413E9}" type="presParOf" srcId="{96C2572D-E40B-1D45-8B77-5269ECD70DC5}" destId="{DC6DA78D-2B88-C54D-9C47-2487D7D17EFA}" srcOrd="6" destOrd="0" presId="urn:microsoft.com/office/officeart/2005/8/layout/list1"/>
    <dgm:cxn modelId="{7884575E-475A-9D4A-9C25-F0F86FC78E18}" type="presParOf" srcId="{96C2572D-E40B-1D45-8B77-5269ECD70DC5}" destId="{AE7AD81D-F6F8-ED4E-A28F-2D0A5567B81C}" srcOrd="7" destOrd="0" presId="urn:microsoft.com/office/officeart/2005/8/layout/list1"/>
    <dgm:cxn modelId="{4BC657B8-971F-FF4E-8F53-ABF6FEFEF6D5}" type="presParOf" srcId="{96C2572D-E40B-1D45-8B77-5269ECD70DC5}" destId="{C590E698-EF2F-D142-A485-B6D915B02FC2}" srcOrd="8" destOrd="0" presId="urn:microsoft.com/office/officeart/2005/8/layout/list1"/>
    <dgm:cxn modelId="{CDC42AF5-386A-4F44-8A54-C86D9B14D3C6}" type="presParOf" srcId="{C590E698-EF2F-D142-A485-B6D915B02FC2}" destId="{A0184980-21A1-D34B-B3E2-3B129F9F3744}" srcOrd="0" destOrd="0" presId="urn:microsoft.com/office/officeart/2005/8/layout/list1"/>
    <dgm:cxn modelId="{C5549CFB-2FF3-5144-93A7-0A36A4BDE139}" type="presParOf" srcId="{C590E698-EF2F-D142-A485-B6D915B02FC2}" destId="{604370D5-2D74-0B4D-B1EA-9C41B5FFAC8B}" srcOrd="1" destOrd="0" presId="urn:microsoft.com/office/officeart/2005/8/layout/list1"/>
    <dgm:cxn modelId="{9B29CE61-2837-B24C-B08E-92D836F5459E}" type="presParOf" srcId="{96C2572D-E40B-1D45-8B77-5269ECD70DC5}" destId="{0D074250-23FB-6942-8603-A2F88CE712F5}" srcOrd="9" destOrd="0" presId="urn:microsoft.com/office/officeart/2005/8/layout/list1"/>
    <dgm:cxn modelId="{4EDCD258-55B0-BB4A-A738-B22263E640B5}" type="presParOf" srcId="{96C2572D-E40B-1D45-8B77-5269ECD70DC5}" destId="{0DC2E095-9458-A349-88B2-2BD1CB7EA863}" srcOrd="10" destOrd="0" presId="urn:microsoft.com/office/officeart/2005/8/layout/list1"/>
    <dgm:cxn modelId="{35C2F540-0506-AE47-9A3F-539B40CBCF93}" type="presParOf" srcId="{96C2572D-E40B-1D45-8B77-5269ECD70DC5}" destId="{69226D0A-FE90-E049-A7DC-643CCCC63FF4}" srcOrd="11" destOrd="0" presId="urn:microsoft.com/office/officeart/2005/8/layout/list1"/>
    <dgm:cxn modelId="{B19B1DDD-5F00-3542-A7D4-89622720C2C4}" type="presParOf" srcId="{96C2572D-E40B-1D45-8B77-5269ECD70DC5}" destId="{10AD9CBB-B5B5-1C4A-B914-9C7594BA578F}" srcOrd="12" destOrd="0" presId="urn:microsoft.com/office/officeart/2005/8/layout/list1"/>
    <dgm:cxn modelId="{A0903D8C-6EA7-5445-9CE5-11C688AB7071}" type="presParOf" srcId="{10AD9CBB-B5B5-1C4A-B914-9C7594BA578F}" destId="{6313989D-AF2C-D24F-A21A-11C2899F2E02}" srcOrd="0" destOrd="0" presId="urn:microsoft.com/office/officeart/2005/8/layout/list1"/>
    <dgm:cxn modelId="{D870A8DB-E1FA-154A-9113-588CA4B058CF}" type="presParOf" srcId="{10AD9CBB-B5B5-1C4A-B914-9C7594BA578F}" destId="{A748C047-F589-BA4B-828D-24C1E286A38B}" srcOrd="1" destOrd="0" presId="urn:microsoft.com/office/officeart/2005/8/layout/list1"/>
    <dgm:cxn modelId="{D2A20C85-140A-3A49-986B-8404D87F1847}" type="presParOf" srcId="{96C2572D-E40B-1D45-8B77-5269ECD70DC5}" destId="{EBE615FB-5AB4-3D4C-91C2-67E8A2F50A7C}" srcOrd="13" destOrd="0" presId="urn:microsoft.com/office/officeart/2005/8/layout/list1"/>
    <dgm:cxn modelId="{2014E0D4-084E-F349-BB8E-08B9EAF9A915}" type="presParOf" srcId="{96C2572D-E40B-1D45-8B77-5269ECD70DC5}" destId="{74268CD3-71AD-6848-BD39-548E3FEA09B4}" srcOrd="14" destOrd="0" presId="urn:microsoft.com/office/officeart/2005/8/layout/list1"/>
    <dgm:cxn modelId="{86279FFB-4DE5-4848-B27D-ADEBB4561BCD}" type="presParOf" srcId="{96C2572D-E40B-1D45-8B77-5269ECD70DC5}" destId="{4962DABC-D5E6-8045-B3CA-F715B94CBBBA}" srcOrd="15" destOrd="0" presId="urn:microsoft.com/office/officeart/2005/8/layout/list1"/>
    <dgm:cxn modelId="{7FCDF70B-8C1B-CE40-B140-DBD1462157A2}" type="presParOf" srcId="{96C2572D-E40B-1D45-8B77-5269ECD70DC5}" destId="{14204A07-663E-0647-8719-E9D9266F7486}" srcOrd="16" destOrd="0" presId="urn:microsoft.com/office/officeart/2005/8/layout/list1"/>
    <dgm:cxn modelId="{DD233D00-E939-D742-96BE-F3F9C75643F8}" type="presParOf" srcId="{14204A07-663E-0647-8719-E9D9266F7486}" destId="{9FDC257A-F026-4A45-B6E0-8F83199F29A1}" srcOrd="0" destOrd="0" presId="urn:microsoft.com/office/officeart/2005/8/layout/list1"/>
    <dgm:cxn modelId="{62AF5263-DAFC-FC40-87B5-50047CF444FE}" type="presParOf" srcId="{14204A07-663E-0647-8719-E9D9266F7486}" destId="{518031CD-B344-1142-AE8D-C9EFD6AFCC43}" srcOrd="1" destOrd="0" presId="urn:microsoft.com/office/officeart/2005/8/layout/list1"/>
    <dgm:cxn modelId="{0010E08F-A304-CF4F-838C-565FE506C165}" type="presParOf" srcId="{96C2572D-E40B-1D45-8B77-5269ECD70DC5}" destId="{AC5F848E-4D61-2646-BB0F-3D227158208E}" srcOrd="17" destOrd="0" presId="urn:microsoft.com/office/officeart/2005/8/layout/list1"/>
    <dgm:cxn modelId="{A6F28004-CAA6-7D4E-8D7E-F353BC1F26B8}" type="presParOf" srcId="{96C2572D-E40B-1D45-8B77-5269ECD70DC5}" destId="{E726EC4E-484C-F54D-AB52-CEA47FAAA8E6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6F3B6C5-816A-4D48-9B70-99E44F98EBB2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EC35F0C5-69C4-454C-A25F-D83CD29FCB40}">
      <dgm:prSet/>
      <dgm:spPr/>
      <dgm:t>
        <a:bodyPr/>
        <a:lstStyle/>
        <a:p>
          <a:r>
            <a:rPr lang="es-CL"/>
            <a:t>Medio autocompositivo, en que un tercero imparcial, sin poder de decisión, ayuda a las partes a solucionar un conflicto, mediante acuerdos. </a:t>
          </a:r>
          <a:endParaRPr lang="en-US"/>
        </a:p>
      </dgm:t>
    </dgm:pt>
    <dgm:pt modelId="{F8B5A496-461B-4E1C-ADBF-6BFE3EA98F9C}" type="parTrans" cxnId="{0EBF8F7A-ACA0-430D-82B3-BF4B57D5A1FB}">
      <dgm:prSet/>
      <dgm:spPr/>
      <dgm:t>
        <a:bodyPr/>
        <a:lstStyle/>
        <a:p>
          <a:endParaRPr lang="en-US"/>
        </a:p>
      </dgm:t>
    </dgm:pt>
    <dgm:pt modelId="{DB5FB751-00D2-4F31-8DD7-81E6F306C34C}" type="sibTrans" cxnId="{0EBF8F7A-ACA0-430D-82B3-BF4B57D5A1FB}">
      <dgm:prSet/>
      <dgm:spPr/>
      <dgm:t>
        <a:bodyPr/>
        <a:lstStyle/>
        <a:p>
          <a:endParaRPr lang="en-US"/>
        </a:p>
      </dgm:t>
    </dgm:pt>
    <dgm:pt modelId="{3508215C-F19D-4B3C-A9B7-41A9D409E204}">
      <dgm:prSet/>
      <dgm:spPr/>
      <dgm:t>
        <a:bodyPr/>
        <a:lstStyle/>
        <a:p>
          <a:r>
            <a:rPr lang="es-CL"/>
            <a:t>Es un procedimiento voluntario, aunque existen casos en que es un trámite obligatorio para interponer la demanda </a:t>
          </a:r>
          <a:endParaRPr lang="en-US"/>
        </a:p>
      </dgm:t>
    </dgm:pt>
    <dgm:pt modelId="{0FFF12F7-EA1F-4E01-82CC-9BF3E63FBFCE}" type="parTrans" cxnId="{92FF7176-92D2-43EC-AFBC-3E68EB7442B8}">
      <dgm:prSet/>
      <dgm:spPr/>
      <dgm:t>
        <a:bodyPr/>
        <a:lstStyle/>
        <a:p>
          <a:endParaRPr lang="en-US"/>
        </a:p>
      </dgm:t>
    </dgm:pt>
    <dgm:pt modelId="{ECA66243-0F4E-4B50-9167-35F61C86DCDC}" type="sibTrans" cxnId="{92FF7176-92D2-43EC-AFBC-3E68EB7442B8}">
      <dgm:prSet/>
      <dgm:spPr/>
      <dgm:t>
        <a:bodyPr/>
        <a:lstStyle/>
        <a:p>
          <a:endParaRPr lang="en-US"/>
        </a:p>
      </dgm:t>
    </dgm:pt>
    <dgm:pt modelId="{E99D0D48-E29C-4F64-8D20-C7A6B3496B8F}">
      <dgm:prSet/>
      <dgm:spPr/>
      <dgm:t>
        <a:bodyPr/>
        <a:lstStyle/>
        <a:p>
          <a:r>
            <a:rPr lang="es-CL"/>
            <a:t>En los casos en que se llegue a acuerdo, se deja constancia en un acta, sometida a aprobación del juez de familia, el cual tiene el mismo valor a una sentencia</a:t>
          </a:r>
          <a:endParaRPr lang="en-US"/>
        </a:p>
      </dgm:t>
    </dgm:pt>
    <dgm:pt modelId="{082CFFCB-9F5E-4EB5-9E07-CFBDF3B75646}" type="parTrans" cxnId="{BB0DF486-A4A5-4E99-A1B4-2AE5C27D1A7E}">
      <dgm:prSet/>
      <dgm:spPr/>
      <dgm:t>
        <a:bodyPr/>
        <a:lstStyle/>
        <a:p>
          <a:endParaRPr lang="en-US"/>
        </a:p>
      </dgm:t>
    </dgm:pt>
    <dgm:pt modelId="{9353699B-CAFD-4D10-A306-988BAB98B56F}" type="sibTrans" cxnId="{BB0DF486-A4A5-4E99-A1B4-2AE5C27D1A7E}">
      <dgm:prSet/>
      <dgm:spPr/>
      <dgm:t>
        <a:bodyPr/>
        <a:lstStyle/>
        <a:p>
          <a:endParaRPr lang="en-US"/>
        </a:p>
      </dgm:t>
    </dgm:pt>
    <dgm:pt modelId="{C835DC09-15BD-4AB3-A99C-9DAC99D5EE3D}">
      <dgm:prSet/>
      <dgm:spPr/>
      <dgm:t>
        <a:bodyPr/>
        <a:lstStyle/>
        <a:p>
          <a:r>
            <a:rPr lang="es-CL"/>
            <a:t>Materias Obligatorias: Alimentos, cuidado personal y relación directa y regular de los hijos. </a:t>
          </a:r>
          <a:endParaRPr lang="en-US"/>
        </a:p>
      </dgm:t>
    </dgm:pt>
    <dgm:pt modelId="{4A8F0426-C37B-4928-BF10-FB056BEC6ECC}" type="parTrans" cxnId="{AC194BA8-B73E-4712-8C80-940DBE74C405}">
      <dgm:prSet/>
      <dgm:spPr/>
      <dgm:t>
        <a:bodyPr/>
        <a:lstStyle/>
        <a:p>
          <a:endParaRPr lang="en-US"/>
        </a:p>
      </dgm:t>
    </dgm:pt>
    <dgm:pt modelId="{149668B2-42F9-48E6-A943-67D656AE3129}" type="sibTrans" cxnId="{AC194BA8-B73E-4712-8C80-940DBE74C405}">
      <dgm:prSet/>
      <dgm:spPr/>
      <dgm:t>
        <a:bodyPr/>
        <a:lstStyle/>
        <a:p>
          <a:endParaRPr lang="en-US"/>
        </a:p>
      </dgm:t>
    </dgm:pt>
    <dgm:pt modelId="{350EC717-4824-364D-BF72-3040002C514E}" type="pres">
      <dgm:prSet presAssocID="{06F3B6C5-816A-4D48-9B70-99E44F98EBB2}" presName="vert0" presStyleCnt="0">
        <dgm:presLayoutVars>
          <dgm:dir/>
          <dgm:animOne val="branch"/>
          <dgm:animLvl val="lvl"/>
        </dgm:presLayoutVars>
      </dgm:prSet>
      <dgm:spPr/>
    </dgm:pt>
    <dgm:pt modelId="{502FE06B-3A6B-6143-B8AB-0785779F2C7C}" type="pres">
      <dgm:prSet presAssocID="{EC35F0C5-69C4-454C-A25F-D83CD29FCB40}" presName="thickLine" presStyleLbl="alignNode1" presStyleIdx="0" presStyleCnt="4"/>
      <dgm:spPr/>
    </dgm:pt>
    <dgm:pt modelId="{E2B0D244-1828-3740-BDBE-AB7A8C6B86BC}" type="pres">
      <dgm:prSet presAssocID="{EC35F0C5-69C4-454C-A25F-D83CD29FCB40}" presName="horz1" presStyleCnt="0"/>
      <dgm:spPr/>
    </dgm:pt>
    <dgm:pt modelId="{0C374F91-16F2-4248-9EA5-393AECD202E0}" type="pres">
      <dgm:prSet presAssocID="{EC35F0C5-69C4-454C-A25F-D83CD29FCB40}" presName="tx1" presStyleLbl="revTx" presStyleIdx="0" presStyleCnt="4"/>
      <dgm:spPr/>
    </dgm:pt>
    <dgm:pt modelId="{0F007B65-988B-6045-9483-B63AF4FC7516}" type="pres">
      <dgm:prSet presAssocID="{EC35F0C5-69C4-454C-A25F-D83CD29FCB40}" presName="vert1" presStyleCnt="0"/>
      <dgm:spPr/>
    </dgm:pt>
    <dgm:pt modelId="{07947901-480E-AF4F-B28E-04610E336AB6}" type="pres">
      <dgm:prSet presAssocID="{3508215C-F19D-4B3C-A9B7-41A9D409E204}" presName="thickLine" presStyleLbl="alignNode1" presStyleIdx="1" presStyleCnt="4"/>
      <dgm:spPr/>
    </dgm:pt>
    <dgm:pt modelId="{1C151E4B-1545-614C-9D71-38BC81A46D21}" type="pres">
      <dgm:prSet presAssocID="{3508215C-F19D-4B3C-A9B7-41A9D409E204}" presName="horz1" presStyleCnt="0"/>
      <dgm:spPr/>
    </dgm:pt>
    <dgm:pt modelId="{0306C546-94DE-6346-9FE1-1401333DF0FC}" type="pres">
      <dgm:prSet presAssocID="{3508215C-F19D-4B3C-A9B7-41A9D409E204}" presName="tx1" presStyleLbl="revTx" presStyleIdx="1" presStyleCnt="4"/>
      <dgm:spPr/>
    </dgm:pt>
    <dgm:pt modelId="{615F4C63-E4D7-1242-8F33-89C44B53F199}" type="pres">
      <dgm:prSet presAssocID="{3508215C-F19D-4B3C-A9B7-41A9D409E204}" presName="vert1" presStyleCnt="0"/>
      <dgm:spPr/>
    </dgm:pt>
    <dgm:pt modelId="{14329ED6-7FD3-C24B-8358-B60073B74CDE}" type="pres">
      <dgm:prSet presAssocID="{E99D0D48-E29C-4F64-8D20-C7A6B3496B8F}" presName="thickLine" presStyleLbl="alignNode1" presStyleIdx="2" presStyleCnt="4"/>
      <dgm:spPr/>
    </dgm:pt>
    <dgm:pt modelId="{F2566394-BBA9-CC47-99F7-56D4FD498AA3}" type="pres">
      <dgm:prSet presAssocID="{E99D0D48-E29C-4F64-8D20-C7A6B3496B8F}" presName="horz1" presStyleCnt="0"/>
      <dgm:spPr/>
    </dgm:pt>
    <dgm:pt modelId="{C00A3FEF-D6BB-D245-BD5B-9EEAD1792B03}" type="pres">
      <dgm:prSet presAssocID="{E99D0D48-E29C-4F64-8D20-C7A6B3496B8F}" presName="tx1" presStyleLbl="revTx" presStyleIdx="2" presStyleCnt="4"/>
      <dgm:spPr/>
    </dgm:pt>
    <dgm:pt modelId="{1F05274D-C796-9B46-B0B6-088E327F8B5F}" type="pres">
      <dgm:prSet presAssocID="{E99D0D48-E29C-4F64-8D20-C7A6B3496B8F}" presName="vert1" presStyleCnt="0"/>
      <dgm:spPr/>
    </dgm:pt>
    <dgm:pt modelId="{04A18C44-8A14-C843-9DCB-95E24520C004}" type="pres">
      <dgm:prSet presAssocID="{C835DC09-15BD-4AB3-A99C-9DAC99D5EE3D}" presName="thickLine" presStyleLbl="alignNode1" presStyleIdx="3" presStyleCnt="4"/>
      <dgm:spPr/>
    </dgm:pt>
    <dgm:pt modelId="{E284881E-8C32-284A-9D4F-7AE0649BE3BB}" type="pres">
      <dgm:prSet presAssocID="{C835DC09-15BD-4AB3-A99C-9DAC99D5EE3D}" presName="horz1" presStyleCnt="0"/>
      <dgm:spPr/>
    </dgm:pt>
    <dgm:pt modelId="{E444128D-6867-A34C-B5E5-45E5DE9707CE}" type="pres">
      <dgm:prSet presAssocID="{C835DC09-15BD-4AB3-A99C-9DAC99D5EE3D}" presName="tx1" presStyleLbl="revTx" presStyleIdx="3" presStyleCnt="4"/>
      <dgm:spPr/>
    </dgm:pt>
    <dgm:pt modelId="{DD62282B-FE6D-7140-8BED-89951888E379}" type="pres">
      <dgm:prSet presAssocID="{C835DC09-15BD-4AB3-A99C-9DAC99D5EE3D}" presName="vert1" presStyleCnt="0"/>
      <dgm:spPr/>
    </dgm:pt>
  </dgm:ptLst>
  <dgm:cxnLst>
    <dgm:cxn modelId="{1F92AF2A-62CA-8947-83E8-6F50CD3E99B4}" type="presOf" srcId="{06F3B6C5-816A-4D48-9B70-99E44F98EBB2}" destId="{350EC717-4824-364D-BF72-3040002C514E}" srcOrd="0" destOrd="0" presId="urn:microsoft.com/office/officeart/2008/layout/LinedList"/>
    <dgm:cxn modelId="{33700C36-9DF9-C74A-BDC2-653899E52B32}" type="presOf" srcId="{3508215C-F19D-4B3C-A9B7-41A9D409E204}" destId="{0306C546-94DE-6346-9FE1-1401333DF0FC}" srcOrd="0" destOrd="0" presId="urn:microsoft.com/office/officeart/2008/layout/LinedList"/>
    <dgm:cxn modelId="{2F03C83A-A3D1-C344-B99B-CA8DE819F552}" type="presOf" srcId="{C835DC09-15BD-4AB3-A99C-9DAC99D5EE3D}" destId="{E444128D-6867-A34C-B5E5-45E5DE9707CE}" srcOrd="0" destOrd="0" presId="urn:microsoft.com/office/officeart/2008/layout/LinedList"/>
    <dgm:cxn modelId="{FE80FC75-C9D1-E344-AEE8-16F7A5E8A004}" type="presOf" srcId="{EC35F0C5-69C4-454C-A25F-D83CD29FCB40}" destId="{0C374F91-16F2-4248-9EA5-393AECD202E0}" srcOrd="0" destOrd="0" presId="urn:microsoft.com/office/officeart/2008/layout/LinedList"/>
    <dgm:cxn modelId="{92FF7176-92D2-43EC-AFBC-3E68EB7442B8}" srcId="{06F3B6C5-816A-4D48-9B70-99E44F98EBB2}" destId="{3508215C-F19D-4B3C-A9B7-41A9D409E204}" srcOrd="1" destOrd="0" parTransId="{0FFF12F7-EA1F-4E01-82CC-9BF3E63FBFCE}" sibTransId="{ECA66243-0F4E-4B50-9167-35F61C86DCDC}"/>
    <dgm:cxn modelId="{0EBF8F7A-ACA0-430D-82B3-BF4B57D5A1FB}" srcId="{06F3B6C5-816A-4D48-9B70-99E44F98EBB2}" destId="{EC35F0C5-69C4-454C-A25F-D83CD29FCB40}" srcOrd="0" destOrd="0" parTransId="{F8B5A496-461B-4E1C-ADBF-6BFE3EA98F9C}" sibTransId="{DB5FB751-00D2-4F31-8DD7-81E6F306C34C}"/>
    <dgm:cxn modelId="{BB0DF486-A4A5-4E99-A1B4-2AE5C27D1A7E}" srcId="{06F3B6C5-816A-4D48-9B70-99E44F98EBB2}" destId="{E99D0D48-E29C-4F64-8D20-C7A6B3496B8F}" srcOrd="2" destOrd="0" parTransId="{082CFFCB-9F5E-4EB5-9E07-CFBDF3B75646}" sibTransId="{9353699B-CAFD-4D10-A306-988BAB98B56F}"/>
    <dgm:cxn modelId="{AC194BA8-B73E-4712-8C80-940DBE74C405}" srcId="{06F3B6C5-816A-4D48-9B70-99E44F98EBB2}" destId="{C835DC09-15BD-4AB3-A99C-9DAC99D5EE3D}" srcOrd="3" destOrd="0" parTransId="{4A8F0426-C37B-4928-BF10-FB056BEC6ECC}" sibTransId="{149668B2-42F9-48E6-A943-67D656AE3129}"/>
    <dgm:cxn modelId="{4E244AF1-A280-374A-83D9-959458A23A65}" type="presOf" srcId="{E99D0D48-E29C-4F64-8D20-C7A6B3496B8F}" destId="{C00A3FEF-D6BB-D245-BD5B-9EEAD1792B03}" srcOrd="0" destOrd="0" presId="urn:microsoft.com/office/officeart/2008/layout/LinedList"/>
    <dgm:cxn modelId="{870875BA-5C73-6A4C-A840-E405A97F4C44}" type="presParOf" srcId="{350EC717-4824-364D-BF72-3040002C514E}" destId="{502FE06B-3A6B-6143-B8AB-0785779F2C7C}" srcOrd="0" destOrd="0" presId="urn:microsoft.com/office/officeart/2008/layout/LinedList"/>
    <dgm:cxn modelId="{380D9DAD-700C-A64C-BE39-E7658F850828}" type="presParOf" srcId="{350EC717-4824-364D-BF72-3040002C514E}" destId="{E2B0D244-1828-3740-BDBE-AB7A8C6B86BC}" srcOrd="1" destOrd="0" presId="urn:microsoft.com/office/officeart/2008/layout/LinedList"/>
    <dgm:cxn modelId="{670F7D42-1EA6-AD4C-A6A0-D82E651F21E0}" type="presParOf" srcId="{E2B0D244-1828-3740-BDBE-AB7A8C6B86BC}" destId="{0C374F91-16F2-4248-9EA5-393AECD202E0}" srcOrd="0" destOrd="0" presId="urn:microsoft.com/office/officeart/2008/layout/LinedList"/>
    <dgm:cxn modelId="{3F045888-02AB-4440-8ED5-54B34B3ABABD}" type="presParOf" srcId="{E2B0D244-1828-3740-BDBE-AB7A8C6B86BC}" destId="{0F007B65-988B-6045-9483-B63AF4FC7516}" srcOrd="1" destOrd="0" presId="urn:microsoft.com/office/officeart/2008/layout/LinedList"/>
    <dgm:cxn modelId="{151E9E91-7760-204D-8080-506EC524EA68}" type="presParOf" srcId="{350EC717-4824-364D-BF72-3040002C514E}" destId="{07947901-480E-AF4F-B28E-04610E336AB6}" srcOrd="2" destOrd="0" presId="urn:microsoft.com/office/officeart/2008/layout/LinedList"/>
    <dgm:cxn modelId="{5640E9CE-106C-5D48-93EB-1AC4A6D343F8}" type="presParOf" srcId="{350EC717-4824-364D-BF72-3040002C514E}" destId="{1C151E4B-1545-614C-9D71-38BC81A46D21}" srcOrd="3" destOrd="0" presId="urn:microsoft.com/office/officeart/2008/layout/LinedList"/>
    <dgm:cxn modelId="{5B198DA8-F949-584A-881F-5371B821B7A8}" type="presParOf" srcId="{1C151E4B-1545-614C-9D71-38BC81A46D21}" destId="{0306C546-94DE-6346-9FE1-1401333DF0FC}" srcOrd="0" destOrd="0" presId="urn:microsoft.com/office/officeart/2008/layout/LinedList"/>
    <dgm:cxn modelId="{5E857BBE-F2E1-744C-B36F-F6E0AB9AF275}" type="presParOf" srcId="{1C151E4B-1545-614C-9D71-38BC81A46D21}" destId="{615F4C63-E4D7-1242-8F33-89C44B53F199}" srcOrd="1" destOrd="0" presId="urn:microsoft.com/office/officeart/2008/layout/LinedList"/>
    <dgm:cxn modelId="{E5905E98-3AB2-A846-96F2-F301F334C5F6}" type="presParOf" srcId="{350EC717-4824-364D-BF72-3040002C514E}" destId="{14329ED6-7FD3-C24B-8358-B60073B74CDE}" srcOrd="4" destOrd="0" presId="urn:microsoft.com/office/officeart/2008/layout/LinedList"/>
    <dgm:cxn modelId="{4E4BC994-6D0A-A94B-A62D-5FBABB251C75}" type="presParOf" srcId="{350EC717-4824-364D-BF72-3040002C514E}" destId="{F2566394-BBA9-CC47-99F7-56D4FD498AA3}" srcOrd="5" destOrd="0" presId="urn:microsoft.com/office/officeart/2008/layout/LinedList"/>
    <dgm:cxn modelId="{74D7BD33-4CA0-634D-B37A-4E2AA6408593}" type="presParOf" srcId="{F2566394-BBA9-CC47-99F7-56D4FD498AA3}" destId="{C00A3FEF-D6BB-D245-BD5B-9EEAD1792B03}" srcOrd="0" destOrd="0" presId="urn:microsoft.com/office/officeart/2008/layout/LinedList"/>
    <dgm:cxn modelId="{3A6E20B8-B234-1743-8741-CD9AEDDDCD9B}" type="presParOf" srcId="{F2566394-BBA9-CC47-99F7-56D4FD498AA3}" destId="{1F05274D-C796-9B46-B0B6-088E327F8B5F}" srcOrd="1" destOrd="0" presId="urn:microsoft.com/office/officeart/2008/layout/LinedList"/>
    <dgm:cxn modelId="{FD730E75-821D-A74D-9475-42A616ED5576}" type="presParOf" srcId="{350EC717-4824-364D-BF72-3040002C514E}" destId="{04A18C44-8A14-C843-9DCB-95E24520C004}" srcOrd="6" destOrd="0" presId="urn:microsoft.com/office/officeart/2008/layout/LinedList"/>
    <dgm:cxn modelId="{5787ED74-38B4-9149-A0F6-398FCEE4D1E5}" type="presParOf" srcId="{350EC717-4824-364D-BF72-3040002C514E}" destId="{E284881E-8C32-284A-9D4F-7AE0649BE3BB}" srcOrd="7" destOrd="0" presId="urn:microsoft.com/office/officeart/2008/layout/LinedList"/>
    <dgm:cxn modelId="{624A3097-D067-4B4E-BA79-1931DEB50C62}" type="presParOf" srcId="{E284881E-8C32-284A-9D4F-7AE0649BE3BB}" destId="{E444128D-6867-A34C-B5E5-45E5DE9707CE}" srcOrd="0" destOrd="0" presId="urn:microsoft.com/office/officeart/2008/layout/LinedList"/>
    <dgm:cxn modelId="{BBE37560-1843-9D40-B5FA-FD6644F354A9}" type="presParOf" srcId="{E284881E-8C32-284A-9D4F-7AE0649BE3BB}" destId="{DD62282B-FE6D-7140-8BED-89951888E379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E52899A-AADF-46F3-AD53-3FB8A8CFA98B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8340B531-6E3E-4E9E-8D8C-AFA4B1DB744B}">
      <dgm:prSet/>
      <dgm:spPr/>
      <dgm:t>
        <a:bodyPr/>
        <a:lstStyle/>
        <a:p>
          <a:r>
            <a:rPr lang="es-CL"/>
            <a:t>Mediación previa y obligatoria </a:t>
          </a:r>
          <a:endParaRPr lang="en-US"/>
        </a:p>
      </dgm:t>
    </dgm:pt>
    <dgm:pt modelId="{5D09D7A0-1953-417C-9234-89FB581D4776}" type="parTrans" cxnId="{BC144195-2678-415D-B58A-72DCC8707B82}">
      <dgm:prSet/>
      <dgm:spPr/>
      <dgm:t>
        <a:bodyPr/>
        <a:lstStyle/>
        <a:p>
          <a:endParaRPr lang="en-US"/>
        </a:p>
      </dgm:t>
    </dgm:pt>
    <dgm:pt modelId="{8D7187B3-05F7-4CF2-A503-CF6B9E1D4DC1}" type="sibTrans" cxnId="{BC144195-2678-415D-B58A-72DCC8707B82}">
      <dgm:prSet/>
      <dgm:spPr/>
      <dgm:t>
        <a:bodyPr/>
        <a:lstStyle/>
        <a:p>
          <a:endParaRPr lang="en-US"/>
        </a:p>
      </dgm:t>
    </dgm:pt>
    <dgm:pt modelId="{F83AAC22-3656-4715-8B96-A1288EB47758}">
      <dgm:prSet/>
      <dgm:spPr/>
      <dgm:t>
        <a:bodyPr/>
        <a:lstStyle/>
        <a:p>
          <a:r>
            <a:rPr lang="es-CL" dirty="0"/>
            <a:t>Se comienza el procedimiento por medio de una denuncia, demanda o requerimiento</a:t>
          </a:r>
          <a:endParaRPr lang="en-US" dirty="0"/>
        </a:p>
      </dgm:t>
    </dgm:pt>
    <dgm:pt modelId="{5A01F9AC-1D6F-4995-907C-1A3300D52A2A}" type="parTrans" cxnId="{A5DB7717-D4B7-4835-8BE4-97395DAEA468}">
      <dgm:prSet/>
      <dgm:spPr/>
      <dgm:t>
        <a:bodyPr/>
        <a:lstStyle/>
        <a:p>
          <a:endParaRPr lang="en-US"/>
        </a:p>
      </dgm:t>
    </dgm:pt>
    <dgm:pt modelId="{C1BEFCFC-2AC5-4B07-8DE3-0AF7BD9D3639}" type="sibTrans" cxnId="{A5DB7717-D4B7-4835-8BE4-97395DAEA468}">
      <dgm:prSet/>
      <dgm:spPr/>
      <dgm:t>
        <a:bodyPr/>
        <a:lstStyle/>
        <a:p>
          <a:endParaRPr lang="en-US"/>
        </a:p>
      </dgm:t>
    </dgm:pt>
    <dgm:pt modelId="{E849D3EE-75E9-4725-AE0D-17956E48F409}">
      <dgm:prSet/>
      <dgm:spPr/>
      <dgm:t>
        <a:bodyPr/>
        <a:lstStyle/>
        <a:p>
          <a:r>
            <a:rPr lang="es-CL" dirty="0"/>
            <a:t>Examen de Admisibilidad: Cumplimiento de los requisitos de forma establecidos por la ley y la competencia del tribunal. </a:t>
          </a:r>
          <a:endParaRPr lang="en-US" dirty="0"/>
        </a:p>
      </dgm:t>
    </dgm:pt>
    <dgm:pt modelId="{BEF5F9B6-4944-488F-BB42-AD167252A51E}" type="parTrans" cxnId="{1285D21D-B037-4DDC-B4A9-1665D0424DA9}">
      <dgm:prSet/>
      <dgm:spPr/>
      <dgm:t>
        <a:bodyPr/>
        <a:lstStyle/>
        <a:p>
          <a:endParaRPr lang="en-US"/>
        </a:p>
      </dgm:t>
    </dgm:pt>
    <dgm:pt modelId="{07788504-1BF8-4D38-93FF-092E09732B48}" type="sibTrans" cxnId="{1285D21D-B037-4DDC-B4A9-1665D0424DA9}">
      <dgm:prSet/>
      <dgm:spPr/>
      <dgm:t>
        <a:bodyPr/>
        <a:lstStyle/>
        <a:p>
          <a:endParaRPr lang="en-US"/>
        </a:p>
      </dgm:t>
    </dgm:pt>
    <dgm:pt modelId="{719BCBDC-9053-4B41-BB15-A718CFBCD153}">
      <dgm:prSet/>
      <dgm:spPr/>
      <dgm:t>
        <a:bodyPr/>
        <a:lstStyle/>
        <a:p>
          <a:r>
            <a:rPr lang="es-CL"/>
            <a:t>Dicta resolución que fija fecha y hora para la “Audiencia Preparatoria”</a:t>
          </a:r>
          <a:endParaRPr lang="en-US"/>
        </a:p>
      </dgm:t>
    </dgm:pt>
    <dgm:pt modelId="{11EF6E87-601C-4D80-AD6E-EE77A338D41E}" type="parTrans" cxnId="{CE396CF6-9930-4C95-8DC4-9517D2B8FBDB}">
      <dgm:prSet/>
      <dgm:spPr/>
      <dgm:t>
        <a:bodyPr/>
        <a:lstStyle/>
        <a:p>
          <a:endParaRPr lang="en-US"/>
        </a:p>
      </dgm:t>
    </dgm:pt>
    <dgm:pt modelId="{D39C1A7B-D909-4AA0-967A-E30E59524A3C}" type="sibTrans" cxnId="{CE396CF6-9930-4C95-8DC4-9517D2B8FBDB}">
      <dgm:prSet/>
      <dgm:spPr/>
      <dgm:t>
        <a:bodyPr/>
        <a:lstStyle/>
        <a:p>
          <a:endParaRPr lang="en-US"/>
        </a:p>
      </dgm:t>
    </dgm:pt>
    <dgm:pt modelId="{F0BA54F4-22FE-493F-8388-2EC6931265DF}" type="pres">
      <dgm:prSet presAssocID="{AE52899A-AADF-46F3-AD53-3FB8A8CFA98B}" presName="root" presStyleCnt="0">
        <dgm:presLayoutVars>
          <dgm:dir/>
          <dgm:resizeHandles val="exact"/>
        </dgm:presLayoutVars>
      </dgm:prSet>
      <dgm:spPr/>
    </dgm:pt>
    <dgm:pt modelId="{B908C9DB-2BEA-4512-884B-C4F22522DF33}" type="pres">
      <dgm:prSet presAssocID="{8340B531-6E3E-4E9E-8D8C-AFA4B1DB744B}" presName="compNode" presStyleCnt="0"/>
      <dgm:spPr/>
    </dgm:pt>
    <dgm:pt modelId="{D0A3D87D-E2D3-42CA-89DE-55A9E411FB2F}" type="pres">
      <dgm:prSet presAssocID="{8340B531-6E3E-4E9E-8D8C-AFA4B1DB744B}" presName="bgRect" presStyleLbl="bgShp" presStyleIdx="0" presStyleCnt="4"/>
      <dgm:spPr/>
    </dgm:pt>
    <dgm:pt modelId="{E516E408-F03B-4972-9CE1-83221E52AC63}" type="pres">
      <dgm:prSet presAssocID="{8340B531-6E3E-4E9E-8D8C-AFA4B1DB744B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rca de verificación"/>
        </a:ext>
      </dgm:extLst>
    </dgm:pt>
    <dgm:pt modelId="{D63515DB-0246-4EFF-8532-FE0B0131B4C3}" type="pres">
      <dgm:prSet presAssocID="{8340B531-6E3E-4E9E-8D8C-AFA4B1DB744B}" presName="spaceRect" presStyleCnt="0"/>
      <dgm:spPr/>
    </dgm:pt>
    <dgm:pt modelId="{B52012D7-87CB-43C1-8E28-1A0DC67A9A80}" type="pres">
      <dgm:prSet presAssocID="{8340B531-6E3E-4E9E-8D8C-AFA4B1DB744B}" presName="parTx" presStyleLbl="revTx" presStyleIdx="0" presStyleCnt="4">
        <dgm:presLayoutVars>
          <dgm:chMax val="0"/>
          <dgm:chPref val="0"/>
        </dgm:presLayoutVars>
      </dgm:prSet>
      <dgm:spPr/>
    </dgm:pt>
    <dgm:pt modelId="{6AE6E924-ED19-455E-96E7-F3E5CB3E3E01}" type="pres">
      <dgm:prSet presAssocID="{8D7187B3-05F7-4CF2-A503-CF6B9E1D4DC1}" presName="sibTrans" presStyleCnt="0"/>
      <dgm:spPr/>
    </dgm:pt>
    <dgm:pt modelId="{CDCB0643-7243-4671-90D7-0DCF30E154B3}" type="pres">
      <dgm:prSet presAssocID="{F83AAC22-3656-4715-8B96-A1288EB47758}" presName="compNode" presStyleCnt="0"/>
      <dgm:spPr/>
    </dgm:pt>
    <dgm:pt modelId="{6FAB6F2E-F430-424D-BD8A-F9F8CDB12F1F}" type="pres">
      <dgm:prSet presAssocID="{F83AAC22-3656-4715-8B96-A1288EB47758}" presName="bgRect" presStyleLbl="bgShp" presStyleIdx="1" presStyleCnt="4"/>
      <dgm:spPr/>
    </dgm:pt>
    <dgm:pt modelId="{56711D65-F1B0-4E56-BD3D-B998A306D832}" type="pres">
      <dgm:prSet presAssocID="{F83AAC22-3656-4715-8B96-A1288EB47758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rtillo de juez"/>
        </a:ext>
      </dgm:extLst>
    </dgm:pt>
    <dgm:pt modelId="{D62FEADB-4D2A-4CF3-8844-C0418737529A}" type="pres">
      <dgm:prSet presAssocID="{F83AAC22-3656-4715-8B96-A1288EB47758}" presName="spaceRect" presStyleCnt="0"/>
      <dgm:spPr/>
    </dgm:pt>
    <dgm:pt modelId="{CCAC0510-B960-4D6B-BDED-B247C58AF02C}" type="pres">
      <dgm:prSet presAssocID="{F83AAC22-3656-4715-8B96-A1288EB47758}" presName="parTx" presStyleLbl="revTx" presStyleIdx="1" presStyleCnt="4">
        <dgm:presLayoutVars>
          <dgm:chMax val="0"/>
          <dgm:chPref val="0"/>
        </dgm:presLayoutVars>
      </dgm:prSet>
      <dgm:spPr/>
    </dgm:pt>
    <dgm:pt modelId="{8EDD5AA1-33EA-4479-B720-6AFE564BF2F0}" type="pres">
      <dgm:prSet presAssocID="{C1BEFCFC-2AC5-4B07-8DE3-0AF7BD9D3639}" presName="sibTrans" presStyleCnt="0"/>
      <dgm:spPr/>
    </dgm:pt>
    <dgm:pt modelId="{91B2058E-1EEF-451D-9E03-A2C4761AA512}" type="pres">
      <dgm:prSet presAssocID="{E849D3EE-75E9-4725-AE0D-17956E48F409}" presName="compNode" presStyleCnt="0"/>
      <dgm:spPr/>
    </dgm:pt>
    <dgm:pt modelId="{ED1D4419-2B0E-49CB-9B83-DB020749F6D9}" type="pres">
      <dgm:prSet presAssocID="{E849D3EE-75E9-4725-AE0D-17956E48F409}" presName="bgRect" presStyleLbl="bgShp" presStyleIdx="2" presStyleCnt="4"/>
      <dgm:spPr/>
    </dgm:pt>
    <dgm:pt modelId="{08E36EE2-F851-4CDE-9172-08917F4E713A}" type="pres">
      <dgm:prSet presAssocID="{E849D3EE-75E9-4725-AE0D-17956E48F409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resentation with Checklist"/>
        </a:ext>
      </dgm:extLst>
    </dgm:pt>
    <dgm:pt modelId="{08632EDB-111B-4A14-9861-2357DACB0548}" type="pres">
      <dgm:prSet presAssocID="{E849D3EE-75E9-4725-AE0D-17956E48F409}" presName="spaceRect" presStyleCnt="0"/>
      <dgm:spPr/>
    </dgm:pt>
    <dgm:pt modelId="{F61B58D8-FBBB-47E3-A9D4-26FCFBB6D2E1}" type="pres">
      <dgm:prSet presAssocID="{E849D3EE-75E9-4725-AE0D-17956E48F409}" presName="parTx" presStyleLbl="revTx" presStyleIdx="2" presStyleCnt="4">
        <dgm:presLayoutVars>
          <dgm:chMax val="0"/>
          <dgm:chPref val="0"/>
        </dgm:presLayoutVars>
      </dgm:prSet>
      <dgm:spPr/>
    </dgm:pt>
    <dgm:pt modelId="{55739ED3-FCF1-48EC-B47A-7A4CECF07251}" type="pres">
      <dgm:prSet presAssocID="{07788504-1BF8-4D38-93FF-092E09732B48}" presName="sibTrans" presStyleCnt="0"/>
      <dgm:spPr/>
    </dgm:pt>
    <dgm:pt modelId="{04A7B0AD-5A74-4AB0-B0A3-DD94B194FD95}" type="pres">
      <dgm:prSet presAssocID="{719BCBDC-9053-4B41-BB15-A718CFBCD153}" presName="compNode" presStyleCnt="0"/>
      <dgm:spPr/>
    </dgm:pt>
    <dgm:pt modelId="{BBF4C1B0-74F1-482C-95A8-67DC7918C170}" type="pres">
      <dgm:prSet presAssocID="{719BCBDC-9053-4B41-BB15-A718CFBCD153}" presName="bgRect" presStyleLbl="bgShp" presStyleIdx="3" presStyleCnt="4"/>
      <dgm:spPr/>
    </dgm:pt>
    <dgm:pt modelId="{426883FA-F15E-45D4-9755-E7715C58743D}" type="pres">
      <dgm:prSet presAssocID="{719BCBDC-9053-4B41-BB15-A718CFBCD153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ronómetro"/>
        </a:ext>
      </dgm:extLst>
    </dgm:pt>
    <dgm:pt modelId="{5090C17F-5A84-421A-A81B-43EBB4D33322}" type="pres">
      <dgm:prSet presAssocID="{719BCBDC-9053-4B41-BB15-A718CFBCD153}" presName="spaceRect" presStyleCnt="0"/>
      <dgm:spPr/>
    </dgm:pt>
    <dgm:pt modelId="{5CD00792-324C-49F4-AD69-64D008AFFB40}" type="pres">
      <dgm:prSet presAssocID="{719BCBDC-9053-4B41-BB15-A718CFBCD153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A2367210-431E-4B53-9B54-B115A4311EB3}" type="presOf" srcId="{F83AAC22-3656-4715-8B96-A1288EB47758}" destId="{CCAC0510-B960-4D6B-BDED-B247C58AF02C}" srcOrd="0" destOrd="0" presId="urn:microsoft.com/office/officeart/2018/2/layout/IconVerticalSolidList"/>
    <dgm:cxn modelId="{A5DB7717-D4B7-4835-8BE4-97395DAEA468}" srcId="{AE52899A-AADF-46F3-AD53-3FB8A8CFA98B}" destId="{F83AAC22-3656-4715-8B96-A1288EB47758}" srcOrd="1" destOrd="0" parTransId="{5A01F9AC-1D6F-4995-907C-1A3300D52A2A}" sibTransId="{C1BEFCFC-2AC5-4B07-8DE3-0AF7BD9D3639}"/>
    <dgm:cxn modelId="{09EC8E17-0A3B-4CCA-BD86-2FDE8918E761}" type="presOf" srcId="{AE52899A-AADF-46F3-AD53-3FB8A8CFA98B}" destId="{F0BA54F4-22FE-493F-8388-2EC6931265DF}" srcOrd="0" destOrd="0" presId="urn:microsoft.com/office/officeart/2018/2/layout/IconVerticalSolidList"/>
    <dgm:cxn modelId="{1285D21D-B037-4DDC-B4A9-1665D0424DA9}" srcId="{AE52899A-AADF-46F3-AD53-3FB8A8CFA98B}" destId="{E849D3EE-75E9-4725-AE0D-17956E48F409}" srcOrd="2" destOrd="0" parTransId="{BEF5F9B6-4944-488F-BB42-AD167252A51E}" sibTransId="{07788504-1BF8-4D38-93FF-092E09732B48}"/>
    <dgm:cxn modelId="{764F5824-2176-47BD-A7C3-691570677707}" type="presOf" srcId="{719BCBDC-9053-4B41-BB15-A718CFBCD153}" destId="{5CD00792-324C-49F4-AD69-64D008AFFB40}" srcOrd="0" destOrd="0" presId="urn:microsoft.com/office/officeart/2018/2/layout/IconVerticalSolidList"/>
    <dgm:cxn modelId="{0F6DD28A-7FDA-4950-B116-F0B3F95EE80D}" type="presOf" srcId="{8340B531-6E3E-4E9E-8D8C-AFA4B1DB744B}" destId="{B52012D7-87CB-43C1-8E28-1A0DC67A9A80}" srcOrd="0" destOrd="0" presId="urn:microsoft.com/office/officeart/2018/2/layout/IconVerticalSolidList"/>
    <dgm:cxn modelId="{BC144195-2678-415D-B58A-72DCC8707B82}" srcId="{AE52899A-AADF-46F3-AD53-3FB8A8CFA98B}" destId="{8340B531-6E3E-4E9E-8D8C-AFA4B1DB744B}" srcOrd="0" destOrd="0" parTransId="{5D09D7A0-1953-417C-9234-89FB581D4776}" sibTransId="{8D7187B3-05F7-4CF2-A503-CF6B9E1D4DC1}"/>
    <dgm:cxn modelId="{1D6759F4-CCE5-4630-BEA6-C8085CAD1E33}" type="presOf" srcId="{E849D3EE-75E9-4725-AE0D-17956E48F409}" destId="{F61B58D8-FBBB-47E3-A9D4-26FCFBB6D2E1}" srcOrd="0" destOrd="0" presId="urn:microsoft.com/office/officeart/2018/2/layout/IconVerticalSolidList"/>
    <dgm:cxn modelId="{CE396CF6-9930-4C95-8DC4-9517D2B8FBDB}" srcId="{AE52899A-AADF-46F3-AD53-3FB8A8CFA98B}" destId="{719BCBDC-9053-4B41-BB15-A718CFBCD153}" srcOrd="3" destOrd="0" parTransId="{11EF6E87-601C-4D80-AD6E-EE77A338D41E}" sibTransId="{D39C1A7B-D909-4AA0-967A-E30E59524A3C}"/>
    <dgm:cxn modelId="{368F9108-F143-464A-AF1D-BC46B0C37E72}" type="presParOf" srcId="{F0BA54F4-22FE-493F-8388-2EC6931265DF}" destId="{B908C9DB-2BEA-4512-884B-C4F22522DF33}" srcOrd="0" destOrd="0" presId="urn:microsoft.com/office/officeart/2018/2/layout/IconVerticalSolidList"/>
    <dgm:cxn modelId="{153A580E-04F9-4053-BEB6-5C9750F24134}" type="presParOf" srcId="{B908C9DB-2BEA-4512-884B-C4F22522DF33}" destId="{D0A3D87D-E2D3-42CA-89DE-55A9E411FB2F}" srcOrd="0" destOrd="0" presId="urn:microsoft.com/office/officeart/2018/2/layout/IconVerticalSolidList"/>
    <dgm:cxn modelId="{596C3AE5-0077-47F7-A3FD-A1A9EB7278B3}" type="presParOf" srcId="{B908C9DB-2BEA-4512-884B-C4F22522DF33}" destId="{E516E408-F03B-4972-9CE1-83221E52AC63}" srcOrd="1" destOrd="0" presId="urn:microsoft.com/office/officeart/2018/2/layout/IconVerticalSolidList"/>
    <dgm:cxn modelId="{A5757B09-4F22-4CB3-B931-E674D61651CB}" type="presParOf" srcId="{B908C9DB-2BEA-4512-884B-C4F22522DF33}" destId="{D63515DB-0246-4EFF-8532-FE0B0131B4C3}" srcOrd="2" destOrd="0" presId="urn:microsoft.com/office/officeart/2018/2/layout/IconVerticalSolidList"/>
    <dgm:cxn modelId="{7BDA40A5-060E-45BB-9645-D8A95A6D7E5A}" type="presParOf" srcId="{B908C9DB-2BEA-4512-884B-C4F22522DF33}" destId="{B52012D7-87CB-43C1-8E28-1A0DC67A9A80}" srcOrd="3" destOrd="0" presId="urn:microsoft.com/office/officeart/2018/2/layout/IconVerticalSolidList"/>
    <dgm:cxn modelId="{BCB2826C-0BD9-4E71-B196-381F7D219189}" type="presParOf" srcId="{F0BA54F4-22FE-493F-8388-2EC6931265DF}" destId="{6AE6E924-ED19-455E-96E7-F3E5CB3E3E01}" srcOrd="1" destOrd="0" presId="urn:microsoft.com/office/officeart/2018/2/layout/IconVerticalSolidList"/>
    <dgm:cxn modelId="{4C1ED5DF-79EF-420C-8C16-82EDCD88DEDF}" type="presParOf" srcId="{F0BA54F4-22FE-493F-8388-2EC6931265DF}" destId="{CDCB0643-7243-4671-90D7-0DCF30E154B3}" srcOrd="2" destOrd="0" presId="urn:microsoft.com/office/officeart/2018/2/layout/IconVerticalSolidList"/>
    <dgm:cxn modelId="{E343C60B-BE61-4391-BF46-69D18C0B3B8F}" type="presParOf" srcId="{CDCB0643-7243-4671-90D7-0DCF30E154B3}" destId="{6FAB6F2E-F430-424D-BD8A-F9F8CDB12F1F}" srcOrd="0" destOrd="0" presId="urn:microsoft.com/office/officeart/2018/2/layout/IconVerticalSolidList"/>
    <dgm:cxn modelId="{F5A8478A-4DA9-44EF-BDA9-8DFC58ECB22A}" type="presParOf" srcId="{CDCB0643-7243-4671-90D7-0DCF30E154B3}" destId="{56711D65-F1B0-4E56-BD3D-B998A306D832}" srcOrd="1" destOrd="0" presId="urn:microsoft.com/office/officeart/2018/2/layout/IconVerticalSolidList"/>
    <dgm:cxn modelId="{0A59A855-A91E-423C-AC06-8836854C8234}" type="presParOf" srcId="{CDCB0643-7243-4671-90D7-0DCF30E154B3}" destId="{D62FEADB-4D2A-4CF3-8844-C0418737529A}" srcOrd="2" destOrd="0" presId="urn:microsoft.com/office/officeart/2018/2/layout/IconVerticalSolidList"/>
    <dgm:cxn modelId="{60DDD35D-064E-42B5-9379-16FDD8BDD462}" type="presParOf" srcId="{CDCB0643-7243-4671-90D7-0DCF30E154B3}" destId="{CCAC0510-B960-4D6B-BDED-B247C58AF02C}" srcOrd="3" destOrd="0" presId="urn:microsoft.com/office/officeart/2018/2/layout/IconVerticalSolidList"/>
    <dgm:cxn modelId="{C487E307-AB62-4A97-927B-DC0B1520C837}" type="presParOf" srcId="{F0BA54F4-22FE-493F-8388-2EC6931265DF}" destId="{8EDD5AA1-33EA-4479-B720-6AFE564BF2F0}" srcOrd="3" destOrd="0" presId="urn:microsoft.com/office/officeart/2018/2/layout/IconVerticalSolidList"/>
    <dgm:cxn modelId="{FA09C6AB-C3B2-4FCD-8231-8F62DD10E134}" type="presParOf" srcId="{F0BA54F4-22FE-493F-8388-2EC6931265DF}" destId="{91B2058E-1EEF-451D-9E03-A2C4761AA512}" srcOrd="4" destOrd="0" presId="urn:microsoft.com/office/officeart/2018/2/layout/IconVerticalSolidList"/>
    <dgm:cxn modelId="{A91A77B6-3B5A-448A-80D6-D7656D352BED}" type="presParOf" srcId="{91B2058E-1EEF-451D-9E03-A2C4761AA512}" destId="{ED1D4419-2B0E-49CB-9B83-DB020749F6D9}" srcOrd="0" destOrd="0" presId="urn:microsoft.com/office/officeart/2018/2/layout/IconVerticalSolidList"/>
    <dgm:cxn modelId="{F509D7D6-47CB-45DB-BA2D-2492C6CA31DC}" type="presParOf" srcId="{91B2058E-1EEF-451D-9E03-A2C4761AA512}" destId="{08E36EE2-F851-4CDE-9172-08917F4E713A}" srcOrd="1" destOrd="0" presId="urn:microsoft.com/office/officeart/2018/2/layout/IconVerticalSolidList"/>
    <dgm:cxn modelId="{C0A4FDFE-4CBE-42F9-8202-0602BEA58FAA}" type="presParOf" srcId="{91B2058E-1EEF-451D-9E03-A2C4761AA512}" destId="{08632EDB-111B-4A14-9861-2357DACB0548}" srcOrd="2" destOrd="0" presId="urn:microsoft.com/office/officeart/2018/2/layout/IconVerticalSolidList"/>
    <dgm:cxn modelId="{CE8778F9-C462-4BBF-A279-F8580D9AA2C8}" type="presParOf" srcId="{91B2058E-1EEF-451D-9E03-A2C4761AA512}" destId="{F61B58D8-FBBB-47E3-A9D4-26FCFBB6D2E1}" srcOrd="3" destOrd="0" presId="urn:microsoft.com/office/officeart/2018/2/layout/IconVerticalSolidList"/>
    <dgm:cxn modelId="{66E50650-2234-47F5-80F9-E44690FBC99D}" type="presParOf" srcId="{F0BA54F4-22FE-493F-8388-2EC6931265DF}" destId="{55739ED3-FCF1-48EC-B47A-7A4CECF07251}" srcOrd="5" destOrd="0" presId="urn:microsoft.com/office/officeart/2018/2/layout/IconVerticalSolidList"/>
    <dgm:cxn modelId="{C6BB803C-7EDB-4D0E-8015-D9B44599AE98}" type="presParOf" srcId="{F0BA54F4-22FE-493F-8388-2EC6931265DF}" destId="{04A7B0AD-5A74-4AB0-B0A3-DD94B194FD95}" srcOrd="6" destOrd="0" presId="urn:microsoft.com/office/officeart/2018/2/layout/IconVerticalSolidList"/>
    <dgm:cxn modelId="{8C0349FA-DC2F-48F8-8A93-2BACDC85729A}" type="presParOf" srcId="{04A7B0AD-5A74-4AB0-B0A3-DD94B194FD95}" destId="{BBF4C1B0-74F1-482C-95A8-67DC7918C170}" srcOrd="0" destOrd="0" presId="urn:microsoft.com/office/officeart/2018/2/layout/IconVerticalSolidList"/>
    <dgm:cxn modelId="{66A35788-599B-4BB7-AC16-61856350E1FF}" type="presParOf" srcId="{04A7B0AD-5A74-4AB0-B0A3-DD94B194FD95}" destId="{426883FA-F15E-45D4-9755-E7715C58743D}" srcOrd="1" destOrd="0" presId="urn:microsoft.com/office/officeart/2018/2/layout/IconVerticalSolidList"/>
    <dgm:cxn modelId="{8CFEA1D0-30AF-4A6A-871C-CDDDF4C234FE}" type="presParOf" srcId="{04A7B0AD-5A74-4AB0-B0A3-DD94B194FD95}" destId="{5090C17F-5A84-421A-A81B-43EBB4D33322}" srcOrd="2" destOrd="0" presId="urn:microsoft.com/office/officeart/2018/2/layout/IconVerticalSolidList"/>
    <dgm:cxn modelId="{AB22BB09-E691-4D59-B576-67758B05A0F2}" type="presParOf" srcId="{04A7B0AD-5A74-4AB0-B0A3-DD94B194FD95}" destId="{5CD00792-324C-49F4-AD69-64D008AFFB40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E230845-348C-4797-9971-CAE0DEABC83B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7D48612-B620-4CCB-BA8F-90A0B1536DC5}">
      <dgm:prSet/>
      <dgm:spPr/>
      <dgm:t>
        <a:bodyPr/>
        <a:lstStyle/>
        <a:p>
          <a:pPr>
            <a:lnSpc>
              <a:spcPct val="100000"/>
            </a:lnSpc>
          </a:pPr>
          <a:r>
            <a:rPr lang="es-CL"/>
            <a:t>Se notifica a las partes con una anticipación mínima de 15 días para la realización de la audiencia. </a:t>
          </a:r>
          <a:endParaRPr lang="en-US"/>
        </a:p>
      </dgm:t>
    </dgm:pt>
    <dgm:pt modelId="{30F7A75E-A9D0-4C09-A6DF-75B82EEF4FAA}" type="parTrans" cxnId="{D9DD4FD6-91EB-48FA-B859-57D9F0845ECC}">
      <dgm:prSet/>
      <dgm:spPr/>
      <dgm:t>
        <a:bodyPr/>
        <a:lstStyle/>
        <a:p>
          <a:endParaRPr lang="en-US"/>
        </a:p>
      </dgm:t>
    </dgm:pt>
    <dgm:pt modelId="{8B361E5C-604E-42B6-8BDA-FDDDBAA1D158}" type="sibTrans" cxnId="{D9DD4FD6-91EB-48FA-B859-57D9F0845ECC}">
      <dgm:prSet/>
      <dgm:spPr/>
      <dgm:t>
        <a:bodyPr/>
        <a:lstStyle/>
        <a:p>
          <a:endParaRPr lang="en-US"/>
        </a:p>
      </dgm:t>
    </dgm:pt>
    <dgm:pt modelId="{13FE8670-BF67-4BD2-B5D2-46C0629A77AD}">
      <dgm:prSet/>
      <dgm:spPr/>
      <dgm:t>
        <a:bodyPr/>
        <a:lstStyle/>
        <a:p>
          <a:pPr>
            <a:lnSpc>
              <a:spcPct val="100000"/>
            </a:lnSpc>
          </a:pPr>
          <a:r>
            <a:rPr lang="es-CL"/>
            <a:t>La parte demandada realiza la contestación por escrito, a lo menos con 5 días de anticipación de la fecha de realización de la audiencia. </a:t>
          </a:r>
          <a:endParaRPr lang="en-US"/>
        </a:p>
      </dgm:t>
    </dgm:pt>
    <dgm:pt modelId="{396F592B-844A-43F6-BA8F-A3BAD795193A}" type="parTrans" cxnId="{E48DEADD-AEB8-44FD-A0A6-748EDBA7EFC1}">
      <dgm:prSet/>
      <dgm:spPr/>
      <dgm:t>
        <a:bodyPr/>
        <a:lstStyle/>
        <a:p>
          <a:endParaRPr lang="en-US"/>
        </a:p>
      </dgm:t>
    </dgm:pt>
    <dgm:pt modelId="{C74E770C-B97A-4C9D-975D-3CFC05E3E2AE}" type="sibTrans" cxnId="{E48DEADD-AEB8-44FD-A0A6-748EDBA7EFC1}">
      <dgm:prSet/>
      <dgm:spPr/>
      <dgm:t>
        <a:bodyPr/>
        <a:lstStyle/>
        <a:p>
          <a:endParaRPr lang="en-US"/>
        </a:p>
      </dgm:t>
    </dgm:pt>
    <dgm:pt modelId="{1636E6B3-7931-4B7C-BDD8-479F205983FE}">
      <dgm:prSet/>
      <dgm:spPr/>
      <dgm:t>
        <a:bodyPr/>
        <a:lstStyle/>
        <a:p>
          <a:pPr>
            <a:lnSpc>
              <a:spcPct val="100000"/>
            </a:lnSpc>
          </a:pPr>
          <a:r>
            <a:rPr lang="es-CL"/>
            <a:t>Asistencia personal a la audiencia y acompañado de los abogados. Se puede solicitar comparencia remota. </a:t>
          </a:r>
          <a:endParaRPr lang="en-US"/>
        </a:p>
      </dgm:t>
    </dgm:pt>
    <dgm:pt modelId="{04BE49C4-3761-43EA-93E5-9DEBC634961C}" type="parTrans" cxnId="{21CC94C3-84FB-4D6C-BD28-753679131967}">
      <dgm:prSet/>
      <dgm:spPr/>
      <dgm:t>
        <a:bodyPr/>
        <a:lstStyle/>
        <a:p>
          <a:endParaRPr lang="en-US"/>
        </a:p>
      </dgm:t>
    </dgm:pt>
    <dgm:pt modelId="{FC399963-5FF6-4266-88AA-6192964B5F83}" type="sibTrans" cxnId="{21CC94C3-84FB-4D6C-BD28-753679131967}">
      <dgm:prSet/>
      <dgm:spPr/>
      <dgm:t>
        <a:bodyPr/>
        <a:lstStyle/>
        <a:p>
          <a:endParaRPr lang="en-US"/>
        </a:p>
      </dgm:t>
    </dgm:pt>
    <dgm:pt modelId="{FF91D902-FB95-468D-AE03-487E3B901874}" type="pres">
      <dgm:prSet presAssocID="{AE230845-348C-4797-9971-CAE0DEABC83B}" presName="root" presStyleCnt="0">
        <dgm:presLayoutVars>
          <dgm:dir/>
          <dgm:resizeHandles val="exact"/>
        </dgm:presLayoutVars>
      </dgm:prSet>
      <dgm:spPr/>
    </dgm:pt>
    <dgm:pt modelId="{4268176E-224B-4FCD-B8CD-023B0CD94AFF}" type="pres">
      <dgm:prSet presAssocID="{C7D48612-B620-4CCB-BA8F-90A0B1536DC5}" presName="compNode" presStyleCnt="0"/>
      <dgm:spPr/>
    </dgm:pt>
    <dgm:pt modelId="{00F6BF6D-6384-4AA5-95DE-D3474869AD2E}" type="pres">
      <dgm:prSet presAssocID="{C7D48612-B620-4CCB-BA8F-90A0B1536DC5}" presName="bgRect" presStyleLbl="bgShp" presStyleIdx="0" presStyleCnt="3"/>
      <dgm:spPr/>
    </dgm:pt>
    <dgm:pt modelId="{6DAB7722-B65A-4A94-B564-B795FDE273C1}" type="pres">
      <dgm:prSet presAssocID="{C7D48612-B620-4CCB-BA8F-90A0B1536DC5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ronómetro"/>
        </a:ext>
      </dgm:extLst>
    </dgm:pt>
    <dgm:pt modelId="{4E957053-54C2-47D6-B2BF-697A3B014A72}" type="pres">
      <dgm:prSet presAssocID="{C7D48612-B620-4CCB-BA8F-90A0B1536DC5}" presName="spaceRect" presStyleCnt="0"/>
      <dgm:spPr/>
    </dgm:pt>
    <dgm:pt modelId="{3FB5C543-7B4E-4193-A649-9126AD32035A}" type="pres">
      <dgm:prSet presAssocID="{C7D48612-B620-4CCB-BA8F-90A0B1536DC5}" presName="parTx" presStyleLbl="revTx" presStyleIdx="0" presStyleCnt="3">
        <dgm:presLayoutVars>
          <dgm:chMax val="0"/>
          <dgm:chPref val="0"/>
        </dgm:presLayoutVars>
      </dgm:prSet>
      <dgm:spPr/>
    </dgm:pt>
    <dgm:pt modelId="{CCC05AB9-0565-4CEC-920F-C86FBE7B3ECE}" type="pres">
      <dgm:prSet presAssocID="{8B361E5C-604E-42B6-8BDA-FDDDBAA1D158}" presName="sibTrans" presStyleCnt="0"/>
      <dgm:spPr/>
    </dgm:pt>
    <dgm:pt modelId="{B978C932-5F46-41D6-B019-FBA9F5E92703}" type="pres">
      <dgm:prSet presAssocID="{13FE8670-BF67-4BD2-B5D2-46C0629A77AD}" presName="compNode" presStyleCnt="0"/>
      <dgm:spPr/>
    </dgm:pt>
    <dgm:pt modelId="{E0ACCFC8-C30E-4478-B9F2-575E126880C2}" type="pres">
      <dgm:prSet presAssocID="{13FE8670-BF67-4BD2-B5D2-46C0629A77AD}" presName="bgRect" presStyleLbl="bgShp" presStyleIdx="1" presStyleCnt="3"/>
      <dgm:spPr/>
    </dgm:pt>
    <dgm:pt modelId="{8D5CF9F2-0DFC-4463-A6DE-5D8C7D645166}" type="pres">
      <dgm:prSet presAssocID="{13FE8670-BF67-4BD2-B5D2-46C0629A77AD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Irritante"/>
        </a:ext>
      </dgm:extLst>
    </dgm:pt>
    <dgm:pt modelId="{49FF060F-9331-490D-86DE-87C2ED748CD6}" type="pres">
      <dgm:prSet presAssocID="{13FE8670-BF67-4BD2-B5D2-46C0629A77AD}" presName="spaceRect" presStyleCnt="0"/>
      <dgm:spPr/>
    </dgm:pt>
    <dgm:pt modelId="{41CF1D31-379B-45F1-A17D-04493630CFFB}" type="pres">
      <dgm:prSet presAssocID="{13FE8670-BF67-4BD2-B5D2-46C0629A77AD}" presName="parTx" presStyleLbl="revTx" presStyleIdx="1" presStyleCnt="3">
        <dgm:presLayoutVars>
          <dgm:chMax val="0"/>
          <dgm:chPref val="0"/>
        </dgm:presLayoutVars>
      </dgm:prSet>
      <dgm:spPr/>
    </dgm:pt>
    <dgm:pt modelId="{61F9E729-7878-4351-8578-79EF6A170F4B}" type="pres">
      <dgm:prSet presAssocID="{C74E770C-B97A-4C9D-975D-3CFC05E3E2AE}" presName="sibTrans" presStyleCnt="0"/>
      <dgm:spPr/>
    </dgm:pt>
    <dgm:pt modelId="{37F3FEAF-4AED-4F3C-A6DA-BAF3CF4771CF}" type="pres">
      <dgm:prSet presAssocID="{1636E6B3-7931-4B7C-BDD8-479F205983FE}" presName="compNode" presStyleCnt="0"/>
      <dgm:spPr/>
    </dgm:pt>
    <dgm:pt modelId="{F3AEA220-E7BE-4063-B53F-EEAE6DC3CA33}" type="pres">
      <dgm:prSet presAssocID="{1636E6B3-7931-4B7C-BDD8-479F205983FE}" presName="bgRect" presStyleLbl="bgShp" presStyleIdx="2" presStyleCnt="3"/>
      <dgm:spPr/>
    </dgm:pt>
    <dgm:pt modelId="{B57237F6-AC5F-4FF9-A38E-674C2AD621F1}" type="pres">
      <dgm:prSet presAssocID="{1636E6B3-7931-4B7C-BDD8-479F205983FE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Juez"/>
        </a:ext>
      </dgm:extLst>
    </dgm:pt>
    <dgm:pt modelId="{BDADB955-CA27-4284-B15D-0C5074AEF9E2}" type="pres">
      <dgm:prSet presAssocID="{1636E6B3-7931-4B7C-BDD8-479F205983FE}" presName="spaceRect" presStyleCnt="0"/>
      <dgm:spPr/>
    </dgm:pt>
    <dgm:pt modelId="{3B5E6579-B60B-4C2B-B762-5325A3370ADE}" type="pres">
      <dgm:prSet presAssocID="{1636E6B3-7931-4B7C-BDD8-479F205983FE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51DA4E5F-BDB0-446E-8753-2202F7A640B5}" type="presOf" srcId="{13FE8670-BF67-4BD2-B5D2-46C0629A77AD}" destId="{41CF1D31-379B-45F1-A17D-04493630CFFB}" srcOrd="0" destOrd="0" presId="urn:microsoft.com/office/officeart/2018/2/layout/IconVerticalSolidList"/>
    <dgm:cxn modelId="{38197995-E483-4257-9659-5823173A3741}" type="presOf" srcId="{AE230845-348C-4797-9971-CAE0DEABC83B}" destId="{FF91D902-FB95-468D-AE03-487E3B901874}" srcOrd="0" destOrd="0" presId="urn:microsoft.com/office/officeart/2018/2/layout/IconVerticalSolidList"/>
    <dgm:cxn modelId="{386B1FA4-53E6-42E9-92C7-A25737F53C3C}" type="presOf" srcId="{C7D48612-B620-4CCB-BA8F-90A0B1536DC5}" destId="{3FB5C543-7B4E-4193-A649-9126AD32035A}" srcOrd="0" destOrd="0" presId="urn:microsoft.com/office/officeart/2018/2/layout/IconVerticalSolidList"/>
    <dgm:cxn modelId="{21CC94C3-84FB-4D6C-BD28-753679131967}" srcId="{AE230845-348C-4797-9971-CAE0DEABC83B}" destId="{1636E6B3-7931-4B7C-BDD8-479F205983FE}" srcOrd="2" destOrd="0" parTransId="{04BE49C4-3761-43EA-93E5-9DEBC634961C}" sibTransId="{FC399963-5FF6-4266-88AA-6192964B5F83}"/>
    <dgm:cxn modelId="{D9DD4FD6-91EB-48FA-B859-57D9F0845ECC}" srcId="{AE230845-348C-4797-9971-CAE0DEABC83B}" destId="{C7D48612-B620-4CCB-BA8F-90A0B1536DC5}" srcOrd="0" destOrd="0" parTransId="{30F7A75E-A9D0-4C09-A6DF-75B82EEF4FAA}" sibTransId="{8B361E5C-604E-42B6-8BDA-FDDDBAA1D158}"/>
    <dgm:cxn modelId="{E48DEADD-AEB8-44FD-A0A6-748EDBA7EFC1}" srcId="{AE230845-348C-4797-9971-CAE0DEABC83B}" destId="{13FE8670-BF67-4BD2-B5D2-46C0629A77AD}" srcOrd="1" destOrd="0" parTransId="{396F592B-844A-43F6-BA8F-A3BAD795193A}" sibTransId="{C74E770C-B97A-4C9D-975D-3CFC05E3E2AE}"/>
    <dgm:cxn modelId="{E4562BF2-46F3-4057-9C92-B6F422891979}" type="presOf" srcId="{1636E6B3-7931-4B7C-BDD8-479F205983FE}" destId="{3B5E6579-B60B-4C2B-B762-5325A3370ADE}" srcOrd="0" destOrd="0" presId="urn:microsoft.com/office/officeart/2018/2/layout/IconVerticalSolidList"/>
    <dgm:cxn modelId="{02D0A62D-964B-4C2A-9A14-5BBA3EDF7071}" type="presParOf" srcId="{FF91D902-FB95-468D-AE03-487E3B901874}" destId="{4268176E-224B-4FCD-B8CD-023B0CD94AFF}" srcOrd="0" destOrd="0" presId="urn:microsoft.com/office/officeart/2018/2/layout/IconVerticalSolidList"/>
    <dgm:cxn modelId="{1A45B403-4C53-4A75-A84A-732BA231A8D8}" type="presParOf" srcId="{4268176E-224B-4FCD-B8CD-023B0CD94AFF}" destId="{00F6BF6D-6384-4AA5-95DE-D3474869AD2E}" srcOrd="0" destOrd="0" presId="urn:microsoft.com/office/officeart/2018/2/layout/IconVerticalSolidList"/>
    <dgm:cxn modelId="{2B76CE96-65BB-4792-AEF0-2FDAF0E95F16}" type="presParOf" srcId="{4268176E-224B-4FCD-B8CD-023B0CD94AFF}" destId="{6DAB7722-B65A-4A94-B564-B795FDE273C1}" srcOrd="1" destOrd="0" presId="urn:microsoft.com/office/officeart/2018/2/layout/IconVerticalSolidList"/>
    <dgm:cxn modelId="{4A1CBD12-C96E-4FC1-A272-2E5CB480D48B}" type="presParOf" srcId="{4268176E-224B-4FCD-B8CD-023B0CD94AFF}" destId="{4E957053-54C2-47D6-B2BF-697A3B014A72}" srcOrd="2" destOrd="0" presId="urn:microsoft.com/office/officeart/2018/2/layout/IconVerticalSolidList"/>
    <dgm:cxn modelId="{A86946F2-8D82-4F5D-9CC8-E7CAC27329A4}" type="presParOf" srcId="{4268176E-224B-4FCD-B8CD-023B0CD94AFF}" destId="{3FB5C543-7B4E-4193-A649-9126AD32035A}" srcOrd="3" destOrd="0" presId="urn:microsoft.com/office/officeart/2018/2/layout/IconVerticalSolidList"/>
    <dgm:cxn modelId="{37702A63-4D7D-41CA-A03E-F951D381D7BB}" type="presParOf" srcId="{FF91D902-FB95-468D-AE03-487E3B901874}" destId="{CCC05AB9-0565-4CEC-920F-C86FBE7B3ECE}" srcOrd="1" destOrd="0" presId="urn:microsoft.com/office/officeart/2018/2/layout/IconVerticalSolidList"/>
    <dgm:cxn modelId="{113F474B-FF41-4B56-9B5C-9F5F7BC7BABC}" type="presParOf" srcId="{FF91D902-FB95-468D-AE03-487E3B901874}" destId="{B978C932-5F46-41D6-B019-FBA9F5E92703}" srcOrd="2" destOrd="0" presId="urn:microsoft.com/office/officeart/2018/2/layout/IconVerticalSolidList"/>
    <dgm:cxn modelId="{9F44C98D-F75E-44F5-90C5-A6DEFA1B8428}" type="presParOf" srcId="{B978C932-5F46-41D6-B019-FBA9F5E92703}" destId="{E0ACCFC8-C30E-4478-B9F2-575E126880C2}" srcOrd="0" destOrd="0" presId="urn:microsoft.com/office/officeart/2018/2/layout/IconVerticalSolidList"/>
    <dgm:cxn modelId="{0E8EEEFB-49E9-4719-95BC-9BF76C671360}" type="presParOf" srcId="{B978C932-5F46-41D6-B019-FBA9F5E92703}" destId="{8D5CF9F2-0DFC-4463-A6DE-5D8C7D645166}" srcOrd="1" destOrd="0" presId="urn:microsoft.com/office/officeart/2018/2/layout/IconVerticalSolidList"/>
    <dgm:cxn modelId="{7D12EA95-6890-465D-948D-01F2BEE02B28}" type="presParOf" srcId="{B978C932-5F46-41D6-B019-FBA9F5E92703}" destId="{49FF060F-9331-490D-86DE-87C2ED748CD6}" srcOrd="2" destOrd="0" presId="urn:microsoft.com/office/officeart/2018/2/layout/IconVerticalSolidList"/>
    <dgm:cxn modelId="{8BD62A5C-C8E8-41E5-8EBA-50F046FDE16C}" type="presParOf" srcId="{B978C932-5F46-41D6-B019-FBA9F5E92703}" destId="{41CF1D31-379B-45F1-A17D-04493630CFFB}" srcOrd="3" destOrd="0" presId="urn:microsoft.com/office/officeart/2018/2/layout/IconVerticalSolidList"/>
    <dgm:cxn modelId="{B445C375-A78F-498B-9446-379B8CACF488}" type="presParOf" srcId="{FF91D902-FB95-468D-AE03-487E3B901874}" destId="{61F9E729-7878-4351-8578-79EF6A170F4B}" srcOrd="3" destOrd="0" presId="urn:microsoft.com/office/officeart/2018/2/layout/IconVerticalSolidList"/>
    <dgm:cxn modelId="{539811FD-FA30-40E1-8CFC-39ECB7814E1D}" type="presParOf" srcId="{FF91D902-FB95-468D-AE03-487E3B901874}" destId="{37F3FEAF-4AED-4F3C-A6DA-BAF3CF4771CF}" srcOrd="4" destOrd="0" presId="urn:microsoft.com/office/officeart/2018/2/layout/IconVerticalSolidList"/>
    <dgm:cxn modelId="{A02C2819-35B8-4C8B-8859-FDD797A1AE1B}" type="presParOf" srcId="{37F3FEAF-4AED-4F3C-A6DA-BAF3CF4771CF}" destId="{F3AEA220-E7BE-4063-B53F-EEAE6DC3CA33}" srcOrd="0" destOrd="0" presId="urn:microsoft.com/office/officeart/2018/2/layout/IconVerticalSolidList"/>
    <dgm:cxn modelId="{CD13008F-8FAD-4480-B03E-C25A1433F24A}" type="presParOf" srcId="{37F3FEAF-4AED-4F3C-A6DA-BAF3CF4771CF}" destId="{B57237F6-AC5F-4FF9-A38E-674C2AD621F1}" srcOrd="1" destOrd="0" presId="urn:microsoft.com/office/officeart/2018/2/layout/IconVerticalSolidList"/>
    <dgm:cxn modelId="{B67EB06A-E26D-48E7-B6CE-00173F9A33E5}" type="presParOf" srcId="{37F3FEAF-4AED-4F3C-A6DA-BAF3CF4771CF}" destId="{BDADB955-CA27-4284-B15D-0C5074AEF9E2}" srcOrd="2" destOrd="0" presId="urn:microsoft.com/office/officeart/2018/2/layout/IconVerticalSolidList"/>
    <dgm:cxn modelId="{F07D5AE9-5452-48CF-B5D0-CF81EC328040}" type="presParOf" srcId="{37F3FEAF-4AED-4F3C-A6DA-BAF3CF4771CF}" destId="{3B5E6579-B60B-4C2B-B762-5325A3370ADE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C3D156E-0559-4C44-8796-60CE76469A6A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37A3EDB-DACD-4A0A-83DD-8C52D4EF84D8}">
      <dgm:prSet/>
      <dgm:spPr/>
      <dgm:t>
        <a:bodyPr/>
        <a:lstStyle/>
        <a:p>
          <a:pPr>
            <a:lnSpc>
              <a:spcPct val="100000"/>
            </a:lnSpc>
          </a:pPr>
          <a:r>
            <a:rPr lang="es-CL"/>
            <a:t>Síntesis de la demanda y la contestación </a:t>
          </a:r>
          <a:endParaRPr lang="en-US"/>
        </a:p>
      </dgm:t>
    </dgm:pt>
    <dgm:pt modelId="{FB651D53-6CB2-4430-9EBC-E908500ED038}" type="parTrans" cxnId="{6BA02F20-BD90-4439-97CD-EBD490F793FD}">
      <dgm:prSet/>
      <dgm:spPr/>
      <dgm:t>
        <a:bodyPr/>
        <a:lstStyle/>
        <a:p>
          <a:endParaRPr lang="en-US"/>
        </a:p>
      </dgm:t>
    </dgm:pt>
    <dgm:pt modelId="{E24BCA54-F8BB-4697-ACD8-006026CC0203}" type="sibTrans" cxnId="{6BA02F20-BD90-4439-97CD-EBD490F793FD}">
      <dgm:prSet/>
      <dgm:spPr/>
      <dgm:t>
        <a:bodyPr/>
        <a:lstStyle/>
        <a:p>
          <a:endParaRPr lang="en-US"/>
        </a:p>
      </dgm:t>
    </dgm:pt>
    <dgm:pt modelId="{EE778A18-B6A3-44D9-BE38-23A37CDE7591}">
      <dgm:prSet/>
      <dgm:spPr/>
      <dgm:t>
        <a:bodyPr/>
        <a:lstStyle/>
        <a:p>
          <a:pPr>
            <a:lnSpc>
              <a:spcPct val="100000"/>
            </a:lnSpc>
          </a:pPr>
          <a:r>
            <a:rPr lang="es-CL" dirty="0"/>
            <a:t>Se puede solicitar medidas cautelares (artículo 22 de la Ley 19.968) </a:t>
          </a:r>
          <a:endParaRPr lang="en-US" dirty="0"/>
        </a:p>
      </dgm:t>
    </dgm:pt>
    <dgm:pt modelId="{792911F1-AAB0-4C9D-A09B-B94859B01315}" type="parTrans" cxnId="{5994C85A-9644-418D-AC1E-F283053B3EA4}">
      <dgm:prSet/>
      <dgm:spPr/>
      <dgm:t>
        <a:bodyPr/>
        <a:lstStyle/>
        <a:p>
          <a:endParaRPr lang="en-US"/>
        </a:p>
      </dgm:t>
    </dgm:pt>
    <dgm:pt modelId="{8ACDB315-7D7E-42B5-B379-B73795823B80}" type="sibTrans" cxnId="{5994C85A-9644-418D-AC1E-F283053B3EA4}">
      <dgm:prSet/>
      <dgm:spPr/>
      <dgm:t>
        <a:bodyPr/>
        <a:lstStyle/>
        <a:p>
          <a:endParaRPr lang="en-US"/>
        </a:p>
      </dgm:t>
    </dgm:pt>
    <dgm:pt modelId="{5172BFE5-F113-428D-8EC1-679F21BEB9B8}">
      <dgm:prSet/>
      <dgm:spPr/>
      <dgm:t>
        <a:bodyPr/>
        <a:lstStyle/>
        <a:p>
          <a:pPr>
            <a:lnSpc>
              <a:spcPct val="100000"/>
            </a:lnSpc>
          </a:pPr>
          <a:r>
            <a:rPr lang="es-CL" dirty="0"/>
            <a:t>El juez puede promover una mediación o conciliación </a:t>
          </a:r>
          <a:endParaRPr lang="en-US" dirty="0"/>
        </a:p>
      </dgm:t>
    </dgm:pt>
    <dgm:pt modelId="{91CCACB4-DCB8-4542-9CBA-3ED24364AA45}" type="parTrans" cxnId="{7A0DD191-928B-4E21-AE55-E170619DEC48}">
      <dgm:prSet/>
      <dgm:spPr/>
      <dgm:t>
        <a:bodyPr/>
        <a:lstStyle/>
        <a:p>
          <a:endParaRPr lang="en-US"/>
        </a:p>
      </dgm:t>
    </dgm:pt>
    <dgm:pt modelId="{F8F530A8-D33A-43DB-8AFF-2A2E26479F6B}" type="sibTrans" cxnId="{7A0DD191-928B-4E21-AE55-E170619DEC48}">
      <dgm:prSet/>
      <dgm:spPr/>
      <dgm:t>
        <a:bodyPr/>
        <a:lstStyle/>
        <a:p>
          <a:endParaRPr lang="en-US"/>
        </a:p>
      </dgm:t>
    </dgm:pt>
    <dgm:pt modelId="{099C2FDD-3675-4F26-8235-9D897B9DA01B}">
      <dgm:prSet/>
      <dgm:spPr/>
      <dgm:t>
        <a:bodyPr/>
        <a:lstStyle/>
        <a:p>
          <a:pPr>
            <a:lnSpc>
              <a:spcPct val="100000"/>
            </a:lnSpc>
          </a:pPr>
          <a:r>
            <a:rPr lang="es-CL" dirty="0"/>
            <a:t>Determina el asunto del juicio, y los hechos que deben y no probarse (“Convenciones probatorias”) </a:t>
          </a:r>
          <a:endParaRPr lang="en-US" dirty="0"/>
        </a:p>
      </dgm:t>
    </dgm:pt>
    <dgm:pt modelId="{E86858F6-7EB3-42B3-8D6F-0EDA638AC96E}" type="parTrans" cxnId="{29373BED-271D-4BB6-94E8-FF4FED624DF2}">
      <dgm:prSet/>
      <dgm:spPr/>
      <dgm:t>
        <a:bodyPr/>
        <a:lstStyle/>
        <a:p>
          <a:endParaRPr lang="en-US"/>
        </a:p>
      </dgm:t>
    </dgm:pt>
    <dgm:pt modelId="{CBC8EC54-951A-4419-80DF-DA89982339E2}" type="sibTrans" cxnId="{29373BED-271D-4BB6-94E8-FF4FED624DF2}">
      <dgm:prSet/>
      <dgm:spPr/>
      <dgm:t>
        <a:bodyPr/>
        <a:lstStyle/>
        <a:p>
          <a:endParaRPr lang="en-US"/>
        </a:p>
      </dgm:t>
    </dgm:pt>
    <dgm:pt modelId="{C4CA6DAF-8373-4CDE-A111-6BECA4311A2A}">
      <dgm:prSet/>
      <dgm:spPr/>
      <dgm:t>
        <a:bodyPr/>
        <a:lstStyle/>
        <a:p>
          <a:pPr>
            <a:lnSpc>
              <a:spcPct val="100000"/>
            </a:lnSpc>
          </a:pPr>
          <a:r>
            <a:rPr lang="es-CL"/>
            <a:t>Determinas las prueba a rendir, tanto por las partes como el tribunal (puede solicitar prueba) </a:t>
          </a:r>
          <a:endParaRPr lang="en-US"/>
        </a:p>
      </dgm:t>
    </dgm:pt>
    <dgm:pt modelId="{65DB7460-B2E1-4E46-876C-CA5874DD240D}" type="parTrans" cxnId="{3266529F-1429-46E3-9443-A69E5E2452E9}">
      <dgm:prSet/>
      <dgm:spPr/>
      <dgm:t>
        <a:bodyPr/>
        <a:lstStyle/>
        <a:p>
          <a:endParaRPr lang="en-US"/>
        </a:p>
      </dgm:t>
    </dgm:pt>
    <dgm:pt modelId="{1D003A6E-C9A3-4B85-98B5-7F02CC44C729}" type="sibTrans" cxnId="{3266529F-1429-46E3-9443-A69E5E2452E9}">
      <dgm:prSet/>
      <dgm:spPr/>
      <dgm:t>
        <a:bodyPr/>
        <a:lstStyle/>
        <a:p>
          <a:endParaRPr lang="en-US"/>
        </a:p>
      </dgm:t>
    </dgm:pt>
    <dgm:pt modelId="{6429141A-B24D-404C-A4C2-D5242C4B4457}">
      <dgm:prSet/>
      <dgm:spPr/>
      <dgm:t>
        <a:bodyPr/>
        <a:lstStyle/>
        <a:p>
          <a:pPr>
            <a:lnSpc>
              <a:spcPct val="100000"/>
            </a:lnSpc>
          </a:pPr>
          <a:r>
            <a:rPr lang="es-CL" dirty="0"/>
            <a:t>Resolución que la fecha y hora para la audiencia de juicio oral (Contenido artículo 62 de la Ley 19.968) </a:t>
          </a:r>
          <a:endParaRPr lang="en-US" dirty="0"/>
        </a:p>
      </dgm:t>
    </dgm:pt>
    <dgm:pt modelId="{7B5B24EA-B570-459D-B742-473282EE92E8}" type="parTrans" cxnId="{EE472EF2-F02E-4464-B16B-125DF49E4F3B}">
      <dgm:prSet/>
      <dgm:spPr/>
      <dgm:t>
        <a:bodyPr/>
        <a:lstStyle/>
        <a:p>
          <a:endParaRPr lang="en-US"/>
        </a:p>
      </dgm:t>
    </dgm:pt>
    <dgm:pt modelId="{03DE4505-743D-4FDB-AC4A-B9AD7F31BBB6}" type="sibTrans" cxnId="{EE472EF2-F02E-4464-B16B-125DF49E4F3B}">
      <dgm:prSet/>
      <dgm:spPr/>
      <dgm:t>
        <a:bodyPr/>
        <a:lstStyle/>
        <a:p>
          <a:endParaRPr lang="en-US"/>
        </a:p>
      </dgm:t>
    </dgm:pt>
    <dgm:pt modelId="{B12BDAFC-F334-493F-A840-46AFC7C171BD}" type="pres">
      <dgm:prSet presAssocID="{BC3D156E-0559-4C44-8796-60CE76469A6A}" presName="root" presStyleCnt="0">
        <dgm:presLayoutVars>
          <dgm:dir/>
          <dgm:resizeHandles val="exact"/>
        </dgm:presLayoutVars>
      </dgm:prSet>
      <dgm:spPr/>
    </dgm:pt>
    <dgm:pt modelId="{A60DC756-0B41-4607-B37A-55FAC200664C}" type="pres">
      <dgm:prSet presAssocID="{737A3EDB-DACD-4A0A-83DD-8C52D4EF84D8}" presName="compNode" presStyleCnt="0"/>
      <dgm:spPr/>
    </dgm:pt>
    <dgm:pt modelId="{EFA1765D-C9DC-4229-88BE-1DED04B6225E}" type="pres">
      <dgm:prSet presAssocID="{737A3EDB-DACD-4A0A-83DD-8C52D4EF84D8}" presName="bgRect" presStyleLbl="bgShp" presStyleIdx="0" presStyleCnt="6"/>
      <dgm:spPr/>
    </dgm:pt>
    <dgm:pt modelId="{3E80FB39-C054-4352-8739-614D3A6D9782}" type="pres">
      <dgm:prSet presAssocID="{737A3EDB-DACD-4A0A-83DD-8C52D4EF84D8}" presName="iconRect" presStyleLbl="node1" presStyleIdx="0" presStyleCnt="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Upward trend"/>
        </a:ext>
      </dgm:extLst>
    </dgm:pt>
    <dgm:pt modelId="{8910CA70-3B6D-4315-8804-36835B18C2EC}" type="pres">
      <dgm:prSet presAssocID="{737A3EDB-DACD-4A0A-83DD-8C52D4EF84D8}" presName="spaceRect" presStyleCnt="0"/>
      <dgm:spPr/>
    </dgm:pt>
    <dgm:pt modelId="{CCCD0215-A599-4B37-9658-1B95697E9127}" type="pres">
      <dgm:prSet presAssocID="{737A3EDB-DACD-4A0A-83DD-8C52D4EF84D8}" presName="parTx" presStyleLbl="revTx" presStyleIdx="0" presStyleCnt="6">
        <dgm:presLayoutVars>
          <dgm:chMax val="0"/>
          <dgm:chPref val="0"/>
        </dgm:presLayoutVars>
      </dgm:prSet>
      <dgm:spPr/>
    </dgm:pt>
    <dgm:pt modelId="{D462EBCB-F9F3-4112-9AD5-542267614C63}" type="pres">
      <dgm:prSet presAssocID="{E24BCA54-F8BB-4697-ACD8-006026CC0203}" presName="sibTrans" presStyleCnt="0"/>
      <dgm:spPr/>
    </dgm:pt>
    <dgm:pt modelId="{611C21BB-CC5F-494C-8D70-71878FC088D7}" type="pres">
      <dgm:prSet presAssocID="{EE778A18-B6A3-44D9-BE38-23A37CDE7591}" presName="compNode" presStyleCnt="0"/>
      <dgm:spPr/>
    </dgm:pt>
    <dgm:pt modelId="{63547241-CD16-4BA9-A006-29F94F0B1146}" type="pres">
      <dgm:prSet presAssocID="{EE778A18-B6A3-44D9-BE38-23A37CDE7591}" presName="bgRect" presStyleLbl="bgShp" presStyleIdx="1" presStyleCnt="6"/>
      <dgm:spPr/>
    </dgm:pt>
    <dgm:pt modelId="{8AA7A1AD-BB45-435B-9927-A3CAA912CCDA}" type="pres">
      <dgm:prSet presAssocID="{EE778A18-B6A3-44D9-BE38-23A37CDE7591}" presName="iconRect" presStyleLbl="node1" presStyleIdx="1" presStyleCnt="6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Regla"/>
        </a:ext>
      </dgm:extLst>
    </dgm:pt>
    <dgm:pt modelId="{9E55F1CD-6015-42D2-AAD8-8A0C274D542A}" type="pres">
      <dgm:prSet presAssocID="{EE778A18-B6A3-44D9-BE38-23A37CDE7591}" presName="spaceRect" presStyleCnt="0"/>
      <dgm:spPr/>
    </dgm:pt>
    <dgm:pt modelId="{BF1FC387-A8B2-4C94-B556-61E08262F532}" type="pres">
      <dgm:prSet presAssocID="{EE778A18-B6A3-44D9-BE38-23A37CDE7591}" presName="parTx" presStyleLbl="revTx" presStyleIdx="1" presStyleCnt="6">
        <dgm:presLayoutVars>
          <dgm:chMax val="0"/>
          <dgm:chPref val="0"/>
        </dgm:presLayoutVars>
      </dgm:prSet>
      <dgm:spPr/>
    </dgm:pt>
    <dgm:pt modelId="{F60895DE-02C3-4C01-9061-9312C4974078}" type="pres">
      <dgm:prSet presAssocID="{8ACDB315-7D7E-42B5-B379-B73795823B80}" presName="sibTrans" presStyleCnt="0"/>
      <dgm:spPr/>
    </dgm:pt>
    <dgm:pt modelId="{42BAB339-185D-490B-84BC-9CE40793374A}" type="pres">
      <dgm:prSet presAssocID="{5172BFE5-F113-428D-8EC1-679F21BEB9B8}" presName="compNode" presStyleCnt="0"/>
      <dgm:spPr/>
    </dgm:pt>
    <dgm:pt modelId="{566A2B1C-005F-4F82-87E0-67DD4DEC017A}" type="pres">
      <dgm:prSet presAssocID="{5172BFE5-F113-428D-8EC1-679F21BEB9B8}" presName="bgRect" presStyleLbl="bgShp" presStyleIdx="2" presStyleCnt="6"/>
      <dgm:spPr/>
    </dgm:pt>
    <dgm:pt modelId="{5032FF5B-C0F2-4244-9E69-B4A48769F178}" type="pres">
      <dgm:prSet presAssocID="{5172BFE5-F113-428D-8EC1-679F21BEB9B8}" presName="iconRect" presStyleLbl="node1" presStyleIdx="2" presStyleCnt="6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artillo de juez"/>
        </a:ext>
      </dgm:extLst>
    </dgm:pt>
    <dgm:pt modelId="{79C08C84-8F19-4C91-8C69-CB548BDAE91D}" type="pres">
      <dgm:prSet presAssocID="{5172BFE5-F113-428D-8EC1-679F21BEB9B8}" presName="spaceRect" presStyleCnt="0"/>
      <dgm:spPr/>
    </dgm:pt>
    <dgm:pt modelId="{BFC12CA0-3D06-4A32-8299-A143C7CB7F67}" type="pres">
      <dgm:prSet presAssocID="{5172BFE5-F113-428D-8EC1-679F21BEB9B8}" presName="parTx" presStyleLbl="revTx" presStyleIdx="2" presStyleCnt="6">
        <dgm:presLayoutVars>
          <dgm:chMax val="0"/>
          <dgm:chPref val="0"/>
        </dgm:presLayoutVars>
      </dgm:prSet>
      <dgm:spPr/>
    </dgm:pt>
    <dgm:pt modelId="{EAD8CB36-6C29-40A0-86CE-5B1BE6CF4DF3}" type="pres">
      <dgm:prSet presAssocID="{F8F530A8-D33A-43DB-8AFF-2A2E26479F6B}" presName="sibTrans" presStyleCnt="0"/>
      <dgm:spPr/>
    </dgm:pt>
    <dgm:pt modelId="{5BB458F3-FE69-4022-971A-84D527F084C0}" type="pres">
      <dgm:prSet presAssocID="{099C2FDD-3675-4F26-8235-9D897B9DA01B}" presName="compNode" presStyleCnt="0"/>
      <dgm:spPr/>
    </dgm:pt>
    <dgm:pt modelId="{F37DFD98-0E87-440E-8B86-7C8294ADEFA8}" type="pres">
      <dgm:prSet presAssocID="{099C2FDD-3675-4F26-8235-9D897B9DA01B}" presName="bgRect" presStyleLbl="bgShp" presStyleIdx="3" presStyleCnt="6"/>
      <dgm:spPr/>
    </dgm:pt>
    <dgm:pt modelId="{4332CA9E-4811-4CE5-89FE-138565E5FA77}" type="pres">
      <dgm:prSet presAssocID="{099C2FDD-3675-4F26-8235-9D897B9DA01B}" presName="iconRect" presStyleLbl="node1" presStyleIdx="3" presStyleCnt="6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cales of Justice"/>
        </a:ext>
      </dgm:extLst>
    </dgm:pt>
    <dgm:pt modelId="{2BEFD088-2B11-4E5E-BBFB-D11E621D211A}" type="pres">
      <dgm:prSet presAssocID="{099C2FDD-3675-4F26-8235-9D897B9DA01B}" presName="spaceRect" presStyleCnt="0"/>
      <dgm:spPr/>
    </dgm:pt>
    <dgm:pt modelId="{B8E4BA15-62B1-4B24-80AB-409CF3A93283}" type="pres">
      <dgm:prSet presAssocID="{099C2FDD-3675-4F26-8235-9D897B9DA01B}" presName="parTx" presStyleLbl="revTx" presStyleIdx="3" presStyleCnt="6">
        <dgm:presLayoutVars>
          <dgm:chMax val="0"/>
          <dgm:chPref val="0"/>
        </dgm:presLayoutVars>
      </dgm:prSet>
      <dgm:spPr/>
    </dgm:pt>
    <dgm:pt modelId="{BBA9CC7E-2D4D-4EAC-9DCB-8197E5482837}" type="pres">
      <dgm:prSet presAssocID="{CBC8EC54-951A-4419-80DF-DA89982339E2}" presName="sibTrans" presStyleCnt="0"/>
      <dgm:spPr/>
    </dgm:pt>
    <dgm:pt modelId="{8E940FED-DE4B-483F-8E17-DAF8CB5B45A9}" type="pres">
      <dgm:prSet presAssocID="{C4CA6DAF-8373-4CDE-A111-6BECA4311A2A}" presName="compNode" presStyleCnt="0"/>
      <dgm:spPr/>
    </dgm:pt>
    <dgm:pt modelId="{763DB924-5C18-44C1-A9F0-59D20BEB96AF}" type="pres">
      <dgm:prSet presAssocID="{C4CA6DAF-8373-4CDE-A111-6BECA4311A2A}" presName="bgRect" presStyleLbl="bgShp" presStyleIdx="4" presStyleCnt="6"/>
      <dgm:spPr/>
    </dgm:pt>
    <dgm:pt modelId="{27A6CCA6-910C-450A-B719-DE92ABAAD9FF}" type="pres">
      <dgm:prSet presAssocID="{C4CA6DAF-8373-4CDE-A111-6BECA4311A2A}" presName="iconRect" presStyleLbl="node1" presStyleIdx="4" presStyleCnt="6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Juez"/>
        </a:ext>
      </dgm:extLst>
    </dgm:pt>
    <dgm:pt modelId="{E94E5B11-2D5F-47A4-8855-288803F1F08F}" type="pres">
      <dgm:prSet presAssocID="{C4CA6DAF-8373-4CDE-A111-6BECA4311A2A}" presName="spaceRect" presStyleCnt="0"/>
      <dgm:spPr/>
    </dgm:pt>
    <dgm:pt modelId="{5C961050-C1D9-4245-8D0C-5824267DF939}" type="pres">
      <dgm:prSet presAssocID="{C4CA6DAF-8373-4CDE-A111-6BECA4311A2A}" presName="parTx" presStyleLbl="revTx" presStyleIdx="4" presStyleCnt="6">
        <dgm:presLayoutVars>
          <dgm:chMax val="0"/>
          <dgm:chPref val="0"/>
        </dgm:presLayoutVars>
      </dgm:prSet>
      <dgm:spPr/>
    </dgm:pt>
    <dgm:pt modelId="{BB8E78C5-80CF-4948-A82D-B94582FEB507}" type="pres">
      <dgm:prSet presAssocID="{1D003A6E-C9A3-4B85-98B5-7F02CC44C729}" presName="sibTrans" presStyleCnt="0"/>
      <dgm:spPr/>
    </dgm:pt>
    <dgm:pt modelId="{F9FF382B-AFED-44FC-BA5C-8092BC56A964}" type="pres">
      <dgm:prSet presAssocID="{6429141A-B24D-404C-A4C2-D5242C4B4457}" presName="compNode" presStyleCnt="0"/>
      <dgm:spPr/>
    </dgm:pt>
    <dgm:pt modelId="{100F7E94-C970-46AB-84A9-0C9AE6BD55A1}" type="pres">
      <dgm:prSet presAssocID="{6429141A-B24D-404C-A4C2-D5242C4B4457}" presName="bgRect" presStyleLbl="bgShp" presStyleIdx="5" presStyleCnt="6"/>
      <dgm:spPr/>
    </dgm:pt>
    <dgm:pt modelId="{A2F60CD0-A496-45C3-9D9E-867CED9B3DF7}" type="pres">
      <dgm:prSet presAssocID="{6429141A-B24D-404C-A4C2-D5242C4B4457}" presName="iconRect" presStyleLbl="node1" presStyleIdx="5" presStyleCnt="6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ronómetro"/>
        </a:ext>
      </dgm:extLst>
    </dgm:pt>
    <dgm:pt modelId="{C1F8D984-ADF0-4C01-BA9B-9A041AAF0A64}" type="pres">
      <dgm:prSet presAssocID="{6429141A-B24D-404C-A4C2-D5242C4B4457}" presName="spaceRect" presStyleCnt="0"/>
      <dgm:spPr/>
    </dgm:pt>
    <dgm:pt modelId="{A944ED8B-CDD0-46FC-96D5-9102FE0D870F}" type="pres">
      <dgm:prSet presAssocID="{6429141A-B24D-404C-A4C2-D5242C4B4457}" presName="parTx" presStyleLbl="revTx" presStyleIdx="5" presStyleCnt="6">
        <dgm:presLayoutVars>
          <dgm:chMax val="0"/>
          <dgm:chPref val="0"/>
        </dgm:presLayoutVars>
      </dgm:prSet>
      <dgm:spPr/>
    </dgm:pt>
  </dgm:ptLst>
  <dgm:cxnLst>
    <dgm:cxn modelId="{6BA02F20-BD90-4439-97CD-EBD490F793FD}" srcId="{BC3D156E-0559-4C44-8796-60CE76469A6A}" destId="{737A3EDB-DACD-4A0A-83DD-8C52D4EF84D8}" srcOrd="0" destOrd="0" parTransId="{FB651D53-6CB2-4430-9EBC-E908500ED038}" sibTransId="{E24BCA54-F8BB-4697-ACD8-006026CC0203}"/>
    <dgm:cxn modelId="{D674684C-C88F-47B1-A517-16B6A9A6D88D}" type="presOf" srcId="{5172BFE5-F113-428D-8EC1-679F21BEB9B8}" destId="{BFC12CA0-3D06-4A32-8299-A143C7CB7F67}" srcOrd="0" destOrd="0" presId="urn:microsoft.com/office/officeart/2018/2/layout/IconVerticalSolidList"/>
    <dgm:cxn modelId="{5994C85A-9644-418D-AC1E-F283053B3EA4}" srcId="{BC3D156E-0559-4C44-8796-60CE76469A6A}" destId="{EE778A18-B6A3-44D9-BE38-23A37CDE7591}" srcOrd="1" destOrd="0" parTransId="{792911F1-AAB0-4C9D-A09B-B94859B01315}" sibTransId="{8ACDB315-7D7E-42B5-B379-B73795823B80}"/>
    <dgm:cxn modelId="{52519A6A-DEBC-4C6D-8DEC-E532A9462E6A}" type="presOf" srcId="{737A3EDB-DACD-4A0A-83DD-8C52D4EF84D8}" destId="{CCCD0215-A599-4B37-9658-1B95697E9127}" srcOrd="0" destOrd="0" presId="urn:microsoft.com/office/officeart/2018/2/layout/IconVerticalSolidList"/>
    <dgm:cxn modelId="{58BA4C72-91D1-4F1E-BA3D-364A9C107BAE}" type="presOf" srcId="{099C2FDD-3675-4F26-8235-9D897B9DA01B}" destId="{B8E4BA15-62B1-4B24-80AB-409CF3A93283}" srcOrd="0" destOrd="0" presId="urn:microsoft.com/office/officeart/2018/2/layout/IconVerticalSolidList"/>
    <dgm:cxn modelId="{7A0DD191-928B-4E21-AE55-E170619DEC48}" srcId="{BC3D156E-0559-4C44-8796-60CE76469A6A}" destId="{5172BFE5-F113-428D-8EC1-679F21BEB9B8}" srcOrd="2" destOrd="0" parTransId="{91CCACB4-DCB8-4542-9CBA-3ED24364AA45}" sibTransId="{F8F530A8-D33A-43DB-8AFF-2A2E26479F6B}"/>
    <dgm:cxn modelId="{D703079C-16AC-433E-90AA-956B0037DCEF}" type="presOf" srcId="{6429141A-B24D-404C-A4C2-D5242C4B4457}" destId="{A944ED8B-CDD0-46FC-96D5-9102FE0D870F}" srcOrd="0" destOrd="0" presId="urn:microsoft.com/office/officeart/2018/2/layout/IconVerticalSolidList"/>
    <dgm:cxn modelId="{3266529F-1429-46E3-9443-A69E5E2452E9}" srcId="{BC3D156E-0559-4C44-8796-60CE76469A6A}" destId="{C4CA6DAF-8373-4CDE-A111-6BECA4311A2A}" srcOrd="4" destOrd="0" parTransId="{65DB7460-B2E1-4E46-876C-CA5874DD240D}" sibTransId="{1D003A6E-C9A3-4B85-98B5-7F02CC44C729}"/>
    <dgm:cxn modelId="{35198EAF-66D3-403C-B807-1C38A32D0596}" type="presOf" srcId="{C4CA6DAF-8373-4CDE-A111-6BECA4311A2A}" destId="{5C961050-C1D9-4245-8D0C-5824267DF939}" srcOrd="0" destOrd="0" presId="urn:microsoft.com/office/officeart/2018/2/layout/IconVerticalSolidList"/>
    <dgm:cxn modelId="{E65E65D0-D4E4-4E5F-BE98-FCCC5402AFE7}" type="presOf" srcId="{EE778A18-B6A3-44D9-BE38-23A37CDE7591}" destId="{BF1FC387-A8B2-4C94-B556-61E08262F532}" srcOrd="0" destOrd="0" presId="urn:microsoft.com/office/officeart/2018/2/layout/IconVerticalSolidList"/>
    <dgm:cxn modelId="{89C5F5DE-5755-41B1-977C-0CCBA0C4BDA6}" type="presOf" srcId="{BC3D156E-0559-4C44-8796-60CE76469A6A}" destId="{B12BDAFC-F334-493F-A840-46AFC7C171BD}" srcOrd="0" destOrd="0" presId="urn:microsoft.com/office/officeart/2018/2/layout/IconVerticalSolidList"/>
    <dgm:cxn modelId="{29373BED-271D-4BB6-94E8-FF4FED624DF2}" srcId="{BC3D156E-0559-4C44-8796-60CE76469A6A}" destId="{099C2FDD-3675-4F26-8235-9D897B9DA01B}" srcOrd="3" destOrd="0" parTransId="{E86858F6-7EB3-42B3-8D6F-0EDA638AC96E}" sibTransId="{CBC8EC54-951A-4419-80DF-DA89982339E2}"/>
    <dgm:cxn modelId="{EE472EF2-F02E-4464-B16B-125DF49E4F3B}" srcId="{BC3D156E-0559-4C44-8796-60CE76469A6A}" destId="{6429141A-B24D-404C-A4C2-D5242C4B4457}" srcOrd="5" destOrd="0" parTransId="{7B5B24EA-B570-459D-B742-473282EE92E8}" sibTransId="{03DE4505-743D-4FDB-AC4A-B9AD7F31BBB6}"/>
    <dgm:cxn modelId="{3015288D-CC78-4536-BD00-54F8E01E5F59}" type="presParOf" srcId="{B12BDAFC-F334-493F-A840-46AFC7C171BD}" destId="{A60DC756-0B41-4607-B37A-55FAC200664C}" srcOrd="0" destOrd="0" presId="urn:microsoft.com/office/officeart/2018/2/layout/IconVerticalSolidList"/>
    <dgm:cxn modelId="{6264E12D-1A24-4AC2-8847-0543394A63CF}" type="presParOf" srcId="{A60DC756-0B41-4607-B37A-55FAC200664C}" destId="{EFA1765D-C9DC-4229-88BE-1DED04B6225E}" srcOrd="0" destOrd="0" presId="urn:microsoft.com/office/officeart/2018/2/layout/IconVerticalSolidList"/>
    <dgm:cxn modelId="{E1289EB9-0C8E-4557-896A-69CB802EC102}" type="presParOf" srcId="{A60DC756-0B41-4607-B37A-55FAC200664C}" destId="{3E80FB39-C054-4352-8739-614D3A6D9782}" srcOrd="1" destOrd="0" presId="urn:microsoft.com/office/officeart/2018/2/layout/IconVerticalSolidList"/>
    <dgm:cxn modelId="{EBD46BDA-8660-4606-A90F-511DB6284D2B}" type="presParOf" srcId="{A60DC756-0B41-4607-B37A-55FAC200664C}" destId="{8910CA70-3B6D-4315-8804-36835B18C2EC}" srcOrd="2" destOrd="0" presId="urn:microsoft.com/office/officeart/2018/2/layout/IconVerticalSolidList"/>
    <dgm:cxn modelId="{A38286D9-5F07-4F9B-B548-5B994B80BDAA}" type="presParOf" srcId="{A60DC756-0B41-4607-B37A-55FAC200664C}" destId="{CCCD0215-A599-4B37-9658-1B95697E9127}" srcOrd="3" destOrd="0" presId="urn:microsoft.com/office/officeart/2018/2/layout/IconVerticalSolidList"/>
    <dgm:cxn modelId="{F6AC8824-EABD-4D58-ADC9-8F26D88C0A83}" type="presParOf" srcId="{B12BDAFC-F334-493F-A840-46AFC7C171BD}" destId="{D462EBCB-F9F3-4112-9AD5-542267614C63}" srcOrd="1" destOrd="0" presId="urn:microsoft.com/office/officeart/2018/2/layout/IconVerticalSolidList"/>
    <dgm:cxn modelId="{432F9478-0ECA-444D-A8B6-7A0F2A5AB99D}" type="presParOf" srcId="{B12BDAFC-F334-493F-A840-46AFC7C171BD}" destId="{611C21BB-CC5F-494C-8D70-71878FC088D7}" srcOrd="2" destOrd="0" presId="urn:microsoft.com/office/officeart/2018/2/layout/IconVerticalSolidList"/>
    <dgm:cxn modelId="{F253D9AC-DD36-4B69-9547-1FDF7D6F7780}" type="presParOf" srcId="{611C21BB-CC5F-494C-8D70-71878FC088D7}" destId="{63547241-CD16-4BA9-A006-29F94F0B1146}" srcOrd="0" destOrd="0" presId="urn:microsoft.com/office/officeart/2018/2/layout/IconVerticalSolidList"/>
    <dgm:cxn modelId="{C5C7BB83-34D7-4015-93B2-5242D693715A}" type="presParOf" srcId="{611C21BB-CC5F-494C-8D70-71878FC088D7}" destId="{8AA7A1AD-BB45-435B-9927-A3CAA912CCDA}" srcOrd="1" destOrd="0" presId="urn:microsoft.com/office/officeart/2018/2/layout/IconVerticalSolidList"/>
    <dgm:cxn modelId="{26CF2D11-288D-43C0-B96C-475F04E7B994}" type="presParOf" srcId="{611C21BB-CC5F-494C-8D70-71878FC088D7}" destId="{9E55F1CD-6015-42D2-AAD8-8A0C274D542A}" srcOrd="2" destOrd="0" presId="urn:microsoft.com/office/officeart/2018/2/layout/IconVerticalSolidList"/>
    <dgm:cxn modelId="{DA805D4A-D023-4C50-99EB-126E64FDE9D3}" type="presParOf" srcId="{611C21BB-CC5F-494C-8D70-71878FC088D7}" destId="{BF1FC387-A8B2-4C94-B556-61E08262F532}" srcOrd="3" destOrd="0" presId="urn:microsoft.com/office/officeart/2018/2/layout/IconVerticalSolidList"/>
    <dgm:cxn modelId="{CBB3A763-A745-4FFE-8009-03C7B54F3EDA}" type="presParOf" srcId="{B12BDAFC-F334-493F-A840-46AFC7C171BD}" destId="{F60895DE-02C3-4C01-9061-9312C4974078}" srcOrd="3" destOrd="0" presId="urn:microsoft.com/office/officeart/2018/2/layout/IconVerticalSolidList"/>
    <dgm:cxn modelId="{98301CEE-67C7-4D9A-9B4F-B57004B4A952}" type="presParOf" srcId="{B12BDAFC-F334-493F-A840-46AFC7C171BD}" destId="{42BAB339-185D-490B-84BC-9CE40793374A}" srcOrd="4" destOrd="0" presId="urn:microsoft.com/office/officeart/2018/2/layout/IconVerticalSolidList"/>
    <dgm:cxn modelId="{C118A93E-1F25-403F-8E08-EFB769693312}" type="presParOf" srcId="{42BAB339-185D-490B-84BC-9CE40793374A}" destId="{566A2B1C-005F-4F82-87E0-67DD4DEC017A}" srcOrd="0" destOrd="0" presId="urn:microsoft.com/office/officeart/2018/2/layout/IconVerticalSolidList"/>
    <dgm:cxn modelId="{207BC83A-119B-42D6-95DA-6F9B04830FFC}" type="presParOf" srcId="{42BAB339-185D-490B-84BC-9CE40793374A}" destId="{5032FF5B-C0F2-4244-9E69-B4A48769F178}" srcOrd="1" destOrd="0" presId="urn:microsoft.com/office/officeart/2018/2/layout/IconVerticalSolidList"/>
    <dgm:cxn modelId="{D232D94B-C808-4E53-8327-8CDCC608EFE6}" type="presParOf" srcId="{42BAB339-185D-490B-84BC-9CE40793374A}" destId="{79C08C84-8F19-4C91-8C69-CB548BDAE91D}" srcOrd="2" destOrd="0" presId="urn:microsoft.com/office/officeart/2018/2/layout/IconVerticalSolidList"/>
    <dgm:cxn modelId="{4BFC546D-71DC-4C30-BC34-279FB7997412}" type="presParOf" srcId="{42BAB339-185D-490B-84BC-9CE40793374A}" destId="{BFC12CA0-3D06-4A32-8299-A143C7CB7F67}" srcOrd="3" destOrd="0" presId="urn:microsoft.com/office/officeart/2018/2/layout/IconVerticalSolidList"/>
    <dgm:cxn modelId="{E2B6B7EE-97E4-4492-B184-DD7C955E204B}" type="presParOf" srcId="{B12BDAFC-F334-493F-A840-46AFC7C171BD}" destId="{EAD8CB36-6C29-40A0-86CE-5B1BE6CF4DF3}" srcOrd="5" destOrd="0" presId="urn:microsoft.com/office/officeart/2018/2/layout/IconVerticalSolidList"/>
    <dgm:cxn modelId="{6FDA84B5-4BB9-4B9B-8EF5-EB7A08884F54}" type="presParOf" srcId="{B12BDAFC-F334-493F-A840-46AFC7C171BD}" destId="{5BB458F3-FE69-4022-971A-84D527F084C0}" srcOrd="6" destOrd="0" presId="urn:microsoft.com/office/officeart/2018/2/layout/IconVerticalSolidList"/>
    <dgm:cxn modelId="{9A024702-D651-4360-8AEC-1CF4DDD34FCD}" type="presParOf" srcId="{5BB458F3-FE69-4022-971A-84D527F084C0}" destId="{F37DFD98-0E87-440E-8B86-7C8294ADEFA8}" srcOrd="0" destOrd="0" presId="urn:microsoft.com/office/officeart/2018/2/layout/IconVerticalSolidList"/>
    <dgm:cxn modelId="{0E970CAD-2A7B-4887-A85D-11E6FD47CFB4}" type="presParOf" srcId="{5BB458F3-FE69-4022-971A-84D527F084C0}" destId="{4332CA9E-4811-4CE5-89FE-138565E5FA77}" srcOrd="1" destOrd="0" presId="urn:microsoft.com/office/officeart/2018/2/layout/IconVerticalSolidList"/>
    <dgm:cxn modelId="{BE9ECDD8-95C0-43FC-8173-028BEC565700}" type="presParOf" srcId="{5BB458F3-FE69-4022-971A-84D527F084C0}" destId="{2BEFD088-2B11-4E5E-BBFB-D11E621D211A}" srcOrd="2" destOrd="0" presId="urn:microsoft.com/office/officeart/2018/2/layout/IconVerticalSolidList"/>
    <dgm:cxn modelId="{BA15C05E-47B0-44DF-9050-8ABA63F11A9A}" type="presParOf" srcId="{5BB458F3-FE69-4022-971A-84D527F084C0}" destId="{B8E4BA15-62B1-4B24-80AB-409CF3A93283}" srcOrd="3" destOrd="0" presId="urn:microsoft.com/office/officeart/2018/2/layout/IconVerticalSolidList"/>
    <dgm:cxn modelId="{8CEC95A9-F0FD-4C11-BD20-CC1780AF88E5}" type="presParOf" srcId="{B12BDAFC-F334-493F-A840-46AFC7C171BD}" destId="{BBA9CC7E-2D4D-4EAC-9DCB-8197E5482837}" srcOrd="7" destOrd="0" presId="urn:microsoft.com/office/officeart/2018/2/layout/IconVerticalSolidList"/>
    <dgm:cxn modelId="{A20A0958-3EFA-4FDF-A439-227CBBFE7D8B}" type="presParOf" srcId="{B12BDAFC-F334-493F-A840-46AFC7C171BD}" destId="{8E940FED-DE4B-483F-8E17-DAF8CB5B45A9}" srcOrd="8" destOrd="0" presId="urn:microsoft.com/office/officeart/2018/2/layout/IconVerticalSolidList"/>
    <dgm:cxn modelId="{E6B819A1-8BBC-4FC8-86BE-643B36612FFF}" type="presParOf" srcId="{8E940FED-DE4B-483F-8E17-DAF8CB5B45A9}" destId="{763DB924-5C18-44C1-A9F0-59D20BEB96AF}" srcOrd="0" destOrd="0" presId="urn:microsoft.com/office/officeart/2018/2/layout/IconVerticalSolidList"/>
    <dgm:cxn modelId="{D886B4B5-F6AF-4A70-B634-BA56B86E9D48}" type="presParOf" srcId="{8E940FED-DE4B-483F-8E17-DAF8CB5B45A9}" destId="{27A6CCA6-910C-450A-B719-DE92ABAAD9FF}" srcOrd="1" destOrd="0" presId="urn:microsoft.com/office/officeart/2018/2/layout/IconVerticalSolidList"/>
    <dgm:cxn modelId="{D62C7CE4-2956-4E5B-9CC2-A2ECE314A413}" type="presParOf" srcId="{8E940FED-DE4B-483F-8E17-DAF8CB5B45A9}" destId="{E94E5B11-2D5F-47A4-8855-288803F1F08F}" srcOrd="2" destOrd="0" presId="urn:microsoft.com/office/officeart/2018/2/layout/IconVerticalSolidList"/>
    <dgm:cxn modelId="{5670DCF5-02D4-4497-93C8-67019B66EB41}" type="presParOf" srcId="{8E940FED-DE4B-483F-8E17-DAF8CB5B45A9}" destId="{5C961050-C1D9-4245-8D0C-5824267DF939}" srcOrd="3" destOrd="0" presId="urn:microsoft.com/office/officeart/2018/2/layout/IconVerticalSolidList"/>
    <dgm:cxn modelId="{3131D487-F0A0-49C7-8F86-DE579B88EDA9}" type="presParOf" srcId="{B12BDAFC-F334-493F-A840-46AFC7C171BD}" destId="{BB8E78C5-80CF-4948-A82D-B94582FEB507}" srcOrd="9" destOrd="0" presId="urn:microsoft.com/office/officeart/2018/2/layout/IconVerticalSolidList"/>
    <dgm:cxn modelId="{17C8DE7F-4267-4F33-8893-B4F06622D931}" type="presParOf" srcId="{B12BDAFC-F334-493F-A840-46AFC7C171BD}" destId="{F9FF382B-AFED-44FC-BA5C-8092BC56A964}" srcOrd="10" destOrd="0" presId="urn:microsoft.com/office/officeart/2018/2/layout/IconVerticalSolidList"/>
    <dgm:cxn modelId="{E730D6EC-285E-4788-BA58-0D67EF5E53BD}" type="presParOf" srcId="{F9FF382B-AFED-44FC-BA5C-8092BC56A964}" destId="{100F7E94-C970-46AB-84A9-0C9AE6BD55A1}" srcOrd="0" destOrd="0" presId="urn:microsoft.com/office/officeart/2018/2/layout/IconVerticalSolidList"/>
    <dgm:cxn modelId="{BF3AD4AB-9A66-4F35-98AD-E277F2EBD295}" type="presParOf" srcId="{F9FF382B-AFED-44FC-BA5C-8092BC56A964}" destId="{A2F60CD0-A496-45C3-9D9E-867CED9B3DF7}" srcOrd="1" destOrd="0" presId="urn:microsoft.com/office/officeart/2018/2/layout/IconVerticalSolidList"/>
    <dgm:cxn modelId="{93388E82-1C67-476C-BA2C-283A172CB07C}" type="presParOf" srcId="{F9FF382B-AFED-44FC-BA5C-8092BC56A964}" destId="{C1F8D984-ADF0-4C01-BA9B-9A041AAF0A64}" srcOrd="2" destOrd="0" presId="urn:microsoft.com/office/officeart/2018/2/layout/IconVerticalSolidList"/>
    <dgm:cxn modelId="{A53FC110-BF03-46C4-AAD9-CE921D7FD042}" type="presParOf" srcId="{F9FF382B-AFED-44FC-BA5C-8092BC56A964}" destId="{A944ED8B-CDD0-46FC-96D5-9102FE0D870F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9986499-C6CE-4F27-8641-C7FAD0EFB372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35A9A02-AC33-40ED-BF6E-0B78E01931C1}">
      <dgm:prSet/>
      <dgm:spPr/>
      <dgm:t>
        <a:bodyPr/>
        <a:lstStyle/>
        <a:p>
          <a:pPr>
            <a:lnSpc>
              <a:spcPct val="100000"/>
            </a:lnSpc>
          </a:pPr>
          <a:r>
            <a:rPr lang="es-CL"/>
            <a:t>Se fija dentro de un plazo no superior a los 30 días, la cual es notificada en la audiencia preparatoria</a:t>
          </a:r>
          <a:endParaRPr lang="en-US"/>
        </a:p>
      </dgm:t>
    </dgm:pt>
    <dgm:pt modelId="{761E1FE9-1939-4FB8-B9E6-E514137776A3}" type="parTrans" cxnId="{4D9B1D23-D278-49B4-B3C7-74789F724A5D}">
      <dgm:prSet/>
      <dgm:spPr/>
      <dgm:t>
        <a:bodyPr/>
        <a:lstStyle/>
        <a:p>
          <a:endParaRPr lang="en-US"/>
        </a:p>
      </dgm:t>
    </dgm:pt>
    <dgm:pt modelId="{27B5FCCE-C796-422A-A9D5-A2E3EFD62385}" type="sibTrans" cxnId="{4D9B1D23-D278-49B4-B3C7-74789F724A5D}">
      <dgm:prSet/>
      <dgm:spPr/>
      <dgm:t>
        <a:bodyPr/>
        <a:lstStyle/>
        <a:p>
          <a:endParaRPr lang="en-US"/>
        </a:p>
      </dgm:t>
    </dgm:pt>
    <dgm:pt modelId="{3A43DF14-95BE-48C9-A430-600326CE574D}">
      <dgm:prSet/>
      <dgm:spPr/>
      <dgm:t>
        <a:bodyPr/>
        <a:lstStyle/>
        <a:p>
          <a:pPr>
            <a:lnSpc>
              <a:spcPct val="100000"/>
            </a:lnSpc>
          </a:pPr>
          <a:r>
            <a:rPr lang="es-CL"/>
            <a:t>La audiencia se realizará en un solo acto, y tiene por objeto recibir la prueba admitida por el tribunal en la audiencia preparatoria.</a:t>
          </a:r>
          <a:endParaRPr lang="en-US"/>
        </a:p>
      </dgm:t>
    </dgm:pt>
    <dgm:pt modelId="{834F9BC3-4F3F-46C4-8A97-B4FC1C2703D1}" type="parTrans" cxnId="{344BF82D-D2D6-457D-A155-6133AEB2AFC7}">
      <dgm:prSet/>
      <dgm:spPr/>
      <dgm:t>
        <a:bodyPr/>
        <a:lstStyle/>
        <a:p>
          <a:endParaRPr lang="en-US"/>
        </a:p>
      </dgm:t>
    </dgm:pt>
    <dgm:pt modelId="{615C9225-C5FB-4162-9083-8DBC0079507C}" type="sibTrans" cxnId="{344BF82D-D2D6-457D-A155-6133AEB2AFC7}">
      <dgm:prSet/>
      <dgm:spPr/>
      <dgm:t>
        <a:bodyPr/>
        <a:lstStyle/>
        <a:p>
          <a:endParaRPr lang="en-US"/>
        </a:p>
      </dgm:t>
    </dgm:pt>
    <dgm:pt modelId="{DDAA99B4-BACA-4DF4-9D7A-85231628DF6E}">
      <dgm:prSet/>
      <dgm:spPr/>
      <dgm:t>
        <a:bodyPr/>
        <a:lstStyle/>
        <a:p>
          <a:pPr>
            <a:lnSpc>
              <a:spcPct val="100000"/>
            </a:lnSpc>
          </a:pPr>
          <a:r>
            <a:rPr lang="es-CL"/>
            <a:t>El juez procede: 1. Verificar la presencia de las personas citadas a audiencia/ 2. Señalar el objeto de la audiencia / 3. Disponer que los testigos y peritos que comparezcan abandonen la sala / 4. Adoptar medidas necesarias para garantizar su desarrollo. </a:t>
          </a:r>
          <a:endParaRPr lang="en-US"/>
        </a:p>
      </dgm:t>
    </dgm:pt>
    <dgm:pt modelId="{686C39A9-A3DB-4040-932B-6ECBB5161E04}" type="parTrans" cxnId="{3B37A20C-9EC7-4E68-8B89-E0FF963FCC9E}">
      <dgm:prSet/>
      <dgm:spPr/>
      <dgm:t>
        <a:bodyPr/>
        <a:lstStyle/>
        <a:p>
          <a:endParaRPr lang="en-US"/>
        </a:p>
      </dgm:t>
    </dgm:pt>
    <dgm:pt modelId="{F41B55D3-520E-4DC3-8066-E274272AD20F}" type="sibTrans" cxnId="{3B37A20C-9EC7-4E68-8B89-E0FF963FCC9E}">
      <dgm:prSet/>
      <dgm:spPr/>
      <dgm:t>
        <a:bodyPr/>
        <a:lstStyle/>
        <a:p>
          <a:endParaRPr lang="en-US"/>
        </a:p>
      </dgm:t>
    </dgm:pt>
    <dgm:pt modelId="{4AB59318-711E-45FE-B64A-4BE72AD023AE}">
      <dgm:prSet/>
      <dgm:spPr/>
      <dgm:t>
        <a:bodyPr/>
        <a:lstStyle/>
        <a:p>
          <a:pPr>
            <a:lnSpc>
              <a:spcPct val="100000"/>
            </a:lnSpc>
          </a:pPr>
          <a:r>
            <a:rPr lang="es-CL" dirty="0"/>
            <a:t>Tribunal comunica su resolución, indicando los fundamentos principales  (posteriormente puede fijarse otra audiencia para la lectura del fallo). Siendo impugnable en la forma establecida por el CPC. </a:t>
          </a:r>
          <a:endParaRPr lang="en-US" dirty="0"/>
        </a:p>
      </dgm:t>
    </dgm:pt>
    <dgm:pt modelId="{A4E12174-A6ED-4B67-B050-A803BA7C5235}" type="parTrans" cxnId="{0F950387-2E8D-4C04-81B3-5B17B7B8688B}">
      <dgm:prSet/>
      <dgm:spPr/>
      <dgm:t>
        <a:bodyPr/>
        <a:lstStyle/>
        <a:p>
          <a:endParaRPr lang="en-US"/>
        </a:p>
      </dgm:t>
    </dgm:pt>
    <dgm:pt modelId="{4E2980D4-B470-46AA-9CBE-97C3807CF7D6}" type="sibTrans" cxnId="{0F950387-2E8D-4C04-81B3-5B17B7B8688B}">
      <dgm:prSet/>
      <dgm:spPr/>
      <dgm:t>
        <a:bodyPr/>
        <a:lstStyle/>
        <a:p>
          <a:endParaRPr lang="en-US"/>
        </a:p>
      </dgm:t>
    </dgm:pt>
    <dgm:pt modelId="{DF00C152-7966-4532-84A5-99BF147B57FA}" type="pres">
      <dgm:prSet presAssocID="{09986499-C6CE-4F27-8641-C7FAD0EFB372}" presName="root" presStyleCnt="0">
        <dgm:presLayoutVars>
          <dgm:dir/>
          <dgm:resizeHandles val="exact"/>
        </dgm:presLayoutVars>
      </dgm:prSet>
      <dgm:spPr/>
    </dgm:pt>
    <dgm:pt modelId="{A6AD2386-5E7A-4733-B8B4-E46E2E69917A}" type="pres">
      <dgm:prSet presAssocID="{135A9A02-AC33-40ED-BF6E-0B78E01931C1}" presName="compNode" presStyleCnt="0"/>
      <dgm:spPr/>
    </dgm:pt>
    <dgm:pt modelId="{BA265158-115C-4F13-AB61-FAFEA9F8C200}" type="pres">
      <dgm:prSet presAssocID="{135A9A02-AC33-40ED-BF6E-0B78E01931C1}" presName="bgRect" presStyleLbl="bgShp" presStyleIdx="0" presStyleCnt="4"/>
      <dgm:spPr/>
    </dgm:pt>
    <dgm:pt modelId="{F6FF1CBD-FCC6-4A0D-B6BB-7A74B8B91D21}" type="pres">
      <dgm:prSet presAssocID="{135A9A02-AC33-40ED-BF6E-0B78E01931C1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ronómetro"/>
        </a:ext>
      </dgm:extLst>
    </dgm:pt>
    <dgm:pt modelId="{596AAB6D-3B3A-4A1A-8F1A-546F6623A06E}" type="pres">
      <dgm:prSet presAssocID="{135A9A02-AC33-40ED-BF6E-0B78E01931C1}" presName="spaceRect" presStyleCnt="0"/>
      <dgm:spPr/>
    </dgm:pt>
    <dgm:pt modelId="{1C607A88-73A2-4075-AE68-AACE855991FD}" type="pres">
      <dgm:prSet presAssocID="{135A9A02-AC33-40ED-BF6E-0B78E01931C1}" presName="parTx" presStyleLbl="revTx" presStyleIdx="0" presStyleCnt="4">
        <dgm:presLayoutVars>
          <dgm:chMax val="0"/>
          <dgm:chPref val="0"/>
        </dgm:presLayoutVars>
      </dgm:prSet>
      <dgm:spPr/>
    </dgm:pt>
    <dgm:pt modelId="{74C9AB85-9A62-45A6-8B40-9EEB5AD91926}" type="pres">
      <dgm:prSet presAssocID="{27B5FCCE-C796-422A-A9D5-A2E3EFD62385}" presName="sibTrans" presStyleCnt="0"/>
      <dgm:spPr/>
    </dgm:pt>
    <dgm:pt modelId="{AD9E2383-A14D-450A-9802-DEB3FB2CC0AC}" type="pres">
      <dgm:prSet presAssocID="{3A43DF14-95BE-48C9-A430-600326CE574D}" presName="compNode" presStyleCnt="0"/>
      <dgm:spPr/>
    </dgm:pt>
    <dgm:pt modelId="{DED3FE67-DCD3-4B3F-9414-709ED1E9DB59}" type="pres">
      <dgm:prSet presAssocID="{3A43DF14-95BE-48C9-A430-600326CE574D}" presName="bgRect" presStyleLbl="bgShp" presStyleIdx="1" presStyleCnt="4"/>
      <dgm:spPr/>
    </dgm:pt>
    <dgm:pt modelId="{75EF29F1-6AAF-4236-8B0B-4D81D156C4F6}" type="pres">
      <dgm:prSet presAssocID="{3A43DF14-95BE-48C9-A430-600326CE574D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Target Audience"/>
        </a:ext>
      </dgm:extLst>
    </dgm:pt>
    <dgm:pt modelId="{C1347249-9964-49B5-B000-15C025A8B6F8}" type="pres">
      <dgm:prSet presAssocID="{3A43DF14-95BE-48C9-A430-600326CE574D}" presName="spaceRect" presStyleCnt="0"/>
      <dgm:spPr/>
    </dgm:pt>
    <dgm:pt modelId="{73448283-49C0-4074-8392-F7591A1DF9B7}" type="pres">
      <dgm:prSet presAssocID="{3A43DF14-95BE-48C9-A430-600326CE574D}" presName="parTx" presStyleLbl="revTx" presStyleIdx="1" presStyleCnt="4">
        <dgm:presLayoutVars>
          <dgm:chMax val="0"/>
          <dgm:chPref val="0"/>
        </dgm:presLayoutVars>
      </dgm:prSet>
      <dgm:spPr/>
    </dgm:pt>
    <dgm:pt modelId="{DA2A4974-A09E-4DC2-82E8-96355EDF1746}" type="pres">
      <dgm:prSet presAssocID="{615C9225-C5FB-4162-9083-8DBC0079507C}" presName="sibTrans" presStyleCnt="0"/>
      <dgm:spPr/>
    </dgm:pt>
    <dgm:pt modelId="{DA950D8C-3CF3-445C-ABFE-8C24FAA0B1A3}" type="pres">
      <dgm:prSet presAssocID="{DDAA99B4-BACA-4DF4-9D7A-85231628DF6E}" presName="compNode" presStyleCnt="0"/>
      <dgm:spPr/>
    </dgm:pt>
    <dgm:pt modelId="{8759728D-545D-4215-AB3F-2720815A7E82}" type="pres">
      <dgm:prSet presAssocID="{DDAA99B4-BACA-4DF4-9D7A-85231628DF6E}" presName="bgRect" presStyleLbl="bgShp" presStyleIdx="2" presStyleCnt="4"/>
      <dgm:spPr/>
    </dgm:pt>
    <dgm:pt modelId="{7B6F6585-5940-43A5-8F71-874AE1CCEB6B}" type="pres">
      <dgm:prSet presAssocID="{DDAA99B4-BACA-4DF4-9D7A-85231628DF6E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Juez"/>
        </a:ext>
      </dgm:extLst>
    </dgm:pt>
    <dgm:pt modelId="{FAD09060-F893-4A25-92E5-D8CC2B7C1055}" type="pres">
      <dgm:prSet presAssocID="{DDAA99B4-BACA-4DF4-9D7A-85231628DF6E}" presName="spaceRect" presStyleCnt="0"/>
      <dgm:spPr/>
    </dgm:pt>
    <dgm:pt modelId="{50C0682E-A3CC-4D53-ADBF-508B36D69F8B}" type="pres">
      <dgm:prSet presAssocID="{DDAA99B4-BACA-4DF4-9D7A-85231628DF6E}" presName="parTx" presStyleLbl="revTx" presStyleIdx="2" presStyleCnt="4">
        <dgm:presLayoutVars>
          <dgm:chMax val="0"/>
          <dgm:chPref val="0"/>
        </dgm:presLayoutVars>
      </dgm:prSet>
      <dgm:spPr/>
    </dgm:pt>
    <dgm:pt modelId="{66D8B4E8-0075-4390-A38B-B2B46463828D}" type="pres">
      <dgm:prSet presAssocID="{F41B55D3-520E-4DC3-8066-E274272AD20F}" presName="sibTrans" presStyleCnt="0"/>
      <dgm:spPr/>
    </dgm:pt>
    <dgm:pt modelId="{D6532AD9-521D-46E9-9B26-AC55C59F7C32}" type="pres">
      <dgm:prSet presAssocID="{4AB59318-711E-45FE-B64A-4BE72AD023AE}" presName="compNode" presStyleCnt="0"/>
      <dgm:spPr/>
    </dgm:pt>
    <dgm:pt modelId="{5FBA38FA-4C2D-422A-AF24-522E2F5C912F}" type="pres">
      <dgm:prSet presAssocID="{4AB59318-711E-45FE-B64A-4BE72AD023AE}" presName="bgRect" presStyleLbl="bgShp" presStyleIdx="3" presStyleCnt="4"/>
      <dgm:spPr/>
    </dgm:pt>
    <dgm:pt modelId="{6F0173A4-2545-44A5-9C42-0478923F7831}" type="pres">
      <dgm:prSet presAssocID="{4AB59318-711E-45FE-B64A-4BE72AD023AE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artillo de juez"/>
        </a:ext>
      </dgm:extLst>
    </dgm:pt>
    <dgm:pt modelId="{C3780E09-6228-4903-8EAA-3EB09C9CEDE0}" type="pres">
      <dgm:prSet presAssocID="{4AB59318-711E-45FE-B64A-4BE72AD023AE}" presName="spaceRect" presStyleCnt="0"/>
      <dgm:spPr/>
    </dgm:pt>
    <dgm:pt modelId="{B0D11CCD-5FC4-4F04-82F4-753B709BFDB8}" type="pres">
      <dgm:prSet presAssocID="{4AB59318-711E-45FE-B64A-4BE72AD023AE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3B37A20C-9EC7-4E68-8B89-E0FF963FCC9E}" srcId="{09986499-C6CE-4F27-8641-C7FAD0EFB372}" destId="{DDAA99B4-BACA-4DF4-9D7A-85231628DF6E}" srcOrd="2" destOrd="0" parTransId="{686C39A9-A3DB-4040-932B-6ECBB5161E04}" sibTransId="{F41B55D3-520E-4DC3-8066-E274272AD20F}"/>
    <dgm:cxn modelId="{4D9B1D23-D278-49B4-B3C7-74789F724A5D}" srcId="{09986499-C6CE-4F27-8641-C7FAD0EFB372}" destId="{135A9A02-AC33-40ED-BF6E-0B78E01931C1}" srcOrd="0" destOrd="0" parTransId="{761E1FE9-1939-4FB8-B9E6-E514137776A3}" sibTransId="{27B5FCCE-C796-422A-A9D5-A2E3EFD62385}"/>
    <dgm:cxn modelId="{43866A28-5102-42E0-BCB2-7A0A97A5302D}" type="presOf" srcId="{4AB59318-711E-45FE-B64A-4BE72AD023AE}" destId="{B0D11CCD-5FC4-4F04-82F4-753B709BFDB8}" srcOrd="0" destOrd="0" presId="urn:microsoft.com/office/officeart/2018/2/layout/IconVerticalSolidList"/>
    <dgm:cxn modelId="{344BF82D-D2D6-457D-A155-6133AEB2AFC7}" srcId="{09986499-C6CE-4F27-8641-C7FAD0EFB372}" destId="{3A43DF14-95BE-48C9-A430-600326CE574D}" srcOrd="1" destOrd="0" parTransId="{834F9BC3-4F3F-46C4-8A97-B4FC1C2703D1}" sibTransId="{615C9225-C5FB-4162-9083-8DBC0079507C}"/>
    <dgm:cxn modelId="{C0F06354-5B54-4735-B07E-7878EA25D2AE}" type="presOf" srcId="{DDAA99B4-BACA-4DF4-9D7A-85231628DF6E}" destId="{50C0682E-A3CC-4D53-ADBF-508B36D69F8B}" srcOrd="0" destOrd="0" presId="urn:microsoft.com/office/officeart/2018/2/layout/IconVerticalSolidList"/>
    <dgm:cxn modelId="{A4448E82-F4EE-4A3C-B59B-EF6372194D33}" type="presOf" srcId="{135A9A02-AC33-40ED-BF6E-0B78E01931C1}" destId="{1C607A88-73A2-4075-AE68-AACE855991FD}" srcOrd="0" destOrd="0" presId="urn:microsoft.com/office/officeart/2018/2/layout/IconVerticalSolidList"/>
    <dgm:cxn modelId="{D02C1585-B5ED-476D-A1B2-615208BC1F39}" type="presOf" srcId="{3A43DF14-95BE-48C9-A430-600326CE574D}" destId="{73448283-49C0-4074-8392-F7591A1DF9B7}" srcOrd="0" destOrd="0" presId="urn:microsoft.com/office/officeart/2018/2/layout/IconVerticalSolidList"/>
    <dgm:cxn modelId="{0F950387-2E8D-4C04-81B3-5B17B7B8688B}" srcId="{09986499-C6CE-4F27-8641-C7FAD0EFB372}" destId="{4AB59318-711E-45FE-B64A-4BE72AD023AE}" srcOrd="3" destOrd="0" parTransId="{A4E12174-A6ED-4B67-B050-A803BA7C5235}" sibTransId="{4E2980D4-B470-46AA-9CBE-97C3807CF7D6}"/>
    <dgm:cxn modelId="{1B567BF2-6932-435B-8BCF-9865D646206C}" type="presOf" srcId="{09986499-C6CE-4F27-8641-C7FAD0EFB372}" destId="{DF00C152-7966-4532-84A5-99BF147B57FA}" srcOrd="0" destOrd="0" presId="urn:microsoft.com/office/officeart/2018/2/layout/IconVerticalSolidList"/>
    <dgm:cxn modelId="{7A868902-D5F1-449C-BA70-05ED2327A68B}" type="presParOf" srcId="{DF00C152-7966-4532-84A5-99BF147B57FA}" destId="{A6AD2386-5E7A-4733-B8B4-E46E2E69917A}" srcOrd="0" destOrd="0" presId="urn:microsoft.com/office/officeart/2018/2/layout/IconVerticalSolidList"/>
    <dgm:cxn modelId="{C194D44D-3071-453A-96A0-A04E7FB03401}" type="presParOf" srcId="{A6AD2386-5E7A-4733-B8B4-E46E2E69917A}" destId="{BA265158-115C-4F13-AB61-FAFEA9F8C200}" srcOrd="0" destOrd="0" presId="urn:microsoft.com/office/officeart/2018/2/layout/IconVerticalSolidList"/>
    <dgm:cxn modelId="{9893CB2E-8142-4A37-9B3C-E94619ACC426}" type="presParOf" srcId="{A6AD2386-5E7A-4733-B8B4-E46E2E69917A}" destId="{F6FF1CBD-FCC6-4A0D-B6BB-7A74B8B91D21}" srcOrd="1" destOrd="0" presId="urn:microsoft.com/office/officeart/2018/2/layout/IconVerticalSolidList"/>
    <dgm:cxn modelId="{66733C04-D820-44FF-9E07-65C30742F7C8}" type="presParOf" srcId="{A6AD2386-5E7A-4733-B8B4-E46E2E69917A}" destId="{596AAB6D-3B3A-4A1A-8F1A-546F6623A06E}" srcOrd="2" destOrd="0" presId="urn:microsoft.com/office/officeart/2018/2/layout/IconVerticalSolidList"/>
    <dgm:cxn modelId="{FE5963E6-00CC-4F46-8007-2BFE18DBEDB8}" type="presParOf" srcId="{A6AD2386-5E7A-4733-B8B4-E46E2E69917A}" destId="{1C607A88-73A2-4075-AE68-AACE855991FD}" srcOrd="3" destOrd="0" presId="urn:microsoft.com/office/officeart/2018/2/layout/IconVerticalSolidList"/>
    <dgm:cxn modelId="{355C0804-149A-4224-89DF-6774F4C2E594}" type="presParOf" srcId="{DF00C152-7966-4532-84A5-99BF147B57FA}" destId="{74C9AB85-9A62-45A6-8B40-9EEB5AD91926}" srcOrd="1" destOrd="0" presId="urn:microsoft.com/office/officeart/2018/2/layout/IconVerticalSolidList"/>
    <dgm:cxn modelId="{7916F21E-D010-458F-A83C-5F9FEA2319DC}" type="presParOf" srcId="{DF00C152-7966-4532-84A5-99BF147B57FA}" destId="{AD9E2383-A14D-450A-9802-DEB3FB2CC0AC}" srcOrd="2" destOrd="0" presId="urn:microsoft.com/office/officeart/2018/2/layout/IconVerticalSolidList"/>
    <dgm:cxn modelId="{E017553D-23B5-4C48-94A9-F1D1B2B28860}" type="presParOf" srcId="{AD9E2383-A14D-450A-9802-DEB3FB2CC0AC}" destId="{DED3FE67-DCD3-4B3F-9414-709ED1E9DB59}" srcOrd="0" destOrd="0" presId="urn:microsoft.com/office/officeart/2018/2/layout/IconVerticalSolidList"/>
    <dgm:cxn modelId="{B03C42B2-33CA-41D7-A5C8-56C1C412FD8A}" type="presParOf" srcId="{AD9E2383-A14D-450A-9802-DEB3FB2CC0AC}" destId="{75EF29F1-6AAF-4236-8B0B-4D81D156C4F6}" srcOrd="1" destOrd="0" presId="urn:microsoft.com/office/officeart/2018/2/layout/IconVerticalSolidList"/>
    <dgm:cxn modelId="{66EB0276-A53B-4044-9A6F-AFC41D007F65}" type="presParOf" srcId="{AD9E2383-A14D-450A-9802-DEB3FB2CC0AC}" destId="{C1347249-9964-49B5-B000-15C025A8B6F8}" srcOrd="2" destOrd="0" presId="urn:microsoft.com/office/officeart/2018/2/layout/IconVerticalSolidList"/>
    <dgm:cxn modelId="{05C14740-8A88-4CC3-AEEA-5A58BA1C77FE}" type="presParOf" srcId="{AD9E2383-A14D-450A-9802-DEB3FB2CC0AC}" destId="{73448283-49C0-4074-8392-F7591A1DF9B7}" srcOrd="3" destOrd="0" presId="urn:microsoft.com/office/officeart/2018/2/layout/IconVerticalSolidList"/>
    <dgm:cxn modelId="{C63F5C50-9726-413F-8FD6-C6C301CE4166}" type="presParOf" srcId="{DF00C152-7966-4532-84A5-99BF147B57FA}" destId="{DA2A4974-A09E-4DC2-82E8-96355EDF1746}" srcOrd="3" destOrd="0" presId="urn:microsoft.com/office/officeart/2018/2/layout/IconVerticalSolidList"/>
    <dgm:cxn modelId="{628FC4EB-A177-4C85-85F4-FAD015131BE7}" type="presParOf" srcId="{DF00C152-7966-4532-84A5-99BF147B57FA}" destId="{DA950D8C-3CF3-445C-ABFE-8C24FAA0B1A3}" srcOrd="4" destOrd="0" presId="urn:microsoft.com/office/officeart/2018/2/layout/IconVerticalSolidList"/>
    <dgm:cxn modelId="{332A81B7-2B4A-4DC5-8AEB-FDBCCFBF6114}" type="presParOf" srcId="{DA950D8C-3CF3-445C-ABFE-8C24FAA0B1A3}" destId="{8759728D-545D-4215-AB3F-2720815A7E82}" srcOrd="0" destOrd="0" presId="urn:microsoft.com/office/officeart/2018/2/layout/IconVerticalSolidList"/>
    <dgm:cxn modelId="{75DEF3D0-B8E0-4FC1-A882-54C79D2395BB}" type="presParOf" srcId="{DA950D8C-3CF3-445C-ABFE-8C24FAA0B1A3}" destId="{7B6F6585-5940-43A5-8F71-874AE1CCEB6B}" srcOrd="1" destOrd="0" presId="urn:microsoft.com/office/officeart/2018/2/layout/IconVerticalSolidList"/>
    <dgm:cxn modelId="{C2C3ADCA-74B2-4891-95C0-1D3BB0561AC7}" type="presParOf" srcId="{DA950D8C-3CF3-445C-ABFE-8C24FAA0B1A3}" destId="{FAD09060-F893-4A25-92E5-D8CC2B7C1055}" srcOrd="2" destOrd="0" presId="urn:microsoft.com/office/officeart/2018/2/layout/IconVerticalSolidList"/>
    <dgm:cxn modelId="{0A2F43A8-13D9-4078-9DBC-41557340D99F}" type="presParOf" srcId="{DA950D8C-3CF3-445C-ABFE-8C24FAA0B1A3}" destId="{50C0682E-A3CC-4D53-ADBF-508B36D69F8B}" srcOrd="3" destOrd="0" presId="urn:microsoft.com/office/officeart/2018/2/layout/IconVerticalSolidList"/>
    <dgm:cxn modelId="{6302B8A4-BA57-4459-8A68-33071DEFB0B7}" type="presParOf" srcId="{DF00C152-7966-4532-84A5-99BF147B57FA}" destId="{66D8B4E8-0075-4390-A38B-B2B46463828D}" srcOrd="5" destOrd="0" presId="urn:microsoft.com/office/officeart/2018/2/layout/IconVerticalSolidList"/>
    <dgm:cxn modelId="{22B40085-33FB-4DA1-A49A-CD7971CAB9E3}" type="presParOf" srcId="{DF00C152-7966-4532-84A5-99BF147B57FA}" destId="{D6532AD9-521D-46E9-9B26-AC55C59F7C32}" srcOrd="6" destOrd="0" presId="urn:microsoft.com/office/officeart/2018/2/layout/IconVerticalSolidList"/>
    <dgm:cxn modelId="{811FD782-2EED-44DB-8079-EA94371C1131}" type="presParOf" srcId="{D6532AD9-521D-46E9-9B26-AC55C59F7C32}" destId="{5FBA38FA-4C2D-422A-AF24-522E2F5C912F}" srcOrd="0" destOrd="0" presId="urn:microsoft.com/office/officeart/2018/2/layout/IconVerticalSolidList"/>
    <dgm:cxn modelId="{66046775-7CA4-4D50-8DC9-A3ADD015DF4C}" type="presParOf" srcId="{D6532AD9-521D-46E9-9B26-AC55C59F7C32}" destId="{6F0173A4-2545-44A5-9C42-0478923F7831}" srcOrd="1" destOrd="0" presId="urn:microsoft.com/office/officeart/2018/2/layout/IconVerticalSolidList"/>
    <dgm:cxn modelId="{3471D148-98DA-46AD-8022-05CA9EEDAD28}" type="presParOf" srcId="{D6532AD9-521D-46E9-9B26-AC55C59F7C32}" destId="{C3780E09-6228-4903-8EAA-3EB09C9CEDE0}" srcOrd="2" destOrd="0" presId="urn:microsoft.com/office/officeart/2018/2/layout/IconVerticalSolidList"/>
    <dgm:cxn modelId="{D122D2F4-5B70-4D59-9CB2-43991F6B07CC}" type="presParOf" srcId="{D6532AD9-521D-46E9-9B26-AC55C59F7C32}" destId="{B0D11CCD-5FC4-4F04-82F4-753B709BFDB8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A215B3-3796-0649-AAA7-2AA42BA72A27}">
      <dsp:nvSpPr>
        <dsp:cNvPr id="0" name=""/>
        <dsp:cNvSpPr/>
      </dsp:nvSpPr>
      <dsp:spPr>
        <a:xfrm>
          <a:off x="0" y="115410"/>
          <a:ext cx="7315198" cy="1037819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900" kern="1200"/>
            <a:t>Tribunales especiales parte del Poder Judicial </a:t>
          </a:r>
          <a:endParaRPr lang="en-US" sz="1900" kern="1200"/>
        </a:p>
      </dsp:txBody>
      <dsp:txXfrm>
        <a:off x="50662" y="166072"/>
        <a:ext cx="7213874" cy="936495"/>
      </dsp:txXfrm>
    </dsp:sp>
    <dsp:sp modelId="{25652467-5622-DC42-8E35-CAD2547C87F7}">
      <dsp:nvSpPr>
        <dsp:cNvPr id="0" name=""/>
        <dsp:cNvSpPr/>
      </dsp:nvSpPr>
      <dsp:spPr>
        <a:xfrm>
          <a:off x="0" y="1207950"/>
          <a:ext cx="7315198" cy="1037819"/>
        </a:xfrm>
        <a:prstGeom prst="roundRect">
          <a:avLst/>
        </a:prstGeom>
        <a:solidFill>
          <a:schemeClr val="accent5">
            <a:hueOff val="-1183401"/>
            <a:satOff val="-6501"/>
            <a:lumOff val="-647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900" kern="1200"/>
            <a:t>Métodos autocompositivos: Mediación obligatoria, Conciliación y Asesoría especializada. </a:t>
          </a:r>
          <a:endParaRPr lang="en-US" sz="1900" kern="1200"/>
        </a:p>
      </dsp:txBody>
      <dsp:txXfrm>
        <a:off x="50662" y="1258612"/>
        <a:ext cx="7213874" cy="936495"/>
      </dsp:txXfrm>
    </dsp:sp>
    <dsp:sp modelId="{25C077AB-EF65-7746-A600-FB8954D3A178}">
      <dsp:nvSpPr>
        <dsp:cNvPr id="0" name=""/>
        <dsp:cNvSpPr/>
      </dsp:nvSpPr>
      <dsp:spPr>
        <a:xfrm>
          <a:off x="0" y="2300490"/>
          <a:ext cx="7315198" cy="1037819"/>
        </a:xfrm>
        <a:prstGeom prst="roundRect">
          <a:avLst/>
        </a:prstGeom>
        <a:solidFill>
          <a:schemeClr val="accent5">
            <a:hueOff val="-2366803"/>
            <a:satOff val="-13001"/>
            <a:lumOff val="-1294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900" kern="1200" dirty="0"/>
            <a:t>Procedimiento Oral/ Concentrado/Desformalizado: El tribunal tiene conocimiento directo e inmediato de los asuntos </a:t>
          </a:r>
          <a:endParaRPr lang="en-US" sz="1900" kern="1200" dirty="0"/>
        </a:p>
      </dsp:txBody>
      <dsp:txXfrm>
        <a:off x="50662" y="2351152"/>
        <a:ext cx="7213874" cy="936495"/>
      </dsp:txXfrm>
    </dsp:sp>
    <dsp:sp modelId="{5EC56C8F-EBA5-BB4B-8C0A-7F9D24807020}">
      <dsp:nvSpPr>
        <dsp:cNvPr id="0" name=""/>
        <dsp:cNvSpPr/>
      </dsp:nvSpPr>
      <dsp:spPr>
        <a:xfrm>
          <a:off x="0" y="3366867"/>
          <a:ext cx="7315198" cy="1037819"/>
        </a:xfrm>
        <a:prstGeom prst="roundRect">
          <a:avLst/>
        </a:prstGeom>
        <a:solidFill>
          <a:schemeClr val="accent5">
            <a:hueOff val="-3550204"/>
            <a:satOff val="-19502"/>
            <a:lumOff val="-1941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900" kern="1200" noProof="0" dirty="0"/>
            <a:t>Presencia de un abogado habilitado para el ejercicio de la profesión (excepciones para Procedimientos especiales)/ Curador Ad Litem. </a:t>
          </a:r>
        </a:p>
      </dsp:txBody>
      <dsp:txXfrm>
        <a:off x="50662" y="3417529"/>
        <a:ext cx="7213874" cy="936495"/>
      </dsp:txXfrm>
    </dsp:sp>
    <dsp:sp modelId="{E606DACD-B75E-4F42-AA2A-C15443050BD4}">
      <dsp:nvSpPr>
        <dsp:cNvPr id="0" name=""/>
        <dsp:cNvSpPr/>
      </dsp:nvSpPr>
      <dsp:spPr>
        <a:xfrm>
          <a:off x="0" y="4485569"/>
          <a:ext cx="7315198" cy="1037819"/>
        </a:xfrm>
        <a:prstGeom prst="roundRect">
          <a:avLst/>
        </a:prstGeom>
        <a:solidFill>
          <a:schemeClr val="accent5">
            <a:hueOff val="-4733605"/>
            <a:satOff val="-26003"/>
            <a:lumOff val="-2588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900" kern="1200" dirty="0"/>
            <a:t>Asuntos de su competencia (Artículo 8 de la Ley 19.968) </a:t>
          </a:r>
          <a:endParaRPr lang="en-US" sz="1900" kern="1200" dirty="0"/>
        </a:p>
      </dsp:txBody>
      <dsp:txXfrm>
        <a:off x="50662" y="4536231"/>
        <a:ext cx="7213874" cy="93649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4814AC-DBAF-C647-AA80-F60F5510733D}">
      <dsp:nvSpPr>
        <dsp:cNvPr id="0" name=""/>
        <dsp:cNvSpPr/>
      </dsp:nvSpPr>
      <dsp:spPr>
        <a:xfrm>
          <a:off x="0" y="272232"/>
          <a:ext cx="10515600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EF1A5DF-FCE9-2E4E-A46D-D95112908BC1}">
      <dsp:nvSpPr>
        <dsp:cNvPr id="0" name=""/>
        <dsp:cNvSpPr/>
      </dsp:nvSpPr>
      <dsp:spPr>
        <a:xfrm>
          <a:off x="525780" y="6552"/>
          <a:ext cx="7360920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800" kern="1200" dirty="0"/>
            <a:t>Procedimiento Ordinario (Párrafo 4º artículo 55 y sgts)</a:t>
          </a:r>
          <a:endParaRPr lang="en-US" sz="1800" kern="1200" dirty="0"/>
        </a:p>
      </dsp:txBody>
      <dsp:txXfrm>
        <a:off x="551719" y="32491"/>
        <a:ext cx="7309042" cy="479482"/>
      </dsp:txXfrm>
    </dsp:sp>
    <dsp:sp modelId="{DC6DA78D-2B88-C54D-9C47-2487D7D17EFA}">
      <dsp:nvSpPr>
        <dsp:cNvPr id="0" name=""/>
        <dsp:cNvSpPr/>
      </dsp:nvSpPr>
      <dsp:spPr>
        <a:xfrm>
          <a:off x="0" y="1088712"/>
          <a:ext cx="10515600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E932740-A725-1C43-AD92-3E6F1F1D6A0E}">
      <dsp:nvSpPr>
        <dsp:cNvPr id="0" name=""/>
        <dsp:cNvSpPr/>
      </dsp:nvSpPr>
      <dsp:spPr>
        <a:xfrm>
          <a:off x="525780" y="823032"/>
          <a:ext cx="7360920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800" kern="1200"/>
            <a:t>Procedimientos especiales: </a:t>
          </a:r>
          <a:endParaRPr lang="en-US" sz="1800" kern="1200"/>
        </a:p>
      </dsp:txBody>
      <dsp:txXfrm>
        <a:off x="551719" y="848971"/>
        <a:ext cx="7309042" cy="479482"/>
      </dsp:txXfrm>
    </dsp:sp>
    <dsp:sp modelId="{0DC2E095-9458-A349-88B2-2BD1CB7EA863}">
      <dsp:nvSpPr>
        <dsp:cNvPr id="0" name=""/>
        <dsp:cNvSpPr/>
      </dsp:nvSpPr>
      <dsp:spPr>
        <a:xfrm>
          <a:off x="0" y="1905192"/>
          <a:ext cx="10515600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04370D5-2D74-0B4D-B1EA-9C41B5FFAC8B}">
      <dsp:nvSpPr>
        <dsp:cNvPr id="0" name=""/>
        <dsp:cNvSpPr/>
      </dsp:nvSpPr>
      <dsp:spPr>
        <a:xfrm>
          <a:off x="525780" y="1639513"/>
          <a:ext cx="7360920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800" kern="1200"/>
            <a:t>Medidas de protección NNA</a:t>
          </a:r>
          <a:endParaRPr lang="en-US" sz="1800" kern="1200"/>
        </a:p>
      </dsp:txBody>
      <dsp:txXfrm>
        <a:off x="551719" y="1665452"/>
        <a:ext cx="7309042" cy="479482"/>
      </dsp:txXfrm>
    </dsp:sp>
    <dsp:sp modelId="{74268CD3-71AD-6848-BD39-548E3FEA09B4}">
      <dsp:nvSpPr>
        <dsp:cNvPr id="0" name=""/>
        <dsp:cNvSpPr/>
      </dsp:nvSpPr>
      <dsp:spPr>
        <a:xfrm>
          <a:off x="0" y="2721673"/>
          <a:ext cx="10515600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748C047-F589-BA4B-828D-24C1E286A38B}">
      <dsp:nvSpPr>
        <dsp:cNvPr id="0" name=""/>
        <dsp:cNvSpPr/>
      </dsp:nvSpPr>
      <dsp:spPr>
        <a:xfrm>
          <a:off x="525780" y="2455992"/>
          <a:ext cx="7360920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800" kern="1200"/>
            <a:t>Actos de violencia intrafamiliar </a:t>
          </a:r>
          <a:endParaRPr lang="en-US" sz="1800" kern="1200"/>
        </a:p>
      </dsp:txBody>
      <dsp:txXfrm>
        <a:off x="551719" y="2481931"/>
        <a:ext cx="7309042" cy="479482"/>
      </dsp:txXfrm>
    </dsp:sp>
    <dsp:sp modelId="{E726EC4E-484C-F54D-AB52-CEA47FAAA8E6}">
      <dsp:nvSpPr>
        <dsp:cNvPr id="0" name=""/>
        <dsp:cNvSpPr/>
      </dsp:nvSpPr>
      <dsp:spPr>
        <a:xfrm>
          <a:off x="0" y="3538153"/>
          <a:ext cx="10515600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18031CD-B344-1142-AE8D-C9EFD6AFCC43}">
      <dsp:nvSpPr>
        <dsp:cNvPr id="0" name=""/>
        <dsp:cNvSpPr/>
      </dsp:nvSpPr>
      <dsp:spPr>
        <a:xfrm>
          <a:off x="525780" y="3272473"/>
          <a:ext cx="7360920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800" kern="1200"/>
            <a:t>Actos judiciales no contenciosos </a:t>
          </a:r>
          <a:endParaRPr lang="en-US" sz="1800" kern="1200"/>
        </a:p>
      </dsp:txBody>
      <dsp:txXfrm>
        <a:off x="551719" y="3298412"/>
        <a:ext cx="7309042" cy="47948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2FE06B-3A6B-6143-B8AB-0785779F2C7C}">
      <dsp:nvSpPr>
        <dsp:cNvPr id="0" name=""/>
        <dsp:cNvSpPr/>
      </dsp:nvSpPr>
      <dsp:spPr>
        <a:xfrm>
          <a:off x="0" y="0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374F91-16F2-4248-9EA5-393AECD202E0}">
      <dsp:nvSpPr>
        <dsp:cNvPr id="0" name=""/>
        <dsp:cNvSpPr/>
      </dsp:nvSpPr>
      <dsp:spPr>
        <a:xfrm>
          <a:off x="0" y="0"/>
          <a:ext cx="10515600" cy="9995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200" kern="1200"/>
            <a:t>Medio autocompositivo, en que un tercero imparcial, sin poder de decisión, ayuda a las partes a solucionar un conflicto, mediante acuerdos. </a:t>
          </a:r>
          <a:endParaRPr lang="en-US" sz="2200" kern="1200"/>
        </a:p>
      </dsp:txBody>
      <dsp:txXfrm>
        <a:off x="0" y="0"/>
        <a:ext cx="10515600" cy="999576"/>
      </dsp:txXfrm>
    </dsp:sp>
    <dsp:sp modelId="{07947901-480E-AF4F-B28E-04610E336AB6}">
      <dsp:nvSpPr>
        <dsp:cNvPr id="0" name=""/>
        <dsp:cNvSpPr/>
      </dsp:nvSpPr>
      <dsp:spPr>
        <a:xfrm>
          <a:off x="0" y="999576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06C546-94DE-6346-9FE1-1401333DF0FC}">
      <dsp:nvSpPr>
        <dsp:cNvPr id="0" name=""/>
        <dsp:cNvSpPr/>
      </dsp:nvSpPr>
      <dsp:spPr>
        <a:xfrm>
          <a:off x="0" y="999576"/>
          <a:ext cx="10515600" cy="9995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200" kern="1200"/>
            <a:t>Es un procedimiento voluntario, aunque existen casos en que es un trámite obligatorio para interponer la demanda </a:t>
          </a:r>
          <a:endParaRPr lang="en-US" sz="2200" kern="1200"/>
        </a:p>
      </dsp:txBody>
      <dsp:txXfrm>
        <a:off x="0" y="999576"/>
        <a:ext cx="10515600" cy="999576"/>
      </dsp:txXfrm>
    </dsp:sp>
    <dsp:sp modelId="{14329ED6-7FD3-C24B-8358-B60073B74CDE}">
      <dsp:nvSpPr>
        <dsp:cNvPr id="0" name=""/>
        <dsp:cNvSpPr/>
      </dsp:nvSpPr>
      <dsp:spPr>
        <a:xfrm>
          <a:off x="0" y="1999153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0A3FEF-D6BB-D245-BD5B-9EEAD1792B03}">
      <dsp:nvSpPr>
        <dsp:cNvPr id="0" name=""/>
        <dsp:cNvSpPr/>
      </dsp:nvSpPr>
      <dsp:spPr>
        <a:xfrm>
          <a:off x="0" y="1999152"/>
          <a:ext cx="10515600" cy="9995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200" kern="1200"/>
            <a:t>En los casos en que se llegue a acuerdo, se deja constancia en un acta, sometida a aprobación del juez de familia, el cual tiene el mismo valor a una sentencia</a:t>
          </a:r>
          <a:endParaRPr lang="en-US" sz="2200" kern="1200"/>
        </a:p>
      </dsp:txBody>
      <dsp:txXfrm>
        <a:off x="0" y="1999152"/>
        <a:ext cx="10515600" cy="999576"/>
      </dsp:txXfrm>
    </dsp:sp>
    <dsp:sp modelId="{04A18C44-8A14-C843-9DCB-95E24520C004}">
      <dsp:nvSpPr>
        <dsp:cNvPr id="0" name=""/>
        <dsp:cNvSpPr/>
      </dsp:nvSpPr>
      <dsp:spPr>
        <a:xfrm>
          <a:off x="0" y="2998729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44128D-6867-A34C-B5E5-45E5DE9707CE}">
      <dsp:nvSpPr>
        <dsp:cNvPr id="0" name=""/>
        <dsp:cNvSpPr/>
      </dsp:nvSpPr>
      <dsp:spPr>
        <a:xfrm>
          <a:off x="0" y="2998729"/>
          <a:ext cx="10515600" cy="9995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200" kern="1200"/>
            <a:t>Materias Obligatorias: Alimentos, cuidado personal y relación directa y regular de los hijos. </a:t>
          </a:r>
          <a:endParaRPr lang="en-US" sz="2200" kern="1200"/>
        </a:p>
      </dsp:txBody>
      <dsp:txXfrm>
        <a:off x="0" y="2998729"/>
        <a:ext cx="10515600" cy="99957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A3D87D-E2D3-42CA-89DE-55A9E411FB2F}">
      <dsp:nvSpPr>
        <dsp:cNvPr id="0" name=""/>
        <dsp:cNvSpPr/>
      </dsp:nvSpPr>
      <dsp:spPr>
        <a:xfrm>
          <a:off x="0" y="2310"/>
          <a:ext cx="7060095" cy="117110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516E408-F03B-4972-9CE1-83221E52AC63}">
      <dsp:nvSpPr>
        <dsp:cNvPr id="0" name=""/>
        <dsp:cNvSpPr/>
      </dsp:nvSpPr>
      <dsp:spPr>
        <a:xfrm>
          <a:off x="354258" y="265808"/>
          <a:ext cx="644106" cy="64410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2012D7-87CB-43C1-8E28-1A0DC67A9A80}">
      <dsp:nvSpPr>
        <dsp:cNvPr id="0" name=""/>
        <dsp:cNvSpPr/>
      </dsp:nvSpPr>
      <dsp:spPr>
        <a:xfrm>
          <a:off x="1352624" y="2310"/>
          <a:ext cx="5707470" cy="11711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942" tIns="123942" rIns="123942" bIns="123942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200" kern="1200"/>
            <a:t>Mediación previa y obligatoria </a:t>
          </a:r>
          <a:endParaRPr lang="en-US" sz="2200" kern="1200"/>
        </a:p>
      </dsp:txBody>
      <dsp:txXfrm>
        <a:off x="1352624" y="2310"/>
        <a:ext cx="5707470" cy="1171103"/>
      </dsp:txXfrm>
    </dsp:sp>
    <dsp:sp modelId="{6FAB6F2E-F430-424D-BD8A-F9F8CDB12F1F}">
      <dsp:nvSpPr>
        <dsp:cNvPr id="0" name=""/>
        <dsp:cNvSpPr/>
      </dsp:nvSpPr>
      <dsp:spPr>
        <a:xfrm>
          <a:off x="0" y="1466190"/>
          <a:ext cx="7060095" cy="117110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6711D65-F1B0-4E56-BD3D-B998A306D832}">
      <dsp:nvSpPr>
        <dsp:cNvPr id="0" name=""/>
        <dsp:cNvSpPr/>
      </dsp:nvSpPr>
      <dsp:spPr>
        <a:xfrm>
          <a:off x="354258" y="1729688"/>
          <a:ext cx="644106" cy="64410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AC0510-B960-4D6B-BDED-B247C58AF02C}">
      <dsp:nvSpPr>
        <dsp:cNvPr id="0" name=""/>
        <dsp:cNvSpPr/>
      </dsp:nvSpPr>
      <dsp:spPr>
        <a:xfrm>
          <a:off x="1352624" y="1466190"/>
          <a:ext cx="5707470" cy="11711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942" tIns="123942" rIns="123942" bIns="123942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200" kern="1200" dirty="0"/>
            <a:t>Se comienza el procedimiento por medio de una denuncia, demanda o requerimiento</a:t>
          </a:r>
          <a:endParaRPr lang="en-US" sz="2200" kern="1200" dirty="0"/>
        </a:p>
      </dsp:txBody>
      <dsp:txXfrm>
        <a:off x="1352624" y="1466190"/>
        <a:ext cx="5707470" cy="1171103"/>
      </dsp:txXfrm>
    </dsp:sp>
    <dsp:sp modelId="{ED1D4419-2B0E-49CB-9B83-DB020749F6D9}">
      <dsp:nvSpPr>
        <dsp:cNvPr id="0" name=""/>
        <dsp:cNvSpPr/>
      </dsp:nvSpPr>
      <dsp:spPr>
        <a:xfrm>
          <a:off x="0" y="2930069"/>
          <a:ext cx="7060095" cy="117110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8E36EE2-F851-4CDE-9172-08917F4E713A}">
      <dsp:nvSpPr>
        <dsp:cNvPr id="0" name=""/>
        <dsp:cNvSpPr/>
      </dsp:nvSpPr>
      <dsp:spPr>
        <a:xfrm>
          <a:off x="354258" y="3193567"/>
          <a:ext cx="644106" cy="64410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1B58D8-FBBB-47E3-A9D4-26FCFBB6D2E1}">
      <dsp:nvSpPr>
        <dsp:cNvPr id="0" name=""/>
        <dsp:cNvSpPr/>
      </dsp:nvSpPr>
      <dsp:spPr>
        <a:xfrm>
          <a:off x="1352624" y="2930069"/>
          <a:ext cx="5707470" cy="11711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942" tIns="123942" rIns="123942" bIns="123942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200" kern="1200" dirty="0"/>
            <a:t>Examen de Admisibilidad: Cumplimiento de los requisitos de forma establecidos por la ley y la competencia del tribunal. </a:t>
          </a:r>
          <a:endParaRPr lang="en-US" sz="2200" kern="1200" dirty="0"/>
        </a:p>
      </dsp:txBody>
      <dsp:txXfrm>
        <a:off x="1352624" y="2930069"/>
        <a:ext cx="5707470" cy="1171103"/>
      </dsp:txXfrm>
    </dsp:sp>
    <dsp:sp modelId="{BBF4C1B0-74F1-482C-95A8-67DC7918C170}">
      <dsp:nvSpPr>
        <dsp:cNvPr id="0" name=""/>
        <dsp:cNvSpPr/>
      </dsp:nvSpPr>
      <dsp:spPr>
        <a:xfrm>
          <a:off x="0" y="4393948"/>
          <a:ext cx="7060095" cy="117110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26883FA-F15E-45D4-9755-E7715C58743D}">
      <dsp:nvSpPr>
        <dsp:cNvPr id="0" name=""/>
        <dsp:cNvSpPr/>
      </dsp:nvSpPr>
      <dsp:spPr>
        <a:xfrm>
          <a:off x="354258" y="4657447"/>
          <a:ext cx="644106" cy="644106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D00792-324C-49F4-AD69-64D008AFFB40}">
      <dsp:nvSpPr>
        <dsp:cNvPr id="0" name=""/>
        <dsp:cNvSpPr/>
      </dsp:nvSpPr>
      <dsp:spPr>
        <a:xfrm>
          <a:off x="1352624" y="4393948"/>
          <a:ext cx="5707470" cy="11711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942" tIns="123942" rIns="123942" bIns="123942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200" kern="1200"/>
            <a:t>Dicta resolución que fija fecha y hora para la “Audiencia Preparatoria”</a:t>
          </a:r>
          <a:endParaRPr lang="en-US" sz="2200" kern="1200"/>
        </a:p>
      </dsp:txBody>
      <dsp:txXfrm>
        <a:off x="1352624" y="4393948"/>
        <a:ext cx="5707470" cy="117110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F6BF6D-6384-4AA5-95DE-D3474869AD2E}">
      <dsp:nvSpPr>
        <dsp:cNvPr id="0" name=""/>
        <dsp:cNvSpPr/>
      </dsp:nvSpPr>
      <dsp:spPr>
        <a:xfrm>
          <a:off x="0" y="488"/>
          <a:ext cx="10515600" cy="114209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DAB7722-B65A-4A94-B564-B795FDE273C1}">
      <dsp:nvSpPr>
        <dsp:cNvPr id="0" name=""/>
        <dsp:cNvSpPr/>
      </dsp:nvSpPr>
      <dsp:spPr>
        <a:xfrm>
          <a:off x="345483" y="257459"/>
          <a:ext cx="628151" cy="62815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B5C543-7B4E-4193-A649-9126AD32035A}">
      <dsp:nvSpPr>
        <dsp:cNvPr id="0" name=""/>
        <dsp:cNvSpPr/>
      </dsp:nvSpPr>
      <dsp:spPr>
        <a:xfrm>
          <a:off x="1319118" y="488"/>
          <a:ext cx="9196481" cy="11420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872" tIns="120872" rIns="120872" bIns="120872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200" kern="1200"/>
            <a:t>Se notifica a las partes con una anticipación mínima de 15 días para la realización de la audiencia. </a:t>
          </a:r>
          <a:endParaRPr lang="en-US" sz="2200" kern="1200"/>
        </a:p>
      </dsp:txBody>
      <dsp:txXfrm>
        <a:off x="1319118" y="488"/>
        <a:ext cx="9196481" cy="1142094"/>
      </dsp:txXfrm>
    </dsp:sp>
    <dsp:sp modelId="{E0ACCFC8-C30E-4478-B9F2-575E126880C2}">
      <dsp:nvSpPr>
        <dsp:cNvPr id="0" name=""/>
        <dsp:cNvSpPr/>
      </dsp:nvSpPr>
      <dsp:spPr>
        <a:xfrm>
          <a:off x="0" y="1428105"/>
          <a:ext cx="10515600" cy="114209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D5CF9F2-0DFC-4463-A6DE-5D8C7D645166}">
      <dsp:nvSpPr>
        <dsp:cNvPr id="0" name=""/>
        <dsp:cNvSpPr/>
      </dsp:nvSpPr>
      <dsp:spPr>
        <a:xfrm>
          <a:off x="345483" y="1685077"/>
          <a:ext cx="628151" cy="62815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CF1D31-379B-45F1-A17D-04493630CFFB}">
      <dsp:nvSpPr>
        <dsp:cNvPr id="0" name=""/>
        <dsp:cNvSpPr/>
      </dsp:nvSpPr>
      <dsp:spPr>
        <a:xfrm>
          <a:off x="1319118" y="1428105"/>
          <a:ext cx="9196481" cy="11420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872" tIns="120872" rIns="120872" bIns="120872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200" kern="1200"/>
            <a:t>La parte demandada realiza la contestación por escrito, a lo menos con 5 días de anticipación de la fecha de realización de la audiencia. </a:t>
          </a:r>
          <a:endParaRPr lang="en-US" sz="2200" kern="1200"/>
        </a:p>
      </dsp:txBody>
      <dsp:txXfrm>
        <a:off x="1319118" y="1428105"/>
        <a:ext cx="9196481" cy="1142094"/>
      </dsp:txXfrm>
    </dsp:sp>
    <dsp:sp modelId="{F3AEA220-E7BE-4063-B53F-EEAE6DC3CA33}">
      <dsp:nvSpPr>
        <dsp:cNvPr id="0" name=""/>
        <dsp:cNvSpPr/>
      </dsp:nvSpPr>
      <dsp:spPr>
        <a:xfrm>
          <a:off x="0" y="2855723"/>
          <a:ext cx="10515600" cy="114209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57237F6-AC5F-4FF9-A38E-674C2AD621F1}">
      <dsp:nvSpPr>
        <dsp:cNvPr id="0" name=""/>
        <dsp:cNvSpPr/>
      </dsp:nvSpPr>
      <dsp:spPr>
        <a:xfrm>
          <a:off x="345483" y="3112694"/>
          <a:ext cx="628151" cy="62815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5E6579-B60B-4C2B-B762-5325A3370ADE}">
      <dsp:nvSpPr>
        <dsp:cNvPr id="0" name=""/>
        <dsp:cNvSpPr/>
      </dsp:nvSpPr>
      <dsp:spPr>
        <a:xfrm>
          <a:off x="1319118" y="2855723"/>
          <a:ext cx="9196481" cy="11420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872" tIns="120872" rIns="120872" bIns="120872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200" kern="1200"/>
            <a:t>Asistencia personal a la audiencia y acompañado de los abogados. Se puede solicitar comparencia remota. </a:t>
          </a:r>
          <a:endParaRPr lang="en-US" sz="2200" kern="1200"/>
        </a:p>
      </dsp:txBody>
      <dsp:txXfrm>
        <a:off x="1319118" y="2855723"/>
        <a:ext cx="9196481" cy="114209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A1765D-C9DC-4229-88BE-1DED04B6225E}">
      <dsp:nvSpPr>
        <dsp:cNvPr id="0" name=""/>
        <dsp:cNvSpPr/>
      </dsp:nvSpPr>
      <dsp:spPr>
        <a:xfrm>
          <a:off x="0" y="1293"/>
          <a:ext cx="10515600" cy="55113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E80FB39-C054-4352-8739-614D3A6D9782}">
      <dsp:nvSpPr>
        <dsp:cNvPr id="0" name=""/>
        <dsp:cNvSpPr/>
      </dsp:nvSpPr>
      <dsp:spPr>
        <a:xfrm>
          <a:off x="166717" y="125298"/>
          <a:ext cx="303123" cy="30312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CD0215-A599-4B37-9658-1B95697E9127}">
      <dsp:nvSpPr>
        <dsp:cNvPr id="0" name=""/>
        <dsp:cNvSpPr/>
      </dsp:nvSpPr>
      <dsp:spPr>
        <a:xfrm>
          <a:off x="636559" y="1293"/>
          <a:ext cx="9879040" cy="5511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328" tIns="58328" rIns="58328" bIns="58328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600" kern="1200"/>
            <a:t>Síntesis de la demanda y la contestación </a:t>
          </a:r>
          <a:endParaRPr lang="en-US" sz="1600" kern="1200"/>
        </a:p>
      </dsp:txBody>
      <dsp:txXfrm>
        <a:off x="636559" y="1293"/>
        <a:ext cx="9879040" cy="551133"/>
      </dsp:txXfrm>
    </dsp:sp>
    <dsp:sp modelId="{63547241-CD16-4BA9-A006-29F94F0B1146}">
      <dsp:nvSpPr>
        <dsp:cNvPr id="0" name=""/>
        <dsp:cNvSpPr/>
      </dsp:nvSpPr>
      <dsp:spPr>
        <a:xfrm>
          <a:off x="0" y="690210"/>
          <a:ext cx="10515600" cy="55113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AA7A1AD-BB45-435B-9927-A3CAA912CCDA}">
      <dsp:nvSpPr>
        <dsp:cNvPr id="0" name=""/>
        <dsp:cNvSpPr/>
      </dsp:nvSpPr>
      <dsp:spPr>
        <a:xfrm>
          <a:off x="166717" y="814215"/>
          <a:ext cx="303123" cy="30312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1FC387-A8B2-4C94-B556-61E08262F532}">
      <dsp:nvSpPr>
        <dsp:cNvPr id="0" name=""/>
        <dsp:cNvSpPr/>
      </dsp:nvSpPr>
      <dsp:spPr>
        <a:xfrm>
          <a:off x="636559" y="690210"/>
          <a:ext cx="9879040" cy="5511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328" tIns="58328" rIns="58328" bIns="58328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600" kern="1200" dirty="0"/>
            <a:t>Se puede solicitar medidas cautelares (artículo 22 de la Ley 19.968) </a:t>
          </a:r>
          <a:endParaRPr lang="en-US" sz="1600" kern="1200" dirty="0"/>
        </a:p>
      </dsp:txBody>
      <dsp:txXfrm>
        <a:off x="636559" y="690210"/>
        <a:ext cx="9879040" cy="551133"/>
      </dsp:txXfrm>
    </dsp:sp>
    <dsp:sp modelId="{566A2B1C-005F-4F82-87E0-67DD4DEC017A}">
      <dsp:nvSpPr>
        <dsp:cNvPr id="0" name=""/>
        <dsp:cNvSpPr/>
      </dsp:nvSpPr>
      <dsp:spPr>
        <a:xfrm>
          <a:off x="0" y="1379127"/>
          <a:ext cx="10515600" cy="55113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032FF5B-C0F2-4244-9E69-B4A48769F178}">
      <dsp:nvSpPr>
        <dsp:cNvPr id="0" name=""/>
        <dsp:cNvSpPr/>
      </dsp:nvSpPr>
      <dsp:spPr>
        <a:xfrm>
          <a:off x="166717" y="1503132"/>
          <a:ext cx="303123" cy="30312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C12CA0-3D06-4A32-8299-A143C7CB7F67}">
      <dsp:nvSpPr>
        <dsp:cNvPr id="0" name=""/>
        <dsp:cNvSpPr/>
      </dsp:nvSpPr>
      <dsp:spPr>
        <a:xfrm>
          <a:off x="636559" y="1379127"/>
          <a:ext cx="9879040" cy="5511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328" tIns="58328" rIns="58328" bIns="58328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600" kern="1200" dirty="0"/>
            <a:t>El juez puede promover una mediación o conciliación </a:t>
          </a:r>
          <a:endParaRPr lang="en-US" sz="1600" kern="1200" dirty="0"/>
        </a:p>
      </dsp:txBody>
      <dsp:txXfrm>
        <a:off x="636559" y="1379127"/>
        <a:ext cx="9879040" cy="551133"/>
      </dsp:txXfrm>
    </dsp:sp>
    <dsp:sp modelId="{F37DFD98-0E87-440E-8B86-7C8294ADEFA8}">
      <dsp:nvSpPr>
        <dsp:cNvPr id="0" name=""/>
        <dsp:cNvSpPr/>
      </dsp:nvSpPr>
      <dsp:spPr>
        <a:xfrm>
          <a:off x="0" y="2068044"/>
          <a:ext cx="10515600" cy="55113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332CA9E-4811-4CE5-89FE-138565E5FA77}">
      <dsp:nvSpPr>
        <dsp:cNvPr id="0" name=""/>
        <dsp:cNvSpPr/>
      </dsp:nvSpPr>
      <dsp:spPr>
        <a:xfrm>
          <a:off x="166717" y="2192049"/>
          <a:ext cx="303123" cy="303123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E4BA15-62B1-4B24-80AB-409CF3A93283}">
      <dsp:nvSpPr>
        <dsp:cNvPr id="0" name=""/>
        <dsp:cNvSpPr/>
      </dsp:nvSpPr>
      <dsp:spPr>
        <a:xfrm>
          <a:off x="636559" y="2068044"/>
          <a:ext cx="9879040" cy="5511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328" tIns="58328" rIns="58328" bIns="58328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600" kern="1200" dirty="0"/>
            <a:t>Determina el asunto del juicio, y los hechos que deben y no probarse (“Convenciones probatorias”) </a:t>
          </a:r>
          <a:endParaRPr lang="en-US" sz="1600" kern="1200" dirty="0"/>
        </a:p>
      </dsp:txBody>
      <dsp:txXfrm>
        <a:off x="636559" y="2068044"/>
        <a:ext cx="9879040" cy="551133"/>
      </dsp:txXfrm>
    </dsp:sp>
    <dsp:sp modelId="{763DB924-5C18-44C1-A9F0-59D20BEB96AF}">
      <dsp:nvSpPr>
        <dsp:cNvPr id="0" name=""/>
        <dsp:cNvSpPr/>
      </dsp:nvSpPr>
      <dsp:spPr>
        <a:xfrm>
          <a:off x="0" y="2756961"/>
          <a:ext cx="10515600" cy="55113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7A6CCA6-910C-450A-B719-DE92ABAAD9FF}">
      <dsp:nvSpPr>
        <dsp:cNvPr id="0" name=""/>
        <dsp:cNvSpPr/>
      </dsp:nvSpPr>
      <dsp:spPr>
        <a:xfrm>
          <a:off x="166717" y="2880966"/>
          <a:ext cx="303123" cy="303123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961050-C1D9-4245-8D0C-5824267DF939}">
      <dsp:nvSpPr>
        <dsp:cNvPr id="0" name=""/>
        <dsp:cNvSpPr/>
      </dsp:nvSpPr>
      <dsp:spPr>
        <a:xfrm>
          <a:off x="636559" y="2756961"/>
          <a:ext cx="9879040" cy="5511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328" tIns="58328" rIns="58328" bIns="58328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600" kern="1200"/>
            <a:t>Determinas las prueba a rendir, tanto por las partes como el tribunal (puede solicitar prueba) </a:t>
          </a:r>
          <a:endParaRPr lang="en-US" sz="1600" kern="1200"/>
        </a:p>
      </dsp:txBody>
      <dsp:txXfrm>
        <a:off x="636559" y="2756961"/>
        <a:ext cx="9879040" cy="551133"/>
      </dsp:txXfrm>
    </dsp:sp>
    <dsp:sp modelId="{100F7E94-C970-46AB-84A9-0C9AE6BD55A1}">
      <dsp:nvSpPr>
        <dsp:cNvPr id="0" name=""/>
        <dsp:cNvSpPr/>
      </dsp:nvSpPr>
      <dsp:spPr>
        <a:xfrm>
          <a:off x="0" y="3445878"/>
          <a:ext cx="10515600" cy="55113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2F60CD0-A496-45C3-9D9E-867CED9B3DF7}">
      <dsp:nvSpPr>
        <dsp:cNvPr id="0" name=""/>
        <dsp:cNvSpPr/>
      </dsp:nvSpPr>
      <dsp:spPr>
        <a:xfrm>
          <a:off x="166717" y="3569883"/>
          <a:ext cx="303123" cy="303123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44ED8B-CDD0-46FC-96D5-9102FE0D870F}">
      <dsp:nvSpPr>
        <dsp:cNvPr id="0" name=""/>
        <dsp:cNvSpPr/>
      </dsp:nvSpPr>
      <dsp:spPr>
        <a:xfrm>
          <a:off x="636559" y="3445878"/>
          <a:ext cx="9879040" cy="5511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328" tIns="58328" rIns="58328" bIns="58328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600" kern="1200" dirty="0"/>
            <a:t>Resolución que la fecha y hora para la audiencia de juicio oral (Contenido artículo 62 de la Ley 19.968) </a:t>
          </a:r>
          <a:endParaRPr lang="en-US" sz="1600" kern="1200" dirty="0"/>
        </a:p>
      </dsp:txBody>
      <dsp:txXfrm>
        <a:off x="636559" y="3445878"/>
        <a:ext cx="9879040" cy="55113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265158-115C-4F13-AB61-FAFEA9F8C200}">
      <dsp:nvSpPr>
        <dsp:cNvPr id="0" name=""/>
        <dsp:cNvSpPr/>
      </dsp:nvSpPr>
      <dsp:spPr>
        <a:xfrm>
          <a:off x="0" y="1659"/>
          <a:ext cx="10515600" cy="841049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6FF1CBD-FCC6-4A0D-B6BB-7A74B8B91D21}">
      <dsp:nvSpPr>
        <dsp:cNvPr id="0" name=""/>
        <dsp:cNvSpPr/>
      </dsp:nvSpPr>
      <dsp:spPr>
        <a:xfrm>
          <a:off x="254417" y="190895"/>
          <a:ext cx="462577" cy="46257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607A88-73A2-4075-AE68-AACE855991FD}">
      <dsp:nvSpPr>
        <dsp:cNvPr id="0" name=""/>
        <dsp:cNvSpPr/>
      </dsp:nvSpPr>
      <dsp:spPr>
        <a:xfrm>
          <a:off x="971412" y="1659"/>
          <a:ext cx="9544187" cy="8410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9011" tIns="89011" rIns="89011" bIns="89011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/>
            <a:t>Se fija dentro de un plazo no superior a los 30 días, la cual es notificada en la audiencia preparatoria</a:t>
          </a:r>
          <a:endParaRPr lang="en-US" sz="1400" kern="1200"/>
        </a:p>
      </dsp:txBody>
      <dsp:txXfrm>
        <a:off x="971412" y="1659"/>
        <a:ext cx="9544187" cy="841049"/>
      </dsp:txXfrm>
    </dsp:sp>
    <dsp:sp modelId="{DED3FE67-DCD3-4B3F-9414-709ED1E9DB59}">
      <dsp:nvSpPr>
        <dsp:cNvPr id="0" name=""/>
        <dsp:cNvSpPr/>
      </dsp:nvSpPr>
      <dsp:spPr>
        <a:xfrm>
          <a:off x="0" y="1052971"/>
          <a:ext cx="10515600" cy="841049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5EF29F1-6AAF-4236-8B0B-4D81D156C4F6}">
      <dsp:nvSpPr>
        <dsp:cNvPr id="0" name=""/>
        <dsp:cNvSpPr/>
      </dsp:nvSpPr>
      <dsp:spPr>
        <a:xfrm>
          <a:off x="254417" y="1242208"/>
          <a:ext cx="462577" cy="46257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448283-49C0-4074-8392-F7591A1DF9B7}">
      <dsp:nvSpPr>
        <dsp:cNvPr id="0" name=""/>
        <dsp:cNvSpPr/>
      </dsp:nvSpPr>
      <dsp:spPr>
        <a:xfrm>
          <a:off x="971412" y="1052971"/>
          <a:ext cx="9544187" cy="8410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9011" tIns="89011" rIns="89011" bIns="89011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/>
            <a:t>La audiencia se realizará en un solo acto, y tiene por objeto recibir la prueba admitida por el tribunal en la audiencia preparatoria.</a:t>
          </a:r>
          <a:endParaRPr lang="en-US" sz="1400" kern="1200"/>
        </a:p>
      </dsp:txBody>
      <dsp:txXfrm>
        <a:off x="971412" y="1052971"/>
        <a:ext cx="9544187" cy="841049"/>
      </dsp:txXfrm>
    </dsp:sp>
    <dsp:sp modelId="{8759728D-545D-4215-AB3F-2720815A7E82}">
      <dsp:nvSpPr>
        <dsp:cNvPr id="0" name=""/>
        <dsp:cNvSpPr/>
      </dsp:nvSpPr>
      <dsp:spPr>
        <a:xfrm>
          <a:off x="0" y="2104284"/>
          <a:ext cx="10515600" cy="841049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B6F6585-5940-43A5-8F71-874AE1CCEB6B}">
      <dsp:nvSpPr>
        <dsp:cNvPr id="0" name=""/>
        <dsp:cNvSpPr/>
      </dsp:nvSpPr>
      <dsp:spPr>
        <a:xfrm>
          <a:off x="254417" y="2293520"/>
          <a:ext cx="462577" cy="46257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C0682E-A3CC-4D53-ADBF-508B36D69F8B}">
      <dsp:nvSpPr>
        <dsp:cNvPr id="0" name=""/>
        <dsp:cNvSpPr/>
      </dsp:nvSpPr>
      <dsp:spPr>
        <a:xfrm>
          <a:off x="971412" y="2104284"/>
          <a:ext cx="9544187" cy="8410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9011" tIns="89011" rIns="89011" bIns="89011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/>
            <a:t>El juez procede: 1. Verificar la presencia de las personas citadas a audiencia/ 2. Señalar el objeto de la audiencia / 3. Disponer que los testigos y peritos que comparezcan abandonen la sala / 4. Adoptar medidas necesarias para garantizar su desarrollo. </a:t>
          </a:r>
          <a:endParaRPr lang="en-US" sz="1400" kern="1200"/>
        </a:p>
      </dsp:txBody>
      <dsp:txXfrm>
        <a:off x="971412" y="2104284"/>
        <a:ext cx="9544187" cy="841049"/>
      </dsp:txXfrm>
    </dsp:sp>
    <dsp:sp modelId="{5FBA38FA-4C2D-422A-AF24-522E2F5C912F}">
      <dsp:nvSpPr>
        <dsp:cNvPr id="0" name=""/>
        <dsp:cNvSpPr/>
      </dsp:nvSpPr>
      <dsp:spPr>
        <a:xfrm>
          <a:off x="0" y="3155596"/>
          <a:ext cx="10515600" cy="841049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0173A4-2545-44A5-9C42-0478923F7831}">
      <dsp:nvSpPr>
        <dsp:cNvPr id="0" name=""/>
        <dsp:cNvSpPr/>
      </dsp:nvSpPr>
      <dsp:spPr>
        <a:xfrm>
          <a:off x="254417" y="3344832"/>
          <a:ext cx="462577" cy="462577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0D11CCD-5FC4-4F04-82F4-753B709BFDB8}">
      <dsp:nvSpPr>
        <dsp:cNvPr id="0" name=""/>
        <dsp:cNvSpPr/>
      </dsp:nvSpPr>
      <dsp:spPr>
        <a:xfrm>
          <a:off x="971412" y="3155596"/>
          <a:ext cx="9544187" cy="8410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9011" tIns="89011" rIns="89011" bIns="89011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 dirty="0"/>
            <a:t>Tribunal comunica su resolución, indicando los fundamentos principales  (posteriormente puede fijarse otra audiencia para la lectura del fallo). Siendo impugnable en la forma establecida por el CPC. </a:t>
          </a:r>
          <a:endParaRPr lang="en-US" sz="1400" kern="1200" dirty="0"/>
        </a:p>
      </dsp:txBody>
      <dsp:txXfrm>
        <a:off x="971412" y="3155596"/>
        <a:ext cx="9544187" cy="8410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C1F4B4-91FE-5D47-9ACF-CEFB0FF5C234}" type="datetimeFigureOut">
              <a:rPr lang="es-CL" smtClean="0"/>
              <a:t>15-05-24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306826-A85D-334F-BD4F-35CA05407E9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603454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306826-A85D-334F-BD4F-35CA05407E96}" type="slidenum">
              <a:rPr lang="es-CL" smtClean="0"/>
              <a:t>5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792362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L" dirty="0"/>
              <a:t>Admisibilidad de los requisitos del artículo 57. Si se estima que es manifiestamente improcedente, se rechazará de plano. Declara de oficio su incompetencia. 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306826-A85D-334F-BD4F-35CA05407E96}" type="slidenum">
              <a:rPr lang="es-CL" smtClean="0"/>
              <a:t>7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942512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53B052-A59B-4AE3-A89A-E7748630C1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DA9EC4-FEA9-41D2-BE8D-F709F01D37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E155CF-52F5-4879-B7F3-D05812AC4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5/15/24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D053AC-61ED-4C2F-90BF-D4A916545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8B2ED7-A198-4613-B8C9-EE02BAE24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25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7B47DD-81F8-4128-9E50-04A9F2D3D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6564D1-2B83-4C0F-ACBA-E91472C50A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FA1D7D-D2EC-4ADB-9C65-191DEC82DD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5/15/24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4CB571-86F9-474A-826A-75CC21C88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384F5F-50E6-4BB9-B848-EE2302C02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0594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E3F08DF-1C0D-4F53-A3AB-95D7B55FA0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761999"/>
            <a:ext cx="2628900" cy="54149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0D3BBD-C494-4E94-B189-319802A93E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761999"/>
            <a:ext cx="7734300" cy="5414963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3C0BD9-4BED-43D3-852F-B74B949A22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5/15/24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7811DC-C725-4462-B622-DB96A8987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C42D06-438F-4150-9238-E2FAEE5E2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972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B98991-AEF1-4F19-AAB8-436EAD58C2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25B44F-E7DA-40C6-8B44-71EAB6BDFC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 typeface="Wingdings" panose="05000000000000000000" pitchFamily="2" charset="2"/>
              <a:buChar char="§"/>
              <a:defRPr/>
            </a:lvl1pPr>
            <a:lvl2pPr marL="685800" indent="-228600">
              <a:buFont typeface="Wingdings" panose="05000000000000000000" pitchFamily="2" charset="2"/>
              <a:buChar char="§"/>
              <a:defRPr/>
            </a:lvl2pPr>
            <a:lvl3pPr>
              <a:buFont typeface="Wingdings" panose="05000000000000000000" pitchFamily="2" charset="2"/>
              <a:buChar char="§"/>
              <a:defRPr/>
            </a:lvl3pPr>
            <a:lvl4pPr marL="1600200" indent="-228600">
              <a:buFont typeface="Wingdings" panose="05000000000000000000" pitchFamily="2" charset="2"/>
              <a:buChar char="§"/>
              <a:defRPr/>
            </a:lvl4pPr>
            <a:lvl5pPr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F71817-A045-48C0-975B-CBEF88E95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5/15/24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1C39F0-32D4-407C-8BCA-97F2D9E50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CF4459-37B2-4F87-B508-DB04D4332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5758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CBBD03-9D57-48E9-8B43-688B729972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3F376C-8A2F-4BE5-9669-4A6DA21B77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654893-212E-4450-8F7A-27256B31F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5/15/24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0E881A-3958-44A9-9EDB-D86F4E414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EDBC4F-D9B8-4BFA-BE4F-D4B9B739D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200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DC8777-C460-4649-8822-CA943386D0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DF69E6-1094-437B-AA7E-0E21B7136C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57399"/>
            <a:ext cx="5181600" cy="41195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0BC963-4591-4BE3-AE63-4999A13C50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057399"/>
            <a:ext cx="5181600" cy="41195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04D5BB-DB84-4266-9B4F-E65CCFE5B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5/15/24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1A99B5-D493-4AB1-AF24-6660540D5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E178D0-5F1E-43FA-B447-53501EDD1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631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DC85CC-8D2B-4219-A2A4-1625A02DFE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68338"/>
            <a:ext cx="10515600" cy="108426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6143C8-1CF7-440E-99A3-0527314598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828800"/>
            <a:ext cx="5157787" cy="82391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EFF5CA-4662-4430-80C7-99CD7D66C9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743199"/>
            <a:ext cx="5157787" cy="34464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6CB5B7-DC23-41CE-872B-E25BD64F84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828800"/>
            <a:ext cx="5183188" cy="82391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F7633C-C24D-4947-979C-132B3AC405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743199"/>
            <a:ext cx="5183188" cy="34464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E8A46E1-3934-4807-900F-CA7A4D8D6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5/15/24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BC9C6EA-1549-4601-8226-E5C43469C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3658246-003D-4024-9F4B-BA3BD3FBF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7301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B2DD4C-BFBC-4087-B94C-4DD0690E83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B9D434-8228-4C7F-B520-14121EBC9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5/15/24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7B89BD-A70A-48D2-A3D9-DB2C0DB12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ACF4EF-5A2A-4A47-81DF-80CB51306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257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18B9F00-8450-475B-B155-993BAF212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5/15/24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C0FDDA3-8E6F-42F7-BFBE-7FA9C647C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C8E678-81B8-4356-9624-A0B999536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911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010DAA-DDE3-4C9C-8171-385A3DAC81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85800"/>
            <a:ext cx="3932237" cy="13716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F73DB2-BD72-4F5E-9CA2-197343A090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685801"/>
            <a:ext cx="6172200" cy="51752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F01536-2B0A-42A2-827E-2EB2C324A5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209800"/>
            <a:ext cx="3932237" cy="36591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22CD09-61EF-4733-831C-5B133DAE1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5/15/24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109FCF-96E4-4EBF-AAFB-5E9AD22A6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E381A6-E580-49A4-989C-EF4A54F83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84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CFA6E-F719-4613-8815-591471E72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85800"/>
            <a:ext cx="3932237" cy="13716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54384F3-CDE0-4329-B76D-45AAC94B04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685801"/>
            <a:ext cx="6172200" cy="51752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A9D7EB-40DA-460F-A48A-3E6D5E5612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209800"/>
            <a:ext cx="3932237" cy="36591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56944C-E229-457E-868E-C48FF47DA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5/15/24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7115FE-359F-46EA-A3C8-0D18544E3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165D17-3010-4FF5-9071-5CCD3E699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205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ame 7">
            <a:extLst>
              <a:ext uri="{FF2B5EF4-FFF2-40B4-BE49-F238E27FC236}">
                <a16:creationId xmlns:a16="http://schemas.microsoft.com/office/drawing/2014/main" id="{DD7EAFE6-2BB9-41FB-9CF4-588CFC708774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frame">
            <a:avLst>
              <a:gd name="adj1" fmla="val 7164"/>
            </a:avLst>
          </a:prstGeom>
          <a:gradFill flip="none" rotWithShape="1">
            <a:gsLst>
              <a:gs pos="0">
                <a:schemeClr val="accent2">
                  <a:alpha val="4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447F1F-BFA8-4A56-894B-40120132EE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58FB99-0FA3-49F4-99A1-61919F9427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178657"/>
            <a:ext cx="10515600" cy="39983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DCCAE5-4EB0-4174-BD15-4943899B0A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4293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spc="150" baseline="0">
                <a:solidFill>
                  <a:srgbClr val="FFFFFF"/>
                </a:solidFill>
              </a:defRPr>
            </a:lvl1pPr>
          </a:lstStyle>
          <a:p>
            <a:fld id="{AA70F276-1833-4A75-9C1D-A56E2295A68D}" type="datetimeFigureOut">
              <a:rPr lang="en-US" smtClean="0"/>
              <a:pPr/>
              <a:t>5/15/24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A4189E-43B2-4CEE-B13E-61A1FBBBD2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2937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spc="150" baseline="0">
                <a:solidFill>
                  <a:srgbClr val="FFFFFF"/>
                </a:solidFill>
              </a:defRPr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A0530F-0BC8-46EF-A765-DD58B53675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4293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cap="all" spc="150" baseline="0">
                <a:solidFill>
                  <a:srgbClr val="FFFFFF"/>
                </a:solidFill>
              </a:defRPr>
            </a:lvl1pPr>
          </a:lstStyle>
          <a:p>
            <a:fld id="{28844951-7827-47D4-8276-7DDE1FA7D85A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91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92" r:id="rId3"/>
    <p:sldLayoutId id="2147483793" r:id="rId4"/>
    <p:sldLayoutId id="2147483794" r:id="rId5"/>
    <p:sldLayoutId id="2147483800" r:id="rId6"/>
    <p:sldLayoutId id="2147483795" r:id="rId7"/>
    <p:sldLayoutId id="2147483796" r:id="rId8"/>
    <p:sldLayoutId id="2147483797" r:id="rId9"/>
    <p:sldLayoutId id="2147483799" r:id="rId10"/>
    <p:sldLayoutId id="2147483798" r:id="rId11"/>
  </p:sldLayoutIdLst>
  <p:txStyles>
    <p:titleStyle>
      <a:lvl1pPr marL="0" algn="l" defTabSz="914400" rtl="0" eaLnBrk="1" latinLnBrk="0" hangingPunct="1">
        <a:lnSpc>
          <a:spcPct val="90000"/>
        </a:lnSpc>
        <a:spcBef>
          <a:spcPct val="0"/>
        </a:spcBef>
        <a:buNone/>
        <a:defRPr lang="en-US" sz="5200" kern="1200" dirty="0">
          <a:gradFill flip="none" rotWithShape="1">
            <a:gsLst>
              <a:gs pos="0">
                <a:schemeClr val="accent5"/>
              </a:gs>
              <a:gs pos="100000">
                <a:schemeClr val="accent1">
                  <a:alpha val="70000"/>
                </a:schemeClr>
              </a:gs>
            </a:gsLst>
            <a:lin ang="0" scaled="1"/>
            <a:tileRect/>
          </a:gradFill>
          <a:latin typeface="+mj-lt"/>
          <a:ea typeface="+mn-ea"/>
          <a:cs typeface="Angsana New" panose="02020603050405020304" pitchFamily="18" charset="-34"/>
        </a:defRPr>
      </a:lvl1pPr>
    </p:titleStyle>
    <p:bodyStyle>
      <a:lvl1pPr marL="4572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tx2">
            <a:lumMod val="10000"/>
            <a:lumOff val="90000"/>
          </a:schemeClr>
        </a:buClr>
        <a:buSzPct val="80000"/>
        <a:buFont typeface="Wingdings" panose="05000000000000000000" pitchFamily="2" charset="2"/>
        <a:buChar char="§"/>
        <a:defRPr sz="2800" kern="1200">
          <a:solidFill>
            <a:schemeClr val="tx2">
              <a:alpha val="70000"/>
            </a:schemeClr>
          </a:solidFill>
          <a:latin typeface="+mn-lt"/>
          <a:ea typeface="+mn-ea"/>
          <a:cs typeface="+mn-cs"/>
        </a:defRPr>
      </a:lvl1pPr>
      <a:lvl2pPr marL="8001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10000"/>
            <a:lumOff val="90000"/>
          </a:schemeClr>
        </a:buClr>
        <a:buSzPct val="80000"/>
        <a:buFont typeface="Wingdings" panose="05000000000000000000" pitchFamily="2" charset="2"/>
        <a:buChar char="§"/>
        <a:defRPr sz="2400" kern="1200">
          <a:solidFill>
            <a:schemeClr val="tx2">
              <a:alpha val="70000"/>
            </a:schemeClr>
          </a:solidFill>
          <a:latin typeface="+mn-lt"/>
          <a:ea typeface="+mn-ea"/>
          <a:cs typeface="+mn-cs"/>
        </a:defRPr>
      </a:lvl2pPr>
      <a:lvl3pPr marL="12573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10000"/>
            <a:lumOff val="90000"/>
          </a:schemeClr>
        </a:buClr>
        <a:buSzPct val="80000"/>
        <a:buFont typeface="Wingdings" panose="05000000000000000000" pitchFamily="2" charset="2"/>
        <a:buChar char="§"/>
        <a:defRPr sz="2000" kern="1200">
          <a:solidFill>
            <a:schemeClr val="tx2">
              <a:alpha val="70000"/>
            </a:schemeClr>
          </a:solidFill>
          <a:latin typeface="+mn-lt"/>
          <a:ea typeface="+mn-ea"/>
          <a:cs typeface="+mn-cs"/>
        </a:defRPr>
      </a:lvl3pPr>
      <a:lvl4pPr marL="165735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10000"/>
            <a:lumOff val="90000"/>
          </a:schemeClr>
        </a:buClr>
        <a:buSzPct val="80000"/>
        <a:buFont typeface="Wingdings" panose="05000000000000000000" pitchFamily="2" charset="2"/>
        <a:buChar char="§"/>
        <a:defRPr sz="1800" kern="1200">
          <a:solidFill>
            <a:schemeClr val="tx2">
              <a:alpha val="70000"/>
            </a:schemeClr>
          </a:solidFill>
          <a:latin typeface="+mn-lt"/>
          <a:ea typeface="+mn-ea"/>
          <a:cs typeface="+mn-cs"/>
        </a:defRPr>
      </a:lvl4pPr>
      <a:lvl5pPr marL="211455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10000"/>
            <a:lumOff val="90000"/>
          </a:schemeClr>
        </a:buClr>
        <a:buSzPct val="80000"/>
        <a:buFont typeface="Wingdings" panose="05000000000000000000" pitchFamily="2" charset="2"/>
        <a:buChar char="§"/>
        <a:defRPr sz="1800" kern="1200">
          <a:solidFill>
            <a:schemeClr val="tx2">
              <a:alpha val="7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7" name="Rectangle 15">
            <a:extLst>
              <a:ext uri="{FF2B5EF4-FFF2-40B4-BE49-F238E27FC236}">
                <a16:creationId xmlns:a16="http://schemas.microsoft.com/office/drawing/2014/main" id="{8C37C960-91F5-4F61-B2CD-8A03792072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0A5E37AE-878E-8B7B-F277-36A7D4E158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122363"/>
            <a:ext cx="6858000" cy="2387600"/>
          </a:xfrm>
        </p:spPr>
        <p:txBody>
          <a:bodyPr>
            <a:normAutofit/>
          </a:bodyPr>
          <a:lstStyle/>
          <a:p>
            <a:pPr algn="l"/>
            <a:r>
              <a:rPr lang="es-CL" dirty="0">
                <a:gradFill flip="none" rotWithShape="1">
                  <a:gsLst>
                    <a:gs pos="0">
                      <a:schemeClr val="accent5">
                        <a:alpha val="70000"/>
                      </a:schemeClr>
                    </a:gs>
                    <a:gs pos="100000">
                      <a:schemeClr val="accent1">
                        <a:alpha val="70000"/>
                      </a:schemeClr>
                    </a:gs>
                  </a:gsLst>
                  <a:lin ang="0" scaled="1"/>
                  <a:tileRect/>
                </a:gradFill>
              </a:rPr>
              <a:t>PROCEDIMIENTO ANTE TRIBUNALES DE FAMILIA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931A299-9437-B89B-EDF8-7D7E4728C9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5790" y="3989388"/>
            <a:ext cx="6858000" cy="1655762"/>
          </a:xfrm>
        </p:spPr>
        <p:txBody>
          <a:bodyPr>
            <a:normAutofit/>
          </a:bodyPr>
          <a:lstStyle/>
          <a:p>
            <a:pPr algn="l"/>
            <a:r>
              <a:rPr lang="es-CL" sz="2200" dirty="0">
                <a:solidFill>
                  <a:schemeClr val="tx2">
                    <a:alpha val="60000"/>
                  </a:schemeClr>
                </a:solidFill>
              </a:rPr>
              <a:t>		Cátedra: Clínica I </a:t>
            </a:r>
          </a:p>
          <a:p>
            <a:pPr algn="l"/>
            <a:r>
              <a:rPr lang="es-CL" sz="2200" dirty="0">
                <a:solidFill>
                  <a:schemeClr val="tx2">
                    <a:alpha val="60000"/>
                  </a:schemeClr>
                </a:solidFill>
              </a:rPr>
              <a:t>	Ayudante: Paula Riquelme B.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11EC1B3-4180-50E5-BF0F-202AA72B260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</a:blip>
          <a:srcRect l="42554" r="30027" b="-1"/>
          <a:stretch/>
        </p:blipFill>
        <p:spPr>
          <a:xfrm>
            <a:off x="8069579" y="10"/>
            <a:ext cx="4110228" cy="6857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36633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8C818D-C1E8-A2DE-5BA4-E4F9DA9BAB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/>
              <a:t>Audiencia de Juicio Oral </a:t>
            </a:r>
            <a:endParaRPr lang="es-CL" dirty="0"/>
          </a:p>
        </p:txBody>
      </p:sp>
      <p:graphicFrame>
        <p:nvGraphicFramePr>
          <p:cNvPr id="13" name="Marcador de contenido 2">
            <a:extLst>
              <a:ext uri="{FF2B5EF4-FFF2-40B4-BE49-F238E27FC236}">
                <a16:creationId xmlns:a16="http://schemas.microsoft.com/office/drawing/2014/main" id="{DB83F930-5197-B708-BEFF-F8AB21DA3F5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20036089"/>
              </p:ext>
            </p:extLst>
          </p:nvPr>
        </p:nvGraphicFramePr>
        <p:xfrm>
          <a:off x="838200" y="2178657"/>
          <a:ext cx="10515600" cy="39983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691878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C356AC-BCDC-79A6-C748-03548A6819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Juicio Simulado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818EFF8-EDA4-B3BA-29B4-0FCD376C79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CL" b="1" dirty="0"/>
              <a:t>Fecha Audiencia Preparatoria (30 de mayo)</a:t>
            </a:r>
          </a:p>
          <a:p>
            <a:r>
              <a:rPr lang="es-CL" b="1" dirty="0"/>
              <a:t>Fecha Audiencia de Juicio Oral (4 de junio)</a:t>
            </a:r>
          </a:p>
          <a:p>
            <a:pPr marL="228600" indent="0">
              <a:buNone/>
            </a:pPr>
            <a:r>
              <a:rPr lang="es-CL" u="sng" dirty="0"/>
              <a:t>Roles de la Audiencias </a:t>
            </a:r>
          </a:p>
          <a:p>
            <a:pPr marL="228600" indent="0">
              <a:buNone/>
            </a:pPr>
            <a:r>
              <a:rPr lang="es-CL" dirty="0"/>
              <a:t>(4) Litigantes de la parte demandante </a:t>
            </a:r>
          </a:p>
          <a:p>
            <a:pPr marL="228600" indent="0">
              <a:buNone/>
            </a:pPr>
            <a:r>
              <a:rPr lang="es-CL" dirty="0"/>
              <a:t>(3) Litigantes de la parte demandada</a:t>
            </a:r>
          </a:p>
          <a:p>
            <a:pPr marL="228600" indent="0">
              <a:buNone/>
            </a:pPr>
            <a:r>
              <a:rPr lang="es-CL" dirty="0"/>
              <a:t>(2) Partes (demandante y demandado) </a:t>
            </a:r>
          </a:p>
          <a:p>
            <a:pPr marL="228600" indent="0">
              <a:buNone/>
            </a:pPr>
            <a:r>
              <a:rPr lang="es-CL" dirty="0"/>
              <a:t>(2) Secretarios y Ministro de fe (redactar el acta) </a:t>
            </a:r>
          </a:p>
          <a:p>
            <a:pPr marL="228600" indent="0">
              <a:buNone/>
            </a:pPr>
            <a:r>
              <a:rPr lang="es-CL" dirty="0"/>
              <a:t>(1) Curador Ad Litem </a:t>
            </a:r>
          </a:p>
        </p:txBody>
      </p:sp>
    </p:spTree>
    <p:extLst>
      <p:ext uri="{BB962C8B-B14F-4D97-AF65-F5344CB8AC3E}">
        <p14:creationId xmlns:p14="http://schemas.microsoft.com/office/powerpoint/2010/main" val="5895054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2768DCD-B824-413A-B330-8D57ADB372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ame 11">
            <a:extLst>
              <a:ext uri="{FF2B5EF4-FFF2-40B4-BE49-F238E27FC236}">
                <a16:creationId xmlns:a16="http://schemas.microsoft.com/office/drawing/2014/main" id="{19F9CD66-32FC-448F-B4C5-67D17508A2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frame">
            <a:avLst>
              <a:gd name="adj1" fmla="val 7164"/>
            </a:avLst>
          </a:prstGeom>
          <a:gradFill flip="none" rotWithShape="1">
            <a:gsLst>
              <a:gs pos="0">
                <a:schemeClr val="accent2">
                  <a:alpha val="4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51EA0348-A5D1-EAF7-0650-A60E226DD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00314"/>
            <a:ext cx="4581525" cy="2076450"/>
          </a:xfrm>
        </p:spPr>
        <p:txBody>
          <a:bodyPr anchor="b">
            <a:normAutofit/>
          </a:bodyPr>
          <a:lstStyle/>
          <a:p>
            <a:r>
              <a:rPr lang="es-CL" sz="4400" dirty="0">
                <a:gradFill flip="none" rotWithShape="1">
                  <a:gsLst>
                    <a:gs pos="0">
                      <a:schemeClr val="accent5">
                        <a:alpha val="70000"/>
                      </a:schemeClr>
                    </a:gs>
                    <a:gs pos="100000">
                      <a:schemeClr val="accent1">
                        <a:alpha val="70000"/>
                      </a:schemeClr>
                    </a:gs>
                  </a:gsLst>
                  <a:lin ang="0" scaled="1"/>
                  <a:tileRect/>
                </a:gradFill>
              </a:rPr>
              <a:t>Procedimiento de Familia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1DC04BB-2238-080C-539F-264D3103AD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8" y="2788193"/>
            <a:ext cx="4581526" cy="2986087"/>
          </a:xfrm>
        </p:spPr>
        <p:txBody>
          <a:bodyPr>
            <a:normAutofit/>
          </a:bodyPr>
          <a:lstStyle/>
          <a:p>
            <a:r>
              <a:rPr lang="es-CL" sz="1800" b="1" dirty="0">
                <a:solidFill>
                  <a:schemeClr val="tx2">
                    <a:alpha val="60000"/>
                  </a:schemeClr>
                </a:solidFill>
              </a:rPr>
              <a:t>Legislaciones Importantes </a:t>
            </a:r>
          </a:p>
          <a:p>
            <a:pPr>
              <a:buFontTx/>
              <a:buChar char="-"/>
            </a:pPr>
            <a:r>
              <a:rPr lang="es-CL" sz="1800" dirty="0">
                <a:solidFill>
                  <a:schemeClr val="tx2">
                    <a:alpha val="60000"/>
                  </a:schemeClr>
                </a:solidFill>
              </a:rPr>
              <a:t>Ley 19.968 que crea los tribunales de familia </a:t>
            </a:r>
          </a:p>
          <a:p>
            <a:pPr>
              <a:buFontTx/>
              <a:buChar char="-"/>
            </a:pPr>
            <a:r>
              <a:rPr lang="es-CL" sz="1800" dirty="0">
                <a:solidFill>
                  <a:schemeClr val="tx2">
                    <a:alpha val="60000"/>
                  </a:schemeClr>
                </a:solidFill>
              </a:rPr>
              <a:t>Código de Procedimiento Civil</a:t>
            </a:r>
          </a:p>
          <a:p>
            <a:pPr>
              <a:buFontTx/>
              <a:buChar char="-"/>
            </a:pPr>
            <a:r>
              <a:rPr lang="es-CL" sz="1800" dirty="0">
                <a:solidFill>
                  <a:schemeClr val="tx2">
                    <a:alpha val="60000"/>
                  </a:schemeClr>
                </a:solidFill>
              </a:rPr>
              <a:t>Ley de Violencia Intrafamiliar</a:t>
            </a:r>
          </a:p>
          <a:p>
            <a:pPr>
              <a:buFontTx/>
              <a:buChar char="-"/>
            </a:pPr>
            <a:r>
              <a:rPr lang="es-CL" sz="1800" dirty="0">
                <a:solidFill>
                  <a:schemeClr val="tx2">
                    <a:alpha val="60000"/>
                  </a:schemeClr>
                </a:solidFill>
              </a:rPr>
              <a:t>Ley de Responsabilidad Penal Adolescente </a:t>
            </a:r>
          </a:p>
          <a:p>
            <a:pPr>
              <a:buFontTx/>
              <a:buChar char="-"/>
            </a:pPr>
            <a:endParaRPr lang="es-CL" sz="1800" dirty="0">
              <a:solidFill>
                <a:schemeClr val="tx2">
                  <a:alpha val="60000"/>
                </a:schemeClr>
              </a:solidFill>
            </a:endParaRPr>
          </a:p>
        </p:txBody>
      </p:sp>
      <p:pic>
        <p:nvPicPr>
          <p:cNvPr id="7" name="Graphic 6" descr="Scales of Justice">
            <a:extLst>
              <a:ext uri="{FF2B5EF4-FFF2-40B4-BE49-F238E27FC236}">
                <a16:creationId xmlns:a16="http://schemas.microsoft.com/office/drawing/2014/main" id="{529CE8AF-CBB9-C2A7-D33B-F5B998FBFAE7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9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330893" y="903652"/>
            <a:ext cx="5022907" cy="5022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34152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2768DCD-B824-413A-B330-8D57ADB372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ame 10">
            <a:extLst>
              <a:ext uri="{FF2B5EF4-FFF2-40B4-BE49-F238E27FC236}">
                <a16:creationId xmlns:a16="http://schemas.microsoft.com/office/drawing/2014/main" id="{61DF3E2F-0A88-4C55-8678-0764BF7339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frame">
            <a:avLst>
              <a:gd name="adj1" fmla="val 7164"/>
            </a:avLst>
          </a:prstGeom>
          <a:gradFill flip="none" rotWithShape="1">
            <a:gsLst>
              <a:gs pos="0">
                <a:schemeClr val="accent2">
                  <a:alpha val="4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C884799C-CFC3-DE6E-DB67-D00AEAC623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609600"/>
            <a:ext cx="3200400" cy="5567363"/>
          </a:xfrm>
        </p:spPr>
        <p:txBody>
          <a:bodyPr anchor="ctr">
            <a:normAutofit/>
          </a:bodyPr>
          <a:lstStyle/>
          <a:p>
            <a:r>
              <a:rPr lang="es-CL" sz="4400">
                <a:gradFill flip="none" rotWithShape="1">
                  <a:gsLst>
                    <a:gs pos="0">
                      <a:schemeClr val="accent5">
                        <a:alpha val="70000"/>
                      </a:schemeClr>
                    </a:gs>
                    <a:gs pos="100000">
                      <a:schemeClr val="accent1">
                        <a:alpha val="70000"/>
                      </a:schemeClr>
                    </a:gs>
                  </a:gsLst>
                  <a:lin ang="0" scaled="1"/>
                  <a:tileRect/>
                </a:gradFill>
              </a:rPr>
              <a:t>Tribunales de Familia </a:t>
            </a:r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DE37DA19-0AB9-D98F-23C5-F5CA9A3652C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1116193"/>
              </p:ext>
            </p:extLst>
          </p:nvPr>
        </p:nvGraphicFramePr>
        <p:xfrm>
          <a:off x="4038601" y="609600"/>
          <a:ext cx="7315198" cy="5638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36989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2768DCD-B824-413A-B330-8D57ADB372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ame 11">
            <a:extLst>
              <a:ext uri="{FF2B5EF4-FFF2-40B4-BE49-F238E27FC236}">
                <a16:creationId xmlns:a16="http://schemas.microsoft.com/office/drawing/2014/main" id="{19F9CD66-32FC-448F-B4C5-67D17508A2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frame">
            <a:avLst>
              <a:gd name="adj1" fmla="val 7164"/>
            </a:avLst>
          </a:prstGeom>
          <a:gradFill flip="none" rotWithShape="1">
            <a:gsLst>
              <a:gs pos="0">
                <a:schemeClr val="accent2">
                  <a:alpha val="4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97FD69A1-B5A0-A1AD-0519-5BC3CA549C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857251"/>
            <a:ext cx="6008650" cy="2076450"/>
          </a:xfrm>
        </p:spPr>
        <p:txBody>
          <a:bodyPr anchor="b">
            <a:normAutofit/>
          </a:bodyPr>
          <a:lstStyle/>
          <a:p>
            <a:r>
              <a:rPr lang="es-CL" sz="4400" dirty="0">
                <a:gradFill flip="none" rotWithShape="1">
                  <a:gsLst>
                    <a:gs pos="0">
                      <a:schemeClr val="accent5">
                        <a:alpha val="70000"/>
                      </a:schemeClr>
                    </a:gs>
                    <a:gs pos="100000">
                      <a:schemeClr val="accent1">
                        <a:alpha val="70000"/>
                      </a:schemeClr>
                    </a:gs>
                  </a:gsLst>
                  <a:lin ang="0" scaled="1"/>
                  <a:tileRect/>
                </a:gradFill>
              </a:rPr>
              <a:t>Principios del Procedimiento de Familia (artículo 9 al 16)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91188A7-4F83-04CE-4733-1772463FBB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3190875"/>
            <a:ext cx="4581526" cy="298608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s-CL" sz="1500">
                <a:solidFill>
                  <a:schemeClr val="tx2">
                    <a:alpha val="60000"/>
                  </a:schemeClr>
                </a:solidFill>
              </a:rPr>
              <a:t>Inmediación: Presencia del juez en los actos del proceso</a:t>
            </a:r>
          </a:p>
          <a:p>
            <a:pPr>
              <a:lnSpc>
                <a:spcPct val="100000"/>
              </a:lnSpc>
            </a:pPr>
            <a:r>
              <a:rPr lang="es-CL" sz="1500">
                <a:solidFill>
                  <a:schemeClr val="tx2">
                    <a:alpha val="60000"/>
                  </a:schemeClr>
                </a:solidFill>
              </a:rPr>
              <a:t>Actuación de oficio del tribunal: Importante medidas de protección </a:t>
            </a:r>
          </a:p>
          <a:p>
            <a:pPr>
              <a:lnSpc>
                <a:spcPct val="100000"/>
              </a:lnSpc>
            </a:pPr>
            <a:r>
              <a:rPr lang="es-CL" sz="1500">
                <a:solidFill>
                  <a:schemeClr val="tx2">
                    <a:alpha val="60000"/>
                  </a:schemeClr>
                </a:solidFill>
              </a:rPr>
              <a:t>Soluciones colaborativas entre las partes </a:t>
            </a:r>
          </a:p>
          <a:p>
            <a:pPr>
              <a:lnSpc>
                <a:spcPct val="100000"/>
              </a:lnSpc>
            </a:pPr>
            <a:r>
              <a:rPr lang="es-CL" sz="1500">
                <a:solidFill>
                  <a:schemeClr val="tx2">
                    <a:alpha val="60000"/>
                  </a:schemeClr>
                </a:solidFill>
              </a:rPr>
              <a:t>Interés superior del Niño: Objeto garantizar el ejercicio y disfrute de manera completa y efectiva de sus derechos. </a:t>
            </a:r>
          </a:p>
        </p:txBody>
      </p:sp>
      <p:pic>
        <p:nvPicPr>
          <p:cNvPr id="7" name="Graphic 6" descr="Juez">
            <a:extLst>
              <a:ext uri="{FF2B5EF4-FFF2-40B4-BE49-F238E27FC236}">
                <a16:creationId xmlns:a16="http://schemas.microsoft.com/office/drawing/2014/main" id="{6BD7E6E1-3B66-06A1-E2C2-8D47A6FA95A2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9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330893" y="903652"/>
            <a:ext cx="5022907" cy="5022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75827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E73148-EED8-377A-8008-7552F40AF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Procedimientos de Familia </a:t>
            </a:r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AFAAA247-D47F-36BD-0203-5B29CF01BD5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9654101"/>
              </p:ext>
            </p:extLst>
          </p:nvPr>
        </p:nvGraphicFramePr>
        <p:xfrm>
          <a:off x="838200" y="2178657"/>
          <a:ext cx="10515600" cy="39983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64490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01D711-33DF-5B1B-6F40-E298DD0AA3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dirty="0"/>
              <a:t>Mediación familia (Artículo 103 y sgts de la Ley 19.968) </a:t>
            </a:r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CE915A2B-6C3F-8C3C-817A-B2332A0241A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2178657"/>
          <a:ext cx="10515600" cy="39983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799338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2768DCD-B824-413A-B330-8D57ADB372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ame 10">
            <a:extLst>
              <a:ext uri="{FF2B5EF4-FFF2-40B4-BE49-F238E27FC236}">
                <a16:creationId xmlns:a16="http://schemas.microsoft.com/office/drawing/2014/main" id="{61DF3E2F-0A88-4C55-8678-0764BF7339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frame">
            <a:avLst>
              <a:gd name="adj1" fmla="val 7164"/>
            </a:avLst>
          </a:prstGeom>
          <a:gradFill flip="none" rotWithShape="1">
            <a:gsLst>
              <a:gs pos="0">
                <a:schemeClr val="accent2">
                  <a:alpha val="4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35D101AB-0806-2E48-2446-F584BA1DCA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609600"/>
            <a:ext cx="3200400" cy="5567363"/>
          </a:xfrm>
        </p:spPr>
        <p:txBody>
          <a:bodyPr anchor="ctr">
            <a:normAutofit/>
          </a:bodyPr>
          <a:lstStyle/>
          <a:p>
            <a:r>
              <a:rPr lang="es-CL" sz="3700">
                <a:gradFill flip="none" rotWithShape="1">
                  <a:gsLst>
                    <a:gs pos="0">
                      <a:schemeClr val="accent5">
                        <a:alpha val="70000"/>
                      </a:schemeClr>
                    </a:gs>
                    <a:gs pos="100000">
                      <a:schemeClr val="accent1">
                        <a:alpha val="70000"/>
                      </a:schemeClr>
                    </a:gs>
                  </a:gsLst>
                  <a:lin ang="0" scaled="1"/>
                  <a:tileRect/>
                </a:gradFill>
              </a:rPr>
              <a:t>Procedimiento Ordinario Familia</a:t>
            </a:r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482ED982-BC06-6319-7E4C-6D54BE74E28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1598535"/>
              </p:ext>
            </p:extLst>
          </p:nvPr>
        </p:nvGraphicFramePr>
        <p:xfrm>
          <a:off x="4293704" y="609600"/>
          <a:ext cx="7060095" cy="5567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8561639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FF9945-51FC-F4A3-3955-FDFFB52599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/>
              <a:t>Previo a la Audiencia Preparatoria </a:t>
            </a:r>
            <a:endParaRPr lang="es-CL" dirty="0"/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6C495E14-E66B-C679-4156-5BF307FE3548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2178657"/>
          <a:ext cx="10515600" cy="39983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988508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29C23B-1D19-6773-BAA4-5FA0AFFF67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/>
              <a:t>Audiencia Preparatoria </a:t>
            </a:r>
            <a:endParaRPr lang="es-CL" dirty="0"/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D7B28F13-E481-5909-D494-D0D4A45670A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6625553"/>
              </p:ext>
            </p:extLst>
          </p:nvPr>
        </p:nvGraphicFramePr>
        <p:xfrm>
          <a:off x="838200" y="2178657"/>
          <a:ext cx="10515600" cy="39983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86674415"/>
      </p:ext>
    </p:extLst>
  </p:cSld>
  <p:clrMapOvr>
    <a:masterClrMapping/>
  </p:clrMapOvr>
</p:sld>
</file>

<file path=ppt/theme/theme1.xml><?xml version="1.0" encoding="utf-8"?>
<a:theme xmlns:a="http://schemas.openxmlformats.org/drawingml/2006/main" name="LuminousVTI">
  <a:themeElements>
    <a:clrScheme name="Custom 54">
      <a:dk1>
        <a:sysClr val="windowText" lastClr="000000"/>
      </a:dk1>
      <a:lt1>
        <a:sysClr val="window" lastClr="FFFFFF"/>
      </a:lt1>
      <a:dk2>
        <a:srgbClr val="201449"/>
      </a:dk2>
      <a:lt2>
        <a:srgbClr val="EEEEEE"/>
      </a:lt2>
      <a:accent1>
        <a:srgbClr val="F900A0"/>
      </a:accent1>
      <a:accent2>
        <a:srgbClr val="4D4EE6"/>
      </a:accent2>
      <a:accent3>
        <a:srgbClr val="454B78"/>
      </a:accent3>
      <a:accent4>
        <a:srgbClr val="A3A3C1"/>
      </a:accent4>
      <a:accent5>
        <a:srgbClr val="7162FE"/>
      </a:accent5>
      <a:accent6>
        <a:srgbClr val="1EBE9B"/>
      </a:accent6>
      <a:hlink>
        <a:srgbClr val="F900A0"/>
      </a:hlink>
      <a:folHlink>
        <a:srgbClr val="8477FE"/>
      </a:folHlink>
    </a:clrScheme>
    <a:fontScheme name="Custom 51">
      <a:majorFont>
        <a:latin typeface="Sabon Next LT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uminousVTI" id="{3EBF12FF-FD44-415B-AB75-5B4F7E5C3AC4}" vid="{521B7FAE-6A8D-4468-B79A-0706294A0D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738</Words>
  <Application>Microsoft Macintosh PowerPoint</Application>
  <PresentationFormat>Panorámica</PresentationFormat>
  <Paragraphs>64</Paragraphs>
  <Slides>11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7" baseType="lpstr">
      <vt:lpstr>Aptos</vt:lpstr>
      <vt:lpstr>Arial</vt:lpstr>
      <vt:lpstr>Avenir Next LT Pro</vt:lpstr>
      <vt:lpstr>Sabon Next LT</vt:lpstr>
      <vt:lpstr>Wingdings</vt:lpstr>
      <vt:lpstr>LuminousVTI</vt:lpstr>
      <vt:lpstr>PROCEDIMIENTO ANTE TRIBUNALES DE FAMILIA </vt:lpstr>
      <vt:lpstr>Procedimiento de Familia</vt:lpstr>
      <vt:lpstr>Tribunales de Familia </vt:lpstr>
      <vt:lpstr>Principios del Procedimiento de Familia (artículo 9 al 16)</vt:lpstr>
      <vt:lpstr>Procedimientos de Familia </vt:lpstr>
      <vt:lpstr>Mediación familia (Artículo 103 y sgts de la Ley 19.968) </vt:lpstr>
      <vt:lpstr>Procedimiento Ordinario Familia</vt:lpstr>
      <vt:lpstr>Previo a la Audiencia Preparatoria </vt:lpstr>
      <vt:lpstr>Audiencia Preparatoria </vt:lpstr>
      <vt:lpstr>Audiencia de Juicio Oral </vt:lpstr>
      <vt:lpstr>Juicio Simulado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PROCEDIMIENTO ANTE TRIBUNALES DE FAMILIA </dc:title>
  <dc:creator>Paula Alejandra Riquelme Bugueño (paula.riquelme.b)</dc:creator>
  <cp:lastModifiedBy>Paula Alejandra Riquelme Bugueño (paula.riquelme.b)</cp:lastModifiedBy>
  <cp:revision>1</cp:revision>
  <dcterms:created xsi:type="dcterms:W3CDTF">2024-05-15T21:51:50Z</dcterms:created>
  <dcterms:modified xsi:type="dcterms:W3CDTF">2024-05-15T23:21:04Z</dcterms:modified>
</cp:coreProperties>
</file>