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00" d="100"/>
          <a:sy n="100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425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792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76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062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8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381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361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551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68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70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7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486D-E9EB-43DA-A2B5-8B6A70B76287}" type="datetimeFigureOut">
              <a:rPr lang="es-CL" smtClean="0"/>
              <a:t>20-03-2018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351A-A053-4E19-A64E-56DB84B70C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5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Frontera con Argentina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Profesor Mario Arnello</a:t>
            </a:r>
          </a:p>
          <a:p>
            <a:r>
              <a:rPr lang="es-CL" dirty="0"/>
              <a:t>Fronteras de Chile</a:t>
            </a:r>
          </a:p>
        </p:txBody>
      </p:sp>
    </p:spTree>
    <p:extLst>
      <p:ext uri="{BB962C8B-B14F-4D97-AF65-F5344CB8AC3E}">
        <p14:creationId xmlns:p14="http://schemas.microsoft.com/office/powerpoint/2010/main" val="351227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05" y="0"/>
            <a:ext cx="6078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6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9896"/>
            <a:ext cx="9144000" cy="29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60"/>
            <a:ext cx="9144000" cy="63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7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364"/>
            <a:ext cx="9144000" cy="52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83"/>
            <a:ext cx="9144000" cy="62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4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26" y="0"/>
            <a:ext cx="5444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8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6" y="0"/>
            <a:ext cx="458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4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77"/>
            <a:ext cx="9144000" cy="187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9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48" y="0"/>
            <a:ext cx="4691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34" y="0"/>
            <a:ext cx="6059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26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10</Words>
  <Application>Microsoft Office PowerPoint</Application>
  <PresentationFormat>Presentación en pantalla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Frontera con Argentina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Frontera con Argentina II</dc:title>
  <dc:creator>Patricio</dc:creator>
  <cp:lastModifiedBy>Jessica Piña</cp:lastModifiedBy>
  <cp:revision>1</cp:revision>
  <dcterms:created xsi:type="dcterms:W3CDTF">2016-08-11T04:26:10Z</dcterms:created>
  <dcterms:modified xsi:type="dcterms:W3CDTF">2018-03-20T16:14:43Z</dcterms:modified>
</cp:coreProperties>
</file>