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29A"/>
    <a:srgbClr val="1C71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47"/>
    <p:restoredTop sz="94656"/>
  </p:normalViewPr>
  <p:slideViewPr>
    <p:cSldViewPr snapToGrid="0" snapToObjects="1">
      <p:cViewPr varScale="1">
        <p:scale>
          <a:sx n="78" d="100"/>
          <a:sy n="78" d="100"/>
        </p:scale>
        <p:origin x="139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_tradnl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_tradnl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16B44-DEC9-1349-AAFF-186668AB993A}" type="datetimeFigureOut">
              <a:rPr lang="es-ES_tradnl" smtClean="0"/>
              <a:t>27/10/2024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6307A-AD29-0A44-B32E-CA17278F5270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los estilos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16B44-DEC9-1349-AAFF-186668AB993A}" type="datetimeFigureOut">
              <a:rPr lang="es-ES_tradnl" smtClean="0"/>
              <a:t>27/10/2024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6307A-AD29-0A44-B32E-CA17278F5270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_tradnl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_tradnl"/>
              <a:t>Haga clic para modificar los estilos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16B44-DEC9-1349-AAFF-186668AB993A}" type="datetimeFigureOut">
              <a:rPr lang="es-ES_tradnl" smtClean="0"/>
              <a:t>27/10/2024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6307A-AD29-0A44-B32E-CA17278F5270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los estilos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16B44-DEC9-1349-AAFF-186668AB993A}" type="datetimeFigureOut">
              <a:rPr lang="es-ES_tradnl" smtClean="0"/>
              <a:t>27/10/2024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6307A-AD29-0A44-B32E-CA17278F5270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_tradnl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16B44-DEC9-1349-AAFF-186668AB993A}" type="datetimeFigureOut">
              <a:rPr lang="es-ES_tradnl" smtClean="0"/>
              <a:t>27/10/2024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6307A-AD29-0A44-B32E-CA17278F5270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_tradnl"/>
              <a:t>Haga clic para modificar los estilos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_tradnl"/>
              <a:t>Haga clic para modificar los estilos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16B44-DEC9-1349-AAFF-186668AB993A}" type="datetimeFigureOut">
              <a:rPr lang="es-ES_tradnl" smtClean="0"/>
              <a:t>27/10/2024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6307A-AD29-0A44-B32E-CA17278F5270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_tradnl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_tradnl"/>
              <a:t>Haga clic para modificar los estilos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_tradnl"/>
              <a:t>Haga clic para modificar los estilos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16B44-DEC9-1349-AAFF-186668AB993A}" type="datetimeFigureOut">
              <a:rPr lang="es-ES_tradnl" smtClean="0"/>
              <a:t>27/10/2024</a:t>
            </a:fld>
            <a:endParaRPr lang="es-ES_trad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6307A-AD29-0A44-B32E-CA17278F5270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16B44-DEC9-1349-AAFF-186668AB993A}" type="datetimeFigureOut">
              <a:rPr lang="es-ES_tradnl" smtClean="0"/>
              <a:t>27/10/2024</a:t>
            </a:fld>
            <a:endParaRPr lang="es-ES_trad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6307A-AD29-0A44-B32E-CA17278F5270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16B44-DEC9-1349-AAFF-186668AB993A}" type="datetimeFigureOut">
              <a:rPr lang="es-ES_tradnl" smtClean="0"/>
              <a:t>27/10/2024</a:t>
            </a:fld>
            <a:endParaRPr lang="es-ES_trad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6307A-AD29-0A44-B32E-CA17278F5270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_tradnl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los estilos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_tradnl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16B44-DEC9-1349-AAFF-186668AB993A}" type="datetimeFigureOut">
              <a:rPr lang="es-ES_tradnl" smtClean="0"/>
              <a:t>27/10/2024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6307A-AD29-0A44-B32E-CA17278F5270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_tradnl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/>
              <a:t>Arrastre la imagen al marcador de posición o haga clic en el icono para agregarla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_tradnl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16B44-DEC9-1349-AAFF-186668AB993A}" type="datetimeFigureOut">
              <a:rPr lang="es-ES_tradnl" smtClean="0"/>
              <a:t>27/10/2024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6307A-AD29-0A44-B32E-CA17278F5270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los estilos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716B44-DEC9-1349-AAFF-186668AB993A}" type="datetimeFigureOut">
              <a:rPr lang="es-ES_tradnl" smtClean="0"/>
              <a:t>27/10/2024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16307A-AD29-0A44-B32E-CA17278F5270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1285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4972050" y="3314700"/>
            <a:ext cx="37490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>
                <a:solidFill>
                  <a:schemeClr val="bg1"/>
                </a:solidFill>
              </a:rPr>
              <a:t>Panel Deliberativo Reflexivo Paralelo 30 E</a:t>
            </a:r>
          </a:p>
          <a:p>
            <a:pPr algn="ctr"/>
            <a:r>
              <a:rPr lang="es-MX" sz="2400" b="1" dirty="0">
                <a:solidFill>
                  <a:schemeClr val="bg1"/>
                </a:solidFill>
              </a:rPr>
              <a:t>mociones y Comunicación en la Formación Jurídica</a:t>
            </a:r>
          </a:p>
        </p:txBody>
      </p:sp>
    </p:spTree>
    <p:extLst>
      <p:ext uri="{BB962C8B-B14F-4D97-AF65-F5344CB8AC3E}">
        <p14:creationId xmlns:p14="http://schemas.microsoft.com/office/powerpoint/2010/main" val="1800745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77190" y="1371601"/>
            <a:ext cx="8801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200" dirty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rPr>
              <a:t>Panel 30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377190" y="2148840"/>
            <a:ext cx="8446770" cy="40903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CL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14.50-15.00 Moderador </a:t>
            </a:r>
            <a:endParaRPr lang="es-CL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CL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15.00-15.15 </a:t>
            </a:r>
            <a:r>
              <a:rPr lang="es-CL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Sandra </a:t>
            </a:r>
            <a:r>
              <a:rPr lang="es-CL" sz="1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Jimiénez</a:t>
            </a:r>
            <a:r>
              <a:rPr lang="es-CL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Arroyo, “La importancia de las emociones en la formación jurídica y en la enseñanza del derecho”, Universidad de Granada, España.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CL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15.15-15.30 </a:t>
            </a:r>
            <a:r>
              <a:rPr lang="es-CL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Ernesto Vásquez, “Algunas ideas sobre las emociones y la litigación penal; desafíos para la formación del futuro litigante”, Universidad de Chile, Chile.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CL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15.30-15.45 </a:t>
            </a:r>
            <a:r>
              <a:rPr lang="es-CL" sz="1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Leady</a:t>
            </a:r>
            <a:r>
              <a:rPr lang="es-CL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Natalia Bejarano Martín, “Una ciencia humana como el Derecho, requiere habilidades humanas y un humano como el abogado requiere inteligencia emocional”, Universidad Militar de Nueva Granada, Colombia.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CL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15.45-16.00</a:t>
            </a:r>
            <a:r>
              <a:rPr lang="es-CL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Sol Cecilia Garcés Ramírez, “El impacto de las emociones en la enseñanza y el ejercicio del derecho: Un enfoque desde la pedagogía jurídica”, Diploma Pedagogía Jurídica: Aprendizaje Activo e Investigación Educativa, Universidad de Chile, Chile.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CL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16.00-16.15</a:t>
            </a:r>
            <a:r>
              <a:rPr lang="es-CL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Héctor Samuel Gordillo de León, “Hacia una formación integral de la abogada y el abogado: el papel de las habilidades comunicativas en el ejercicio profesional”, Universidad Autónoma de Querétaro, México.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CL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16.15-16.30 </a:t>
            </a:r>
            <a:endParaRPr lang="es-CL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CL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s-CL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76781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107</TotalTime>
  <Words>192</Words>
  <Application>Microsoft Office PowerPoint</Application>
  <PresentationFormat>Presentación en pantalla (4:3)</PresentationFormat>
  <Paragraphs>11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Verdana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Enzo Antonio Toledo Gamboa (lobenzo)</dc:creator>
  <cp:lastModifiedBy>María Francisca Ximena Elgueta (cpudd2)</cp:lastModifiedBy>
  <cp:revision>5</cp:revision>
  <dcterms:created xsi:type="dcterms:W3CDTF">2024-10-23T12:56:59Z</dcterms:created>
  <dcterms:modified xsi:type="dcterms:W3CDTF">2024-10-27T15:54:04Z</dcterms:modified>
</cp:coreProperties>
</file>