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5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Isaac Calhueque Pallaleo (alexander.calhueque)" userId="d9df05d1-ed49-424c-a5de-ed13782eeb7a" providerId="ADAL" clId="{6A47E58E-A77C-E949-ABF9-1C5BBF71BC22}"/>
    <pc:docChg chg="undo custSel addSld delSld modSld">
      <pc:chgData name="Alexander Isaac Calhueque Pallaleo (alexander.calhueque)" userId="d9df05d1-ed49-424c-a5de-ed13782eeb7a" providerId="ADAL" clId="{6A47E58E-A77C-E949-ABF9-1C5BBF71BC22}" dt="2024-04-19T11:59:56.988" v="11" actId="1076"/>
      <pc:docMkLst>
        <pc:docMk/>
      </pc:docMkLst>
      <pc:sldChg chg="add del">
        <pc:chgData name="Alexander Isaac Calhueque Pallaleo (alexander.calhueque)" userId="d9df05d1-ed49-424c-a5de-ed13782eeb7a" providerId="ADAL" clId="{6A47E58E-A77C-E949-ABF9-1C5BBF71BC22}" dt="2024-04-19T11:59:08.095" v="2" actId="2696"/>
        <pc:sldMkLst>
          <pc:docMk/>
          <pc:sldMk cId="1236801568" sldId="262"/>
        </pc:sldMkLst>
      </pc:sldChg>
      <pc:sldChg chg="delSp modSp">
        <pc:chgData name="Alexander Isaac Calhueque Pallaleo (alexander.calhueque)" userId="d9df05d1-ed49-424c-a5de-ed13782eeb7a" providerId="ADAL" clId="{6A47E58E-A77C-E949-ABF9-1C5BBF71BC22}" dt="2024-04-19T11:59:56.988" v="11" actId="1076"/>
        <pc:sldMkLst>
          <pc:docMk/>
          <pc:sldMk cId="1126547985" sldId="265"/>
        </pc:sldMkLst>
        <pc:spChg chg="mod">
          <ac:chgData name="Alexander Isaac Calhueque Pallaleo (alexander.calhueque)" userId="d9df05d1-ed49-424c-a5de-ed13782eeb7a" providerId="ADAL" clId="{6A47E58E-A77C-E949-ABF9-1C5BBF71BC22}" dt="2024-04-19T11:59:56.988" v="11" actId="1076"/>
          <ac:spMkLst>
            <pc:docMk/>
            <pc:sldMk cId="1126547985" sldId="265"/>
            <ac:spMk id="2" creationId="{D50B0B05-C367-F7CD-27E1-CF17BD7DC053}"/>
          </ac:spMkLst>
        </pc:spChg>
        <pc:spChg chg="del">
          <ac:chgData name="Alexander Isaac Calhueque Pallaleo (alexander.calhueque)" userId="d9df05d1-ed49-424c-a5de-ed13782eeb7a" providerId="ADAL" clId="{6A47E58E-A77C-E949-ABF9-1C5BBF71BC22}" dt="2024-04-19T11:59:46.919" v="9" actId="478"/>
          <ac:spMkLst>
            <pc:docMk/>
            <pc:sldMk cId="1126547985" sldId="265"/>
            <ac:spMk id="3" creationId="{0AAAB3DC-D284-CF1A-6AAF-1EA36242F125}"/>
          </ac:spMkLst>
        </pc:spChg>
      </pc:sldChg>
    </pc:docChg>
  </pc:docChgLst>
  <pc:docChgLst>
    <pc:chgData name="Alexander Isaac Calhueque Pallaleo (alexander.calhueque)" userId="d9df05d1-ed49-424c-a5de-ed13782eeb7a" providerId="ADAL" clId="{8B4AA8EC-FBBF-4C3A-8E22-8E19A2B2C65C}"/>
    <pc:docChg chg="undo custSel addSld delSld modSld sldOrd modMainMaster">
      <pc:chgData name="Alexander Isaac Calhueque Pallaleo (alexander.calhueque)" userId="d9df05d1-ed49-424c-a5de-ed13782eeb7a" providerId="ADAL" clId="{8B4AA8EC-FBBF-4C3A-8E22-8E19A2B2C65C}" dt="2024-05-08T21:48:51.411" v="5284" actId="20577"/>
      <pc:docMkLst>
        <pc:docMk/>
      </pc:docMkLst>
      <pc:sldChg chg="modSp mod">
        <pc:chgData name="Alexander Isaac Calhueque Pallaleo (alexander.calhueque)" userId="d9df05d1-ed49-424c-a5de-ed13782eeb7a" providerId="ADAL" clId="{8B4AA8EC-FBBF-4C3A-8E22-8E19A2B2C65C}" dt="2024-04-11T20:58:37.584" v="1286" actId="2711"/>
        <pc:sldMkLst>
          <pc:docMk/>
          <pc:sldMk cId="310541913" sldId="256"/>
        </pc:sldMkLst>
        <pc:spChg chg="mod">
          <ac:chgData name="Alexander Isaac Calhueque Pallaleo (alexander.calhueque)" userId="d9df05d1-ed49-424c-a5de-ed13782eeb7a" providerId="ADAL" clId="{8B4AA8EC-FBBF-4C3A-8E22-8E19A2B2C65C}" dt="2024-04-11T20:58:28.848" v="1285" actId="113"/>
          <ac:spMkLst>
            <pc:docMk/>
            <pc:sldMk cId="310541913" sldId="256"/>
            <ac:spMk id="2" creationId="{75689FCC-119E-2CC1-130C-3D30D1F57B5B}"/>
          </ac:spMkLst>
        </pc:spChg>
        <pc:spChg chg="mod">
          <ac:chgData name="Alexander Isaac Calhueque Pallaleo (alexander.calhueque)" userId="d9df05d1-ed49-424c-a5de-ed13782eeb7a" providerId="ADAL" clId="{8B4AA8EC-FBBF-4C3A-8E22-8E19A2B2C65C}" dt="2024-04-11T20:58:37.584" v="1286" actId="2711"/>
          <ac:spMkLst>
            <pc:docMk/>
            <pc:sldMk cId="310541913" sldId="256"/>
            <ac:spMk id="3" creationId="{E6648A4C-02A6-4484-9556-BCD4261D94CD}"/>
          </ac:spMkLst>
        </pc:spChg>
      </pc:sldChg>
      <pc:sldChg chg="modSp mod">
        <pc:chgData name="Alexander Isaac Calhueque Pallaleo (alexander.calhueque)" userId="d9df05d1-ed49-424c-a5de-ed13782eeb7a" providerId="ADAL" clId="{8B4AA8EC-FBBF-4C3A-8E22-8E19A2B2C65C}" dt="2024-05-08T21:48:25.948" v="5256" actId="20577"/>
        <pc:sldMkLst>
          <pc:docMk/>
          <pc:sldMk cId="92404432" sldId="257"/>
        </pc:sldMkLst>
        <pc:spChg chg="mod">
          <ac:chgData name="Alexander Isaac Calhueque Pallaleo (alexander.calhueque)" userId="d9df05d1-ed49-424c-a5de-ed13782eeb7a" providerId="ADAL" clId="{8B4AA8EC-FBBF-4C3A-8E22-8E19A2B2C65C}" dt="2024-04-11T20:58:48.917" v="1288" actId="113"/>
          <ac:spMkLst>
            <pc:docMk/>
            <pc:sldMk cId="92404432" sldId="257"/>
            <ac:spMk id="2" creationId="{A2D99A78-34B9-B8E8-E97E-197924899C97}"/>
          </ac:spMkLst>
        </pc:spChg>
        <pc:spChg chg="mod">
          <ac:chgData name="Alexander Isaac Calhueque Pallaleo (alexander.calhueque)" userId="d9df05d1-ed49-424c-a5de-ed13782eeb7a" providerId="ADAL" clId="{8B4AA8EC-FBBF-4C3A-8E22-8E19A2B2C65C}" dt="2024-05-08T21:48:25.948" v="5256" actId="20577"/>
          <ac:spMkLst>
            <pc:docMk/>
            <pc:sldMk cId="92404432" sldId="257"/>
            <ac:spMk id="3" creationId="{F64E8C03-DAB3-D076-A834-154B61C4B798}"/>
          </ac:spMkLst>
        </pc:spChg>
      </pc:sldChg>
      <pc:sldChg chg="modSp mod">
        <pc:chgData name="Alexander Isaac Calhueque Pallaleo (alexander.calhueque)" userId="d9df05d1-ed49-424c-a5de-ed13782eeb7a" providerId="ADAL" clId="{8B4AA8EC-FBBF-4C3A-8E22-8E19A2B2C65C}" dt="2024-04-11T20:59:44.137" v="1304" actId="255"/>
        <pc:sldMkLst>
          <pc:docMk/>
          <pc:sldMk cId="2803505845" sldId="258"/>
        </pc:sldMkLst>
        <pc:spChg chg="mod">
          <ac:chgData name="Alexander Isaac Calhueque Pallaleo (alexander.calhueque)" userId="d9df05d1-ed49-424c-a5de-ed13782eeb7a" providerId="ADAL" clId="{8B4AA8EC-FBBF-4C3A-8E22-8E19A2B2C65C}" dt="2024-04-11T20:59:06.388" v="1294" actId="20577"/>
          <ac:spMkLst>
            <pc:docMk/>
            <pc:sldMk cId="2803505845" sldId="258"/>
            <ac:spMk id="2" creationId="{54A50B6C-9378-5A2D-D398-EB36B6471F8C}"/>
          </ac:spMkLst>
        </pc:spChg>
        <pc:spChg chg="mod">
          <ac:chgData name="Alexander Isaac Calhueque Pallaleo (alexander.calhueque)" userId="d9df05d1-ed49-424c-a5de-ed13782eeb7a" providerId="ADAL" clId="{8B4AA8EC-FBBF-4C3A-8E22-8E19A2B2C65C}" dt="2024-04-11T20:59:44.137" v="1304" actId="255"/>
          <ac:spMkLst>
            <pc:docMk/>
            <pc:sldMk cId="2803505845" sldId="258"/>
            <ac:spMk id="3" creationId="{A60D2E17-E3FF-84B4-32AD-23133CD2A48F}"/>
          </ac:spMkLst>
        </pc:spChg>
      </pc:sldChg>
      <pc:sldChg chg="modSp mod modTransition">
        <pc:chgData name="Alexander Isaac Calhueque Pallaleo (alexander.calhueque)" userId="d9df05d1-ed49-424c-a5de-ed13782eeb7a" providerId="ADAL" clId="{8B4AA8EC-FBBF-4C3A-8E22-8E19A2B2C65C}" dt="2024-04-11T21:04:27.330" v="1329" actId="1076"/>
        <pc:sldMkLst>
          <pc:docMk/>
          <pc:sldMk cId="480374101" sldId="259"/>
        </pc:sldMkLst>
        <pc:spChg chg="mod">
          <ac:chgData name="Alexander Isaac Calhueque Pallaleo (alexander.calhueque)" userId="d9df05d1-ed49-424c-a5de-ed13782eeb7a" providerId="ADAL" clId="{8B4AA8EC-FBBF-4C3A-8E22-8E19A2B2C65C}" dt="2024-04-11T21:03:19.501" v="1321" actId="208"/>
          <ac:spMkLst>
            <pc:docMk/>
            <pc:sldMk cId="480374101" sldId="259"/>
            <ac:spMk id="4" creationId="{B7D6776A-52D9-9C25-AC98-9F90D1FBA61B}"/>
          </ac:spMkLst>
        </pc:spChg>
        <pc:spChg chg="mod">
          <ac:chgData name="Alexander Isaac Calhueque Pallaleo (alexander.calhueque)" userId="d9df05d1-ed49-424c-a5de-ed13782eeb7a" providerId="ADAL" clId="{8B4AA8EC-FBBF-4C3A-8E22-8E19A2B2C65C}" dt="2024-04-11T21:03:22.426" v="1322" actId="208"/>
          <ac:spMkLst>
            <pc:docMk/>
            <pc:sldMk cId="480374101" sldId="259"/>
            <ac:spMk id="6" creationId="{83FF8157-5503-BB36-C587-18C717725F01}"/>
          </ac:spMkLst>
        </pc:spChg>
        <pc:spChg chg="mod">
          <ac:chgData name="Alexander Isaac Calhueque Pallaleo (alexander.calhueque)" userId="d9df05d1-ed49-424c-a5de-ed13782eeb7a" providerId="ADAL" clId="{8B4AA8EC-FBBF-4C3A-8E22-8E19A2B2C65C}" dt="2024-04-11T21:03:26.595" v="1323" actId="208"/>
          <ac:spMkLst>
            <pc:docMk/>
            <pc:sldMk cId="480374101" sldId="259"/>
            <ac:spMk id="7" creationId="{DF493E4E-7152-59D4-BB1C-2CD2DDACE233}"/>
          </ac:spMkLst>
        </pc:spChg>
        <pc:spChg chg="mod">
          <ac:chgData name="Alexander Isaac Calhueque Pallaleo (alexander.calhueque)" userId="d9df05d1-ed49-424c-a5de-ed13782eeb7a" providerId="ADAL" clId="{8B4AA8EC-FBBF-4C3A-8E22-8E19A2B2C65C}" dt="2024-04-11T21:00:28.794" v="1308" actId="113"/>
          <ac:spMkLst>
            <pc:docMk/>
            <pc:sldMk cId="480374101" sldId="259"/>
            <ac:spMk id="8" creationId="{216635CD-1436-9B72-3373-00D3BCA42169}"/>
          </ac:spMkLst>
        </pc:spChg>
        <pc:spChg chg="mod">
          <ac:chgData name="Alexander Isaac Calhueque Pallaleo (alexander.calhueque)" userId="d9df05d1-ed49-424c-a5de-ed13782eeb7a" providerId="ADAL" clId="{8B4AA8EC-FBBF-4C3A-8E22-8E19A2B2C65C}" dt="2024-04-11T21:00:28.794" v="1308" actId="113"/>
          <ac:spMkLst>
            <pc:docMk/>
            <pc:sldMk cId="480374101" sldId="259"/>
            <ac:spMk id="9" creationId="{BED9F978-F26C-DDB6-F9CF-9227FD791B44}"/>
          </ac:spMkLst>
        </pc:spChg>
        <pc:spChg chg="mod">
          <ac:chgData name="Alexander Isaac Calhueque Pallaleo (alexander.calhueque)" userId="d9df05d1-ed49-424c-a5de-ed13782eeb7a" providerId="ADAL" clId="{8B4AA8EC-FBBF-4C3A-8E22-8E19A2B2C65C}" dt="2024-04-11T21:00:54.542" v="1310" actId="255"/>
          <ac:spMkLst>
            <pc:docMk/>
            <pc:sldMk cId="480374101" sldId="259"/>
            <ac:spMk id="10" creationId="{BD6609D0-38A3-B00C-7B47-7181C8389DFC}"/>
          </ac:spMkLst>
        </pc:spChg>
        <pc:spChg chg="mod">
          <ac:chgData name="Alexander Isaac Calhueque Pallaleo (alexander.calhueque)" userId="d9df05d1-ed49-424c-a5de-ed13782eeb7a" providerId="ADAL" clId="{8B4AA8EC-FBBF-4C3A-8E22-8E19A2B2C65C}" dt="2024-04-11T21:01:01.958" v="1311" actId="255"/>
          <ac:spMkLst>
            <pc:docMk/>
            <pc:sldMk cId="480374101" sldId="259"/>
            <ac:spMk id="11" creationId="{2853C13B-3A5E-661F-4949-F25CB1F00F77}"/>
          </ac:spMkLst>
        </pc:spChg>
        <pc:spChg chg="mod">
          <ac:chgData name="Alexander Isaac Calhueque Pallaleo (alexander.calhueque)" userId="d9df05d1-ed49-424c-a5de-ed13782eeb7a" providerId="ADAL" clId="{8B4AA8EC-FBBF-4C3A-8E22-8E19A2B2C65C}" dt="2024-04-11T21:00:28.794" v="1308" actId="113"/>
          <ac:spMkLst>
            <pc:docMk/>
            <pc:sldMk cId="480374101" sldId="259"/>
            <ac:spMk id="13" creationId="{6DEC0E51-8EAF-62BA-DE3B-21479DDF8833}"/>
          </ac:spMkLst>
        </pc:spChg>
        <pc:spChg chg="mod">
          <ac:chgData name="Alexander Isaac Calhueque Pallaleo (alexander.calhueque)" userId="d9df05d1-ed49-424c-a5de-ed13782eeb7a" providerId="ADAL" clId="{8B4AA8EC-FBBF-4C3A-8E22-8E19A2B2C65C}" dt="2024-04-11T21:00:34.583" v="1309" actId="113"/>
          <ac:spMkLst>
            <pc:docMk/>
            <pc:sldMk cId="480374101" sldId="259"/>
            <ac:spMk id="14" creationId="{53AD0B29-ADE1-0EB3-BF90-93E5DABFF2B1}"/>
          </ac:spMkLst>
        </pc:spChg>
        <pc:spChg chg="mod">
          <ac:chgData name="Alexander Isaac Calhueque Pallaleo (alexander.calhueque)" userId="d9df05d1-ed49-424c-a5de-ed13782eeb7a" providerId="ADAL" clId="{8B4AA8EC-FBBF-4C3A-8E22-8E19A2B2C65C}" dt="2024-04-11T21:00:28.794" v="1308" actId="113"/>
          <ac:spMkLst>
            <pc:docMk/>
            <pc:sldMk cId="480374101" sldId="259"/>
            <ac:spMk id="33" creationId="{703151C4-419A-CEFD-6991-BB2552E7D9F9}"/>
          </ac:spMkLst>
        </pc:spChg>
        <pc:spChg chg="mod">
          <ac:chgData name="Alexander Isaac Calhueque Pallaleo (alexander.calhueque)" userId="d9df05d1-ed49-424c-a5de-ed13782eeb7a" providerId="ADAL" clId="{8B4AA8EC-FBBF-4C3A-8E22-8E19A2B2C65C}" dt="2024-04-11T21:04:27.330" v="1329" actId="1076"/>
          <ac:spMkLst>
            <pc:docMk/>
            <pc:sldMk cId="480374101" sldId="259"/>
            <ac:spMk id="34" creationId="{5FAAC25B-E456-7E05-25EB-8378A05D327E}"/>
          </ac:spMkLst>
        </pc:spChg>
        <pc:spChg chg="mod">
          <ac:chgData name="Alexander Isaac Calhueque Pallaleo (alexander.calhueque)" userId="d9df05d1-ed49-424c-a5de-ed13782eeb7a" providerId="ADAL" clId="{8B4AA8EC-FBBF-4C3A-8E22-8E19A2B2C65C}" dt="2024-04-11T21:04:23.879" v="1328" actId="1076"/>
          <ac:spMkLst>
            <pc:docMk/>
            <pc:sldMk cId="480374101" sldId="259"/>
            <ac:spMk id="35" creationId="{AF0E497D-E6DC-BC93-32C8-12FA4467A3C7}"/>
          </ac:spMkLst>
        </pc:spChg>
        <pc:cxnChg chg="mod">
          <ac:chgData name="Alexander Isaac Calhueque Pallaleo (alexander.calhueque)" userId="d9df05d1-ed49-424c-a5de-ed13782eeb7a" providerId="ADAL" clId="{8B4AA8EC-FBBF-4C3A-8E22-8E19A2B2C65C}" dt="2024-04-11T21:00:28.794" v="1308" actId="113"/>
          <ac:cxnSpMkLst>
            <pc:docMk/>
            <pc:sldMk cId="480374101" sldId="259"/>
            <ac:cxnSpMk id="16" creationId="{33A53DD7-190C-7F80-2F5F-20D480F3995F}"/>
          </ac:cxnSpMkLst>
        </pc:cxnChg>
        <pc:cxnChg chg="mod">
          <ac:chgData name="Alexander Isaac Calhueque Pallaleo (alexander.calhueque)" userId="d9df05d1-ed49-424c-a5de-ed13782eeb7a" providerId="ADAL" clId="{8B4AA8EC-FBBF-4C3A-8E22-8E19A2B2C65C}" dt="2024-04-11T21:00:28.794" v="1308" actId="113"/>
          <ac:cxnSpMkLst>
            <pc:docMk/>
            <pc:sldMk cId="480374101" sldId="259"/>
            <ac:cxnSpMk id="18" creationId="{B8472399-537B-D88A-F61A-97E967293087}"/>
          </ac:cxnSpMkLst>
        </pc:cxnChg>
        <pc:cxnChg chg="mod">
          <ac:chgData name="Alexander Isaac Calhueque Pallaleo (alexander.calhueque)" userId="d9df05d1-ed49-424c-a5de-ed13782eeb7a" providerId="ADAL" clId="{8B4AA8EC-FBBF-4C3A-8E22-8E19A2B2C65C}" dt="2024-04-11T21:03:44.084" v="1325" actId="14100"/>
          <ac:cxnSpMkLst>
            <pc:docMk/>
            <pc:sldMk cId="480374101" sldId="259"/>
            <ac:cxnSpMk id="22" creationId="{F5892321-DD60-8C6B-3153-2A4AC140093F}"/>
          </ac:cxnSpMkLst>
        </pc:cxnChg>
        <pc:cxnChg chg="mod">
          <ac:chgData name="Alexander Isaac Calhueque Pallaleo (alexander.calhueque)" userId="d9df05d1-ed49-424c-a5de-ed13782eeb7a" providerId="ADAL" clId="{8B4AA8EC-FBBF-4C3A-8E22-8E19A2B2C65C}" dt="2024-04-11T21:03:48.513" v="1326" actId="14100"/>
          <ac:cxnSpMkLst>
            <pc:docMk/>
            <pc:sldMk cId="480374101" sldId="259"/>
            <ac:cxnSpMk id="25" creationId="{9DE14ABC-4655-9DD4-BB05-223B27A9C394}"/>
          </ac:cxnSpMkLst>
        </pc:cxnChg>
        <pc:cxnChg chg="mod">
          <ac:chgData name="Alexander Isaac Calhueque Pallaleo (alexander.calhueque)" userId="d9df05d1-ed49-424c-a5de-ed13782eeb7a" providerId="ADAL" clId="{8B4AA8EC-FBBF-4C3A-8E22-8E19A2B2C65C}" dt="2024-04-11T21:01:19.443" v="1313" actId="14100"/>
          <ac:cxnSpMkLst>
            <pc:docMk/>
            <pc:sldMk cId="480374101" sldId="259"/>
            <ac:cxnSpMk id="28" creationId="{74BEC27F-72DD-BF38-C597-33046D524768}"/>
          </ac:cxnSpMkLst>
        </pc:cxnChg>
        <pc:cxnChg chg="mod">
          <ac:chgData name="Alexander Isaac Calhueque Pallaleo (alexander.calhueque)" userId="d9df05d1-ed49-424c-a5de-ed13782eeb7a" providerId="ADAL" clId="{8B4AA8EC-FBBF-4C3A-8E22-8E19A2B2C65C}" dt="2024-04-11T21:01:26.765" v="1314" actId="14100"/>
          <ac:cxnSpMkLst>
            <pc:docMk/>
            <pc:sldMk cId="480374101" sldId="259"/>
            <ac:cxnSpMk id="29" creationId="{6A0C48B6-5675-09EE-68D1-8DB34ACAC92F}"/>
          </ac:cxnSpMkLst>
        </pc:cxnChg>
      </pc:sldChg>
      <pc:sldChg chg="addSp delSp modSp add del mod modTransition delAnim modAnim">
        <pc:chgData name="Alexander Isaac Calhueque Pallaleo (alexander.calhueque)" userId="d9df05d1-ed49-424c-a5de-ed13782eeb7a" providerId="ADAL" clId="{8B4AA8EC-FBBF-4C3A-8E22-8E19A2B2C65C}" dt="2024-04-11T21:05:07.038" v="1336" actId="20577"/>
        <pc:sldMkLst>
          <pc:docMk/>
          <pc:sldMk cId="3844969103" sldId="261"/>
        </pc:sldMkLst>
        <pc:spChg chg="add mod">
          <ac:chgData name="Alexander Isaac Calhueque Pallaleo (alexander.calhueque)" userId="d9df05d1-ed49-424c-a5de-ed13782eeb7a" providerId="ADAL" clId="{8B4AA8EC-FBBF-4C3A-8E22-8E19A2B2C65C}" dt="2024-04-11T21:04:41.149" v="1330" actId="208"/>
          <ac:spMkLst>
            <pc:docMk/>
            <pc:sldMk cId="3844969103" sldId="261"/>
            <ac:spMk id="3" creationId="{198082C0-1DBC-F0CF-ACBE-9A4DA2765289}"/>
          </ac:spMkLst>
        </pc:spChg>
        <pc:spChg chg="del mod">
          <ac:chgData name="Alexander Isaac Calhueque Pallaleo (alexander.calhueque)" userId="d9df05d1-ed49-424c-a5de-ed13782eeb7a" providerId="ADAL" clId="{8B4AA8EC-FBBF-4C3A-8E22-8E19A2B2C65C}" dt="2024-04-10T23:02:19.215" v="41" actId="478"/>
          <ac:spMkLst>
            <pc:docMk/>
            <pc:sldMk cId="3844969103" sldId="261"/>
            <ac:spMk id="4" creationId="{B7D6776A-52D9-9C25-AC98-9F90D1FBA61B}"/>
          </ac:spMkLst>
        </pc:spChg>
        <pc:spChg chg="add mod">
          <ac:chgData name="Alexander Isaac Calhueque Pallaleo (alexander.calhueque)" userId="d9df05d1-ed49-424c-a5de-ed13782eeb7a" providerId="ADAL" clId="{8B4AA8EC-FBBF-4C3A-8E22-8E19A2B2C65C}" dt="2024-04-11T21:04:43.955" v="1331" actId="208"/>
          <ac:spMkLst>
            <pc:docMk/>
            <pc:sldMk cId="3844969103" sldId="261"/>
            <ac:spMk id="5" creationId="{CA5A00B4-E511-EF4E-C9EE-69BFB17E8969}"/>
          </ac:spMkLst>
        </pc:spChg>
        <pc:spChg chg="del">
          <ac:chgData name="Alexander Isaac Calhueque Pallaleo (alexander.calhueque)" userId="d9df05d1-ed49-424c-a5de-ed13782eeb7a" providerId="ADAL" clId="{8B4AA8EC-FBBF-4C3A-8E22-8E19A2B2C65C}" dt="2024-04-10T23:01:54.958" v="33" actId="478"/>
          <ac:spMkLst>
            <pc:docMk/>
            <pc:sldMk cId="3844969103" sldId="261"/>
            <ac:spMk id="6" creationId="{83FF8157-5503-BB36-C587-18C717725F01}"/>
          </ac:spMkLst>
        </pc:spChg>
        <pc:spChg chg="del">
          <ac:chgData name="Alexander Isaac Calhueque Pallaleo (alexander.calhueque)" userId="d9df05d1-ed49-424c-a5de-ed13782eeb7a" providerId="ADAL" clId="{8B4AA8EC-FBBF-4C3A-8E22-8E19A2B2C65C}" dt="2024-04-10T23:01:54.958" v="33" actId="478"/>
          <ac:spMkLst>
            <pc:docMk/>
            <pc:sldMk cId="3844969103" sldId="261"/>
            <ac:spMk id="7" creationId="{DF493E4E-7152-59D4-BB1C-2CD2DDACE233}"/>
          </ac:spMkLst>
        </pc:spChg>
        <pc:spChg chg="del">
          <ac:chgData name="Alexander Isaac Calhueque Pallaleo (alexander.calhueque)" userId="d9df05d1-ed49-424c-a5de-ed13782eeb7a" providerId="ADAL" clId="{8B4AA8EC-FBBF-4C3A-8E22-8E19A2B2C65C}" dt="2024-04-10T23:02:13.628" v="38" actId="478"/>
          <ac:spMkLst>
            <pc:docMk/>
            <pc:sldMk cId="3844969103" sldId="261"/>
            <ac:spMk id="8" creationId="{216635CD-1436-9B72-3373-00D3BCA42169}"/>
          </ac:spMkLst>
        </pc:spChg>
        <pc:spChg chg="del">
          <ac:chgData name="Alexander Isaac Calhueque Pallaleo (alexander.calhueque)" userId="d9df05d1-ed49-424c-a5de-ed13782eeb7a" providerId="ADAL" clId="{8B4AA8EC-FBBF-4C3A-8E22-8E19A2B2C65C}" dt="2024-04-10T23:01:58.764" v="34" actId="478"/>
          <ac:spMkLst>
            <pc:docMk/>
            <pc:sldMk cId="3844969103" sldId="261"/>
            <ac:spMk id="9" creationId="{BED9F978-F26C-DDB6-F9CF-9227FD791B44}"/>
          </ac:spMkLst>
        </pc:spChg>
        <pc:spChg chg="del">
          <ac:chgData name="Alexander Isaac Calhueque Pallaleo (alexander.calhueque)" userId="d9df05d1-ed49-424c-a5de-ed13782eeb7a" providerId="ADAL" clId="{8B4AA8EC-FBBF-4C3A-8E22-8E19A2B2C65C}" dt="2024-04-10T23:02:11.744" v="37" actId="478"/>
          <ac:spMkLst>
            <pc:docMk/>
            <pc:sldMk cId="3844969103" sldId="261"/>
            <ac:spMk id="10" creationId="{BD6609D0-38A3-B00C-7B47-7181C8389DFC}"/>
          </ac:spMkLst>
        </pc:spChg>
        <pc:spChg chg="del">
          <ac:chgData name="Alexander Isaac Calhueque Pallaleo (alexander.calhueque)" userId="d9df05d1-ed49-424c-a5de-ed13782eeb7a" providerId="ADAL" clId="{8B4AA8EC-FBBF-4C3A-8E22-8E19A2B2C65C}" dt="2024-04-10T23:01:58.764" v="34" actId="478"/>
          <ac:spMkLst>
            <pc:docMk/>
            <pc:sldMk cId="3844969103" sldId="261"/>
            <ac:spMk id="11" creationId="{2853C13B-3A5E-661F-4949-F25CB1F00F77}"/>
          </ac:spMkLst>
        </pc:spChg>
        <pc:spChg chg="add del mod">
          <ac:chgData name="Alexander Isaac Calhueque Pallaleo (alexander.calhueque)" userId="d9df05d1-ed49-424c-a5de-ed13782eeb7a" providerId="ADAL" clId="{8B4AA8EC-FBBF-4C3A-8E22-8E19A2B2C65C}" dt="2024-04-10T23:04:33.576" v="58" actId="478"/>
          <ac:spMkLst>
            <pc:docMk/>
            <pc:sldMk cId="3844969103" sldId="261"/>
            <ac:spMk id="12" creationId="{34D82963-39DA-DE98-AFEF-36B132AE1486}"/>
          </ac:spMkLst>
        </pc:spChg>
        <pc:spChg chg="del">
          <ac:chgData name="Alexander Isaac Calhueque Pallaleo (alexander.calhueque)" userId="d9df05d1-ed49-424c-a5de-ed13782eeb7a" providerId="ADAL" clId="{8B4AA8EC-FBBF-4C3A-8E22-8E19A2B2C65C}" dt="2024-04-10T23:02:07.946" v="35" actId="478"/>
          <ac:spMkLst>
            <pc:docMk/>
            <pc:sldMk cId="3844969103" sldId="261"/>
            <ac:spMk id="13" creationId="{6DEC0E51-8EAF-62BA-DE3B-21479DDF8833}"/>
          </ac:spMkLst>
        </pc:spChg>
        <pc:spChg chg="del">
          <ac:chgData name="Alexander Isaac Calhueque Pallaleo (alexander.calhueque)" userId="d9df05d1-ed49-424c-a5de-ed13782eeb7a" providerId="ADAL" clId="{8B4AA8EC-FBBF-4C3A-8E22-8E19A2B2C65C}" dt="2024-04-10T23:02:17.040" v="40" actId="478"/>
          <ac:spMkLst>
            <pc:docMk/>
            <pc:sldMk cId="3844969103" sldId="261"/>
            <ac:spMk id="14" creationId="{53AD0B29-ADE1-0EB3-BF90-93E5DABFF2B1}"/>
          </ac:spMkLst>
        </pc:spChg>
        <pc:spChg chg="add del mod">
          <ac:chgData name="Alexander Isaac Calhueque Pallaleo (alexander.calhueque)" userId="d9df05d1-ed49-424c-a5de-ed13782eeb7a" providerId="ADAL" clId="{8B4AA8EC-FBBF-4C3A-8E22-8E19A2B2C65C}" dt="2024-04-10T23:04:19.443" v="52" actId="478"/>
          <ac:spMkLst>
            <pc:docMk/>
            <pc:sldMk cId="3844969103" sldId="261"/>
            <ac:spMk id="15" creationId="{2EE1BD49-FCC7-79B6-A3AB-95FA304E4B13}"/>
          </ac:spMkLst>
        </pc:spChg>
        <pc:spChg chg="add del mod">
          <ac:chgData name="Alexander Isaac Calhueque Pallaleo (alexander.calhueque)" userId="d9df05d1-ed49-424c-a5de-ed13782eeb7a" providerId="ADAL" clId="{8B4AA8EC-FBBF-4C3A-8E22-8E19A2B2C65C}" dt="2024-04-10T23:32:09.268" v="654" actId="478"/>
          <ac:spMkLst>
            <pc:docMk/>
            <pc:sldMk cId="3844969103" sldId="261"/>
            <ac:spMk id="17" creationId="{5707C210-5626-F485-1DC9-F938F7F2126A}"/>
          </ac:spMkLst>
        </pc:spChg>
        <pc:spChg chg="add del mod">
          <ac:chgData name="Alexander Isaac Calhueque Pallaleo (alexander.calhueque)" userId="d9df05d1-ed49-424c-a5de-ed13782eeb7a" providerId="ADAL" clId="{8B4AA8EC-FBBF-4C3A-8E22-8E19A2B2C65C}" dt="2024-04-10T23:04:26.457" v="55" actId="478"/>
          <ac:spMkLst>
            <pc:docMk/>
            <pc:sldMk cId="3844969103" sldId="261"/>
            <ac:spMk id="19" creationId="{2EEA8EAE-01C5-A88F-998B-E73B1FFE00DD}"/>
          </ac:spMkLst>
        </pc:spChg>
        <pc:spChg chg="add del mod">
          <ac:chgData name="Alexander Isaac Calhueque Pallaleo (alexander.calhueque)" userId="d9df05d1-ed49-424c-a5de-ed13782eeb7a" providerId="ADAL" clId="{8B4AA8EC-FBBF-4C3A-8E22-8E19A2B2C65C}" dt="2024-04-10T23:32:13.101" v="656" actId="478"/>
          <ac:spMkLst>
            <pc:docMk/>
            <pc:sldMk cId="3844969103" sldId="261"/>
            <ac:spMk id="20" creationId="{72BC07C0-D221-EDEC-2D35-7B0B1FEEBE5D}"/>
          </ac:spMkLst>
        </pc:spChg>
        <pc:spChg chg="add del mod">
          <ac:chgData name="Alexander Isaac Calhueque Pallaleo (alexander.calhueque)" userId="d9df05d1-ed49-424c-a5de-ed13782eeb7a" providerId="ADAL" clId="{8B4AA8EC-FBBF-4C3A-8E22-8E19A2B2C65C}" dt="2024-04-10T23:04:27.901" v="56" actId="478"/>
          <ac:spMkLst>
            <pc:docMk/>
            <pc:sldMk cId="3844969103" sldId="261"/>
            <ac:spMk id="21" creationId="{143FBDC3-7921-2EB7-23FA-D806EB902914}"/>
          </ac:spMkLst>
        </pc:spChg>
        <pc:spChg chg="add mod">
          <ac:chgData name="Alexander Isaac Calhueque Pallaleo (alexander.calhueque)" userId="d9df05d1-ed49-424c-a5de-ed13782eeb7a" providerId="ADAL" clId="{8B4AA8EC-FBBF-4C3A-8E22-8E19A2B2C65C}" dt="2024-04-11T21:01:52.901" v="1315" actId="2711"/>
          <ac:spMkLst>
            <pc:docMk/>
            <pc:sldMk cId="3844969103" sldId="261"/>
            <ac:spMk id="23" creationId="{EB666FAB-CFDE-99BF-87DB-533407DB3D17}"/>
          </ac:spMkLst>
        </pc:spChg>
        <pc:spChg chg="del">
          <ac:chgData name="Alexander Isaac Calhueque Pallaleo (alexander.calhueque)" userId="d9df05d1-ed49-424c-a5de-ed13782eeb7a" providerId="ADAL" clId="{8B4AA8EC-FBBF-4C3A-8E22-8E19A2B2C65C}" dt="2024-04-10T23:02:09.517" v="36" actId="478"/>
          <ac:spMkLst>
            <pc:docMk/>
            <pc:sldMk cId="3844969103" sldId="261"/>
            <ac:spMk id="33" creationId="{703151C4-419A-CEFD-6991-BB2552E7D9F9}"/>
          </ac:spMkLst>
        </pc:spChg>
        <pc:spChg chg="del">
          <ac:chgData name="Alexander Isaac Calhueque Pallaleo (alexander.calhueque)" userId="d9df05d1-ed49-424c-a5de-ed13782eeb7a" providerId="ADAL" clId="{8B4AA8EC-FBBF-4C3A-8E22-8E19A2B2C65C}" dt="2024-04-10T23:02:15.018" v="39" actId="478"/>
          <ac:spMkLst>
            <pc:docMk/>
            <pc:sldMk cId="3844969103" sldId="261"/>
            <ac:spMk id="34" creationId="{5FAAC25B-E456-7E05-25EB-8378A05D327E}"/>
          </ac:spMkLst>
        </pc:spChg>
        <pc:spChg chg="add del mod">
          <ac:chgData name="Alexander Isaac Calhueque Pallaleo (alexander.calhueque)" userId="d9df05d1-ed49-424c-a5de-ed13782eeb7a" providerId="ADAL" clId="{8B4AA8EC-FBBF-4C3A-8E22-8E19A2B2C65C}" dt="2024-04-10T23:04:15.580" v="51" actId="478"/>
          <ac:spMkLst>
            <pc:docMk/>
            <pc:sldMk cId="3844969103" sldId="261"/>
            <ac:spMk id="35" creationId="{5765B8E4-723B-37E6-4C82-834EB044B179}"/>
          </ac:spMkLst>
        </pc:spChg>
        <pc:spChg chg="add del mod">
          <ac:chgData name="Alexander Isaac Calhueque Pallaleo (alexander.calhueque)" userId="d9df05d1-ed49-424c-a5de-ed13782eeb7a" providerId="ADAL" clId="{8B4AA8EC-FBBF-4C3A-8E22-8E19A2B2C65C}" dt="2024-04-10T23:04:23.821" v="54" actId="478"/>
          <ac:spMkLst>
            <pc:docMk/>
            <pc:sldMk cId="3844969103" sldId="261"/>
            <ac:spMk id="36" creationId="{14CE1C50-263D-62D5-9A1C-BEF0CF9288E4}"/>
          </ac:spMkLst>
        </pc:spChg>
        <pc:spChg chg="add del mod">
          <ac:chgData name="Alexander Isaac Calhueque Pallaleo (alexander.calhueque)" userId="d9df05d1-ed49-424c-a5de-ed13782eeb7a" providerId="ADAL" clId="{8B4AA8EC-FBBF-4C3A-8E22-8E19A2B2C65C}" dt="2024-04-10T23:04:14.041" v="50" actId="478"/>
          <ac:spMkLst>
            <pc:docMk/>
            <pc:sldMk cId="3844969103" sldId="261"/>
            <ac:spMk id="37" creationId="{43F98100-91CE-0F29-7836-084707F964F6}"/>
          </ac:spMkLst>
        </pc:spChg>
        <pc:spChg chg="add mod">
          <ac:chgData name="Alexander Isaac Calhueque Pallaleo (alexander.calhueque)" userId="d9df05d1-ed49-424c-a5de-ed13782eeb7a" providerId="ADAL" clId="{8B4AA8EC-FBBF-4C3A-8E22-8E19A2B2C65C}" dt="2024-04-11T21:04:47.063" v="1332" actId="208"/>
          <ac:spMkLst>
            <pc:docMk/>
            <pc:sldMk cId="3844969103" sldId="261"/>
            <ac:spMk id="39" creationId="{AC2C0D21-5164-322F-E3D8-9184329E3865}"/>
          </ac:spMkLst>
        </pc:spChg>
        <pc:spChg chg="add mod">
          <ac:chgData name="Alexander Isaac Calhueque Pallaleo (alexander.calhueque)" userId="d9df05d1-ed49-424c-a5de-ed13782eeb7a" providerId="ADAL" clId="{8B4AA8EC-FBBF-4C3A-8E22-8E19A2B2C65C}" dt="2024-04-11T21:04:49.779" v="1333" actId="208"/>
          <ac:spMkLst>
            <pc:docMk/>
            <pc:sldMk cId="3844969103" sldId="261"/>
            <ac:spMk id="40" creationId="{C8034951-0EFE-C7F7-2574-9FE1B348B6AC}"/>
          </ac:spMkLst>
        </pc:spChg>
        <pc:spChg chg="add mod">
          <ac:chgData name="Alexander Isaac Calhueque Pallaleo (alexander.calhueque)" userId="d9df05d1-ed49-424c-a5de-ed13782eeb7a" providerId="ADAL" clId="{8B4AA8EC-FBBF-4C3A-8E22-8E19A2B2C65C}" dt="2024-04-11T21:04:52.881" v="1334" actId="208"/>
          <ac:spMkLst>
            <pc:docMk/>
            <pc:sldMk cId="3844969103" sldId="261"/>
            <ac:spMk id="41" creationId="{037684DB-30A1-BBD0-12C7-C25797ECF479}"/>
          </ac:spMkLst>
        </pc:spChg>
        <pc:spChg chg="add mod">
          <ac:chgData name="Alexander Isaac Calhueque Pallaleo (alexander.calhueque)" userId="d9df05d1-ed49-424c-a5de-ed13782eeb7a" providerId="ADAL" clId="{8B4AA8EC-FBBF-4C3A-8E22-8E19A2B2C65C}" dt="2024-04-11T21:01:52.901" v="1315" actId="2711"/>
          <ac:spMkLst>
            <pc:docMk/>
            <pc:sldMk cId="3844969103" sldId="261"/>
            <ac:spMk id="42" creationId="{493CCF90-43A8-B3B8-A251-AEDE15D0C8A7}"/>
          </ac:spMkLst>
        </pc:spChg>
        <pc:spChg chg="add mod">
          <ac:chgData name="Alexander Isaac Calhueque Pallaleo (alexander.calhueque)" userId="d9df05d1-ed49-424c-a5de-ed13782eeb7a" providerId="ADAL" clId="{8B4AA8EC-FBBF-4C3A-8E22-8E19A2B2C65C}" dt="2024-04-11T21:01:52.901" v="1315" actId="2711"/>
          <ac:spMkLst>
            <pc:docMk/>
            <pc:sldMk cId="3844969103" sldId="261"/>
            <ac:spMk id="43" creationId="{28B99455-BC4E-F381-F93F-A15914ACF701}"/>
          </ac:spMkLst>
        </pc:spChg>
        <pc:spChg chg="add mod">
          <ac:chgData name="Alexander Isaac Calhueque Pallaleo (alexander.calhueque)" userId="d9df05d1-ed49-424c-a5de-ed13782eeb7a" providerId="ADAL" clId="{8B4AA8EC-FBBF-4C3A-8E22-8E19A2B2C65C}" dt="2024-04-11T21:01:52.901" v="1315" actId="2711"/>
          <ac:spMkLst>
            <pc:docMk/>
            <pc:sldMk cId="3844969103" sldId="261"/>
            <ac:spMk id="44" creationId="{93AEC44D-78DA-6C8C-82A7-EF8C78A0D203}"/>
          </ac:spMkLst>
        </pc:spChg>
        <pc:spChg chg="add mod">
          <ac:chgData name="Alexander Isaac Calhueque Pallaleo (alexander.calhueque)" userId="d9df05d1-ed49-424c-a5de-ed13782eeb7a" providerId="ADAL" clId="{8B4AA8EC-FBBF-4C3A-8E22-8E19A2B2C65C}" dt="2024-04-11T21:05:07.038" v="1336" actId="20577"/>
          <ac:spMkLst>
            <pc:docMk/>
            <pc:sldMk cId="3844969103" sldId="261"/>
            <ac:spMk id="45" creationId="{642040B8-83D6-4147-4442-83F769C934DE}"/>
          </ac:spMkLst>
        </pc:spChg>
        <pc:picChg chg="add del mod">
          <ac:chgData name="Alexander Isaac Calhueque Pallaleo (alexander.calhueque)" userId="d9df05d1-ed49-424c-a5de-ed13782eeb7a" providerId="ADAL" clId="{8B4AA8EC-FBBF-4C3A-8E22-8E19A2B2C65C}" dt="2024-04-10T23:03:33.689" v="45" actId="478"/>
          <ac:picMkLst>
            <pc:docMk/>
            <pc:sldMk cId="3844969103" sldId="261"/>
            <ac:picMk id="2" creationId="{29A49B63-91A1-4899-6F08-BC5637C10CF4}"/>
          </ac:picMkLst>
        </pc:picChg>
        <pc:cxnChg chg="del mod">
          <ac:chgData name="Alexander Isaac Calhueque Pallaleo (alexander.calhueque)" userId="d9df05d1-ed49-424c-a5de-ed13782eeb7a" providerId="ADAL" clId="{8B4AA8EC-FBBF-4C3A-8E22-8E19A2B2C65C}" dt="2024-04-10T23:01:54.958" v="33" actId="478"/>
          <ac:cxnSpMkLst>
            <pc:docMk/>
            <pc:sldMk cId="3844969103" sldId="261"/>
            <ac:cxnSpMk id="16" creationId="{33A53DD7-190C-7F80-2F5F-20D480F3995F}"/>
          </ac:cxnSpMkLst>
        </pc:cxnChg>
        <pc:cxnChg chg="del mod">
          <ac:chgData name="Alexander Isaac Calhueque Pallaleo (alexander.calhueque)" userId="d9df05d1-ed49-424c-a5de-ed13782eeb7a" providerId="ADAL" clId="{8B4AA8EC-FBBF-4C3A-8E22-8E19A2B2C65C}" dt="2024-04-10T23:01:54.958" v="33" actId="478"/>
          <ac:cxnSpMkLst>
            <pc:docMk/>
            <pc:sldMk cId="3844969103" sldId="261"/>
            <ac:cxnSpMk id="18" creationId="{B8472399-537B-D88A-F61A-97E967293087}"/>
          </ac:cxnSpMkLst>
        </pc:cxnChg>
        <pc:cxnChg chg="del">
          <ac:chgData name="Alexander Isaac Calhueque Pallaleo (alexander.calhueque)" userId="d9df05d1-ed49-424c-a5de-ed13782eeb7a" providerId="ADAL" clId="{8B4AA8EC-FBBF-4C3A-8E22-8E19A2B2C65C}" dt="2024-04-10T23:01:54.958" v="33" actId="478"/>
          <ac:cxnSpMkLst>
            <pc:docMk/>
            <pc:sldMk cId="3844969103" sldId="261"/>
            <ac:cxnSpMk id="22" creationId="{F5892321-DD60-8C6B-3153-2A4AC140093F}"/>
          </ac:cxnSpMkLst>
        </pc:cxnChg>
        <pc:cxnChg chg="add del mod">
          <ac:chgData name="Alexander Isaac Calhueque Pallaleo (alexander.calhueque)" userId="d9df05d1-ed49-424c-a5de-ed13782eeb7a" providerId="ADAL" clId="{8B4AA8EC-FBBF-4C3A-8E22-8E19A2B2C65C}" dt="2024-04-10T23:08:46.281" v="89" actId="478"/>
          <ac:cxnSpMkLst>
            <pc:docMk/>
            <pc:sldMk cId="3844969103" sldId="261"/>
            <ac:cxnSpMk id="24" creationId="{C5FD3877-705C-999D-78BA-A72177D24B48}"/>
          </ac:cxnSpMkLst>
        </pc:cxnChg>
        <pc:cxnChg chg="del">
          <ac:chgData name="Alexander Isaac Calhueque Pallaleo (alexander.calhueque)" userId="d9df05d1-ed49-424c-a5de-ed13782eeb7a" providerId="ADAL" clId="{8B4AA8EC-FBBF-4C3A-8E22-8E19A2B2C65C}" dt="2024-04-10T23:01:54.958" v="33" actId="478"/>
          <ac:cxnSpMkLst>
            <pc:docMk/>
            <pc:sldMk cId="3844969103" sldId="261"/>
            <ac:cxnSpMk id="25" creationId="{9DE14ABC-4655-9DD4-BB05-223B27A9C394}"/>
          </ac:cxnSpMkLst>
        </pc:cxnChg>
        <pc:cxnChg chg="add del mod">
          <ac:chgData name="Alexander Isaac Calhueque Pallaleo (alexander.calhueque)" userId="d9df05d1-ed49-424c-a5de-ed13782eeb7a" providerId="ADAL" clId="{8B4AA8EC-FBBF-4C3A-8E22-8E19A2B2C65C}" dt="2024-04-10T23:10:44.946" v="152" actId="478"/>
          <ac:cxnSpMkLst>
            <pc:docMk/>
            <pc:sldMk cId="3844969103" sldId="261"/>
            <ac:cxnSpMk id="26" creationId="{DF3A4721-499B-E0C2-B266-09E83C3A8A3C}"/>
          </ac:cxnSpMkLst>
        </pc:cxnChg>
        <pc:cxnChg chg="add del mod">
          <ac:chgData name="Alexander Isaac Calhueque Pallaleo (alexander.calhueque)" userId="d9df05d1-ed49-424c-a5de-ed13782eeb7a" providerId="ADAL" clId="{8B4AA8EC-FBBF-4C3A-8E22-8E19A2B2C65C}" dt="2024-04-10T23:04:30.813" v="57" actId="478"/>
          <ac:cxnSpMkLst>
            <pc:docMk/>
            <pc:sldMk cId="3844969103" sldId="261"/>
            <ac:cxnSpMk id="27" creationId="{DB7A7BF9-2084-D28A-C531-6ECDC29F2FD0}"/>
          </ac:cxnSpMkLst>
        </pc:cxnChg>
        <pc:cxnChg chg="del">
          <ac:chgData name="Alexander Isaac Calhueque Pallaleo (alexander.calhueque)" userId="d9df05d1-ed49-424c-a5de-ed13782eeb7a" providerId="ADAL" clId="{8B4AA8EC-FBBF-4C3A-8E22-8E19A2B2C65C}" dt="2024-04-10T23:01:54.958" v="33" actId="478"/>
          <ac:cxnSpMkLst>
            <pc:docMk/>
            <pc:sldMk cId="3844969103" sldId="261"/>
            <ac:cxnSpMk id="28" creationId="{74BEC27F-72DD-BF38-C597-33046D524768}"/>
          </ac:cxnSpMkLst>
        </pc:cxnChg>
        <pc:cxnChg chg="del mod">
          <ac:chgData name="Alexander Isaac Calhueque Pallaleo (alexander.calhueque)" userId="d9df05d1-ed49-424c-a5de-ed13782eeb7a" providerId="ADAL" clId="{8B4AA8EC-FBBF-4C3A-8E22-8E19A2B2C65C}" dt="2024-04-10T23:01:58.764" v="34" actId="478"/>
          <ac:cxnSpMkLst>
            <pc:docMk/>
            <pc:sldMk cId="3844969103" sldId="261"/>
            <ac:cxnSpMk id="29" creationId="{6A0C48B6-5675-09EE-68D1-8DB34ACAC92F}"/>
          </ac:cxnSpMkLst>
        </pc:cxnChg>
        <pc:cxnChg chg="add del mod">
          <ac:chgData name="Alexander Isaac Calhueque Pallaleo (alexander.calhueque)" userId="d9df05d1-ed49-424c-a5de-ed13782eeb7a" providerId="ADAL" clId="{8B4AA8EC-FBBF-4C3A-8E22-8E19A2B2C65C}" dt="2024-04-10T23:04:40.928" v="59" actId="478"/>
          <ac:cxnSpMkLst>
            <pc:docMk/>
            <pc:sldMk cId="3844969103" sldId="261"/>
            <ac:cxnSpMk id="30" creationId="{1F0C82E3-5002-76FF-701D-483F48B4CCB1}"/>
          </ac:cxnSpMkLst>
        </pc:cxnChg>
        <pc:cxnChg chg="add del mod">
          <ac:chgData name="Alexander Isaac Calhueque Pallaleo (alexander.calhueque)" userId="d9df05d1-ed49-424c-a5de-ed13782eeb7a" providerId="ADAL" clId="{8B4AA8EC-FBBF-4C3A-8E22-8E19A2B2C65C}" dt="2024-04-10T23:04:20.965" v="53" actId="478"/>
          <ac:cxnSpMkLst>
            <pc:docMk/>
            <pc:sldMk cId="3844969103" sldId="261"/>
            <ac:cxnSpMk id="31" creationId="{B37E9457-A589-61A9-A11B-A7C24586CE28}"/>
          </ac:cxnSpMkLst>
        </pc:cxnChg>
        <pc:cxnChg chg="add del mod">
          <ac:chgData name="Alexander Isaac Calhueque Pallaleo (alexander.calhueque)" userId="d9df05d1-ed49-424c-a5de-ed13782eeb7a" providerId="ADAL" clId="{8B4AA8EC-FBBF-4C3A-8E22-8E19A2B2C65C}" dt="2024-04-10T23:32:10.864" v="655" actId="478"/>
          <ac:cxnSpMkLst>
            <pc:docMk/>
            <pc:sldMk cId="3844969103" sldId="261"/>
            <ac:cxnSpMk id="32" creationId="{FACDC35B-EF92-4834-EBFC-F7B7E64ADB4E}"/>
          </ac:cxnSpMkLst>
        </pc:cxnChg>
      </pc:sldChg>
      <pc:sldChg chg="delSp new del mod">
        <pc:chgData name="Alexander Isaac Calhueque Pallaleo (alexander.calhueque)" userId="d9df05d1-ed49-424c-a5de-ed13782eeb7a" providerId="ADAL" clId="{8B4AA8EC-FBBF-4C3A-8E22-8E19A2B2C65C}" dt="2024-04-11T20:47:48.065" v="1178" actId="47"/>
        <pc:sldMkLst>
          <pc:docMk/>
          <pc:sldMk cId="738405494" sldId="262"/>
        </pc:sldMkLst>
        <pc:spChg chg="del">
          <ac:chgData name="Alexander Isaac Calhueque Pallaleo (alexander.calhueque)" userId="d9df05d1-ed49-424c-a5de-ed13782eeb7a" providerId="ADAL" clId="{8B4AA8EC-FBBF-4C3A-8E22-8E19A2B2C65C}" dt="2024-04-11T20:47:44.509" v="1176" actId="478"/>
          <ac:spMkLst>
            <pc:docMk/>
            <pc:sldMk cId="738405494" sldId="262"/>
            <ac:spMk id="2" creationId="{2F0466F6-FE20-34DB-E7D4-E37B8DE2216E}"/>
          </ac:spMkLst>
        </pc:spChg>
        <pc:spChg chg="del">
          <ac:chgData name="Alexander Isaac Calhueque Pallaleo (alexander.calhueque)" userId="d9df05d1-ed49-424c-a5de-ed13782eeb7a" providerId="ADAL" clId="{8B4AA8EC-FBBF-4C3A-8E22-8E19A2B2C65C}" dt="2024-04-11T20:47:45.836" v="1177" actId="478"/>
          <ac:spMkLst>
            <pc:docMk/>
            <pc:sldMk cId="738405494" sldId="262"/>
            <ac:spMk id="3" creationId="{806F4930-655F-6E84-CA88-91C17F1D2DA3}"/>
          </ac:spMkLst>
        </pc:spChg>
      </pc:sldChg>
      <pc:sldChg chg="delSp modSp add mod ord delAnim">
        <pc:chgData name="Alexander Isaac Calhueque Pallaleo (alexander.calhueque)" userId="d9df05d1-ed49-424c-a5de-ed13782eeb7a" providerId="ADAL" clId="{8B4AA8EC-FBBF-4C3A-8E22-8E19A2B2C65C}" dt="2024-04-11T20:49:38.600" v="1234" actId="20577"/>
        <pc:sldMkLst>
          <pc:docMk/>
          <pc:sldMk cId="1236801568" sldId="262"/>
        </pc:sldMkLst>
        <pc:spChg chg="del">
          <ac:chgData name="Alexander Isaac Calhueque Pallaleo (alexander.calhueque)" userId="d9df05d1-ed49-424c-a5de-ed13782eeb7a" providerId="ADAL" clId="{8B4AA8EC-FBBF-4C3A-8E22-8E19A2B2C65C}" dt="2024-04-11T20:48:13.264" v="1184" actId="478"/>
          <ac:spMkLst>
            <pc:docMk/>
            <pc:sldMk cId="1236801568" sldId="262"/>
            <ac:spMk id="4" creationId="{B7D6776A-52D9-9C25-AC98-9F90D1FBA61B}"/>
          </ac:spMkLst>
        </pc:spChg>
        <pc:spChg chg="del">
          <ac:chgData name="Alexander Isaac Calhueque Pallaleo (alexander.calhueque)" userId="d9df05d1-ed49-424c-a5de-ed13782eeb7a" providerId="ADAL" clId="{8B4AA8EC-FBBF-4C3A-8E22-8E19A2B2C65C}" dt="2024-04-11T20:48:13.264" v="1184" actId="478"/>
          <ac:spMkLst>
            <pc:docMk/>
            <pc:sldMk cId="1236801568" sldId="262"/>
            <ac:spMk id="6" creationId="{83FF8157-5503-BB36-C587-18C717725F01}"/>
          </ac:spMkLst>
        </pc:spChg>
        <pc:spChg chg="del">
          <ac:chgData name="Alexander Isaac Calhueque Pallaleo (alexander.calhueque)" userId="d9df05d1-ed49-424c-a5de-ed13782eeb7a" providerId="ADAL" clId="{8B4AA8EC-FBBF-4C3A-8E22-8E19A2B2C65C}" dt="2024-04-11T20:48:13.264" v="1184" actId="478"/>
          <ac:spMkLst>
            <pc:docMk/>
            <pc:sldMk cId="1236801568" sldId="262"/>
            <ac:spMk id="7" creationId="{DF493E4E-7152-59D4-BB1C-2CD2DDACE233}"/>
          </ac:spMkLst>
        </pc:spChg>
        <pc:spChg chg="del">
          <ac:chgData name="Alexander Isaac Calhueque Pallaleo (alexander.calhueque)" userId="d9df05d1-ed49-424c-a5de-ed13782eeb7a" providerId="ADAL" clId="{8B4AA8EC-FBBF-4C3A-8E22-8E19A2B2C65C}" dt="2024-04-11T20:48:13.264" v="1184" actId="478"/>
          <ac:spMkLst>
            <pc:docMk/>
            <pc:sldMk cId="1236801568" sldId="262"/>
            <ac:spMk id="8" creationId="{216635CD-1436-9B72-3373-00D3BCA42169}"/>
          </ac:spMkLst>
        </pc:spChg>
        <pc:spChg chg="del">
          <ac:chgData name="Alexander Isaac Calhueque Pallaleo (alexander.calhueque)" userId="d9df05d1-ed49-424c-a5de-ed13782eeb7a" providerId="ADAL" clId="{8B4AA8EC-FBBF-4C3A-8E22-8E19A2B2C65C}" dt="2024-04-11T20:48:13.264" v="1184" actId="478"/>
          <ac:spMkLst>
            <pc:docMk/>
            <pc:sldMk cId="1236801568" sldId="262"/>
            <ac:spMk id="9" creationId="{BED9F978-F26C-DDB6-F9CF-9227FD791B44}"/>
          </ac:spMkLst>
        </pc:spChg>
        <pc:spChg chg="del">
          <ac:chgData name="Alexander Isaac Calhueque Pallaleo (alexander.calhueque)" userId="d9df05d1-ed49-424c-a5de-ed13782eeb7a" providerId="ADAL" clId="{8B4AA8EC-FBBF-4C3A-8E22-8E19A2B2C65C}" dt="2024-04-11T20:48:30.987" v="1187" actId="478"/>
          <ac:spMkLst>
            <pc:docMk/>
            <pc:sldMk cId="1236801568" sldId="262"/>
            <ac:spMk id="10" creationId="{BD6609D0-38A3-B00C-7B47-7181C8389DFC}"/>
          </ac:spMkLst>
        </pc:spChg>
        <pc:spChg chg="del">
          <ac:chgData name="Alexander Isaac Calhueque Pallaleo (alexander.calhueque)" userId="d9df05d1-ed49-424c-a5de-ed13782eeb7a" providerId="ADAL" clId="{8B4AA8EC-FBBF-4C3A-8E22-8E19A2B2C65C}" dt="2024-04-11T20:48:26.810" v="1185" actId="478"/>
          <ac:spMkLst>
            <pc:docMk/>
            <pc:sldMk cId="1236801568" sldId="262"/>
            <ac:spMk id="11" creationId="{2853C13B-3A5E-661F-4949-F25CB1F00F77}"/>
          </ac:spMkLst>
        </pc:spChg>
        <pc:spChg chg="mod">
          <ac:chgData name="Alexander Isaac Calhueque Pallaleo (alexander.calhueque)" userId="d9df05d1-ed49-424c-a5de-ed13782eeb7a" providerId="ADAL" clId="{8B4AA8EC-FBBF-4C3A-8E22-8E19A2B2C65C}" dt="2024-04-11T20:49:11.437" v="1193" actId="1076"/>
          <ac:spMkLst>
            <pc:docMk/>
            <pc:sldMk cId="1236801568" sldId="262"/>
            <ac:spMk id="13" creationId="{6DEC0E51-8EAF-62BA-DE3B-21479DDF8833}"/>
          </ac:spMkLst>
        </pc:spChg>
        <pc:spChg chg="mod">
          <ac:chgData name="Alexander Isaac Calhueque Pallaleo (alexander.calhueque)" userId="d9df05d1-ed49-424c-a5de-ed13782eeb7a" providerId="ADAL" clId="{8B4AA8EC-FBBF-4C3A-8E22-8E19A2B2C65C}" dt="2024-04-11T20:49:38.600" v="1234" actId="20577"/>
          <ac:spMkLst>
            <pc:docMk/>
            <pc:sldMk cId="1236801568" sldId="262"/>
            <ac:spMk id="14" creationId="{53AD0B29-ADE1-0EB3-BF90-93E5DABFF2B1}"/>
          </ac:spMkLst>
        </pc:spChg>
        <pc:spChg chg="del">
          <ac:chgData name="Alexander Isaac Calhueque Pallaleo (alexander.calhueque)" userId="d9df05d1-ed49-424c-a5de-ed13782eeb7a" providerId="ADAL" clId="{8B4AA8EC-FBBF-4C3A-8E22-8E19A2B2C65C}" dt="2024-04-11T20:48:28.446" v="1186" actId="478"/>
          <ac:spMkLst>
            <pc:docMk/>
            <pc:sldMk cId="1236801568" sldId="262"/>
            <ac:spMk id="33" creationId="{703151C4-419A-CEFD-6991-BB2552E7D9F9}"/>
          </ac:spMkLst>
        </pc:spChg>
        <pc:spChg chg="del">
          <ac:chgData name="Alexander Isaac Calhueque Pallaleo (alexander.calhueque)" userId="d9df05d1-ed49-424c-a5de-ed13782eeb7a" providerId="ADAL" clId="{8B4AA8EC-FBBF-4C3A-8E22-8E19A2B2C65C}" dt="2024-04-11T20:48:13.264" v="1184" actId="478"/>
          <ac:spMkLst>
            <pc:docMk/>
            <pc:sldMk cId="1236801568" sldId="262"/>
            <ac:spMk id="34" creationId="{5FAAC25B-E456-7E05-25EB-8378A05D327E}"/>
          </ac:spMkLst>
        </pc:spChg>
        <pc:spChg chg="del">
          <ac:chgData name="Alexander Isaac Calhueque Pallaleo (alexander.calhueque)" userId="d9df05d1-ed49-424c-a5de-ed13782eeb7a" providerId="ADAL" clId="{8B4AA8EC-FBBF-4C3A-8E22-8E19A2B2C65C}" dt="2024-04-11T20:48:13.264" v="1184" actId="478"/>
          <ac:spMkLst>
            <pc:docMk/>
            <pc:sldMk cId="1236801568" sldId="262"/>
            <ac:spMk id="35" creationId="{AF0E497D-E6DC-BC93-32C8-12FA4467A3C7}"/>
          </ac:spMkLst>
        </pc:spChg>
        <pc:cxnChg chg="del mod">
          <ac:chgData name="Alexander Isaac Calhueque Pallaleo (alexander.calhueque)" userId="d9df05d1-ed49-424c-a5de-ed13782eeb7a" providerId="ADAL" clId="{8B4AA8EC-FBBF-4C3A-8E22-8E19A2B2C65C}" dt="2024-04-11T20:48:13.264" v="1184" actId="478"/>
          <ac:cxnSpMkLst>
            <pc:docMk/>
            <pc:sldMk cId="1236801568" sldId="262"/>
            <ac:cxnSpMk id="16" creationId="{33A53DD7-190C-7F80-2F5F-20D480F3995F}"/>
          </ac:cxnSpMkLst>
        </pc:cxnChg>
        <pc:cxnChg chg="del mod">
          <ac:chgData name="Alexander Isaac Calhueque Pallaleo (alexander.calhueque)" userId="d9df05d1-ed49-424c-a5de-ed13782eeb7a" providerId="ADAL" clId="{8B4AA8EC-FBBF-4C3A-8E22-8E19A2B2C65C}" dt="2024-04-11T20:48:13.264" v="1184" actId="478"/>
          <ac:cxnSpMkLst>
            <pc:docMk/>
            <pc:sldMk cId="1236801568" sldId="262"/>
            <ac:cxnSpMk id="18" creationId="{B8472399-537B-D88A-F61A-97E967293087}"/>
          </ac:cxnSpMkLst>
        </pc:cxnChg>
        <pc:cxnChg chg="del">
          <ac:chgData name="Alexander Isaac Calhueque Pallaleo (alexander.calhueque)" userId="d9df05d1-ed49-424c-a5de-ed13782eeb7a" providerId="ADAL" clId="{8B4AA8EC-FBBF-4C3A-8E22-8E19A2B2C65C}" dt="2024-04-11T20:48:13.264" v="1184" actId="478"/>
          <ac:cxnSpMkLst>
            <pc:docMk/>
            <pc:sldMk cId="1236801568" sldId="262"/>
            <ac:cxnSpMk id="22" creationId="{F5892321-DD60-8C6B-3153-2A4AC140093F}"/>
          </ac:cxnSpMkLst>
        </pc:cxnChg>
        <pc:cxnChg chg="del">
          <ac:chgData name="Alexander Isaac Calhueque Pallaleo (alexander.calhueque)" userId="d9df05d1-ed49-424c-a5de-ed13782eeb7a" providerId="ADAL" clId="{8B4AA8EC-FBBF-4C3A-8E22-8E19A2B2C65C}" dt="2024-04-11T20:48:13.264" v="1184" actId="478"/>
          <ac:cxnSpMkLst>
            <pc:docMk/>
            <pc:sldMk cId="1236801568" sldId="262"/>
            <ac:cxnSpMk id="25" creationId="{9DE14ABC-4655-9DD4-BB05-223B27A9C394}"/>
          </ac:cxnSpMkLst>
        </pc:cxnChg>
        <pc:cxnChg chg="del">
          <ac:chgData name="Alexander Isaac Calhueque Pallaleo (alexander.calhueque)" userId="d9df05d1-ed49-424c-a5de-ed13782eeb7a" providerId="ADAL" clId="{8B4AA8EC-FBBF-4C3A-8E22-8E19A2B2C65C}" dt="2024-04-11T20:48:13.264" v="1184" actId="478"/>
          <ac:cxnSpMkLst>
            <pc:docMk/>
            <pc:sldMk cId="1236801568" sldId="262"/>
            <ac:cxnSpMk id="28" creationId="{74BEC27F-72DD-BF38-C597-33046D524768}"/>
          </ac:cxnSpMkLst>
        </pc:cxnChg>
        <pc:cxnChg chg="del mod">
          <ac:chgData name="Alexander Isaac Calhueque Pallaleo (alexander.calhueque)" userId="d9df05d1-ed49-424c-a5de-ed13782eeb7a" providerId="ADAL" clId="{8B4AA8EC-FBBF-4C3A-8E22-8E19A2B2C65C}" dt="2024-04-11T20:48:13.264" v="1184" actId="478"/>
          <ac:cxnSpMkLst>
            <pc:docMk/>
            <pc:sldMk cId="1236801568" sldId="262"/>
            <ac:cxnSpMk id="29" creationId="{6A0C48B6-5675-09EE-68D1-8DB34ACAC92F}"/>
          </ac:cxnSpMkLst>
        </pc:cxnChg>
      </pc:sldChg>
      <pc:sldChg chg="addSp delSp modSp new del mod">
        <pc:chgData name="Alexander Isaac Calhueque Pallaleo (alexander.calhueque)" userId="d9df05d1-ed49-424c-a5de-ed13782eeb7a" providerId="ADAL" clId="{8B4AA8EC-FBBF-4C3A-8E22-8E19A2B2C65C}" dt="2024-04-10T19:13:38.236" v="24" actId="47"/>
        <pc:sldMkLst>
          <pc:docMk/>
          <pc:sldMk cId="1642672275" sldId="262"/>
        </pc:sldMkLst>
        <pc:spChg chg="del">
          <ac:chgData name="Alexander Isaac Calhueque Pallaleo (alexander.calhueque)" userId="d9df05d1-ed49-424c-a5de-ed13782eeb7a" providerId="ADAL" clId="{8B4AA8EC-FBBF-4C3A-8E22-8E19A2B2C65C}" dt="2024-04-10T19:12:56.173" v="18" actId="478"/>
          <ac:spMkLst>
            <pc:docMk/>
            <pc:sldMk cId="1642672275" sldId="262"/>
            <ac:spMk id="2" creationId="{B5547A3B-E5BE-7704-D7DF-2ABBFB359F9C}"/>
          </ac:spMkLst>
        </pc:spChg>
        <pc:spChg chg="del">
          <ac:chgData name="Alexander Isaac Calhueque Pallaleo (alexander.calhueque)" userId="d9df05d1-ed49-424c-a5de-ed13782eeb7a" providerId="ADAL" clId="{8B4AA8EC-FBBF-4C3A-8E22-8E19A2B2C65C}" dt="2024-04-10T19:12:54.203" v="17" actId="478"/>
          <ac:spMkLst>
            <pc:docMk/>
            <pc:sldMk cId="1642672275" sldId="262"/>
            <ac:spMk id="3" creationId="{D0EBEEF4-46A1-0C7D-7C20-F8B355679AB9}"/>
          </ac:spMkLst>
        </pc:spChg>
        <pc:picChg chg="add mod">
          <ac:chgData name="Alexander Isaac Calhueque Pallaleo (alexander.calhueque)" userId="d9df05d1-ed49-424c-a5de-ed13782eeb7a" providerId="ADAL" clId="{8B4AA8EC-FBBF-4C3A-8E22-8E19A2B2C65C}" dt="2024-04-10T19:13:19.845" v="23" actId="14100"/>
          <ac:picMkLst>
            <pc:docMk/>
            <pc:sldMk cId="1642672275" sldId="262"/>
            <ac:picMk id="4" creationId="{571F63CD-20D5-18BF-BF28-A3B44F349AD7}"/>
          </ac:picMkLst>
        </pc:picChg>
      </pc:sldChg>
      <pc:sldChg chg="delSp modSp new mod">
        <pc:chgData name="Alexander Isaac Calhueque Pallaleo (alexander.calhueque)" userId="d9df05d1-ed49-424c-a5de-ed13782eeb7a" providerId="ADAL" clId="{8B4AA8EC-FBBF-4C3A-8E22-8E19A2B2C65C}" dt="2024-04-11T21:05:20.525" v="1338" actId="2711"/>
        <pc:sldMkLst>
          <pc:docMk/>
          <pc:sldMk cId="1931748485" sldId="263"/>
        </pc:sldMkLst>
        <pc:spChg chg="mod">
          <ac:chgData name="Alexander Isaac Calhueque Pallaleo (alexander.calhueque)" userId="d9df05d1-ed49-424c-a5de-ed13782eeb7a" providerId="ADAL" clId="{8B4AA8EC-FBBF-4C3A-8E22-8E19A2B2C65C}" dt="2024-04-11T21:05:20.525" v="1338" actId="2711"/>
          <ac:spMkLst>
            <pc:docMk/>
            <pc:sldMk cId="1931748485" sldId="263"/>
            <ac:spMk id="2" creationId="{3153D98A-83A9-C42B-3DFF-1C5C98100BF5}"/>
          </ac:spMkLst>
        </pc:spChg>
        <pc:spChg chg="del">
          <ac:chgData name="Alexander Isaac Calhueque Pallaleo (alexander.calhueque)" userId="d9df05d1-ed49-424c-a5de-ed13782eeb7a" providerId="ADAL" clId="{8B4AA8EC-FBBF-4C3A-8E22-8E19A2B2C65C}" dt="2024-04-11T20:55:47.687" v="1272" actId="478"/>
          <ac:spMkLst>
            <pc:docMk/>
            <pc:sldMk cId="1931748485" sldId="263"/>
            <ac:spMk id="3" creationId="{01E96024-6A59-739D-4D70-4852DEAB29FA}"/>
          </ac:spMkLst>
        </pc:spChg>
      </pc:sldChg>
      <pc:sldChg chg="modSp new mod setBg">
        <pc:chgData name="Alexander Isaac Calhueque Pallaleo (alexander.calhueque)" userId="d9df05d1-ed49-424c-a5de-ed13782eeb7a" providerId="ADAL" clId="{8B4AA8EC-FBBF-4C3A-8E22-8E19A2B2C65C}" dt="2024-05-08T21:48:51.411" v="5284" actId="20577"/>
        <pc:sldMkLst>
          <pc:docMk/>
          <pc:sldMk cId="323486359" sldId="264"/>
        </pc:sldMkLst>
        <pc:spChg chg="mod">
          <ac:chgData name="Alexander Isaac Calhueque Pallaleo (alexander.calhueque)" userId="d9df05d1-ed49-424c-a5de-ed13782eeb7a" providerId="ADAL" clId="{8B4AA8EC-FBBF-4C3A-8E22-8E19A2B2C65C}" dt="2024-04-11T21:38:57.035" v="1374" actId="20577"/>
          <ac:spMkLst>
            <pc:docMk/>
            <pc:sldMk cId="323486359" sldId="264"/>
            <ac:spMk id="2" creationId="{9E27D55B-F682-9B28-9B89-4A7F67C4202A}"/>
          </ac:spMkLst>
        </pc:spChg>
        <pc:spChg chg="mod">
          <ac:chgData name="Alexander Isaac Calhueque Pallaleo (alexander.calhueque)" userId="d9df05d1-ed49-424c-a5de-ed13782eeb7a" providerId="ADAL" clId="{8B4AA8EC-FBBF-4C3A-8E22-8E19A2B2C65C}" dt="2024-05-08T21:48:51.411" v="5284" actId="20577"/>
          <ac:spMkLst>
            <pc:docMk/>
            <pc:sldMk cId="323486359" sldId="264"/>
            <ac:spMk id="3" creationId="{567855FE-6F34-C8FE-426C-9A3A5CDAAAF6}"/>
          </ac:spMkLst>
        </pc:spChg>
      </pc:sldChg>
      <pc:sldChg chg="modSp new mod">
        <pc:chgData name="Alexander Isaac Calhueque Pallaleo (alexander.calhueque)" userId="d9df05d1-ed49-424c-a5de-ed13782eeb7a" providerId="ADAL" clId="{8B4AA8EC-FBBF-4C3A-8E22-8E19A2B2C65C}" dt="2024-04-11T21:06:08.179" v="1357" actId="20577"/>
        <pc:sldMkLst>
          <pc:docMk/>
          <pc:sldMk cId="1126547985" sldId="265"/>
        </pc:sldMkLst>
        <pc:spChg chg="mod">
          <ac:chgData name="Alexander Isaac Calhueque Pallaleo (alexander.calhueque)" userId="d9df05d1-ed49-424c-a5de-ed13782eeb7a" providerId="ADAL" clId="{8B4AA8EC-FBBF-4C3A-8E22-8E19A2B2C65C}" dt="2024-04-11T21:06:08.179" v="1357" actId="20577"/>
          <ac:spMkLst>
            <pc:docMk/>
            <pc:sldMk cId="1126547985" sldId="265"/>
            <ac:spMk id="2" creationId="{D50B0B05-C367-F7CD-27E1-CF17BD7DC053}"/>
          </ac:spMkLst>
        </pc:spChg>
      </pc:sldChg>
      <pc:sldChg chg="addSp delSp modSp add mod">
        <pc:chgData name="Alexander Isaac Calhueque Pallaleo (alexander.calhueque)" userId="d9df05d1-ed49-424c-a5de-ed13782eeb7a" providerId="ADAL" clId="{8B4AA8EC-FBBF-4C3A-8E22-8E19A2B2C65C}" dt="2024-04-11T22:08:45.197" v="2315" actId="478"/>
        <pc:sldMkLst>
          <pc:docMk/>
          <pc:sldMk cId="828889991" sldId="266"/>
        </pc:sldMkLst>
        <pc:spChg chg="mod">
          <ac:chgData name="Alexander Isaac Calhueque Pallaleo (alexander.calhueque)" userId="d9df05d1-ed49-424c-a5de-ed13782eeb7a" providerId="ADAL" clId="{8B4AA8EC-FBBF-4C3A-8E22-8E19A2B2C65C}" dt="2024-04-11T21:50:10.257" v="2061" actId="20577"/>
          <ac:spMkLst>
            <pc:docMk/>
            <pc:sldMk cId="828889991" sldId="266"/>
            <ac:spMk id="2" creationId="{9E27D55B-F682-9B28-9B89-4A7F67C4202A}"/>
          </ac:spMkLst>
        </pc:spChg>
        <pc:spChg chg="mod">
          <ac:chgData name="Alexander Isaac Calhueque Pallaleo (alexander.calhueque)" userId="d9df05d1-ed49-424c-a5de-ed13782eeb7a" providerId="ADAL" clId="{8B4AA8EC-FBBF-4C3A-8E22-8E19A2B2C65C}" dt="2024-04-11T21:51:42.887" v="2208" actId="20577"/>
          <ac:spMkLst>
            <pc:docMk/>
            <pc:sldMk cId="828889991" sldId="266"/>
            <ac:spMk id="3" creationId="{567855FE-6F34-C8FE-426C-9A3A5CDAAAF6}"/>
          </ac:spMkLst>
        </pc:spChg>
        <pc:spChg chg="add mod">
          <ac:chgData name="Alexander Isaac Calhueque Pallaleo (alexander.calhueque)" userId="d9df05d1-ed49-424c-a5de-ed13782eeb7a" providerId="ADAL" clId="{8B4AA8EC-FBBF-4C3A-8E22-8E19A2B2C65C}" dt="2024-04-11T21:54:11.924" v="2306" actId="20577"/>
          <ac:spMkLst>
            <pc:docMk/>
            <pc:sldMk cId="828889991" sldId="266"/>
            <ac:spMk id="4" creationId="{40D44666-26C3-71FB-3A1C-51B31FD9D9FD}"/>
          </ac:spMkLst>
        </pc:spChg>
        <pc:spChg chg="add del mod">
          <ac:chgData name="Alexander Isaac Calhueque Pallaleo (alexander.calhueque)" userId="d9df05d1-ed49-424c-a5de-ed13782eeb7a" providerId="ADAL" clId="{8B4AA8EC-FBBF-4C3A-8E22-8E19A2B2C65C}" dt="2024-04-11T22:08:45.197" v="2315" actId="478"/>
          <ac:spMkLst>
            <pc:docMk/>
            <pc:sldMk cId="828889991" sldId="266"/>
            <ac:spMk id="9" creationId="{78DA5EFA-8A7D-7AA1-6FEA-F697359183A0}"/>
          </ac:spMkLst>
        </pc:spChg>
        <pc:picChg chg="add mod">
          <ac:chgData name="Alexander Isaac Calhueque Pallaleo (alexander.calhueque)" userId="d9df05d1-ed49-424c-a5de-ed13782eeb7a" providerId="ADAL" clId="{8B4AA8EC-FBBF-4C3A-8E22-8E19A2B2C65C}" dt="2024-04-11T21:55:48.060" v="2311" actId="1076"/>
          <ac:picMkLst>
            <pc:docMk/>
            <pc:sldMk cId="828889991" sldId="266"/>
            <ac:picMk id="6" creationId="{81E19463-DFAE-DEA7-80BC-BEB01C6F405A}"/>
          </ac:picMkLst>
        </pc:picChg>
        <pc:picChg chg="add del mod">
          <ac:chgData name="Alexander Isaac Calhueque Pallaleo (alexander.calhueque)" userId="d9df05d1-ed49-424c-a5de-ed13782eeb7a" providerId="ADAL" clId="{8B4AA8EC-FBBF-4C3A-8E22-8E19A2B2C65C}" dt="2024-04-11T22:08:45.197" v="2315" actId="478"/>
          <ac:picMkLst>
            <pc:docMk/>
            <pc:sldMk cId="828889991" sldId="266"/>
            <ac:picMk id="8" creationId="{98BE6B09-D947-C392-9113-F644E698B08B}"/>
          </ac:picMkLst>
        </pc:picChg>
      </pc:sldChg>
      <pc:sldChg chg="new del">
        <pc:chgData name="Alexander Isaac Calhueque Pallaleo (alexander.calhueque)" userId="d9df05d1-ed49-424c-a5de-ed13782eeb7a" providerId="ADAL" clId="{8B4AA8EC-FBBF-4C3A-8E22-8E19A2B2C65C}" dt="2024-04-11T22:09:09.714" v="2317" actId="47"/>
        <pc:sldMkLst>
          <pc:docMk/>
          <pc:sldMk cId="1955906383" sldId="267"/>
        </pc:sldMkLst>
      </pc:sldChg>
      <pc:sldChg chg="addSp modSp add mod ord">
        <pc:chgData name="Alexander Isaac Calhueque Pallaleo (alexander.calhueque)" userId="d9df05d1-ed49-424c-a5de-ed13782eeb7a" providerId="ADAL" clId="{8B4AA8EC-FBBF-4C3A-8E22-8E19A2B2C65C}" dt="2024-04-16T21:11:50.671" v="3023" actId="20577"/>
        <pc:sldMkLst>
          <pc:docMk/>
          <pc:sldMk cId="2147809046" sldId="267"/>
        </pc:sldMkLst>
        <pc:spChg chg="mod">
          <ac:chgData name="Alexander Isaac Calhueque Pallaleo (alexander.calhueque)" userId="d9df05d1-ed49-424c-a5de-ed13782eeb7a" providerId="ADAL" clId="{8B4AA8EC-FBBF-4C3A-8E22-8E19A2B2C65C}" dt="2024-04-11T22:36:00.806" v="2345" actId="20577"/>
          <ac:spMkLst>
            <pc:docMk/>
            <pc:sldMk cId="2147809046" sldId="267"/>
            <ac:spMk id="2" creationId="{9E27D55B-F682-9B28-9B89-4A7F67C4202A}"/>
          </ac:spMkLst>
        </pc:spChg>
        <pc:spChg chg="mod">
          <ac:chgData name="Alexander Isaac Calhueque Pallaleo (alexander.calhueque)" userId="d9df05d1-ed49-424c-a5de-ed13782eeb7a" providerId="ADAL" clId="{8B4AA8EC-FBBF-4C3A-8E22-8E19A2B2C65C}" dt="2024-04-16T21:11:50.671" v="3023" actId="20577"/>
          <ac:spMkLst>
            <pc:docMk/>
            <pc:sldMk cId="2147809046" sldId="267"/>
            <ac:spMk id="3" creationId="{567855FE-6F34-C8FE-426C-9A3A5CDAAAF6}"/>
          </ac:spMkLst>
        </pc:spChg>
        <pc:spChg chg="add mod">
          <ac:chgData name="Alexander Isaac Calhueque Pallaleo (alexander.calhueque)" userId="d9df05d1-ed49-424c-a5de-ed13782eeb7a" providerId="ADAL" clId="{8B4AA8EC-FBBF-4C3A-8E22-8E19A2B2C65C}" dt="2024-04-11T22:40:28.449" v="2584" actId="1076"/>
          <ac:spMkLst>
            <pc:docMk/>
            <pc:sldMk cId="2147809046" sldId="267"/>
            <ac:spMk id="7" creationId="{A91993AE-3FAF-0512-FB77-4626AE343D0D}"/>
          </ac:spMkLst>
        </pc:spChg>
        <pc:spChg chg="add mod">
          <ac:chgData name="Alexander Isaac Calhueque Pallaleo (alexander.calhueque)" userId="d9df05d1-ed49-424c-a5de-ed13782eeb7a" providerId="ADAL" clId="{8B4AA8EC-FBBF-4C3A-8E22-8E19A2B2C65C}" dt="2024-04-11T22:42:19.902" v="2600" actId="1076"/>
          <ac:spMkLst>
            <pc:docMk/>
            <pc:sldMk cId="2147809046" sldId="267"/>
            <ac:spMk id="12" creationId="{76C0138B-5469-AF8C-231B-99795C6BA49D}"/>
          </ac:spMkLst>
        </pc:spChg>
        <pc:picChg chg="add mod">
          <ac:chgData name="Alexander Isaac Calhueque Pallaleo (alexander.calhueque)" userId="d9df05d1-ed49-424c-a5de-ed13782eeb7a" providerId="ADAL" clId="{8B4AA8EC-FBBF-4C3A-8E22-8E19A2B2C65C}" dt="2024-04-11T22:40:33.025" v="2586" actId="1076"/>
          <ac:picMkLst>
            <pc:docMk/>
            <pc:sldMk cId="2147809046" sldId="267"/>
            <ac:picMk id="4" creationId="{600567D4-1FCE-F6F6-726F-356F8C81114A}"/>
          </ac:picMkLst>
        </pc:picChg>
        <pc:picChg chg="add mod">
          <ac:chgData name="Alexander Isaac Calhueque Pallaleo (alexander.calhueque)" userId="d9df05d1-ed49-424c-a5de-ed13782eeb7a" providerId="ADAL" clId="{8B4AA8EC-FBBF-4C3A-8E22-8E19A2B2C65C}" dt="2024-04-11T22:40:36.787" v="2587" actId="1076"/>
          <ac:picMkLst>
            <pc:docMk/>
            <pc:sldMk cId="2147809046" sldId="267"/>
            <ac:picMk id="6" creationId="{0519490B-CE4C-16E4-C72B-6CE8D74B1C55}"/>
          </ac:picMkLst>
        </pc:picChg>
        <pc:picChg chg="add mod">
          <ac:chgData name="Alexander Isaac Calhueque Pallaleo (alexander.calhueque)" userId="d9df05d1-ed49-424c-a5de-ed13782eeb7a" providerId="ADAL" clId="{8B4AA8EC-FBBF-4C3A-8E22-8E19A2B2C65C}" dt="2024-04-11T22:41:30.490" v="2594" actId="14100"/>
          <ac:picMkLst>
            <pc:docMk/>
            <pc:sldMk cId="2147809046" sldId="267"/>
            <ac:picMk id="9" creationId="{30AD79C2-7F5C-D3E2-C11C-2F9BFFCEC0EF}"/>
          </ac:picMkLst>
        </pc:picChg>
        <pc:picChg chg="add mod">
          <ac:chgData name="Alexander Isaac Calhueque Pallaleo (alexander.calhueque)" userId="d9df05d1-ed49-424c-a5de-ed13782eeb7a" providerId="ADAL" clId="{8B4AA8EC-FBBF-4C3A-8E22-8E19A2B2C65C}" dt="2024-04-11T22:42:31.030" v="2602" actId="1076"/>
          <ac:picMkLst>
            <pc:docMk/>
            <pc:sldMk cId="2147809046" sldId="267"/>
            <ac:picMk id="11" creationId="{101255AE-CF03-0677-0E29-DB2312A0D3B3}"/>
          </ac:picMkLst>
        </pc:picChg>
      </pc:sldChg>
      <pc:sldChg chg="modSp new mod">
        <pc:chgData name="Alexander Isaac Calhueque Pallaleo (alexander.calhueque)" userId="d9df05d1-ed49-424c-a5de-ed13782eeb7a" providerId="ADAL" clId="{8B4AA8EC-FBBF-4C3A-8E22-8E19A2B2C65C}" dt="2024-04-16T21:12:59.084" v="3146" actId="20577"/>
        <pc:sldMkLst>
          <pc:docMk/>
          <pc:sldMk cId="604265188" sldId="268"/>
        </pc:sldMkLst>
        <pc:spChg chg="mod">
          <ac:chgData name="Alexander Isaac Calhueque Pallaleo (alexander.calhueque)" userId="d9df05d1-ed49-424c-a5de-ed13782eeb7a" providerId="ADAL" clId="{8B4AA8EC-FBBF-4C3A-8E22-8E19A2B2C65C}" dt="2024-04-16T21:09:22.868" v="2665" actId="20577"/>
          <ac:spMkLst>
            <pc:docMk/>
            <pc:sldMk cId="604265188" sldId="268"/>
            <ac:spMk id="2" creationId="{570696BB-F59E-D9E8-540B-4BBF821A4099}"/>
          </ac:spMkLst>
        </pc:spChg>
        <pc:spChg chg="mod">
          <ac:chgData name="Alexander Isaac Calhueque Pallaleo (alexander.calhueque)" userId="d9df05d1-ed49-424c-a5de-ed13782eeb7a" providerId="ADAL" clId="{8B4AA8EC-FBBF-4C3A-8E22-8E19A2B2C65C}" dt="2024-04-16T21:12:59.084" v="3146" actId="20577"/>
          <ac:spMkLst>
            <pc:docMk/>
            <pc:sldMk cId="604265188" sldId="268"/>
            <ac:spMk id="3" creationId="{75CFC2C9-94F7-F4A9-8636-C39D518A164D}"/>
          </ac:spMkLst>
        </pc:spChg>
      </pc:sldChg>
      <pc:sldChg chg="modSp new mod">
        <pc:chgData name="Alexander Isaac Calhueque Pallaleo (alexander.calhueque)" userId="d9df05d1-ed49-424c-a5de-ed13782eeb7a" providerId="ADAL" clId="{8B4AA8EC-FBBF-4C3A-8E22-8E19A2B2C65C}" dt="2024-04-17T01:43:28.502" v="4280" actId="20577"/>
        <pc:sldMkLst>
          <pc:docMk/>
          <pc:sldMk cId="1021213590" sldId="269"/>
        </pc:sldMkLst>
        <pc:spChg chg="mod">
          <ac:chgData name="Alexander Isaac Calhueque Pallaleo (alexander.calhueque)" userId="d9df05d1-ed49-424c-a5de-ed13782eeb7a" providerId="ADAL" clId="{8B4AA8EC-FBBF-4C3A-8E22-8E19A2B2C65C}" dt="2024-04-16T21:13:26.487" v="3206" actId="20577"/>
          <ac:spMkLst>
            <pc:docMk/>
            <pc:sldMk cId="1021213590" sldId="269"/>
            <ac:spMk id="2" creationId="{22DF59F8-49E6-F788-FC44-98EC51A8F8CD}"/>
          </ac:spMkLst>
        </pc:spChg>
        <pc:spChg chg="mod">
          <ac:chgData name="Alexander Isaac Calhueque Pallaleo (alexander.calhueque)" userId="d9df05d1-ed49-424c-a5de-ed13782eeb7a" providerId="ADAL" clId="{8B4AA8EC-FBBF-4C3A-8E22-8E19A2B2C65C}" dt="2024-04-17T01:43:28.502" v="4280" actId="20577"/>
          <ac:spMkLst>
            <pc:docMk/>
            <pc:sldMk cId="1021213590" sldId="269"/>
            <ac:spMk id="3" creationId="{3E33269E-B687-EE2B-AD48-C7ABB53319A4}"/>
          </ac:spMkLst>
        </pc:spChg>
      </pc:sldChg>
      <pc:sldChg chg="modSp new mod">
        <pc:chgData name="Alexander Isaac Calhueque Pallaleo (alexander.calhueque)" userId="d9df05d1-ed49-424c-a5de-ed13782eeb7a" providerId="ADAL" clId="{8B4AA8EC-FBBF-4C3A-8E22-8E19A2B2C65C}" dt="2024-04-17T02:01:50.319" v="4815" actId="20577"/>
        <pc:sldMkLst>
          <pc:docMk/>
          <pc:sldMk cId="669480502" sldId="270"/>
        </pc:sldMkLst>
        <pc:spChg chg="mod">
          <ac:chgData name="Alexander Isaac Calhueque Pallaleo (alexander.calhueque)" userId="d9df05d1-ed49-424c-a5de-ed13782eeb7a" providerId="ADAL" clId="{8B4AA8EC-FBBF-4C3A-8E22-8E19A2B2C65C}" dt="2024-04-17T01:32:51.114" v="3831" actId="20577"/>
          <ac:spMkLst>
            <pc:docMk/>
            <pc:sldMk cId="669480502" sldId="270"/>
            <ac:spMk id="2" creationId="{8D733490-361C-8199-5082-4FEA6AFC9742}"/>
          </ac:spMkLst>
        </pc:spChg>
        <pc:spChg chg="mod">
          <ac:chgData name="Alexander Isaac Calhueque Pallaleo (alexander.calhueque)" userId="d9df05d1-ed49-424c-a5de-ed13782eeb7a" providerId="ADAL" clId="{8B4AA8EC-FBBF-4C3A-8E22-8E19A2B2C65C}" dt="2024-04-17T02:01:50.319" v="4815" actId="20577"/>
          <ac:spMkLst>
            <pc:docMk/>
            <pc:sldMk cId="669480502" sldId="270"/>
            <ac:spMk id="3" creationId="{33B487EE-5E46-EDAA-C816-0A8A60038D8F}"/>
          </ac:spMkLst>
        </pc:spChg>
      </pc:sldChg>
      <pc:sldChg chg="modSp new mod">
        <pc:chgData name="Alexander Isaac Calhueque Pallaleo (alexander.calhueque)" userId="d9df05d1-ed49-424c-a5de-ed13782eeb7a" providerId="ADAL" clId="{8B4AA8EC-FBBF-4C3A-8E22-8E19A2B2C65C}" dt="2024-04-17T02:33:21.825" v="5088" actId="20577"/>
        <pc:sldMkLst>
          <pc:docMk/>
          <pc:sldMk cId="3645202465" sldId="271"/>
        </pc:sldMkLst>
        <pc:spChg chg="mod">
          <ac:chgData name="Alexander Isaac Calhueque Pallaleo (alexander.calhueque)" userId="d9df05d1-ed49-424c-a5de-ed13782eeb7a" providerId="ADAL" clId="{8B4AA8EC-FBBF-4C3A-8E22-8E19A2B2C65C}" dt="2024-04-17T02:02:08.601" v="4865" actId="20577"/>
          <ac:spMkLst>
            <pc:docMk/>
            <pc:sldMk cId="3645202465" sldId="271"/>
            <ac:spMk id="2" creationId="{DFB66423-61DB-308B-4264-E50B8F2A5009}"/>
          </ac:spMkLst>
        </pc:spChg>
        <pc:spChg chg="mod">
          <ac:chgData name="Alexander Isaac Calhueque Pallaleo (alexander.calhueque)" userId="d9df05d1-ed49-424c-a5de-ed13782eeb7a" providerId="ADAL" clId="{8B4AA8EC-FBBF-4C3A-8E22-8E19A2B2C65C}" dt="2024-04-17T02:33:21.825" v="5088" actId="20577"/>
          <ac:spMkLst>
            <pc:docMk/>
            <pc:sldMk cId="3645202465" sldId="271"/>
            <ac:spMk id="3" creationId="{38DAA26C-CFB4-05D1-390F-D8AC9560E640}"/>
          </ac:spMkLst>
        </pc:spChg>
      </pc:sldChg>
      <pc:sldChg chg="new del">
        <pc:chgData name="Alexander Isaac Calhueque Pallaleo (alexander.calhueque)" userId="d9df05d1-ed49-424c-a5de-ed13782eeb7a" providerId="ADAL" clId="{8B4AA8EC-FBBF-4C3A-8E22-8E19A2B2C65C}" dt="2024-04-19T14:56:02.868" v="5090" actId="47"/>
        <pc:sldMkLst>
          <pc:docMk/>
          <pc:sldMk cId="785883326" sldId="272"/>
        </pc:sldMkLst>
      </pc:sldChg>
      <pc:sldMasterChg chg="setBg modSldLayout">
        <pc:chgData name="Alexander Isaac Calhueque Pallaleo (alexander.calhueque)" userId="d9df05d1-ed49-424c-a5de-ed13782eeb7a" providerId="ADAL" clId="{8B4AA8EC-FBBF-4C3A-8E22-8E19A2B2C65C}" dt="2024-04-11T20:57:31.431" v="1280"/>
        <pc:sldMasterMkLst>
          <pc:docMk/>
          <pc:sldMasterMk cId="0" sldId="2147483648"/>
        </pc:sldMasterMkLst>
        <pc:sldLayoutChg chg="setBg">
          <pc:chgData name="Alexander Isaac Calhueque Pallaleo (alexander.calhueque)" userId="d9df05d1-ed49-424c-a5de-ed13782eeb7a" providerId="ADAL" clId="{8B4AA8EC-FBBF-4C3A-8E22-8E19A2B2C65C}" dt="2024-04-11T20:57:31.431" v="1280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Alexander Isaac Calhueque Pallaleo (alexander.calhueque)" userId="d9df05d1-ed49-424c-a5de-ed13782eeb7a" providerId="ADAL" clId="{8B4AA8EC-FBBF-4C3A-8E22-8E19A2B2C65C}" dt="2024-04-11T20:57:31.431" v="1280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Alexander Isaac Calhueque Pallaleo (alexander.calhueque)" userId="d9df05d1-ed49-424c-a5de-ed13782eeb7a" providerId="ADAL" clId="{8B4AA8EC-FBBF-4C3A-8E22-8E19A2B2C65C}" dt="2024-04-11T20:57:31.431" v="1280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Alexander Isaac Calhueque Pallaleo (alexander.calhueque)" userId="d9df05d1-ed49-424c-a5de-ed13782eeb7a" providerId="ADAL" clId="{8B4AA8EC-FBBF-4C3A-8E22-8E19A2B2C65C}" dt="2024-04-11T20:57:31.431" v="1280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Alexander Isaac Calhueque Pallaleo (alexander.calhueque)" userId="d9df05d1-ed49-424c-a5de-ed13782eeb7a" providerId="ADAL" clId="{8B4AA8EC-FBBF-4C3A-8E22-8E19A2B2C65C}" dt="2024-04-11T20:57:31.431" v="1280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Alexander Isaac Calhueque Pallaleo (alexander.calhueque)" userId="d9df05d1-ed49-424c-a5de-ed13782eeb7a" providerId="ADAL" clId="{8B4AA8EC-FBBF-4C3A-8E22-8E19A2B2C65C}" dt="2024-04-11T20:57:31.431" v="1280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Alexander Isaac Calhueque Pallaleo (alexander.calhueque)" userId="d9df05d1-ed49-424c-a5de-ed13782eeb7a" providerId="ADAL" clId="{8B4AA8EC-FBBF-4C3A-8E22-8E19A2B2C65C}" dt="2024-04-11T20:57:31.431" v="1280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Alexander Isaac Calhueque Pallaleo (alexander.calhueque)" userId="d9df05d1-ed49-424c-a5de-ed13782eeb7a" providerId="ADAL" clId="{8B4AA8EC-FBBF-4C3A-8E22-8E19A2B2C65C}" dt="2024-04-11T20:57:31.431" v="1280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Alexander Isaac Calhueque Pallaleo (alexander.calhueque)" userId="d9df05d1-ed49-424c-a5de-ed13782eeb7a" providerId="ADAL" clId="{8B4AA8EC-FBBF-4C3A-8E22-8E19A2B2C65C}" dt="2024-04-11T20:57:31.431" v="1280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Alexander Isaac Calhueque Pallaleo (alexander.calhueque)" userId="d9df05d1-ed49-424c-a5de-ed13782eeb7a" providerId="ADAL" clId="{8B4AA8EC-FBBF-4C3A-8E22-8E19A2B2C65C}" dt="2024-04-11T20:57:31.431" v="1280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Alexander Isaac Calhueque Pallaleo (alexander.calhueque)" userId="d9df05d1-ed49-424c-a5de-ed13782eeb7a" providerId="ADAL" clId="{8B4AA8EC-FBBF-4C3A-8E22-8E19A2B2C65C}" dt="2024-04-11T20:57:31.431" v="1280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setBg modSldLayout">
        <pc:chgData name="Alexander Isaac Calhueque Pallaleo (alexander.calhueque)" userId="d9df05d1-ed49-424c-a5de-ed13782eeb7a" providerId="ADAL" clId="{8B4AA8EC-FBBF-4C3A-8E22-8E19A2B2C65C}" dt="2024-04-11T20:57:54.975" v="1283"/>
        <pc:sldMasterMkLst>
          <pc:docMk/>
          <pc:sldMasterMk cId="3175296858" sldId="2147483660"/>
        </pc:sldMasterMkLst>
        <pc:sldLayoutChg chg="setBg">
          <pc:chgData name="Alexander Isaac Calhueque Pallaleo (alexander.calhueque)" userId="d9df05d1-ed49-424c-a5de-ed13782eeb7a" providerId="ADAL" clId="{8B4AA8EC-FBBF-4C3A-8E22-8E19A2B2C65C}" dt="2024-04-11T20:57:54.975" v="1283"/>
          <pc:sldLayoutMkLst>
            <pc:docMk/>
            <pc:sldMasterMk cId="3175296858" sldId="2147483660"/>
            <pc:sldLayoutMk cId="4107575465" sldId="2147483661"/>
          </pc:sldLayoutMkLst>
        </pc:sldLayoutChg>
        <pc:sldLayoutChg chg="setBg">
          <pc:chgData name="Alexander Isaac Calhueque Pallaleo (alexander.calhueque)" userId="d9df05d1-ed49-424c-a5de-ed13782eeb7a" providerId="ADAL" clId="{8B4AA8EC-FBBF-4C3A-8E22-8E19A2B2C65C}" dt="2024-04-11T20:57:54.975" v="1283"/>
          <pc:sldLayoutMkLst>
            <pc:docMk/>
            <pc:sldMasterMk cId="3175296858" sldId="2147483660"/>
            <pc:sldLayoutMk cId="3879259417" sldId="2147483662"/>
          </pc:sldLayoutMkLst>
        </pc:sldLayoutChg>
        <pc:sldLayoutChg chg="setBg">
          <pc:chgData name="Alexander Isaac Calhueque Pallaleo (alexander.calhueque)" userId="d9df05d1-ed49-424c-a5de-ed13782eeb7a" providerId="ADAL" clId="{8B4AA8EC-FBBF-4C3A-8E22-8E19A2B2C65C}" dt="2024-04-11T20:57:54.975" v="1283"/>
          <pc:sldLayoutMkLst>
            <pc:docMk/>
            <pc:sldMasterMk cId="3175296858" sldId="2147483660"/>
            <pc:sldLayoutMk cId="662364017" sldId="2147483663"/>
          </pc:sldLayoutMkLst>
        </pc:sldLayoutChg>
        <pc:sldLayoutChg chg="setBg">
          <pc:chgData name="Alexander Isaac Calhueque Pallaleo (alexander.calhueque)" userId="d9df05d1-ed49-424c-a5de-ed13782eeb7a" providerId="ADAL" clId="{8B4AA8EC-FBBF-4C3A-8E22-8E19A2B2C65C}" dt="2024-04-11T20:57:54.975" v="1283"/>
          <pc:sldLayoutMkLst>
            <pc:docMk/>
            <pc:sldMasterMk cId="3175296858" sldId="2147483660"/>
            <pc:sldLayoutMk cId="3875108311" sldId="2147483664"/>
          </pc:sldLayoutMkLst>
        </pc:sldLayoutChg>
        <pc:sldLayoutChg chg="setBg">
          <pc:chgData name="Alexander Isaac Calhueque Pallaleo (alexander.calhueque)" userId="d9df05d1-ed49-424c-a5de-ed13782eeb7a" providerId="ADAL" clId="{8B4AA8EC-FBBF-4C3A-8E22-8E19A2B2C65C}" dt="2024-04-11T20:57:54.975" v="1283"/>
          <pc:sldLayoutMkLst>
            <pc:docMk/>
            <pc:sldMasterMk cId="3175296858" sldId="2147483660"/>
            <pc:sldLayoutMk cId="1603927957" sldId="2147483665"/>
          </pc:sldLayoutMkLst>
        </pc:sldLayoutChg>
        <pc:sldLayoutChg chg="setBg">
          <pc:chgData name="Alexander Isaac Calhueque Pallaleo (alexander.calhueque)" userId="d9df05d1-ed49-424c-a5de-ed13782eeb7a" providerId="ADAL" clId="{8B4AA8EC-FBBF-4C3A-8E22-8E19A2B2C65C}" dt="2024-04-11T20:57:54.975" v="1283"/>
          <pc:sldLayoutMkLst>
            <pc:docMk/>
            <pc:sldMasterMk cId="3175296858" sldId="2147483660"/>
            <pc:sldLayoutMk cId="3632019803" sldId="2147483666"/>
          </pc:sldLayoutMkLst>
        </pc:sldLayoutChg>
        <pc:sldLayoutChg chg="setBg">
          <pc:chgData name="Alexander Isaac Calhueque Pallaleo (alexander.calhueque)" userId="d9df05d1-ed49-424c-a5de-ed13782eeb7a" providerId="ADAL" clId="{8B4AA8EC-FBBF-4C3A-8E22-8E19A2B2C65C}" dt="2024-04-11T20:57:54.975" v="1283"/>
          <pc:sldLayoutMkLst>
            <pc:docMk/>
            <pc:sldMasterMk cId="3175296858" sldId="2147483660"/>
            <pc:sldLayoutMk cId="1211418948" sldId="2147483667"/>
          </pc:sldLayoutMkLst>
        </pc:sldLayoutChg>
        <pc:sldLayoutChg chg="setBg">
          <pc:chgData name="Alexander Isaac Calhueque Pallaleo (alexander.calhueque)" userId="d9df05d1-ed49-424c-a5de-ed13782eeb7a" providerId="ADAL" clId="{8B4AA8EC-FBBF-4C3A-8E22-8E19A2B2C65C}" dt="2024-04-11T20:57:54.975" v="1283"/>
          <pc:sldLayoutMkLst>
            <pc:docMk/>
            <pc:sldMasterMk cId="3175296858" sldId="2147483660"/>
            <pc:sldLayoutMk cId="2245096874" sldId="2147483668"/>
          </pc:sldLayoutMkLst>
        </pc:sldLayoutChg>
        <pc:sldLayoutChg chg="setBg">
          <pc:chgData name="Alexander Isaac Calhueque Pallaleo (alexander.calhueque)" userId="d9df05d1-ed49-424c-a5de-ed13782eeb7a" providerId="ADAL" clId="{8B4AA8EC-FBBF-4C3A-8E22-8E19A2B2C65C}" dt="2024-04-11T20:57:54.975" v="1283"/>
          <pc:sldLayoutMkLst>
            <pc:docMk/>
            <pc:sldMasterMk cId="3175296858" sldId="2147483660"/>
            <pc:sldLayoutMk cId="3464665440" sldId="2147483669"/>
          </pc:sldLayoutMkLst>
        </pc:sldLayoutChg>
        <pc:sldLayoutChg chg="setBg">
          <pc:chgData name="Alexander Isaac Calhueque Pallaleo (alexander.calhueque)" userId="d9df05d1-ed49-424c-a5de-ed13782eeb7a" providerId="ADAL" clId="{8B4AA8EC-FBBF-4C3A-8E22-8E19A2B2C65C}" dt="2024-04-11T20:57:54.975" v="1283"/>
          <pc:sldLayoutMkLst>
            <pc:docMk/>
            <pc:sldMasterMk cId="3175296858" sldId="2147483660"/>
            <pc:sldLayoutMk cId="325957049" sldId="2147483670"/>
          </pc:sldLayoutMkLst>
        </pc:sldLayoutChg>
        <pc:sldLayoutChg chg="setBg">
          <pc:chgData name="Alexander Isaac Calhueque Pallaleo (alexander.calhueque)" userId="d9df05d1-ed49-424c-a5de-ed13782eeb7a" providerId="ADAL" clId="{8B4AA8EC-FBBF-4C3A-8E22-8E19A2B2C65C}" dt="2024-04-11T20:57:54.975" v="1283"/>
          <pc:sldLayoutMkLst>
            <pc:docMk/>
            <pc:sldMasterMk cId="3175296858" sldId="2147483660"/>
            <pc:sldLayoutMk cId="3139178522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8E95F-8DCA-4317-D521-EBA37787B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954AB00-A90A-67E8-1986-0986D4423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B016EF-0465-AC8D-EAD6-1766506A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F3B608-E1EF-D73E-8F8E-EA4C4619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66E18-BC8D-BA55-0850-C8E409CA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575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BBBEB3-0AF3-FA8B-F5D1-608592094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3893470-BCAA-C9A2-CE22-5D3BDA7D6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C0F5F0-24BB-255A-644A-869CB46C8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A84ED3-385B-A04C-8E6D-98417E75E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3F0238-BBD3-8692-AAAC-128B9A530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5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A767A7-F38B-9BDA-542C-B9E4A55DAB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1D730C-2699-EF00-8B35-B7E2652E1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C09BDC-D4FF-A143-0ED3-EEF67E5F5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620352-B18E-0CAC-27BB-C5868B745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E47AAD-86F1-B6E7-BD82-064F73CF8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178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61B9E6-E6B2-02C2-35A3-4B0963132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F00CB0-80A7-9806-45B1-FCAB7CB93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8E62EB-4054-9BB1-F397-03A978279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6BEA22-702E-48AB-2F77-C34DE05C3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3DA37D-B7EA-229E-CB5B-043607AC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259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2D3F13-9929-EBE0-752F-4C7648A5F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12AA27-0BFB-8F03-75C7-F04D36070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9CF41A-1B14-98AC-3489-1F16452BD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F727BE-D4CC-8FB8-6A59-4C047FA85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4D7DDD-4A5C-59CC-96F5-FF56C8AA4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364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82720C-01BD-9286-227F-FDBF3F98B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BA5520-3766-EA48-48DB-3ABC46BDED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154B66-3521-F1CA-82D2-35F085A07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75E5E9-23DD-15D4-AED3-EE5FA07E9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2CECA2-D76E-AD2F-DF8E-CAAEF7043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CC0B6B-1A62-56C4-A7C2-E9965C0D7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1083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DE514-873F-C825-0C76-5F7586270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6BC26D1-61CE-9200-9F45-335AC2A9B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B397D7-A6FE-0105-C98F-403EA26C0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C3CED09-40AE-6500-9244-6863D3C1B5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D220C9E-13E2-5EB0-3EF5-8833DEC67C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2BEE6D-87FB-E492-E91C-3E8768546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A90983-F2BA-B288-D400-2F230FD53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A10B197-6264-E127-47EE-FFB92F05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27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C99107-1365-A09E-729D-796F343B8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E0EDAAE-3B7F-8BD3-B5E0-3AB87C5B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E2EDF4F-C0F4-4B21-6AD0-285B28320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94FF2DC-D9B0-8E19-95A6-8C4E54B8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01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6579EB6-1421-C225-31F7-219EC912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559A78-2636-6686-FC11-BB3BC959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16DF798-8194-2B5B-0A38-00B514D5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41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658F95-8CE9-A7FE-A2B2-7F206BDC5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D241D7-BE77-4017-69CE-12D9C71EB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8A8980B-64B9-175B-28EE-5B5AF6C12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B44BB1-6F6F-2830-7F1D-8D56BB357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7AA79-668C-A6C5-19B3-AB872D9DA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C86734-D711-532A-F8E3-15612CDA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0968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0B086-495D-5D0E-45F7-5FDD41D84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F152FB9-E464-D820-8AC0-4D6F0BCD8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7EA485-E62A-D90E-1927-5B48D4D81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558202-670F-660E-FEE6-65FF7BFF2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D5ED45-3CC8-D5EB-A3FF-347FD372F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27894B-21C0-53D0-BC8A-A68ACA7E3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665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DAD626D-6F4F-573F-80ED-BA3C72C23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74E2A8-BF9E-A05D-2D83-66439C38A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AA62E5-7538-865D-A9A4-D67CBEECCC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5/8/2024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BB3B82-FC95-33A7-9651-9733B4583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2BBB3E-D467-78DD-D9A0-5A40826C0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9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es/photo/1169787" TargetMode="External"/><Relationship Id="rId3" Type="http://schemas.openxmlformats.org/officeDocument/2006/relationships/hyperlink" Target="https://www.publicdomainpictures.net/es/view-image.php?image=42016&amp;picture=silueta-lapiz" TargetMode="External"/><Relationship Id="rId7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11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www.flickr.com/photos/jikatu/3509496189/" TargetMode="External"/><Relationship Id="rId10" Type="http://schemas.openxmlformats.org/officeDocument/2006/relationships/hyperlink" Target="https://perseus523.blogspot.com/2012/08/directv-la-television-por-cable-en-el.html" TargetMode="External"/><Relationship Id="rId4" Type="http://schemas.openxmlformats.org/officeDocument/2006/relationships/image" Target="../media/image3.jpg"/><Relationship Id="rId9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s/view-image.php?image=42016&amp;picture=silueta-lapiz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versionbetta.blogspot.com/2012/01/gomas-de-borrar.html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89FCC-119E-2CC1-130C-3D30D1F57B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Bienes públicos y recursos comunes.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648A4C-02A6-4484-9556-BCD4261D9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73313" y="4195367"/>
            <a:ext cx="8045373" cy="742279"/>
          </a:xfrm>
        </p:spPr>
        <p:txBody>
          <a:bodyPr>
            <a:noAutofit/>
          </a:bodyPr>
          <a:lstStyle/>
          <a:p>
            <a:r>
              <a:rPr lang="es-C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 a la economía.</a:t>
            </a:r>
          </a:p>
          <a:p>
            <a:r>
              <a:rPr lang="es-C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Rafael Plaza.</a:t>
            </a:r>
          </a:p>
          <a:p>
            <a:r>
              <a:rPr lang="es-C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Ayudante alexander Calhueque Pallaleo.</a:t>
            </a:r>
          </a:p>
        </p:txBody>
      </p:sp>
    </p:spTree>
    <p:extLst>
      <p:ext uri="{BB962C8B-B14F-4D97-AF65-F5344CB8AC3E}">
        <p14:creationId xmlns:p14="http://schemas.microsoft.com/office/powerpoint/2010/main" val="310541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27D55B-F682-9B28-9B89-4A7F67C42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Clasificación de bienes.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7855FE-6F34-C8FE-426C-9A3A5CDAA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Bien privado.</a:t>
            </a:r>
          </a:p>
          <a:p>
            <a:pPr marL="0" indent="0">
              <a:buNone/>
            </a:pP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Bien excluyente y rival.</a:t>
            </a:r>
          </a:p>
          <a:p>
            <a:pPr marL="0" indent="0">
              <a:buNone/>
            </a:pPr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Bien público.</a:t>
            </a:r>
          </a:p>
          <a:p>
            <a:pPr marL="0" indent="0">
              <a:buNone/>
            </a:pP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Bien no excluyente y no rival.</a:t>
            </a:r>
            <a:endParaRPr lang="es-C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Recursos comunes.</a:t>
            </a:r>
          </a:p>
          <a:p>
            <a:pPr marL="0" indent="0" algn="just">
              <a:buNone/>
            </a:pP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Bien no excluyente y rival.</a:t>
            </a:r>
          </a:p>
          <a:p>
            <a:pPr marL="0" indent="0" algn="just">
              <a:buNone/>
            </a:pPr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Recursos reservados.</a:t>
            </a:r>
          </a:p>
          <a:p>
            <a:pPr marL="0" indent="0" algn="just">
              <a:buNone/>
            </a:pP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Bien excluyente y no rival.</a:t>
            </a:r>
          </a:p>
        </p:txBody>
      </p:sp>
      <p:pic>
        <p:nvPicPr>
          <p:cNvPr id="4" name="Imagen 3" descr="Imagen que contiene Icono&#10;&#10;Descripción generada automáticamente">
            <a:extLst>
              <a:ext uri="{FF2B5EF4-FFF2-40B4-BE49-F238E27FC236}">
                <a16:creationId xmlns:a16="http://schemas.microsoft.com/office/drawing/2014/main" id="{600567D4-1FCE-F6F6-726F-356F8C811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87562" y="686155"/>
            <a:ext cx="1640549" cy="1640549"/>
          </a:xfrm>
          <a:prstGeom prst="rect">
            <a:avLst/>
          </a:prstGeom>
        </p:spPr>
      </p:pic>
      <p:pic>
        <p:nvPicPr>
          <p:cNvPr id="6" name="Imagen 5" descr="Una torre de luz&#10;&#10;Descripción generada automáticamente">
            <a:extLst>
              <a:ext uri="{FF2B5EF4-FFF2-40B4-BE49-F238E27FC236}">
                <a16:creationId xmlns:a16="http://schemas.microsoft.com/office/drawing/2014/main" id="{0519490B-CE4C-16E4-C72B-6CE8D74B1C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923488" y="1506429"/>
            <a:ext cx="1925689" cy="289142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91993AE-3FAF-0512-FB77-4626AE343D0D}"/>
              </a:ext>
            </a:extLst>
          </p:cNvPr>
          <p:cNvSpPr txBox="1"/>
          <p:nvPr/>
        </p:nvSpPr>
        <p:spPr>
          <a:xfrm>
            <a:off x="9608695" y="4697530"/>
            <a:ext cx="1925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>
                <a:hlinkClick r:id="rId5" tooltip="https://www.flickr.com/photos/jikatu/3509496189/"/>
              </a:rPr>
              <a:t>Esta foto</a:t>
            </a:r>
            <a:r>
              <a:rPr lang="es-CL" sz="900"/>
              <a:t> de Autor desconocido está bajo licencia </a:t>
            </a:r>
            <a:r>
              <a:rPr lang="es-CL" sz="900">
                <a:hlinkClick r:id="rId6" tooltip="https://creativecommons.org/licenses/by-sa/3.0/"/>
              </a:rPr>
              <a:t>CC BY-SA</a:t>
            </a:r>
            <a:endParaRPr lang="es-CL" sz="900"/>
          </a:p>
        </p:txBody>
      </p:sp>
      <p:pic>
        <p:nvPicPr>
          <p:cNvPr id="9" name="Imagen 8" descr="Imagen que contiene animal, naranja, pájaro, comida&#10;&#10;Descripción generada automáticamente">
            <a:extLst>
              <a:ext uri="{FF2B5EF4-FFF2-40B4-BE49-F238E27FC236}">
                <a16:creationId xmlns:a16="http://schemas.microsoft.com/office/drawing/2014/main" id="{30AD79C2-7F5C-D3E2-C11C-2F9BFFCEC0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576486" y="3428999"/>
            <a:ext cx="2851625" cy="1901083"/>
          </a:xfrm>
          <a:prstGeom prst="rect">
            <a:avLst/>
          </a:prstGeom>
        </p:spPr>
      </p:pic>
      <p:pic>
        <p:nvPicPr>
          <p:cNvPr id="11" name="Imagen 10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01255AE-CF03-0677-0E29-DB2312A0D3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608695" y="4697530"/>
            <a:ext cx="2211893" cy="169204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6C0138B-5469-AF8C-231B-99795C6BA49D}"/>
              </a:ext>
            </a:extLst>
          </p:cNvPr>
          <p:cNvSpPr txBox="1"/>
          <p:nvPr/>
        </p:nvSpPr>
        <p:spPr>
          <a:xfrm>
            <a:off x="9608695" y="6912734"/>
            <a:ext cx="221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>
                <a:hlinkClick r:id="rId10" tooltip="https://perseus523.blogspot.com/2012/08/directv-la-television-por-cable-en-el.html"/>
              </a:rPr>
              <a:t>Esta foto</a:t>
            </a:r>
            <a:r>
              <a:rPr lang="es-CL" sz="900"/>
              <a:t> de Autor desconocido está bajo licencia </a:t>
            </a:r>
            <a:r>
              <a:rPr lang="es-CL" sz="900">
                <a:hlinkClick r:id="rId11" tooltip="https://creativecommons.org/licenses/by-nc-nd/3.0/"/>
              </a:rPr>
              <a:t>CC BY-NC-ND</a:t>
            </a:r>
            <a:endParaRPr lang="es-CL" sz="900"/>
          </a:p>
        </p:txBody>
      </p:sp>
    </p:spTree>
    <p:extLst>
      <p:ext uri="{BB962C8B-B14F-4D97-AF65-F5344CB8AC3E}">
        <p14:creationId xmlns:p14="http://schemas.microsoft.com/office/powerpoint/2010/main" val="2147809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0696BB-F59E-D9E8-540B-4BBF821A4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 complejidad detrás de la regla.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CFC2C9-94F7-F4A9-8636-C39D518A1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Un bien puede ser muchas cosas… El ejemplo de la carretera.</a:t>
            </a:r>
          </a:p>
          <a:p>
            <a:pPr marL="514350" indent="-514350">
              <a:buAutoNum type="arabicPeriod"/>
            </a:pPr>
            <a:r>
              <a:rPr lang="es-CL" dirty="0"/>
              <a:t>Una carretera despejada y sin peaje: bien público.</a:t>
            </a:r>
          </a:p>
          <a:p>
            <a:pPr marL="514350" indent="-514350">
              <a:buAutoNum type="arabicPeriod"/>
            </a:pPr>
            <a:r>
              <a:rPr lang="es-CL" dirty="0"/>
              <a:t>Una carretera congestionada y sin peaje: recurso común.</a:t>
            </a:r>
          </a:p>
          <a:p>
            <a:pPr marL="514350" indent="-514350">
              <a:buAutoNum type="arabicPeriod"/>
            </a:pPr>
            <a:r>
              <a:rPr lang="es-CL" dirty="0"/>
              <a:t>Una carretera despejada con peaje: recurso reservado.</a:t>
            </a:r>
          </a:p>
          <a:p>
            <a:pPr marL="514350" indent="-514350">
              <a:buAutoNum type="arabicPeriod"/>
            </a:pPr>
            <a:r>
              <a:rPr lang="es-CL" dirty="0"/>
              <a:t>Una carretera congestionada con peaje: bien privado.</a:t>
            </a:r>
          </a:p>
        </p:txBody>
      </p:sp>
    </p:spTree>
    <p:extLst>
      <p:ext uri="{BB962C8B-B14F-4D97-AF65-F5344CB8AC3E}">
        <p14:creationId xmlns:p14="http://schemas.microsoft.com/office/powerpoint/2010/main" val="604265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DF59F8-49E6-F788-FC44-98EC51A8F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Bienes públicos y el problema del parásito o </a:t>
            </a:r>
            <a:r>
              <a:rPr lang="es-CL" i="1" dirty="0"/>
              <a:t>free </a:t>
            </a:r>
            <a:r>
              <a:rPr lang="es-CL" i="1" dirty="0" err="1"/>
              <a:t>rider</a:t>
            </a:r>
            <a:r>
              <a:rPr lang="es-CL" i="1" dirty="0"/>
              <a:t>.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33269E-B687-EE2B-AD48-C7ABB5331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5498"/>
            <a:ext cx="6545580" cy="46672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CL" dirty="0"/>
              <a:t>Un bien público, al ser no excluyente ni rival, incentiva a la gente a aprovecharse de un bien, evadiendo el pago por el mismo.</a:t>
            </a:r>
          </a:p>
          <a:p>
            <a:pPr marL="0" indent="0">
              <a:buNone/>
            </a:pPr>
            <a:r>
              <a:rPr lang="es-CL" dirty="0"/>
              <a:t> </a:t>
            </a:r>
          </a:p>
          <a:p>
            <a:pPr marL="0" indent="0">
              <a:buNone/>
            </a:pPr>
            <a:r>
              <a:rPr lang="es-CL" dirty="0"/>
              <a:t>Esto implica que no existan formas de incremento o decremento de la oferta y demanda (el bien ofrecido o demandado no se ajusta a sus leyes), habiendo ineficiencia.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El ejemplo de los fuegos artificiales.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21213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733490-361C-8199-5082-4FEA6AFC9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¿Cómo solucionamos el </a:t>
            </a:r>
            <a:r>
              <a:rPr lang="es-CL" i="1" dirty="0"/>
              <a:t>free </a:t>
            </a:r>
            <a:r>
              <a:rPr lang="es-CL" i="1" dirty="0" err="1"/>
              <a:t>rider</a:t>
            </a:r>
            <a:r>
              <a:rPr lang="es-CL" dirty="0"/>
              <a:t>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B487EE-5E46-EDAA-C816-0A8A60038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CL" dirty="0"/>
              <a:t>Gracias a lo anterior, los oferentes racionalmente no querrán participar en el mercado de los bienes públicos.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¿Quién se hacer cargo entonces? Si el beneficio es mayor que el costo, el Estado será el principal encargado de proveer el bien o servicio.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Ahora, la relación con la tesis del profesor </a:t>
            </a:r>
            <a:r>
              <a:rPr lang="es-CL" dirty="0" err="1"/>
              <a:t>Rothboard</a:t>
            </a:r>
            <a:r>
              <a:rPr lang="es-CL" dirty="0"/>
              <a:t>… ¿Qué problemas acarrea el liderazgo del Estado en esta materia?</a:t>
            </a:r>
          </a:p>
          <a:p>
            <a:pPr marL="514350" indent="-514350">
              <a:buAutoNum type="arabicPeriod"/>
            </a:pPr>
            <a:r>
              <a:rPr lang="es-CL" dirty="0"/>
              <a:t>La cuantificación y análisis.</a:t>
            </a:r>
          </a:p>
          <a:p>
            <a:pPr marL="514350" indent="-514350">
              <a:buAutoNum type="arabicPeriod"/>
            </a:pPr>
            <a:r>
              <a:rPr lang="es-CL" dirty="0"/>
              <a:t>“La casta”.</a:t>
            </a:r>
          </a:p>
          <a:p>
            <a:pPr marL="514350" indent="-514350">
              <a:buAutoNum type="arabicPeriod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69480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66423-61DB-308B-4264-E50B8F2A5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 tragedia de los (recursos) comunes.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DAA26C-CFB4-05D1-390F-D8AC9560E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7962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dirty="0"/>
              <a:t>Varios individuos, que actúan de forma independiente y por interés personal, destruyen un recurso común.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El ejemplo de las ovejas.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Soluciones: la gobernabilidad.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Problemas de la gobernabilidad: el vicio de la casta conforme al análisis de </a:t>
            </a:r>
            <a:r>
              <a:rPr lang="es-ES" dirty="0" err="1"/>
              <a:t>Rothboard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520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99A78-34B9-B8E8-E97E-197924899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¡Contenidos!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4E8C03-DAB3-D076-A834-154B61C4B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Lectura de la clase: La anatomía del Estado – </a:t>
            </a:r>
            <a:r>
              <a:rPr lang="es-CL" dirty="0" err="1"/>
              <a:t>Rothboard</a:t>
            </a:r>
            <a:r>
              <a:rPr lang="es-CL" dirty="0"/>
              <a:t>.</a:t>
            </a:r>
          </a:p>
          <a:p>
            <a:r>
              <a:rPr lang="es-CL" dirty="0"/>
              <a:t>Bienes: criterios de clasificación, tipos y fallas asociadas a aquellos.</a:t>
            </a:r>
          </a:p>
        </p:txBody>
      </p:sp>
    </p:spTree>
    <p:extLst>
      <p:ext uri="{BB962C8B-B14F-4D97-AF65-F5344CB8AC3E}">
        <p14:creationId xmlns:p14="http://schemas.microsoft.com/office/powerpoint/2010/main" val="92404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A50B6C-9378-5A2D-D398-EB36B6471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2682934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es-CL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anatomía del Estado – Rothbard.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0D2E17-E3FF-84B4-32AD-23133CD2A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451" y="4354646"/>
            <a:ext cx="9165236" cy="4422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es el Estado? ¿Cómo se crea el Estado? ¿Cuál es su propósito? ¿Cómo se mantiene?</a:t>
            </a:r>
          </a:p>
        </p:txBody>
      </p:sp>
    </p:spTree>
    <p:extLst>
      <p:ext uri="{BB962C8B-B14F-4D97-AF65-F5344CB8AC3E}">
        <p14:creationId xmlns:p14="http://schemas.microsoft.com/office/powerpoint/2010/main" val="280350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7D6776A-52D9-9C25-AC98-9F90D1FBA61B}"/>
              </a:ext>
            </a:extLst>
          </p:cNvPr>
          <p:cNvSpPr txBox="1"/>
          <p:nvPr/>
        </p:nvSpPr>
        <p:spPr>
          <a:xfrm>
            <a:off x="4423347" y="456270"/>
            <a:ext cx="3375285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hombre/persona nace desnudo en la naturaleza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3FF8157-5503-BB36-C587-18C717725F01}"/>
              </a:ext>
            </a:extLst>
          </p:cNvPr>
          <p:cNvSpPr txBox="1"/>
          <p:nvPr/>
        </p:nvSpPr>
        <p:spPr>
          <a:xfrm>
            <a:off x="4423347" y="1651416"/>
            <a:ext cx="3375285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 primer y principal instinto:</a:t>
            </a:r>
          </a:p>
          <a:p>
            <a:pPr algn="ctr"/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SOBREVIVIR.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F493E4E-7152-59D4-BB1C-2CD2DDACE233}"/>
              </a:ext>
            </a:extLst>
          </p:cNvPr>
          <p:cNvSpPr txBox="1"/>
          <p:nvPr/>
        </p:nvSpPr>
        <p:spPr>
          <a:xfrm>
            <a:off x="4423347" y="2846562"/>
            <a:ext cx="3375285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¿cómo sobrevivir?:</a:t>
            </a:r>
          </a:p>
          <a:p>
            <a:pPr algn="ctr"/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VÍAS.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16635CD-1436-9B72-3373-00D3BCA42169}"/>
              </a:ext>
            </a:extLst>
          </p:cNvPr>
          <p:cNvSpPr txBox="1"/>
          <p:nvPr/>
        </p:nvSpPr>
        <p:spPr>
          <a:xfrm>
            <a:off x="873177" y="3747354"/>
            <a:ext cx="3375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MEDIOS ECONÓMICOS.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ED9F978-F26C-DDB6-F9CF-9227FD791B44}"/>
              </a:ext>
            </a:extLst>
          </p:cNvPr>
          <p:cNvSpPr txBox="1"/>
          <p:nvPr/>
        </p:nvSpPr>
        <p:spPr>
          <a:xfrm>
            <a:off x="7973520" y="3747354"/>
            <a:ext cx="3375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MEDIOS POLÍTICOS.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D6609D0-38A3-B00C-7B47-7181C8389DFC}"/>
              </a:ext>
            </a:extLst>
          </p:cNvPr>
          <p:cNvSpPr txBox="1"/>
          <p:nvPr/>
        </p:nvSpPr>
        <p:spPr>
          <a:xfrm>
            <a:off x="873176" y="4445434"/>
            <a:ext cx="3375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Producción e intercambio entre las personas.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853C13B-3A5E-661F-4949-F25CB1F00F77}"/>
              </a:ext>
            </a:extLst>
          </p:cNvPr>
          <p:cNvSpPr txBox="1"/>
          <p:nvPr/>
        </p:nvSpPr>
        <p:spPr>
          <a:xfrm>
            <a:off x="7973520" y="4445434"/>
            <a:ext cx="3375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Uso de la fuerza y violencia por individuos y grupos parasíticos.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DEC0E51-8EAF-62BA-DE3B-21479DDF8833}"/>
              </a:ext>
            </a:extLst>
          </p:cNvPr>
          <p:cNvSpPr txBox="1"/>
          <p:nvPr/>
        </p:nvSpPr>
        <p:spPr>
          <a:xfrm>
            <a:off x="873176" y="5143514"/>
            <a:ext cx="337528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incremento de producción.</a:t>
            </a:r>
          </a:p>
          <a:p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incremento de recursos.</a:t>
            </a:r>
          </a:p>
          <a:p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vida pacífica.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3AD0B29-ADE1-0EB3-BF90-93E5DABFF2B1}"/>
              </a:ext>
            </a:extLst>
          </p:cNvPr>
          <p:cNvSpPr txBox="1"/>
          <p:nvPr/>
        </p:nvSpPr>
        <p:spPr>
          <a:xfrm>
            <a:off x="7973520" y="5066570"/>
            <a:ext cx="3375285" cy="107721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Grupos parasíticos desvían la producción hacia ellos, disminuyendo esta e incentivando a producir no más allá de la subsistencia.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33A53DD7-190C-7F80-2F5F-20D480F3995F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6110990" y="1102601"/>
            <a:ext cx="0" cy="548815"/>
          </a:xfrm>
          <a:prstGeom prst="straightConnector1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B8472399-537B-D88A-F61A-97E967293087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6110990" y="2297747"/>
            <a:ext cx="0" cy="548815"/>
          </a:xfrm>
          <a:prstGeom prst="straightConnector1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F5892321-DD60-8C6B-3153-2A4AC140093F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3972393" y="3492893"/>
            <a:ext cx="2138597" cy="439127"/>
          </a:xfrm>
          <a:prstGeom prst="straightConnector1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9DE14ABC-4655-9DD4-BB05-223B27A9C394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6110990" y="3492893"/>
            <a:ext cx="2264764" cy="486065"/>
          </a:xfrm>
          <a:prstGeom prst="straightConnector1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74BEC27F-72DD-BF38-C597-33046D524768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flipH="1">
            <a:off x="2560819" y="4116686"/>
            <a:ext cx="1" cy="328748"/>
          </a:xfrm>
          <a:prstGeom prst="straightConnector1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6A0C48B6-5675-09EE-68D1-8DB34ACAC92F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>
            <a:off x="9661163" y="4116686"/>
            <a:ext cx="0" cy="328748"/>
          </a:xfrm>
          <a:prstGeom prst="straightConnector1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>
            <a:extLst>
              <a:ext uri="{FF2B5EF4-FFF2-40B4-BE49-F238E27FC236}">
                <a16:creationId xmlns:a16="http://schemas.microsoft.com/office/drawing/2014/main" id="{703151C4-419A-CEFD-6991-BB2552E7D9F9}"/>
              </a:ext>
            </a:extLst>
          </p:cNvPr>
          <p:cNvSpPr/>
          <p:nvPr/>
        </p:nvSpPr>
        <p:spPr>
          <a:xfrm>
            <a:off x="871305" y="3599631"/>
            <a:ext cx="3375285" cy="15121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FAAC25B-E456-7E05-25EB-8378A05D327E}"/>
              </a:ext>
            </a:extLst>
          </p:cNvPr>
          <p:cNvSpPr txBox="1"/>
          <p:nvPr/>
        </p:nvSpPr>
        <p:spPr>
          <a:xfrm>
            <a:off x="1806940" y="2443406"/>
            <a:ext cx="150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RACIONAL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AF0E497D-E6DC-BC93-32C8-12FA4467A3C7}"/>
              </a:ext>
            </a:extLst>
          </p:cNvPr>
          <p:cNvSpPr txBox="1"/>
          <p:nvPr/>
        </p:nvSpPr>
        <p:spPr>
          <a:xfrm>
            <a:off x="1457014" y="2901551"/>
            <a:ext cx="2203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“libre mercado anterior al Estado”.</a:t>
            </a:r>
          </a:p>
        </p:txBody>
      </p:sp>
    </p:spTree>
    <p:extLst>
      <p:ext uri="{BB962C8B-B14F-4D97-AF65-F5344CB8AC3E}">
        <p14:creationId xmlns:p14="http://schemas.microsoft.com/office/powerpoint/2010/main" val="480374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3" grpId="0" animBg="1"/>
      <p:bldP spid="14" grpId="0" animBg="1"/>
      <p:bldP spid="33" grpId="0" animBg="1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98082C0-1DBC-F0CF-ACBE-9A4DA2765289}"/>
              </a:ext>
            </a:extLst>
          </p:cNvPr>
          <p:cNvSpPr txBox="1"/>
          <p:nvPr/>
        </p:nvSpPr>
        <p:spPr>
          <a:xfrm>
            <a:off x="4408357" y="486144"/>
            <a:ext cx="3375285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¿Y el Estado?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5A00B4-E511-EF4E-C9EE-69BFB17E8969}"/>
              </a:ext>
            </a:extLst>
          </p:cNvPr>
          <p:cNvSpPr txBox="1"/>
          <p:nvPr/>
        </p:nvSpPr>
        <p:spPr>
          <a:xfrm>
            <a:off x="1756347" y="1169235"/>
            <a:ext cx="8679304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muchos es Estado es una institución de carácter público encargado del alcance de los objetivos de la humanidad.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B666FAB-CFDE-99BF-87DB-533407DB3D17}"/>
              </a:ext>
            </a:extLst>
          </p:cNvPr>
          <p:cNvSpPr txBox="1"/>
          <p:nvPr/>
        </p:nvSpPr>
        <p:spPr>
          <a:xfrm>
            <a:off x="673308" y="3952624"/>
            <a:ext cx="3375285" cy="33855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una organización en la sociedad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AC2C0D21-5164-322F-E3D8-9184329E3865}"/>
              </a:ext>
            </a:extLst>
          </p:cNvPr>
          <p:cNvSpPr txBox="1"/>
          <p:nvPr/>
        </p:nvSpPr>
        <p:spPr>
          <a:xfrm>
            <a:off x="1756347" y="2129325"/>
            <a:ext cx="8679304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“El gobierno (Estado) somos nosotros mismos”.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8034951-0EFE-C7F7-2574-9FE1B348B6AC}"/>
              </a:ext>
            </a:extLst>
          </p:cNvPr>
          <p:cNvSpPr txBox="1"/>
          <p:nvPr/>
        </p:nvSpPr>
        <p:spPr>
          <a:xfrm>
            <a:off x="1756347" y="2867989"/>
            <a:ext cx="8679304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…Pero, ¿realmente es así?: El caso de la dictadura nazi y los judíos.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037684DB-30A1-BBD0-12C7-C25797ECF479}"/>
              </a:ext>
            </a:extLst>
          </p:cNvPr>
          <p:cNvSpPr txBox="1"/>
          <p:nvPr/>
        </p:nvSpPr>
        <p:spPr>
          <a:xfrm>
            <a:off x="1756347" y="3530492"/>
            <a:ext cx="8679304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Entonces, ¿quién o qué es el Estado?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493CCF90-43A8-B3B8-A251-AEDE15D0C8A7}"/>
              </a:ext>
            </a:extLst>
          </p:cNvPr>
          <p:cNvSpPr txBox="1"/>
          <p:nvPr/>
        </p:nvSpPr>
        <p:spPr>
          <a:xfrm>
            <a:off x="3020518" y="4415072"/>
            <a:ext cx="3375285" cy="33855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Intenta mantener un monopolio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28B99455-BC4E-F381-F93F-A15914ACF701}"/>
              </a:ext>
            </a:extLst>
          </p:cNvPr>
          <p:cNvSpPr txBox="1"/>
          <p:nvPr/>
        </p:nvSpPr>
        <p:spPr>
          <a:xfrm>
            <a:off x="5736235" y="4883765"/>
            <a:ext cx="3375285" cy="33855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Bajo el uso de la fuerza y violencia.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93AEC44D-78DA-6C8C-82A7-EF8C78A0D203}"/>
              </a:ext>
            </a:extLst>
          </p:cNvPr>
          <p:cNvSpPr txBox="1"/>
          <p:nvPr/>
        </p:nvSpPr>
        <p:spPr>
          <a:xfrm>
            <a:off x="8456951" y="5390931"/>
            <a:ext cx="3375285" cy="33855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 una determinada área territorial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642040B8-83D6-4147-4442-83F769C934DE}"/>
              </a:ext>
            </a:extLst>
          </p:cNvPr>
          <p:cNvSpPr txBox="1"/>
          <p:nvPr/>
        </p:nvSpPr>
        <p:spPr>
          <a:xfrm>
            <a:off x="2056151" y="5905016"/>
            <a:ext cx="8679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¡LA ORGANIZACIÓN DE LOS MEDIOS POLÍTICOS!</a:t>
            </a:r>
          </a:p>
        </p:txBody>
      </p:sp>
    </p:spTree>
    <p:extLst>
      <p:ext uri="{BB962C8B-B14F-4D97-AF65-F5344CB8AC3E}">
        <p14:creationId xmlns:p14="http://schemas.microsoft.com/office/powerpoint/2010/main" val="3844969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3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0B0B05-C367-F7CD-27E1-CF17BD7D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575" y="2766218"/>
            <a:ext cx="10515600" cy="1325563"/>
          </a:xfrm>
        </p:spPr>
        <p:txBody>
          <a:bodyPr/>
          <a:lstStyle/>
          <a:p>
            <a:r>
              <a:rPr lang="es-419" dirty="0"/>
              <a:t>¿</a:t>
            </a:r>
            <a:r>
              <a:rPr lang="es-CL" dirty="0"/>
              <a:t>C</a:t>
            </a:r>
            <a:r>
              <a:rPr lang="es-419" dirty="0"/>
              <a:t>Ó</a:t>
            </a:r>
            <a:r>
              <a:rPr lang="es-CL" dirty="0"/>
              <a:t>MO SE MANTIENE</a:t>
            </a:r>
            <a:r>
              <a:rPr lang="es-419" dirty="0"/>
              <a:t>?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26547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53D98A-83A9-C42B-3DFF-1C5C98100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39" y="2682934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es-CL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Bienes públicos y recursos comunes.</a:t>
            </a:r>
          </a:p>
        </p:txBody>
      </p:sp>
    </p:spTree>
    <p:extLst>
      <p:ext uri="{BB962C8B-B14F-4D97-AF65-F5344CB8AC3E}">
        <p14:creationId xmlns:p14="http://schemas.microsoft.com/office/powerpoint/2010/main" val="1931748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27D55B-F682-9B28-9B89-4A7F67C42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Introducción.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7855FE-6F34-C8FE-426C-9A3A5CDAA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es un bien?</a:t>
            </a:r>
          </a:p>
          <a:p>
            <a:pPr marL="0" indent="0">
              <a:buNone/>
            </a:pP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un producto que entra en juego en el mercado. </a:t>
            </a:r>
            <a:r>
              <a:rPr lang="es-CL">
                <a:latin typeface="Times New Roman" panose="02020603050405020304" pitchFamily="18" charset="0"/>
                <a:cs typeface="Times New Roman" panose="02020603050405020304" pitchFamily="18" charset="0"/>
              </a:rPr>
              <a:t>Entra dentro </a:t>
            </a:r>
            <a:endParaRPr lang="es-C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regla general.</a:t>
            </a:r>
          </a:p>
          <a:p>
            <a:pPr marL="0" indent="0">
              <a:buNone/>
            </a:pP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bienes son distribuidos en el mercado, a través de la interacción oferente-demandante: los demandantes </a:t>
            </a:r>
            <a:r>
              <a:rPr lang="es-CL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pagan por el bien </a:t>
            </a: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ofrecido por el oferente.</a:t>
            </a:r>
            <a:endParaRPr lang="es-C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pasa cuando el bien no tiene precio (es gratuito)?</a:t>
            </a:r>
          </a:p>
          <a:p>
            <a:pPr marL="0" indent="0" algn="ctr">
              <a:buNone/>
            </a:pP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caso de los bienes públicos y recursos comunes.</a:t>
            </a:r>
          </a:p>
        </p:txBody>
      </p:sp>
    </p:spTree>
    <p:extLst>
      <p:ext uri="{BB962C8B-B14F-4D97-AF65-F5344CB8AC3E}">
        <p14:creationId xmlns:p14="http://schemas.microsoft.com/office/powerpoint/2010/main" val="323486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27D55B-F682-9B28-9B89-4A7F67C42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Criterios de clasificación.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7855FE-6F34-C8FE-426C-9A3A5CDAA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0" indent="0">
              <a:buNone/>
            </a:pPr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Exclusión.</a:t>
            </a:r>
          </a:p>
          <a:p>
            <a:pPr marL="0" indent="0">
              <a:buNone/>
            </a:pP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bien será excluyente si puede impedirse que lo ocupe/consuma otra persona.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0D44666-26C3-71FB-3A1C-51B31FD9D9FD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Rivalidad.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s-C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bien será rival si su uso/consumo reduce el uso/consumo de otra persona.</a:t>
            </a:r>
          </a:p>
        </p:txBody>
      </p:sp>
      <p:pic>
        <p:nvPicPr>
          <p:cNvPr id="6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81E19463-DFAE-DEA7-80BC-BEB01C6F4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15540" y="4001294"/>
            <a:ext cx="2103120" cy="210312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8BE6B09-D947-C392-9113-F644E698B0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28460" y="4001294"/>
            <a:ext cx="3048000" cy="228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8DA5EFA-8A7D-7AA1-6FEA-F697359183A0}"/>
              </a:ext>
            </a:extLst>
          </p:cNvPr>
          <p:cNvSpPr txBox="1"/>
          <p:nvPr/>
        </p:nvSpPr>
        <p:spPr>
          <a:xfrm>
            <a:off x="6728460" y="628729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>
                <a:hlinkClick r:id="rId5" tooltip="https://versionbetta.blogspot.com/2012/01/gomas-de-borrar.html"/>
              </a:rPr>
              <a:t>Esta foto</a:t>
            </a:r>
            <a:r>
              <a:rPr lang="es-CL" sz="900"/>
              <a:t> de Autor desconocido está bajo licencia </a:t>
            </a:r>
            <a:r>
              <a:rPr lang="es-CL" sz="900">
                <a:hlinkClick r:id="rId6" tooltip="https://creativecommons.org/licenses/by-nc-nd/3.0/"/>
              </a:rPr>
              <a:t>CC BY-NC-ND</a:t>
            </a:r>
            <a:endParaRPr lang="es-CL" sz="900"/>
          </a:p>
        </p:txBody>
      </p:sp>
    </p:spTree>
    <p:extLst>
      <p:ext uri="{BB962C8B-B14F-4D97-AF65-F5344CB8AC3E}">
        <p14:creationId xmlns:p14="http://schemas.microsoft.com/office/powerpoint/2010/main" val="8288899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2949</TotalTime>
  <Words>750</Words>
  <Application>Microsoft Office PowerPoint</Application>
  <PresentationFormat>Panorámica</PresentationFormat>
  <Paragraphs>88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Times New Roman</vt:lpstr>
      <vt:lpstr>Tema de Office</vt:lpstr>
      <vt:lpstr>Bienes públicos y recursos comunes.</vt:lpstr>
      <vt:lpstr>¡Contenidos!</vt:lpstr>
      <vt:lpstr>La anatomía del Estado – Rothbard.</vt:lpstr>
      <vt:lpstr>Presentación de PowerPoint</vt:lpstr>
      <vt:lpstr>Presentación de PowerPoint</vt:lpstr>
      <vt:lpstr>¿CÓMO SE MANTIENE?</vt:lpstr>
      <vt:lpstr>Bienes públicos y recursos comunes.</vt:lpstr>
      <vt:lpstr>Introducción.</vt:lpstr>
      <vt:lpstr>Criterios de clasificación.</vt:lpstr>
      <vt:lpstr>Clasificación de bienes.</vt:lpstr>
      <vt:lpstr>La complejidad detrás de la regla.</vt:lpstr>
      <vt:lpstr>Bienes públicos y el problema del parásito o free rider.</vt:lpstr>
      <vt:lpstr>¿Cómo solucionamos el free rider?</vt:lpstr>
      <vt:lpstr>La tragedia de los (recursos) comunes.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Bienes públicos y recursos comunes.</dc:title>
  <dc:creator>Alexander Isaac Calhueque Pallaleo (alexander.calhueque)</dc:creator>
  <cp:lastModifiedBy>Alexander Isaac Calhueque Pallaleo (alexander.calhueque)</cp:lastModifiedBy>
  <cp:revision>2</cp:revision>
  <dcterms:created xsi:type="dcterms:W3CDTF">2024-04-08T23:23:38Z</dcterms:created>
  <dcterms:modified xsi:type="dcterms:W3CDTF">2024-05-08T21:48:51Z</dcterms:modified>
</cp:coreProperties>
</file>