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oboto Mono Medium"/>
      <p:regular r:id="rId18"/>
      <p:bold r:id="rId19"/>
      <p:italic r:id="rId20"/>
      <p:boldItalic r:id="rId21"/>
    </p:embeddedFont>
    <p:embeddedFont>
      <p:font typeface="Roboto"/>
      <p:regular r:id="rId22"/>
      <p:bold r:id="rId23"/>
      <p:italic r:id="rId24"/>
      <p:boldItalic r:id="rId25"/>
    </p:embeddedFont>
    <p:embeddedFont>
      <p:font typeface="Concert One"/>
      <p:regular r:id="rId26"/>
    </p:embeddedFont>
    <p:embeddedFont>
      <p:font typeface="Coming Soon"/>
      <p:regular r:id="rId27"/>
    </p:embeddedFont>
    <p:embeddedFont>
      <p:font typeface="Roboto Mon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MonoMedium-italic.fntdata"/><Relationship Id="rId22" Type="http://schemas.openxmlformats.org/officeDocument/2006/relationships/font" Target="fonts/Roboto-regular.fntdata"/><Relationship Id="rId21" Type="http://schemas.openxmlformats.org/officeDocument/2006/relationships/font" Target="fonts/RobotoMonoMedium-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oncertOne-regular.fntdata"/><Relationship Id="rId25" Type="http://schemas.openxmlformats.org/officeDocument/2006/relationships/font" Target="fonts/Roboto-boldItalic.fntdata"/><Relationship Id="rId28" Type="http://schemas.openxmlformats.org/officeDocument/2006/relationships/font" Target="fonts/RobotoMono-regular.fntdata"/><Relationship Id="rId27" Type="http://schemas.openxmlformats.org/officeDocument/2006/relationships/font" Target="fonts/ComingSoon-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Mon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Mono-boldItalic.fntdata"/><Relationship Id="rId30" Type="http://schemas.openxmlformats.org/officeDocument/2006/relationships/font" Target="fonts/RobotoMono-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MonoMedium-bold.fntdata"/><Relationship Id="rId18" Type="http://schemas.openxmlformats.org/officeDocument/2006/relationships/font" Target="fonts/RobotoMono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cb6020afec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cb6020afec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cb6020afec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cb6020afec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cb6020afec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cb6020afec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feb6359cc4a46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feb6359cc4a46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853034354b_0_247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853034354b_0_247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777e31443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777e31443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853034354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853034354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209571f4d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209571f4d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cb6020afe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cb6020afe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777e31443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777e31443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feb6359cc4a4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feb6359cc4a4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cb6020afec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cb6020afec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hyperlink" Target="http://bit.ly/2Tynxth"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l="0" r="0" t="0"/>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b="6838" l="0" r="1545" t="0"/>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rotWithShape="0" algn="bl" dir="3300000" dist="19050">
              <a:srgbClr val="000000">
                <a:alpha val="34000"/>
              </a:srgbClr>
            </a:outerShdw>
          </a:effectLst>
        </p:spPr>
      </p:pic>
      <p:sp>
        <p:nvSpPr>
          <p:cNvPr id="13" name="Google Shape;13;p2"/>
          <p:cNvSpPr txBox="1"/>
          <p:nvPr>
            <p:ph type="ctrTitle"/>
          </p:nvPr>
        </p:nvSpPr>
        <p:spPr>
          <a:xfrm>
            <a:off x="1532100" y="1728423"/>
            <a:ext cx="6079800" cy="16551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p:txBody>
      </p:sp>
      <p:sp>
        <p:nvSpPr>
          <p:cNvPr id="14" name="Google Shape;14;p2"/>
          <p:cNvSpPr txBox="1"/>
          <p:nvPr>
            <p:ph idx="1" type="subTitle"/>
          </p:nvPr>
        </p:nvSpPr>
        <p:spPr>
          <a:xfrm>
            <a:off x="1672763" y="3769325"/>
            <a:ext cx="1427100" cy="792600"/>
          </a:xfrm>
          <a:prstGeom prst="rect">
            <a:avLst/>
          </a:prstGeom>
        </p:spPr>
        <p:txBody>
          <a:bodyPr anchorCtr="0" anchor="t" bIns="91425" lIns="91425" spcFirstLastPara="1" rIns="91425" wrap="square" tIns="91425">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b="18300" l="0" r="8892" t="16734"/>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b="18300" l="0" r="8892" t="16734"/>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l="0" r="0" t="0"/>
          <a:stretch/>
        </p:blipFill>
        <p:spPr>
          <a:xfrm>
            <a:off x="1974100" y="324738"/>
            <a:ext cx="5195775" cy="4494025"/>
          </a:xfrm>
          <a:prstGeom prst="rect">
            <a:avLst/>
          </a:prstGeom>
          <a:noFill/>
          <a:ln>
            <a:noFill/>
          </a:ln>
        </p:spPr>
      </p:pic>
      <p:sp>
        <p:nvSpPr>
          <p:cNvPr id="59" name="Google Shape;59;p11"/>
          <p:cNvSpPr txBox="1"/>
          <p:nvPr>
            <p:ph hasCustomPrompt="1" type="title"/>
          </p:nvPr>
        </p:nvSpPr>
        <p:spPr>
          <a:xfrm>
            <a:off x="2838275" y="1645347"/>
            <a:ext cx="4001700" cy="1137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7200"/>
              <a:buNone/>
              <a:defRPr b="0" sz="720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p:nvPr>
            <p:ph idx="1" type="body"/>
          </p:nvPr>
        </p:nvSpPr>
        <p:spPr>
          <a:xfrm>
            <a:off x="3335675" y="3062950"/>
            <a:ext cx="30069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dk2"/>
              </a:buClr>
              <a:buSzPts val="1800"/>
              <a:buChar char="●"/>
              <a:defRPr>
                <a:solidFill>
                  <a:schemeClr val="dk2"/>
                </a:solidFill>
              </a:defRPr>
            </a:lvl1pPr>
            <a:lvl2pPr indent="-342900" lvl="1" marL="914400" algn="ctr">
              <a:spcBef>
                <a:spcPts val="1600"/>
              </a:spcBef>
              <a:spcAft>
                <a:spcPts val="0"/>
              </a:spcAft>
              <a:buClr>
                <a:schemeClr val="dk2"/>
              </a:buClr>
              <a:buSzPts val="1800"/>
              <a:buChar char="○"/>
              <a:defRPr sz="1800">
                <a:solidFill>
                  <a:schemeClr val="dk2"/>
                </a:solidFill>
              </a:defRPr>
            </a:lvl2pPr>
            <a:lvl3pPr indent="-342900" lvl="2" marL="1371600" algn="ctr">
              <a:spcBef>
                <a:spcPts val="1600"/>
              </a:spcBef>
              <a:spcAft>
                <a:spcPts val="0"/>
              </a:spcAft>
              <a:buClr>
                <a:schemeClr val="dk2"/>
              </a:buClr>
              <a:buSzPts val="1800"/>
              <a:buChar char="■"/>
              <a:defRPr sz="1800">
                <a:solidFill>
                  <a:schemeClr val="dk2"/>
                </a:solidFill>
              </a:defRPr>
            </a:lvl3pPr>
            <a:lvl4pPr indent="-342900" lvl="3" marL="1828800" algn="ctr">
              <a:spcBef>
                <a:spcPts val="1600"/>
              </a:spcBef>
              <a:spcAft>
                <a:spcPts val="0"/>
              </a:spcAft>
              <a:buClr>
                <a:schemeClr val="dk2"/>
              </a:buClr>
              <a:buSzPts val="1800"/>
              <a:buChar char="●"/>
              <a:defRPr sz="1800">
                <a:solidFill>
                  <a:schemeClr val="dk2"/>
                </a:solidFill>
              </a:defRPr>
            </a:lvl4pPr>
            <a:lvl5pPr indent="-342900" lvl="4" marL="2286000" algn="ctr">
              <a:spcBef>
                <a:spcPts val="1600"/>
              </a:spcBef>
              <a:spcAft>
                <a:spcPts val="0"/>
              </a:spcAft>
              <a:buClr>
                <a:schemeClr val="dk2"/>
              </a:buClr>
              <a:buSzPts val="1800"/>
              <a:buChar char="○"/>
              <a:defRPr sz="1800">
                <a:solidFill>
                  <a:schemeClr val="dk2"/>
                </a:solidFill>
              </a:defRPr>
            </a:lvl5pPr>
            <a:lvl6pPr indent="-342900" lvl="5" marL="2743200" algn="ctr">
              <a:spcBef>
                <a:spcPts val="1600"/>
              </a:spcBef>
              <a:spcAft>
                <a:spcPts val="0"/>
              </a:spcAft>
              <a:buClr>
                <a:schemeClr val="dk2"/>
              </a:buClr>
              <a:buSzPts val="1800"/>
              <a:buChar char="■"/>
              <a:defRPr sz="1800">
                <a:solidFill>
                  <a:schemeClr val="dk2"/>
                </a:solidFill>
              </a:defRPr>
            </a:lvl6pPr>
            <a:lvl7pPr indent="-342900" lvl="6" marL="3200400" algn="ctr">
              <a:spcBef>
                <a:spcPts val="1600"/>
              </a:spcBef>
              <a:spcAft>
                <a:spcPts val="0"/>
              </a:spcAft>
              <a:buClr>
                <a:schemeClr val="dk2"/>
              </a:buClr>
              <a:buSzPts val="1800"/>
              <a:buChar char="●"/>
              <a:defRPr sz="1800">
                <a:solidFill>
                  <a:schemeClr val="dk2"/>
                </a:solidFill>
              </a:defRPr>
            </a:lvl7pPr>
            <a:lvl8pPr indent="-342900" lvl="7" marL="3657600" algn="ctr">
              <a:spcBef>
                <a:spcPts val="1600"/>
              </a:spcBef>
              <a:spcAft>
                <a:spcPts val="0"/>
              </a:spcAft>
              <a:buClr>
                <a:schemeClr val="dk2"/>
              </a:buClr>
              <a:buSzPts val="1800"/>
              <a:buChar char="○"/>
              <a:defRPr sz="1800">
                <a:solidFill>
                  <a:schemeClr val="dk2"/>
                </a:solidFill>
              </a:defRPr>
            </a:lvl8pPr>
            <a:lvl9pPr indent="-342900" lvl="8" marL="4114800" algn="ctr">
              <a:spcBef>
                <a:spcPts val="1600"/>
              </a:spcBef>
              <a:spcAft>
                <a:spcPts val="1600"/>
              </a:spcAft>
              <a:buClr>
                <a:schemeClr val="dk2"/>
              </a:buClr>
              <a:buSzPts val="1800"/>
              <a:buChar char="■"/>
              <a:defRPr sz="1800">
                <a:solidFill>
                  <a:schemeClr val="dk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61" name="Shape 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
    <p:spTree>
      <p:nvGrpSpPr>
        <p:cNvPr id="62"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p:nvPr>
            <p:ph type="title"/>
          </p:nvPr>
        </p:nvSpPr>
        <p:spPr>
          <a:xfrm>
            <a:off x="907470" y="1705233"/>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66" name="Google Shape;66;p13"/>
          <p:cNvSpPr txBox="1"/>
          <p:nvPr>
            <p:ph idx="1" type="subTitle"/>
          </p:nvPr>
        </p:nvSpPr>
        <p:spPr>
          <a:xfrm>
            <a:off x="929350" y="21612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67" name="Google Shape;67;p13"/>
          <p:cNvSpPr txBox="1"/>
          <p:nvPr>
            <p:ph idx="2" type="title"/>
          </p:nvPr>
        </p:nvSpPr>
        <p:spPr>
          <a:xfrm>
            <a:off x="5318730" y="1705233"/>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68" name="Google Shape;68;p13"/>
          <p:cNvSpPr txBox="1"/>
          <p:nvPr>
            <p:ph idx="3" type="subTitle"/>
          </p:nvPr>
        </p:nvSpPr>
        <p:spPr>
          <a:xfrm>
            <a:off x="5340612" y="21612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69" name="Google Shape;69;p13"/>
          <p:cNvSpPr txBox="1"/>
          <p:nvPr>
            <p:ph idx="4" type="title"/>
          </p:nvPr>
        </p:nvSpPr>
        <p:spPr>
          <a:xfrm>
            <a:off x="907470" y="3221098"/>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70" name="Google Shape;70;p13"/>
          <p:cNvSpPr txBox="1"/>
          <p:nvPr>
            <p:ph idx="5" type="subTitle"/>
          </p:nvPr>
        </p:nvSpPr>
        <p:spPr>
          <a:xfrm>
            <a:off x="929350" y="36858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71" name="Google Shape;71;p13"/>
          <p:cNvSpPr txBox="1"/>
          <p:nvPr>
            <p:ph idx="6" type="title"/>
          </p:nvPr>
        </p:nvSpPr>
        <p:spPr>
          <a:xfrm>
            <a:off x="5318730" y="3221098"/>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72" name="Google Shape;72;p13"/>
          <p:cNvSpPr txBox="1"/>
          <p:nvPr>
            <p:ph idx="7" type="subTitle"/>
          </p:nvPr>
        </p:nvSpPr>
        <p:spPr>
          <a:xfrm>
            <a:off x="5340612" y="3685874"/>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73" name="Google Shape;73;p13"/>
          <p:cNvSpPr txBox="1"/>
          <p:nvPr>
            <p:ph idx="8"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ONE_COLUMN_TEXT_2">
    <p:spTree>
      <p:nvGrpSpPr>
        <p:cNvPr id="74"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77" name="Google Shape;77;p14"/>
          <p:cNvSpPr txBox="1"/>
          <p:nvPr>
            <p:ph idx="1" type="body"/>
          </p:nvPr>
        </p:nvSpPr>
        <p:spPr>
          <a:xfrm>
            <a:off x="844409" y="1623775"/>
            <a:ext cx="3336000" cy="2783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Clr>
                <a:schemeClr val="dk2"/>
              </a:buClr>
              <a:buSzPts val="1600"/>
              <a:buChar char="●"/>
              <a:defRPr sz="1600">
                <a:solidFill>
                  <a:schemeClr val="dk2"/>
                </a:solidFill>
              </a:defRPr>
            </a:lvl1pPr>
            <a:lvl2pPr indent="-330200" lvl="1" marL="914400" rtl="0">
              <a:lnSpc>
                <a:spcPct val="100000"/>
              </a:lnSpc>
              <a:spcBef>
                <a:spcPts val="1600"/>
              </a:spcBef>
              <a:spcAft>
                <a:spcPts val="0"/>
              </a:spcAft>
              <a:buClr>
                <a:schemeClr val="dk2"/>
              </a:buClr>
              <a:buSzPts val="1600"/>
              <a:buChar char="○"/>
              <a:defRPr sz="1600">
                <a:solidFill>
                  <a:schemeClr val="dk2"/>
                </a:solidFill>
              </a:defRPr>
            </a:lvl2pPr>
            <a:lvl3pPr indent="-330200" lvl="2" marL="1371600" rtl="0">
              <a:lnSpc>
                <a:spcPct val="100000"/>
              </a:lnSpc>
              <a:spcBef>
                <a:spcPts val="1600"/>
              </a:spcBef>
              <a:spcAft>
                <a:spcPts val="0"/>
              </a:spcAft>
              <a:buClr>
                <a:schemeClr val="dk2"/>
              </a:buClr>
              <a:buSzPts val="1600"/>
              <a:buChar char="■"/>
              <a:defRPr sz="1600">
                <a:solidFill>
                  <a:schemeClr val="dk2"/>
                </a:solidFill>
              </a:defRPr>
            </a:lvl3pPr>
            <a:lvl4pPr indent="-330200" lvl="3" marL="1828800" rtl="0">
              <a:lnSpc>
                <a:spcPct val="100000"/>
              </a:lnSpc>
              <a:spcBef>
                <a:spcPts val="1600"/>
              </a:spcBef>
              <a:spcAft>
                <a:spcPts val="0"/>
              </a:spcAft>
              <a:buClr>
                <a:schemeClr val="dk2"/>
              </a:buClr>
              <a:buSzPts val="1600"/>
              <a:buChar char="●"/>
              <a:defRPr sz="1600">
                <a:solidFill>
                  <a:schemeClr val="dk2"/>
                </a:solidFill>
              </a:defRPr>
            </a:lvl4pPr>
            <a:lvl5pPr indent="-330200" lvl="4" marL="2286000" rtl="0">
              <a:lnSpc>
                <a:spcPct val="100000"/>
              </a:lnSpc>
              <a:spcBef>
                <a:spcPts val="1600"/>
              </a:spcBef>
              <a:spcAft>
                <a:spcPts val="0"/>
              </a:spcAft>
              <a:buClr>
                <a:schemeClr val="dk2"/>
              </a:buClr>
              <a:buSzPts val="1600"/>
              <a:buChar char="○"/>
              <a:defRPr sz="1600">
                <a:solidFill>
                  <a:schemeClr val="dk2"/>
                </a:solidFill>
              </a:defRPr>
            </a:lvl5pPr>
            <a:lvl6pPr indent="-330200" lvl="5" marL="2743200" rtl="0">
              <a:lnSpc>
                <a:spcPct val="100000"/>
              </a:lnSpc>
              <a:spcBef>
                <a:spcPts val="1600"/>
              </a:spcBef>
              <a:spcAft>
                <a:spcPts val="0"/>
              </a:spcAft>
              <a:buClr>
                <a:schemeClr val="dk2"/>
              </a:buClr>
              <a:buSzPts val="1600"/>
              <a:buChar char="■"/>
              <a:defRPr sz="1600">
                <a:solidFill>
                  <a:schemeClr val="dk2"/>
                </a:solidFill>
              </a:defRPr>
            </a:lvl6pPr>
            <a:lvl7pPr indent="-330200" lvl="6" marL="3200400" rtl="0">
              <a:lnSpc>
                <a:spcPct val="100000"/>
              </a:lnSpc>
              <a:spcBef>
                <a:spcPts val="1600"/>
              </a:spcBef>
              <a:spcAft>
                <a:spcPts val="0"/>
              </a:spcAft>
              <a:buClr>
                <a:schemeClr val="dk2"/>
              </a:buClr>
              <a:buSzPts val="1600"/>
              <a:buChar char="●"/>
              <a:defRPr sz="1600">
                <a:solidFill>
                  <a:schemeClr val="dk2"/>
                </a:solidFill>
              </a:defRPr>
            </a:lvl7pPr>
            <a:lvl8pPr indent="-330200" lvl="7" marL="3657600" rtl="0">
              <a:lnSpc>
                <a:spcPct val="100000"/>
              </a:lnSpc>
              <a:spcBef>
                <a:spcPts val="1600"/>
              </a:spcBef>
              <a:spcAft>
                <a:spcPts val="0"/>
              </a:spcAft>
              <a:buClr>
                <a:schemeClr val="dk2"/>
              </a:buClr>
              <a:buSzPts val="1600"/>
              <a:buChar char="○"/>
              <a:defRPr sz="1600">
                <a:solidFill>
                  <a:schemeClr val="dk2"/>
                </a:solidFill>
              </a:defRPr>
            </a:lvl8pPr>
            <a:lvl9pPr indent="-330200" lvl="8" marL="4114800" rtl="0">
              <a:lnSpc>
                <a:spcPct val="100000"/>
              </a:lnSpc>
              <a:spcBef>
                <a:spcPts val="1600"/>
              </a:spcBef>
              <a:spcAft>
                <a:spcPts val="1600"/>
              </a:spcAft>
              <a:buClr>
                <a:schemeClr val="dk2"/>
              </a:buClr>
              <a:buSzPts val="1600"/>
              <a:buChar char="■"/>
              <a:defRPr sz="1600">
                <a:solidFill>
                  <a:schemeClr val="dk2"/>
                </a:solidFill>
              </a:defRPr>
            </a:lvl9pPr>
          </a:lstStyle>
          <a:p/>
        </p:txBody>
      </p:sp>
      <p:sp>
        <p:nvSpPr>
          <p:cNvPr id="78" name="Google Shape;78;p14"/>
          <p:cNvSpPr txBox="1"/>
          <p:nvPr>
            <p:ph type="title"/>
          </p:nvPr>
        </p:nvSpPr>
        <p:spPr>
          <a:xfrm>
            <a:off x="1002325" y="711175"/>
            <a:ext cx="3057300" cy="9126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79" name="Google Shape;79;p14"/>
          <p:cNvSpPr txBox="1"/>
          <p:nvPr>
            <p:ph idx="2" type="body"/>
          </p:nvPr>
        </p:nvSpPr>
        <p:spPr>
          <a:xfrm>
            <a:off x="4963591" y="1623775"/>
            <a:ext cx="3336000" cy="2783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Clr>
                <a:schemeClr val="dk2"/>
              </a:buClr>
              <a:buSzPts val="1600"/>
              <a:buChar char="●"/>
              <a:defRPr sz="1400" u="sng">
                <a:solidFill>
                  <a:schemeClr val="dk2"/>
                </a:solidFill>
              </a:defRPr>
            </a:lvl1pPr>
            <a:lvl2pPr indent="-330200" lvl="1" marL="914400" rtl="0">
              <a:lnSpc>
                <a:spcPct val="100000"/>
              </a:lnSpc>
              <a:spcBef>
                <a:spcPts val="1600"/>
              </a:spcBef>
              <a:spcAft>
                <a:spcPts val="0"/>
              </a:spcAft>
              <a:buClr>
                <a:schemeClr val="dk2"/>
              </a:buClr>
              <a:buSzPts val="1600"/>
              <a:buChar char="○"/>
              <a:defRPr sz="1600">
                <a:solidFill>
                  <a:schemeClr val="dk2"/>
                </a:solidFill>
              </a:defRPr>
            </a:lvl2pPr>
            <a:lvl3pPr indent="-330200" lvl="2" marL="1371600" rtl="0">
              <a:lnSpc>
                <a:spcPct val="100000"/>
              </a:lnSpc>
              <a:spcBef>
                <a:spcPts val="1600"/>
              </a:spcBef>
              <a:spcAft>
                <a:spcPts val="0"/>
              </a:spcAft>
              <a:buClr>
                <a:schemeClr val="dk2"/>
              </a:buClr>
              <a:buSzPts val="1600"/>
              <a:buChar char="■"/>
              <a:defRPr sz="1600">
                <a:solidFill>
                  <a:schemeClr val="dk2"/>
                </a:solidFill>
              </a:defRPr>
            </a:lvl3pPr>
            <a:lvl4pPr indent="-330200" lvl="3" marL="1828800" rtl="0">
              <a:lnSpc>
                <a:spcPct val="100000"/>
              </a:lnSpc>
              <a:spcBef>
                <a:spcPts val="1600"/>
              </a:spcBef>
              <a:spcAft>
                <a:spcPts val="0"/>
              </a:spcAft>
              <a:buClr>
                <a:schemeClr val="dk2"/>
              </a:buClr>
              <a:buSzPts val="1600"/>
              <a:buChar char="●"/>
              <a:defRPr sz="1600">
                <a:solidFill>
                  <a:schemeClr val="dk2"/>
                </a:solidFill>
              </a:defRPr>
            </a:lvl4pPr>
            <a:lvl5pPr indent="-330200" lvl="4" marL="2286000" rtl="0">
              <a:lnSpc>
                <a:spcPct val="100000"/>
              </a:lnSpc>
              <a:spcBef>
                <a:spcPts val="1600"/>
              </a:spcBef>
              <a:spcAft>
                <a:spcPts val="0"/>
              </a:spcAft>
              <a:buClr>
                <a:schemeClr val="dk2"/>
              </a:buClr>
              <a:buSzPts val="1600"/>
              <a:buChar char="○"/>
              <a:defRPr sz="1600">
                <a:solidFill>
                  <a:schemeClr val="dk2"/>
                </a:solidFill>
              </a:defRPr>
            </a:lvl5pPr>
            <a:lvl6pPr indent="-330200" lvl="5" marL="2743200" rtl="0">
              <a:lnSpc>
                <a:spcPct val="100000"/>
              </a:lnSpc>
              <a:spcBef>
                <a:spcPts val="1600"/>
              </a:spcBef>
              <a:spcAft>
                <a:spcPts val="0"/>
              </a:spcAft>
              <a:buClr>
                <a:schemeClr val="dk2"/>
              </a:buClr>
              <a:buSzPts val="1600"/>
              <a:buChar char="■"/>
              <a:defRPr sz="1600">
                <a:solidFill>
                  <a:schemeClr val="dk2"/>
                </a:solidFill>
              </a:defRPr>
            </a:lvl6pPr>
            <a:lvl7pPr indent="-330200" lvl="6" marL="3200400" rtl="0">
              <a:lnSpc>
                <a:spcPct val="100000"/>
              </a:lnSpc>
              <a:spcBef>
                <a:spcPts val="1600"/>
              </a:spcBef>
              <a:spcAft>
                <a:spcPts val="0"/>
              </a:spcAft>
              <a:buClr>
                <a:schemeClr val="dk2"/>
              </a:buClr>
              <a:buSzPts val="1600"/>
              <a:buChar char="●"/>
              <a:defRPr sz="1600">
                <a:solidFill>
                  <a:schemeClr val="dk2"/>
                </a:solidFill>
              </a:defRPr>
            </a:lvl7pPr>
            <a:lvl8pPr indent="-330200" lvl="7" marL="3657600" rtl="0">
              <a:lnSpc>
                <a:spcPct val="100000"/>
              </a:lnSpc>
              <a:spcBef>
                <a:spcPts val="1600"/>
              </a:spcBef>
              <a:spcAft>
                <a:spcPts val="0"/>
              </a:spcAft>
              <a:buClr>
                <a:schemeClr val="dk2"/>
              </a:buClr>
              <a:buSzPts val="1600"/>
              <a:buChar char="○"/>
              <a:defRPr sz="1600">
                <a:solidFill>
                  <a:schemeClr val="dk2"/>
                </a:solidFill>
              </a:defRPr>
            </a:lvl8pPr>
            <a:lvl9pPr indent="-330200" lvl="8" marL="4114800" rtl="0">
              <a:lnSpc>
                <a:spcPct val="100000"/>
              </a:lnSpc>
              <a:spcBef>
                <a:spcPts val="1600"/>
              </a:spcBef>
              <a:spcAft>
                <a:spcPts val="1600"/>
              </a:spcAft>
              <a:buClr>
                <a:schemeClr val="dk2"/>
              </a:buClr>
              <a:buSzPts val="1600"/>
              <a:buChar char="■"/>
              <a:defRPr sz="1600">
                <a:solidFill>
                  <a:schemeClr val="dk2"/>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ONE_COLUMN_TEXT_2_1">
    <p:spTree>
      <p:nvGrpSpPr>
        <p:cNvPr id="80" name="Shape 80"/>
        <p:cNvGrpSpPr/>
        <p:nvPr/>
      </p:nvGrpSpPr>
      <p:grpSpPr>
        <a:xfrm>
          <a:off x="0" y="0"/>
          <a:ext cx="0" cy="0"/>
          <a:chOff x="0" y="0"/>
          <a:chExt cx="0" cy="0"/>
        </a:xfrm>
      </p:grpSpPr>
      <p:pic>
        <p:nvPicPr>
          <p:cNvPr id="81" name="Google Shape;81;p1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82" name="Google Shape;82;p15"/>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83" name="Google Shape;83;p15"/>
          <p:cNvSpPr txBox="1"/>
          <p:nvPr>
            <p:ph idx="1" type="body"/>
          </p:nvPr>
        </p:nvSpPr>
        <p:spPr>
          <a:xfrm>
            <a:off x="841985" y="1623775"/>
            <a:ext cx="3158700" cy="30033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Clr>
                <a:schemeClr val="dk2"/>
              </a:buClr>
              <a:buSzPts val="1600"/>
              <a:buChar char="●"/>
              <a:defRPr sz="1600">
                <a:solidFill>
                  <a:schemeClr val="dk2"/>
                </a:solidFill>
              </a:defRPr>
            </a:lvl1pPr>
            <a:lvl2pPr indent="-330200" lvl="1" marL="914400" rtl="0">
              <a:lnSpc>
                <a:spcPct val="100000"/>
              </a:lnSpc>
              <a:spcBef>
                <a:spcPts val="1600"/>
              </a:spcBef>
              <a:spcAft>
                <a:spcPts val="0"/>
              </a:spcAft>
              <a:buClr>
                <a:schemeClr val="dk2"/>
              </a:buClr>
              <a:buSzPts val="1600"/>
              <a:buChar char="○"/>
              <a:defRPr sz="1600">
                <a:solidFill>
                  <a:schemeClr val="dk2"/>
                </a:solidFill>
              </a:defRPr>
            </a:lvl2pPr>
            <a:lvl3pPr indent="-330200" lvl="2" marL="1371600" rtl="0">
              <a:lnSpc>
                <a:spcPct val="100000"/>
              </a:lnSpc>
              <a:spcBef>
                <a:spcPts val="1600"/>
              </a:spcBef>
              <a:spcAft>
                <a:spcPts val="0"/>
              </a:spcAft>
              <a:buClr>
                <a:schemeClr val="dk2"/>
              </a:buClr>
              <a:buSzPts val="1600"/>
              <a:buChar char="■"/>
              <a:defRPr sz="1600">
                <a:solidFill>
                  <a:schemeClr val="dk2"/>
                </a:solidFill>
              </a:defRPr>
            </a:lvl3pPr>
            <a:lvl4pPr indent="-330200" lvl="3" marL="1828800" rtl="0">
              <a:lnSpc>
                <a:spcPct val="100000"/>
              </a:lnSpc>
              <a:spcBef>
                <a:spcPts val="1600"/>
              </a:spcBef>
              <a:spcAft>
                <a:spcPts val="0"/>
              </a:spcAft>
              <a:buClr>
                <a:schemeClr val="dk2"/>
              </a:buClr>
              <a:buSzPts val="1600"/>
              <a:buChar char="●"/>
              <a:defRPr sz="1600">
                <a:solidFill>
                  <a:schemeClr val="dk2"/>
                </a:solidFill>
              </a:defRPr>
            </a:lvl4pPr>
            <a:lvl5pPr indent="-330200" lvl="4" marL="2286000" rtl="0">
              <a:lnSpc>
                <a:spcPct val="100000"/>
              </a:lnSpc>
              <a:spcBef>
                <a:spcPts val="1600"/>
              </a:spcBef>
              <a:spcAft>
                <a:spcPts val="0"/>
              </a:spcAft>
              <a:buClr>
                <a:schemeClr val="dk2"/>
              </a:buClr>
              <a:buSzPts val="1600"/>
              <a:buChar char="○"/>
              <a:defRPr sz="1600">
                <a:solidFill>
                  <a:schemeClr val="dk2"/>
                </a:solidFill>
              </a:defRPr>
            </a:lvl5pPr>
            <a:lvl6pPr indent="-330200" lvl="5" marL="2743200" rtl="0">
              <a:lnSpc>
                <a:spcPct val="100000"/>
              </a:lnSpc>
              <a:spcBef>
                <a:spcPts val="1600"/>
              </a:spcBef>
              <a:spcAft>
                <a:spcPts val="0"/>
              </a:spcAft>
              <a:buClr>
                <a:schemeClr val="dk2"/>
              </a:buClr>
              <a:buSzPts val="1600"/>
              <a:buChar char="■"/>
              <a:defRPr sz="1600">
                <a:solidFill>
                  <a:schemeClr val="dk2"/>
                </a:solidFill>
              </a:defRPr>
            </a:lvl6pPr>
            <a:lvl7pPr indent="-330200" lvl="6" marL="3200400" rtl="0">
              <a:lnSpc>
                <a:spcPct val="100000"/>
              </a:lnSpc>
              <a:spcBef>
                <a:spcPts val="1600"/>
              </a:spcBef>
              <a:spcAft>
                <a:spcPts val="0"/>
              </a:spcAft>
              <a:buClr>
                <a:schemeClr val="dk2"/>
              </a:buClr>
              <a:buSzPts val="1600"/>
              <a:buChar char="●"/>
              <a:defRPr sz="1600">
                <a:solidFill>
                  <a:schemeClr val="dk2"/>
                </a:solidFill>
              </a:defRPr>
            </a:lvl7pPr>
            <a:lvl8pPr indent="-330200" lvl="7" marL="3657600" rtl="0">
              <a:lnSpc>
                <a:spcPct val="100000"/>
              </a:lnSpc>
              <a:spcBef>
                <a:spcPts val="1600"/>
              </a:spcBef>
              <a:spcAft>
                <a:spcPts val="0"/>
              </a:spcAft>
              <a:buClr>
                <a:schemeClr val="dk2"/>
              </a:buClr>
              <a:buSzPts val="1600"/>
              <a:buChar char="○"/>
              <a:defRPr sz="1600">
                <a:solidFill>
                  <a:schemeClr val="dk2"/>
                </a:solidFill>
              </a:defRPr>
            </a:lvl8pPr>
            <a:lvl9pPr indent="-330200" lvl="8" marL="4114800" rtl="0">
              <a:lnSpc>
                <a:spcPct val="100000"/>
              </a:lnSpc>
              <a:spcBef>
                <a:spcPts val="1600"/>
              </a:spcBef>
              <a:spcAft>
                <a:spcPts val="1600"/>
              </a:spcAft>
              <a:buClr>
                <a:schemeClr val="dk2"/>
              </a:buClr>
              <a:buSzPts val="1600"/>
              <a:buChar char="■"/>
              <a:defRPr sz="1600">
                <a:solidFill>
                  <a:schemeClr val="dk2"/>
                </a:solidFill>
              </a:defRPr>
            </a:lvl9pPr>
          </a:lstStyle>
          <a:p/>
        </p:txBody>
      </p:sp>
      <p:sp>
        <p:nvSpPr>
          <p:cNvPr id="84" name="Google Shape;84;p15"/>
          <p:cNvSpPr txBox="1"/>
          <p:nvPr>
            <p:ph type="title"/>
          </p:nvPr>
        </p:nvSpPr>
        <p:spPr>
          <a:xfrm>
            <a:off x="1002325" y="711175"/>
            <a:ext cx="3057300" cy="9126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spTree>
      <p:nvGrpSpPr>
        <p:cNvPr id="85" name="Shape 85"/>
        <p:cNvGrpSpPr/>
        <p:nvPr/>
      </p:nvGrpSpPr>
      <p:grpSpPr>
        <a:xfrm>
          <a:off x="0" y="0"/>
          <a:ext cx="0" cy="0"/>
          <a:chOff x="0" y="0"/>
          <a:chExt cx="0" cy="0"/>
        </a:xfrm>
      </p:grpSpPr>
      <p:pic>
        <p:nvPicPr>
          <p:cNvPr id="86" name="Google Shape;86;p1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87" name="Google Shape;87;p16"/>
          <p:cNvPicPr preferRelativeResize="0"/>
          <p:nvPr/>
        </p:nvPicPr>
        <p:blipFill rotWithShape="1">
          <a:blip r:embed="rId3">
            <a:alphaModFix/>
          </a:blip>
          <a:srcRect b="61089" l="0" r="0" t="0"/>
          <a:stretch/>
        </p:blipFill>
        <p:spPr>
          <a:xfrm rot="1142343">
            <a:off x="6222976" y="2291982"/>
            <a:ext cx="2068425" cy="1772790"/>
          </a:xfrm>
          <a:prstGeom prst="rect">
            <a:avLst/>
          </a:prstGeom>
          <a:noFill/>
          <a:ln>
            <a:noFill/>
          </a:ln>
        </p:spPr>
      </p:pic>
      <p:pic>
        <p:nvPicPr>
          <p:cNvPr id="88" name="Google Shape;88;p16"/>
          <p:cNvPicPr preferRelativeResize="0"/>
          <p:nvPr/>
        </p:nvPicPr>
        <p:blipFill rotWithShape="1">
          <a:blip r:embed="rId3">
            <a:alphaModFix/>
          </a:blip>
          <a:srcRect b="61089" l="0" r="0" t="0"/>
          <a:stretch/>
        </p:blipFill>
        <p:spPr>
          <a:xfrm rot="-1920292">
            <a:off x="925352" y="1011382"/>
            <a:ext cx="2068424" cy="1772792"/>
          </a:xfrm>
          <a:prstGeom prst="rect">
            <a:avLst/>
          </a:prstGeom>
          <a:noFill/>
          <a:ln>
            <a:noFill/>
          </a:ln>
        </p:spPr>
      </p:pic>
      <p:pic>
        <p:nvPicPr>
          <p:cNvPr id="89" name="Google Shape;89;p16"/>
          <p:cNvPicPr preferRelativeResize="0"/>
          <p:nvPr/>
        </p:nvPicPr>
        <p:blipFill>
          <a:blip r:embed="rId4">
            <a:alphaModFix/>
          </a:blip>
          <a:stretch>
            <a:fillRect/>
          </a:stretch>
        </p:blipFill>
        <p:spPr>
          <a:xfrm>
            <a:off x="1874151" y="447699"/>
            <a:ext cx="5395700" cy="4248101"/>
          </a:xfrm>
          <a:prstGeom prst="rect">
            <a:avLst/>
          </a:prstGeom>
          <a:noFill/>
          <a:ln>
            <a:noFill/>
          </a:ln>
          <a:effectLst>
            <a:outerShdw blurRad="57150" rotWithShape="0" algn="bl" dir="5400000" dist="19050">
              <a:srgbClr val="000000">
                <a:alpha val="50000"/>
              </a:srgbClr>
            </a:outerShdw>
          </a:effectLst>
        </p:spPr>
      </p:pic>
      <p:sp>
        <p:nvSpPr>
          <p:cNvPr id="90" name="Google Shape;90;p16"/>
          <p:cNvSpPr txBox="1"/>
          <p:nvPr>
            <p:ph type="title"/>
          </p:nvPr>
        </p:nvSpPr>
        <p:spPr>
          <a:xfrm>
            <a:off x="2426100" y="1386676"/>
            <a:ext cx="4291800" cy="2476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600"/>
              <a:buNone/>
              <a:defRPr sz="82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2">
    <p:spTree>
      <p:nvGrpSpPr>
        <p:cNvPr id="91" name="Shape 91"/>
        <p:cNvGrpSpPr/>
        <p:nvPr/>
      </p:nvGrpSpPr>
      <p:grpSpPr>
        <a:xfrm>
          <a:off x="0" y="0"/>
          <a:ext cx="0" cy="0"/>
          <a:chOff x="0" y="0"/>
          <a:chExt cx="0" cy="0"/>
        </a:xfrm>
      </p:grpSpPr>
      <p:pic>
        <p:nvPicPr>
          <p:cNvPr id="92" name="Google Shape;92;p1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93" name="Google Shape;93;p1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94" name="Google Shape;94;p17"/>
          <p:cNvSpPr txBox="1"/>
          <p:nvPr>
            <p:ph hasCustomPrompt="1" type="title"/>
          </p:nvPr>
        </p:nvSpPr>
        <p:spPr>
          <a:xfrm>
            <a:off x="5040600" y="1012388"/>
            <a:ext cx="2826000" cy="1137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7200"/>
              <a:buNone/>
              <a:defRPr b="0" sz="7200">
                <a:solidFill>
                  <a:schemeClr val="dk1"/>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95" name="Google Shape;95;p17"/>
          <p:cNvSpPr txBox="1"/>
          <p:nvPr>
            <p:ph idx="1" type="body"/>
          </p:nvPr>
        </p:nvSpPr>
        <p:spPr>
          <a:xfrm>
            <a:off x="4973225" y="3061013"/>
            <a:ext cx="3006900" cy="10701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dk2"/>
              </a:buClr>
              <a:buSzPts val="1800"/>
              <a:buChar char="●"/>
              <a:defRPr>
                <a:solidFill>
                  <a:schemeClr val="dk1"/>
                </a:solidFill>
              </a:defRPr>
            </a:lvl1pPr>
            <a:lvl2pPr indent="-342900" lvl="1" marL="914400" rtl="0" algn="ctr">
              <a:spcBef>
                <a:spcPts val="0"/>
              </a:spcBef>
              <a:spcAft>
                <a:spcPts val="0"/>
              </a:spcAft>
              <a:buClr>
                <a:schemeClr val="dk2"/>
              </a:buClr>
              <a:buSzPts val="1800"/>
              <a:buChar char="○"/>
              <a:defRPr sz="1800">
                <a:solidFill>
                  <a:schemeClr val="dk2"/>
                </a:solidFill>
              </a:defRPr>
            </a:lvl2pPr>
            <a:lvl3pPr indent="-342900" lvl="2" marL="1371600" rtl="0" algn="ctr">
              <a:spcBef>
                <a:spcPts val="1600"/>
              </a:spcBef>
              <a:spcAft>
                <a:spcPts val="0"/>
              </a:spcAft>
              <a:buClr>
                <a:schemeClr val="dk2"/>
              </a:buClr>
              <a:buSzPts val="1800"/>
              <a:buChar char="■"/>
              <a:defRPr sz="1800">
                <a:solidFill>
                  <a:schemeClr val="dk2"/>
                </a:solidFill>
              </a:defRPr>
            </a:lvl3pPr>
            <a:lvl4pPr indent="-342900" lvl="3" marL="1828800" rtl="0" algn="ctr">
              <a:spcBef>
                <a:spcPts val="1600"/>
              </a:spcBef>
              <a:spcAft>
                <a:spcPts val="0"/>
              </a:spcAft>
              <a:buClr>
                <a:schemeClr val="dk2"/>
              </a:buClr>
              <a:buSzPts val="1800"/>
              <a:buChar char="●"/>
              <a:defRPr sz="1800">
                <a:solidFill>
                  <a:schemeClr val="dk2"/>
                </a:solidFill>
              </a:defRPr>
            </a:lvl4pPr>
            <a:lvl5pPr indent="-342900" lvl="4" marL="2286000" rtl="0" algn="ctr">
              <a:spcBef>
                <a:spcPts val="1600"/>
              </a:spcBef>
              <a:spcAft>
                <a:spcPts val="0"/>
              </a:spcAft>
              <a:buClr>
                <a:schemeClr val="dk2"/>
              </a:buClr>
              <a:buSzPts val="1800"/>
              <a:buChar char="○"/>
              <a:defRPr sz="1800">
                <a:solidFill>
                  <a:schemeClr val="dk2"/>
                </a:solidFill>
              </a:defRPr>
            </a:lvl5pPr>
            <a:lvl6pPr indent="-342900" lvl="5" marL="2743200" rtl="0" algn="ctr">
              <a:spcBef>
                <a:spcPts val="1600"/>
              </a:spcBef>
              <a:spcAft>
                <a:spcPts val="0"/>
              </a:spcAft>
              <a:buClr>
                <a:schemeClr val="dk2"/>
              </a:buClr>
              <a:buSzPts val="1800"/>
              <a:buChar char="■"/>
              <a:defRPr sz="1800">
                <a:solidFill>
                  <a:schemeClr val="dk2"/>
                </a:solidFill>
              </a:defRPr>
            </a:lvl6pPr>
            <a:lvl7pPr indent="-342900" lvl="6" marL="3200400" rtl="0" algn="ctr">
              <a:spcBef>
                <a:spcPts val="1600"/>
              </a:spcBef>
              <a:spcAft>
                <a:spcPts val="0"/>
              </a:spcAft>
              <a:buClr>
                <a:schemeClr val="dk2"/>
              </a:buClr>
              <a:buSzPts val="1800"/>
              <a:buChar char="●"/>
              <a:defRPr sz="1800">
                <a:solidFill>
                  <a:schemeClr val="dk2"/>
                </a:solidFill>
              </a:defRPr>
            </a:lvl7pPr>
            <a:lvl8pPr indent="-342900" lvl="7" marL="3657600" rtl="0" algn="ctr">
              <a:spcBef>
                <a:spcPts val="1600"/>
              </a:spcBef>
              <a:spcAft>
                <a:spcPts val="0"/>
              </a:spcAft>
              <a:buClr>
                <a:schemeClr val="dk2"/>
              </a:buClr>
              <a:buSzPts val="1800"/>
              <a:buChar char="○"/>
              <a:defRPr sz="1800">
                <a:solidFill>
                  <a:schemeClr val="dk2"/>
                </a:solidFill>
              </a:defRPr>
            </a:lvl8pPr>
            <a:lvl9pPr indent="-342900" lvl="8" marL="4114800" rtl="0" algn="ctr">
              <a:spcBef>
                <a:spcPts val="1600"/>
              </a:spcBef>
              <a:spcAft>
                <a:spcPts val="1600"/>
              </a:spcAft>
              <a:buClr>
                <a:schemeClr val="dk2"/>
              </a:buClr>
              <a:buSzPts val="1800"/>
              <a:buChar char="■"/>
              <a:defRPr sz="1800">
                <a:solidFill>
                  <a:schemeClr val="dk2"/>
                </a:solidFill>
              </a:defRPr>
            </a:lvl9pPr>
          </a:lstStyle>
          <a:p/>
        </p:txBody>
      </p:sp>
      <p:sp>
        <p:nvSpPr>
          <p:cNvPr id="96" name="Google Shape;96;p17"/>
          <p:cNvSpPr txBox="1"/>
          <p:nvPr>
            <p:ph idx="2" type="subTitle"/>
          </p:nvPr>
        </p:nvSpPr>
        <p:spPr>
          <a:xfrm>
            <a:off x="4973225" y="2278000"/>
            <a:ext cx="3006900" cy="783000"/>
          </a:xfrm>
          <a:prstGeom prst="rect">
            <a:avLst/>
          </a:prstGeom>
        </p:spPr>
        <p:txBody>
          <a:bodyPr anchorCtr="0" anchor="t" bIns="91425" lIns="91425" spcFirstLastPara="1" rIns="91425" wrap="square" tIns="91425">
            <a:noAutofit/>
          </a:bodyPr>
          <a:lstStyle>
            <a:lvl1pPr lvl="0" algn="ctr">
              <a:spcBef>
                <a:spcPts val="0"/>
              </a:spcBef>
              <a:spcAft>
                <a:spcPts val="0"/>
              </a:spcAft>
              <a:buSzPts val="1800"/>
              <a:buNone/>
              <a:defRPr b="1" sz="2100">
                <a:latin typeface="Concert One"/>
                <a:ea typeface="Concert One"/>
                <a:cs typeface="Concert One"/>
                <a:sym typeface="Concert 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2">
    <p:spTree>
      <p:nvGrpSpPr>
        <p:cNvPr id="97" name="Shape 97"/>
        <p:cNvGrpSpPr/>
        <p:nvPr/>
      </p:nvGrpSpPr>
      <p:grpSpPr>
        <a:xfrm>
          <a:off x="0" y="0"/>
          <a:ext cx="0" cy="0"/>
          <a:chOff x="0" y="0"/>
          <a:chExt cx="0" cy="0"/>
        </a:xfrm>
      </p:grpSpPr>
      <p:pic>
        <p:nvPicPr>
          <p:cNvPr id="98" name="Google Shape;98;p18"/>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99" name="Google Shape;99;p18"/>
          <p:cNvPicPr preferRelativeResize="0"/>
          <p:nvPr/>
        </p:nvPicPr>
        <p:blipFill rotWithShape="1">
          <a:blip r:embed="rId3">
            <a:alphaModFix/>
          </a:blip>
          <a:srcRect b="7123" l="0" r="0" t="0"/>
          <a:stretch/>
        </p:blipFill>
        <p:spPr>
          <a:xfrm>
            <a:off x="3685063" y="388513"/>
            <a:ext cx="5195775" cy="4494025"/>
          </a:xfrm>
          <a:prstGeom prst="rect">
            <a:avLst/>
          </a:prstGeom>
          <a:noFill/>
          <a:ln>
            <a:noFill/>
          </a:ln>
        </p:spPr>
      </p:pic>
      <p:sp>
        <p:nvSpPr>
          <p:cNvPr id="100" name="Google Shape;100;p18"/>
          <p:cNvSpPr txBox="1"/>
          <p:nvPr>
            <p:ph type="title"/>
          </p:nvPr>
        </p:nvSpPr>
        <p:spPr>
          <a:xfrm>
            <a:off x="4996075" y="999550"/>
            <a:ext cx="2749500" cy="11991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101" name="Google Shape;101;p18"/>
          <p:cNvSpPr txBox="1"/>
          <p:nvPr>
            <p:ph idx="1" type="subTitle"/>
          </p:nvPr>
        </p:nvSpPr>
        <p:spPr>
          <a:xfrm rot="-321082">
            <a:off x="5129970" y="3250327"/>
            <a:ext cx="2280640" cy="924717"/>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400">
                <a:solidFill>
                  <a:schemeClr val="dk1"/>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102" name="Shape 102"/>
        <p:cNvGrpSpPr/>
        <p:nvPr/>
      </p:nvGrpSpPr>
      <p:grpSpPr>
        <a:xfrm>
          <a:off x="0" y="0"/>
          <a:ext cx="0" cy="0"/>
          <a:chOff x="0" y="0"/>
          <a:chExt cx="0" cy="0"/>
        </a:xfrm>
      </p:grpSpPr>
      <p:pic>
        <p:nvPicPr>
          <p:cNvPr id="103" name="Google Shape;103;p1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04" name="Google Shape;104;p19"/>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rotWithShape="0" algn="bl" dir="5400000" dist="19050">
              <a:srgbClr val="000000">
                <a:alpha val="50000"/>
              </a:srgbClr>
            </a:outerShdw>
          </a:effectLst>
        </p:spPr>
      </p:pic>
      <p:sp>
        <p:nvSpPr>
          <p:cNvPr id="105" name="Google Shape;105;p19"/>
          <p:cNvSpPr txBox="1"/>
          <p:nvPr>
            <p:ph idx="1" type="body"/>
          </p:nvPr>
        </p:nvSpPr>
        <p:spPr>
          <a:xfrm>
            <a:off x="2649000" y="2142600"/>
            <a:ext cx="3846000" cy="1891500"/>
          </a:xfrm>
          <a:prstGeom prst="rect">
            <a:avLst/>
          </a:prstGeom>
        </p:spPr>
        <p:txBody>
          <a:bodyPr anchorCtr="0" anchor="t" bIns="91425" lIns="91425" spcFirstLastPara="1" rIns="91425" wrap="square" tIns="91425">
            <a:noAutofit/>
          </a:bodyPr>
          <a:lstStyle>
            <a:lvl1pPr indent="-330200" lvl="0" marL="457200" rtl="0" algn="ctr">
              <a:lnSpc>
                <a:spcPct val="100000"/>
              </a:lnSpc>
              <a:spcBef>
                <a:spcPts val="0"/>
              </a:spcBef>
              <a:spcAft>
                <a:spcPts val="0"/>
              </a:spcAft>
              <a:buClr>
                <a:schemeClr val="dk2"/>
              </a:buClr>
              <a:buSzPts val="1600"/>
              <a:buChar char="●"/>
              <a:defRPr sz="1600">
                <a:solidFill>
                  <a:schemeClr val="dk2"/>
                </a:solidFill>
              </a:defRPr>
            </a:lvl1pPr>
            <a:lvl2pPr indent="-330200" lvl="1" marL="914400" rtl="0">
              <a:lnSpc>
                <a:spcPct val="100000"/>
              </a:lnSpc>
              <a:spcBef>
                <a:spcPts val="1600"/>
              </a:spcBef>
              <a:spcAft>
                <a:spcPts val="0"/>
              </a:spcAft>
              <a:buClr>
                <a:schemeClr val="dk2"/>
              </a:buClr>
              <a:buSzPts val="1600"/>
              <a:buChar char="○"/>
              <a:defRPr sz="1600">
                <a:solidFill>
                  <a:schemeClr val="dk2"/>
                </a:solidFill>
              </a:defRPr>
            </a:lvl2pPr>
            <a:lvl3pPr indent="-330200" lvl="2" marL="1371600" rtl="0">
              <a:lnSpc>
                <a:spcPct val="100000"/>
              </a:lnSpc>
              <a:spcBef>
                <a:spcPts val="1600"/>
              </a:spcBef>
              <a:spcAft>
                <a:spcPts val="0"/>
              </a:spcAft>
              <a:buClr>
                <a:schemeClr val="dk2"/>
              </a:buClr>
              <a:buSzPts val="1600"/>
              <a:buChar char="■"/>
              <a:defRPr sz="1600">
                <a:solidFill>
                  <a:schemeClr val="dk2"/>
                </a:solidFill>
              </a:defRPr>
            </a:lvl3pPr>
            <a:lvl4pPr indent="-330200" lvl="3" marL="1828800" rtl="0">
              <a:lnSpc>
                <a:spcPct val="100000"/>
              </a:lnSpc>
              <a:spcBef>
                <a:spcPts val="1600"/>
              </a:spcBef>
              <a:spcAft>
                <a:spcPts val="0"/>
              </a:spcAft>
              <a:buClr>
                <a:schemeClr val="dk2"/>
              </a:buClr>
              <a:buSzPts val="1600"/>
              <a:buChar char="●"/>
              <a:defRPr sz="1600">
                <a:solidFill>
                  <a:schemeClr val="dk2"/>
                </a:solidFill>
              </a:defRPr>
            </a:lvl4pPr>
            <a:lvl5pPr indent="-330200" lvl="4" marL="2286000" rtl="0">
              <a:lnSpc>
                <a:spcPct val="100000"/>
              </a:lnSpc>
              <a:spcBef>
                <a:spcPts val="1600"/>
              </a:spcBef>
              <a:spcAft>
                <a:spcPts val="0"/>
              </a:spcAft>
              <a:buClr>
                <a:schemeClr val="dk2"/>
              </a:buClr>
              <a:buSzPts val="1600"/>
              <a:buChar char="○"/>
              <a:defRPr sz="1600">
                <a:solidFill>
                  <a:schemeClr val="dk2"/>
                </a:solidFill>
              </a:defRPr>
            </a:lvl5pPr>
            <a:lvl6pPr indent="-330200" lvl="5" marL="2743200" rtl="0">
              <a:lnSpc>
                <a:spcPct val="100000"/>
              </a:lnSpc>
              <a:spcBef>
                <a:spcPts val="1600"/>
              </a:spcBef>
              <a:spcAft>
                <a:spcPts val="0"/>
              </a:spcAft>
              <a:buClr>
                <a:schemeClr val="dk2"/>
              </a:buClr>
              <a:buSzPts val="1600"/>
              <a:buChar char="■"/>
              <a:defRPr sz="1600">
                <a:solidFill>
                  <a:schemeClr val="dk2"/>
                </a:solidFill>
              </a:defRPr>
            </a:lvl6pPr>
            <a:lvl7pPr indent="-330200" lvl="6" marL="3200400" rtl="0">
              <a:lnSpc>
                <a:spcPct val="100000"/>
              </a:lnSpc>
              <a:spcBef>
                <a:spcPts val="1600"/>
              </a:spcBef>
              <a:spcAft>
                <a:spcPts val="0"/>
              </a:spcAft>
              <a:buClr>
                <a:schemeClr val="dk2"/>
              </a:buClr>
              <a:buSzPts val="1600"/>
              <a:buChar char="●"/>
              <a:defRPr sz="1600">
                <a:solidFill>
                  <a:schemeClr val="dk2"/>
                </a:solidFill>
              </a:defRPr>
            </a:lvl7pPr>
            <a:lvl8pPr indent="-330200" lvl="7" marL="3657600" rtl="0">
              <a:lnSpc>
                <a:spcPct val="100000"/>
              </a:lnSpc>
              <a:spcBef>
                <a:spcPts val="1600"/>
              </a:spcBef>
              <a:spcAft>
                <a:spcPts val="0"/>
              </a:spcAft>
              <a:buClr>
                <a:schemeClr val="dk2"/>
              </a:buClr>
              <a:buSzPts val="1600"/>
              <a:buChar char="○"/>
              <a:defRPr sz="1600">
                <a:solidFill>
                  <a:schemeClr val="dk2"/>
                </a:solidFill>
              </a:defRPr>
            </a:lvl8pPr>
            <a:lvl9pPr indent="-330200" lvl="8" marL="4114800" rtl="0">
              <a:lnSpc>
                <a:spcPct val="100000"/>
              </a:lnSpc>
              <a:spcBef>
                <a:spcPts val="1600"/>
              </a:spcBef>
              <a:spcAft>
                <a:spcPts val="1600"/>
              </a:spcAft>
              <a:buClr>
                <a:schemeClr val="dk2"/>
              </a:buClr>
              <a:buSzPts val="1600"/>
              <a:buChar char="■"/>
              <a:defRPr sz="1600">
                <a:solidFill>
                  <a:schemeClr val="dk2"/>
                </a:solidFill>
              </a:defRPr>
            </a:lvl9pPr>
          </a:lstStyle>
          <a:p/>
        </p:txBody>
      </p:sp>
      <p:sp>
        <p:nvSpPr>
          <p:cNvPr id="106" name="Google Shape;106;p19"/>
          <p:cNvSpPr txBox="1"/>
          <p:nvPr>
            <p:ph type="title"/>
          </p:nvPr>
        </p:nvSpPr>
        <p:spPr>
          <a:xfrm>
            <a:off x="3127075" y="1366750"/>
            <a:ext cx="29016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07" name="Shape 107"/>
        <p:cNvGrpSpPr/>
        <p:nvPr/>
      </p:nvGrpSpPr>
      <p:grpSpPr>
        <a:xfrm>
          <a:off x="0" y="0"/>
          <a:ext cx="0" cy="0"/>
          <a:chOff x="0" y="0"/>
          <a:chExt cx="0" cy="0"/>
        </a:xfrm>
      </p:grpSpPr>
      <p:pic>
        <p:nvPicPr>
          <p:cNvPr id="108" name="Google Shape;108;p2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09" name="Google Shape;109;p2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10" name="Google Shape;110;p20"/>
          <p:cNvSpPr txBox="1"/>
          <p:nvPr>
            <p:ph type="title"/>
          </p:nvPr>
        </p:nvSpPr>
        <p:spPr>
          <a:xfrm>
            <a:off x="534900" y="2495013"/>
            <a:ext cx="3798000" cy="815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111" name="Google Shape;111;p20"/>
          <p:cNvSpPr txBox="1"/>
          <p:nvPr>
            <p:ph idx="1" type="subTitle"/>
          </p:nvPr>
        </p:nvSpPr>
        <p:spPr>
          <a:xfrm>
            <a:off x="799650" y="3241096"/>
            <a:ext cx="3268500" cy="656100"/>
          </a:xfrm>
          <a:prstGeom prst="rect">
            <a:avLst/>
          </a:prstGeom>
        </p:spPr>
        <p:txBody>
          <a:bodyPr anchorCtr="0" anchor="t" bIns="91425" lIns="91425" spcFirstLastPara="1" rIns="91425" wrap="square" tIns="91425">
            <a:noAutofit/>
          </a:bodyPr>
          <a:lstStyle>
            <a:lvl1pPr lvl="0" rtl="0" algn="ctr">
              <a:lnSpc>
                <a:spcPct val="90000"/>
              </a:lnSpc>
              <a:spcBef>
                <a:spcPts val="0"/>
              </a:spcBef>
              <a:spcAft>
                <a:spcPts val="0"/>
              </a:spcAft>
              <a:buClr>
                <a:schemeClr val="dk2"/>
              </a:buClr>
              <a:buSzPts val="1600"/>
              <a:buNone/>
              <a:defRPr sz="1600">
                <a:solidFill>
                  <a:schemeClr val="dk2"/>
                </a:solidFill>
              </a:defRPr>
            </a:lvl1pPr>
            <a:lvl2pPr lvl="1"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2pPr>
            <a:lvl3pPr lvl="2"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3pPr>
            <a:lvl4pPr lvl="3"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4pPr>
            <a:lvl5pPr lvl="4"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5pPr>
            <a:lvl6pPr lvl="5"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6pPr>
            <a:lvl7pPr lvl="6"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7pPr>
            <a:lvl8pPr lvl="7"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8pPr>
            <a:lvl9pPr lvl="8"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9pPr>
          </a:lstStyle>
          <a:p/>
        </p:txBody>
      </p:sp>
      <p:sp>
        <p:nvSpPr>
          <p:cNvPr id="112" name="Google Shape;112;p20"/>
          <p:cNvSpPr txBox="1"/>
          <p:nvPr>
            <p:ph hasCustomPrompt="1" idx="2" type="title"/>
          </p:nvPr>
        </p:nvSpPr>
        <p:spPr>
          <a:xfrm>
            <a:off x="1640100" y="1347913"/>
            <a:ext cx="1587600" cy="100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800"/>
              <a:buNone/>
              <a:defRPr b="0" sz="4800">
                <a:solidFill>
                  <a:schemeClr val="dk1"/>
                </a:solidFill>
              </a:defRPr>
            </a:lvl1pPr>
            <a:lvl2pPr lvl="1" rtl="0" algn="ctr">
              <a:spcBef>
                <a:spcPts val="0"/>
              </a:spcBef>
              <a:spcAft>
                <a:spcPts val="0"/>
              </a:spcAft>
              <a:buClr>
                <a:schemeClr val="dk2"/>
              </a:buClr>
              <a:buSzPts val="4800"/>
              <a:buNone/>
              <a:defRPr sz="4800">
                <a:solidFill>
                  <a:schemeClr val="dk2"/>
                </a:solidFill>
              </a:defRPr>
            </a:lvl2pPr>
            <a:lvl3pPr lvl="2" rtl="0" algn="ctr">
              <a:spcBef>
                <a:spcPts val="0"/>
              </a:spcBef>
              <a:spcAft>
                <a:spcPts val="0"/>
              </a:spcAft>
              <a:buClr>
                <a:schemeClr val="dk2"/>
              </a:buClr>
              <a:buSzPts val="4800"/>
              <a:buNone/>
              <a:defRPr sz="4800">
                <a:solidFill>
                  <a:schemeClr val="dk2"/>
                </a:solidFill>
              </a:defRPr>
            </a:lvl3pPr>
            <a:lvl4pPr lvl="3" rtl="0" algn="ctr">
              <a:spcBef>
                <a:spcPts val="0"/>
              </a:spcBef>
              <a:spcAft>
                <a:spcPts val="0"/>
              </a:spcAft>
              <a:buClr>
                <a:schemeClr val="dk2"/>
              </a:buClr>
              <a:buSzPts val="4800"/>
              <a:buNone/>
              <a:defRPr sz="4800">
                <a:solidFill>
                  <a:schemeClr val="dk2"/>
                </a:solidFill>
              </a:defRPr>
            </a:lvl4pPr>
            <a:lvl5pPr lvl="4" rtl="0" algn="ctr">
              <a:spcBef>
                <a:spcPts val="0"/>
              </a:spcBef>
              <a:spcAft>
                <a:spcPts val="0"/>
              </a:spcAft>
              <a:buClr>
                <a:schemeClr val="dk2"/>
              </a:buClr>
              <a:buSzPts val="4800"/>
              <a:buNone/>
              <a:defRPr sz="4800">
                <a:solidFill>
                  <a:schemeClr val="dk2"/>
                </a:solidFill>
              </a:defRPr>
            </a:lvl5pPr>
            <a:lvl6pPr lvl="5" rtl="0" algn="ctr">
              <a:spcBef>
                <a:spcPts val="0"/>
              </a:spcBef>
              <a:spcAft>
                <a:spcPts val="0"/>
              </a:spcAft>
              <a:buClr>
                <a:schemeClr val="dk2"/>
              </a:buClr>
              <a:buSzPts val="4800"/>
              <a:buNone/>
              <a:defRPr sz="4800">
                <a:solidFill>
                  <a:schemeClr val="dk2"/>
                </a:solidFill>
              </a:defRPr>
            </a:lvl6pPr>
            <a:lvl7pPr lvl="6" rtl="0" algn="ctr">
              <a:spcBef>
                <a:spcPts val="0"/>
              </a:spcBef>
              <a:spcAft>
                <a:spcPts val="0"/>
              </a:spcAft>
              <a:buClr>
                <a:schemeClr val="dk2"/>
              </a:buClr>
              <a:buSzPts val="4800"/>
              <a:buNone/>
              <a:defRPr sz="4800">
                <a:solidFill>
                  <a:schemeClr val="dk2"/>
                </a:solidFill>
              </a:defRPr>
            </a:lvl7pPr>
            <a:lvl8pPr lvl="7" rtl="0" algn="ctr">
              <a:spcBef>
                <a:spcPts val="0"/>
              </a:spcBef>
              <a:spcAft>
                <a:spcPts val="0"/>
              </a:spcAft>
              <a:buClr>
                <a:schemeClr val="dk2"/>
              </a:buClr>
              <a:buSzPts val="4800"/>
              <a:buNone/>
              <a:defRPr sz="4800">
                <a:solidFill>
                  <a:schemeClr val="dk2"/>
                </a:solidFill>
              </a:defRPr>
            </a:lvl8pPr>
            <a:lvl9pPr lvl="8" rtl="0" algn="ctr">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rotWithShape="0" algn="bl" dir="5400000" dist="19050">
              <a:srgbClr val="000000">
                <a:alpha val="50000"/>
              </a:srgbClr>
            </a:outerShdw>
          </a:effectLst>
        </p:spPr>
      </p:pic>
      <p:sp>
        <p:nvSpPr>
          <p:cNvPr id="18" name="Google Shape;18;p3"/>
          <p:cNvSpPr txBox="1"/>
          <p:nvPr>
            <p:ph type="title"/>
          </p:nvPr>
        </p:nvSpPr>
        <p:spPr>
          <a:xfrm>
            <a:off x="2673000" y="2550900"/>
            <a:ext cx="3798000" cy="815700"/>
          </a:xfrm>
          <a:prstGeom prst="rect">
            <a:avLst/>
          </a:prstGeom>
        </p:spPr>
        <p:txBody>
          <a:bodyPr anchorCtr="0" anchor="t"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9" name="Google Shape;19;p3"/>
          <p:cNvSpPr txBox="1"/>
          <p:nvPr>
            <p:ph idx="1" type="subTitle"/>
          </p:nvPr>
        </p:nvSpPr>
        <p:spPr>
          <a:xfrm>
            <a:off x="2937741" y="3307350"/>
            <a:ext cx="3268500" cy="792600"/>
          </a:xfrm>
          <a:prstGeom prst="rect">
            <a:avLst/>
          </a:prstGeom>
        </p:spPr>
        <p:txBody>
          <a:bodyPr anchorCtr="0" anchor="t" bIns="91425" lIns="91425" spcFirstLastPara="1" rIns="91425" wrap="square" tIns="91425">
            <a:noAutofit/>
          </a:bodyPr>
          <a:lstStyle>
            <a:lvl1pPr lvl="0" rtl="0" algn="ctr">
              <a:lnSpc>
                <a:spcPct val="90000"/>
              </a:lnSpc>
              <a:spcBef>
                <a:spcPts val="0"/>
              </a:spcBef>
              <a:spcAft>
                <a:spcPts val="0"/>
              </a:spcAft>
              <a:buClr>
                <a:schemeClr val="dk2"/>
              </a:buClr>
              <a:buSzPts val="1600"/>
              <a:buNone/>
              <a:defRPr sz="1600">
                <a:solidFill>
                  <a:schemeClr val="dk2"/>
                </a:solidFill>
              </a:defRPr>
            </a:lvl1pPr>
            <a:lvl2pPr lvl="1"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2pPr>
            <a:lvl3pPr lvl="2"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3pPr>
            <a:lvl4pPr lvl="3"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4pPr>
            <a:lvl5pPr lvl="4"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5pPr>
            <a:lvl6pPr lvl="5"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6pPr>
            <a:lvl7pPr lvl="6"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7pPr>
            <a:lvl8pPr lvl="7"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8pPr>
            <a:lvl9pPr lvl="8"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9pPr>
          </a:lstStyle>
          <a:p/>
        </p:txBody>
      </p:sp>
      <p:sp>
        <p:nvSpPr>
          <p:cNvPr id="20" name="Google Shape;20;p3"/>
          <p:cNvSpPr txBox="1"/>
          <p:nvPr>
            <p:ph hasCustomPrompt="1" idx="2" type="title"/>
          </p:nvPr>
        </p:nvSpPr>
        <p:spPr>
          <a:xfrm>
            <a:off x="3778200" y="1403800"/>
            <a:ext cx="1587600" cy="100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800"/>
              <a:buNone/>
              <a:defRPr b="0" sz="4800">
                <a:solidFill>
                  <a:schemeClr val="dk1"/>
                </a:solidFill>
              </a:defRPr>
            </a:lvl1pPr>
            <a:lvl2pPr lvl="1" rtl="0" algn="ctr">
              <a:spcBef>
                <a:spcPts val="0"/>
              </a:spcBef>
              <a:spcAft>
                <a:spcPts val="0"/>
              </a:spcAft>
              <a:buClr>
                <a:schemeClr val="dk2"/>
              </a:buClr>
              <a:buSzPts val="4800"/>
              <a:buNone/>
              <a:defRPr sz="4800">
                <a:solidFill>
                  <a:schemeClr val="dk2"/>
                </a:solidFill>
              </a:defRPr>
            </a:lvl2pPr>
            <a:lvl3pPr lvl="2" rtl="0" algn="ctr">
              <a:spcBef>
                <a:spcPts val="0"/>
              </a:spcBef>
              <a:spcAft>
                <a:spcPts val="0"/>
              </a:spcAft>
              <a:buClr>
                <a:schemeClr val="dk2"/>
              </a:buClr>
              <a:buSzPts val="4800"/>
              <a:buNone/>
              <a:defRPr sz="4800">
                <a:solidFill>
                  <a:schemeClr val="dk2"/>
                </a:solidFill>
              </a:defRPr>
            </a:lvl3pPr>
            <a:lvl4pPr lvl="3" rtl="0" algn="ctr">
              <a:spcBef>
                <a:spcPts val="0"/>
              </a:spcBef>
              <a:spcAft>
                <a:spcPts val="0"/>
              </a:spcAft>
              <a:buClr>
                <a:schemeClr val="dk2"/>
              </a:buClr>
              <a:buSzPts val="4800"/>
              <a:buNone/>
              <a:defRPr sz="4800">
                <a:solidFill>
                  <a:schemeClr val="dk2"/>
                </a:solidFill>
              </a:defRPr>
            </a:lvl4pPr>
            <a:lvl5pPr lvl="4" rtl="0" algn="ctr">
              <a:spcBef>
                <a:spcPts val="0"/>
              </a:spcBef>
              <a:spcAft>
                <a:spcPts val="0"/>
              </a:spcAft>
              <a:buClr>
                <a:schemeClr val="dk2"/>
              </a:buClr>
              <a:buSzPts val="4800"/>
              <a:buNone/>
              <a:defRPr sz="4800">
                <a:solidFill>
                  <a:schemeClr val="dk2"/>
                </a:solidFill>
              </a:defRPr>
            </a:lvl5pPr>
            <a:lvl6pPr lvl="5" rtl="0" algn="ctr">
              <a:spcBef>
                <a:spcPts val="0"/>
              </a:spcBef>
              <a:spcAft>
                <a:spcPts val="0"/>
              </a:spcAft>
              <a:buClr>
                <a:schemeClr val="dk2"/>
              </a:buClr>
              <a:buSzPts val="4800"/>
              <a:buNone/>
              <a:defRPr sz="4800">
                <a:solidFill>
                  <a:schemeClr val="dk2"/>
                </a:solidFill>
              </a:defRPr>
            </a:lvl6pPr>
            <a:lvl7pPr lvl="6" rtl="0" algn="ctr">
              <a:spcBef>
                <a:spcPts val="0"/>
              </a:spcBef>
              <a:spcAft>
                <a:spcPts val="0"/>
              </a:spcAft>
              <a:buClr>
                <a:schemeClr val="dk2"/>
              </a:buClr>
              <a:buSzPts val="4800"/>
              <a:buNone/>
              <a:defRPr sz="4800">
                <a:solidFill>
                  <a:schemeClr val="dk2"/>
                </a:solidFill>
              </a:defRPr>
            </a:lvl7pPr>
            <a:lvl8pPr lvl="7" rtl="0" algn="ctr">
              <a:spcBef>
                <a:spcPts val="0"/>
              </a:spcBef>
              <a:spcAft>
                <a:spcPts val="0"/>
              </a:spcAft>
              <a:buClr>
                <a:schemeClr val="dk2"/>
              </a:buClr>
              <a:buSzPts val="4800"/>
              <a:buNone/>
              <a:defRPr sz="4800">
                <a:solidFill>
                  <a:schemeClr val="dk2"/>
                </a:solidFill>
              </a:defRPr>
            </a:lvl8pPr>
            <a:lvl9pPr lvl="8" rtl="0" algn="ctr">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13" name="Shape 113"/>
        <p:cNvGrpSpPr/>
        <p:nvPr/>
      </p:nvGrpSpPr>
      <p:grpSpPr>
        <a:xfrm>
          <a:off x="0" y="0"/>
          <a:ext cx="0" cy="0"/>
          <a:chOff x="0" y="0"/>
          <a:chExt cx="0" cy="0"/>
        </a:xfrm>
      </p:grpSpPr>
      <p:pic>
        <p:nvPicPr>
          <p:cNvPr id="114" name="Google Shape;114;p2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15" name="Google Shape;115;p21"/>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116" name="Google Shape;116;p21"/>
          <p:cNvSpPr txBox="1"/>
          <p:nvPr>
            <p:ph type="title"/>
          </p:nvPr>
        </p:nvSpPr>
        <p:spPr>
          <a:xfrm>
            <a:off x="1781550" y="711175"/>
            <a:ext cx="5933700" cy="6099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117" name="Shape 117"/>
        <p:cNvGrpSpPr/>
        <p:nvPr/>
      </p:nvGrpSpPr>
      <p:grpSpPr>
        <a:xfrm>
          <a:off x="0" y="0"/>
          <a:ext cx="0" cy="0"/>
          <a:chOff x="0" y="0"/>
          <a:chExt cx="0" cy="0"/>
        </a:xfrm>
      </p:grpSpPr>
      <p:pic>
        <p:nvPicPr>
          <p:cNvPr id="118" name="Google Shape;118;p2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19" name="Google Shape;119;p22"/>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0" name="Google Shape;120;p22"/>
          <p:cNvSpPr txBox="1"/>
          <p:nvPr>
            <p:ph type="title"/>
          </p:nvPr>
        </p:nvSpPr>
        <p:spPr>
          <a:xfrm>
            <a:off x="1002325" y="711175"/>
            <a:ext cx="3082200" cy="9420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2">
    <p:spTree>
      <p:nvGrpSpPr>
        <p:cNvPr id="121" name="Shape 121"/>
        <p:cNvGrpSpPr/>
        <p:nvPr/>
      </p:nvGrpSpPr>
      <p:grpSpPr>
        <a:xfrm>
          <a:off x="0" y="0"/>
          <a:ext cx="0" cy="0"/>
          <a:chOff x="0" y="0"/>
          <a:chExt cx="0" cy="0"/>
        </a:xfrm>
      </p:grpSpPr>
      <p:pic>
        <p:nvPicPr>
          <p:cNvPr id="122" name="Google Shape;122;p2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23" name="Google Shape;123;p23"/>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24" name="Google Shape;124;p23"/>
          <p:cNvSpPr txBox="1"/>
          <p:nvPr>
            <p:ph idx="1" type="body"/>
          </p:nvPr>
        </p:nvSpPr>
        <p:spPr>
          <a:xfrm>
            <a:off x="948000" y="2519950"/>
            <a:ext cx="3224400" cy="12087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Clr>
                <a:schemeClr val="dk2"/>
              </a:buClr>
              <a:buSzPts val="1400"/>
              <a:buChar char="●"/>
              <a:defRPr sz="1400">
                <a:solidFill>
                  <a:schemeClr val="dk2"/>
                </a:solidFill>
              </a:defRPr>
            </a:lvl1pPr>
            <a:lvl2pPr indent="-317500" lvl="1" marL="914400" rtl="0">
              <a:spcBef>
                <a:spcPts val="0"/>
              </a:spcBef>
              <a:spcAft>
                <a:spcPts val="0"/>
              </a:spcAft>
              <a:buClr>
                <a:schemeClr val="dk2"/>
              </a:buClr>
              <a:buSzPts val="1400"/>
              <a:buChar char="○"/>
              <a:defRPr>
                <a:solidFill>
                  <a:schemeClr val="dk2"/>
                </a:solidFill>
              </a:defRPr>
            </a:lvl2pPr>
            <a:lvl3pPr indent="-317500" lvl="2" marL="1371600" rtl="0">
              <a:spcBef>
                <a:spcPts val="1600"/>
              </a:spcBef>
              <a:spcAft>
                <a:spcPts val="0"/>
              </a:spcAft>
              <a:buClr>
                <a:schemeClr val="dk2"/>
              </a:buClr>
              <a:buSzPts val="1400"/>
              <a:buChar char="■"/>
              <a:defRPr>
                <a:solidFill>
                  <a:schemeClr val="dk2"/>
                </a:solidFill>
              </a:defRPr>
            </a:lvl3pPr>
            <a:lvl4pPr indent="-317500" lvl="3" marL="1828800" rtl="0">
              <a:spcBef>
                <a:spcPts val="1600"/>
              </a:spcBef>
              <a:spcAft>
                <a:spcPts val="0"/>
              </a:spcAft>
              <a:buClr>
                <a:schemeClr val="dk2"/>
              </a:buClr>
              <a:buSzPts val="1400"/>
              <a:buChar char="●"/>
              <a:defRPr>
                <a:solidFill>
                  <a:schemeClr val="dk2"/>
                </a:solidFill>
              </a:defRPr>
            </a:lvl4pPr>
            <a:lvl5pPr indent="-317500" lvl="4" marL="2286000" rtl="0">
              <a:spcBef>
                <a:spcPts val="1600"/>
              </a:spcBef>
              <a:spcAft>
                <a:spcPts val="0"/>
              </a:spcAft>
              <a:buClr>
                <a:schemeClr val="dk2"/>
              </a:buClr>
              <a:buSzPts val="1400"/>
              <a:buChar char="○"/>
              <a:defRPr>
                <a:solidFill>
                  <a:schemeClr val="dk2"/>
                </a:solidFill>
              </a:defRPr>
            </a:lvl5pPr>
            <a:lvl6pPr indent="-317500" lvl="5" marL="2743200" rtl="0">
              <a:spcBef>
                <a:spcPts val="1600"/>
              </a:spcBef>
              <a:spcAft>
                <a:spcPts val="0"/>
              </a:spcAft>
              <a:buClr>
                <a:schemeClr val="dk2"/>
              </a:buClr>
              <a:buSzPts val="1400"/>
              <a:buChar char="■"/>
              <a:defRPr>
                <a:solidFill>
                  <a:schemeClr val="dk2"/>
                </a:solidFill>
              </a:defRPr>
            </a:lvl6pPr>
            <a:lvl7pPr indent="-317500" lvl="6" marL="3200400" rtl="0">
              <a:spcBef>
                <a:spcPts val="1600"/>
              </a:spcBef>
              <a:spcAft>
                <a:spcPts val="0"/>
              </a:spcAft>
              <a:buClr>
                <a:schemeClr val="dk2"/>
              </a:buClr>
              <a:buSzPts val="1400"/>
              <a:buChar char="●"/>
              <a:defRPr>
                <a:solidFill>
                  <a:schemeClr val="dk2"/>
                </a:solidFill>
              </a:defRPr>
            </a:lvl7pPr>
            <a:lvl8pPr indent="-317500" lvl="7" marL="3657600" rtl="0">
              <a:spcBef>
                <a:spcPts val="1600"/>
              </a:spcBef>
              <a:spcAft>
                <a:spcPts val="0"/>
              </a:spcAft>
              <a:buClr>
                <a:schemeClr val="dk2"/>
              </a:buClr>
              <a:buSzPts val="1400"/>
              <a:buChar char="○"/>
              <a:defRPr>
                <a:solidFill>
                  <a:schemeClr val="dk2"/>
                </a:solidFill>
              </a:defRPr>
            </a:lvl8pPr>
            <a:lvl9pPr indent="-317500" lvl="8" marL="4114800" rtl="0">
              <a:spcBef>
                <a:spcPts val="1600"/>
              </a:spcBef>
              <a:spcAft>
                <a:spcPts val="1600"/>
              </a:spcAft>
              <a:buClr>
                <a:schemeClr val="dk2"/>
              </a:buClr>
              <a:buSzPts val="1400"/>
              <a:buChar char="■"/>
              <a:defRPr>
                <a:solidFill>
                  <a:schemeClr val="dk2"/>
                </a:solidFill>
              </a:defRPr>
            </a:lvl9pPr>
          </a:lstStyle>
          <a:p/>
        </p:txBody>
      </p:sp>
      <p:sp>
        <p:nvSpPr>
          <p:cNvPr id="125" name="Google Shape;125;p23"/>
          <p:cNvSpPr txBox="1"/>
          <p:nvPr>
            <p:ph type="title"/>
          </p:nvPr>
        </p:nvSpPr>
        <p:spPr>
          <a:xfrm>
            <a:off x="948000" y="1218000"/>
            <a:ext cx="2755800" cy="1208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SECTION_TITLE_AND_DESCRIPTION_1_1">
    <p:spTree>
      <p:nvGrpSpPr>
        <p:cNvPr id="126" name="Shape 126"/>
        <p:cNvGrpSpPr/>
        <p:nvPr/>
      </p:nvGrpSpPr>
      <p:grpSpPr>
        <a:xfrm>
          <a:off x="0" y="0"/>
          <a:ext cx="0" cy="0"/>
          <a:chOff x="0" y="0"/>
          <a:chExt cx="0" cy="0"/>
        </a:xfrm>
      </p:grpSpPr>
      <p:pic>
        <p:nvPicPr>
          <p:cNvPr id="127" name="Google Shape;127;p2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28" name="Google Shape;128;p2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29" name="Google Shape;129;p24"/>
          <p:cNvSpPr txBox="1"/>
          <p:nvPr>
            <p:ph type="title"/>
          </p:nvPr>
        </p:nvSpPr>
        <p:spPr>
          <a:xfrm>
            <a:off x="6013614" y="838400"/>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30" name="Google Shape;130;p24"/>
          <p:cNvSpPr txBox="1"/>
          <p:nvPr>
            <p:ph idx="1" type="subTitle"/>
          </p:nvPr>
        </p:nvSpPr>
        <p:spPr>
          <a:xfrm>
            <a:off x="6013614" y="1199352"/>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31" name="Google Shape;131;p24"/>
          <p:cNvSpPr txBox="1"/>
          <p:nvPr>
            <p:ph idx="2" type="title"/>
          </p:nvPr>
        </p:nvSpPr>
        <p:spPr>
          <a:xfrm>
            <a:off x="6013603" y="2104924"/>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32" name="Google Shape;132;p24"/>
          <p:cNvSpPr txBox="1"/>
          <p:nvPr>
            <p:ph idx="3" type="subTitle"/>
          </p:nvPr>
        </p:nvSpPr>
        <p:spPr>
          <a:xfrm>
            <a:off x="6013601" y="2465876"/>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33" name="Google Shape;133;p24"/>
          <p:cNvSpPr txBox="1"/>
          <p:nvPr>
            <p:ph idx="4" type="title"/>
          </p:nvPr>
        </p:nvSpPr>
        <p:spPr>
          <a:xfrm>
            <a:off x="6013618" y="3371448"/>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34" name="Google Shape;134;p24"/>
          <p:cNvSpPr txBox="1"/>
          <p:nvPr>
            <p:ph idx="5" type="subTitle"/>
          </p:nvPr>
        </p:nvSpPr>
        <p:spPr>
          <a:xfrm>
            <a:off x="6013615" y="3732400"/>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35" name="Google Shape;135;p24"/>
          <p:cNvSpPr txBox="1"/>
          <p:nvPr>
            <p:ph idx="6"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SECTION_TITLE_AND_DESCRIPTION_1_1_4">
    <p:spTree>
      <p:nvGrpSpPr>
        <p:cNvPr id="136" name="Shape 136"/>
        <p:cNvGrpSpPr/>
        <p:nvPr/>
      </p:nvGrpSpPr>
      <p:grpSpPr>
        <a:xfrm>
          <a:off x="0" y="0"/>
          <a:ext cx="0" cy="0"/>
          <a:chOff x="0" y="0"/>
          <a:chExt cx="0" cy="0"/>
        </a:xfrm>
      </p:grpSpPr>
      <p:pic>
        <p:nvPicPr>
          <p:cNvPr id="137" name="Google Shape;137;p2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38" name="Google Shape;138;p25"/>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139" name="Google Shape;139;p25"/>
          <p:cNvSpPr txBox="1"/>
          <p:nvPr>
            <p:ph type="title"/>
          </p:nvPr>
        </p:nvSpPr>
        <p:spPr>
          <a:xfrm>
            <a:off x="3628589" y="2942625"/>
            <a:ext cx="23331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40" name="Google Shape;140;p25"/>
          <p:cNvSpPr txBox="1"/>
          <p:nvPr>
            <p:ph idx="1" type="subTitle"/>
          </p:nvPr>
        </p:nvSpPr>
        <p:spPr>
          <a:xfrm>
            <a:off x="3628600" y="3303578"/>
            <a:ext cx="2333100" cy="83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41" name="Google Shape;141;p25"/>
          <p:cNvSpPr txBox="1"/>
          <p:nvPr>
            <p:ph idx="2" type="title"/>
          </p:nvPr>
        </p:nvSpPr>
        <p:spPr>
          <a:xfrm>
            <a:off x="1295503" y="2130949"/>
            <a:ext cx="23331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42" name="Google Shape;142;p25"/>
          <p:cNvSpPr txBox="1"/>
          <p:nvPr>
            <p:ph idx="3" type="subTitle"/>
          </p:nvPr>
        </p:nvSpPr>
        <p:spPr>
          <a:xfrm>
            <a:off x="1295511" y="2491901"/>
            <a:ext cx="2333100" cy="83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43" name="Google Shape;143;p25"/>
          <p:cNvSpPr txBox="1"/>
          <p:nvPr>
            <p:ph idx="4" type="title"/>
          </p:nvPr>
        </p:nvSpPr>
        <p:spPr>
          <a:xfrm>
            <a:off x="5964918" y="2130948"/>
            <a:ext cx="23331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44" name="Google Shape;144;p25"/>
          <p:cNvSpPr txBox="1"/>
          <p:nvPr>
            <p:ph idx="5" type="subTitle"/>
          </p:nvPr>
        </p:nvSpPr>
        <p:spPr>
          <a:xfrm>
            <a:off x="5964925" y="2491900"/>
            <a:ext cx="2333100" cy="83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45" name="Google Shape;145;p25"/>
          <p:cNvSpPr txBox="1"/>
          <p:nvPr>
            <p:ph idx="6" type="title"/>
          </p:nvPr>
        </p:nvSpPr>
        <p:spPr>
          <a:xfrm>
            <a:off x="2569750" y="711175"/>
            <a:ext cx="40044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TITLE_AND_DESCRIPTION_1_1_1">
    <p:spTree>
      <p:nvGrpSpPr>
        <p:cNvPr id="146" name="Shape 146"/>
        <p:cNvGrpSpPr/>
        <p:nvPr/>
      </p:nvGrpSpPr>
      <p:grpSpPr>
        <a:xfrm>
          <a:off x="0" y="0"/>
          <a:ext cx="0" cy="0"/>
          <a:chOff x="0" y="0"/>
          <a:chExt cx="0" cy="0"/>
        </a:xfrm>
      </p:grpSpPr>
      <p:pic>
        <p:nvPicPr>
          <p:cNvPr id="147" name="Google Shape;147;p2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48" name="Google Shape;148;p26"/>
          <p:cNvPicPr preferRelativeResize="0"/>
          <p:nvPr/>
        </p:nvPicPr>
        <p:blipFill rotWithShape="1">
          <a:blip r:embed="rId3">
            <a:alphaModFix/>
          </a:blip>
          <a:srcRect b="18300" l="0" r="8892" t="16734"/>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blip>
          <a:srcRect b="18300" l="0" r="8892" t="16734"/>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blip>
          <a:srcRect b="6838" l="0" r="1545" t="0"/>
          <a:stretch/>
        </p:blipFill>
        <p:spPr>
          <a:xfrm>
            <a:off x="384887" y="134900"/>
            <a:ext cx="8374226" cy="4873724"/>
          </a:xfrm>
          <a:prstGeom prst="rect">
            <a:avLst/>
          </a:prstGeom>
          <a:noFill/>
          <a:ln>
            <a:noFill/>
          </a:ln>
        </p:spPr>
      </p:pic>
      <p:sp>
        <p:nvSpPr>
          <p:cNvPr id="151" name="Google Shape;151;p26"/>
          <p:cNvSpPr txBox="1"/>
          <p:nvPr>
            <p:ph type="title"/>
          </p:nvPr>
        </p:nvSpPr>
        <p:spPr>
          <a:xfrm>
            <a:off x="1922400" y="3538630"/>
            <a:ext cx="2140200" cy="488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600"/>
              <a:buFont typeface="Anonymous Pro"/>
              <a:buNone/>
              <a:defRPr b="0" sz="160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b="1" sz="2000"/>
            </a:lvl2pPr>
            <a:lvl3pPr lvl="2" rtl="0">
              <a:spcBef>
                <a:spcPts val="0"/>
              </a:spcBef>
              <a:spcAft>
                <a:spcPts val="0"/>
              </a:spcAft>
              <a:buSzPts val="2000"/>
              <a:buNone/>
              <a:defRPr b="1" sz="2000"/>
            </a:lvl3pPr>
            <a:lvl4pPr lvl="3" rtl="0">
              <a:spcBef>
                <a:spcPts val="0"/>
              </a:spcBef>
              <a:spcAft>
                <a:spcPts val="0"/>
              </a:spcAft>
              <a:buSzPts val="2000"/>
              <a:buNone/>
              <a:defRPr b="1" sz="2000"/>
            </a:lvl4pPr>
            <a:lvl5pPr lvl="4" rtl="0">
              <a:spcBef>
                <a:spcPts val="0"/>
              </a:spcBef>
              <a:spcAft>
                <a:spcPts val="0"/>
              </a:spcAft>
              <a:buSzPts val="2000"/>
              <a:buNone/>
              <a:defRPr b="1" sz="2000"/>
            </a:lvl5pPr>
            <a:lvl6pPr lvl="5" rtl="0">
              <a:spcBef>
                <a:spcPts val="0"/>
              </a:spcBef>
              <a:spcAft>
                <a:spcPts val="0"/>
              </a:spcAft>
              <a:buSzPts val="2000"/>
              <a:buNone/>
              <a:defRPr b="1" sz="2000"/>
            </a:lvl6pPr>
            <a:lvl7pPr lvl="6" rtl="0">
              <a:spcBef>
                <a:spcPts val="0"/>
              </a:spcBef>
              <a:spcAft>
                <a:spcPts val="0"/>
              </a:spcAft>
              <a:buSzPts val="2000"/>
              <a:buNone/>
              <a:defRPr b="1" sz="2000"/>
            </a:lvl7pPr>
            <a:lvl8pPr lvl="7" rtl="0">
              <a:spcBef>
                <a:spcPts val="0"/>
              </a:spcBef>
              <a:spcAft>
                <a:spcPts val="0"/>
              </a:spcAft>
              <a:buSzPts val="2000"/>
              <a:buNone/>
              <a:defRPr b="1" sz="2000"/>
            </a:lvl8pPr>
            <a:lvl9pPr lvl="8" rtl="0">
              <a:spcBef>
                <a:spcPts val="0"/>
              </a:spcBef>
              <a:spcAft>
                <a:spcPts val="0"/>
              </a:spcAft>
              <a:buSzPts val="2000"/>
              <a:buNone/>
              <a:defRPr b="1" sz="2000"/>
            </a:lvl9pPr>
          </a:lstStyle>
          <a:p/>
        </p:txBody>
      </p:sp>
      <p:sp>
        <p:nvSpPr>
          <p:cNvPr id="152" name="Google Shape;152;p26"/>
          <p:cNvSpPr txBox="1"/>
          <p:nvPr>
            <p:ph idx="1" type="subTitle"/>
          </p:nvPr>
        </p:nvSpPr>
        <p:spPr>
          <a:xfrm>
            <a:off x="1922400" y="1269487"/>
            <a:ext cx="3439500" cy="218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Concert One"/>
              <a:buNone/>
              <a:defRPr b="1" sz="2400">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SECTION_TITLE_AND_DESCRIPTION_1_1_1_1">
    <p:spTree>
      <p:nvGrpSpPr>
        <p:cNvPr id="153" name="Shape 153"/>
        <p:cNvGrpSpPr/>
        <p:nvPr/>
      </p:nvGrpSpPr>
      <p:grpSpPr>
        <a:xfrm>
          <a:off x="0" y="0"/>
          <a:ext cx="0" cy="0"/>
          <a:chOff x="0" y="0"/>
          <a:chExt cx="0" cy="0"/>
        </a:xfrm>
      </p:grpSpPr>
      <p:pic>
        <p:nvPicPr>
          <p:cNvPr id="154" name="Google Shape;154;p2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55" name="Google Shape;155;p2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6" name="Google Shape;156;p27"/>
          <p:cNvSpPr txBox="1"/>
          <p:nvPr>
            <p:ph type="title"/>
          </p:nvPr>
        </p:nvSpPr>
        <p:spPr>
          <a:xfrm>
            <a:off x="5230400" y="3321638"/>
            <a:ext cx="2797500" cy="488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1600"/>
              <a:buFont typeface="Anonymous Pro"/>
              <a:buNone/>
              <a:defRPr sz="2100"/>
            </a:lvl1pPr>
            <a:lvl2pPr lvl="1" rtl="0">
              <a:spcBef>
                <a:spcPts val="0"/>
              </a:spcBef>
              <a:spcAft>
                <a:spcPts val="0"/>
              </a:spcAft>
              <a:buSzPts val="2000"/>
              <a:buNone/>
              <a:defRPr b="1" sz="2000"/>
            </a:lvl2pPr>
            <a:lvl3pPr lvl="2" rtl="0">
              <a:spcBef>
                <a:spcPts val="0"/>
              </a:spcBef>
              <a:spcAft>
                <a:spcPts val="0"/>
              </a:spcAft>
              <a:buSzPts val="2000"/>
              <a:buNone/>
              <a:defRPr b="1" sz="2000"/>
            </a:lvl3pPr>
            <a:lvl4pPr lvl="3" rtl="0">
              <a:spcBef>
                <a:spcPts val="0"/>
              </a:spcBef>
              <a:spcAft>
                <a:spcPts val="0"/>
              </a:spcAft>
              <a:buSzPts val="2000"/>
              <a:buNone/>
              <a:defRPr b="1" sz="2000"/>
            </a:lvl4pPr>
            <a:lvl5pPr lvl="4" rtl="0">
              <a:spcBef>
                <a:spcPts val="0"/>
              </a:spcBef>
              <a:spcAft>
                <a:spcPts val="0"/>
              </a:spcAft>
              <a:buSzPts val="2000"/>
              <a:buNone/>
              <a:defRPr b="1" sz="2000"/>
            </a:lvl5pPr>
            <a:lvl6pPr lvl="5" rtl="0">
              <a:spcBef>
                <a:spcPts val="0"/>
              </a:spcBef>
              <a:spcAft>
                <a:spcPts val="0"/>
              </a:spcAft>
              <a:buSzPts val="2000"/>
              <a:buNone/>
              <a:defRPr b="1" sz="2000"/>
            </a:lvl6pPr>
            <a:lvl7pPr lvl="6" rtl="0">
              <a:spcBef>
                <a:spcPts val="0"/>
              </a:spcBef>
              <a:spcAft>
                <a:spcPts val="0"/>
              </a:spcAft>
              <a:buSzPts val="2000"/>
              <a:buNone/>
              <a:defRPr b="1" sz="2000"/>
            </a:lvl7pPr>
            <a:lvl8pPr lvl="7" rtl="0">
              <a:spcBef>
                <a:spcPts val="0"/>
              </a:spcBef>
              <a:spcAft>
                <a:spcPts val="0"/>
              </a:spcAft>
              <a:buSzPts val="2000"/>
              <a:buNone/>
              <a:defRPr b="1" sz="2000"/>
            </a:lvl8pPr>
            <a:lvl9pPr lvl="8" rtl="0">
              <a:spcBef>
                <a:spcPts val="0"/>
              </a:spcBef>
              <a:spcAft>
                <a:spcPts val="0"/>
              </a:spcAft>
              <a:buSzPts val="2000"/>
              <a:buNone/>
              <a:defRPr b="1" sz="2000"/>
            </a:lvl9pPr>
          </a:lstStyle>
          <a:p/>
        </p:txBody>
      </p:sp>
      <p:sp>
        <p:nvSpPr>
          <p:cNvPr id="157" name="Google Shape;157;p27"/>
          <p:cNvSpPr txBox="1"/>
          <p:nvPr>
            <p:ph idx="1" type="subTitle"/>
          </p:nvPr>
        </p:nvSpPr>
        <p:spPr>
          <a:xfrm>
            <a:off x="4909400" y="1218188"/>
            <a:ext cx="3439500" cy="20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Concert One"/>
              <a:buNone/>
              <a:defRPr sz="2100">
                <a:solidFill>
                  <a:schemeClr val="dk1"/>
                </a:solidFill>
                <a:latin typeface="Roboto Mono"/>
                <a:ea typeface="Roboto Mono"/>
                <a:cs typeface="Roboto Mono"/>
                <a:sym typeface="Roboto Mono"/>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SECTION_TITLE_AND_DESCRIPTION_1_2">
    <p:spTree>
      <p:nvGrpSpPr>
        <p:cNvPr id="158" name="Shape 158"/>
        <p:cNvGrpSpPr/>
        <p:nvPr/>
      </p:nvGrpSpPr>
      <p:grpSpPr>
        <a:xfrm>
          <a:off x="0" y="0"/>
          <a:ext cx="0" cy="0"/>
          <a:chOff x="0" y="0"/>
          <a:chExt cx="0" cy="0"/>
        </a:xfrm>
      </p:grpSpPr>
      <p:pic>
        <p:nvPicPr>
          <p:cNvPr id="159" name="Google Shape;159;p28"/>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0" name="Google Shape;160;p28"/>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61" name="Google Shape;161;p28"/>
          <p:cNvSpPr txBox="1"/>
          <p:nvPr>
            <p:ph type="title"/>
          </p:nvPr>
        </p:nvSpPr>
        <p:spPr>
          <a:xfrm>
            <a:off x="800975" y="2010025"/>
            <a:ext cx="2459400" cy="488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162" name="Google Shape;162;p28"/>
          <p:cNvSpPr txBox="1"/>
          <p:nvPr>
            <p:ph idx="1" type="subTitle"/>
          </p:nvPr>
        </p:nvSpPr>
        <p:spPr>
          <a:xfrm>
            <a:off x="801101" y="2400094"/>
            <a:ext cx="2459400" cy="71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163" name="Google Shape;163;p28"/>
          <p:cNvSpPr txBox="1"/>
          <p:nvPr>
            <p:ph idx="2" type="title"/>
          </p:nvPr>
        </p:nvSpPr>
        <p:spPr>
          <a:xfrm>
            <a:off x="5850883" y="2010025"/>
            <a:ext cx="24594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164" name="Google Shape;164;p28"/>
          <p:cNvSpPr txBox="1"/>
          <p:nvPr>
            <p:ph idx="3" type="subTitle"/>
          </p:nvPr>
        </p:nvSpPr>
        <p:spPr>
          <a:xfrm>
            <a:off x="5850880" y="2400101"/>
            <a:ext cx="24594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165" name="Google Shape;165;p28"/>
          <p:cNvSpPr txBox="1"/>
          <p:nvPr>
            <p:ph idx="4" type="title"/>
          </p:nvPr>
        </p:nvSpPr>
        <p:spPr>
          <a:xfrm>
            <a:off x="800975" y="3449700"/>
            <a:ext cx="2459400" cy="488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166" name="Google Shape;166;p28"/>
          <p:cNvSpPr txBox="1"/>
          <p:nvPr>
            <p:ph idx="5" type="subTitle"/>
          </p:nvPr>
        </p:nvSpPr>
        <p:spPr>
          <a:xfrm>
            <a:off x="801101" y="3838273"/>
            <a:ext cx="2459400" cy="71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167" name="Google Shape;167;p28"/>
          <p:cNvSpPr txBox="1"/>
          <p:nvPr>
            <p:ph idx="6" type="title"/>
          </p:nvPr>
        </p:nvSpPr>
        <p:spPr>
          <a:xfrm>
            <a:off x="5850883" y="3449699"/>
            <a:ext cx="24594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168" name="Google Shape;168;p28"/>
          <p:cNvSpPr txBox="1"/>
          <p:nvPr>
            <p:ph idx="7" type="subTitle"/>
          </p:nvPr>
        </p:nvSpPr>
        <p:spPr>
          <a:xfrm>
            <a:off x="5850880" y="3838276"/>
            <a:ext cx="24594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169" name="Google Shape;169;p28"/>
          <p:cNvSpPr txBox="1"/>
          <p:nvPr>
            <p:ph idx="8"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SECTION_TITLE_AND_DESCRIPTION_1_2_1">
    <p:spTree>
      <p:nvGrpSpPr>
        <p:cNvPr id="170" name="Shape 170"/>
        <p:cNvGrpSpPr/>
        <p:nvPr/>
      </p:nvGrpSpPr>
      <p:grpSpPr>
        <a:xfrm>
          <a:off x="0" y="0"/>
          <a:ext cx="0" cy="0"/>
          <a:chOff x="0" y="0"/>
          <a:chExt cx="0" cy="0"/>
        </a:xfrm>
      </p:grpSpPr>
      <p:pic>
        <p:nvPicPr>
          <p:cNvPr id="171" name="Google Shape;171;p2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72" name="Google Shape;172;p29"/>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173" name="Google Shape;173;p29"/>
          <p:cNvSpPr txBox="1"/>
          <p:nvPr>
            <p:ph type="title"/>
          </p:nvPr>
        </p:nvSpPr>
        <p:spPr>
          <a:xfrm>
            <a:off x="2598373" y="1548225"/>
            <a:ext cx="1971900" cy="488400"/>
          </a:xfrm>
          <a:prstGeom prst="rect">
            <a:avLst/>
          </a:prstGeom>
        </p:spPr>
        <p:txBody>
          <a:bodyPr anchorCtr="0" anchor="ctr" bIns="91425" lIns="91425" spcFirstLastPara="1" rIns="91425" wrap="square" tIns="91425">
            <a:noAutofit/>
          </a:bodyPr>
          <a:lstStyle>
            <a:lvl1pPr lvl="0" rtl="0">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174" name="Google Shape;174;p29"/>
          <p:cNvSpPr txBox="1"/>
          <p:nvPr>
            <p:ph idx="1" type="subTitle"/>
          </p:nvPr>
        </p:nvSpPr>
        <p:spPr>
          <a:xfrm>
            <a:off x="2598375" y="1928075"/>
            <a:ext cx="19719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175" name="Google Shape;175;p29"/>
          <p:cNvSpPr txBox="1"/>
          <p:nvPr>
            <p:ph idx="2" type="title"/>
          </p:nvPr>
        </p:nvSpPr>
        <p:spPr>
          <a:xfrm>
            <a:off x="5835074" y="1548225"/>
            <a:ext cx="1971900" cy="488400"/>
          </a:xfrm>
          <a:prstGeom prst="rect">
            <a:avLst/>
          </a:prstGeom>
        </p:spPr>
        <p:txBody>
          <a:bodyPr anchorCtr="0" anchor="ctr"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176" name="Google Shape;176;p29"/>
          <p:cNvSpPr txBox="1"/>
          <p:nvPr>
            <p:ph idx="3" type="subTitle"/>
          </p:nvPr>
        </p:nvSpPr>
        <p:spPr>
          <a:xfrm>
            <a:off x="5835075" y="1928075"/>
            <a:ext cx="19719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177" name="Google Shape;177;p29"/>
          <p:cNvSpPr txBox="1"/>
          <p:nvPr>
            <p:ph idx="4" type="title"/>
          </p:nvPr>
        </p:nvSpPr>
        <p:spPr>
          <a:xfrm>
            <a:off x="2598373" y="2987900"/>
            <a:ext cx="1971900" cy="488400"/>
          </a:xfrm>
          <a:prstGeom prst="rect">
            <a:avLst/>
          </a:prstGeom>
        </p:spPr>
        <p:txBody>
          <a:bodyPr anchorCtr="0" anchor="ctr" bIns="91425" lIns="91425" spcFirstLastPara="1" rIns="91425" wrap="square" tIns="91425">
            <a:noAutofit/>
          </a:bodyPr>
          <a:lstStyle>
            <a:lvl1pPr lvl="0" rtl="0">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178" name="Google Shape;178;p29"/>
          <p:cNvSpPr txBox="1"/>
          <p:nvPr>
            <p:ph idx="5" type="subTitle"/>
          </p:nvPr>
        </p:nvSpPr>
        <p:spPr>
          <a:xfrm>
            <a:off x="2598375" y="3369312"/>
            <a:ext cx="19719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179" name="Google Shape;179;p29"/>
          <p:cNvSpPr txBox="1"/>
          <p:nvPr>
            <p:ph idx="6" type="title"/>
          </p:nvPr>
        </p:nvSpPr>
        <p:spPr>
          <a:xfrm>
            <a:off x="5835074" y="2987898"/>
            <a:ext cx="1971900" cy="488400"/>
          </a:xfrm>
          <a:prstGeom prst="rect">
            <a:avLst/>
          </a:prstGeom>
        </p:spPr>
        <p:txBody>
          <a:bodyPr anchorCtr="0" anchor="ctr"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180" name="Google Shape;180;p29"/>
          <p:cNvSpPr txBox="1"/>
          <p:nvPr>
            <p:ph idx="7" type="subTitle"/>
          </p:nvPr>
        </p:nvSpPr>
        <p:spPr>
          <a:xfrm>
            <a:off x="5835075" y="3369311"/>
            <a:ext cx="19719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181" name="Google Shape;181;p29"/>
          <p:cNvSpPr txBox="1"/>
          <p:nvPr>
            <p:ph idx="8" type="title"/>
          </p:nvPr>
        </p:nvSpPr>
        <p:spPr>
          <a:xfrm>
            <a:off x="1926750" y="711175"/>
            <a:ext cx="52905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
    <p:spTree>
      <p:nvGrpSpPr>
        <p:cNvPr id="182" name="Shape 182"/>
        <p:cNvGrpSpPr/>
        <p:nvPr/>
      </p:nvGrpSpPr>
      <p:grpSpPr>
        <a:xfrm>
          <a:off x="0" y="0"/>
          <a:ext cx="0" cy="0"/>
          <a:chOff x="0" y="0"/>
          <a:chExt cx="0" cy="0"/>
        </a:xfrm>
      </p:grpSpPr>
      <p:pic>
        <p:nvPicPr>
          <p:cNvPr id="183" name="Google Shape;183;p3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84" name="Google Shape;184;p30"/>
          <p:cNvPicPr preferRelativeResize="0"/>
          <p:nvPr/>
        </p:nvPicPr>
        <p:blipFill rotWithShape="1">
          <a:blip r:embed="rId3">
            <a:alphaModFix/>
          </a:blip>
          <a:srcRect b="61089" l="0" r="0" t="0"/>
          <a:stretch/>
        </p:blipFill>
        <p:spPr>
          <a:xfrm rot="635655">
            <a:off x="1848552" y="3058534"/>
            <a:ext cx="2068426" cy="1772790"/>
          </a:xfrm>
          <a:prstGeom prst="rect">
            <a:avLst/>
          </a:prstGeom>
          <a:noFill/>
          <a:ln>
            <a:noFill/>
          </a:ln>
        </p:spPr>
      </p:pic>
      <p:pic>
        <p:nvPicPr>
          <p:cNvPr id="185" name="Google Shape;185;p30"/>
          <p:cNvPicPr preferRelativeResize="0"/>
          <p:nvPr/>
        </p:nvPicPr>
        <p:blipFill rotWithShape="1">
          <a:blip r:embed="rId3">
            <a:alphaModFix/>
          </a:blip>
          <a:srcRect b="61089" l="0" r="0" t="0"/>
          <a:stretch/>
        </p:blipFill>
        <p:spPr>
          <a:xfrm rot="1903775">
            <a:off x="6763976" y="866659"/>
            <a:ext cx="2068425" cy="1772790"/>
          </a:xfrm>
          <a:prstGeom prst="rect">
            <a:avLst/>
          </a:prstGeom>
          <a:noFill/>
          <a:ln>
            <a:noFill/>
          </a:ln>
        </p:spPr>
      </p:pic>
      <p:pic>
        <p:nvPicPr>
          <p:cNvPr id="186" name="Google Shape;186;p30"/>
          <p:cNvPicPr preferRelativeResize="0"/>
          <p:nvPr/>
        </p:nvPicPr>
        <p:blipFill rotWithShape="1">
          <a:blip r:embed="rId4">
            <a:alphaModFix/>
          </a:blip>
          <a:srcRect b="6838" l="0" r="1545" t="0"/>
          <a:stretch/>
        </p:blipFill>
        <p:spPr>
          <a:xfrm>
            <a:off x="129175" y="134900"/>
            <a:ext cx="8374226" cy="4873724"/>
          </a:xfrm>
          <a:prstGeom prst="rect">
            <a:avLst/>
          </a:prstGeom>
          <a:noFill/>
          <a:ln>
            <a:noFill/>
          </a:ln>
        </p:spPr>
      </p:pic>
      <p:sp>
        <p:nvSpPr>
          <p:cNvPr id="187" name="Google Shape;187;p30"/>
          <p:cNvSpPr txBox="1"/>
          <p:nvPr>
            <p:ph hasCustomPrompt="1" type="title"/>
          </p:nvPr>
        </p:nvSpPr>
        <p:spPr>
          <a:xfrm>
            <a:off x="130145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8" name="Google Shape;188;p30"/>
          <p:cNvSpPr txBox="1"/>
          <p:nvPr>
            <p:ph idx="1" type="subTitle"/>
          </p:nvPr>
        </p:nvSpPr>
        <p:spPr>
          <a:xfrm>
            <a:off x="130145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89" name="Google Shape;189;p30"/>
          <p:cNvSpPr txBox="1"/>
          <p:nvPr>
            <p:ph hasCustomPrompt="1" idx="2" type="title"/>
          </p:nvPr>
        </p:nvSpPr>
        <p:spPr>
          <a:xfrm>
            <a:off x="352140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0" name="Google Shape;190;p30"/>
          <p:cNvSpPr txBox="1"/>
          <p:nvPr>
            <p:ph idx="3" type="subTitle"/>
          </p:nvPr>
        </p:nvSpPr>
        <p:spPr>
          <a:xfrm>
            <a:off x="352140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91" name="Google Shape;191;p30"/>
          <p:cNvSpPr txBox="1"/>
          <p:nvPr>
            <p:ph hasCustomPrompt="1" idx="4" type="title"/>
          </p:nvPr>
        </p:nvSpPr>
        <p:spPr>
          <a:xfrm>
            <a:off x="574135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2" name="Google Shape;192;p30"/>
          <p:cNvSpPr txBox="1"/>
          <p:nvPr>
            <p:ph idx="5" type="subTitle"/>
          </p:nvPr>
        </p:nvSpPr>
        <p:spPr>
          <a:xfrm>
            <a:off x="574135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24" name="Google Shape;24;p4"/>
          <p:cNvSpPr txBox="1"/>
          <p:nvPr>
            <p:ph type="title"/>
          </p:nvPr>
        </p:nvSpPr>
        <p:spPr>
          <a:xfrm>
            <a:off x="1836900" y="711175"/>
            <a:ext cx="54702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25" name="Google Shape;25;p4"/>
          <p:cNvSpPr txBox="1"/>
          <p:nvPr>
            <p:ph idx="1" type="body"/>
          </p:nvPr>
        </p:nvSpPr>
        <p:spPr>
          <a:xfrm>
            <a:off x="1398275" y="1401825"/>
            <a:ext cx="6963300" cy="3063000"/>
          </a:xfrm>
          <a:prstGeom prst="rect">
            <a:avLst/>
          </a:prstGeom>
        </p:spPr>
        <p:txBody>
          <a:bodyPr anchorCtr="0" anchor="t" bIns="91425" lIns="91425" spcFirstLastPara="1" rIns="91425" wrap="square" tIns="91425">
            <a:noAutofit/>
          </a:bodyPr>
          <a:lstStyle>
            <a:lvl1pPr indent="-307975" lvl="0" marL="457200">
              <a:spcBef>
                <a:spcPts val="0"/>
              </a:spcBef>
              <a:spcAft>
                <a:spcPts val="0"/>
              </a:spcAft>
              <a:buSzPts val="1250"/>
              <a:buFont typeface="Concert One"/>
              <a:buAutoNum type="arabicPeriod"/>
              <a:defRPr sz="950">
                <a:solidFill>
                  <a:schemeClr val="dk2"/>
                </a:solidFill>
              </a:defRPr>
            </a:lvl1pPr>
            <a:lvl2pPr indent="-292100" lvl="1" marL="914400">
              <a:spcBef>
                <a:spcPts val="1600"/>
              </a:spcBef>
              <a:spcAft>
                <a:spcPts val="0"/>
              </a:spcAft>
              <a:buClr>
                <a:srgbClr val="4D719D"/>
              </a:buClr>
              <a:buSzPts val="1000"/>
              <a:buFont typeface="Muli"/>
              <a:buAutoNum type="alphaLcPeriod"/>
              <a:defRPr sz="950">
                <a:solidFill>
                  <a:schemeClr val="dk2"/>
                </a:solidFill>
              </a:defRPr>
            </a:lvl2pPr>
            <a:lvl3pPr indent="-292100" lvl="2" marL="1371600">
              <a:spcBef>
                <a:spcPts val="1600"/>
              </a:spcBef>
              <a:spcAft>
                <a:spcPts val="0"/>
              </a:spcAft>
              <a:buClr>
                <a:srgbClr val="4D719D"/>
              </a:buClr>
              <a:buSzPts val="1000"/>
              <a:buFont typeface="Muli"/>
              <a:buAutoNum type="romanLcPeriod"/>
              <a:defRPr sz="950">
                <a:solidFill>
                  <a:schemeClr val="dk2"/>
                </a:solidFill>
              </a:defRPr>
            </a:lvl3pPr>
            <a:lvl4pPr indent="-292100" lvl="3" marL="1828800">
              <a:spcBef>
                <a:spcPts val="1600"/>
              </a:spcBef>
              <a:spcAft>
                <a:spcPts val="0"/>
              </a:spcAft>
              <a:buClr>
                <a:srgbClr val="4D719D"/>
              </a:buClr>
              <a:buSzPts val="1000"/>
              <a:buFont typeface="Muli"/>
              <a:buAutoNum type="arabicPeriod"/>
              <a:defRPr sz="950">
                <a:solidFill>
                  <a:schemeClr val="dk2"/>
                </a:solidFill>
              </a:defRPr>
            </a:lvl4pPr>
            <a:lvl5pPr indent="-292100" lvl="4" marL="2286000">
              <a:spcBef>
                <a:spcPts val="1600"/>
              </a:spcBef>
              <a:spcAft>
                <a:spcPts val="0"/>
              </a:spcAft>
              <a:buClr>
                <a:srgbClr val="4D719D"/>
              </a:buClr>
              <a:buSzPts val="1000"/>
              <a:buFont typeface="Muli"/>
              <a:buAutoNum type="alphaLcPeriod"/>
              <a:defRPr sz="950">
                <a:solidFill>
                  <a:schemeClr val="dk2"/>
                </a:solidFill>
              </a:defRPr>
            </a:lvl5pPr>
            <a:lvl6pPr indent="-292100" lvl="5" marL="2743200">
              <a:spcBef>
                <a:spcPts val="1600"/>
              </a:spcBef>
              <a:spcAft>
                <a:spcPts val="0"/>
              </a:spcAft>
              <a:buClr>
                <a:srgbClr val="4D719D"/>
              </a:buClr>
              <a:buSzPts val="1000"/>
              <a:buFont typeface="Muli"/>
              <a:buAutoNum type="romanLcPeriod"/>
              <a:defRPr sz="950">
                <a:solidFill>
                  <a:schemeClr val="dk2"/>
                </a:solidFill>
              </a:defRPr>
            </a:lvl6pPr>
            <a:lvl7pPr indent="-292100" lvl="6" marL="3200400">
              <a:spcBef>
                <a:spcPts val="1600"/>
              </a:spcBef>
              <a:spcAft>
                <a:spcPts val="0"/>
              </a:spcAft>
              <a:buClr>
                <a:srgbClr val="4D719D"/>
              </a:buClr>
              <a:buSzPts val="1000"/>
              <a:buFont typeface="Muli"/>
              <a:buAutoNum type="arabicPeriod"/>
              <a:defRPr sz="950">
                <a:solidFill>
                  <a:schemeClr val="dk2"/>
                </a:solidFill>
              </a:defRPr>
            </a:lvl7pPr>
            <a:lvl8pPr indent="-292100" lvl="7" marL="3657600">
              <a:spcBef>
                <a:spcPts val="1600"/>
              </a:spcBef>
              <a:spcAft>
                <a:spcPts val="0"/>
              </a:spcAft>
              <a:buClr>
                <a:srgbClr val="4D719D"/>
              </a:buClr>
              <a:buSzPts val="1000"/>
              <a:buFont typeface="Muli"/>
              <a:buAutoNum type="alphaLcPeriod"/>
              <a:defRPr sz="950">
                <a:solidFill>
                  <a:schemeClr val="dk2"/>
                </a:solidFill>
              </a:defRPr>
            </a:lvl8pPr>
            <a:lvl9pPr indent="-292100" lvl="8" marL="4114800">
              <a:spcBef>
                <a:spcPts val="1600"/>
              </a:spcBef>
              <a:spcAft>
                <a:spcPts val="1600"/>
              </a:spcAft>
              <a:buClr>
                <a:srgbClr val="4D719D"/>
              </a:buClr>
              <a:buSzPts val="1000"/>
              <a:buFont typeface="Muli"/>
              <a:buAutoNum type="romanLcPeriod"/>
              <a:defRPr sz="950">
                <a:solidFill>
                  <a:schemeClr val="dk2"/>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IG_NUMBER_1_3">
    <p:spTree>
      <p:nvGrpSpPr>
        <p:cNvPr id="193" name="Shape 193"/>
        <p:cNvGrpSpPr/>
        <p:nvPr/>
      </p:nvGrpSpPr>
      <p:grpSpPr>
        <a:xfrm>
          <a:off x="0" y="0"/>
          <a:ext cx="0" cy="0"/>
          <a:chOff x="0" y="0"/>
          <a:chExt cx="0" cy="0"/>
        </a:xfrm>
      </p:grpSpPr>
      <p:pic>
        <p:nvPicPr>
          <p:cNvPr id="194" name="Google Shape;194;p3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95" name="Google Shape;195;p31"/>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96" name="Google Shape;196;p31"/>
          <p:cNvSpPr txBox="1"/>
          <p:nvPr>
            <p:ph hasCustomPrompt="1" type="title"/>
          </p:nvPr>
        </p:nvSpPr>
        <p:spPr>
          <a:xfrm>
            <a:off x="5097100" y="965775"/>
            <a:ext cx="3042000" cy="49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6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7" name="Google Shape;197;p31"/>
          <p:cNvSpPr txBox="1"/>
          <p:nvPr>
            <p:ph idx="1" type="subTitle"/>
          </p:nvPr>
        </p:nvSpPr>
        <p:spPr>
          <a:xfrm>
            <a:off x="5097050" y="1461113"/>
            <a:ext cx="3042000" cy="53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98" name="Google Shape;198;p31"/>
          <p:cNvSpPr txBox="1"/>
          <p:nvPr>
            <p:ph hasCustomPrompt="1" idx="2" type="title"/>
          </p:nvPr>
        </p:nvSpPr>
        <p:spPr>
          <a:xfrm>
            <a:off x="5097100" y="2148512"/>
            <a:ext cx="3042000" cy="49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6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9" name="Google Shape;199;p31"/>
          <p:cNvSpPr txBox="1"/>
          <p:nvPr>
            <p:ph idx="3" type="subTitle"/>
          </p:nvPr>
        </p:nvSpPr>
        <p:spPr>
          <a:xfrm>
            <a:off x="5097050" y="2643851"/>
            <a:ext cx="3042000" cy="53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00" name="Google Shape;200;p31"/>
          <p:cNvSpPr txBox="1"/>
          <p:nvPr>
            <p:ph hasCustomPrompt="1" idx="4" type="title"/>
          </p:nvPr>
        </p:nvSpPr>
        <p:spPr>
          <a:xfrm>
            <a:off x="5097100" y="3331249"/>
            <a:ext cx="3042000" cy="49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6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1" name="Google Shape;201;p31"/>
          <p:cNvSpPr txBox="1"/>
          <p:nvPr>
            <p:ph idx="5" type="subTitle"/>
          </p:nvPr>
        </p:nvSpPr>
        <p:spPr>
          <a:xfrm>
            <a:off x="5097050" y="3826588"/>
            <a:ext cx="3042000" cy="53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02" name="Google Shape;202;p31"/>
          <p:cNvSpPr txBox="1"/>
          <p:nvPr>
            <p:ph idx="6" type="title"/>
          </p:nvPr>
        </p:nvSpPr>
        <p:spPr>
          <a:xfrm>
            <a:off x="1002325" y="711175"/>
            <a:ext cx="3042000" cy="8106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BIG_NUMBER_1_2">
    <p:spTree>
      <p:nvGrpSpPr>
        <p:cNvPr id="203" name="Shape 203"/>
        <p:cNvGrpSpPr/>
        <p:nvPr/>
      </p:nvGrpSpPr>
      <p:grpSpPr>
        <a:xfrm>
          <a:off x="0" y="0"/>
          <a:ext cx="0" cy="0"/>
          <a:chOff x="0" y="0"/>
          <a:chExt cx="0" cy="0"/>
        </a:xfrm>
      </p:grpSpPr>
      <p:pic>
        <p:nvPicPr>
          <p:cNvPr id="204" name="Google Shape;204;p3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05" name="Google Shape;205;p3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06" name="Google Shape;206;p32"/>
          <p:cNvSpPr txBox="1"/>
          <p:nvPr>
            <p:ph hasCustomPrompt="1" type="title"/>
          </p:nvPr>
        </p:nvSpPr>
        <p:spPr>
          <a:xfrm>
            <a:off x="2216050" y="1141288"/>
            <a:ext cx="2101200" cy="6636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b="0" sz="42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7" name="Google Shape;207;p32"/>
          <p:cNvSpPr txBox="1"/>
          <p:nvPr>
            <p:ph idx="1" type="subTitle"/>
          </p:nvPr>
        </p:nvSpPr>
        <p:spPr>
          <a:xfrm>
            <a:off x="2216050" y="1740988"/>
            <a:ext cx="2101200" cy="53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08" name="Google Shape;208;p32"/>
          <p:cNvSpPr txBox="1"/>
          <p:nvPr>
            <p:ph hasCustomPrompt="1" idx="2" type="title"/>
          </p:nvPr>
        </p:nvSpPr>
        <p:spPr>
          <a:xfrm>
            <a:off x="2216050" y="2830963"/>
            <a:ext cx="2101200" cy="6636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b="0" sz="42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9" name="Google Shape;209;p32"/>
          <p:cNvSpPr txBox="1"/>
          <p:nvPr>
            <p:ph idx="3" type="subTitle"/>
          </p:nvPr>
        </p:nvSpPr>
        <p:spPr>
          <a:xfrm>
            <a:off x="2216050" y="3430676"/>
            <a:ext cx="2101200" cy="53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10" name="Google Shape;210;p32"/>
          <p:cNvSpPr txBox="1"/>
          <p:nvPr>
            <p:ph hasCustomPrompt="1" idx="4" type="title"/>
          </p:nvPr>
        </p:nvSpPr>
        <p:spPr>
          <a:xfrm>
            <a:off x="6348050" y="2830963"/>
            <a:ext cx="2101200" cy="6636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b="0" sz="42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1" name="Google Shape;211;p32"/>
          <p:cNvSpPr txBox="1"/>
          <p:nvPr>
            <p:ph idx="5" type="subTitle"/>
          </p:nvPr>
        </p:nvSpPr>
        <p:spPr>
          <a:xfrm>
            <a:off x="6348050" y="3430676"/>
            <a:ext cx="2101200" cy="53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12" name="Google Shape;212;p32"/>
          <p:cNvSpPr txBox="1"/>
          <p:nvPr>
            <p:ph hasCustomPrompt="1" idx="6" type="title"/>
          </p:nvPr>
        </p:nvSpPr>
        <p:spPr>
          <a:xfrm>
            <a:off x="6348050" y="1141288"/>
            <a:ext cx="2101200" cy="6636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b="0" sz="42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3" name="Google Shape;213;p32"/>
          <p:cNvSpPr txBox="1"/>
          <p:nvPr>
            <p:ph idx="7" type="subTitle"/>
          </p:nvPr>
        </p:nvSpPr>
        <p:spPr>
          <a:xfrm>
            <a:off x="6348050" y="1740988"/>
            <a:ext cx="2101200" cy="53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SECTION_TITLE_AND_DESCRIPTION_1_1_2">
    <p:spTree>
      <p:nvGrpSpPr>
        <p:cNvPr id="214" name="Shape 214"/>
        <p:cNvGrpSpPr/>
        <p:nvPr/>
      </p:nvGrpSpPr>
      <p:grpSpPr>
        <a:xfrm>
          <a:off x="0" y="0"/>
          <a:ext cx="0" cy="0"/>
          <a:chOff x="0" y="0"/>
          <a:chExt cx="0" cy="0"/>
        </a:xfrm>
      </p:grpSpPr>
      <p:pic>
        <p:nvPicPr>
          <p:cNvPr id="215" name="Google Shape;215;p3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16" name="Google Shape;216;p33"/>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17" name="Google Shape;217;p33"/>
          <p:cNvSpPr txBox="1"/>
          <p:nvPr>
            <p:ph type="title"/>
          </p:nvPr>
        </p:nvSpPr>
        <p:spPr>
          <a:xfrm>
            <a:off x="6166050" y="1183210"/>
            <a:ext cx="21402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18" name="Google Shape;218;p33"/>
          <p:cNvSpPr txBox="1"/>
          <p:nvPr>
            <p:ph idx="1" type="subTitle"/>
          </p:nvPr>
        </p:nvSpPr>
        <p:spPr>
          <a:xfrm>
            <a:off x="6166050" y="1620375"/>
            <a:ext cx="2140200" cy="92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219" name="Google Shape;219;p33"/>
          <p:cNvSpPr txBox="1"/>
          <p:nvPr>
            <p:ph idx="2" type="title"/>
          </p:nvPr>
        </p:nvSpPr>
        <p:spPr>
          <a:xfrm>
            <a:off x="6166040" y="2678335"/>
            <a:ext cx="21402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20" name="Google Shape;220;p33"/>
          <p:cNvSpPr txBox="1"/>
          <p:nvPr>
            <p:ph idx="3" type="subTitle"/>
          </p:nvPr>
        </p:nvSpPr>
        <p:spPr>
          <a:xfrm>
            <a:off x="6166050" y="3115508"/>
            <a:ext cx="2140200" cy="92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221" name="Google Shape;221;p33"/>
          <p:cNvSpPr txBox="1"/>
          <p:nvPr>
            <p:ph idx="4" type="title"/>
          </p:nvPr>
        </p:nvSpPr>
        <p:spPr>
          <a:xfrm>
            <a:off x="1002325" y="711175"/>
            <a:ext cx="2666700" cy="1166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APTION_ONLY_1">
    <p:spTree>
      <p:nvGrpSpPr>
        <p:cNvPr id="222" name="Shape 222"/>
        <p:cNvGrpSpPr/>
        <p:nvPr/>
      </p:nvGrpSpPr>
      <p:grpSpPr>
        <a:xfrm>
          <a:off x="0" y="0"/>
          <a:ext cx="0" cy="0"/>
          <a:chOff x="0" y="0"/>
          <a:chExt cx="0" cy="0"/>
        </a:xfrm>
      </p:grpSpPr>
      <p:pic>
        <p:nvPicPr>
          <p:cNvPr id="223" name="Google Shape;223;p3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24" name="Google Shape;224;p34"/>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25" name="Google Shape;225;p34"/>
          <p:cNvSpPr txBox="1"/>
          <p:nvPr>
            <p:ph type="title"/>
          </p:nvPr>
        </p:nvSpPr>
        <p:spPr>
          <a:xfrm>
            <a:off x="907470" y="2765032"/>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226" name="Google Shape;226;p34"/>
          <p:cNvSpPr txBox="1"/>
          <p:nvPr>
            <p:ph idx="1" type="subTitle"/>
          </p:nvPr>
        </p:nvSpPr>
        <p:spPr>
          <a:xfrm>
            <a:off x="1137850" y="3229817"/>
            <a:ext cx="2457000" cy="116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27" name="Google Shape;227;p34"/>
          <p:cNvSpPr txBox="1"/>
          <p:nvPr>
            <p:ph idx="2" type="title"/>
          </p:nvPr>
        </p:nvSpPr>
        <p:spPr>
          <a:xfrm>
            <a:off x="5318730" y="2765032"/>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228" name="Google Shape;228;p34"/>
          <p:cNvSpPr txBox="1"/>
          <p:nvPr>
            <p:ph idx="3" type="subTitle"/>
          </p:nvPr>
        </p:nvSpPr>
        <p:spPr>
          <a:xfrm>
            <a:off x="5549120" y="3229817"/>
            <a:ext cx="2457000" cy="116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APTION_ONLY_1_3">
    <p:spTree>
      <p:nvGrpSpPr>
        <p:cNvPr id="229" name="Shape 229"/>
        <p:cNvGrpSpPr/>
        <p:nvPr/>
      </p:nvGrpSpPr>
      <p:grpSpPr>
        <a:xfrm>
          <a:off x="0" y="0"/>
          <a:ext cx="0" cy="0"/>
          <a:chOff x="0" y="0"/>
          <a:chExt cx="0" cy="0"/>
        </a:xfrm>
      </p:grpSpPr>
      <p:pic>
        <p:nvPicPr>
          <p:cNvPr id="230" name="Google Shape;230;p3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31" name="Google Shape;231;p35"/>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32" name="Google Shape;232;p35"/>
          <p:cNvSpPr txBox="1"/>
          <p:nvPr>
            <p:ph type="title"/>
          </p:nvPr>
        </p:nvSpPr>
        <p:spPr>
          <a:xfrm>
            <a:off x="1344124" y="3330950"/>
            <a:ext cx="20445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233" name="Google Shape;233;p35"/>
          <p:cNvSpPr txBox="1"/>
          <p:nvPr>
            <p:ph idx="1" type="subTitle"/>
          </p:nvPr>
        </p:nvSpPr>
        <p:spPr>
          <a:xfrm>
            <a:off x="1344150" y="3693775"/>
            <a:ext cx="2044500" cy="75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4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34" name="Google Shape;234;p35"/>
          <p:cNvSpPr txBox="1"/>
          <p:nvPr>
            <p:ph idx="2" type="title"/>
          </p:nvPr>
        </p:nvSpPr>
        <p:spPr>
          <a:xfrm>
            <a:off x="5755376" y="3330950"/>
            <a:ext cx="20445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235" name="Google Shape;235;p35"/>
          <p:cNvSpPr txBox="1"/>
          <p:nvPr>
            <p:ph idx="3" type="subTitle"/>
          </p:nvPr>
        </p:nvSpPr>
        <p:spPr>
          <a:xfrm>
            <a:off x="5755375" y="3693775"/>
            <a:ext cx="2044500" cy="75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4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36" name="Google Shape;236;p35"/>
          <p:cNvSpPr txBox="1"/>
          <p:nvPr>
            <p:ph idx="4" type="title"/>
          </p:nvPr>
        </p:nvSpPr>
        <p:spPr>
          <a:xfrm>
            <a:off x="1002325" y="711175"/>
            <a:ext cx="2666700" cy="5496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APTION_ONLY_1_2">
    <p:spTree>
      <p:nvGrpSpPr>
        <p:cNvPr id="237" name="Shape 237"/>
        <p:cNvGrpSpPr/>
        <p:nvPr/>
      </p:nvGrpSpPr>
      <p:grpSpPr>
        <a:xfrm>
          <a:off x="0" y="0"/>
          <a:ext cx="0" cy="0"/>
          <a:chOff x="0" y="0"/>
          <a:chExt cx="0" cy="0"/>
        </a:xfrm>
      </p:grpSpPr>
      <p:pic>
        <p:nvPicPr>
          <p:cNvPr id="238" name="Google Shape;238;p3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39" name="Google Shape;239;p3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40" name="Google Shape;240;p36"/>
          <p:cNvSpPr txBox="1"/>
          <p:nvPr>
            <p:ph type="title"/>
          </p:nvPr>
        </p:nvSpPr>
        <p:spPr>
          <a:xfrm>
            <a:off x="1687410" y="2127912"/>
            <a:ext cx="1600800" cy="842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241" name="Google Shape;241;p36"/>
          <p:cNvSpPr txBox="1"/>
          <p:nvPr>
            <p:ph idx="1" type="subTitle"/>
          </p:nvPr>
        </p:nvSpPr>
        <p:spPr>
          <a:xfrm>
            <a:off x="1472443" y="3203876"/>
            <a:ext cx="2457000" cy="101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4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42" name="Google Shape;242;p36"/>
          <p:cNvSpPr txBox="1"/>
          <p:nvPr>
            <p:ph idx="2" type="title"/>
          </p:nvPr>
        </p:nvSpPr>
        <p:spPr>
          <a:xfrm>
            <a:off x="5946969" y="2127900"/>
            <a:ext cx="1600800" cy="842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243" name="Google Shape;243;p36"/>
          <p:cNvSpPr txBox="1"/>
          <p:nvPr>
            <p:ph idx="3" type="subTitle"/>
          </p:nvPr>
        </p:nvSpPr>
        <p:spPr>
          <a:xfrm>
            <a:off x="5745267" y="3203876"/>
            <a:ext cx="2457000" cy="101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4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244" name="Google Shape;244;p36"/>
          <p:cNvSpPr txBox="1"/>
          <p:nvPr>
            <p:ph idx="4" type="title"/>
          </p:nvPr>
        </p:nvSpPr>
        <p:spPr>
          <a:xfrm>
            <a:off x="1002325" y="711175"/>
            <a:ext cx="2517600" cy="9126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BIG_NUMBER_1_1">
    <p:spTree>
      <p:nvGrpSpPr>
        <p:cNvPr id="245" name="Shape 245"/>
        <p:cNvGrpSpPr/>
        <p:nvPr/>
      </p:nvGrpSpPr>
      <p:grpSpPr>
        <a:xfrm>
          <a:off x="0" y="0"/>
          <a:ext cx="0" cy="0"/>
          <a:chOff x="0" y="0"/>
          <a:chExt cx="0" cy="0"/>
        </a:xfrm>
      </p:grpSpPr>
      <p:pic>
        <p:nvPicPr>
          <p:cNvPr id="246" name="Google Shape;246;p3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47" name="Google Shape;247;p37"/>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248" name="Google Shape;248;p37"/>
          <p:cNvSpPr txBox="1"/>
          <p:nvPr>
            <p:ph type="title"/>
          </p:nvPr>
        </p:nvSpPr>
        <p:spPr>
          <a:xfrm>
            <a:off x="1761575" y="711175"/>
            <a:ext cx="56208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IG_NUMBER_1_1_1">
    <p:spTree>
      <p:nvGrpSpPr>
        <p:cNvPr id="249" name="Shape 249"/>
        <p:cNvGrpSpPr/>
        <p:nvPr/>
      </p:nvGrpSpPr>
      <p:grpSpPr>
        <a:xfrm>
          <a:off x="0" y="0"/>
          <a:ext cx="0" cy="0"/>
          <a:chOff x="0" y="0"/>
          <a:chExt cx="0" cy="0"/>
        </a:xfrm>
      </p:grpSpPr>
      <p:pic>
        <p:nvPicPr>
          <p:cNvPr id="250" name="Google Shape;250;p38"/>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51" name="Google Shape;251;p38"/>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252" name="Google Shape;252;p38"/>
          <p:cNvSpPr txBox="1"/>
          <p:nvPr>
            <p:ph type="title"/>
          </p:nvPr>
        </p:nvSpPr>
        <p:spPr>
          <a:xfrm>
            <a:off x="2308050" y="711175"/>
            <a:ext cx="45279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253" name="Google Shape;253;p38"/>
          <p:cNvSpPr txBox="1"/>
          <p:nvPr>
            <p:ph idx="2" type="title"/>
          </p:nvPr>
        </p:nvSpPr>
        <p:spPr>
          <a:xfrm>
            <a:off x="1664325"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254" name="Google Shape;254;p38"/>
          <p:cNvSpPr txBox="1"/>
          <p:nvPr>
            <p:ph idx="1" type="subTitle"/>
          </p:nvPr>
        </p:nvSpPr>
        <p:spPr>
          <a:xfrm>
            <a:off x="1664334"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55" name="Google Shape;255;p38"/>
          <p:cNvSpPr txBox="1"/>
          <p:nvPr>
            <p:ph idx="3" type="title"/>
          </p:nvPr>
        </p:nvSpPr>
        <p:spPr>
          <a:xfrm>
            <a:off x="3817459"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256" name="Google Shape;256;p38"/>
          <p:cNvSpPr txBox="1"/>
          <p:nvPr>
            <p:ph idx="4" type="subTitle"/>
          </p:nvPr>
        </p:nvSpPr>
        <p:spPr>
          <a:xfrm>
            <a:off x="3817468"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57" name="Google Shape;257;p38"/>
          <p:cNvSpPr txBox="1"/>
          <p:nvPr>
            <p:ph idx="5" type="title"/>
          </p:nvPr>
        </p:nvSpPr>
        <p:spPr>
          <a:xfrm>
            <a:off x="5970592"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258" name="Google Shape;258;p38"/>
          <p:cNvSpPr txBox="1"/>
          <p:nvPr>
            <p:ph idx="6" type="subTitle"/>
          </p:nvPr>
        </p:nvSpPr>
        <p:spPr>
          <a:xfrm>
            <a:off x="5970602"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59" name="Google Shape;259;p38"/>
          <p:cNvSpPr txBox="1"/>
          <p:nvPr>
            <p:ph idx="7" type="title"/>
          </p:nvPr>
        </p:nvSpPr>
        <p:spPr>
          <a:xfrm>
            <a:off x="1664325"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260" name="Google Shape;260;p38"/>
          <p:cNvSpPr txBox="1"/>
          <p:nvPr>
            <p:ph idx="8" type="subTitle"/>
          </p:nvPr>
        </p:nvSpPr>
        <p:spPr>
          <a:xfrm>
            <a:off x="1664334"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61" name="Google Shape;261;p38"/>
          <p:cNvSpPr txBox="1"/>
          <p:nvPr>
            <p:ph idx="9" type="title"/>
          </p:nvPr>
        </p:nvSpPr>
        <p:spPr>
          <a:xfrm>
            <a:off x="3817459"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262" name="Google Shape;262;p38"/>
          <p:cNvSpPr txBox="1"/>
          <p:nvPr>
            <p:ph idx="13" type="subTitle"/>
          </p:nvPr>
        </p:nvSpPr>
        <p:spPr>
          <a:xfrm>
            <a:off x="3817468"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63" name="Google Shape;263;p38"/>
          <p:cNvSpPr txBox="1"/>
          <p:nvPr>
            <p:ph idx="14" type="title"/>
          </p:nvPr>
        </p:nvSpPr>
        <p:spPr>
          <a:xfrm>
            <a:off x="5970592"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264" name="Google Shape;264;p38"/>
          <p:cNvSpPr txBox="1"/>
          <p:nvPr>
            <p:ph idx="15" type="subTitle"/>
          </p:nvPr>
        </p:nvSpPr>
        <p:spPr>
          <a:xfrm>
            <a:off x="5970602"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BIG_NUMBER_1_1_1_1">
    <p:spTree>
      <p:nvGrpSpPr>
        <p:cNvPr id="265" name="Shape 265"/>
        <p:cNvGrpSpPr/>
        <p:nvPr/>
      </p:nvGrpSpPr>
      <p:grpSpPr>
        <a:xfrm>
          <a:off x="0" y="0"/>
          <a:ext cx="0" cy="0"/>
          <a:chOff x="0" y="0"/>
          <a:chExt cx="0" cy="0"/>
        </a:xfrm>
      </p:grpSpPr>
      <p:pic>
        <p:nvPicPr>
          <p:cNvPr id="266" name="Google Shape;266;p3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67" name="Google Shape;267;p3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68" name="Google Shape;268;p39"/>
          <p:cNvSpPr txBox="1"/>
          <p:nvPr>
            <p:ph type="title"/>
          </p:nvPr>
        </p:nvSpPr>
        <p:spPr>
          <a:xfrm>
            <a:off x="1002325" y="711175"/>
            <a:ext cx="32628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269" name="Google Shape;269;p39"/>
          <p:cNvSpPr txBox="1"/>
          <p:nvPr>
            <p:ph idx="2" type="title"/>
          </p:nvPr>
        </p:nvSpPr>
        <p:spPr>
          <a:xfrm>
            <a:off x="1782625" y="1406874"/>
            <a:ext cx="1908900" cy="3948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270" name="Google Shape;270;p39"/>
          <p:cNvSpPr txBox="1"/>
          <p:nvPr>
            <p:ph idx="1" type="subTitle"/>
          </p:nvPr>
        </p:nvSpPr>
        <p:spPr>
          <a:xfrm>
            <a:off x="1782625" y="1719827"/>
            <a:ext cx="1908900" cy="562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71" name="Google Shape;271;p39"/>
          <p:cNvSpPr txBox="1"/>
          <p:nvPr>
            <p:ph idx="3" type="title"/>
          </p:nvPr>
        </p:nvSpPr>
        <p:spPr>
          <a:xfrm>
            <a:off x="6120353" y="1406874"/>
            <a:ext cx="1908900" cy="3948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272" name="Google Shape;272;p39"/>
          <p:cNvSpPr txBox="1"/>
          <p:nvPr>
            <p:ph idx="4" type="subTitle"/>
          </p:nvPr>
        </p:nvSpPr>
        <p:spPr>
          <a:xfrm>
            <a:off x="6120370" y="1719827"/>
            <a:ext cx="1908900" cy="562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73" name="Google Shape;273;p39"/>
          <p:cNvSpPr txBox="1"/>
          <p:nvPr>
            <p:ph idx="5" type="title"/>
          </p:nvPr>
        </p:nvSpPr>
        <p:spPr>
          <a:xfrm>
            <a:off x="6120348" y="2473545"/>
            <a:ext cx="1908900" cy="3948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21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274" name="Google Shape;274;p39"/>
          <p:cNvSpPr txBox="1"/>
          <p:nvPr>
            <p:ph idx="6" type="subTitle"/>
          </p:nvPr>
        </p:nvSpPr>
        <p:spPr>
          <a:xfrm>
            <a:off x="6120348" y="2787719"/>
            <a:ext cx="19089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75" name="Google Shape;275;p39"/>
          <p:cNvSpPr txBox="1"/>
          <p:nvPr>
            <p:ph idx="7" type="title"/>
          </p:nvPr>
        </p:nvSpPr>
        <p:spPr>
          <a:xfrm>
            <a:off x="1782625" y="2473545"/>
            <a:ext cx="1908900" cy="3948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21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276" name="Google Shape;276;p39"/>
          <p:cNvSpPr txBox="1"/>
          <p:nvPr>
            <p:ph idx="8" type="subTitle"/>
          </p:nvPr>
        </p:nvSpPr>
        <p:spPr>
          <a:xfrm>
            <a:off x="1782625" y="2787719"/>
            <a:ext cx="19089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77" name="Google Shape;277;p39"/>
          <p:cNvSpPr txBox="1"/>
          <p:nvPr>
            <p:ph idx="9" type="title"/>
          </p:nvPr>
        </p:nvSpPr>
        <p:spPr>
          <a:xfrm>
            <a:off x="1782625" y="3540220"/>
            <a:ext cx="1908900" cy="3948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278" name="Google Shape;278;p39"/>
          <p:cNvSpPr txBox="1"/>
          <p:nvPr>
            <p:ph idx="13" type="subTitle"/>
          </p:nvPr>
        </p:nvSpPr>
        <p:spPr>
          <a:xfrm>
            <a:off x="1782625" y="3854394"/>
            <a:ext cx="19089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279" name="Google Shape;279;p39"/>
          <p:cNvSpPr txBox="1"/>
          <p:nvPr>
            <p:ph idx="14" type="title"/>
          </p:nvPr>
        </p:nvSpPr>
        <p:spPr>
          <a:xfrm>
            <a:off x="6120374" y="3540220"/>
            <a:ext cx="1908900" cy="3948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280" name="Google Shape;280;p39"/>
          <p:cNvSpPr txBox="1"/>
          <p:nvPr>
            <p:ph idx="15" type="subTitle"/>
          </p:nvPr>
        </p:nvSpPr>
        <p:spPr>
          <a:xfrm>
            <a:off x="6120374" y="3854394"/>
            <a:ext cx="19089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TITLE_AND_DESCRIPTION_1_1_3">
    <p:spTree>
      <p:nvGrpSpPr>
        <p:cNvPr id="281" name="Shape 281"/>
        <p:cNvGrpSpPr/>
        <p:nvPr/>
      </p:nvGrpSpPr>
      <p:grpSpPr>
        <a:xfrm>
          <a:off x="0" y="0"/>
          <a:ext cx="0" cy="0"/>
          <a:chOff x="0" y="0"/>
          <a:chExt cx="0" cy="0"/>
        </a:xfrm>
      </p:grpSpPr>
      <p:pic>
        <p:nvPicPr>
          <p:cNvPr id="282" name="Google Shape;282;p4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83" name="Google Shape;283;p40"/>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84" name="Google Shape;284;p40"/>
          <p:cNvSpPr txBox="1"/>
          <p:nvPr>
            <p:ph type="title"/>
          </p:nvPr>
        </p:nvSpPr>
        <p:spPr>
          <a:xfrm>
            <a:off x="1041650" y="1003422"/>
            <a:ext cx="2802600" cy="722400"/>
          </a:xfrm>
          <a:prstGeom prst="rect">
            <a:avLst/>
          </a:prstGeom>
        </p:spPr>
        <p:txBody>
          <a:bodyPr anchorCtr="0" anchor="b" bIns="91425" lIns="91425" spcFirstLastPara="1" rIns="91425" wrap="square" tIns="91425">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p:txBody>
      </p:sp>
      <p:sp>
        <p:nvSpPr>
          <p:cNvPr id="285" name="Google Shape;285;p40"/>
          <p:cNvSpPr txBox="1"/>
          <p:nvPr>
            <p:ph idx="1" type="subTitle"/>
          </p:nvPr>
        </p:nvSpPr>
        <p:spPr>
          <a:xfrm>
            <a:off x="1058450" y="1757352"/>
            <a:ext cx="2769000" cy="13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pic>
        <p:nvPicPr>
          <p:cNvPr id="286" name="Google Shape;286;p40"/>
          <p:cNvPicPr preferRelativeResize="0"/>
          <p:nvPr/>
        </p:nvPicPr>
        <p:blipFill>
          <a:blip r:embed="rId4">
            <a:alphaModFix/>
          </a:blip>
          <a:stretch>
            <a:fillRect/>
          </a:stretch>
        </p:blipFill>
        <p:spPr>
          <a:xfrm rot="-405240">
            <a:off x="6284102" y="2385388"/>
            <a:ext cx="1961516" cy="2293291"/>
          </a:xfrm>
          <a:prstGeom prst="rect">
            <a:avLst/>
          </a:prstGeom>
          <a:noFill/>
          <a:ln>
            <a:noFill/>
          </a:ln>
        </p:spPr>
      </p:pic>
      <p:pic>
        <p:nvPicPr>
          <p:cNvPr id="287" name="Google Shape;287;p40"/>
          <p:cNvPicPr preferRelativeResize="0"/>
          <p:nvPr/>
        </p:nvPicPr>
        <p:blipFill>
          <a:blip r:embed="rId4">
            <a:alphaModFix/>
          </a:blip>
          <a:stretch>
            <a:fillRect/>
          </a:stretch>
        </p:blipFill>
        <p:spPr>
          <a:xfrm rot="417625">
            <a:off x="4378962" y="1324630"/>
            <a:ext cx="2803901" cy="2815133"/>
          </a:xfrm>
          <a:prstGeom prst="rect">
            <a:avLst/>
          </a:prstGeom>
          <a:noFill/>
          <a:ln>
            <a:noFill/>
          </a:ln>
        </p:spPr>
      </p:pic>
      <p:sp>
        <p:nvSpPr>
          <p:cNvPr id="288" name="Google Shape;288;p40"/>
          <p:cNvSpPr txBox="1"/>
          <p:nvPr/>
        </p:nvSpPr>
        <p:spPr>
          <a:xfrm rot="420963">
            <a:off x="4549033" y="2333911"/>
            <a:ext cx="2308687" cy="1497649"/>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2"/>
                </a:solidFill>
                <a:latin typeface="Roboto Mono"/>
                <a:ea typeface="Roboto Mono"/>
                <a:cs typeface="Roboto Mono"/>
                <a:sym typeface="Roboto Mono"/>
              </a:rPr>
              <a:t>CREDITS: This presentation template was created by </a:t>
            </a:r>
            <a:r>
              <a:rPr lang="en" sz="1200">
                <a:solidFill>
                  <a:schemeClr val="dk2"/>
                </a:solidFill>
                <a:uFill>
                  <a:noFill/>
                </a:uFill>
                <a:latin typeface="Roboto Mono"/>
                <a:ea typeface="Roboto Mono"/>
                <a:cs typeface="Roboto Mono"/>
                <a:sym typeface="Roboto Mono"/>
                <a:hlinkClick r:id="rId5">
                  <a:extLst>
                    <a:ext uri="{A12FA001-AC4F-418D-AE19-62706E023703}">
                      <ahyp:hlinkClr val="tx"/>
                    </a:ext>
                  </a:extLst>
                </a:hlinkClick>
              </a:rPr>
              <a:t>Slidesgo</a:t>
            </a:r>
            <a:r>
              <a:rPr lang="en" sz="1200">
                <a:solidFill>
                  <a:schemeClr val="dk2"/>
                </a:solidFill>
                <a:latin typeface="Roboto Mono"/>
                <a:ea typeface="Roboto Mono"/>
                <a:cs typeface="Roboto Mono"/>
                <a:sym typeface="Roboto Mono"/>
              </a:rPr>
              <a:t>, including icons by </a:t>
            </a:r>
            <a:r>
              <a:rPr lang="en" sz="1200">
                <a:solidFill>
                  <a:schemeClr val="dk2"/>
                </a:solidFill>
                <a:uFill>
                  <a:noFill/>
                </a:uFill>
                <a:latin typeface="Roboto Mono"/>
                <a:ea typeface="Roboto Mono"/>
                <a:cs typeface="Roboto Mono"/>
                <a:sym typeface="Roboto Mono"/>
                <a:hlinkClick r:id="rId6">
                  <a:extLst>
                    <a:ext uri="{A12FA001-AC4F-418D-AE19-62706E023703}">
                      <ahyp:hlinkClr val="tx"/>
                    </a:ext>
                  </a:extLst>
                </a:hlinkClick>
              </a:rPr>
              <a:t>Flaticon</a:t>
            </a:r>
            <a:r>
              <a:rPr lang="en" sz="1200">
                <a:solidFill>
                  <a:schemeClr val="dk2"/>
                </a:solidFill>
                <a:latin typeface="Roboto Mono"/>
                <a:ea typeface="Roboto Mono"/>
                <a:cs typeface="Roboto Mono"/>
                <a:sym typeface="Roboto Mono"/>
              </a:rPr>
              <a:t>, and infographics &amp; images by </a:t>
            </a:r>
            <a:r>
              <a:rPr lang="en" sz="1200">
                <a:solidFill>
                  <a:schemeClr val="dk2"/>
                </a:solidFill>
                <a:uFill>
                  <a:noFill/>
                </a:uFill>
                <a:latin typeface="Roboto Mono"/>
                <a:ea typeface="Roboto Mono"/>
                <a:cs typeface="Roboto Mono"/>
                <a:sym typeface="Roboto Mono"/>
                <a:hlinkClick r:id="rId7">
                  <a:extLst>
                    <a:ext uri="{A12FA001-AC4F-418D-AE19-62706E023703}">
                      <ahyp:hlinkClr val="tx"/>
                    </a:ext>
                  </a:extLst>
                </a:hlinkClick>
              </a:rPr>
              <a:t>Freepik</a:t>
            </a:r>
            <a:r>
              <a:rPr lang="en" sz="1200">
                <a:solidFill>
                  <a:schemeClr val="dk2"/>
                </a:solidFill>
                <a:latin typeface="Roboto Mono"/>
                <a:ea typeface="Roboto Mono"/>
                <a:cs typeface="Roboto Mono"/>
                <a:sym typeface="Roboto Mono"/>
              </a:rPr>
              <a:t>. </a:t>
            </a:r>
            <a:endParaRPr sz="1200">
              <a:solidFill>
                <a:schemeClr val="dk2"/>
              </a:solidFill>
              <a:latin typeface="Roboto Mono"/>
              <a:ea typeface="Roboto Mono"/>
              <a:cs typeface="Roboto Mono"/>
              <a:sym typeface="Roboto Mono"/>
            </a:endParaRPr>
          </a:p>
          <a:p>
            <a:pPr indent="0" lvl="0" marL="0" rtl="0" algn="ctr">
              <a:spcBef>
                <a:spcPts val="300"/>
              </a:spcBef>
              <a:spcAft>
                <a:spcPts val="0"/>
              </a:spcAft>
              <a:buNone/>
            </a:pPr>
            <a:r>
              <a:t/>
            </a:r>
            <a:endParaRPr sz="1200">
              <a:solidFill>
                <a:schemeClr val="dk2"/>
              </a:solidFill>
              <a:latin typeface="Roboto Mono"/>
              <a:ea typeface="Roboto Mono"/>
              <a:cs typeface="Roboto Mono"/>
              <a:sym typeface="Roboto Mon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8" name="Google Shape;28;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9" name="Google Shape;29;p5"/>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30" name="Google Shape;30;p5"/>
          <p:cNvSpPr txBox="1"/>
          <p:nvPr>
            <p:ph idx="1" type="body"/>
          </p:nvPr>
        </p:nvSpPr>
        <p:spPr>
          <a:xfrm>
            <a:off x="843763" y="1551725"/>
            <a:ext cx="3593400" cy="28221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160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
        <p:nvSpPr>
          <p:cNvPr id="31" name="Google Shape;31;p5"/>
          <p:cNvSpPr txBox="1"/>
          <p:nvPr>
            <p:ph idx="2" type="body"/>
          </p:nvPr>
        </p:nvSpPr>
        <p:spPr>
          <a:xfrm>
            <a:off x="4954771" y="1551725"/>
            <a:ext cx="3593400" cy="28221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dk2"/>
              </a:buClr>
              <a:buSzPts val="1400"/>
              <a:buChar char="●"/>
              <a:defRPr sz="1400" u="sng">
                <a:solidFill>
                  <a:schemeClr val="dk2"/>
                </a:solidFill>
              </a:defRPr>
            </a:lvl1pPr>
            <a:lvl2pPr indent="-317500" lvl="1" marL="914400">
              <a:spcBef>
                <a:spcPts val="160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289"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APTION_ONLY_1_1">
    <p:spTree>
      <p:nvGrpSpPr>
        <p:cNvPr id="29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93" name="Google Shape;293;p42"/>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SECTION_TITLE_AND_DESCRIPTION_1_1_3_1">
    <p:spTree>
      <p:nvGrpSpPr>
        <p:cNvPr id="294"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96" name="Google Shape;296;p43"/>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IG_NUMBER_1_1_2">
    <p:spTree>
      <p:nvGrpSpPr>
        <p:cNvPr id="297"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p:nvPr>
            <p:ph type="title"/>
          </p:nvPr>
        </p:nvSpPr>
        <p:spPr>
          <a:xfrm>
            <a:off x="1002325" y="711175"/>
            <a:ext cx="3273900" cy="812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p:nvPr>
            <p:ph idx="1" type="body"/>
          </p:nvPr>
        </p:nvSpPr>
        <p:spPr>
          <a:xfrm>
            <a:off x="996375" y="1900525"/>
            <a:ext cx="2901600" cy="2270400"/>
          </a:xfrm>
          <a:prstGeom prst="rect">
            <a:avLst/>
          </a:prstGeom>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2"/>
              </a:buClr>
              <a:buSzPts val="1600"/>
              <a:buChar char="●"/>
              <a:defRPr sz="1600">
                <a:solidFill>
                  <a:schemeClr val="dk2"/>
                </a:solidFill>
              </a:defRPr>
            </a:lvl1pPr>
            <a:lvl2pPr indent="-330200" lvl="1" marL="914400">
              <a:lnSpc>
                <a:spcPct val="100000"/>
              </a:lnSpc>
              <a:spcBef>
                <a:spcPts val="1600"/>
              </a:spcBef>
              <a:spcAft>
                <a:spcPts val="0"/>
              </a:spcAft>
              <a:buClr>
                <a:schemeClr val="dk2"/>
              </a:buClr>
              <a:buSzPts val="1600"/>
              <a:buChar char="○"/>
              <a:defRPr sz="1600">
                <a:solidFill>
                  <a:schemeClr val="dk2"/>
                </a:solidFill>
              </a:defRPr>
            </a:lvl2pPr>
            <a:lvl3pPr indent="-330200" lvl="2" marL="1371600">
              <a:lnSpc>
                <a:spcPct val="100000"/>
              </a:lnSpc>
              <a:spcBef>
                <a:spcPts val="1600"/>
              </a:spcBef>
              <a:spcAft>
                <a:spcPts val="0"/>
              </a:spcAft>
              <a:buClr>
                <a:schemeClr val="dk2"/>
              </a:buClr>
              <a:buSzPts val="1600"/>
              <a:buChar char="■"/>
              <a:defRPr sz="1600">
                <a:solidFill>
                  <a:schemeClr val="dk2"/>
                </a:solidFill>
              </a:defRPr>
            </a:lvl3pPr>
            <a:lvl4pPr indent="-330200" lvl="3" marL="1828800">
              <a:lnSpc>
                <a:spcPct val="100000"/>
              </a:lnSpc>
              <a:spcBef>
                <a:spcPts val="1600"/>
              </a:spcBef>
              <a:spcAft>
                <a:spcPts val="0"/>
              </a:spcAft>
              <a:buClr>
                <a:schemeClr val="dk2"/>
              </a:buClr>
              <a:buSzPts val="1600"/>
              <a:buChar char="●"/>
              <a:defRPr sz="1600">
                <a:solidFill>
                  <a:schemeClr val="dk2"/>
                </a:solidFill>
              </a:defRPr>
            </a:lvl4pPr>
            <a:lvl5pPr indent="-330200" lvl="4" marL="2286000">
              <a:lnSpc>
                <a:spcPct val="100000"/>
              </a:lnSpc>
              <a:spcBef>
                <a:spcPts val="1600"/>
              </a:spcBef>
              <a:spcAft>
                <a:spcPts val="0"/>
              </a:spcAft>
              <a:buClr>
                <a:schemeClr val="dk2"/>
              </a:buClr>
              <a:buSzPts val="1600"/>
              <a:buChar char="○"/>
              <a:defRPr sz="1600">
                <a:solidFill>
                  <a:schemeClr val="dk2"/>
                </a:solidFill>
              </a:defRPr>
            </a:lvl5pPr>
            <a:lvl6pPr indent="-330200" lvl="5" marL="2743200">
              <a:lnSpc>
                <a:spcPct val="100000"/>
              </a:lnSpc>
              <a:spcBef>
                <a:spcPts val="1600"/>
              </a:spcBef>
              <a:spcAft>
                <a:spcPts val="0"/>
              </a:spcAft>
              <a:buClr>
                <a:schemeClr val="dk2"/>
              </a:buClr>
              <a:buSzPts val="1600"/>
              <a:buChar char="■"/>
              <a:defRPr sz="1600">
                <a:solidFill>
                  <a:schemeClr val="dk2"/>
                </a:solidFill>
              </a:defRPr>
            </a:lvl6pPr>
            <a:lvl7pPr indent="-330200" lvl="6" marL="3200400">
              <a:lnSpc>
                <a:spcPct val="100000"/>
              </a:lnSpc>
              <a:spcBef>
                <a:spcPts val="1600"/>
              </a:spcBef>
              <a:spcAft>
                <a:spcPts val="0"/>
              </a:spcAft>
              <a:buClr>
                <a:schemeClr val="dk2"/>
              </a:buClr>
              <a:buSzPts val="1600"/>
              <a:buChar char="●"/>
              <a:defRPr sz="1600">
                <a:solidFill>
                  <a:schemeClr val="dk2"/>
                </a:solidFill>
              </a:defRPr>
            </a:lvl7pPr>
            <a:lvl8pPr indent="-330200" lvl="7" marL="3657600">
              <a:lnSpc>
                <a:spcPct val="100000"/>
              </a:lnSpc>
              <a:spcBef>
                <a:spcPts val="1600"/>
              </a:spcBef>
              <a:spcAft>
                <a:spcPts val="0"/>
              </a:spcAft>
              <a:buClr>
                <a:schemeClr val="dk2"/>
              </a:buClr>
              <a:buSzPts val="1600"/>
              <a:buChar char="○"/>
              <a:defRPr sz="1600">
                <a:solidFill>
                  <a:schemeClr val="dk2"/>
                </a:solidFill>
              </a:defRPr>
            </a:lvl8pPr>
            <a:lvl9pPr indent="-330200" lvl="8" marL="4114800">
              <a:lnSpc>
                <a:spcPct val="100000"/>
              </a:lnSpc>
              <a:spcBef>
                <a:spcPts val="1600"/>
              </a:spcBef>
              <a:spcAft>
                <a:spcPts val="1600"/>
              </a:spcAft>
              <a:buClr>
                <a:schemeClr val="dk2"/>
              </a:buClr>
              <a:buSzPts val="1600"/>
              <a:buChar char="■"/>
              <a:defRPr sz="1600">
                <a:solidFill>
                  <a:schemeClr val="dk2"/>
                </a:solidFill>
              </a:defRPr>
            </a:lvl9pPr>
          </a:lstStyle>
          <a:p/>
        </p:txBody>
      </p:sp>
      <p:sp>
        <p:nvSpPr>
          <p:cNvPr id="40" name="Google Shape;40;p7"/>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ph idx="2" type="pic"/>
          </p:nvPr>
        </p:nvSpPr>
        <p:spPr>
          <a:xfrm>
            <a:off x="-55500" y="0"/>
            <a:ext cx="9255000" cy="5143500"/>
          </a:xfrm>
          <a:prstGeom prst="rect">
            <a:avLst/>
          </a:prstGeom>
          <a:noFill/>
          <a:ln>
            <a:noFill/>
          </a:ln>
        </p:spPr>
      </p:sp>
      <p:sp>
        <p:nvSpPr>
          <p:cNvPr id="43" name="Google Shape;43;p8"/>
          <p:cNvSpPr txBox="1"/>
          <p:nvPr>
            <p:ph type="title"/>
          </p:nvPr>
        </p:nvSpPr>
        <p:spPr>
          <a:xfrm flipH="1" rot="-877333">
            <a:off x="641615" y="1013164"/>
            <a:ext cx="2155721" cy="1510808"/>
          </a:xfrm>
          <a:prstGeom prst="rect">
            <a:avLst/>
          </a:prstGeom>
        </p:spPr>
        <p:txBody>
          <a:bodyPr anchorCtr="0" anchor="t" bIns="91425" lIns="91425" spcFirstLastPara="1" rIns="91425" wrap="square" tIns="91425">
            <a:noAutofit/>
          </a:bodyPr>
          <a:lstStyle>
            <a:lvl1pPr lvl="0" algn="ctr">
              <a:spcBef>
                <a:spcPts val="0"/>
              </a:spcBef>
              <a:spcAft>
                <a:spcPts val="0"/>
              </a:spcAft>
              <a:buSzPts val="2600"/>
              <a:buNone/>
              <a:defRPr b="0" sz="26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p:nvPr>
            <p:ph idx="1" type="subTitle"/>
          </p:nvPr>
        </p:nvSpPr>
        <p:spPr>
          <a:xfrm>
            <a:off x="1629950" y="3828100"/>
            <a:ext cx="2332500" cy="69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48" name="Google Shape;48;p9"/>
          <p:cNvSpPr txBox="1"/>
          <p:nvPr>
            <p:ph idx="2" type="body"/>
          </p:nvPr>
        </p:nvSpPr>
        <p:spPr>
          <a:xfrm>
            <a:off x="5044725" y="539500"/>
            <a:ext cx="3224400" cy="40692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
        <p:nvSpPr>
          <p:cNvPr id="49" name="Google Shape;49;p9"/>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p:nvPr>
            <p:ph type="title"/>
          </p:nvPr>
        </p:nvSpPr>
        <p:spPr>
          <a:xfrm>
            <a:off x="1002325" y="711173"/>
            <a:ext cx="2403900" cy="1385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theme" Target="../theme/theme2.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800"/>
              <a:buFont typeface="Concert One"/>
              <a:buNone/>
              <a:defRPr b="1" sz="2800">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p:txBody>
      </p:sp>
      <p:sp>
        <p:nvSpPr>
          <p:cNvPr id="7" name="Google Shape;7;p1"/>
          <p:cNvSpPr txBox="1"/>
          <p:nvPr>
            <p:ph idx="1" type="body"/>
          </p:nvPr>
        </p:nvSpPr>
        <p:spPr>
          <a:xfrm>
            <a:off x="311700" y="1124900"/>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indent="-317500" lvl="1" marL="9144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indent="-317500" lvl="2" marL="13716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indent="-317500" lvl="3" marL="18288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indent="-317500" lvl="4" marL="22860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indent="-317500" lvl="5" marL="27432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indent="-317500" lvl="6" marL="32004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indent="-317500" lvl="7" marL="36576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indent="-317500" lvl="8" marL="41148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3.png"/><Relationship Id="rId7" Type="http://schemas.openxmlformats.org/officeDocument/2006/relationships/image" Target="../media/image21.jpg"/><Relationship Id="rId8"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5"/>
          <p:cNvSpPr txBox="1"/>
          <p:nvPr>
            <p:ph type="ctrTitle"/>
          </p:nvPr>
        </p:nvSpPr>
        <p:spPr>
          <a:xfrm>
            <a:off x="1860200" y="941752"/>
            <a:ext cx="6079800" cy="239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t>Ayudantía </a:t>
            </a:r>
            <a:endParaRPr sz="5000"/>
          </a:p>
          <a:p>
            <a:pPr indent="0" lvl="0" marL="0" rtl="0" algn="ctr">
              <a:spcBef>
                <a:spcPts val="0"/>
              </a:spcBef>
              <a:spcAft>
                <a:spcPts val="0"/>
              </a:spcAft>
              <a:buNone/>
            </a:pPr>
            <a:r>
              <a:rPr lang="en" sz="5000"/>
              <a:t>Intro a la Economía:Micro</a:t>
            </a:r>
            <a:endParaRPr sz="5000">
              <a:solidFill>
                <a:schemeClr val="accent2"/>
              </a:solidFill>
            </a:endParaRPr>
          </a:p>
        </p:txBody>
      </p:sp>
      <p:sp>
        <p:nvSpPr>
          <p:cNvPr id="305" name="Google Shape;305;p45"/>
          <p:cNvSpPr txBox="1"/>
          <p:nvPr>
            <p:ph idx="1" type="subTitle"/>
          </p:nvPr>
        </p:nvSpPr>
        <p:spPr>
          <a:xfrm>
            <a:off x="1620875" y="3677050"/>
            <a:ext cx="14949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Catalina Plaza Gallardo.</a:t>
            </a:r>
            <a:endParaRPr/>
          </a:p>
          <a:p>
            <a:pPr indent="0" lvl="0" marL="0" rtl="0" algn="l">
              <a:spcBef>
                <a:spcPts val="0"/>
              </a:spcBef>
              <a:spcAft>
                <a:spcPts val="0"/>
              </a:spcAft>
              <a:buNone/>
            </a:pPr>
            <a:r>
              <a:t/>
            </a:r>
            <a:endParaRPr/>
          </a:p>
        </p:txBody>
      </p:sp>
      <p:sp>
        <p:nvSpPr>
          <p:cNvPr id="306" name="Google Shape;306;p45"/>
          <p:cNvSpPr/>
          <p:nvPr/>
        </p:nvSpPr>
        <p:spPr>
          <a:xfrm flipH="1" rot="10800000">
            <a:off x="6835625" y="1937291"/>
            <a:ext cx="613650" cy="62350"/>
          </a:xfrm>
          <a:custGeom>
            <a:rect b="b" l="l" r="r" t="t"/>
            <a:pathLst>
              <a:path extrusionOk="0" h="551" w="24546">
                <a:moveTo>
                  <a:pt x="0" y="551"/>
                </a:moveTo>
                <a:cubicBezTo>
                  <a:pt x="8133" y="-353"/>
                  <a:pt x="16363" y="137"/>
                  <a:pt x="24546" y="137"/>
                </a:cubicBezTo>
              </a:path>
            </a:pathLst>
          </a:custGeom>
          <a:noFill/>
          <a:ln cap="flat" cmpd="sng" w="76200">
            <a:solidFill>
              <a:schemeClr val="accent1"/>
            </a:solidFill>
            <a:prstDash val="solid"/>
            <a:round/>
            <a:headEnd len="med" w="med" type="none"/>
            <a:tailEnd len="med" w="med" type="none"/>
          </a:ln>
        </p:spPr>
      </p:sp>
      <p:sp>
        <p:nvSpPr>
          <p:cNvPr id="307" name="Google Shape;307;p45"/>
          <p:cNvSpPr/>
          <p:nvPr/>
        </p:nvSpPr>
        <p:spPr>
          <a:xfrm>
            <a:off x="1889900" y="4413504"/>
            <a:ext cx="992850" cy="102600"/>
          </a:xfrm>
          <a:custGeom>
            <a:rect b="b" l="l" r="r" t="t"/>
            <a:pathLst>
              <a:path extrusionOk="0" h="4104" w="39714">
                <a:moveTo>
                  <a:pt x="0" y="4104"/>
                </a:moveTo>
                <a:cubicBezTo>
                  <a:pt x="11382" y="-2730"/>
                  <a:pt x="26437" y="1070"/>
                  <a:pt x="39714" y="1070"/>
                </a:cubicBezTo>
              </a:path>
            </a:pathLst>
          </a:custGeom>
          <a:noFill/>
          <a:ln cap="flat" cmpd="sng" w="28575">
            <a:solidFill>
              <a:schemeClr val="accent4"/>
            </a:solidFill>
            <a:prstDash val="solid"/>
            <a:round/>
            <a:headEnd len="med" w="med" type="none"/>
            <a:tailEnd len="med" w="med" type="none"/>
          </a:ln>
        </p:spPr>
      </p:sp>
      <p:pic>
        <p:nvPicPr>
          <p:cNvPr id="308" name="Google Shape;308;p45"/>
          <p:cNvPicPr preferRelativeResize="0"/>
          <p:nvPr/>
        </p:nvPicPr>
        <p:blipFill rotWithShape="1">
          <a:blip r:embed="rId3">
            <a:alphaModFix/>
          </a:blip>
          <a:srcRect b="21025" l="0" r="8892" t="16970"/>
          <a:stretch/>
        </p:blipFill>
        <p:spPr>
          <a:xfrm>
            <a:off x="6539175" y="3603223"/>
            <a:ext cx="2036850" cy="810276"/>
          </a:xfrm>
          <a:prstGeom prst="rect">
            <a:avLst/>
          </a:prstGeom>
          <a:noFill/>
          <a:ln>
            <a:noFill/>
          </a:ln>
        </p:spPr>
      </p:pic>
      <p:pic>
        <p:nvPicPr>
          <p:cNvPr id="309" name="Google Shape;309;p45"/>
          <p:cNvPicPr preferRelativeResize="0"/>
          <p:nvPr/>
        </p:nvPicPr>
        <p:blipFill rotWithShape="1">
          <a:blip r:embed="rId4">
            <a:alphaModFix/>
          </a:blip>
          <a:srcRect b="18300" l="0" r="8892" t="16734"/>
          <a:stretch/>
        </p:blipFill>
        <p:spPr>
          <a:xfrm>
            <a:off x="6539175" y="3055100"/>
            <a:ext cx="2036850" cy="846042"/>
          </a:xfrm>
          <a:prstGeom prst="rect">
            <a:avLst/>
          </a:prstGeom>
          <a:noFill/>
          <a:ln>
            <a:noFill/>
          </a:ln>
        </p:spPr>
      </p:pic>
      <p:sp>
        <p:nvSpPr>
          <p:cNvPr id="310" name="Google Shape;310;p45"/>
          <p:cNvSpPr txBox="1"/>
          <p:nvPr>
            <p:ph idx="1" type="subTitle"/>
          </p:nvPr>
        </p:nvSpPr>
        <p:spPr>
          <a:xfrm>
            <a:off x="3586849" y="3443925"/>
            <a:ext cx="2626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Prof. Alfie Ulloa </a:t>
            </a:r>
            <a:endParaRPr/>
          </a:p>
          <a:p>
            <a:pPr indent="0" lvl="0" marL="0" rtl="0" algn="ctr">
              <a:spcBef>
                <a:spcPts val="0"/>
              </a:spcBef>
              <a:spcAft>
                <a:spcPts val="0"/>
              </a:spcAft>
              <a:buNone/>
            </a:pPr>
            <a:r>
              <a:rPr lang="en"/>
              <a:t>Semestre Otoño 2024</a:t>
            </a:r>
            <a:endParaRPr/>
          </a:p>
        </p:txBody>
      </p:sp>
      <p:sp>
        <p:nvSpPr>
          <p:cNvPr id="311" name="Google Shape;311;p45"/>
          <p:cNvSpPr/>
          <p:nvPr/>
        </p:nvSpPr>
        <p:spPr>
          <a:xfrm>
            <a:off x="2323268" y="2005448"/>
            <a:ext cx="613650" cy="62350"/>
          </a:xfrm>
          <a:custGeom>
            <a:rect b="b" l="l" r="r" t="t"/>
            <a:pathLst>
              <a:path extrusionOk="0" h="551" w="24546">
                <a:moveTo>
                  <a:pt x="0" y="551"/>
                </a:moveTo>
                <a:cubicBezTo>
                  <a:pt x="8133" y="-353"/>
                  <a:pt x="16363" y="137"/>
                  <a:pt x="24546" y="137"/>
                </a:cubicBezTo>
              </a:path>
            </a:pathLst>
          </a:custGeom>
          <a:noFill/>
          <a:ln cap="flat" cmpd="sng" w="76200">
            <a:solidFill>
              <a:schemeClr val="accent1"/>
            </a:solidFill>
            <a:prstDash val="solid"/>
            <a:round/>
            <a:headEnd len="med" w="med" type="none"/>
            <a:tailEnd len="med" w="med" type="none"/>
          </a:ln>
        </p:spPr>
      </p:sp>
      <p:sp>
        <p:nvSpPr>
          <p:cNvPr id="312" name="Google Shape;312;p45"/>
          <p:cNvSpPr txBox="1"/>
          <p:nvPr/>
        </p:nvSpPr>
        <p:spPr>
          <a:xfrm>
            <a:off x="6835625" y="3236950"/>
            <a:ext cx="1699800" cy="4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FF"/>
                </a:solidFill>
                <a:latin typeface="Roboto Mono Medium"/>
                <a:ea typeface="Roboto Mono Medium"/>
                <a:cs typeface="Roboto Mono Medium"/>
                <a:sym typeface="Roboto Mono Medium"/>
              </a:rPr>
              <a:t>Rodrigo </a:t>
            </a:r>
            <a:endParaRPr sz="1800">
              <a:solidFill>
                <a:srgbClr val="0000FF"/>
              </a:solidFill>
              <a:latin typeface="Roboto Mono Medium"/>
              <a:ea typeface="Roboto Mono Medium"/>
              <a:cs typeface="Roboto Mono Medium"/>
              <a:sym typeface="Roboto Mono Medium"/>
            </a:endParaRPr>
          </a:p>
        </p:txBody>
      </p:sp>
      <p:sp>
        <p:nvSpPr>
          <p:cNvPr id="313" name="Google Shape;313;p45"/>
          <p:cNvSpPr txBox="1"/>
          <p:nvPr/>
        </p:nvSpPr>
        <p:spPr>
          <a:xfrm>
            <a:off x="6861575" y="3805113"/>
            <a:ext cx="16479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FF"/>
                </a:solidFill>
                <a:latin typeface="Roboto Mono Medium"/>
                <a:ea typeface="Roboto Mono Medium"/>
                <a:cs typeface="Roboto Mono Medium"/>
                <a:sym typeface="Roboto Mono Medium"/>
              </a:rPr>
              <a:t>Pinochet</a:t>
            </a:r>
            <a:endParaRPr sz="1800">
              <a:solidFill>
                <a:srgbClr val="0000FF"/>
              </a:solidFill>
              <a:latin typeface="Roboto Mono Medium"/>
              <a:ea typeface="Roboto Mono Medium"/>
              <a:cs typeface="Roboto Mono Medium"/>
              <a:sym typeface="Roboto Mono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1000"/>
                                        <p:tgtEl>
                                          <p:spTgt spid="30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4"/>
          <p:cNvSpPr txBox="1"/>
          <p:nvPr>
            <p:ph type="title"/>
          </p:nvPr>
        </p:nvSpPr>
        <p:spPr>
          <a:xfrm>
            <a:off x="1836900" y="711175"/>
            <a:ext cx="5470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Ejercicios: 2</a:t>
            </a:r>
            <a:endParaRPr/>
          </a:p>
        </p:txBody>
      </p:sp>
      <p:sp>
        <p:nvSpPr>
          <p:cNvPr id="397" name="Google Shape;397;p54"/>
          <p:cNvSpPr txBox="1"/>
          <p:nvPr>
            <p:ph idx="1" type="body"/>
          </p:nvPr>
        </p:nvSpPr>
        <p:spPr>
          <a:xfrm>
            <a:off x="1398275" y="1401825"/>
            <a:ext cx="6963300" cy="306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latin typeface="Arial"/>
                <a:ea typeface="Arial"/>
                <a:cs typeface="Arial"/>
                <a:sym typeface="Arial"/>
              </a:rPr>
              <a:t>Miles de empleos perdidos, pymes en aprietos y críticas a ministro Valenzuela: Industria forestal se declara "en crisis" Según cifras provenientes desde la industria, en 10 años el sector forestal se ha reducido en 14% y se han quemado 700 mil hectáreas. Los robos de madera, las usurpaciones de tierras y la inseguridad, se suman a los problemas.</a:t>
            </a:r>
            <a:endParaRPr b="1" sz="1200">
              <a:solidFill>
                <a:srgbClr val="000000"/>
              </a:solidFill>
              <a:latin typeface="Arial"/>
              <a:ea typeface="Arial"/>
              <a:cs typeface="Arial"/>
              <a:sym typeface="Arial"/>
            </a:endParaRPr>
          </a:p>
          <a:p>
            <a:pPr indent="0" lvl="0" marL="0" rtl="0" algn="l">
              <a:spcBef>
                <a:spcPts val="1600"/>
              </a:spcBef>
              <a:spcAft>
                <a:spcPts val="0"/>
              </a:spcAft>
              <a:buNone/>
            </a:pPr>
            <a:r>
              <a:rPr lang="en" sz="1200">
                <a:solidFill>
                  <a:srgbClr val="000000"/>
                </a:solidFill>
                <a:latin typeface="Arial"/>
                <a:ea typeface="Arial"/>
                <a:cs typeface="Arial"/>
                <a:sym typeface="Arial"/>
              </a:rPr>
              <a:t>¿Que efecto se tiene en los ingresos?</a:t>
            </a:r>
            <a:endParaRPr sz="1200">
              <a:solidFill>
                <a:srgbClr val="000000"/>
              </a:solidFill>
              <a:latin typeface="Arial"/>
              <a:ea typeface="Arial"/>
              <a:cs typeface="Arial"/>
              <a:sym typeface="Arial"/>
            </a:endParaRPr>
          </a:p>
          <a:p>
            <a:pPr indent="0" lvl="0" marL="0" rtl="0" algn="l">
              <a:spcBef>
                <a:spcPts val="1600"/>
              </a:spcBef>
              <a:spcAft>
                <a:spcPts val="0"/>
              </a:spcAft>
              <a:buNone/>
            </a:pPr>
            <a:r>
              <a:rPr lang="en" sz="1200">
                <a:solidFill>
                  <a:srgbClr val="000000"/>
                </a:solidFill>
                <a:latin typeface="Arial"/>
                <a:ea typeface="Arial"/>
                <a:cs typeface="Arial"/>
                <a:sym typeface="Arial"/>
              </a:rPr>
              <a:t>¿C</a:t>
            </a:r>
            <a:r>
              <a:rPr lang="en" sz="1200">
                <a:solidFill>
                  <a:srgbClr val="000000"/>
                </a:solidFill>
                <a:latin typeface="Arial"/>
                <a:ea typeface="Arial"/>
                <a:cs typeface="Arial"/>
                <a:sym typeface="Arial"/>
              </a:rPr>
              <a:t>ómo</a:t>
            </a:r>
            <a:r>
              <a:rPr lang="en" sz="1200">
                <a:solidFill>
                  <a:srgbClr val="000000"/>
                </a:solidFill>
                <a:latin typeface="Arial"/>
                <a:ea typeface="Arial"/>
                <a:cs typeface="Arial"/>
                <a:sym typeface="Arial"/>
              </a:rPr>
              <a:t> se afecta a la demanda (indirecta)?</a:t>
            </a:r>
            <a:endParaRPr sz="1200">
              <a:solidFill>
                <a:srgbClr val="000000"/>
              </a:solidFill>
              <a:latin typeface="Arial"/>
              <a:ea typeface="Arial"/>
              <a:cs typeface="Arial"/>
              <a:sym typeface="Arial"/>
            </a:endParaRPr>
          </a:p>
          <a:p>
            <a:pPr indent="0" lvl="0" marL="0" rtl="0" algn="l">
              <a:spcBef>
                <a:spcPts val="1600"/>
              </a:spcBef>
              <a:spcAft>
                <a:spcPts val="0"/>
              </a:spcAft>
              <a:buNone/>
            </a:pPr>
            <a:r>
              <a:rPr lang="en" sz="1200">
                <a:solidFill>
                  <a:srgbClr val="000000"/>
                </a:solidFill>
                <a:latin typeface="Arial"/>
                <a:ea typeface="Arial"/>
                <a:cs typeface="Arial"/>
                <a:sym typeface="Arial"/>
              </a:rPr>
              <a:t>¿</a:t>
            </a:r>
            <a:r>
              <a:rPr lang="en" sz="1200">
                <a:solidFill>
                  <a:srgbClr val="000000"/>
                </a:solidFill>
                <a:latin typeface="Arial"/>
                <a:ea typeface="Arial"/>
                <a:cs typeface="Arial"/>
                <a:sym typeface="Arial"/>
              </a:rPr>
              <a:t>Qué</a:t>
            </a:r>
            <a:r>
              <a:rPr lang="en" sz="1200">
                <a:solidFill>
                  <a:srgbClr val="000000"/>
                </a:solidFill>
                <a:latin typeface="Arial"/>
                <a:ea typeface="Arial"/>
                <a:cs typeface="Arial"/>
                <a:sym typeface="Arial"/>
              </a:rPr>
              <a:t> sucede con la oferta de madera?</a:t>
            </a:r>
            <a:endParaRPr sz="1200">
              <a:solidFill>
                <a:srgbClr val="000000"/>
              </a:solidFill>
              <a:latin typeface="Arial"/>
              <a:ea typeface="Arial"/>
              <a:cs typeface="Arial"/>
              <a:sym typeface="Arial"/>
            </a:endParaRPr>
          </a:p>
          <a:p>
            <a:pPr indent="0" lvl="0" marL="0" rtl="0" algn="l">
              <a:spcBef>
                <a:spcPts val="1600"/>
              </a:spcBef>
              <a:spcAft>
                <a:spcPts val="1600"/>
              </a:spcAft>
              <a:buNone/>
            </a:pPr>
            <a:r>
              <a:t/>
            </a:r>
            <a:endParaRPr/>
          </a:p>
        </p:txBody>
      </p:sp>
      <p:pic>
        <p:nvPicPr>
          <p:cNvPr id="398" name="Google Shape;398;p54"/>
          <p:cNvPicPr preferRelativeResize="0"/>
          <p:nvPr/>
        </p:nvPicPr>
        <p:blipFill rotWithShape="1">
          <a:blip r:embed="rId3">
            <a:alphaModFix/>
          </a:blip>
          <a:srcRect b="0" l="9901" r="29093" t="0"/>
          <a:stretch/>
        </p:blipFill>
        <p:spPr>
          <a:xfrm>
            <a:off x="5529476" y="2468011"/>
            <a:ext cx="2238925" cy="1668102"/>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5"/>
          <p:cNvSpPr txBox="1"/>
          <p:nvPr>
            <p:ph type="title"/>
          </p:nvPr>
        </p:nvSpPr>
        <p:spPr>
          <a:xfrm>
            <a:off x="1836900" y="711175"/>
            <a:ext cx="5470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Ejercicios: 3</a:t>
            </a:r>
            <a:endParaRPr/>
          </a:p>
        </p:txBody>
      </p:sp>
      <p:sp>
        <p:nvSpPr>
          <p:cNvPr id="404" name="Google Shape;404;p55"/>
          <p:cNvSpPr txBox="1"/>
          <p:nvPr>
            <p:ph idx="1" type="body"/>
          </p:nvPr>
        </p:nvSpPr>
        <p:spPr>
          <a:xfrm>
            <a:off x="1398275" y="1401825"/>
            <a:ext cx="6963300" cy="306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latin typeface="Arial"/>
                <a:ea typeface="Arial"/>
                <a:cs typeface="Arial"/>
                <a:sym typeface="Arial"/>
              </a:rPr>
              <a:t>Crisis de seguridad: Marcel reconoce que delincuencia genera "costos adicionales" a empresas y golpea al crecimiento</a:t>
            </a:r>
            <a:endParaRPr b="1" sz="1200">
              <a:solidFill>
                <a:srgbClr val="000000"/>
              </a:solidFill>
              <a:latin typeface="Arial"/>
              <a:ea typeface="Arial"/>
              <a:cs typeface="Arial"/>
              <a:sym typeface="Arial"/>
            </a:endParaRPr>
          </a:p>
          <a:p>
            <a:pPr indent="0" lvl="0" marL="0" rtl="0" algn="l">
              <a:spcBef>
                <a:spcPts val="1600"/>
              </a:spcBef>
              <a:spcAft>
                <a:spcPts val="0"/>
              </a:spcAft>
              <a:buNone/>
            </a:pPr>
            <a:r>
              <a:rPr b="1" i="1" lang="en" sz="1200">
                <a:solidFill>
                  <a:srgbClr val="000000"/>
                </a:solidFill>
                <a:latin typeface="Arial"/>
                <a:ea typeface="Arial"/>
                <a:cs typeface="Arial"/>
                <a:sym typeface="Arial"/>
              </a:rPr>
              <a:t>"Genera costos y riesgos adicionales. O sea, la empresas tienen que invertir más en seguridad, cámaras, seguros, personal de seguridad privada, etc"</a:t>
            </a:r>
            <a:r>
              <a:rPr b="1" lang="en" sz="1200">
                <a:solidFill>
                  <a:srgbClr val="000000"/>
                </a:solidFill>
                <a:latin typeface="Arial"/>
                <a:ea typeface="Arial"/>
                <a:cs typeface="Arial"/>
                <a:sym typeface="Arial"/>
              </a:rPr>
              <a:t>, señaló el jefe de la billetera fiscal.”</a:t>
            </a:r>
            <a:endParaRPr b="1" sz="1200">
              <a:solidFill>
                <a:srgbClr val="000000"/>
              </a:solidFill>
              <a:latin typeface="Arial"/>
              <a:ea typeface="Arial"/>
              <a:cs typeface="Arial"/>
              <a:sym typeface="Arial"/>
            </a:endParaRPr>
          </a:p>
          <a:p>
            <a:pPr indent="0" lvl="0" marL="0" rtl="0" algn="l">
              <a:spcBef>
                <a:spcPts val="1600"/>
              </a:spcBef>
              <a:spcAft>
                <a:spcPts val="0"/>
              </a:spcAft>
              <a:buNone/>
            </a:pPr>
            <a:r>
              <a:t/>
            </a:r>
            <a:endParaRPr b="1" sz="1100">
              <a:solidFill>
                <a:srgbClr val="000000"/>
              </a:solidFill>
              <a:latin typeface="Arial"/>
              <a:ea typeface="Arial"/>
              <a:cs typeface="Arial"/>
              <a:sym typeface="Arial"/>
            </a:endParaRPr>
          </a:p>
          <a:p>
            <a:pPr indent="0" lvl="0" marL="0" rtl="0" algn="l">
              <a:spcBef>
                <a:spcPts val="1600"/>
              </a:spcBef>
              <a:spcAft>
                <a:spcPts val="0"/>
              </a:spcAft>
              <a:buNone/>
            </a:pPr>
            <a:r>
              <a:rPr lang="en" sz="1200">
                <a:solidFill>
                  <a:srgbClr val="000000"/>
                </a:solidFill>
                <a:latin typeface="Arial"/>
                <a:ea typeface="Arial"/>
                <a:cs typeface="Arial"/>
                <a:sym typeface="Arial"/>
              </a:rPr>
              <a:t>¿Cómo se refleja esta noticia en el equilibrio </a:t>
            </a:r>
            <a:r>
              <a:rPr lang="en" sz="1200">
                <a:solidFill>
                  <a:srgbClr val="000000"/>
                </a:solidFill>
                <a:latin typeface="Arial"/>
                <a:ea typeface="Arial"/>
                <a:cs typeface="Arial"/>
                <a:sym typeface="Arial"/>
              </a:rPr>
              <a:t>microeconómico</a:t>
            </a:r>
            <a:r>
              <a:rPr lang="en" sz="1200">
                <a:solidFill>
                  <a:srgbClr val="000000"/>
                </a:solidFill>
                <a:latin typeface="Arial"/>
                <a:ea typeface="Arial"/>
                <a:cs typeface="Arial"/>
                <a:sym typeface="Arial"/>
              </a:rPr>
              <a:t>?</a:t>
            </a:r>
            <a:endParaRPr sz="1200">
              <a:solidFill>
                <a:srgbClr val="000000"/>
              </a:solidFill>
              <a:latin typeface="Arial"/>
              <a:ea typeface="Arial"/>
              <a:cs typeface="Arial"/>
              <a:sym typeface="Arial"/>
            </a:endParaRPr>
          </a:p>
          <a:p>
            <a:pPr indent="0" lvl="0" marL="0" rtl="0" algn="l">
              <a:spcBef>
                <a:spcPts val="1600"/>
              </a:spcBef>
              <a:spcAft>
                <a:spcPts val="0"/>
              </a:spcAft>
              <a:buNone/>
            </a:pPr>
            <a:r>
              <a:t/>
            </a:r>
            <a:endParaRPr sz="1100">
              <a:solidFill>
                <a:srgbClr val="000000"/>
              </a:solidFill>
              <a:latin typeface="Arial"/>
              <a:ea typeface="Arial"/>
              <a:cs typeface="Arial"/>
              <a:sym typeface="Arial"/>
            </a:endParaRPr>
          </a:p>
          <a:p>
            <a:pPr indent="0" lvl="0" marL="0" rtl="0" algn="l">
              <a:spcBef>
                <a:spcPts val="1600"/>
              </a:spcBef>
              <a:spcAft>
                <a:spcPts val="1600"/>
              </a:spcAft>
              <a:buNone/>
            </a:pPr>
            <a:r>
              <a:t/>
            </a:r>
            <a:endParaRPr/>
          </a:p>
        </p:txBody>
      </p:sp>
      <p:pic>
        <p:nvPicPr>
          <p:cNvPr id="405" name="Google Shape;405;p55"/>
          <p:cNvPicPr preferRelativeResize="0"/>
          <p:nvPr/>
        </p:nvPicPr>
        <p:blipFill rotWithShape="1">
          <a:blip r:embed="rId3">
            <a:alphaModFix/>
          </a:blip>
          <a:srcRect b="0" l="7638" r="12040" t="0"/>
          <a:stretch/>
        </p:blipFill>
        <p:spPr>
          <a:xfrm>
            <a:off x="6027650" y="2690925"/>
            <a:ext cx="2029725" cy="1481926"/>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6"/>
          <p:cNvSpPr txBox="1"/>
          <p:nvPr>
            <p:ph type="title"/>
          </p:nvPr>
        </p:nvSpPr>
        <p:spPr>
          <a:xfrm>
            <a:off x="1836900" y="711175"/>
            <a:ext cx="5470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Ejercicio: 4</a:t>
            </a:r>
            <a:endParaRPr/>
          </a:p>
        </p:txBody>
      </p:sp>
      <p:sp>
        <p:nvSpPr>
          <p:cNvPr id="411" name="Google Shape;411;p56"/>
          <p:cNvSpPr txBox="1"/>
          <p:nvPr>
            <p:ph idx="1" type="body"/>
          </p:nvPr>
        </p:nvSpPr>
        <p:spPr>
          <a:xfrm>
            <a:off x="1398275" y="3119975"/>
            <a:ext cx="3527400" cy="1344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50">
                <a:solidFill>
                  <a:srgbClr val="000000"/>
                </a:solidFill>
                <a:latin typeface="Arial"/>
                <a:ea typeface="Arial"/>
                <a:cs typeface="Arial"/>
                <a:sym typeface="Arial"/>
              </a:rPr>
              <a:t>¿Cuáles son los efectos en la demanda y a la oferta?</a:t>
            </a:r>
            <a:endParaRPr sz="1250">
              <a:solidFill>
                <a:srgbClr val="000000"/>
              </a:solidFill>
              <a:latin typeface="Arial"/>
              <a:ea typeface="Arial"/>
              <a:cs typeface="Arial"/>
              <a:sym typeface="Arial"/>
            </a:endParaRPr>
          </a:p>
        </p:txBody>
      </p:sp>
      <p:pic>
        <p:nvPicPr>
          <p:cNvPr id="412" name="Google Shape;412;p56"/>
          <p:cNvPicPr preferRelativeResize="0"/>
          <p:nvPr/>
        </p:nvPicPr>
        <p:blipFill rotWithShape="1">
          <a:blip r:embed="rId3">
            <a:alphaModFix/>
          </a:blip>
          <a:srcRect b="0" l="0" r="0" t="7527"/>
          <a:stretch/>
        </p:blipFill>
        <p:spPr>
          <a:xfrm>
            <a:off x="1398275" y="1283875"/>
            <a:ext cx="6553200" cy="1479725"/>
          </a:xfrm>
          <a:prstGeom prst="rect">
            <a:avLst/>
          </a:prstGeom>
          <a:noFill/>
          <a:ln>
            <a:noFill/>
          </a:ln>
        </p:spPr>
      </p:pic>
      <p:pic>
        <p:nvPicPr>
          <p:cNvPr id="413" name="Google Shape;413;p56"/>
          <p:cNvPicPr preferRelativeResize="0"/>
          <p:nvPr/>
        </p:nvPicPr>
        <p:blipFill rotWithShape="1">
          <a:blip r:embed="rId4">
            <a:alphaModFix/>
          </a:blip>
          <a:srcRect b="4108" l="9239" r="0" t="8279"/>
          <a:stretch/>
        </p:blipFill>
        <p:spPr>
          <a:xfrm>
            <a:off x="5922720" y="2985149"/>
            <a:ext cx="1533002" cy="1479725"/>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7"/>
          <p:cNvSpPr txBox="1"/>
          <p:nvPr>
            <p:ph idx="1" type="body"/>
          </p:nvPr>
        </p:nvSpPr>
        <p:spPr>
          <a:xfrm>
            <a:off x="996375" y="3035000"/>
            <a:ext cx="2901600" cy="113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Preguntas…</a:t>
            </a:r>
            <a:endParaRPr/>
          </a:p>
          <a:p>
            <a:pPr indent="0" lvl="0" marL="0" rtl="0" algn="l">
              <a:spcBef>
                <a:spcPts val="1600"/>
              </a:spcBef>
              <a:spcAft>
                <a:spcPts val="0"/>
              </a:spcAft>
              <a:buNone/>
            </a:pPr>
            <a:r>
              <a:rPr lang="en"/>
              <a:t>Comentarios…</a:t>
            </a:r>
            <a:endParaRPr/>
          </a:p>
          <a:p>
            <a:pPr indent="0" lvl="0" marL="0" rtl="0" algn="l">
              <a:spcBef>
                <a:spcPts val="1600"/>
              </a:spcBef>
              <a:spcAft>
                <a:spcPts val="1600"/>
              </a:spcAft>
              <a:buNone/>
            </a:pPr>
            <a:r>
              <a:rPr lang="en"/>
              <a:t>Sugerencias…</a:t>
            </a:r>
            <a:endParaRPr/>
          </a:p>
        </p:txBody>
      </p:sp>
      <p:sp>
        <p:nvSpPr>
          <p:cNvPr id="419" name="Google Shape;419;p57"/>
          <p:cNvSpPr txBox="1"/>
          <p:nvPr>
            <p:ph type="title"/>
          </p:nvPr>
        </p:nvSpPr>
        <p:spPr>
          <a:xfrm>
            <a:off x="1083510" y="1880474"/>
            <a:ext cx="2403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t>LISTO!</a:t>
            </a:r>
            <a:endParaRPr sz="4100"/>
          </a:p>
        </p:txBody>
      </p:sp>
      <p:pic>
        <p:nvPicPr>
          <p:cNvPr id="420" name="Google Shape;420;p57"/>
          <p:cNvPicPr preferRelativeResize="0"/>
          <p:nvPr/>
        </p:nvPicPr>
        <p:blipFill>
          <a:blip r:embed="rId3">
            <a:alphaModFix amt="56000"/>
          </a:blip>
          <a:stretch>
            <a:fillRect/>
          </a:stretch>
        </p:blipFill>
        <p:spPr>
          <a:xfrm rot="10800000">
            <a:off x="996378" y="2381641"/>
            <a:ext cx="1918825" cy="216200"/>
          </a:xfrm>
          <a:prstGeom prst="rect">
            <a:avLst/>
          </a:prstGeom>
          <a:noFill/>
          <a:ln>
            <a:noFill/>
          </a:ln>
        </p:spPr>
      </p:pic>
      <p:pic>
        <p:nvPicPr>
          <p:cNvPr id="421" name="Google Shape;421;p57"/>
          <p:cNvPicPr preferRelativeResize="0"/>
          <p:nvPr/>
        </p:nvPicPr>
        <p:blipFill>
          <a:blip r:embed="rId4">
            <a:alphaModFix amt="80000"/>
          </a:blip>
          <a:stretch>
            <a:fillRect/>
          </a:stretch>
        </p:blipFill>
        <p:spPr>
          <a:xfrm flipH="1" rot="-7113100">
            <a:off x="2668895" y="2488190"/>
            <a:ext cx="1295006" cy="587423"/>
          </a:xfrm>
          <a:prstGeom prst="rect">
            <a:avLst/>
          </a:prstGeom>
          <a:noFill/>
          <a:ln>
            <a:noFill/>
          </a:ln>
        </p:spPr>
      </p:pic>
      <p:pic>
        <p:nvPicPr>
          <p:cNvPr id="422" name="Google Shape;422;p57"/>
          <p:cNvPicPr preferRelativeResize="0"/>
          <p:nvPr/>
        </p:nvPicPr>
        <p:blipFill rotWithShape="1">
          <a:blip r:embed="rId5">
            <a:alphaModFix/>
          </a:blip>
          <a:srcRect b="21025" l="0" r="8892" t="16970"/>
          <a:stretch/>
        </p:blipFill>
        <p:spPr>
          <a:xfrm rot="-5400000">
            <a:off x="5989875" y="490898"/>
            <a:ext cx="2036850" cy="810276"/>
          </a:xfrm>
          <a:prstGeom prst="rect">
            <a:avLst/>
          </a:prstGeom>
          <a:noFill/>
          <a:ln>
            <a:noFill/>
          </a:ln>
        </p:spPr>
      </p:pic>
      <p:pic>
        <p:nvPicPr>
          <p:cNvPr id="423" name="Google Shape;423;p57"/>
          <p:cNvPicPr preferRelativeResize="0"/>
          <p:nvPr/>
        </p:nvPicPr>
        <p:blipFill rotWithShape="1">
          <a:blip r:embed="rId5">
            <a:alphaModFix/>
          </a:blip>
          <a:srcRect b="21025" l="0" r="8892" t="16970"/>
          <a:stretch/>
        </p:blipFill>
        <p:spPr>
          <a:xfrm rot="-5400000">
            <a:off x="6526692" y="490898"/>
            <a:ext cx="2036850" cy="810276"/>
          </a:xfrm>
          <a:prstGeom prst="rect">
            <a:avLst/>
          </a:prstGeom>
          <a:noFill/>
          <a:ln>
            <a:noFill/>
          </a:ln>
        </p:spPr>
      </p:pic>
      <p:pic>
        <p:nvPicPr>
          <p:cNvPr id="424" name="Google Shape;424;p57"/>
          <p:cNvPicPr preferRelativeResize="0"/>
          <p:nvPr/>
        </p:nvPicPr>
        <p:blipFill rotWithShape="1">
          <a:blip r:embed="rId5">
            <a:alphaModFix/>
          </a:blip>
          <a:srcRect b="21025" l="0" r="8892" t="16970"/>
          <a:stretch/>
        </p:blipFill>
        <p:spPr>
          <a:xfrm rot="-5400000">
            <a:off x="7053258" y="490898"/>
            <a:ext cx="2036850" cy="810276"/>
          </a:xfrm>
          <a:prstGeom prst="rect">
            <a:avLst/>
          </a:prstGeom>
          <a:noFill/>
          <a:ln>
            <a:noFill/>
          </a:ln>
        </p:spPr>
      </p:pic>
      <p:pic>
        <p:nvPicPr>
          <p:cNvPr id="425" name="Google Shape;425;p57"/>
          <p:cNvPicPr preferRelativeResize="0"/>
          <p:nvPr/>
        </p:nvPicPr>
        <p:blipFill rotWithShape="1">
          <a:blip r:embed="rId6">
            <a:alphaModFix/>
          </a:blip>
          <a:srcRect b="18300" l="0" r="8892" t="16734"/>
          <a:stretch/>
        </p:blipFill>
        <p:spPr>
          <a:xfrm>
            <a:off x="7507906" y="3035000"/>
            <a:ext cx="2036850" cy="846042"/>
          </a:xfrm>
          <a:prstGeom prst="rect">
            <a:avLst/>
          </a:prstGeom>
          <a:noFill/>
          <a:ln>
            <a:noFill/>
          </a:ln>
        </p:spPr>
      </p:pic>
      <p:sp>
        <p:nvSpPr>
          <p:cNvPr id="426" name="Google Shape;426;p57"/>
          <p:cNvSpPr txBox="1"/>
          <p:nvPr>
            <p:ph idx="1" type="body"/>
          </p:nvPr>
        </p:nvSpPr>
        <p:spPr>
          <a:xfrm>
            <a:off x="4703443" y="3337408"/>
            <a:ext cx="2901600" cy="113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(Sí, si subiremos el PPT a u-cursos) </a:t>
            </a:r>
            <a:endParaRPr/>
          </a:p>
          <a:p>
            <a:pPr indent="0" lvl="0" marL="0" rtl="0" algn="ctr">
              <a:spcBef>
                <a:spcPts val="1600"/>
              </a:spcBef>
              <a:spcAft>
                <a:spcPts val="1600"/>
              </a:spcAft>
              <a:buNone/>
            </a:pPr>
            <a:r>
              <a:t/>
            </a:r>
            <a:endParaRPr/>
          </a:p>
        </p:txBody>
      </p:sp>
      <p:pic>
        <p:nvPicPr>
          <p:cNvPr id="427" name="Google Shape;427;p57"/>
          <p:cNvPicPr preferRelativeResize="0"/>
          <p:nvPr/>
        </p:nvPicPr>
        <p:blipFill>
          <a:blip r:embed="rId7">
            <a:alphaModFix/>
          </a:blip>
          <a:stretch>
            <a:fillRect/>
          </a:stretch>
        </p:blipFill>
        <p:spPr>
          <a:xfrm>
            <a:off x="4954551" y="1513479"/>
            <a:ext cx="1737024" cy="1737024"/>
          </a:xfrm>
          <a:prstGeom prst="rect">
            <a:avLst/>
          </a:prstGeom>
          <a:noFill/>
          <a:ln>
            <a:noFill/>
          </a:ln>
        </p:spPr>
      </p:pic>
      <p:pic>
        <p:nvPicPr>
          <p:cNvPr id="428" name="Google Shape;428;p57"/>
          <p:cNvPicPr preferRelativeResize="0"/>
          <p:nvPr/>
        </p:nvPicPr>
        <p:blipFill>
          <a:blip r:embed="rId8">
            <a:alphaModFix/>
          </a:blip>
          <a:stretch>
            <a:fillRect/>
          </a:stretch>
        </p:blipFill>
        <p:spPr>
          <a:xfrm>
            <a:off x="7139973" y="3647591"/>
            <a:ext cx="912928" cy="1136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6"/>
          <p:cNvSpPr txBox="1"/>
          <p:nvPr>
            <p:ph type="title"/>
          </p:nvPr>
        </p:nvSpPr>
        <p:spPr>
          <a:xfrm>
            <a:off x="1455225" y="667750"/>
            <a:ext cx="6340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Resolución casos: modo prueba</a:t>
            </a:r>
            <a:endParaRPr/>
          </a:p>
        </p:txBody>
      </p:sp>
      <p:sp>
        <p:nvSpPr>
          <p:cNvPr id="319" name="Google Shape;319;p46"/>
          <p:cNvSpPr txBox="1"/>
          <p:nvPr>
            <p:ph idx="1" type="body"/>
          </p:nvPr>
        </p:nvSpPr>
        <p:spPr>
          <a:xfrm>
            <a:off x="1346017" y="2142508"/>
            <a:ext cx="6963300" cy="232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50">
                <a:solidFill>
                  <a:srgbClr val="000000"/>
                </a:solidFill>
                <a:latin typeface="Roboto Mono"/>
                <a:ea typeface="Roboto Mono"/>
                <a:cs typeface="Roboto Mono"/>
                <a:sym typeface="Roboto Mono"/>
              </a:rPr>
              <a:t>"Productos de marca propia de supermercados mantienen intensa demanda a un año de pandemia."</a:t>
            </a:r>
            <a:endParaRPr b="1" sz="1150">
              <a:solidFill>
                <a:srgbClr val="000000"/>
              </a:solidFill>
              <a:latin typeface="Roboto Mono"/>
              <a:ea typeface="Roboto Mono"/>
              <a:cs typeface="Roboto Mono"/>
              <a:sym typeface="Roboto Mono"/>
            </a:endParaRPr>
          </a:p>
          <a:p>
            <a:pPr indent="0" lvl="0" marL="0" rtl="0" algn="l">
              <a:spcBef>
                <a:spcPts val="1600"/>
              </a:spcBef>
              <a:spcAft>
                <a:spcPts val="1600"/>
              </a:spcAft>
              <a:buNone/>
            </a:pPr>
            <a:r>
              <a:rPr lang="en" sz="1150">
                <a:solidFill>
                  <a:srgbClr val="000000"/>
                </a:solidFill>
                <a:latin typeface="Roboto Mono"/>
                <a:ea typeface="Roboto Mono"/>
                <a:cs typeface="Roboto Mono"/>
                <a:sym typeface="Roboto Mono"/>
              </a:rPr>
              <a:t>Más fuerza que nunca han tomado los productos de marca propia de los supermercados en las góndolas de sus salas de venta, a raíz de la pandemia. Según algunas de las principales cadenas, si a comienzos de la crisis sanitaria estos ítems llegaron a duplicar su crecimiento, a un año de los eventos siguen en niveles elevados de demanda, con incrementos en ventas en algunos casos de hasta 50%. El motivo, dicen las furmas, esta en que estos </a:t>
            </a:r>
            <a:r>
              <a:rPr lang="en" sz="1150">
                <a:solidFill>
                  <a:srgbClr val="000000"/>
                </a:solidFill>
                <a:latin typeface="Roboto Mono"/>
                <a:ea typeface="Roboto Mono"/>
                <a:cs typeface="Roboto Mono"/>
                <a:sym typeface="Roboto Mono"/>
              </a:rPr>
              <a:t>artículos</a:t>
            </a:r>
            <a:r>
              <a:rPr lang="en" sz="1150">
                <a:solidFill>
                  <a:srgbClr val="000000"/>
                </a:solidFill>
                <a:latin typeface="Roboto Mono"/>
                <a:ea typeface="Roboto Mono"/>
                <a:cs typeface="Roboto Mono"/>
                <a:sym typeface="Roboto Mono"/>
              </a:rPr>
              <a:t> pueden significar ahorros de incluso 25% en la compra. Lo que no es menor, considerando el efecto negativo en los bolsillos de gran parte de los consumidores por la contingencia. El Mercurio, mayo 22, 2021</a:t>
            </a:r>
            <a:endParaRPr sz="1150">
              <a:solidFill>
                <a:srgbClr val="000000"/>
              </a:solidFill>
              <a:latin typeface="Roboto Mono"/>
              <a:ea typeface="Roboto Mono"/>
              <a:cs typeface="Roboto Mono"/>
              <a:sym typeface="Roboto Mono"/>
            </a:endParaRPr>
          </a:p>
        </p:txBody>
      </p:sp>
      <p:sp>
        <p:nvSpPr>
          <p:cNvPr id="320" name="Google Shape;320;p46"/>
          <p:cNvSpPr txBox="1"/>
          <p:nvPr>
            <p:ph type="title"/>
          </p:nvPr>
        </p:nvSpPr>
        <p:spPr>
          <a:xfrm>
            <a:off x="924602" y="1569798"/>
            <a:ext cx="3372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	Caso 1: Demanda</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7"/>
          <p:cNvSpPr txBox="1"/>
          <p:nvPr>
            <p:ph idx="8" type="title"/>
          </p:nvPr>
        </p:nvSpPr>
        <p:spPr>
          <a:xfrm>
            <a:off x="532225" y="711175"/>
            <a:ext cx="3293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Cómo resolvemos!</a:t>
            </a:r>
            <a:endParaRPr/>
          </a:p>
        </p:txBody>
      </p:sp>
      <p:sp>
        <p:nvSpPr>
          <p:cNvPr id="326" name="Google Shape;326;p47"/>
          <p:cNvSpPr/>
          <p:nvPr/>
        </p:nvSpPr>
        <p:spPr>
          <a:xfrm>
            <a:off x="7639575" y="711175"/>
            <a:ext cx="674863" cy="488424"/>
          </a:xfrm>
          <a:custGeom>
            <a:rect b="b" l="l" r="r" t="t"/>
            <a:pathLst>
              <a:path extrusionOk="0" h="25582" w="35347">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7"/>
          <p:cNvSpPr/>
          <p:nvPr/>
        </p:nvSpPr>
        <p:spPr>
          <a:xfrm>
            <a:off x="7125750" y="544900"/>
            <a:ext cx="564034" cy="445373"/>
          </a:xfrm>
          <a:custGeom>
            <a:rect b="b" l="l" r="r" t="t"/>
            <a:pathLst>
              <a:path extrusionOk="0" h="30811" w="3902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7"/>
          <p:cNvSpPr txBox="1"/>
          <p:nvPr>
            <p:ph idx="1" type="subTitle"/>
          </p:nvPr>
        </p:nvSpPr>
        <p:spPr>
          <a:xfrm>
            <a:off x="798425" y="1551000"/>
            <a:ext cx="3135900" cy="167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Para poder entender cómo se mueven las curvas hay que saber que variables existen,cuales se desplazan y por qué</a:t>
            </a:r>
            <a:endParaRPr/>
          </a:p>
        </p:txBody>
      </p:sp>
      <p:sp>
        <p:nvSpPr>
          <p:cNvPr id="329" name="Google Shape;329;p47"/>
          <p:cNvSpPr txBox="1"/>
          <p:nvPr>
            <p:ph idx="4" type="title"/>
          </p:nvPr>
        </p:nvSpPr>
        <p:spPr>
          <a:xfrm>
            <a:off x="389975" y="3221100"/>
            <a:ext cx="3952800" cy="48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Movimiento de la demanda</a:t>
            </a:r>
            <a:endParaRPr/>
          </a:p>
        </p:txBody>
      </p:sp>
      <p:sp>
        <p:nvSpPr>
          <p:cNvPr id="330" name="Google Shape;330;p47"/>
          <p:cNvSpPr txBox="1"/>
          <p:nvPr>
            <p:ph idx="5" type="subTitle"/>
          </p:nvPr>
        </p:nvSpPr>
        <p:spPr>
          <a:xfrm>
            <a:off x="929350" y="3685875"/>
            <a:ext cx="2874000" cy="71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En este caso nuestra variable afectada es la demanda ¿por </a:t>
            </a:r>
            <a:r>
              <a:rPr lang="en"/>
              <a:t>qué?</a:t>
            </a:r>
            <a:endParaRPr/>
          </a:p>
          <a:p>
            <a:pPr indent="0" lvl="0" marL="0" rtl="0" algn="ctr">
              <a:spcBef>
                <a:spcPts val="0"/>
              </a:spcBef>
              <a:spcAft>
                <a:spcPts val="0"/>
              </a:spcAft>
              <a:buNone/>
            </a:pPr>
            <a:r>
              <a:t/>
            </a:r>
            <a:endParaRPr/>
          </a:p>
        </p:txBody>
      </p:sp>
      <p:pic>
        <p:nvPicPr>
          <p:cNvPr id="331" name="Google Shape;331;p47"/>
          <p:cNvPicPr preferRelativeResize="0"/>
          <p:nvPr/>
        </p:nvPicPr>
        <p:blipFill>
          <a:blip r:embed="rId3">
            <a:alphaModFix amt="80000"/>
          </a:blip>
          <a:stretch>
            <a:fillRect/>
          </a:stretch>
        </p:blipFill>
        <p:spPr>
          <a:xfrm flipH="1" rot="-8782547">
            <a:off x="3223866" y="807142"/>
            <a:ext cx="1124390" cy="586568"/>
          </a:xfrm>
          <a:prstGeom prst="rect">
            <a:avLst/>
          </a:prstGeom>
          <a:noFill/>
          <a:ln>
            <a:noFill/>
          </a:ln>
        </p:spPr>
      </p:pic>
      <p:pic>
        <p:nvPicPr>
          <p:cNvPr id="332" name="Google Shape;332;p47"/>
          <p:cNvPicPr preferRelativeResize="0"/>
          <p:nvPr/>
        </p:nvPicPr>
        <p:blipFill rotWithShape="1">
          <a:blip r:embed="rId4">
            <a:alphaModFix/>
          </a:blip>
          <a:srcRect b="4982" l="2306" r="15307" t="20871"/>
          <a:stretch/>
        </p:blipFill>
        <p:spPr>
          <a:xfrm>
            <a:off x="4986055" y="1283875"/>
            <a:ext cx="3643348" cy="2459326"/>
          </a:xfrm>
          <a:prstGeom prst="rect">
            <a:avLst/>
          </a:prstGeom>
          <a:noFill/>
          <a:ln>
            <a:noFill/>
          </a:ln>
        </p:spPr>
      </p:pic>
      <p:pic>
        <p:nvPicPr>
          <p:cNvPr id="333" name="Google Shape;333;p47"/>
          <p:cNvPicPr preferRelativeResize="0"/>
          <p:nvPr/>
        </p:nvPicPr>
        <p:blipFill>
          <a:blip r:embed="rId5">
            <a:alphaModFix/>
          </a:blip>
          <a:stretch>
            <a:fillRect/>
          </a:stretch>
        </p:blipFill>
        <p:spPr>
          <a:xfrm>
            <a:off x="5370727" y="3743200"/>
            <a:ext cx="2873999" cy="9533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1000"/>
                                        <p:tgtEl>
                                          <p:spTgt spid="3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1000"/>
                                        <p:tgtEl>
                                          <p:spTgt spid="3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1000"/>
                                        <p:tgtEl>
                                          <p:spTgt spid="33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48"/>
          <p:cNvPicPr preferRelativeResize="0"/>
          <p:nvPr/>
        </p:nvPicPr>
        <p:blipFill rotWithShape="1">
          <a:blip r:embed="rId3">
            <a:alphaModFix/>
          </a:blip>
          <a:srcRect b="21025" l="0" r="8892" t="16970"/>
          <a:stretch/>
        </p:blipFill>
        <p:spPr>
          <a:xfrm rot="10800000">
            <a:off x="411236" y="1089008"/>
            <a:ext cx="2036850" cy="881150"/>
          </a:xfrm>
          <a:prstGeom prst="rect">
            <a:avLst/>
          </a:prstGeom>
          <a:noFill/>
          <a:ln>
            <a:noFill/>
          </a:ln>
        </p:spPr>
      </p:pic>
      <p:pic>
        <p:nvPicPr>
          <p:cNvPr id="339" name="Google Shape;339;p48"/>
          <p:cNvPicPr preferRelativeResize="0"/>
          <p:nvPr/>
        </p:nvPicPr>
        <p:blipFill rotWithShape="1">
          <a:blip r:embed="rId4">
            <a:alphaModFix/>
          </a:blip>
          <a:srcRect b="18300" l="0" r="8892" t="16734"/>
          <a:stretch/>
        </p:blipFill>
        <p:spPr>
          <a:xfrm rot="10800000">
            <a:off x="411225" y="1540808"/>
            <a:ext cx="2036850" cy="846042"/>
          </a:xfrm>
          <a:prstGeom prst="rect">
            <a:avLst/>
          </a:prstGeom>
          <a:noFill/>
          <a:ln>
            <a:noFill/>
          </a:ln>
        </p:spPr>
      </p:pic>
      <p:pic>
        <p:nvPicPr>
          <p:cNvPr id="340" name="Google Shape;340;p48"/>
          <p:cNvPicPr preferRelativeResize="0"/>
          <p:nvPr/>
        </p:nvPicPr>
        <p:blipFill rotWithShape="1">
          <a:blip r:embed="rId5">
            <a:alphaModFix/>
          </a:blip>
          <a:srcRect b="22668" l="53450" r="2754" t="50271"/>
          <a:stretch/>
        </p:blipFill>
        <p:spPr>
          <a:xfrm>
            <a:off x="2128950" y="1540800"/>
            <a:ext cx="4892551" cy="2682202"/>
          </a:xfrm>
          <a:prstGeom prst="rect">
            <a:avLst/>
          </a:prstGeom>
          <a:noFill/>
          <a:ln>
            <a:noFill/>
          </a:ln>
        </p:spPr>
      </p:pic>
      <p:sp>
        <p:nvSpPr>
          <p:cNvPr id="341" name="Google Shape;341;p48"/>
          <p:cNvSpPr txBox="1"/>
          <p:nvPr/>
        </p:nvSpPr>
        <p:spPr>
          <a:xfrm>
            <a:off x="2454147" y="940359"/>
            <a:ext cx="4235700" cy="73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Roboto Mono Medium"/>
                <a:ea typeface="Roboto Mono Medium"/>
                <a:cs typeface="Roboto Mono Medium"/>
                <a:sym typeface="Roboto Mono Medium"/>
              </a:rPr>
              <a:t>Explique y grafique a que se refiere la nota sobre el impacto en la demanda de marcas tradicionales y “propias”</a:t>
            </a:r>
            <a:endParaRPr sz="1200">
              <a:latin typeface="Roboto Mono Medium"/>
              <a:ea typeface="Roboto Mono Medium"/>
              <a:cs typeface="Roboto Mono Medium"/>
              <a:sym typeface="Roboto Mono Medium"/>
            </a:endParaRPr>
          </a:p>
        </p:txBody>
      </p:sp>
      <p:sp>
        <p:nvSpPr>
          <p:cNvPr id="342" name="Google Shape;342;p48"/>
          <p:cNvSpPr txBox="1"/>
          <p:nvPr/>
        </p:nvSpPr>
        <p:spPr>
          <a:xfrm>
            <a:off x="2454157" y="4028229"/>
            <a:ext cx="4892700" cy="36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Roboto Mono Medium"/>
                <a:ea typeface="Roboto Mono Medium"/>
                <a:cs typeface="Roboto Mono Medium"/>
                <a:sym typeface="Roboto Mono Medium"/>
              </a:rPr>
              <a:t>Disminuye el ingreso o la renta(por pandemia)</a:t>
            </a:r>
            <a:endParaRPr sz="1200">
              <a:latin typeface="Roboto Mono Medium"/>
              <a:ea typeface="Roboto Mono Medium"/>
              <a:cs typeface="Roboto Mono Medium"/>
              <a:sym typeface="Roboto Mon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9"/>
          <p:cNvSpPr txBox="1"/>
          <p:nvPr>
            <p:ph idx="1" type="subTitle"/>
          </p:nvPr>
        </p:nvSpPr>
        <p:spPr>
          <a:xfrm>
            <a:off x="1477100" y="1247550"/>
            <a:ext cx="6550800" cy="28761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100">
                <a:solidFill>
                  <a:srgbClr val="141414"/>
                </a:solidFill>
              </a:rPr>
              <a:t>CNN, marzo 26, 2020</a:t>
            </a:r>
            <a:endParaRPr sz="1100">
              <a:solidFill>
                <a:srgbClr val="141414"/>
              </a:solidFill>
            </a:endParaRPr>
          </a:p>
          <a:p>
            <a:pPr indent="0" lvl="0" marL="0" rtl="0" algn="l">
              <a:lnSpc>
                <a:spcPct val="115000"/>
              </a:lnSpc>
              <a:spcBef>
                <a:spcPts val="1200"/>
              </a:spcBef>
              <a:spcAft>
                <a:spcPts val="0"/>
              </a:spcAft>
              <a:buNone/>
            </a:pPr>
            <a:r>
              <a:rPr b="1" lang="en" sz="1100">
                <a:solidFill>
                  <a:srgbClr val="141414"/>
                </a:solidFill>
                <a:latin typeface="Roboto Mono"/>
                <a:ea typeface="Roboto Mono"/>
                <a:cs typeface="Roboto Mono"/>
                <a:sym typeface="Roboto Mono"/>
              </a:rPr>
              <a:t>Panaderos advierten un alza del 20% en el precio del pan por alza del dólar</a:t>
            </a:r>
            <a:endParaRPr b="1" sz="1100">
              <a:solidFill>
                <a:srgbClr val="141414"/>
              </a:solidFill>
              <a:latin typeface="Roboto Mono"/>
              <a:ea typeface="Roboto Mono"/>
              <a:cs typeface="Roboto Mono"/>
              <a:sym typeface="Roboto Mono"/>
            </a:endParaRPr>
          </a:p>
          <a:p>
            <a:pPr indent="0" lvl="0" marL="0" rtl="0" algn="l">
              <a:lnSpc>
                <a:spcPct val="115000"/>
              </a:lnSpc>
              <a:spcBef>
                <a:spcPts val="1200"/>
              </a:spcBef>
              <a:spcAft>
                <a:spcPts val="0"/>
              </a:spcAft>
              <a:buNone/>
            </a:pPr>
            <a:r>
              <a:rPr lang="en" sz="1100">
                <a:solidFill>
                  <a:srgbClr val="141414"/>
                </a:solidFill>
              </a:rPr>
              <a:t>El ministro de Agricultura, Antonio Walker, aseguró que un alza de éste tipo es posible debido al constante aumento del precio del dólar. Sin embargo, llamó a la calma asegurando que no habrá desabastecimiento. Los empresarios aseguran que esto se debería al constante aumento del valor del dólar desde octubre de 2020, situación que hecho que los precios del trigo se </a:t>
            </a:r>
            <a:r>
              <a:rPr lang="en" sz="1100">
                <a:solidFill>
                  <a:srgbClr val="141414"/>
                </a:solidFill>
              </a:rPr>
              <a:t>disparan</a:t>
            </a:r>
            <a:r>
              <a:rPr lang="en" sz="1100">
                <a:solidFill>
                  <a:srgbClr val="141414"/>
                </a:solidFill>
              </a:rPr>
              <a:t>. “La harina ya está llegando a las panaderías a un precio mayor. Yo encuentro que el pan puede llegar a subir en un 20%, no es menor”, agregó.</a:t>
            </a:r>
            <a:endParaRPr sz="1100">
              <a:solidFill>
                <a:srgbClr val="141414"/>
              </a:solidFill>
            </a:endParaRPr>
          </a:p>
          <a:p>
            <a:pPr indent="0" lvl="0" marL="0" rtl="0" algn="l">
              <a:lnSpc>
                <a:spcPct val="115000"/>
              </a:lnSpc>
              <a:spcBef>
                <a:spcPts val="1200"/>
              </a:spcBef>
              <a:spcAft>
                <a:spcPts val="0"/>
              </a:spcAft>
              <a:buNone/>
            </a:pPr>
            <a:r>
              <a:rPr b="1" lang="en" sz="1100">
                <a:solidFill>
                  <a:srgbClr val="000000"/>
                </a:solidFill>
                <a:latin typeface="Roboto Mono"/>
                <a:ea typeface="Roboto Mono"/>
                <a:cs typeface="Roboto Mono"/>
                <a:sym typeface="Roboto Mono"/>
              </a:rPr>
              <a:t>¿Qué impacto tendría esto en el mercado del pan?</a:t>
            </a:r>
            <a:endParaRPr b="1" sz="1100">
              <a:solidFill>
                <a:srgbClr val="000000"/>
              </a:solidFill>
              <a:latin typeface="Roboto Mono"/>
              <a:ea typeface="Roboto Mono"/>
              <a:cs typeface="Roboto Mono"/>
              <a:sym typeface="Roboto Mono"/>
            </a:endParaRPr>
          </a:p>
          <a:p>
            <a:pPr indent="0" lvl="0" marL="0" rtl="0" algn="just">
              <a:lnSpc>
                <a:spcPct val="136363"/>
              </a:lnSpc>
              <a:spcBef>
                <a:spcPts val="1200"/>
              </a:spcBef>
              <a:spcAft>
                <a:spcPts val="0"/>
              </a:spcAft>
              <a:buNone/>
            </a:pPr>
            <a:r>
              <a:t/>
            </a:r>
            <a:endParaRPr sz="1100">
              <a:solidFill>
                <a:srgbClr val="000000"/>
              </a:solidFill>
              <a:latin typeface="Times New Roman"/>
              <a:ea typeface="Times New Roman"/>
              <a:cs typeface="Times New Roman"/>
              <a:sym typeface="Times New Roman"/>
            </a:endParaRPr>
          </a:p>
          <a:p>
            <a:pPr indent="0" lvl="0" marL="0" rtl="0" algn="l">
              <a:lnSpc>
                <a:spcPct val="115000"/>
              </a:lnSpc>
              <a:spcBef>
                <a:spcPts val="1500"/>
              </a:spcBef>
              <a:spcAft>
                <a:spcPts val="0"/>
              </a:spcAft>
              <a:buNone/>
            </a:pPr>
            <a:r>
              <a:t/>
            </a:r>
            <a:endParaRPr sz="1100"/>
          </a:p>
          <a:p>
            <a:pPr indent="0" lvl="0" marL="0" rtl="0" algn="l">
              <a:lnSpc>
                <a:spcPct val="115000"/>
              </a:lnSpc>
              <a:spcBef>
                <a:spcPts val="1200"/>
              </a:spcBef>
              <a:spcAft>
                <a:spcPts val="0"/>
              </a:spcAft>
              <a:buNone/>
            </a:pPr>
            <a:r>
              <a:t/>
            </a:r>
            <a:endParaRPr/>
          </a:p>
          <a:p>
            <a:pPr indent="0" lvl="0" marL="0" rtl="0" algn="l">
              <a:spcBef>
                <a:spcPts val="1200"/>
              </a:spcBef>
              <a:spcAft>
                <a:spcPts val="0"/>
              </a:spcAft>
              <a:buNone/>
            </a:pPr>
            <a:r>
              <a:t/>
            </a:r>
            <a:endParaRPr/>
          </a:p>
        </p:txBody>
      </p:sp>
      <p:sp>
        <p:nvSpPr>
          <p:cNvPr id="348" name="Google Shape;348;p49"/>
          <p:cNvSpPr txBox="1"/>
          <p:nvPr>
            <p:ph idx="6" type="title"/>
          </p:nvPr>
        </p:nvSpPr>
        <p:spPr>
          <a:xfrm>
            <a:off x="1336270" y="670976"/>
            <a:ext cx="4004400" cy="56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Caso 2: OFERTA </a:t>
            </a:r>
            <a:endParaRPr/>
          </a:p>
        </p:txBody>
      </p:sp>
      <p:pic>
        <p:nvPicPr>
          <p:cNvPr id="349" name="Google Shape;349;p49"/>
          <p:cNvPicPr preferRelativeResize="0"/>
          <p:nvPr/>
        </p:nvPicPr>
        <p:blipFill>
          <a:blip r:embed="rId3">
            <a:alphaModFix/>
          </a:blip>
          <a:stretch>
            <a:fillRect/>
          </a:stretch>
        </p:blipFill>
        <p:spPr>
          <a:xfrm flipH="1">
            <a:off x="7011150" y="3560300"/>
            <a:ext cx="2015919" cy="1011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0"/>
          <p:cNvSpPr txBox="1"/>
          <p:nvPr>
            <p:ph idx="1" type="body"/>
          </p:nvPr>
        </p:nvSpPr>
        <p:spPr>
          <a:xfrm>
            <a:off x="944650" y="1283875"/>
            <a:ext cx="2901600" cy="2655000"/>
          </a:xfrm>
          <a:prstGeom prst="rect">
            <a:avLst/>
          </a:prstGeom>
        </p:spPr>
        <p:txBody>
          <a:bodyPr anchorCtr="0" anchor="t" bIns="91425" lIns="91425" spcFirstLastPara="1" rIns="91425" wrap="square" tIns="91425">
            <a:noAutofit/>
          </a:bodyPr>
          <a:lstStyle/>
          <a:p>
            <a:pPr indent="0" lvl="0" marL="0" rtl="0" algn="just">
              <a:lnSpc>
                <a:spcPct val="136363"/>
              </a:lnSpc>
              <a:spcBef>
                <a:spcPts val="1200"/>
              </a:spcBef>
              <a:spcAft>
                <a:spcPts val="1500"/>
              </a:spcAft>
              <a:buNone/>
            </a:pPr>
            <a:r>
              <a:rPr lang="en" sz="1100">
                <a:solidFill>
                  <a:srgbClr val="000000"/>
                </a:solidFill>
                <a:latin typeface="Roboto Mono"/>
                <a:ea typeface="Roboto Mono"/>
                <a:cs typeface="Roboto Mono"/>
                <a:sym typeface="Roboto Mono"/>
              </a:rPr>
              <a:t>El precio del pan aumentará a causa de una disminución en la oferta de pan, haciendo este bien más escaso, esta disminución en la oferta es consecuencia de un alza en los costos de producción que fue generado por el aumento de los precios del trigo, que son insumo para la creación del pan.</a:t>
            </a:r>
            <a:endParaRPr/>
          </a:p>
        </p:txBody>
      </p:sp>
      <p:sp>
        <p:nvSpPr>
          <p:cNvPr id="355" name="Google Shape;355;p50"/>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Respuesta</a:t>
            </a:r>
            <a:endParaRPr/>
          </a:p>
        </p:txBody>
      </p:sp>
      <p:pic>
        <p:nvPicPr>
          <p:cNvPr id="356" name="Google Shape;356;p50"/>
          <p:cNvPicPr preferRelativeResize="0"/>
          <p:nvPr/>
        </p:nvPicPr>
        <p:blipFill>
          <a:blip r:embed="rId3">
            <a:alphaModFix/>
          </a:blip>
          <a:stretch>
            <a:fillRect/>
          </a:stretch>
        </p:blipFill>
        <p:spPr>
          <a:xfrm>
            <a:off x="4818375" y="889325"/>
            <a:ext cx="3547226" cy="3082300"/>
          </a:xfrm>
          <a:prstGeom prst="rect">
            <a:avLst/>
          </a:prstGeom>
          <a:noFill/>
          <a:ln>
            <a:noFill/>
          </a:ln>
        </p:spPr>
      </p:pic>
      <p:cxnSp>
        <p:nvCxnSpPr>
          <p:cNvPr id="357" name="Google Shape;357;p50"/>
          <p:cNvCxnSpPr/>
          <p:nvPr/>
        </p:nvCxnSpPr>
        <p:spPr>
          <a:xfrm rot="10800000">
            <a:off x="5875075" y="1788400"/>
            <a:ext cx="849900" cy="0"/>
          </a:xfrm>
          <a:prstGeom prst="straightConnector1">
            <a:avLst/>
          </a:prstGeom>
          <a:noFill/>
          <a:ln cap="flat" cmpd="sng" w="38100">
            <a:solidFill>
              <a:schemeClr val="dk2"/>
            </a:solidFill>
            <a:prstDash val="solid"/>
            <a:round/>
            <a:headEnd len="med" w="med" type="none"/>
            <a:tailEnd len="med" w="med" type="triangle"/>
          </a:ln>
        </p:spPr>
      </p:cxnSp>
      <p:sp>
        <p:nvSpPr>
          <p:cNvPr id="358" name="Google Shape;358;p50"/>
          <p:cNvSpPr txBox="1"/>
          <p:nvPr/>
        </p:nvSpPr>
        <p:spPr>
          <a:xfrm>
            <a:off x="5956400" y="1345000"/>
            <a:ext cx="1241700" cy="2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2"/>
                </a:solidFill>
                <a:latin typeface="Roboto Mono Medium"/>
                <a:ea typeface="Roboto Mono Medium"/>
                <a:cs typeface="Roboto Mono Medium"/>
                <a:sym typeface="Roboto Mono Medium"/>
              </a:rPr>
              <a:t>+costos</a:t>
            </a:r>
            <a:endParaRPr sz="1800">
              <a:solidFill>
                <a:schemeClr val="accent2"/>
              </a:solidFill>
              <a:latin typeface="Roboto Mono Medium"/>
              <a:ea typeface="Roboto Mono Medium"/>
              <a:cs typeface="Roboto Mono Medium"/>
              <a:sym typeface="Roboto Mono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1"/>
          <p:cNvSpPr txBox="1"/>
          <p:nvPr>
            <p:ph idx="1" type="body"/>
          </p:nvPr>
        </p:nvSpPr>
        <p:spPr>
          <a:xfrm>
            <a:off x="568925" y="1930100"/>
            <a:ext cx="3490500" cy="227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 oferta se mueve por:</a:t>
            </a:r>
            <a:endParaRPr/>
          </a:p>
          <a:p>
            <a:pPr indent="-330200" lvl="0" marL="457200" rtl="0" algn="l">
              <a:spcBef>
                <a:spcPts val="1600"/>
              </a:spcBef>
              <a:spcAft>
                <a:spcPts val="0"/>
              </a:spcAft>
              <a:buSzPts val="1600"/>
              <a:buChar char="-"/>
            </a:pPr>
            <a:r>
              <a:rPr lang="en"/>
              <a:t>Costos de producción(aumento o disminución) </a:t>
            </a:r>
            <a:endParaRPr/>
          </a:p>
          <a:p>
            <a:pPr indent="-330200" lvl="0" marL="457200" rtl="0" algn="l">
              <a:spcBef>
                <a:spcPts val="0"/>
              </a:spcBef>
              <a:spcAft>
                <a:spcPts val="0"/>
              </a:spcAft>
              <a:buSzPts val="1600"/>
              <a:buChar char="-"/>
            </a:pPr>
            <a:r>
              <a:rPr lang="en"/>
              <a:t>Innovación</a:t>
            </a:r>
            <a:endParaRPr/>
          </a:p>
          <a:p>
            <a:pPr indent="-330200" lvl="0" marL="457200" rtl="0" algn="l">
              <a:spcBef>
                <a:spcPts val="0"/>
              </a:spcBef>
              <a:spcAft>
                <a:spcPts val="0"/>
              </a:spcAft>
              <a:buSzPts val="1600"/>
              <a:buChar char="-"/>
            </a:pPr>
            <a:r>
              <a:rPr lang="en"/>
              <a:t>Competencia</a:t>
            </a:r>
            <a:endParaRPr/>
          </a:p>
          <a:p>
            <a:pPr indent="-330200" lvl="0" marL="457200" rtl="0" algn="l">
              <a:spcBef>
                <a:spcPts val="0"/>
              </a:spcBef>
              <a:spcAft>
                <a:spcPts val="0"/>
              </a:spcAft>
              <a:buSzPts val="1600"/>
              <a:buChar char="-"/>
            </a:pPr>
            <a:r>
              <a:rPr lang="en"/>
              <a:t>inversión</a:t>
            </a:r>
            <a:endParaRPr/>
          </a:p>
        </p:txBody>
      </p:sp>
      <p:sp>
        <p:nvSpPr>
          <p:cNvPr id="364" name="Google Shape;364;p51"/>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Fundamentos</a:t>
            </a:r>
            <a:endParaRPr/>
          </a:p>
        </p:txBody>
      </p:sp>
      <p:pic>
        <p:nvPicPr>
          <p:cNvPr id="365" name="Google Shape;365;p51"/>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pic>
        <p:nvPicPr>
          <p:cNvPr id="366" name="Google Shape;366;p51"/>
          <p:cNvPicPr preferRelativeResize="0"/>
          <p:nvPr/>
        </p:nvPicPr>
        <p:blipFill>
          <a:blip r:embed="rId4">
            <a:alphaModFix amt="80000"/>
          </a:blip>
          <a:stretch>
            <a:fillRect/>
          </a:stretch>
        </p:blipFill>
        <p:spPr>
          <a:xfrm flipH="1" rot="-8099975">
            <a:off x="3001121" y="1176938"/>
            <a:ext cx="1295007" cy="587423"/>
          </a:xfrm>
          <a:prstGeom prst="rect">
            <a:avLst/>
          </a:prstGeom>
          <a:noFill/>
          <a:ln>
            <a:noFill/>
          </a:ln>
        </p:spPr>
      </p:pic>
      <p:pic>
        <p:nvPicPr>
          <p:cNvPr id="367" name="Google Shape;367;p51"/>
          <p:cNvPicPr preferRelativeResize="0"/>
          <p:nvPr/>
        </p:nvPicPr>
        <p:blipFill>
          <a:blip r:embed="rId5">
            <a:alphaModFix/>
          </a:blip>
          <a:stretch>
            <a:fillRect/>
          </a:stretch>
        </p:blipFill>
        <p:spPr>
          <a:xfrm>
            <a:off x="4951412" y="571550"/>
            <a:ext cx="3547226" cy="3082300"/>
          </a:xfrm>
          <a:prstGeom prst="rect">
            <a:avLst/>
          </a:prstGeom>
          <a:noFill/>
          <a:ln>
            <a:noFill/>
          </a:ln>
        </p:spPr>
      </p:pic>
      <p:cxnSp>
        <p:nvCxnSpPr>
          <p:cNvPr id="368" name="Google Shape;368;p51"/>
          <p:cNvCxnSpPr/>
          <p:nvPr/>
        </p:nvCxnSpPr>
        <p:spPr>
          <a:xfrm>
            <a:off x="7109275" y="1714500"/>
            <a:ext cx="894300" cy="0"/>
          </a:xfrm>
          <a:prstGeom prst="straightConnector1">
            <a:avLst/>
          </a:prstGeom>
          <a:noFill/>
          <a:ln cap="flat" cmpd="sng" w="38100">
            <a:solidFill>
              <a:schemeClr val="dk2"/>
            </a:solidFill>
            <a:prstDash val="solid"/>
            <a:round/>
            <a:headEnd len="med" w="med" type="none"/>
            <a:tailEnd len="med" w="med" type="triangle"/>
          </a:ln>
        </p:spPr>
      </p:cxnSp>
      <p:sp>
        <p:nvSpPr>
          <p:cNvPr id="369" name="Google Shape;369;p51"/>
          <p:cNvSpPr txBox="1"/>
          <p:nvPr/>
        </p:nvSpPr>
        <p:spPr>
          <a:xfrm>
            <a:off x="7434425" y="1337600"/>
            <a:ext cx="1034700" cy="2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accent2"/>
                </a:solidFill>
                <a:latin typeface="Roboto Mono Medium"/>
                <a:ea typeface="Roboto Mono Medium"/>
                <a:cs typeface="Roboto Mono Medium"/>
                <a:sym typeface="Roboto Mono Medium"/>
              </a:rPr>
              <a:t>innovación</a:t>
            </a:r>
            <a:endParaRPr sz="1000">
              <a:solidFill>
                <a:schemeClr val="accent2"/>
              </a:solidFill>
              <a:latin typeface="Roboto Mono Medium"/>
              <a:ea typeface="Roboto Mono Medium"/>
              <a:cs typeface="Roboto Mono Medium"/>
              <a:sym typeface="Roboto Mono Medium"/>
            </a:endParaRPr>
          </a:p>
        </p:txBody>
      </p:sp>
      <p:cxnSp>
        <p:nvCxnSpPr>
          <p:cNvPr id="370" name="Google Shape;370;p51"/>
          <p:cNvCxnSpPr/>
          <p:nvPr/>
        </p:nvCxnSpPr>
        <p:spPr>
          <a:xfrm rot="10800000">
            <a:off x="6155825" y="1293150"/>
            <a:ext cx="835200" cy="7500"/>
          </a:xfrm>
          <a:prstGeom prst="straightConnector1">
            <a:avLst/>
          </a:prstGeom>
          <a:noFill/>
          <a:ln cap="flat" cmpd="sng" w="38100">
            <a:solidFill>
              <a:schemeClr val="dk2"/>
            </a:solidFill>
            <a:prstDash val="solid"/>
            <a:round/>
            <a:headEnd len="med" w="med" type="none"/>
            <a:tailEnd len="med" w="med" type="triangle"/>
          </a:ln>
        </p:spPr>
      </p:cxnSp>
      <p:sp>
        <p:nvSpPr>
          <p:cNvPr id="371" name="Google Shape;371;p51"/>
          <p:cNvSpPr txBox="1"/>
          <p:nvPr/>
        </p:nvSpPr>
        <p:spPr>
          <a:xfrm>
            <a:off x="6185500" y="938550"/>
            <a:ext cx="894300" cy="2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accent2"/>
                </a:solidFill>
                <a:latin typeface="Roboto Mono Medium"/>
                <a:ea typeface="Roboto Mono Medium"/>
                <a:cs typeface="Roboto Mono Medium"/>
                <a:sym typeface="Roboto Mono Medium"/>
              </a:rPr>
              <a:t>costos</a:t>
            </a:r>
            <a:endParaRPr sz="300">
              <a:solidFill>
                <a:schemeClr val="accent2"/>
              </a:solidFill>
              <a:latin typeface="Roboto Mono Medium"/>
              <a:ea typeface="Roboto Mono Medium"/>
              <a:cs typeface="Roboto Mono Medium"/>
              <a:sym typeface="Roboto Mono Medium"/>
            </a:endParaRPr>
          </a:p>
        </p:txBody>
      </p:sp>
      <p:cxnSp>
        <p:nvCxnSpPr>
          <p:cNvPr id="372" name="Google Shape;372;p51"/>
          <p:cNvCxnSpPr/>
          <p:nvPr/>
        </p:nvCxnSpPr>
        <p:spPr>
          <a:xfrm flipH="1" rot="10800000">
            <a:off x="6237225" y="2386900"/>
            <a:ext cx="975600" cy="7500"/>
          </a:xfrm>
          <a:prstGeom prst="straightConnector1">
            <a:avLst/>
          </a:prstGeom>
          <a:noFill/>
          <a:ln cap="flat" cmpd="sng" w="38100">
            <a:solidFill>
              <a:schemeClr val="dk2"/>
            </a:solidFill>
            <a:prstDash val="solid"/>
            <a:round/>
            <a:headEnd len="med" w="med" type="none"/>
            <a:tailEnd len="med" w="med" type="triangle"/>
          </a:ln>
        </p:spPr>
      </p:cxnSp>
      <p:sp>
        <p:nvSpPr>
          <p:cNvPr id="373" name="Google Shape;373;p51"/>
          <p:cNvSpPr txBox="1"/>
          <p:nvPr/>
        </p:nvSpPr>
        <p:spPr>
          <a:xfrm>
            <a:off x="6444150" y="2004550"/>
            <a:ext cx="1034700" cy="2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accent2"/>
                </a:solidFill>
                <a:latin typeface="Roboto Mono Medium"/>
                <a:ea typeface="Roboto Mono Medium"/>
                <a:cs typeface="Roboto Mono Medium"/>
                <a:sym typeface="Roboto Mono Medium"/>
              </a:rPr>
              <a:t>competencia</a:t>
            </a:r>
            <a:endParaRPr sz="800">
              <a:solidFill>
                <a:schemeClr val="accent2"/>
              </a:solidFill>
              <a:latin typeface="Roboto Mono Medium"/>
              <a:ea typeface="Roboto Mono Medium"/>
              <a:cs typeface="Roboto Mono Medium"/>
              <a:sym typeface="Roboto Mono Medium"/>
            </a:endParaRPr>
          </a:p>
        </p:txBody>
      </p:sp>
      <p:sp>
        <p:nvSpPr>
          <p:cNvPr id="374" name="Google Shape;374;p51"/>
          <p:cNvSpPr txBox="1"/>
          <p:nvPr/>
        </p:nvSpPr>
        <p:spPr>
          <a:xfrm>
            <a:off x="4995700" y="3653850"/>
            <a:ext cx="3278400" cy="8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accent2"/>
                </a:solidFill>
                <a:latin typeface="Roboto Mono Medium"/>
                <a:ea typeface="Roboto Mono Medium"/>
                <a:cs typeface="Roboto Mono Medium"/>
                <a:sym typeface="Roboto Mono Medium"/>
              </a:rPr>
              <a:t>Enfoquense en lo que </a:t>
            </a:r>
            <a:r>
              <a:rPr lang="en" sz="1000">
                <a:solidFill>
                  <a:schemeClr val="accent2"/>
                </a:solidFill>
                <a:latin typeface="Roboto Mono Medium"/>
                <a:ea typeface="Roboto Mono Medium"/>
                <a:cs typeface="Roboto Mono Medium"/>
                <a:sym typeface="Roboto Mono Medium"/>
              </a:rPr>
              <a:t>sería</a:t>
            </a:r>
            <a:r>
              <a:rPr lang="en" sz="1000">
                <a:solidFill>
                  <a:schemeClr val="accent2"/>
                </a:solidFill>
                <a:latin typeface="Roboto Mono Medium"/>
                <a:ea typeface="Roboto Mono Medium"/>
                <a:cs typeface="Roboto Mono Medium"/>
                <a:sym typeface="Roboto Mono Medium"/>
              </a:rPr>
              <a:t> importante para los productores (lo que es bueno para los </a:t>
            </a:r>
            <a:r>
              <a:rPr lang="en" sz="1000">
                <a:solidFill>
                  <a:schemeClr val="accent2"/>
                </a:solidFill>
                <a:latin typeface="Roboto Mono Medium"/>
                <a:ea typeface="Roboto Mono Medium"/>
                <a:cs typeface="Roboto Mono Medium"/>
                <a:sym typeface="Roboto Mono Medium"/>
              </a:rPr>
              <a:t>negocios)</a:t>
            </a:r>
            <a:endParaRPr sz="1000">
              <a:solidFill>
                <a:schemeClr val="accent2"/>
              </a:solidFill>
              <a:latin typeface="Roboto Mono Medium"/>
              <a:ea typeface="Roboto Mono Medium"/>
              <a:cs typeface="Roboto Mono Medium"/>
              <a:sym typeface="Roboto Mono Medium"/>
            </a:endParaRPr>
          </a:p>
        </p:txBody>
      </p:sp>
      <p:cxnSp>
        <p:nvCxnSpPr>
          <p:cNvPr id="375" name="Google Shape;375;p51"/>
          <p:cNvCxnSpPr/>
          <p:nvPr/>
        </p:nvCxnSpPr>
        <p:spPr>
          <a:xfrm flipH="1" rot="10800000">
            <a:off x="7700475" y="1123175"/>
            <a:ext cx="790800" cy="7500"/>
          </a:xfrm>
          <a:prstGeom prst="straightConnector1">
            <a:avLst/>
          </a:prstGeom>
          <a:noFill/>
          <a:ln cap="flat" cmpd="sng" w="38100">
            <a:solidFill>
              <a:schemeClr val="dk2"/>
            </a:solidFill>
            <a:prstDash val="solid"/>
            <a:round/>
            <a:headEnd len="med" w="med" type="none"/>
            <a:tailEnd len="med" w="med" type="triangle"/>
          </a:ln>
        </p:spPr>
      </p:cxnSp>
      <p:sp>
        <p:nvSpPr>
          <p:cNvPr id="376" name="Google Shape;376;p51"/>
          <p:cNvSpPr txBox="1"/>
          <p:nvPr/>
        </p:nvSpPr>
        <p:spPr>
          <a:xfrm>
            <a:off x="7730050" y="754800"/>
            <a:ext cx="975600" cy="2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accent2"/>
                </a:solidFill>
                <a:latin typeface="Roboto Mono Medium"/>
                <a:ea typeface="Roboto Mono Medium"/>
                <a:cs typeface="Roboto Mono Medium"/>
                <a:sym typeface="Roboto Mono Medium"/>
              </a:rPr>
              <a:t>inversión</a:t>
            </a:r>
            <a:endParaRPr sz="1000">
              <a:solidFill>
                <a:schemeClr val="accent2"/>
              </a:solidFill>
              <a:latin typeface="Roboto Mono Medium"/>
              <a:ea typeface="Roboto Mono Medium"/>
              <a:cs typeface="Roboto Mono Medium"/>
              <a:sym typeface="Roboto Mono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52"/>
          <p:cNvPicPr preferRelativeResize="0"/>
          <p:nvPr/>
        </p:nvPicPr>
        <p:blipFill rotWithShape="1">
          <a:blip r:embed="rId3">
            <a:alphaModFix/>
          </a:blip>
          <a:srcRect b="21025" l="0" r="8892" t="16970"/>
          <a:stretch/>
        </p:blipFill>
        <p:spPr>
          <a:xfrm rot="10800000">
            <a:off x="411236" y="1089008"/>
            <a:ext cx="2036850" cy="881150"/>
          </a:xfrm>
          <a:prstGeom prst="rect">
            <a:avLst/>
          </a:prstGeom>
          <a:noFill/>
          <a:ln>
            <a:noFill/>
          </a:ln>
        </p:spPr>
      </p:pic>
      <p:pic>
        <p:nvPicPr>
          <p:cNvPr id="382" name="Google Shape;382;p52"/>
          <p:cNvPicPr preferRelativeResize="0"/>
          <p:nvPr/>
        </p:nvPicPr>
        <p:blipFill rotWithShape="1">
          <a:blip r:embed="rId4">
            <a:alphaModFix/>
          </a:blip>
          <a:srcRect b="18300" l="0" r="8892" t="16734"/>
          <a:stretch/>
        </p:blipFill>
        <p:spPr>
          <a:xfrm rot="10800000">
            <a:off x="411225" y="1540808"/>
            <a:ext cx="2036850" cy="846042"/>
          </a:xfrm>
          <a:prstGeom prst="rect">
            <a:avLst/>
          </a:prstGeom>
          <a:noFill/>
          <a:ln>
            <a:noFill/>
          </a:ln>
        </p:spPr>
      </p:pic>
      <p:sp>
        <p:nvSpPr>
          <p:cNvPr id="383" name="Google Shape;383;p52"/>
          <p:cNvSpPr txBox="1"/>
          <p:nvPr/>
        </p:nvSpPr>
        <p:spPr>
          <a:xfrm>
            <a:off x="2505250" y="1263700"/>
            <a:ext cx="4190100" cy="27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2"/>
                </a:solidFill>
                <a:latin typeface="Roboto Mono Medium"/>
                <a:ea typeface="Roboto Mono Medium"/>
                <a:cs typeface="Roboto Mono Medium"/>
                <a:sym typeface="Roboto Mono Medium"/>
              </a:rPr>
              <a:t>Debemos entender que la curva de oferta se desplaza acorde a distintas variables, parte del </a:t>
            </a:r>
            <a:r>
              <a:rPr lang="en" sz="1800">
                <a:solidFill>
                  <a:schemeClr val="accent2"/>
                </a:solidFill>
                <a:latin typeface="Roboto Mono Medium"/>
                <a:ea typeface="Roboto Mono Medium"/>
                <a:cs typeface="Roboto Mono Medium"/>
                <a:sym typeface="Roboto Mono Medium"/>
              </a:rPr>
              <a:t>desafío</a:t>
            </a:r>
            <a:r>
              <a:rPr lang="en" sz="1800">
                <a:solidFill>
                  <a:schemeClr val="accent2"/>
                </a:solidFill>
                <a:latin typeface="Roboto Mono Medium"/>
                <a:ea typeface="Roboto Mono Medium"/>
                <a:cs typeface="Roboto Mono Medium"/>
                <a:sym typeface="Roboto Mono Medium"/>
              </a:rPr>
              <a:t> es ponerse en el lugar del oferente y pensar en </a:t>
            </a:r>
            <a:r>
              <a:rPr lang="en" sz="1800">
                <a:solidFill>
                  <a:schemeClr val="accent2"/>
                </a:solidFill>
                <a:latin typeface="Roboto Mono Medium"/>
                <a:ea typeface="Roboto Mono Medium"/>
                <a:cs typeface="Roboto Mono Medium"/>
                <a:sym typeface="Roboto Mono Medium"/>
              </a:rPr>
              <a:t>cómo</a:t>
            </a:r>
            <a:r>
              <a:rPr lang="en" sz="1800">
                <a:solidFill>
                  <a:schemeClr val="accent2"/>
                </a:solidFill>
                <a:latin typeface="Roboto Mono Medium"/>
                <a:ea typeface="Roboto Mono Medium"/>
                <a:cs typeface="Roboto Mono Medium"/>
                <a:sym typeface="Roboto Mono Medium"/>
              </a:rPr>
              <a:t> me </a:t>
            </a:r>
            <a:r>
              <a:rPr lang="en" sz="1800">
                <a:solidFill>
                  <a:schemeClr val="accent2"/>
                </a:solidFill>
                <a:latin typeface="Roboto Mono Medium"/>
                <a:ea typeface="Roboto Mono Medium"/>
                <a:cs typeface="Roboto Mono Medium"/>
                <a:sym typeface="Roboto Mono Medium"/>
              </a:rPr>
              <a:t>afectará</a:t>
            </a:r>
            <a:r>
              <a:rPr lang="en" sz="1800">
                <a:solidFill>
                  <a:schemeClr val="accent2"/>
                </a:solidFill>
                <a:latin typeface="Roboto Mono Medium"/>
                <a:ea typeface="Roboto Mono Medium"/>
                <a:cs typeface="Roboto Mono Medium"/>
                <a:sym typeface="Roboto Mono Medium"/>
              </a:rPr>
              <a:t> a mi esta noticia.</a:t>
            </a:r>
            <a:endParaRPr sz="1800">
              <a:solidFill>
                <a:schemeClr val="accent2"/>
              </a:solidFill>
              <a:latin typeface="Roboto Mono Medium"/>
              <a:ea typeface="Roboto Mono Medium"/>
              <a:cs typeface="Roboto Mono Medium"/>
              <a:sym typeface="Roboto Mono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3"/>
          <p:cNvSpPr txBox="1"/>
          <p:nvPr/>
        </p:nvSpPr>
        <p:spPr>
          <a:xfrm>
            <a:off x="2667825" y="1777350"/>
            <a:ext cx="3931500" cy="15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chemeClr val="accent2"/>
              </a:solidFill>
              <a:latin typeface="Roboto Mono Medium"/>
              <a:ea typeface="Roboto Mono Medium"/>
              <a:cs typeface="Roboto Mono Medium"/>
              <a:sym typeface="Roboto Mono Medium"/>
            </a:endParaRPr>
          </a:p>
        </p:txBody>
      </p:sp>
      <p:sp>
        <p:nvSpPr>
          <p:cNvPr id="389" name="Google Shape;389;p53"/>
          <p:cNvSpPr txBox="1"/>
          <p:nvPr>
            <p:ph type="title"/>
          </p:nvPr>
        </p:nvSpPr>
        <p:spPr>
          <a:xfrm>
            <a:off x="1836900" y="711175"/>
            <a:ext cx="5470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Ejercicios: 1</a:t>
            </a:r>
            <a:endParaRPr/>
          </a:p>
        </p:txBody>
      </p:sp>
      <p:sp>
        <p:nvSpPr>
          <p:cNvPr id="390" name="Google Shape;390;p53"/>
          <p:cNvSpPr txBox="1"/>
          <p:nvPr>
            <p:ph idx="1" type="body"/>
          </p:nvPr>
        </p:nvSpPr>
        <p:spPr>
          <a:xfrm>
            <a:off x="1309575" y="1209675"/>
            <a:ext cx="6963300" cy="306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D2D2D"/>
                </a:solidFill>
                <a:latin typeface="Roboto"/>
                <a:ea typeface="Roboto"/>
                <a:cs typeface="Roboto"/>
                <a:sym typeface="Roboto"/>
              </a:rPr>
              <a:t>El estallido de la guerra entre dos de los productores agrícolas más importantes del mundo puso en peligro más de un tercio del comercio mundial de trigo, el 17 % del comercio mundial de maíz y casi el 75 % del comercio mundial de aceite de girasol. (Caso guerra de ucrania)</a:t>
            </a:r>
            <a:endParaRPr b="1" sz="1200">
              <a:solidFill>
                <a:srgbClr val="2D2D2D"/>
              </a:solidFill>
              <a:latin typeface="Roboto"/>
              <a:ea typeface="Roboto"/>
              <a:cs typeface="Roboto"/>
              <a:sym typeface="Roboto"/>
            </a:endParaRPr>
          </a:p>
          <a:p>
            <a:pPr indent="0" lvl="0" marL="0" rtl="0" algn="l">
              <a:spcBef>
                <a:spcPts val="1600"/>
              </a:spcBef>
              <a:spcAft>
                <a:spcPts val="0"/>
              </a:spcAft>
              <a:buNone/>
            </a:pPr>
            <a:r>
              <a:t/>
            </a:r>
            <a:endParaRPr b="1" sz="1150">
              <a:solidFill>
                <a:srgbClr val="2D2D2D"/>
              </a:solidFill>
              <a:latin typeface="Roboto"/>
              <a:ea typeface="Roboto"/>
              <a:cs typeface="Roboto"/>
              <a:sym typeface="Roboto"/>
            </a:endParaRPr>
          </a:p>
          <a:p>
            <a:pPr indent="0" lvl="0" marL="0" rtl="0" algn="l">
              <a:spcBef>
                <a:spcPts val="1600"/>
              </a:spcBef>
              <a:spcAft>
                <a:spcPts val="0"/>
              </a:spcAft>
              <a:buNone/>
            </a:pPr>
            <a:r>
              <a:rPr lang="en" sz="1150">
                <a:solidFill>
                  <a:srgbClr val="000000"/>
                </a:solidFill>
                <a:latin typeface="Arial"/>
                <a:ea typeface="Arial"/>
                <a:cs typeface="Arial"/>
                <a:sym typeface="Arial"/>
              </a:rPr>
              <a:t>¿El trigo es un insumo de que producto?</a:t>
            </a:r>
            <a:endParaRPr sz="1150">
              <a:solidFill>
                <a:srgbClr val="000000"/>
              </a:solidFill>
              <a:latin typeface="Arial"/>
              <a:ea typeface="Arial"/>
              <a:cs typeface="Arial"/>
              <a:sym typeface="Arial"/>
            </a:endParaRPr>
          </a:p>
          <a:p>
            <a:pPr indent="0" lvl="0" marL="0" rtl="0" algn="l">
              <a:spcBef>
                <a:spcPts val="1600"/>
              </a:spcBef>
              <a:spcAft>
                <a:spcPts val="1600"/>
              </a:spcAft>
              <a:buNone/>
            </a:pPr>
            <a:r>
              <a:rPr lang="en" sz="1150">
                <a:solidFill>
                  <a:srgbClr val="000000"/>
                </a:solidFill>
                <a:latin typeface="Arial"/>
                <a:ea typeface="Arial"/>
                <a:cs typeface="Arial"/>
                <a:sym typeface="Arial"/>
              </a:rPr>
              <a:t>¿Cómo afecta esto a la oferta?</a:t>
            </a:r>
            <a:endParaRPr sz="1150">
              <a:solidFill>
                <a:srgbClr val="000000"/>
              </a:solidFill>
              <a:latin typeface="Arial"/>
              <a:ea typeface="Arial"/>
              <a:cs typeface="Arial"/>
              <a:sym typeface="Arial"/>
            </a:endParaRPr>
          </a:p>
        </p:txBody>
      </p:sp>
      <p:pic>
        <p:nvPicPr>
          <p:cNvPr id="391" name="Google Shape;391;p53"/>
          <p:cNvPicPr preferRelativeResize="0"/>
          <p:nvPr/>
        </p:nvPicPr>
        <p:blipFill>
          <a:blip r:embed="rId3">
            <a:alphaModFix/>
          </a:blip>
          <a:stretch>
            <a:fillRect/>
          </a:stretch>
        </p:blipFill>
        <p:spPr>
          <a:xfrm>
            <a:off x="5158065" y="2205866"/>
            <a:ext cx="2484150" cy="1654775"/>
          </a:xfrm>
          <a:prstGeom prst="rect">
            <a:avLst/>
          </a:prstGeom>
          <a:noFill/>
          <a:ln cap="flat" cmpd="sng" w="9525">
            <a:solidFill>
              <a:schemeClr val="lt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