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67" r:id="rId25"/>
    <p:sldId id="294" r:id="rId26"/>
    <p:sldId id="268" r:id="rId27"/>
    <p:sldId id="269" r:id="rId28"/>
    <p:sldId id="293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00BB-1D25-416A-94EB-EF4D65CC65A9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0447-086D-4D4D-AE5F-BB7D1D380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34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80447-086D-4D4D-AE5F-BB7D1D380A3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80447-086D-4D4D-AE5F-BB7D1D380A3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4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80447-086D-4D4D-AE5F-BB7D1D380A3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53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D0D0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D0D0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53767" y="0"/>
            <a:ext cx="8284845" cy="6858000"/>
          </a:xfrm>
          <a:custGeom>
            <a:avLst/>
            <a:gdLst/>
            <a:ahLst/>
            <a:cxnLst/>
            <a:rect l="l" t="t" r="r" b="b"/>
            <a:pathLst>
              <a:path w="8284845" h="6858000">
                <a:moveTo>
                  <a:pt x="6466332" y="0"/>
                </a:moveTo>
                <a:lnTo>
                  <a:pt x="1818132" y="0"/>
                </a:lnTo>
                <a:lnTo>
                  <a:pt x="1663827" y="109727"/>
                </a:lnTo>
                <a:lnTo>
                  <a:pt x="1625643" y="138629"/>
                </a:lnTo>
                <a:lnTo>
                  <a:pt x="1587805" y="167960"/>
                </a:lnTo>
                <a:lnTo>
                  <a:pt x="1550317" y="197717"/>
                </a:lnTo>
                <a:lnTo>
                  <a:pt x="1513183" y="227895"/>
                </a:lnTo>
                <a:lnTo>
                  <a:pt x="1476405" y="258492"/>
                </a:lnTo>
                <a:lnTo>
                  <a:pt x="1439988" y="289504"/>
                </a:lnTo>
                <a:lnTo>
                  <a:pt x="1403935" y="320926"/>
                </a:lnTo>
                <a:lnTo>
                  <a:pt x="1368250" y="352756"/>
                </a:lnTo>
                <a:lnTo>
                  <a:pt x="1332936" y="384990"/>
                </a:lnTo>
                <a:lnTo>
                  <a:pt x="1297998" y="417625"/>
                </a:lnTo>
                <a:lnTo>
                  <a:pt x="1263438" y="450656"/>
                </a:lnTo>
                <a:lnTo>
                  <a:pt x="1229261" y="484079"/>
                </a:lnTo>
                <a:lnTo>
                  <a:pt x="1195469" y="517893"/>
                </a:lnTo>
                <a:lnTo>
                  <a:pt x="1162067" y="552092"/>
                </a:lnTo>
                <a:lnTo>
                  <a:pt x="1129058" y="586673"/>
                </a:lnTo>
                <a:lnTo>
                  <a:pt x="1096446" y="621632"/>
                </a:lnTo>
                <a:lnTo>
                  <a:pt x="1064234" y="656967"/>
                </a:lnTo>
                <a:lnTo>
                  <a:pt x="1032427" y="692673"/>
                </a:lnTo>
                <a:lnTo>
                  <a:pt x="1001027" y="728746"/>
                </a:lnTo>
                <a:lnTo>
                  <a:pt x="970038" y="765184"/>
                </a:lnTo>
                <a:lnTo>
                  <a:pt x="939465" y="801982"/>
                </a:lnTo>
                <a:lnTo>
                  <a:pt x="909309" y="839136"/>
                </a:lnTo>
                <a:lnTo>
                  <a:pt x="879576" y="876644"/>
                </a:lnTo>
                <a:lnTo>
                  <a:pt x="850269" y="914502"/>
                </a:lnTo>
                <a:lnTo>
                  <a:pt x="821391" y="952705"/>
                </a:lnTo>
                <a:lnTo>
                  <a:pt x="792946" y="991250"/>
                </a:lnTo>
                <a:lnTo>
                  <a:pt x="764938" y="1030135"/>
                </a:lnTo>
                <a:lnTo>
                  <a:pt x="737370" y="1069354"/>
                </a:lnTo>
                <a:lnTo>
                  <a:pt x="710246" y="1108905"/>
                </a:lnTo>
                <a:lnTo>
                  <a:pt x="683569" y="1148783"/>
                </a:lnTo>
                <a:lnTo>
                  <a:pt x="657343" y="1188986"/>
                </a:lnTo>
                <a:lnTo>
                  <a:pt x="631572" y="1229510"/>
                </a:lnTo>
                <a:lnTo>
                  <a:pt x="606260" y="1270350"/>
                </a:lnTo>
                <a:lnTo>
                  <a:pt x="581409" y="1311504"/>
                </a:lnTo>
                <a:lnTo>
                  <a:pt x="557025" y="1352967"/>
                </a:lnTo>
                <a:lnTo>
                  <a:pt x="533109" y="1394736"/>
                </a:lnTo>
                <a:lnTo>
                  <a:pt x="509666" y="1436808"/>
                </a:lnTo>
                <a:lnTo>
                  <a:pt x="486700" y="1479179"/>
                </a:lnTo>
                <a:lnTo>
                  <a:pt x="464213" y="1521845"/>
                </a:lnTo>
                <a:lnTo>
                  <a:pt x="442211" y="1564803"/>
                </a:lnTo>
                <a:lnTo>
                  <a:pt x="420695" y="1608048"/>
                </a:lnTo>
                <a:lnTo>
                  <a:pt x="399671" y="1651578"/>
                </a:lnTo>
                <a:lnTo>
                  <a:pt x="379141" y="1695389"/>
                </a:lnTo>
                <a:lnTo>
                  <a:pt x="359110" y="1739477"/>
                </a:lnTo>
                <a:lnTo>
                  <a:pt x="339580" y="1783838"/>
                </a:lnTo>
                <a:lnTo>
                  <a:pt x="320556" y="1828469"/>
                </a:lnTo>
                <a:lnTo>
                  <a:pt x="302040" y="1873367"/>
                </a:lnTo>
                <a:lnTo>
                  <a:pt x="284038" y="1918527"/>
                </a:lnTo>
                <a:lnTo>
                  <a:pt x="266552" y="1963946"/>
                </a:lnTo>
                <a:lnTo>
                  <a:pt x="249585" y="2009620"/>
                </a:lnTo>
                <a:lnTo>
                  <a:pt x="233142" y="2055547"/>
                </a:lnTo>
                <a:lnTo>
                  <a:pt x="217227" y="2101721"/>
                </a:lnTo>
                <a:lnTo>
                  <a:pt x="201842" y="2148140"/>
                </a:lnTo>
                <a:lnTo>
                  <a:pt x="186991" y="2194800"/>
                </a:lnTo>
                <a:lnTo>
                  <a:pt x="172679" y="2241697"/>
                </a:lnTo>
                <a:lnTo>
                  <a:pt x="158908" y="2288828"/>
                </a:lnTo>
                <a:lnTo>
                  <a:pt x="145682" y="2336189"/>
                </a:lnTo>
                <a:lnTo>
                  <a:pt x="133005" y="2383776"/>
                </a:lnTo>
                <a:lnTo>
                  <a:pt x="120881" y="2431586"/>
                </a:lnTo>
                <a:lnTo>
                  <a:pt x="109313" y="2479615"/>
                </a:lnTo>
                <a:lnTo>
                  <a:pt x="98305" y="2527860"/>
                </a:lnTo>
                <a:lnTo>
                  <a:pt x="87860" y="2576317"/>
                </a:lnTo>
                <a:lnTo>
                  <a:pt x="77982" y="2624982"/>
                </a:lnTo>
                <a:lnTo>
                  <a:pt x="68674" y="2673852"/>
                </a:lnTo>
                <a:lnTo>
                  <a:pt x="59941" y="2722922"/>
                </a:lnTo>
                <a:lnTo>
                  <a:pt x="51786" y="2772191"/>
                </a:lnTo>
                <a:lnTo>
                  <a:pt x="44212" y="2821653"/>
                </a:lnTo>
                <a:lnTo>
                  <a:pt x="37223" y="2871305"/>
                </a:lnTo>
                <a:lnTo>
                  <a:pt x="30823" y="2921144"/>
                </a:lnTo>
                <a:lnTo>
                  <a:pt x="25016" y="2971166"/>
                </a:lnTo>
                <a:lnTo>
                  <a:pt x="19804" y="3021367"/>
                </a:lnTo>
                <a:lnTo>
                  <a:pt x="15192" y="3071744"/>
                </a:lnTo>
                <a:lnTo>
                  <a:pt x="11183" y="3122293"/>
                </a:lnTo>
                <a:lnTo>
                  <a:pt x="7781" y="3173011"/>
                </a:lnTo>
                <a:lnTo>
                  <a:pt x="4989" y="3223893"/>
                </a:lnTo>
                <a:lnTo>
                  <a:pt x="2812" y="3274937"/>
                </a:lnTo>
                <a:lnTo>
                  <a:pt x="1252" y="3326138"/>
                </a:lnTo>
                <a:lnTo>
                  <a:pt x="313" y="3377494"/>
                </a:lnTo>
                <a:lnTo>
                  <a:pt x="0" y="3429000"/>
                </a:lnTo>
                <a:lnTo>
                  <a:pt x="313" y="3480505"/>
                </a:lnTo>
                <a:lnTo>
                  <a:pt x="1252" y="3531861"/>
                </a:lnTo>
                <a:lnTo>
                  <a:pt x="2812" y="3583062"/>
                </a:lnTo>
                <a:lnTo>
                  <a:pt x="4989" y="3634106"/>
                </a:lnTo>
                <a:lnTo>
                  <a:pt x="7781" y="3684989"/>
                </a:lnTo>
                <a:lnTo>
                  <a:pt x="11183" y="3735706"/>
                </a:lnTo>
                <a:lnTo>
                  <a:pt x="15192" y="3786256"/>
                </a:lnTo>
                <a:lnTo>
                  <a:pt x="19804" y="3836633"/>
                </a:lnTo>
                <a:lnTo>
                  <a:pt x="25016" y="3886835"/>
                </a:lnTo>
                <a:lnTo>
                  <a:pt x="30823" y="3936857"/>
                </a:lnTo>
                <a:lnTo>
                  <a:pt x="37223" y="3986696"/>
                </a:lnTo>
                <a:lnTo>
                  <a:pt x="44212" y="4036349"/>
                </a:lnTo>
                <a:lnTo>
                  <a:pt x="51786" y="4085812"/>
                </a:lnTo>
                <a:lnTo>
                  <a:pt x="59941" y="4135081"/>
                </a:lnTo>
                <a:lnTo>
                  <a:pt x="68674" y="4184152"/>
                </a:lnTo>
                <a:lnTo>
                  <a:pt x="77982" y="4233023"/>
                </a:lnTo>
                <a:lnTo>
                  <a:pt x="87860" y="4281688"/>
                </a:lnTo>
                <a:lnTo>
                  <a:pt x="98305" y="4330146"/>
                </a:lnTo>
                <a:lnTo>
                  <a:pt x="109313" y="4378391"/>
                </a:lnTo>
                <a:lnTo>
                  <a:pt x="120881" y="4426421"/>
                </a:lnTo>
                <a:lnTo>
                  <a:pt x="133005" y="4474232"/>
                </a:lnTo>
                <a:lnTo>
                  <a:pt x="145682" y="4521820"/>
                </a:lnTo>
                <a:lnTo>
                  <a:pt x="158908" y="4569182"/>
                </a:lnTo>
                <a:lnTo>
                  <a:pt x="172679" y="4616313"/>
                </a:lnTo>
                <a:lnTo>
                  <a:pt x="186991" y="4663211"/>
                </a:lnTo>
                <a:lnTo>
                  <a:pt x="201842" y="4709872"/>
                </a:lnTo>
                <a:lnTo>
                  <a:pt x="217227" y="4756292"/>
                </a:lnTo>
                <a:lnTo>
                  <a:pt x="233142" y="4802467"/>
                </a:lnTo>
                <a:lnTo>
                  <a:pt x="249585" y="4848394"/>
                </a:lnTo>
                <a:lnTo>
                  <a:pt x="266552" y="4894069"/>
                </a:lnTo>
                <a:lnTo>
                  <a:pt x="284038" y="4939489"/>
                </a:lnTo>
                <a:lnTo>
                  <a:pt x="302040" y="4984650"/>
                </a:lnTo>
                <a:lnTo>
                  <a:pt x="320556" y="5029549"/>
                </a:lnTo>
                <a:lnTo>
                  <a:pt x="339580" y="5074181"/>
                </a:lnTo>
                <a:lnTo>
                  <a:pt x="359110" y="5118543"/>
                </a:lnTo>
                <a:lnTo>
                  <a:pt x="379141" y="5162632"/>
                </a:lnTo>
                <a:lnTo>
                  <a:pt x="399671" y="5206443"/>
                </a:lnTo>
                <a:lnTo>
                  <a:pt x="420695" y="5249974"/>
                </a:lnTo>
                <a:lnTo>
                  <a:pt x="442211" y="5293221"/>
                </a:lnTo>
                <a:lnTo>
                  <a:pt x="464213" y="5336179"/>
                </a:lnTo>
                <a:lnTo>
                  <a:pt x="486700" y="5378846"/>
                </a:lnTo>
                <a:lnTo>
                  <a:pt x="509666" y="5421218"/>
                </a:lnTo>
                <a:lnTo>
                  <a:pt x="533109" y="5463291"/>
                </a:lnTo>
                <a:lnTo>
                  <a:pt x="557025" y="5505061"/>
                </a:lnTo>
                <a:lnTo>
                  <a:pt x="581409" y="5546525"/>
                </a:lnTo>
                <a:lnTo>
                  <a:pt x="606260" y="5587680"/>
                </a:lnTo>
                <a:lnTo>
                  <a:pt x="631572" y="5628521"/>
                </a:lnTo>
                <a:lnTo>
                  <a:pt x="657343" y="5669045"/>
                </a:lnTo>
                <a:lnTo>
                  <a:pt x="683569" y="5709249"/>
                </a:lnTo>
                <a:lnTo>
                  <a:pt x="710246" y="5749128"/>
                </a:lnTo>
                <a:lnTo>
                  <a:pt x="737370" y="5788680"/>
                </a:lnTo>
                <a:lnTo>
                  <a:pt x="764938" y="5827900"/>
                </a:lnTo>
                <a:lnTo>
                  <a:pt x="792946" y="5866785"/>
                </a:lnTo>
                <a:lnTo>
                  <a:pt x="821391" y="5905331"/>
                </a:lnTo>
                <a:lnTo>
                  <a:pt x="850269" y="5943535"/>
                </a:lnTo>
                <a:lnTo>
                  <a:pt x="879576" y="5981393"/>
                </a:lnTo>
                <a:lnTo>
                  <a:pt x="909309" y="6018902"/>
                </a:lnTo>
                <a:lnTo>
                  <a:pt x="939465" y="6056057"/>
                </a:lnTo>
                <a:lnTo>
                  <a:pt x="970038" y="6092856"/>
                </a:lnTo>
                <a:lnTo>
                  <a:pt x="1001027" y="6129294"/>
                </a:lnTo>
                <a:lnTo>
                  <a:pt x="1032427" y="6165368"/>
                </a:lnTo>
                <a:lnTo>
                  <a:pt x="1064234" y="6201074"/>
                </a:lnTo>
                <a:lnTo>
                  <a:pt x="1096446" y="6236409"/>
                </a:lnTo>
                <a:lnTo>
                  <a:pt x="1129058" y="6271369"/>
                </a:lnTo>
                <a:lnTo>
                  <a:pt x="1162067" y="6305951"/>
                </a:lnTo>
                <a:lnTo>
                  <a:pt x="1195469" y="6340150"/>
                </a:lnTo>
                <a:lnTo>
                  <a:pt x="1229261" y="6373964"/>
                </a:lnTo>
                <a:lnTo>
                  <a:pt x="1263438" y="6407388"/>
                </a:lnTo>
                <a:lnTo>
                  <a:pt x="1297998" y="6440419"/>
                </a:lnTo>
                <a:lnTo>
                  <a:pt x="1332936" y="6473054"/>
                </a:lnTo>
                <a:lnTo>
                  <a:pt x="1368250" y="6505288"/>
                </a:lnTo>
                <a:lnTo>
                  <a:pt x="1403935" y="6537119"/>
                </a:lnTo>
                <a:lnTo>
                  <a:pt x="1439988" y="6568541"/>
                </a:lnTo>
                <a:lnTo>
                  <a:pt x="1476405" y="6599553"/>
                </a:lnTo>
                <a:lnTo>
                  <a:pt x="1513183" y="6630150"/>
                </a:lnTo>
                <a:lnTo>
                  <a:pt x="1550317" y="6660328"/>
                </a:lnTo>
                <a:lnTo>
                  <a:pt x="1587805" y="6690085"/>
                </a:lnTo>
                <a:lnTo>
                  <a:pt x="1625643" y="6719416"/>
                </a:lnTo>
                <a:lnTo>
                  <a:pt x="1663827" y="6748317"/>
                </a:lnTo>
                <a:lnTo>
                  <a:pt x="1818132" y="6857999"/>
                </a:lnTo>
                <a:lnTo>
                  <a:pt x="6466332" y="6857999"/>
                </a:lnTo>
                <a:lnTo>
                  <a:pt x="6620636" y="6748317"/>
                </a:lnTo>
                <a:lnTo>
                  <a:pt x="6658820" y="6719416"/>
                </a:lnTo>
                <a:lnTo>
                  <a:pt x="6696658" y="6690085"/>
                </a:lnTo>
                <a:lnTo>
                  <a:pt x="6734146" y="6660328"/>
                </a:lnTo>
                <a:lnTo>
                  <a:pt x="6771280" y="6630150"/>
                </a:lnTo>
                <a:lnTo>
                  <a:pt x="6808058" y="6599553"/>
                </a:lnTo>
                <a:lnTo>
                  <a:pt x="6844475" y="6568541"/>
                </a:lnTo>
                <a:lnTo>
                  <a:pt x="6880528" y="6537119"/>
                </a:lnTo>
                <a:lnTo>
                  <a:pt x="6916213" y="6505288"/>
                </a:lnTo>
                <a:lnTo>
                  <a:pt x="6951527" y="6473054"/>
                </a:lnTo>
                <a:lnTo>
                  <a:pt x="6986465" y="6440419"/>
                </a:lnTo>
                <a:lnTo>
                  <a:pt x="7021025" y="6407388"/>
                </a:lnTo>
                <a:lnTo>
                  <a:pt x="7055202" y="6373964"/>
                </a:lnTo>
                <a:lnTo>
                  <a:pt x="7088994" y="6340150"/>
                </a:lnTo>
                <a:lnTo>
                  <a:pt x="7122396" y="6305951"/>
                </a:lnTo>
                <a:lnTo>
                  <a:pt x="7155405" y="6271369"/>
                </a:lnTo>
                <a:lnTo>
                  <a:pt x="7188017" y="6236409"/>
                </a:lnTo>
                <a:lnTo>
                  <a:pt x="7220229" y="6201074"/>
                </a:lnTo>
                <a:lnTo>
                  <a:pt x="7252036" y="6165368"/>
                </a:lnTo>
                <a:lnTo>
                  <a:pt x="7283436" y="6129294"/>
                </a:lnTo>
                <a:lnTo>
                  <a:pt x="7314425" y="6092856"/>
                </a:lnTo>
                <a:lnTo>
                  <a:pt x="7344998" y="6056057"/>
                </a:lnTo>
                <a:lnTo>
                  <a:pt x="7375154" y="6018902"/>
                </a:lnTo>
                <a:lnTo>
                  <a:pt x="7404887" y="5981393"/>
                </a:lnTo>
                <a:lnTo>
                  <a:pt x="7434194" y="5943535"/>
                </a:lnTo>
                <a:lnTo>
                  <a:pt x="7463072" y="5905331"/>
                </a:lnTo>
                <a:lnTo>
                  <a:pt x="7491517" y="5866785"/>
                </a:lnTo>
                <a:lnTo>
                  <a:pt x="7519525" y="5827900"/>
                </a:lnTo>
                <a:lnTo>
                  <a:pt x="7547093" y="5788680"/>
                </a:lnTo>
                <a:lnTo>
                  <a:pt x="7574217" y="5749128"/>
                </a:lnTo>
                <a:lnTo>
                  <a:pt x="7600894" y="5709249"/>
                </a:lnTo>
                <a:lnTo>
                  <a:pt x="7627120" y="5669045"/>
                </a:lnTo>
                <a:lnTo>
                  <a:pt x="7652891" y="5628521"/>
                </a:lnTo>
                <a:lnTo>
                  <a:pt x="7678203" y="5587680"/>
                </a:lnTo>
                <a:lnTo>
                  <a:pt x="7703054" y="5546525"/>
                </a:lnTo>
                <a:lnTo>
                  <a:pt x="7727438" y="5505061"/>
                </a:lnTo>
                <a:lnTo>
                  <a:pt x="7751354" y="5463291"/>
                </a:lnTo>
                <a:lnTo>
                  <a:pt x="7774797" y="5421218"/>
                </a:lnTo>
                <a:lnTo>
                  <a:pt x="7797763" y="5378846"/>
                </a:lnTo>
                <a:lnTo>
                  <a:pt x="7820250" y="5336179"/>
                </a:lnTo>
                <a:lnTo>
                  <a:pt x="7842252" y="5293221"/>
                </a:lnTo>
                <a:lnTo>
                  <a:pt x="7863768" y="5249974"/>
                </a:lnTo>
                <a:lnTo>
                  <a:pt x="7884792" y="5206443"/>
                </a:lnTo>
                <a:lnTo>
                  <a:pt x="7905322" y="5162632"/>
                </a:lnTo>
                <a:lnTo>
                  <a:pt x="7925353" y="5118543"/>
                </a:lnTo>
                <a:lnTo>
                  <a:pt x="7944883" y="5074181"/>
                </a:lnTo>
                <a:lnTo>
                  <a:pt x="7963907" y="5029549"/>
                </a:lnTo>
                <a:lnTo>
                  <a:pt x="7982423" y="4984650"/>
                </a:lnTo>
                <a:lnTo>
                  <a:pt x="8000425" y="4939489"/>
                </a:lnTo>
                <a:lnTo>
                  <a:pt x="8017911" y="4894069"/>
                </a:lnTo>
                <a:lnTo>
                  <a:pt x="8034878" y="4848394"/>
                </a:lnTo>
                <a:lnTo>
                  <a:pt x="8051321" y="4802467"/>
                </a:lnTo>
                <a:lnTo>
                  <a:pt x="8067236" y="4756292"/>
                </a:lnTo>
                <a:lnTo>
                  <a:pt x="8082621" y="4709872"/>
                </a:lnTo>
                <a:lnTo>
                  <a:pt x="8097472" y="4663211"/>
                </a:lnTo>
                <a:lnTo>
                  <a:pt x="8111784" y="4616313"/>
                </a:lnTo>
                <a:lnTo>
                  <a:pt x="8125555" y="4569182"/>
                </a:lnTo>
                <a:lnTo>
                  <a:pt x="8138781" y="4521820"/>
                </a:lnTo>
                <a:lnTo>
                  <a:pt x="8151458" y="4474232"/>
                </a:lnTo>
                <a:lnTo>
                  <a:pt x="8163582" y="4426421"/>
                </a:lnTo>
                <a:lnTo>
                  <a:pt x="8175150" y="4378391"/>
                </a:lnTo>
                <a:lnTo>
                  <a:pt x="8186158" y="4330146"/>
                </a:lnTo>
                <a:lnTo>
                  <a:pt x="8196603" y="4281688"/>
                </a:lnTo>
                <a:lnTo>
                  <a:pt x="8206481" y="4233023"/>
                </a:lnTo>
                <a:lnTo>
                  <a:pt x="8215789" y="4184152"/>
                </a:lnTo>
                <a:lnTo>
                  <a:pt x="8224522" y="4135081"/>
                </a:lnTo>
                <a:lnTo>
                  <a:pt x="8232677" y="4085812"/>
                </a:lnTo>
                <a:lnTo>
                  <a:pt x="8240251" y="4036349"/>
                </a:lnTo>
                <a:lnTo>
                  <a:pt x="8247240" y="3986696"/>
                </a:lnTo>
                <a:lnTo>
                  <a:pt x="8253640" y="3936857"/>
                </a:lnTo>
                <a:lnTo>
                  <a:pt x="8259447" y="3886835"/>
                </a:lnTo>
                <a:lnTo>
                  <a:pt x="8264659" y="3836633"/>
                </a:lnTo>
                <a:lnTo>
                  <a:pt x="8269271" y="3786256"/>
                </a:lnTo>
                <a:lnTo>
                  <a:pt x="8273280" y="3735706"/>
                </a:lnTo>
                <a:lnTo>
                  <a:pt x="8276682" y="3684989"/>
                </a:lnTo>
                <a:lnTo>
                  <a:pt x="8279474" y="3634106"/>
                </a:lnTo>
                <a:lnTo>
                  <a:pt x="8281651" y="3583062"/>
                </a:lnTo>
                <a:lnTo>
                  <a:pt x="8283211" y="3531861"/>
                </a:lnTo>
                <a:lnTo>
                  <a:pt x="8284150" y="3480505"/>
                </a:lnTo>
                <a:lnTo>
                  <a:pt x="8284463" y="3429000"/>
                </a:lnTo>
                <a:lnTo>
                  <a:pt x="8284150" y="3377494"/>
                </a:lnTo>
                <a:lnTo>
                  <a:pt x="8283211" y="3326138"/>
                </a:lnTo>
                <a:lnTo>
                  <a:pt x="8281651" y="3274937"/>
                </a:lnTo>
                <a:lnTo>
                  <a:pt x="8279474" y="3223893"/>
                </a:lnTo>
                <a:lnTo>
                  <a:pt x="8276682" y="3173011"/>
                </a:lnTo>
                <a:lnTo>
                  <a:pt x="8273280" y="3122293"/>
                </a:lnTo>
                <a:lnTo>
                  <a:pt x="8269271" y="3071744"/>
                </a:lnTo>
                <a:lnTo>
                  <a:pt x="8264659" y="3021367"/>
                </a:lnTo>
                <a:lnTo>
                  <a:pt x="8259447" y="2971166"/>
                </a:lnTo>
                <a:lnTo>
                  <a:pt x="8253640" y="2921144"/>
                </a:lnTo>
                <a:lnTo>
                  <a:pt x="8247240" y="2871305"/>
                </a:lnTo>
                <a:lnTo>
                  <a:pt x="8240251" y="2821653"/>
                </a:lnTo>
                <a:lnTo>
                  <a:pt x="8232677" y="2772191"/>
                </a:lnTo>
                <a:lnTo>
                  <a:pt x="8224522" y="2722922"/>
                </a:lnTo>
                <a:lnTo>
                  <a:pt x="8215789" y="2673852"/>
                </a:lnTo>
                <a:lnTo>
                  <a:pt x="8206481" y="2624982"/>
                </a:lnTo>
                <a:lnTo>
                  <a:pt x="8196603" y="2576317"/>
                </a:lnTo>
                <a:lnTo>
                  <a:pt x="8186158" y="2527860"/>
                </a:lnTo>
                <a:lnTo>
                  <a:pt x="8175150" y="2479615"/>
                </a:lnTo>
                <a:lnTo>
                  <a:pt x="8163582" y="2431586"/>
                </a:lnTo>
                <a:lnTo>
                  <a:pt x="8151458" y="2383776"/>
                </a:lnTo>
                <a:lnTo>
                  <a:pt x="8138781" y="2336189"/>
                </a:lnTo>
                <a:lnTo>
                  <a:pt x="8125555" y="2288828"/>
                </a:lnTo>
                <a:lnTo>
                  <a:pt x="8111784" y="2241697"/>
                </a:lnTo>
                <a:lnTo>
                  <a:pt x="8097472" y="2194800"/>
                </a:lnTo>
                <a:lnTo>
                  <a:pt x="8082621" y="2148140"/>
                </a:lnTo>
                <a:lnTo>
                  <a:pt x="8067236" y="2101721"/>
                </a:lnTo>
                <a:lnTo>
                  <a:pt x="8051321" y="2055547"/>
                </a:lnTo>
                <a:lnTo>
                  <a:pt x="8034878" y="2009620"/>
                </a:lnTo>
                <a:lnTo>
                  <a:pt x="8017911" y="1963946"/>
                </a:lnTo>
                <a:lnTo>
                  <a:pt x="8000425" y="1918527"/>
                </a:lnTo>
                <a:lnTo>
                  <a:pt x="7982423" y="1873367"/>
                </a:lnTo>
                <a:lnTo>
                  <a:pt x="7963907" y="1828469"/>
                </a:lnTo>
                <a:lnTo>
                  <a:pt x="7944883" y="1783838"/>
                </a:lnTo>
                <a:lnTo>
                  <a:pt x="7925353" y="1739477"/>
                </a:lnTo>
                <a:lnTo>
                  <a:pt x="7905322" y="1695389"/>
                </a:lnTo>
                <a:lnTo>
                  <a:pt x="7884792" y="1651578"/>
                </a:lnTo>
                <a:lnTo>
                  <a:pt x="7863768" y="1608048"/>
                </a:lnTo>
                <a:lnTo>
                  <a:pt x="7842252" y="1564803"/>
                </a:lnTo>
                <a:lnTo>
                  <a:pt x="7820250" y="1521845"/>
                </a:lnTo>
                <a:lnTo>
                  <a:pt x="7797763" y="1479179"/>
                </a:lnTo>
                <a:lnTo>
                  <a:pt x="7774797" y="1436808"/>
                </a:lnTo>
                <a:lnTo>
                  <a:pt x="7751354" y="1394736"/>
                </a:lnTo>
                <a:lnTo>
                  <a:pt x="7727438" y="1352967"/>
                </a:lnTo>
                <a:lnTo>
                  <a:pt x="7703054" y="1311504"/>
                </a:lnTo>
                <a:lnTo>
                  <a:pt x="7678203" y="1270350"/>
                </a:lnTo>
                <a:lnTo>
                  <a:pt x="7652891" y="1229510"/>
                </a:lnTo>
                <a:lnTo>
                  <a:pt x="7627120" y="1188986"/>
                </a:lnTo>
                <a:lnTo>
                  <a:pt x="7600894" y="1148783"/>
                </a:lnTo>
                <a:lnTo>
                  <a:pt x="7574217" y="1108905"/>
                </a:lnTo>
                <a:lnTo>
                  <a:pt x="7547093" y="1069354"/>
                </a:lnTo>
                <a:lnTo>
                  <a:pt x="7519525" y="1030135"/>
                </a:lnTo>
                <a:lnTo>
                  <a:pt x="7491517" y="991250"/>
                </a:lnTo>
                <a:lnTo>
                  <a:pt x="7463072" y="952705"/>
                </a:lnTo>
                <a:lnTo>
                  <a:pt x="7434194" y="914502"/>
                </a:lnTo>
                <a:lnTo>
                  <a:pt x="7404887" y="876644"/>
                </a:lnTo>
                <a:lnTo>
                  <a:pt x="7375154" y="839136"/>
                </a:lnTo>
                <a:lnTo>
                  <a:pt x="7344998" y="801982"/>
                </a:lnTo>
                <a:lnTo>
                  <a:pt x="7314425" y="765184"/>
                </a:lnTo>
                <a:lnTo>
                  <a:pt x="7283436" y="728746"/>
                </a:lnTo>
                <a:lnTo>
                  <a:pt x="7252036" y="692673"/>
                </a:lnTo>
                <a:lnTo>
                  <a:pt x="7220229" y="656967"/>
                </a:lnTo>
                <a:lnTo>
                  <a:pt x="7188017" y="621632"/>
                </a:lnTo>
                <a:lnTo>
                  <a:pt x="7155405" y="586673"/>
                </a:lnTo>
                <a:lnTo>
                  <a:pt x="7122396" y="552092"/>
                </a:lnTo>
                <a:lnTo>
                  <a:pt x="7088994" y="517893"/>
                </a:lnTo>
                <a:lnTo>
                  <a:pt x="7055202" y="484079"/>
                </a:lnTo>
                <a:lnTo>
                  <a:pt x="7021025" y="450656"/>
                </a:lnTo>
                <a:lnTo>
                  <a:pt x="6986465" y="417625"/>
                </a:lnTo>
                <a:lnTo>
                  <a:pt x="6951527" y="384990"/>
                </a:lnTo>
                <a:lnTo>
                  <a:pt x="6916213" y="352756"/>
                </a:lnTo>
                <a:lnTo>
                  <a:pt x="6880528" y="320926"/>
                </a:lnTo>
                <a:lnTo>
                  <a:pt x="6844475" y="289504"/>
                </a:lnTo>
                <a:lnTo>
                  <a:pt x="6808058" y="258492"/>
                </a:lnTo>
                <a:lnTo>
                  <a:pt x="6771280" y="227895"/>
                </a:lnTo>
                <a:lnTo>
                  <a:pt x="6734146" y="197717"/>
                </a:lnTo>
                <a:lnTo>
                  <a:pt x="6696658" y="167960"/>
                </a:lnTo>
                <a:lnTo>
                  <a:pt x="6658820" y="138629"/>
                </a:lnTo>
                <a:lnTo>
                  <a:pt x="6620636" y="109727"/>
                </a:lnTo>
                <a:lnTo>
                  <a:pt x="646633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18359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>
                <a:moveTo>
                  <a:pt x="5992875" y="0"/>
                </a:moveTo>
                <a:lnTo>
                  <a:pt x="1962403" y="0"/>
                </a:lnTo>
                <a:lnTo>
                  <a:pt x="1915032" y="27177"/>
                </a:lnTo>
                <a:lnTo>
                  <a:pt x="1874192" y="52332"/>
                </a:lnTo>
                <a:lnTo>
                  <a:pt x="1833680" y="77962"/>
                </a:lnTo>
                <a:lnTo>
                  <a:pt x="1793500" y="104066"/>
                </a:lnTo>
                <a:lnTo>
                  <a:pt x="1753655" y="130637"/>
                </a:lnTo>
                <a:lnTo>
                  <a:pt x="1714151" y="157674"/>
                </a:lnTo>
                <a:lnTo>
                  <a:pt x="1674990" y="185171"/>
                </a:lnTo>
                <a:lnTo>
                  <a:pt x="1636176" y="213126"/>
                </a:lnTo>
                <a:lnTo>
                  <a:pt x="1597714" y="241533"/>
                </a:lnTo>
                <a:lnTo>
                  <a:pt x="1559607" y="270390"/>
                </a:lnTo>
                <a:lnTo>
                  <a:pt x="1521859" y="299691"/>
                </a:lnTo>
                <a:lnTo>
                  <a:pt x="1484475" y="329434"/>
                </a:lnTo>
                <a:lnTo>
                  <a:pt x="1447457" y="359615"/>
                </a:lnTo>
                <a:lnTo>
                  <a:pt x="1410811" y="390229"/>
                </a:lnTo>
                <a:lnTo>
                  <a:pt x="1374539" y="421272"/>
                </a:lnTo>
                <a:lnTo>
                  <a:pt x="1338646" y="452741"/>
                </a:lnTo>
                <a:lnTo>
                  <a:pt x="1303136" y="484632"/>
                </a:lnTo>
                <a:lnTo>
                  <a:pt x="1268013" y="516941"/>
                </a:lnTo>
                <a:lnTo>
                  <a:pt x="1233280" y="549664"/>
                </a:lnTo>
                <a:lnTo>
                  <a:pt x="1198941" y="582797"/>
                </a:lnTo>
                <a:lnTo>
                  <a:pt x="1165001" y="616336"/>
                </a:lnTo>
                <a:lnTo>
                  <a:pt x="1131462" y="650277"/>
                </a:lnTo>
                <a:lnTo>
                  <a:pt x="1098330" y="684617"/>
                </a:lnTo>
                <a:lnTo>
                  <a:pt x="1065608" y="719351"/>
                </a:lnTo>
                <a:lnTo>
                  <a:pt x="1033300" y="754476"/>
                </a:lnTo>
                <a:lnTo>
                  <a:pt x="1001410" y="789987"/>
                </a:lnTo>
                <a:lnTo>
                  <a:pt x="969941" y="825881"/>
                </a:lnTo>
                <a:lnTo>
                  <a:pt x="938898" y="862154"/>
                </a:lnTo>
                <a:lnTo>
                  <a:pt x="908285" y="898802"/>
                </a:lnTo>
                <a:lnTo>
                  <a:pt x="878105" y="935821"/>
                </a:lnTo>
                <a:lnTo>
                  <a:pt x="848362" y="973207"/>
                </a:lnTo>
                <a:lnTo>
                  <a:pt x="819061" y="1010956"/>
                </a:lnTo>
                <a:lnTo>
                  <a:pt x="790205" y="1049065"/>
                </a:lnTo>
                <a:lnTo>
                  <a:pt x="761797" y="1087529"/>
                </a:lnTo>
                <a:lnTo>
                  <a:pt x="733843" y="1126344"/>
                </a:lnTo>
                <a:lnTo>
                  <a:pt x="706346" y="1165507"/>
                </a:lnTo>
                <a:lnTo>
                  <a:pt x="679310" y="1205014"/>
                </a:lnTo>
                <a:lnTo>
                  <a:pt x="652738" y="1244861"/>
                </a:lnTo>
                <a:lnTo>
                  <a:pt x="626635" y="1285043"/>
                </a:lnTo>
                <a:lnTo>
                  <a:pt x="601004" y="1325557"/>
                </a:lnTo>
                <a:lnTo>
                  <a:pt x="575850" y="1366400"/>
                </a:lnTo>
                <a:lnTo>
                  <a:pt x="551176" y="1407567"/>
                </a:lnTo>
                <a:lnTo>
                  <a:pt x="526986" y="1449054"/>
                </a:lnTo>
                <a:lnTo>
                  <a:pt x="503284" y="1490857"/>
                </a:lnTo>
                <a:lnTo>
                  <a:pt x="480075" y="1532973"/>
                </a:lnTo>
                <a:lnTo>
                  <a:pt x="457361" y="1575397"/>
                </a:lnTo>
                <a:lnTo>
                  <a:pt x="435147" y="1618126"/>
                </a:lnTo>
                <a:lnTo>
                  <a:pt x="413437" y="1661156"/>
                </a:lnTo>
                <a:lnTo>
                  <a:pt x="392235" y="1704482"/>
                </a:lnTo>
                <a:lnTo>
                  <a:pt x="371544" y="1748102"/>
                </a:lnTo>
                <a:lnTo>
                  <a:pt x="351369" y="1792011"/>
                </a:lnTo>
                <a:lnTo>
                  <a:pt x="331713" y="1836204"/>
                </a:lnTo>
                <a:lnTo>
                  <a:pt x="312580" y="1880679"/>
                </a:lnTo>
                <a:lnTo>
                  <a:pt x="293975" y="1925431"/>
                </a:lnTo>
                <a:lnTo>
                  <a:pt x="275901" y="1970457"/>
                </a:lnTo>
                <a:lnTo>
                  <a:pt x="258361" y="2015752"/>
                </a:lnTo>
                <a:lnTo>
                  <a:pt x="241361" y="2061313"/>
                </a:lnTo>
                <a:lnTo>
                  <a:pt x="224903" y="2107135"/>
                </a:lnTo>
                <a:lnTo>
                  <a:pt x="208992" y="2153216"/>
                </a:lnTo>
                <a:lnTo>
                  <a:pt x="193632" y="2199550"/>
                </a:lnTo>
                <a:lnTo>
                  <a:pt x="178826" y="2246134"/>
                </a:lnTo>
                <a:lnTo>
                  <a:pt x="164578" y="2292964"/>
                </a:lnTo>
                <a:lnTo>
                  <a:pt x="150893" y="2340037"/>
                </a:lnTo>
                <a:lnTo>
                  <a:pt x="137775" y="2387347"/>
                </a:lnTo>
                <a:lnTo>
                  <a:pt x="125226" y="2434893"/>
                </a:lnTo>
                <a:lnTo>
                  <a:pt x="113251" y="2482668"/>
                </a:lnTo>
                <a:lnTo>
                  <a:pt x="101855" y="2530670"/>
                </a:lnTo>
                <a:lnTo>
                  <a:pt x="91040" y="2578895"/>
                </a:lnTo>
                <a:lnTo>
                  <a:pt x="80811" y="2627339"/>
                </a:lnTo>
                <a:lnTo>
                  <a:pt x="71172" y="2675997"/>
                </a:lnTo>
                <a:lnTo>
                  <a:pt x="62126" y="2724866"/>
                </a:lnTo>
                <a:lnTo>
                  <a:pt x="53678" y="2773943"/>
                </a:lnTo>
                <a:lnTo>
                  <a:pt x="45831" y="2823222"/>
                </a:lnTo>
                <a:lnTo>
                  <a:pt x="38589" y="2872701"/>
                </a:lnTo>
                <a:lnTo>
                  <a:pt x="31957" y="2922375"/>
                </a:lnTo>
                <a:lnTo>
                  <a:pt x="25938" y="2972240"/>
                </a:lnTo>
                <a:lnTo>
                  <a:pt x="20536" y="3022293"/>
                </a:lnTo>
                <a:lnTo>
                  <a:pt x="15754" y="3072530"/>
                </a:lnTo>
                <a:lnTo>
                  <a:pt x="11598" y="3122946"/>
                </a:lnTo>
                <a:lnTo>
                  <a:pt x="8070" y="3173538"/>
                </a:lnTo>
                <a:lnTo>
                  <a:pt x="5175" y="3224302"/>
                </a:lnTo>
                <a:lnTo>
                  <a:pt x="2917" y="3275234"/>
                </a:lnTo>
                <a:lnTo>
                  <a:pt x="1299" y="3326331"/>
                </a:lnTo>
                <a:lnTo>
                  <a:pt x="325" y="3377587"/>
                </a:lnTo>
                <a:lnTo>
                  <a:pt x="0" y="3429000"/>
                </a:lnTo>
                <a:lnTo>
                  <a:pt x="325" y="3480412"/>
                </a:lnTo>
                <a:lnTo>
                  <a:pt x="1299" y="3531668"/>
                </a:lnTo>
                <a:lnTo>
                  <a:pt x="2917" y="3582764"/>
                </a:lnTo>
                <a:lnTo>
                  <a:pt x="5175" y="3633696"/>
                </a:lnTo>
                <a:lnTo>
                  <a:pt x="8070" y="3684460"/>
                </a:lnTo>
                <a:lnTo>
                  <a:pt x="11598" y="3735052"/>
                </a:lnTo>
                <a:lnTo>
                  <a:pt x="15754" y="3785468"/>
                </a:lnTo>
                <a:lnTo>
                  <a:pt x="20536" y="3835704"/>
                </a:lnTo>
                <a:lnTo>
                  <a:pt x="25938" y="3885757"/>
                </a:lnTo>
                <a:lnTo>
                  <a:pt x="31957" y="3935622"/>
                </a:lnTo>
                <a:lnTo>
                  <a:pt x="38589" y="3985296"/>
                </a:lnTo>
                <a:lnTo>
                  <a:pt x="45831" y="4034774"/>
                </a:lnTo>
                <a:lnTo>
                  <a:pt x="53678" y="4084053"/>
                </a:lnTo>
                <a:lnTo>
                  <a:pt x="62126" y="4133129"/>
                </a:lnTo>
                <a:lnTo>
                  <a:pt x="71172" y="4181998"/>
                </a:lnTo>
                <a:lnTo>
                  <a:pt x="80811" y="4230656"/>
                </a:lnTo>
                <a:lnTo>
                  <a:pt x="91040" y="4279099"/>
                </a:lnTo>
                <a:lnTo>
                  <a:pt x="101855" y="4327323"/>
                </a:lnTo>
                <a:lnTo>
                  <a:pt x="113251" y="4375324"/>
                </a:lnTo>
                <a:lnTo>
                  <a:pt x="125226" y="4423099"/>
                </a:lnTo>
                <a:lnTo>
                  <a:pt x="137775" y="4470644"/>
                </a:lnTo>
                <a:lnTo>
                  <a:pt x="150893" y="4517954"/>
                </a:lnTo>
                <a:lnTo>
                  <a:pt x="164578" y="4565026"/>
                </a:lnTo>
                <a:lnTo>
                  <a:pt x="178826" y="4611855"/>
                </a:lnTo>
                <a:lnTo>
                  <a:pt x="193632" y="4658439"/>
                </a:lnTo>
                <a:lnTo>
                  <a:pt x="208992" y="4704772"/>
                </a:lnTo>
                <a:lnTo>
                  <a:pt x="224903" y="4750852"/>
                </a:lnTo>
                <a:lnTo>
                  <a:pt x="241361" y="4796673"/>
                </a:lnTo>
                <a:lnTo>
                  <a:pt x="258361" y="4842233"/>
                </a:lnTo>
                <a:lnTo>
                  <a:pt x="275901" y="4887528"/>
                </a:lnTo>
                <a:lnTo>
                  <a:pt x="293975" y="4932553"/>
                </a:lnTo>
                <a:lnTo>
                  <a:pt x="312580" y="4977304"/>
                </a:lnTo>
                <a:lnTo>
                  <a:pt x="331713" y="5021778"/>
                </a:lnTo>
                <a:lnTo>
                  <a:pt x="351369" y="5065971"/>
                </a:lnTo>
                <a:lnTo>
                  <a:pt x="371544" y="5109879"/>
                </a:lnTo>
                <a:lnTo>
                  <a:pt x="392235" y="5153498"/>
                </a:lnTo>
                <a:lnTo>
                  <a:pt x="413437" y="5196823"/>
                </a:lnTo>
                <a:lnTo>
                  <a:pt x="435147" y="5239852"/>
                </a:lnTo>
                <a:lnTo>
                  <a:pt x="457361" y="5282581"/>
                </a:lnTo>
                <a:lnTo>
                  <a:pt x="480075" y="5325004"/>
                </a:lnTo>
                <a:lnTo>
                  <a:pt x="503284" y="5367119"/>
                </a:lnTo>
                <a:lnTo>
                  <a:pt x="526986" y="5408922"/>
                </a:lnTo>
                <a:lnTo>
                  <a:pt x="551176" y="5450408"/>
                </a:lnTo>
                <a:lnTo>
                  <a:pt x="575850" y="5491574"/>
                </a:lnTo>
                <a:lnTo>
                  <a:pt x="601004" y="5532415"/>
                </a:lnTo>
                <a:lnTo>
                  <a:pt x="626635" y="5572929"/>
                </a:lnTo>
                <a:lnTo>
                  <a:pt x="652738" y="5613111"/>
                </a:lnTo>
                <a:lnTo>
                  <a:pt x="679310" y="5652957"/>
                </a:lnTo>
                <a:lnTo>
                  <a:pt x="706346" y="5692463"/>
                </a:lnTo>
                <a:lnTo>
                  <a:pt x="733843" y="5731625"/>
                </a:lnTo>
                <a:lnTo>
                  <a:pt x="761797" y="5770440"/>
                </a:lnTo>
                <a:lnTo>
                  <a:pt x="790205" y="5808903"/>
                </a:lnTo>
                <a:lnTo>
                  <a:pt x="819061" y="5847011"/>
                </a:lnTo>
                <a:lnTo>
                  <a:pt x="848362" y="5884759"/>
                </a:lnTo>
                <a:lnTo>
                  <a:pt x="878105" y="5922145"/>
                </a:lnTo>
                <a:lnTo>
                  <a:pt x="908285" y="5959163"/>
                </a:lnTo>
                <a:lnTo>
                  <a:pt x="938898" y="5995810"/>
                </a:lnTo>
                <a:lnTo>
                  <a:pt x="969941" y="6032083"/>
                </a:lnTo>
                <a:lnTo>
                  <a:pt x="1001410" y="6067976"/>
                </a:lnTo>
                <a:lnTo>
                  <a:pt x="1033300" y="6103487"/>
                </a:lnTo>
                <a:lnTo>
                  <a:pt x="1065608" y="6138611"/>
                </a:lnTo>
                <a:lnTo>
                  <a:pt x="1098330" y="6173345"/>
                </a:lnTo>
                <a:lnTo>
                  <a:pt x="1131462" y="6207684"/>
                </a:lnTo>
                <a:lnTo>
                  <a:pt x="1165001" y="6241625"/>
                </a:lnTo>
                <a:lnTo>
                  <a:pt x="1198941" y="6275164"/>
                </a:lnTo>
                <a:lnTo>
                  <a:pt x="1233280" y="6308296"/>
                </a:lnTo>
                <a:lnTo>
                  <a:pt x="1268013" y="6341019"/>
                </a:lnTo>
                <a:lnTo>
                  <a:pt x="1303136" y="6373328"/>
                </a:lnTo>
                <a:lnTo>
                  <a:pt x="1338646" y="6405218"/>
                </a:lnTo>
                <a:lnTo>
                  <a:pt x="1374539" y="6436687"/>
                </a:lnTo>
                <a:lnTo>
                  <a:pt x="1410811" y="6467731"/>
                </a:lnTo>
                <a:lnTo>
                  <a:pt x="1447457" y="6498344"/>
                </a:lnTo>
                <a:lnTo>
                  <a:pt x="1484475" y="6528525"/>
                </a:lnTo>
                <a:lnTo>
                  <a:pt x="1521859" y="6558268"/>
                </a:lnTo>
                <a:lnTo>
                  <a:pt x="1559607" y="6587569"/>
                </a:lnTo>
                <a:lnTo>
                  <a:pt x="1597714" y="6616426"/>
                </a:lnTo>
                <a:lnTo>
                  <a:pt x="1636176" y="6644833"/>
                </a:lnTo>
                <a:lnTo>
                  <a:pt x="1674990" y="6672788"/>
                </a:lnTo>
                <a:lnTo>
                  <a:pt x="1714151" y="6700285"/>
                </a:lnTo>
                <a:lnTo>
                  <a:pt x="1753655" y="6727322"/>
                </a:lnTo>
                <a:lnTo>
                  <a:pt x="1793500" y="6753894"/>
                </a:lnTo>
                <a:lnTo>
                  <a:pt x="1833680" y="6779998"/>
                </a:lnTo>
                <a:lnTo>
                  <a:pt x="1874192" y="6805629"/>
                </a:lnTo>
                <a:lnTo>
                  <a:pt x="1915032" y="6830783"/>
                </a:lnTo>
                <a:lnTo>
                  <a:pt x="1962403" y="6857999"/>
                </a:lnTo>
                <a:lnTo>
                  <a:pt x="5992875" y="6857999"/>
                </a:lnTo>
                <a:lnTo>
                  <a:pt x="6040246" y="6830783"/>
                </a:lnTo>
                <a:lnTo>
                  <a:pt x="6081087" y="6805629"/>
                </a:lnTo>
                <a:lnTo>
                  <a:pt x="6121599" y="6779998"/>
                </a:lnTo>
                <a:lnTo>
                  <a:pt x="6161779" y="6753894"/>
                </a:lnTo>
                <a:lnTo>
                  <a:pt x="6201624" y="6727322"/>
                </a:lnTo>
                <a:lnTo>
                  <a:pt x="6241128" y="6700285"/>
                </a:lnTo>
                <a:lnTo>
                  <a:pt x="6280289" y="6672788"/>
                </a:lnTo>
                <a:lnTo>
                  <a:pt x="6319103" y="6644833"/>
                </a:lnTo>
                <a:lnTo>
                  <a:pt x="6357565" y="6616426"/>
                </a:lnTo>
                <a:lnTo>
                  <a:pt x="6395672" y="6587569"/>
                </a:lnTo>
                <a:lnTo>
                  <a:pt x="6433420" y="6558268"/>
                </a:lnTo>
                <a:lnTo>
                  <a:pt x="6470804" y="6528525"/>
                </a:lnTo>
                <a:lnTo>
                  <a:pt x="6507822" y="6498344"/>
                </a:lnTo>
                <a:lnTo>
                  <a:pt x="6544468" y="6467731"/>
                </a:lnTo>
                <a:lnTo>
                  <a:pt x="6580740" y="6436687"/>
                </a:lnTo>
                <a:lnTo>
                  <a:pt x="6616633" y="6405218"/>
                </a:lnTo>
                <a:lnTo>
                  <a:pt x="6652143" y="6373328"/>
                </a:lnTo>
                <a:lnTo>
                  <a:pt x="6687266" y="6341019"/>
                </a:lnTo>
                <a:lnTo>
                  <a:pt x="6721999" y="6308296"/>
                </a:lnTo>
                <a:lnTo>
                  <a:pt x="6756338" y="6275164"/>
                </a:lnTo>
                <a:lnTo>
                  <a:pt x="6790278" y="6241625"/>
                </a:lnTo>
                <a:lnTo>
                  <a:pt x="6823817" y="6207684"/>
                </a:lnTo>
                <a:lnTo>
                  <a:pt x="6856949" y="6173345"/>
                </a:lnTo>
                <a:lnTo>
                  <a:pt x="6889671" y="6138611"/>
                </a:lnTo>
                <a:lnTo>
                  <a:pt x="6921979" y="6103487"/>
                </a:lnTo>
                <a:lnTo>
                  <a:pt x="6953869" y="6067976"/>
                </a:lnTo>
                <a:lnTo>
                  <a:pt x="6985338" y="6032083"/>
                </a:lnTo>
                <a:lnTo>
                  <a:pt x="7016381" y="5995810"/>
                </a:lnTo>
                <a:lnTo>
                  <a:pt x="7046994" y="5959163"/>
                </a:lnTo>
                <a:lnTo>
                  <a:pt x="7077174" y="5922145"/>
                </a:lnTo>
                <a:lnTo>
                  <a:pt x="7106917" y="5884759"/>
                </a:lnTo>
                <a:lnTo>
                  <a:pt x="7136218" y="5847011"/>
                </a:lnTo>
                <a:lnTo>
                  <a:pt x="7165074" y="5808903"/>
                </a:lnTo>
                <a:lnTo>
                  <a:pt x="7193482" y="5770440"/>
                </a:lnTo>
                <a:lnTo>
                  <a:pt x="7221436" y="5731625"/>
                </a:lnTo>
                <a:lnTo>
                  <a:pt x="7248933" y="5692463"/>
                </a:lnTo>
                <a:lnTo>
                  <a:pt x="7275969" y="5652957"/>
                </a:lnTo>
                <a:lnTo>
                  <a:pt x="7302541" y="5613111"/>
                </a:lnTo>
                <a:lnTo>
                  <a:pt x="7328644" y="5572929"/>
                </a:lnTo>
                <a:lnTo>
                  <a:pt x="7354275" y="5532415"/>
                </a:lnTo>
                <a:lnTo>
                  <a:pt x="7379429" y="5491574"/>
                </a:lnTo>
                <a:lnTo>
                  <a:pt x="7404103" y="5450408"/>
                </a:lnTo>
                <a:lnTo>
                  <a:pt x="7428293" y="5408922"/>
                </a:lnTo>
                <a:lnTo>
                  <a:pt x="7451995" y="5367119"/>
                </a:lnTo>
                <a:lnTo>
                  <a:pt x="7475204" y="5325004"/>
                </a:lnTo>
                <a:lnTo>
                  <a:pt x="7497918" y="5282581"/>
                </a:lnTo>
                <a:lnTo>
                  <a:pt x="7520132" y="5239852"/>
                </a:lnTo>
                <a:lnTo>
                  <a:pt x="7541842" y="5196823"/>
                </a:lnTo>
                <a:lnTo>
                  <a:pt x="7563044" y="5153498"/>
                </a:lnTo>
                <a:lnTo>
                  <a:pt x="7583735" y="5109879"/>
                </a:lnTo>
                <a:lnTo>
                  <a:pt x="7603910" y="5065971"/>
                </a:lnTo>
                <a:lnTo>
                  <a:pt x="7623566" y="5021778"/>
                </a:lnTo>
                <a:lnTo>
                  <a:pt x="7642699" y="4977304"/>
                </a:lnTo>
                <a:lnTo>
                  <a:pt x="7661304" y="4932553"/>
                </a:lnTo>
                <a:lnTo>
                  <a:pt x="7679378" y="4887528"/>
                </a:lnTo>
                <a:lnTo>
                  <a:pt x="7696918" y="4842233"/>
                </a:lnTo>
                <a:lnTo>
                  <a:pt x="7713918" y="4796673"/>
                </a:lnTo>
                <a:lnTo>
                  <a:pt x="7730376" y="4750852"/>
                </a:lnTo>
                <a:lnTo>
                  <a:pt x="7746287" y="4704772"/>
                </a:lnTo>
                <a:lnTo>
                  <a:pt x="7761647" y="4658439"/>
                </a:lnTo>
                <a:lnTo>
                  <a:pt x="7776453" y="4611855"/>
                </a:lnTo>
                <a:lnTo>
                  <a:pt x="7790701" y="4565026"/>
                </a:lnTo>
                <a:lnTo>
                  <a:pt x="7804386" y="4517954"/>
                </a:lnTo>
                <a:lnTo>
                  <a:pt x="7817504" y="4470644"/>
                </a:lnTo>
                <a:lnTo>
                  <a:pt x="7830053" y="4423099"/>
                </a:lnTo>
                <a:lnTo>
                  <a:pt x="7842028" y="4375324"/>
                </a:lnTo>
                <a:lnTo>
                  <a:pt x="7853424" y="4327323"/>
                </a:lnTo>
                <a:lnTo>
                  <a:pt x="7864239" y="4279099"/>
                </a:lnTo>
                <a:lnTo>
                  <a:pt x="7874468" y="4230656"/>
                </a:lnTo>
                <a:lnTo>
                  <a:pt x="7884107" y="4181998"/>
                </a:lnTo>
                <a:lnTo>
                  <a:pt x="7893153" y="4133129"/>
                </a:lnTo>
                <a:lnTo>
                  <a:pt x="7901601" y="4084053"/>
                </a:lnTo>
                <a:lnTo>
                  <a:pt x="7909448" y="4034774"/>
                </a:lnTo>
                <a:lnTo>
                  <a:pt x="7916690" y="3985296"/>
                </a:lnTo>
                <a:lnTo>
                  <a:pt x="7923322" y="3935622"/>
                </a:lnTo>
                <a:lnTo>
                  <a:pt x="7929341" y="3885757"/>
                </a:lnTo>
                <a:lnTo>
                  <a:pt x="7934743" y="3835704"/>
                </a:lnTo>
                <a:lnTo>
                  <a:pt x="7939525" y="3785468"/>
                </a:lnTo>
                <a:lnTo>
                  <a:pt x="7943681" y="3735052"/>
                </a:lnTo>
                <a:lnTo>
                  <a:pt x="7947209" y="3684460"/>
                </a:lnTo>
                <a:lnTo>
                  <a:pt x="7950104" y="3633696"/>
                </a:lnTo>
                <a:lnTo>
                  <a:pt x="7952362" y="3582764"/>
                </a:lnTo>
                <a:lnTo>
                  <a:pt x="7953980" y="3531668"/>
                </a:lnTo>
                <a:lnTo>
                  <a:pt x="7954954" y="3480412"/>
                </a:lnTo>
                <a:lnTo>
                  <a:pt x="7955280" y="3429000"/>
                </a:lnTo>
                <a:lnTo>
                  <a:pt x="7954954" y="3377587"/>
                </a:lnTo>
                <a:lnTo>
                  <a:pt x="7953980" y="3326331"/>
                </a:lnTo>
                <a:lnTo>
                  <a:pt x="7952362" y="3275234"/>
                </a:lnTo>
                <a:lnTo>
                  <a:pt x="7950104" y="3224302"/>
                </a:lnTo>
                <a:lnTo>
                  <a:pt x="7947209" y="3173538"/>
                </a:lnTo>
                <a:lnTo>
                  <a:pt x="7943681" y="3122946"/>
                </a:lnTo>
                <a:lnTo>
                  <a:pt x="7939525" y="3072530"/>
                </a:lnTo>
                <a:lnTo>
                  <a:pt x="7934743" y="3022293"/>
                </a:lnTo>
                <a:lnTo>
                  <a:pt x="7929341" y="2972240"/>
                </a:lnTo>
                <a:lnTo>
                  <a:pt x="7923322" y="2922375"/>
                </a:lnTo>
                <a:lnTo>
                  <a:pt x="7916690" y="2872701"/>
                </a:lnTo>
                <a:lnTo>
                  <a:pt x="7909448" y="2823222"/>
                </a:lnTo>
                <a:lnTo>
                  <a:pt x="7901601" y="2773943"/>
                </a:lnTo>
                <a:lnTo>
                  <a:pt x="7893153" y="2724866"/>
                </a:lnTo>
                <a:lnTo>
                  <a:pt x="7884107" y="2675997"/>
                </a:lnTo>
                <a:lnTo>
                  <a:pt x="7874468" y="2627339"/>
                </a:lnTo>
                <a:lnTo>
                  <a:pt x="7864239" y="2578895"/>
                </a:lnTo>
                <a:lnTo>
                  <a:pt x="7853424" y="2530670"/>
                </a:lnTo>
                <a:lnTo>
                  <a:pt x="7842028" y="2482668"/>
                </a:lnTo>
                <a:lnTo>
                  <a:pt x="7830053" y="2434893"/>
                </a:lnTo>
                <a:lnTo>
                  <a:pt x="7817504" y="2387347"/>
                </a:lnTo>
                <a:lnTo>
                  <a:pt x="7804386" y="2340037"/>
                </a:lnTo>
                <a:lnTo>
                  <a:pt x="7790701" y="2292964"/>
                </a:lnTo>
                <a:lnTo>
                  <a:pt x="7776453" y="2246134"/>
                </a:lnTo>
                <a:lnTo>
                  <a:pt x="7761647" y="2199550"/>
                </a:lnTo>
                <a:lnTo>
                  <a:pt x="7746287" y="2153216"/>
                </a:lnTo>
                <a:lnTo>
                  <a:pt x="7730376" y="2107135"/>
                </a:lnTo>
                <a:lnTo>
                  <a:pt x="7713918" y="2061313"/>
                </a:lnTo>
                <a:lnTo>
                  <a:pt x="7696918" y="2015752"/>
                </a:lnTo>
                <a:lnTo>
                  <a:pt x="7679378" y="1970457"/>
                </a:lnTo>
                <a:lnTo>
                  <a:pt x="7661304" y="1925431"/>
                </a:lnTo>
                <a:lnTo>
                  <a:pt x="7642699" y="1880679"/>
                </a:lnTo>
                <a:lnTo>
                  <a:pt x="7623566" y="1836204"/>
                </a:lnTo>
                <a:lnTo>
                  <a:pt x="7603910" y="1792011"/>
                </a:lnTo>
                <a:lnTo>
                  <a:pt x="7583735" y="1748102"/>
                </a:lnTo>
                <a:lnTo>
                  <a:pt x="7563044" y="1704482"/>
                </a:lnTo>
                <a:lnTo>
                  <a:pt x="7541842" y="1661156"/>
                </a:lnTo>
                <a:lnTo>
                  <a:pt x="7520132" y="1618126"/>
                </a:lnTo>
                <a:lnTo>
                  <a:pt x="7497918" y="1575397"/>
                </a:lnTo>
                <a:lnTo>
                  <a:pt x="7475204" y="1532973"/>
                </a:lnTo>
                <a:lnTo>
                  <a:pt x="7451995" y="1490857"/>
                </a:lnTo>
                <a:lnTo>
                  <a:pt x="7428293" y="1449054"/>
                </a:lnTo>
                <a:lnTo>
                  <a:pt x="7404103" y="1407567"/>
                </a:lnTo>
                <a:lnTo>
                  <a:pt x="7379429" y="1366400"/>
                </a:lnTo>
                <a:lnTo>
                  <a:pt x="7354275" y="1325557"/>
                </a:lnTo>
                <a:lnTo>
                  <a:pt x="7328644" y="1285043"/>
                </a:lnTo>
                <a:lnTo>
                  <a:pt x="7302541" y="1244861"/>
                </a:lnTo>
                <a:lnTo>
                  <a:pt x="7275969" y="1205014"/>
                </a:lnTo>
                <a:lnTo>
                  <a:pt x="7248933" y="1165507"/>
                </a:lnTo>
                <a:lnTo>
                  <a:pt x="7221436" y="1126344"/>
                </a:lnTo>
                <a:lnTo>
                  <a:pt x="7193482" y="1087529"/>
                </a:lnTo>
                <a:lnTo>
                  <a:pt x="7165074" y="1049065"/>
                </a:lnTo>
                <a:lnTo>
                  <a:pt x="7136218" y="1010956"/>
                </a:lnTo>
                <a:lnTo>
                  <a:pt x="7106917" y="973207"/>
                </a:lnTo>
                <a:lnTo>
                  <a:pt x="7077174" y="935821"/>
                </a:lnTo>
                <a:lnTo>
                  <a:pt x="7046994" y="898802"/>
                </a:lnTo>
                <a:lnTo>
                  <a:pt x="7016381" y="862154"/>
                </a:lnTo>
                <a:lnTo>
                  <a:pt x="6985338" y="825881"/>
                </a:lnTo>
                <a:lnTo>
                  <a:pt x="6953869" y="789987"/>
                </a:lnTo>
                <a:lnTo>
                  <a:pt x="6921979" y="754476"/>
                </a:lnTo>
                <a:lnTo>
                  <a:pt x="6889671" y="719351"/>
                </a:lnTo>
                <a:lnTo>
                  <a:pt x="6856949" y="684617"/>
                </a:lnTo>
                <a:lnTo>
                  <a:pt x="6823817" y="650277"/>
                </a:lnTo>
                <a:lnTo>
                  <a:pt x="6790278" y="616336"/>
                </a:lnTo>
                <a:lnTo>
                  <a:pt x="6756338" y="582797"/>
                </a:lnTo>
                <a:lnTo>
                  <a:pt x="6721999" y="549664"/>
                </a:lnTo>
                <a:lnTo>
                  <a:pt x="6687266" y="516941"/>
                </a:lnTo>
                <a:lnTo>
                  <a:pt x="6652143" y="484632"/>
                </a:lnTo>
                <a:lnTo>
                  <a:pt x="6616633" y="452741"/>
                </a:lnTo>
                <a:lnTo>
                  <a:pt x="6580740" y="421272"/>
                </a:lnTo>
                <a:lnTo>
                  <a:pt x="6544468" y="390229"/>
                </a:lnTo>
                <a:lnTo>
                  <a:pt x="6507822" y="359615"/>
                </a:lnTo>
                <a:lnTo>
                  <a:pt x="6470804" y="329434"/>
                </a:lnTo>
                <a:lnTo>
                  <a:pt x="6433420" y="299691"/>
                </a:lnTo>
                <a:lnTo>
                  <a:pt x="6395672" y="270390"/>
                </a:lnTo>
                <a:lnTo>
                  <a:pt x="6357565" y="241533"/>
                </a:lnTo>
                <a:lnTo>
                  <a:pt x="6319103" y="213126"/>
                </a:lnTo>
                <a:lnTo>
                  <a:pt x="6280289" y="185171"/>
                </a:lnTo>
                <a:lnTo>
                  <a:pt x="6241128" y="157674"/>
                </a:lnTo>
                <a:lnTo>
                  <a:pt x="6201624" y="130637"/>
                </a:lnTo>
                <a:lnTo>
                  <a:pt x="6161779" y="104066"/>
                </a:lnTo>
                <a:lnTo>
                  <a:pt x="6121599" y="77962"/>
                </a:lnTo>
                <a:lnTo>
                  <a:pt x="6081087" y="52332"/>
                </a:lnTo>
                <a:lnTo>
                  <a:pt x="6040246" y="27177"/>
                </a:lnTo>
                <a:lnTo>
                  <a:pt x="599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D0D0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39896" y="0"/>
            <a:ext cx="8452485" cy="6858000"/>
          </a:xfrm>
          <a:custGeom>
            <a:avLst/>
            <a:gdLst/>
            <a:ahLst/>
            <a:cxnLst/>
            <a:rect l="l" t="t" r="r" b="b"/>
            <a:pathLst>
              <a:path w="8452485" h="6858000">
                <a:moveTo>
                  <a:pt x="8452104" y="0"/>
                </a:moveTo>
                <a:lnTo>
                  <a:pt x="0" y="0"/>
                </a:lnTo>
                <a:lnTo>
                  <a:pt x="0" y="6858000"/>
                </a:lnTo>
                <a:lnTo>
                  <a:pt x="8452104" y="6858000"/>
                </a:lnTo>
                <a:lnTo>
                  <a:pt x="845210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744595" cy="6858000"/>
          </a:xfrm>
          <a:custGeom>
            <a:avLst/>
            <a:gdLst/>
            <a:ahLst/>
            <a:cxnLst/>
            <a:rect l="l" t="t" r="r" b="b"/>
            <a:pathLst>
              <a:path w="3744595" h="6858000">
                <a:moveTo>
                  <a:pt x="3744467" y="0"/>
                </a:moveTo>
                <a:lnTo>
                  <a:pt x="0" y="0"/>
                </a:lnTo>
                <a:lnTo>
                  <a:pt x="0" y="6858000"/>
                </a:lnTo>
                <a:lnTo>
                  <a:pt x="3744467" y="6858000"/>
                </a:lnTo>
                <a:lnTo>
                  <a:pt x="3744467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689100"/>
          </a:xfrm>
          <a:custGeom>
            <a:avLst/>
            <a:gdLst/>
            <a:ahLst/>
            <a:cxnLst/>
            <a:rect l="l" t="t" r="r" b="b"/>
            <a:pathLst>
              <a:path w="12192000" h="1689100">
                <a:moveTo>
                  <a:pt x="0" y="1688591"/>
                </a:moveTo>
                <a:lnTo>
                  <a:pt x="12192000" y="1688591"/>
                </a:lnTo>
                <a:lnTo>
                  <a:pt x="12192000" y="0"/>
                </a:lnTo>
                <a:lnTo>
                  <a:pt x="0" y="0"/>
                </a:lnTo>
                <a:lnTo>
                  <a:pt x="0" y="168859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8309" y="2179446"/>
            <a:ext cx="6215380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D0D0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1982" y="2166221"/>
            <a:ext cx="11248034" cy="310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833370" cy="2997835"/>
            <a:chOff x="0" y="0"/>
            <a:chExt cx="2833370" cy="29978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833370" cy="2997835"/>
            </a:xfrm>
            <a:custGeom>
              <a:avLst/>
              <a:gdLst/>
              <a:ahLst/>
              <a:cxnLst/>
              <a:rect l="l" t="t" r="r" b="b"/>
              <a:pathLst>
                <a:path w="2833370" h="2997835">
                  <a:moveTo>
                    <a:pt x="2561971" y="0"/>
                  </a:moveTo>
                  <a:lnTo>
                    <a:pt x="1677416" y="0"/>
                  </a:lnTo>
                  <a:lnTo>
                    <a:pt x="1761617" y="76453"/>
                  </a:lnTo>
                  <a:lnTo>
                    <a:pt x="1794814" y="110880"/>
                  </a:lnTo>
                  <a:lnTo>
                    <a:pt x="1826748" y="146499"/>
                  </a:lnTo>
                  <a:lnTo>
                    <a:pt x="1857379" y="183273"/>
                  </a:lnTo>
                  <a:lnTo>
                    <a:pt x="1886673" y="221167"/>
                  </a:lnTo>
                  <a:lnTo>
                    <a:pt x="1914594" y="260144"/>
                  </a:lnTo>
                  <a:lnTo>
                    <a:pt x="1941103" y="300168"/>
                  </a:lnTo>
                  <a:lnTo>
                    <a:pt x="1966166" y="341201"/>
                  </a:lnTo>
                  <a:lnTo>
                    <a:pt x="1989746" y="383209"/>
                  </a:lnTo>
                  <a:lnTo>
                    <a:pt x="2011807" y="426155"/>
                  </a:lnTo>
                  <a:lnTo>
                    <a:pt x="2032311" y="470002"/>
                  </a:lnTo>
                  <a:lnTo>
                    <a:pt x="2051224" y="514713"/>
                  </a:lnTo>
                  <a:lnTo>
                    <a:pt x="2068508" y="560253"/>
                  </a:lnTo>
                  <a:lnTo>
                    <a:pt x="2084127" y="606585"/>
                  </a:lnTo>
                  <a:lnTo>
                    <a:pt x="2098044" y="653673"/>
                  </a:lnTo>
                  <a:lnTo>
                    <a:pt x="2110224" y="701480"/>
                  </a:lnTo>
                  <a:lnTo>
                    <a:pt x="2120630" y="749971"/>
                  </a:lnTo>
                  <a:lnTo>
                    <a:pt x="2129225" y="799108"/>
                  </a:lnTo>
                  <a:lnTo>
                    <a:pt x="2135974" y="848855"/>
                  </a:lnTo>
                  <a:lnTo>
                    <a:pt x="2140839" y="899176"/>
                  </a:lnTo>
                  <a:lnTo>
                    <a:pt x="2143785" y="950035"/>
                  </a:lnTo>
                  <a:lnTo>
                    <a:pt x="2144776" y="1001395"/>
                  </a:lnTo>
                  <a:lnTo>
                    <a:pt x="2143913" y="1049337"/>
                  </a:lnTo>
                  <a:lnTo>
                    <a:pt x="2141344" y="1096846"/>
                  </a:lnTo>
                  <a:lnTo>
                    <a:pt x="2137099" y="1143891"/>
                  </a:lnTo>
                  <a:lnTo>
                    <a:pt x="2131207" y="1190443"/>
                  </a:lnTo>
                  <a:lnTo>
                    <a:pt x="2123698" y="1236472"/>
                  </a:lnTo>
                  <a:lnTo>
                    <a:pt x="2114602" y="1281948"/>
                  </a:lnTo>
                  <a:lnTo>
                    <a:pt x="2103947" y="1326843"/>
                  </a:lnTo>
                  <a:lnTo>
                    <a:pt x="2091764" y="1371125"/>
                  </a:lnTo>
                  <a:lnTo>
                    <a:pt x="2078082" y="1414767"/>
                  </a:lnTo>
                  <a:lnTo>
                    <a:pt x="2062931" y="1457738"/>
                  </a:lnTo>
                  <a:lnTo>
                    <a:pt x="2046340" y="1500009"/>
                  </a:lnTo>
                  <a:lnTo>
                    <a:pt x="2028339" y="1541550"/>
                  </a:lnTo>
                  <a:lnTo>
                    <a:pt x="2008957" y="1582332"/>
                  </a:lnTo>
                  <a:lnTo>
                    <a:pt x="1988225" y="1622324"/>
                  </a:lnTo>
                  <a:lnTo>
                    <a:pt x="1966171" y="1661498"/>
                  </a:lnTo>
                  <a:lnTo>
                    <a:pt x="1942825" y="1699824"/>
                  </a:lnTo>
                  <a:lnTo>
                    <a:pt x="1918217" y="1737272"/>
                  </a:lnTo>
                  <a:lnTo>
                    <a:pt x="1892376" y="1773813"/>
                  </a:lnTo>
                  <a:lnTo>
                    <a:pt x="1865332" y="1809416"/>
                  </a:lnTo>
                  <a:lnTo>
                    <a:pt x="1837115" y="1844054"/>
                  </a:lnTo>
                  <a:lnTo>
                    <a:pt x="1807753" y="1877695"/>
                  </a:lnTo>
                  <a:lnTo>
                    <a:pt x="1777277" y="1910310"/>
                  </a:lnTo>
                  <a:lnTo>
                    <a:pt x="1745717" y="1941871"/>
                  </a:lnTo>
                  <a:lnTo>
                    <a:pt x="1713101" y="1972346"/>
                  </a:lnTo>
                  <a:lnTo>
                    <a:pt x="1679459" y="2001708"/>
                  </a:lnTo>
                  <a:lnTo>
                    <a:pt x="1644822" y="2029925"/>
                  </a:lnTo>
                  <a:lnTo>
                    <a:pt x="1609218" y="2056969"/>
                  </a:lnTo>
                  <a:lnTo>
                    <a:pt x="1572677" y="2082809"/>
                  </a:lnTo>
                  <a:lnTo>
                    <a:pt x="1535229" y="2107417"/>
                  </a:lnTo>
                  <a:lnTo>
                    <a:pt x="1496902" y="2130763"/>
                  </a:lnTo>
                  <a:lnTo>
                    <a:pt x="1457728" y="2152817"/>
                  </a:lnTo>
                  <a:lnTo>
                    <a:pt x="1417735" y="2173550"/>
                  </a:lnTo>
                  <a:lnTo>
                    <a:pt x="1376953" y="2192931"/>
                  </a:lnTo>
                  <a:lnTo>
                    <a:pt x="1335412" y="2210932"/>
                  </a:lnTo>
                  <a:lnTo>
                    <a:pt x="1293140" y="2227523"/>
                  </a:lnTo>
                  <a:lnTo>
                    <a:pt x="1250169" y="2242674"/>
                  </a:lnTo>
                  <a:lnTo>
                    <a:pt x="1206526" y="2256356"/>
                  </a:lnTo>
                  <a:lnTo>
                    <a:pt x="1162243" y="2268539"/>
                  </a:lnTo>
                  <a:lnTo>
                    <a:pt x="1117348" y="2279194"/>
                  </a:lnTo>
                  <a:lnTo>
                    <a:pt x="1071871" y="2288290"/>
                  </a:lnTo>
                  <a:lnTo>
                    <a:pt x="1025841" y="2295799"/>
                  </a:lnTo>
                  <a:lnTo>
                    <a:pt x="979289" y="2301691"/>
                  </a:lnTo>
                  <a:lnTo>
                    <a:pt x="932243" y="2305936"/>
                  </a:lnTo>
                  <a:lnTo>
                    <a:pt x="884733" y="2308505"/>
                  </a:lnTo>
                  <a:lnTo>
                    <a:pt x="836790" y="2309367"/>
                  </a:lnTo>
                  <a:lnTo>
                    <a:pt x="784371" y="2308336"/>
                  </a:lnTo>
                  <a:lnTo>
                    <a:pt x="732476" y="2305266"/>
                  </a:lnTo>
                  <a:lnTo>
                    <a:pt x="681142" y="2300197"/>
                  </a:lnTo>
                  <a:lnTo>
                    <a:pt x="630409" y="2293168"/>
                  </a:lnTo>
                  <a:lnTo>
                    <a:pt x="580314" y="2284217"/>
                  </a:lnTo>
                  <a:lnTo>
                    <a:pt x="530898" y="2273384"/>
                  </a:lnTo>
                  <a:lnTo>
                    <a:pt x="482197" y="2260707"/>
                  </a:lnTo>
                  <a:lnTo>
                    <a:pt x="434252" y="2246225"/>
                  </a:lnTo>
                  <a:lnTo>
                    <a:pt x="387101" y="2229977"/>
                  </a:lnTo>
                  <a:lnTo>
                    <a:pt x="340781" y="2212001"/>
                  </a:lnTo>
                  <a:lnTo>
                    <a:pt x="295334" y="2192336"/>
                  </a:lnTo>
                  <a:lnTo>
                    <a:pt x="250795" y="2171022"/>
                  </a:lnTo>
                  <a:lnTo>
                    <a:pt x="207206" y="2148097"/>
                  </a:lnTo>
                  <a:lnTo>
                    <a:pt x="164604" y="2123599"/>
                  </a:lnTo>
                  <a:lnTo>
                    <a:pt x="123027" y="2097569"/>
                  </a:lnTo>
                  <a:lnTo>
                    <a:pt x="82515" y="2070043"/>
                  </a:lnTo>
                  <a:lnTo>
                    <a:pt x="43107" y="2041062"/>
                  </a:lnTo>
                  <a:lnTo>
                    <a:pt x="4840" y="2010664"/>
                  </a:lnTo>
                  <a:lnTo>
                    <a:pt x="0" y="2006219"/>
                  </a:lnTo>
                  <a:lnTo>
                    <a:pt x="0" y="2812034"/>
                  </a:lnTo>
                  <a:lnTo>
                    <a:pt x="59738" y="2840863"/>
                  </a:lnTo>
                  <a:lnTo>
                    <a:pt x="104796" y="2859262"/>
                  </a:lnTo>
                  <a:lnTo>
                    <a:pt x="150394" y="2876590"/>
                  </a:lnTo>
                  <a:lnTo>
                    <a:pt x="196519" y="2892829"/>
                  </a:lnTo>
                  <a:lnTo>
                    <a:pt x="243152" y="2907964"/>
                  </a:lnTo>
                  <a:lnTo>
                    <a:pt x="290279" y="2921979"/>
                  </a:lnTo>
                  <a:lnTo>
                    <a:pt x="337885" y="2934859"/>
                  </a:lnTo>
                  <a:lnTo>
                    <a:pt x="385953" y="2946586"/>
                  </a:lnTo>
                  <a:lnTo>
                    <a:pt x="434468" y="2957147"/>
                  </a:lnTo>
                  <a:lnTo>
                    <a:pt x="483414" y="2966524"/>
                  </a:lnTo>
                  <a:lnTo>
                    <a:pt x="532775" y="2974702"/>
                  </a:lnTo>
                  <a:lnTo>
                    <a:pt x="582536" y="2981666"/>
                  </a:lnTo>
                  <a:lnTo>
                    <a:pt x="632682" y="2987399"/>
                  </a:lnTo>
                  <a:lnTo>
                    <a:pt x="683195" y="2991885"/>
                  </a:lnTo>
                  <a:lnTo>
                    <a:pt x="734062" y="2995109"/>
                  </a:lnTo>
                  <a:lnTo>
                    <a:pt x="785265" y="2997055"/>
                  </a:lnTo>
                  <a:lnTo>
                    <a:pt x="836790" y="2997708"/>
                  </a:lnTo>
                  <a:lnTo>
                    <a:pt x="885292" y="2997130"/>
                  </a:lnTo>
                  <a:lnTo>
                    <a:pt x="933510" y="2995405"/>
                  </a:lnTo>
                  <a:lnTo>
                    <a:pt x="981432" y="2992547"/>
                  </a:lnTo>
                  <a:lnTo>
                    <a:pt x="1029043" y="2988568"/>
                  </a:lnTo>
                  <a:lnTo>
                    <a:pt x="1076331" y="2983482"/>
                  </a:lnTo>
                  <a:lnTo>
                    <a:pt x="1123283" y="2977302"/>
                  </a:lnTo>
                  <a:lnTo>
                    <a:pt x="1169886" y="2970040"/>
                  </a:lnTo>
                  <a:lnTo>
                    <a:pt x="1216127" y="2961709"/>
                  </a:lnTo>
                  <a:lnTo>
                    <a:pt x="1261992" y="2952324"/>
                  </a:lnTo>
                  <a:lnTo>
                    <a:pt x="1307469" y="2941896"/>
                  </a:lnTo>
                  <a:lnTo>
                    <a:pt x="1352545" y="2930439"/>
                  </a:lnTo>
                  <a:lnTo>
                    <a:pt x="1397205" y="2917967"/>
                  </a:lnTo>
                  <a:lnTo>
                    <a:pt x="1441438" y="2904491"/>
                  </a:lnTo>
                  <a:lnTo>
                    <a:pt x="1485231" y="2890026"/>
                  </a:lnTo>
                  <a:lnTo>
                    <a:pt x="1528569" y="2874583"/>
                  </a:lnTo>
                  <a:lnTo>
                    <a:pt x="1571441" y="2858177"/>
                  </a:lnTo>
                  <a:lnTo>
                    <a:pt x="1613833" y="2840821"/>
                  </a:lnTo>
                  <a:lnTo>
                    <a:pt x="1655731" y="2822527"/>
                  </a:lnTo>
                  <a:lnTo>
                    <a:pt x="1697124" y="2803308"/>
                  </a:lnTo>
                  <a:lnTo>
                    <a:pt x="1737997" y="2783178"/>
                  </a:lnTo>
                  <a:lnTo>
                    <a:pt x="1778339" y="2762150"/>
                  </a:lnTo>
                  <a:lnTo>
                    <a:pt x="1818134" y="2740236"/>
                  </a:lnTo>
                  <a:lnTo>
                    <a:pt x="1857372" y="2717451"/>
                  </a:lnTo>
                  <a:lnTo>
                    <a:pt x="1896038" y="2693806"/>
                  </a:lnTo>
                  <a:lnTo>
                    <a:pt x="1934119" y="2669315"/>
                  </a:lnTo>
                  <a:lnTo>
                    <a:pt x="1971603" y="2643991"/>
                  </a:lnTo>
                  <a:lnTo>
                    <a:pt x="2008476" y="2617848"/>
                  </a:lnTo>
                  <a:lnTo>
                    <a:pt x="2044725" y="2590897"/>
                  </a:lnTo>
                  <a:lnTo>
                    <a:pt x="2080338" y="2563153"/>
                  </a:lnTo>
                  <a:lnTo>
                    <a:pt x="2115300" y="2534628"/>
                  </a:lnTo>
                  <a:lnTo>
                    <a:pt x="2149600" y="2505336"/>
                  </a:lnTo>
                  <a:lnTo>
                    <a:pt x="2183224" y="2475289"/>
                  </a:lnTo>
                  <a:lnTo>
                    <a:pt x="2216158" y="2444500"/>
                  </a:lnTo>
                  <a:lnTo>
                    <a:pt x="2248390" y="2412984"/>
                  </a:lnTo>
                  <a:lnTo>
                    <a:pt x="2279907" y="2380752"/>
                  </a:lnTo>
                  <a:lnTo>
                    <a:pt x="2310695" y="2347817"/>
                  </a:lnTo>
                  <a:lnTo>
                    <a:pt x="2340742" y="2314194"/>
                  </a:lnTo>
                  <a:lnTo>
                    <a:pt x="2370035" y="2279895"/>
                  </a:lnTo>
                  <a:lnTo>
                    <a:pt x="2398560" y="2244932"/>
                  </a:lnTo>
                  <a:lnTo>
                    <a:pt x="2426304" y="2209320"/>
                  </a:lnTo>
                  <a:lnTo>
                    <a:pt x="2453255" y="2173071"/>
                  </a:lnTo>
                  <a:lnTo>
                    <a:pt x="2479398" y="2136198"/>
                  </a:lnTo>
                  <a:lnTo>
                    <a:pt x="2504722" y="2098714"/>
                  </a:lnTo>
                  <a:lnTo>
                    <a:pt x="2529213" y="2060633"/>
                  </a:lnTo>
                  <a:lnTo>
                    <a:pt x="2552858" y="2021968"/>
                  </a:lnTo>
                  <a:lnTo>
                    <a:pt x="2575644" y="1982730"/>
                  </a:lnTo>
                  <a:lnTo>
                    <a:pt x="2597558" y="1942935"/>
                  </a:lnTo>
                  <a:lnTo>
                    <a:pt x="2618586" y="1902594"/>
                  </a:lnTo>
                  <a:lnTo>
                    <a:pt x="2638716" y="1861721"/>
                  </a:lnTo>
                  <a:lnTo>
                    <a:pt x="2657934" y="1820328"/>
                  </a:lnTo>
                  <a:lnTo>
                    <a:pt x="2676229" y="1778430"/>
                  </a:lnTo>
                  <a:lnTo>
                    <a:pt x="2693585" y="1736039"/>
                  </a:lnTo>
                  <a:lnTo>
                    <a:pt x="2709991" y="1693167"/>
                  </a:lnTo>
                  <a:lnTo>
                    <a:pt x="2725433" y="1649829"/>
                  </a:lnTo>
                  <a:lnTo>
                    <a:pt x="2739899" y="1606037"/>
                  </a:lnTo>
                  <a:lnTo>
                    <a:pt x="2753375" y="1561804"/>
                  </a:lnTo>
                  <a:lnTo>
                    <a:pt x="2765847" y="1517144"/>
                  </a:lnTo>
                  <a:lnTo>
                    <a:pt x="2777304" y="1472069"/>
                  </a:lnTo>
                  <a:lnTo>
                    <a:pt x="2787732" y="1426593"/>
                  </a:lnTo>
                  <a:lnTo>
                    <a:pt x="2797117" y="1380728"/>
                  </a:lnTo>
                  <a:lnTo>
                    <a:pt x="2805448" y="1334488"/>
                  </a:lnTo>
                  <a:lnTo>
                    <a:pt x="2812710" y="1287885"/>
                  </a:lnTo>
                  <a:lnTo>
                    <a:pt x="2818890" y="1240933"/>
                  </a:lnTo>
                  <a:lnTo>
                    <a:pt x="2823976" y="1193646"/>
                  </a:lnTo>
                  <a:lnTo>
                    <a:pt x="2827955" y="1146035"/>
                  </a:lnTo>
                  <a:lnTo>
                    <a:pt x="2830813" y="1098114"/>
                  </a:lnTo>
                  <a:lnTo>
                    <a:pt x="2832538" y="1049896"/>
                  </a:lnTo>
                  <a:lnTo>
                    <a:pt x="2833116" y="1001395"/>
                  </a:lnTo>
                  <a:lnTo>
                    <a:pt x="2832464" y="949867"/>
                  </a:lnTo>
                  <a:lnTo>
                    <a:pt x="2830519" y="898660"/>
                  </a:lnTo>
                  <a:lnTo>
                    <a:pt x="2827296" y="847789"/>
                  </a:lnTo>
                  <a:lnTo>
                    <a:pt x="2822812" y="797271"/>
                  </a:lnTo>
                  <a:lnTo>
                    <a:pt x="2817082" y="747121"/>
                  </a:lnTo>
                  <a:lnTo>
                    <a:pt x="2810121" y="697354"/>
                  </a:lnTo>
                  <a:lnTo>
                    <a:pt x="2801944" y="647987"/>
                  </a:lnTo>
                  <a:lnTo>
                    <a:pt x="2792569" y="599036"/>
                  </a:lnTo>
                  <a:lnTo>
                    <a:pt x="2782010" y="550516"/>
                  </a:lnTo>
                  <a:lnTo>
                    <a:pt x="2770282" y="502443"/>
                  </a:lnTo>
                  <a:lnTo>
                    <a:pt x="2757402" y="454833"/>
                  </a:lnTo>
                  <a:lnTo>
                    <a:pt x="2743385" y="407702"/>
                  </a:lnTo>
                  <a:lnTo>
                    <a:pt x="2728247" y="361065"/>
                  </a:lnTo>
                  <a:lnTo>
                    <a:pt x="2712003" y="314939"/>
                  </a:lnTo>
                  <a:lnTo>
                    <a:pt x="2694670" y="269339"/>
                  </a:lnTo>
                  <a:lnTo>
                    <a:pt x="2676261" y="224280"/>
                  </a:lnTo>
                  <a:lnTo>
                    <a:pt x="2656794" y="179780"/>
                  </a:lnTo>
                  <a:lnTo>
                    <a:pt x="2636284" y="135853"/>
                  </a:lnTo>
                  <a:lnTo>
                    <a:pt x="2614746" y="92516"/>
                  </a:lnTo>
                  <a:lnTo>
                    <a:pt x="2592197" y="49783"/>
                  </a:lnTo>
                  <a:lnTo>
                    <a:pt x="2561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833370" cy="2997835"/>
            </a:xfrm>
            <a:custGeom>
              <a:avLst/>
              <a:gdLst/>
              <a:ahLst/>
              <a:cxnLst/>
              <a:rect l="l" t="t" r="r" b="b"/>
              <a:pathLst>
                <a:path w="2833370" h="2997835">
                  <a:moveTo>
                    <a:pt x="2561971" y="0"/>
                  </a:moveTo>
                  <a:lnTo>
                    <a:pt x="1677416" y="0"/>
                  </a:lnTo>
                  <a:lnTo>
                    <a:pt x="1761617" y="76453"/>
                  </a:lnTo>
                  <a:lnTo>
                    <a:pt x="1794814" y="110880"/>
                  </a:lnTo>
                  <a:lnTo>
                    <a:pt x="1826748" y="146499"/>
                  </a:lnTo>
                  <a:lnTo>
                    <a:pt x="1857379" y="183273"/>
                  </a:lnTo>
                  <a:lnTo>
                    <a:pt x="1886673" y="221167"/>
                  </a:lnTo>
                  <a:lnTo>
                    <a:pt x="1914594" y="260144"/>
                  </a:lnTo>
                  <a:lnTo>
                    <a:pt x="1941103" y="300168"/>
                  </a:lnTo>
                  <a:lnTo>
                    <a:pt x="1966166" y="341201"/>
                  </a:lnTo>
                  <a:lnTo>
                    <a:pt x="1989746" y="383209"/>
                  </a:lnTo>
                  <a:lnTo>
                    <a:pt x="2011807" y="426155"/>
                  </a:lnTo>
                  <a:lnTo>
                    <a:pt x="2032311" y="470002"/>
                  </a:lnTo>
                  <a:lnTo>
                    <a:pt x="2051224" y="514713"/>
                  </a:lnTo>
                  <a:lnTo>
                    <a:pt x="2068508" y="560253"/>
                  </a:lnTo>
                  <a:lnTo>
                    <a:pt x="2084127" y="606585"/>
                  </a:lnTo>
                  <a:lnTo>
                    <a:pt x="2098044" y="653673"/>
                  </a:lnTo>
                  <a:lnTo>
                    <a:pt x="2110224" y="701480"/>
                  </a:lnTo>
                  <a:lnTo>
                    <a:pt x="2120630" y="749971"/>
                  </a:lnTo>
                  <a:lnTo>
                    <a:pt x="2129225" y="799108"/>
                  </a:lnTo>
                  <a:lnTo>
                    <a:pt x="2135974" y="848855"/>
                  </a:lnTo>
                  <a:lnTo>
                    <a:pt x="2140839" y="899176"/>
                  </a:lnTo>
                  <a:lnTo>
                    <a:pt x="2143785" y="950035"/>
                  </a:lnTo>
                  <a:lnTo>
                    <a:pt x="2144776" y="1001395"/>
                  </a:lnTo>
                  <a:lnTo>
                    <a:pt x="2143913" y="1049337"/>
                  </a:lnTo>
                  <a:lnTo>
                    <a:pt x="2141344" y="1096846"/>
                  </a:lnTo>
                  <a:lnTo>
                    <a:pt x="2137099" y="1143891"/>
                  </a:lnTo>
                  <a:lnTo>
                    <a:pt x="2131207" y="1190443"/>
                  </a:lnTo>
                  <a:lnTo>
                    <a:pt x="2123698" y="1236472"/>
                  </a:lnTo>
                  <a:lnTo>
                    <a:pt x="2114602" y="1281948"/>
                  </a:lnTo>
                  <a:lnTo>
                    <a:pt x="2103947" y="1326843"/>
                  </a:lnTo>
                  <a:lnTo>
                    <a:pt x="2091764" y="1371125"/>
                  </a:lnTo>
                  <a:lnTo>
                    <a:pt x="2078082" y="1414767"/>
                  </a:lnTo>
                  <a:lnTo>
                    <a:pt x="2062931" y="1457738"/>
                  </a:lnTo>
                  <a:lnTo>
                    <a:pt x="2046340" y="1500009"/>
                  </a:lnTo>
                  <a:lnTo>
                    <a:pt x="2028339" y="1541550"/>
                  </a:lnTo>
                  <a:lnTo>
                    <a:pt x="2008957" y="1582332"/>
                  </a:lnTo>
                  <a:lnTo>
                    <a:pt x="1988225" y="1622324"/>
                  </a:lnTo>
                  <a:lnTo>
                    <a:pt x="1966171" y="1661498"/>
                  </a:lnTo>
                  <a:lnTo>
                    <a:pt x="1942825" y="1699824"/>
                  </a:lnTo>
                  <a:lnTo>
                    <a:pt x="1918217" y="1737272"/>
                  </a:lnTo>
                  <a:lnTo>
                    <a:pt x="1892376" y="1773813"/>
                  </a:lnTo>
                  <a:lnTo>
                    <a:pt x="1865332" y="1809416"/>
                  </a:lnTo>
                  <a:lnTo>
                    <a:pt x="1837115" y="1844054"/>
                  </a:lnTo>
                  <a:lnTo>
                    <a:pt x="1807753" y="1877695"/>
                  </a:lnTo>
                  <a:lnTo>
                    <a:pt x="1777277" y="1910310"/>
                  </a:lnTo>
                  <a:lnTo>
                    <a:pt x="1745717" y="1941871"/>
                  </a:lnTo>
                  <a:lnTo>
                    <a:pt x="1713101" y="1972346"/>
                  </a:lnTo>
                  <a:lnTo>
                    <a:pt x="1679459" y="2001708"/>
                  </a:lnTo>
                  <a:lnTo>
                    <a:pt x="1644822" y="2029925"/>
                  </a:lnTo>
                  <a:lnTo>
                    <a:pt x="1609218" y="2056969"/>
                  </a:lnTo>
                  <a:lnTo>
                    <a:pt x="1572677" y="2082809"/>
                  </a:lnTo>
                  <a:lnTo>
                    <a:pt x="1535229" y="2107417"/>
                  </a:lnTo>
                  <a:lnTo>
                    <a:pt x="1496902" y="2130763"/>
                  </a:lnTo>
                  <a:lnTo>
                    <a:pt x="1457728" y="2152817"/>
                  </a:lnTo>
                  <a:lnTo>
                    <a:pt x="1417735" y="2173550"/>
                  </a:lnTo>
                  <a:lnTo>
                    <a:pt x="1376953" y="2192931"/>
                  </a:lnTo>
                  <a:lnTo>
                    <a:pt x="1335412" y="2210932"/>
                  </a:lnTo>
                  <a:lnTo>
                    <a:pt x="1293140" y="2227523"/>
                  </a:lnTo>
                  <a:lnTo>
                    <a:pt x="1250169" y="2242674"/>
                  </a:lnTo>
                  <a:lnTo>
                    <a:pt x="1206526" y="2256356"/>
                  </a:lnTo>
                  <a:lnTo>
                    <a:pt x="1162243" y="2268539"/>
                  </a:lnTo>
                  <a:lnTo>
                    <a:pt x="1117348" y="2279194"/>
                  </a:lnTo>
                  <a:lnTo>
                    <a:pt x="1071871" y="2288290"/>
                  </a:lnTo>
                  <a:lnTo>
                    <a:pt x="1025841" y="2295799"/>
                  </a:lnTo>
                  <a:lnTo>
                    <a:pt x="979289" y="2301691"/>
                  </a:lnTo>
                  <a:lnTo>
                    <a:pt x="932243" y="2305936"/>
                  </a:lnTo>
                  <a:lnTo>
                    <a:pt x="884733" y="2308505"/>
                  </a:lnTo>
                  <a:lnTo>
                    <a:pt x="836790" y="2309367"/>
                  </a:lnTo>
                  <a:lnTo>
                    <a:pt x="784371" y="2308336"/>
                  </a:lnTo>
                  <a:lnTo>
                    <a:pt x="732476" y="2305266"/>
                  </a:lnTo>
                  <a:lnTo>
                    <a:pt x="681142" y="2300197"/>
                  </a:lnTo>
                  <a:lnTo>
                    <a:pt x="630409" y="2293168"/>
                  </a:lnTo>
                  <a:lnTo>
                    <a:pt x="580314" y="2284217"/>
                  </a:lnTo>
                  <a:lnTo>
                    <a:pt x="530898" y="2273384"/>
                  </a:lnTo>
                  <a:lnTo>
                    <a:pt x="482197" y="2260707"/>
                  </a:lnTo>
                  <a:lnTo>
                    <a:pt x="434252" y="2246225"/>
                  </a:lnTo>
                  <a:lnTo>
                    <a:pt x="387101" y="2229977"/>
                  </a:lnTo>
                  <a:lnTo>
                    <a:pt x="340781" y="2212001"/>
                  </a:lnTo>
                  <a:lnTo>
                    <a:pt x="295334" y="2192336"/>
                  </a:lnTo>
                  <a:lnTo>
                    <a:pt x="250795" y="2171022"/>
                  </a:lnTo>
                  <a:lnTo>
                    <a:pt x="207206" y="2148097"/>
                  </a:lnTo>
                  <a:lnTo>
                    <a:pt x="164604" y="2123599"/>
                  </a:lnTo>
                  <a:lnTo>
                    <a:pt x="123027" y="2097569"/>
                  </a:lnTo>
                  <a:lnTo>
                    <a:pt x="82515" y="2070043"/>
                  </a:lnTo>
                  <a:lnTo>
                    <a:pt x="43107" y="2041062"/>
                  </a:lnTo>
                  <a:lnTo>
                    <a:pt x="4840" y="2010664"/>
                  </a:lnTo>
                  <a:lnTo>
                    <a:pt x="0" y="2006219"/>
                  </a:lnTo>
                  <a:lnTo>
                    <a:pt x="0" y="2812034"/>
                  </a:lnTo>
                  <a:lnTo>
                    <a:pt x="59738" y="2840863"/>
                  </a:lnTo>
                  <a:lnTo>
                    <a:pt x="104796" y="2859262"/>
                  </a:lnTo>
                  <a:lnTo>
                    <a:pt x="150394" y="2876590"/>
                  </a:lnTo>
                  <a:lnTo>
                    <a:pt x="196519" y="2892829"/>
                  </a:lnTo>
                  <a:lnTo>
                    <a:pt x="243152" y="2907964"/>
                  </a:lnTo>
                  <a:lnTo>
                    <a:pt x="290279" y="2921979"/>
                  </a:lnTo>
                  <a:lnTo>
                    <a:pt x="337885" y="2934859"/>
                  </a:lnTo>
                  <a:lnTo>
                    <a:pt x="385953" y="2946586"/>
                  </a:lnTo>
                  <a:lnTo>
                    <a:pt x="434468" y="2957147"/>
                  </a:lnTo>
                  <a:lnTo>
                    <a:pt x="483414" y="2966524"/>
                  </a:lnTo>
                  <a:lnTo>
                    <a:pt x="532775" y="2974702"/>
                  </a:lnTo>
                  <a:lnTo>
                    <a:pt x="582536" y="2981666"/>
                  </a:lnTo>
                  <a:lnTo>
                    <a:pt x="632682" y="2987399"/>
                  </a:lnTo>
                  <a:lnTo>
                    <a:pt x="683195" y="2991885"/>
                  </a:lnTo>
                  <a:lnTo>
                    <a:pt x="734062" y="2995109"/>
                  </a:lnTo>
                  <a:lnTo>
                    <a:pt x="785265" y="2997055"/>
                  </a:lnTo>
                  <a:lnTo>
                    <a:pt x="836790" y="2997708"/>
                  </a:lnTo>
                  <a:lnTo>
                    <a:pt x="885292" y="2997130"/>
                  </a:lnTo>
                  <a:lnTo>
                    <a:pt x="933510" y="2995405"/>
                  </a:lnTo>
                  <a:lnTo>
                    <a:pt x="981432" y="2992547"/>
                  </a:lnTo>
                  <a:lnTo>
                    <a:pt x="1029043" y="2988568"/>
                  </a:lnTo>
                  <a:lnTo>
                    <a:pt x="1076331" y="2983482"/>
                  </a:lnTo>
                  <a:lnTo>
                    <a:pt x="1123283" y="2977302"/>
                  </a:lnTo>
                  <a:lnTo>
                    <a:pt x="1169886" y="2970040"/>
                  </a:lnTo>
                  <a:lnTo>
                    <a:pt x="1216127" y="2961709"/>
                  </a:lnTo>
                  <a:lnTo>
                    <a:pt x="1261992" y="2952324"/>
                  </a:lnTo>
                  <a:lnTo>
                    <a:pt x="1307469" y="2941896"/>
                  </a:lnTo>
                  <a:lnTo>
                    <a:pt x="1352545" y="2930439"/>
                  </a:lnTo>
                  <a:lnTo>
                    <a:pt x="1397205" y="2917967"/>
                  </a:lnTo>
                  <a:lnTo>
                    <a:pt x="1441438" y="2904491"/>
                  </a:lnTo>
                  <a:lnTo>
                    <a:pt x="1485231" y="2890026"/>
                  </a:lnTo>
                  <a:lnTo>
                    <a:pt x="1528569" y="2874583"/>
                  </a:lnTo>
                  <a:lnTo>
                    <a:pt x="1571441" y="2858177"/>
                  </a:lnTo>
                  <a:lnTo>
                    <a:pt x="1613833" y="2840821"/>
                  </a:lnTo>
                  <a:lnTo>
                    <a:pt x="1655731" y="2822527"/>
                  </a:lnTo>
                  <a:lnTo>
                    <a:pt x="1697124" y="2803308"/>
                  </a:lnTo>
                  <a:lnTo>
                    <a:pt x="1737997" y="2783178"/>
                  </a:lnTo>
                  <a:lnTo>
                    <a:pt x="1778339" y="2762150"/>
                  </a:lnTo>
                  <a:lnTo>
                    <a:pt x="1818134" y="2740236"/>
                  </a:lnTo>
                  <a:lnTo>
                    <a:pt x="1857372" y="2717451"/>
                  </a:lnTo>
                  <a:lnTo>
                    <a:pt x="1896038" y="2693806"/>
                  </a:lnTo>
                  <a:lnTo>
                    <a:pt x="1934119" y="2669315"/>
                  </a:lnTo>
                  <a:lnTo>
                    <a:pt x="1971603" y="2643991"/>
                  </a:lnTo>
                  <a:lnTo>
                    <a:pt x="2008476" y="2617848"/>
                  </a:lnTo>
                  <a:lnTo>
                    <a:pt x="2044725" y="2590897"/>
                  </a:lnTo>
                  <a:lnTo>
                    <a:pt x="2080338" y="2563153"/>
                  </a:lnTo>
                  <a:lnTo>
                    <a:pt x="2115300" y="2534628"/>
                  </a:lnTo>
                  <a:lnTo>
                    <a:pt x="2149600" y="2505336"/>
                  </a:lnTo>
                  <a:lnTo>
                    <a:pt x="2183224" y="2475289"/>
                  </a:lnTo>
                  <a:lnTo>
                    <a:pt x="2216158" y="2444500"/>
                  </a:lnTo>
                  <a:lnTo>
                    <a:pt x="2248390" y="2412984"/>
                  </a:lnTo>
                  <a:lnTo>
                    <a:pt x="2279907" y="2380752"/>
                  </a:lnTo>
                  <a:lnTo>
                    <a:pt x="2310695" y="2347817"/>
                  </a:lnTo>
                  <a:lnTo>
                    <a:pt x="2340742" y="2314194"/>
                  </a:lnTo>
                  <a:lnTo>
                    <a:pt x="2370035" y="2279895"/>
                  </a:lnTo>
                  <a:lnTo>
                    <a:pt x="2398560" y="2244932"/>
                  </a:lnTo>
                  <a:lnTo>
                    <a:pt x="2426304" y="2209320"/>
                  </a:lnTo>
                  <a:lnTo>
                    <a:pt x="2453255" y="2173071"/>
                  </a:lnTo>
                  <a:lnTo>
                    <a:pt x="2479398" y="2136198"/>
                  </a:lnTo>
                  <a:lnTo>
                    <a:pt x="2504722" y="2098714"/>
                  </a:lnTo>
                  <a:lnTo>
                    <a:pt x="2529213" y="2060633"/>
                  </a:lnTo>
                  <a:lnTo>
                    <a:pt x="2552858" y="2021968"/>
                  </a:lnTo>
                  <a:lnTo>
                    <a:pt x="2575644" y="1982730"/>
                  </a:lnTo>
                  <a:lnTo>
                    <a:pt x="2597558" y="1942935"/>
                  </a:lnTo>
                  <a:lnTo>
                    <a:pt x="2618586" y="1902594"/>
                  </a:lnTo>
                  <a:lnTo>
                    <a:pt x="2638716" y="1861721"/>
                  </a:lnTo>
                  <a:lnTo>
                    <a:pt x="2657934" y="1820328"/>
                  </a:lnTo>
                  <a:lnTo>
                    <a:pt x="2676229" y="1778430"/>
                  </a:lnTo>
                  <a:lnTo>
                    <a:pt x="2693585" y="1736039"/>
                  </a:lnTo>
                  <a:lnTo>
                    <a:pt x="2709991" y="1693167"/>
                  </a:lnTo>
                  <a:lnTo>
                    <a:pt x="2725433" y="1649829"/>
                  </a:lnTo>
                  <a:lnTo>
                    <a:pt x="2739899" y="1606037"/>
                  </a:lnTo>
                  <a:lnTo>
                    <a:pt x="2753375" y="1561804"/>
                  </a:lnTo>
                  <a:lnTo>
                    <a:pt x="2765847" y="1517144"/>
                  </a:lnTo>
                  <a:lnTo>
                    <a:pt x="2777304" y="1472069"/>
                  </a:lnTo>
                  <a:lnTo>
                    <a:pt x="2787732" y="1426593"/>
                  </a:lnTo>
                  <a:lnTo>
                    <a:pt x="2797117" y="1380728"/>
                  </a:lnTo>
                  <a:lnTo>
                    <a:pt x="2805448" y="1334488"/>
                  </a:lnTo>
                  <a:lnTo>
                    <a:pt x="2812710" y="1287885"/>
                  </a:lnTo>
                  <a:lnTo>
                    <a:pt x="2818890" y="1240933"/>
                  </a:lnTo>
                  <a:lnTo>
                    <a:pt x="2823976" y="1193646"/>
                  </a:lnTo>
                  <a:lnTo>
                    <a:pt x="2827955" y="1146035"/>
                  </a:lnTo>
                  <a:lnTo>
                    <a:pt x="2830813" y="1098114"/>
                  </a:lnTo>
                  <a:lnTo>
                    <a:pt x="2832538" y="1049896"/>
                  </a:lnTo>
                  <a:lnTo>
                    <a:pt x="2833116" y="1001395"/>
                  </a:lnTo>
                  <a:lnTo>
                    <a:pt x="2832464" y="949867"/>
                  </a:lnTo>
                  <a:lnTo>
                    <a:pt x="2830519" y="898660"/>
                  </a:lnTo>
                  <a:lnTo>
                    <a:pt x="2827296" y="847789"/>
                  </a:lnTo>
                  <a:lnTo>
                    <a:pt x="2822812" y="797271"/>
                  </a:lnTo>
                  <a:lnTo>
                    <a:pt x="2817082" y="747121"/>
                  </a:lnTo>
                  <a:lnTo>
                    <a:pt x="2810121" y="697354"/>
                  </a:lnTo>
                  <a:lnTo>
                    <a:pt x="2801944" y="647987"/>
                  </a:lnTo>
                  <a:lnTo>
                    <a:pt x="2792569" y="599036"/>
                  </a:lnTo>
                  <a:lnTo>
                    <a:pt x="2782010" y="550516"/>
                  </a:lnTo>
                  <a:lnTo>
                    <a:pt x="2770282" y="502443"/>
                  </a:lnTo>
                  <a:lnTo>
                    <a:pt x="2757402" y="454833"/>
                  </a:lnTo>
                  <a:lnTo>
                    <a:pt x="2743385" y="407702"/>
                  </a:lnTo>
                  <a:lnTo>
                    <a:pt x="2728247" y="361065"/>
                  </a:lnTo>
                  <a:lnTo>
                    <a:pt x="2712003" y="314939"/>
                  </a:lnTo>
                  <a:lnTo>
                    <a:pt x="2694670" y="269339"/>
                  </a:lnTo>
                  <a:lnTo>
                    <a:pt x="2676261" y="224280"/>
                  </a:lnTo>
                  <a:lnTo>
                    <a:pt x="2656794" y="179780"/>
                  </a:lnTo>
                  <a:lnTo>
                    <a:pt x="2636284" y="135853"/>
                  </a:lnTo>
                  <a:lnTo>
                    <a:pt x="2614746" y="92516"/>
                  </a:lnTo>
                  <a:lnTo>
                    <a:pt x="2592197" y="49783"/>
                  </a:lnTo>
                  <a:lnTo>
                    <a:pt x="2561971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00134" y="714946"/>
            <a:ext cx="9592310" cy="6143625"/>
            <a:chOff x="2600134" y="714946"/>
            <a:chExt cx="9592310" cy="6143625"/>
          </a:xfrm>
        </p:grpSpPr>
        <p:sp>
          <p:nvSpPr>
            <p:cNvPr id="7" name="object 7"/>
            <p:cNvSpPr/>
            <p:nvPr/>
          </p:nvSpPr>
          <p:spPr>
            <a:xfrm>
              <a:off x="8759951" y="3564635"/>
              <a:ext cx="3432175" cy="3293745"/>
            </a:xfrm>
            <a:custGeom>
              <a:avLst/>
              <a:gdLst/>
              <a:ahLst/>
              <a:cxnLst/>
              <a:rect l="l" t="t" r="r" b="b"/>
              <a:pathLst>
                <a:path w="3432175" h="3293745">
                  <a:moveTo>
                    <a:pt x="2473579" y="0"/>
                  </a:moveTo>
                  <a:lnTo>
                    <a:pt x="2425471" y="458"/>
                  </a:lnTo>
                  <a:lnTo>
                    <a:pt x="2377586" y="1828"/>
                  </a:lnTo>
                  <a:lnTo>
                    <a:pt x="2329933" y="4101"/>
                  </a:lnTo>
                  <a:lnTo>
                    <a:pt x="2282519" y="7269"/>
                  </a:lnTo>
                  <a:lnTo>
                    <a:pt x="2235353" y="11324"/>
                  </a:lnTo>
                  <a:lnTo>
                    <a:pt x="2188444" y="16257"/>
                  </a:lnTo>
                  <a:lnTo>
                    <a:pt x="2141799" y="22060"/>
                  </a:lnTo>
                  <a:lnTo>
                    <a:pt x="2095428" y="28725"/>
                  </a:lnTo>
                  <a:lnTo>
                    <a:pt x="2049337" y="36243"/>
                  </a:lnTo>
                  <a:lnTo>
                    <a:pt x="2003536" y="44606"/>
                  </a:lnTo>
                  <a:lnTo>
                    <a:pt x="1958032" y="53807"/>
                  </a:lnTo>
                  <a:lnTo>
                    <a:pt x="1912835" y="63835"/>
                  </a:lnTo>
                  <a:lnTo>
                    <a:pt x="1867952" y="74684"/>
                  </a:lnTo>
                  <a:lnTo>
                    <a:pt x="1823391" y="86345"/>
                  </a:lnTo>
                  <a:lnTo>
                    <a:pt x="1779162" y="98810"/>
                  </a:lnTo>
                  <a:lnTo>
                    <a:pt x="1735272" y="112070"/>
                  </a:lnTo>
                  <a:lnTo>
                    <a:pt x="1691729" y="126117"/>
                  </a:lnTo>
                  <a:lnTo>
                    <a:pt x="1648542" y="140943"/>
                  </a:lnTo>
                  <a:lnTo>
                    <a:pt x="1605719" y="156540"/>
                  </a:lnTo>
                  <a:lnTo>
                    <a:pt x="1563269" y="172899"/>
                  </a:lnTo>
                  <a:lnTo>
                    <a:pt x="1521199" y="190011"/>
                  </a:lnTo>
                  <a:lnTo>
                    <a:pt x="1479518" y="207869"/>
                  </a:lnTo>
                  <a:lnTo>
                    <a:pt x="1438235" y="226465"/>
                  </a:lnTo>
                  <a:lnTo>
                    <a:pt x="1397357" y="245790"/>
                  </a:lnTo>
                  <a:lnTo>
                    <a:pt x="1356892" y="265835"/>
                  </a:lnTo>
                  <a:lnTo>
                    <a:pt x="1316850" y="286593"/>
                  </a:lnTo>
                  <a:lnTo>
                    <a:pt x="1277239" y="308055"/>
                  </a:lnTo>
                  <a:lnTo>
                    <a:pt x="1238066" y="330213"/>
                  </a:lnTo>
                  <a:lnTo>
                    <a:pt x="1199340" y="353059"/>
                  </a:lnTo>
                  <a:lnTo>
                    <a:pt x="1161070" y="376583"/>
                  </a:lnTo>
                  <a:lnTo>
                    <a:pt x="1123263" y="400779"/>
                  </a:lnTo>
                  <a:lnTo>
                    <a:pt x="1085928" y="425638"/>
                  </a:lnTo>
                  <a:lnTo>
                    <a:pt x="1049073" y="451151"/>
                  </a:lnTo>
                  <a:lnTo>
                    <a:pt x="1012707" y="477310"/>
                  </a:lnTo>
                  <a:lnTo>
                    <a:pt x="976837" y="504107"/>
                  </a:lnTo>
                  <a:lnTo>
                    <a:pt x="941473" y="531533"/>
                  </a:lnTo>
                  <a:lnTo>
                    <a:pt x="906621" y="559581"/>
                  </a:lnTo>
                  <a:lnTo>
                    <a:pt x="872292" y="588241"/>
                  </a:lnTo>
                  <a:lnTo>
                    <a:pt x="838492" y="617507"/>
                  </a:lnTo>
                  <a:lnTo>
                    <a:pt x="805231" y="647368"/>
                  </a:lnTo>
                  <a:lnTo>
                    <a:pt x="772516" y="677818"/>
                  </a:lnTo>
                  <a:lnTo>
                    <a:pt x="740356" y="708848"/>
                  </a:lnTo>
                  <a:lnTo>
                    <a:pt x="708759" y="740449"/>
                  </a:lnTo>
                  <a:lnTo>
                    <a:pt x="677734" y="772613"/>
                  </a:lnTo>
                  <a:lnTo>
                    <a:pt x="647288" y="805332"/>
                  </a:lnTo>
                  <a:lnTo>
                    <a:pt x="617430" y="838598"/>
                  </a:lnTo>
                  <a:lnTo>
                    <a:pt x="588169" y="872402"/>
                  </a:lnTo>
                  <a:lnTo>
                    <a:pt x="559512" y="906736"/>
                  </a:lnTo>
                  <a:lnTo>
                    <a:pt x="531468" y="941592"/>
                  </a:lnTo>
                  <a:lnTo>
                    <a:pt x="504045" y="976961"/>
                  </a:lnTo>
                  <a:lnTo>
                    <a:pt x="477251" y="1012836"/>
                  </a:lnTo>
                  <a:lnTo>
                    <a:pt x="451096" y="1049207"/>
                  </a:lnTo>
                  <a:lnTo>
                    <a:pt x="425586" y="1086067"/>
                  </a:lnTo>
                  <a:lnTo>
                    <a:pt x="400730" y="1123407"/>
                  </a:lnTo>
                  <a:lnTo>
                    <a:pt x="376538" y="1161219"/>
                  </a:lnTo>
                  <a:lnTo>
                    <a:pt x="353016" y="1199495"/>
                  </a:lnTo>
                  <a:lnTo>
                    <a:pt x="330173" y="1238226"/>
                  </a:lnTo>
                  <a:lnTo>
                    <a:pt x="308018" y="1277404"/>
                  </a:lnTo>
                  <a:lnTo>
                    <a:pt x="286558" y="1317021"/>
                  </a:lnTo>
                  <a:lnTo>
                    <a:pt x="265803" y="1357069"/>
                  </a:lnTo>
                  <a:lnTo>
                    <a:pt x="245760" y="1397539"/>
                  </a:lnTo>
                  <a:lnTo>
                    <a:pt x="226438" y="1438422"/>
                  </a:lnTo>
                  <a:lnTo>
                    <a:pt x="207845" y="1479712"/>
                  </a:lnTo>
                  <a:lnTo>
                    <a:pt x="189988" y="1521399"/>
                  </a:lnTo>
                  <a:lnTo>
                    <a:pt x="172878" y="1563474"/>
                  </a:lnTo>
                  <a:lnTo>
                    <a:pt x="156521" y="1605931"/>
                  </a:lnTo>
                  <a:lnTo>
                    <a:pt x="140927" y="1648760"/>
                  </a:lnTo>
                  <a:lnTo>
                    <a:pt x="126102" y="1691953"/>
                  </a:lnTo>
                  <a:lnTo>
                    <a:pt x="112057" y="1735502"/>
                  </a:lnTo>
                  <a:lnTo>
                    <a:pt x="98798" y="1779399"/>
                  </a:lnTo>
                  <a:lnTo>
                    <a:pt x="86335" y="1823635"/>
                  </a:lnTo>
                  <a:lnTo>
                    <a:pt x="74676" y="1868202"/>
                  </a:lnTo>
                  <a:lnTo>
                    <a:pt x="63828" y="1913092"/>
                  </a:lnTo>
                  <a:lnTo>
                    <a:pt x="53800" y="1958296"/>
                  </a:lnTo>
                  <a:lnTo>
                    <a:pt x="44601" y="2003806"/>
                  </a:lnTo>
                  <a:lnTo>
                    <a:pt x="36239" y="2049614"/>
                  </a:lnTo>
                  <a:lnTo>
                    <a:pt x="28721" y="2095712"/>
                  </a:lnTo>
                  <a:lnTo>
                    <a:pt x="22057" y="2142091"/>
                  </a:lnTo>
                  <a:lnTo>
                    <a:pt x="16255" y="2188743"/>
                  </a:lnTo>
                  <a:lnTo>
                    <a:pt x="11323" y="2235659"/>
                  </a:lnTo>
                  <a:lnTo>
                    <a:pt x="7268" y="2282832"/>
                  </a:lnTo>
                  <a:lnTo>
                    <a:pt x="4101" y="2330253"/>
                  </a:lnTo>
                  <a:lnTo>
                    <a:pt x="1828" y="2377914"/>
                  </a:lnTo>
                  <a:lnTo>
                    <a:pt x="458" y="2425806"/>
                  </a:lnTo>
                  <a:lnTo>
                    <a:pt x="0" y="2473921"/>
                  </a:lnTo>
                  <a:lnTo>
                    <a:pt x="518" y="2525035"/>
                  </a:lnTo>
                  <a:lnTo>
                    <a:pt x="2065" y="2575897"/>
                  </a:lnTo>
                  <a:lnTo>
                    <a:pt x="4632" y="2626496"/>
                  </a:lnTo>
                  <a:lnTo>
                    <a:pt x="8209" y="2676823"/>
                  </a:lnTo>
                  <a:lnTo>
                    <a:pt x="12784" y="2726867"/>
                  </a:lnTo>
                  <a:lnTo>
                    <a:pt x="18348" y="2776619"/>
                  </a:lnTo>
                  <a:lnTo>
                    <a:pt x="24892" y="2826069"/>
                  </a:lnTo>
                  <a:lnTo>
                    <a:pt x="32403" y="2875207"/>
                  </a:lnTo>
                  <a:lnTo>
                    <a:pt x="40873" y="2924023"/>
                  </a:lnTo>
                  <a:lnTo>
                    <a:pt x="50291" y="2972506"/>
                  </a:lnTo>
                  <a:lnTo>
                    <a:pt x="60648" y="3020648"/>
                  </a:lnTo>
                  <a:lnTo>
                    <a:pt x="71932" y="3068437"/>
                  </a:lnTo>
                  <a:lnTo>
                    <a:pt x="84134" y="3115865"/>
                  </a:lnTo>
                  <a:lnTo>
                    <a:pt x="97244" y="3162921"/>
                  </a:lnTo>
                  <a:lnTo>
                    <a:pt x="111251" y="3209594"/>
                  </a:lnTo>
                  <a:lnTo>
                    <a:pt x="141858" y="3293364"/>
                  </a:lnTo>
                  <a:lnTo>
                    <a:pt x="3432048" y="3293364"/>
                  </a:lnTo>
                  <a:lnTo>
                    <a:pt x="3432048" y="192786"/>
                  </a:lnTo>
                  <a:lnTo>
                    <a:pt x="3209163" y="111251"/>
                  </a:lnTo>
                  <a:lnTo>
                    <a:pt x="3162487" y="97244"/>
                  </a:lnTo>
                  <a:lnTo>
                    <a:pt x="3115433" y="84134"/>
                  </a:lnTo>
                  <a:lnTo>
                    <a:pt x="3068008" y="71932"/>
                  </a:lnTo>
                  <a:lnTo>
                    <a:pt x="3020222" y="60648"/>
                  </a:lnTo>
                  <a:lnTo>
                    <a:pt x="2972086" y="50292"/>
                  </a:lnTo>
                  <a:lnTo>
                    <a:pt x="2923610" y="40873"/>
                  </a:lnTo>
                  <a:lnTo>
                    <a:pt x="2874802" y="32403"/>
                  </a:lnTo>
                  <a:lnTo>
                    <a:pt x="2825672" y="24892"/>
                  </a:lnTo>
                  <a:lnTo>
                    <a:pt x="2776231" y="18348"/>
                  </a:lnTo>
                  <a:lnTo>
                    <a:pt x="2726487" y="12784"/>
                  </a:lnTo>
                  <a:lnTo>
                    <a:pt x="2676451" y="8209"/>
                  </a:lnTo>
                  <a:lnTo>
                    <a:pt x="2626133" y="4632"/>
                  </a:lnTo>
                  <a:lnTo>
                    <a:pt x="2575541" y="2065"/>
                  </a:lnTo>
                  <a:lnTo>
                    <a:pt x="2524687" y="518"/>
                  </a:lnTo>
                  <a:lnTo>
                    <a:pt x="2473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759951" y="3564635"/>
              <a:ext cx="3432175" cy="3293745"/>
            </a:xfrm>
            <a:custGeom>
              <a:avLst/>
              <a:gdLst/>
              <a:ahLst/>
              <a:cxnLst/>
              <a:rect l="l" t="t" r="r" b="b"/>
              <a:pathLst>
                <a:path w="3432175" h="3293745">
                  <a:moveTo>
                    <a:pt x="2473579" y="0"/>
                  </a:moveTo>
                  <a:lnTo>
                    <a:pt x="2425471" y="458"/>
                  </a:lnTo>
                  <a:lnTo>
                    <a:pt x="2377586" y="1828"/>
                  </a:lnTo>
                  <a:lnTo>
                    <a:pt x="2329933" y="4101"/>
                  </a:lnTo>
                  <a:lnTo>
                    <a:pt x="2282519" y="7269"/>
                  </a:lnTo>
                  <a:lnTo>
                    <a:pt x="2235353" y="11324"/>
                  </a:lnTo>
                  <a:lnTo>
                    <a:pt x="2188444" y="16257"/>
                  </a:lnTo>
                  <a:lnTo>
                    <a:pt x="2141799" y="22060"/>
                  </a:lnTo>
                  <a:lnTo>
                    <a:pt x="2095428" y="28725"/>
                  </a:lnTo>
                  <a:lnTo>
                    <a:pt x="2049337" y="36243"/>
                  </a:lnTo>
                  <a:lnTo>
                    <a:pt x="2003536" y="44606"/>
                  </a:lnTo>
                  <a:lnTo>
                    <a:pt x="1958032" y="53807"/>
                  </a:lnTo>
                  <a:lnTo>
                    <a:pt x="1912835" y="63835"/>
                  </a:lnTo>
                  <a:lnTo>
                    <a:pt x="1867952" y="74684"/>
                  </a:lnTo>
                  <a:lnTo>
                    <a:pt x="1823391" y="86345"/>
                  </a:lnTo>
                  <a:lnTo>
                    <a:pt x="1779162" y="98810"/>
                  </a:lnTo>
                  <a:lnTo>
                    <a:pt x="1735272" y="112070"/>
                  </a:lnTo>
                  <a:lnTo>
                    <a:pt x="1691729" y="126117"/>
                  </a:lnTo>
                  <a:lnTo>
                    <a:pt x="1648542" y="140943"/>
                  </a:lnTo>
                  <a:lnTo>
                    <a:pt x="1605719" y="156540"/>
                  </a:lnTo>
                  <a:lnTo>
                    <a:pt x="1563269" y="172899"/>
                  </a:lnTo>
                  <a:lnTo>
                    <a:pt x="1521199" y="190011"/>
                  </a:lnTo>
                  <a:lnTo>
                    <a:pt x="1479518" y="207869"/>
                  </a:lnTo>
                  <a:lnTo>
                    <a:pt x="1438235" y="226465"/>
                  </a:lnTo>
                  <a:lnTo>
                    <a:pt x="1397357" y="245790"/>
                  </a:lnTo>
                  <a:lnTo>
                    <a:pt x="1356892" y="265835"/>
                  </a:lnTo>
                  <a:lnTo>
                    <a:pt x="1316850" y="286593"/>
                  </a:lnTo>
                  <a:lnTo>
                    <a:pt x="1277239" y="308055"/>
                  </a:lnTo>
                  <a:lnTo>
                    <a:pt x="1238066" y="330213"/>
                  </a:lnTo>
                  <a:lnTo>
                    <a:pt x="1199340" y="353059"/>
                  </a:lnTo>
                  <a:lnTo>
                    <a:pt x="1161070" y="376583"/>
                  </a:lnTo>
                  <a:lnTo>
                    <a:pt x="1123263" y="400779"/>
                  </a:lnTo>
                  <a:lnTo>
                    <a:pt x="1085928" y="425638"/>
                  </a:lnTo>
                  <a:lnTo>
                    <a:pt x="1049073" y="451151"/>
                  </a:lnTo>
                  <a:lnTo>
                    <a:pt x="1012707" y="477310"/>
                  </a:lnTo>
                  <a:lnTo>
                    <a:pt x="976837" y="504107"/>
                  </a:lnTo>
                  <a:lnTo>
                    <a:pt x="941473" y="531533"/>
                  </a:lnTo>
                  <a:lnTo>
                    <a:pt x="906621" y="559581"/>
                  </a:lnTo>
                  <a:lnTo>
                    <a:pt x="872292" y="588241"/>
                  </a:lnTo>
                  <a:lnTo>
                    <a:pt x="838492" y="617507"/>
                  </a:lnTo>
                  <a:lnTo>
                    <a:pt x="805231" y="647368"/>
                  </a:lnTo>
                  <a:lnTo>
                    <a:pt x="772516" y="677818"/>
                  </a:lnTo>
                  <a:lnTo>
                    <a:pt x="740356" y="708848"/>
                  </a:lnTo>
                  <a:lnTo>
                    <a:pt x="708759" y="740449"/>
                  </a:lnTo>
                  <a:lnTo>
                    <a:pt x="677734" y="772613"/>
                  </a:lnTo>
                  <a:lnTo>
                    <a:pt x="647288" y="805332"/>
                  </a:lnTo>
                  <a:lnTo>
                    <a:pt x="617430" y="838598"/>
                  </a:lnTo>
                  <a:lnTo>
                    <a:pt x="588169" y="872402"/>
                  </a:lnTo>
                  <a:lnTo>
                    <a:pt x="559512" y="906736"/>
                  </a:lnTo>
                  <a:lnTo>
                    <a:pt x="531468" y="941592"/>
                  </a:lnTo>
                  <a:lnTo>
                    <a:pt x="504045" y="976961"/>
                  </a:lnTo>
                  <a:lnTo>
                    <a:pt x="477251" y="1012836"/>
                  </a:lnTo>
                  <a:lnTo>
                    <a:pt x="451096" y="1049207"/>
                  </a:lnTo>
                  <a:lnTo>
                    <a:pt x="425586" y="1086067"/>
                  </a:lnTo>
                  <a:lnTo>
                    <a:pt x="400730" y="1123407"/>
                  </a:lnTo>
                  <a:lnTo>
                    <a:pt x="376538" y="1161219"/>
                  </a:lnTo>
                  <a:lnTo>
                    <a:pt x="353016" y="1199495"/>
                  </a:lnTo>
                  <a:lnTo>
                    <a:pt x="330173" y="1238226"/>
                  </a:lnTo>
                  <a:lnTo>
                    <a:pt x="308018" y="1277404"/>
                  </a:lnTo>
                  <a:lnTo>
                    <a:pt x="286558" y="1317021"/>
                  </a:lnTo>
                  <a:lnTo>
                    <a:pt x="265803" y="1357069"/>
                  </a:lnTo>
                  <a:lnTo>
                    <a:pt x="245760" y="1397539"/>
                  </a:lnTo>
                  <a:lnTo>
                    <a:pt x="226438" y="1438422"/>
                  </a:lnTo>
                  <a:lnTo>
                    <a:pt x="207845" y="1479712"/>
                  </a:lnTo>
                  <a:lnTo>
                    <a:pt x="189988" y="1521399"/>
                  </a:lnTo>
                  <a:lnTo>
                    <a:pt x="172878" y="1563474"/>
                  </a:lnTo>
                  <a:lnTo>
                    <a:pt x="156521" y="1605931"/>
                  </a:lnTo>
                  <a:lnTo>
                    <a:pt x="140927" y="1648760"/>
                  </a:lnTo>
                  <a:lnTo>
                    <a:pt x="126102" y="1691953"/>
                  </a:lnTo>
                  <a:lnTo>
                    <a:pt x="112057" y="1735502"/>
                  </a:lnTo>
                  <a:lnTo>
                    <a:pt x="98798" y="1779399"/>
                  </a:lnTo>
                  <a:lnTo>
                    <a:pt x="86335" y="1823635"/>
                  </a:lnTo>
                  <a:lnTo>
                    <a:pt x="74676" y="1868202"/>
                  </a:lnTo>
                  <a:lnTo>
                    <a:pt x="63828" y="1913092"/>
                  </a:lnTo>
                  <a:lnTo>
                    <a:pt x="53800" y="1958296"/>
                  </a:lnTo>
                  <a:lnTo>
                    <a:pt x="44601" y="2003806"/>
                  </a:lnTo>
                  <a:lnTo>
                    <a:pt x="36239" y="2049614"/>
                  </a:lnTo>
                  <a:lnTo>
                    <a:pt x="28721" y="2095712"/>
                  </a:lnTo>
                  <a:lnTo>
                    <a:pt x="22057" y="2142091"/>
                  </a:lnTo>
                  <a:lnTo>
                    <a:pt x="16255" y="2188743"/>
                  </a:lnTo>
                  <a:lnTo>
                    <a:pt x="11323" y="2235659"/>
                  </a:lnTo>
                  <a:lnTo>
                    <a:pt x="7268" y="2282832"/>
                  </a:lnTo>
                  <a:lnTo>
                    <a:pt x="4101" y="2330253"/>
                  </a:lnTo>
                  <a:lnTo>
                    <a:pt x="1828" y="2377914"/>
                  </a:lnTo>
                  <a:lnTo>
                    <a:pt x="458" y="2425806"/>
                  </a:lnTo>
                  <a:lnTo>
                    <a:pt x="0" y="2473921"/>
                  </a:lnTo>
                  <a:lnTo>
                    <a:pt x="518" y="2525035"/>
                  </a:lnTo>
                  <a:lnTo>
                    <a:pt x="2065" y="2575897"/>
                  </a:lnTo>
                  <a:lnTo>
                    <a:pt x="4632" y="2626496"/>
                  </a:lnTo>
                  <a:lnTo>
                    <a:pt x="8209" y="2676823"/>
                  </a:lnTo>
                  <a:lnTo>
                    <a:pt x="12784" y="2726867"/>
                  </a:lnTo>
                  <a:lnTo>
                    <a:pt x="18348" y="2776619"/>
                  </a:lnTo>
                  <a:lnTo>
                    <a:pt x="24892" y="2826069"/>
                  </a:lnTo>
                  <a:lnTo>
                    <a:pt x="32403" y="2875207"/>
                  </a:lnTo>
                  <a:lnTo>
                    <a:pt x="40873" y="2924023"/>
                  </a:lnTo>
                  <a:lnTo>
                    <a:pt x="50291" y="2972506"/>
                  </a:lnTo>
                  <a:lnTo>
                    <a:pt x="60648" y="3020648"/>
                  </a:lnTo>
                  <a:lnTo>
                    <a:pt x="71932" y="3068437"/>
                  </a:lnTo>
                  <a:lnTo>
                    <a:pt x="84134" y="3115865"/>
                  </a:lnTo>
                  <a:lnTo>
                    <a:pt x="97244" y="3162921"/>
                  </a:lnTo>
                  <a:lnTo>
                    <a:pt x="111251" y="3209594"/>
                  </a:lnTo>
                  <a:lnTo>
                    <a:pt x="141858" y="3293364"/>
                  </a:lnTo>
                  <a:lnTo>
                    <a:pt x="3432048" y="3293364"/>
                  </a:lnTo>
                  <a:lnTo>
                    <a:pt x="3432048" y="192786"/>
                  </a:lnTo>
                  <a:lnTo>
                    <a:pt x="3209163" y="111251"/>
                  </a:lnTo>
                  <a:lnTo>
                    <a:pt x="3162487" y="97244"/>
                  </a:lnTo>
                  <a:lnTo>
                    <a:pt x="3115433" y="84134"/>
                  </a:lnTo>
                  <a:lnTo>
                    <a:pt x="3068008" y="71932"/>
                  </a:lnTo>
                  <a:lnTo>
                    <a:pt x="3020222" y="60648"/>
                  </a:lnTo>
                  <a:lnTo>
                    <a:pt x="2972086" y="50292"/>
                  </a:lnTo>
                  <a:lnTo>
                    <a:pt x="2923610" y="40873"/>
                  </a:lnTo>
                  <a:lnTo>
                    <a:pt x="2874802" y="32403"/>
                  </a:lnTo>
                  <a:lnTo>
                    <a:pt x="2825672" y="24892"/>
                  </a:lnTo>
                  <a:lnTo>
                    <a:pt x="2776231" y="18348"/>
                  </a:lnTo>
                  <a:lnTo>
                    <a:pt x="2726487" y="12784"/>
                  </a:lnTo>
                  <a:lnTo>
                    <a:pt x="2676451" y="8209"/>
                  </a:lnTo>
                  <a:lnTo>
                    <a:pt x="2626133" y="4632"/>
                  </a:lnTo>
                  <a:lnTo>
                    <a:pt x="2575541" y="2065"/>
                  </a:lnTo>
                  <a:lnTo>
                    <a:pt x="2524687" y="518"/>
                  </a:lnTo>
                  <a:lnTo>
                    <a:pt x="2473579" y="0"/>
                  </a:lnTo>
                  <a:close/>
                </a:path>
              </a:pathLst>
            </a:custGeom>
            <a:solidFill>
              <a:srgbClr val="EC7C3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721102" y="820673"/>
              <a:ext cx="6964680" cy="5402580"/>
            </a:xfrm>
            <a:custGeom>
              <a:avLst/>
              <a:gdLst/>
              <a:ahLst/>
              <a:cxnLst/>
              <a:rect l="l" t="t" r="r" b="b"/>
              <a:pathLst>
                <a:path w="6964680" h="5402580">
                  <a:moveTo>
                    <a:pt x="6964680" y="0"/>
                  </a:moveTo>
                  <a:lnTo>
                    <a:pt x="0" y="0"/>
                  </a:lnTo>
                  <a:lnTo>
                    <a:pt x="0" y="5309616"/>
                  </a:lnTo>
                  <a:lnTo>
                    <a:pt x="0" y="5402580"/>
                  </a:lnTo>
                  <a:lnTo>
                    <a:pt x="6964680" y="5402580"/>
                  </a:lnTo>
                  <a:lnTo>
                    <a:pt x="6964680" y="5309616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1102" y="820673"/>
              <a:ext cx="6964680" cy="5402580"/>
            </a:xfrm>
            <a:custGeom>
              <a:avLst/>
              <a:gdLst/>
              <a:ahLst/>
              <a:cxnLst/>
              <a:rect l="l" t="t" r="r" b="b"/>
              <a:pathLst>
                <a:path w="6964680" h="5402580">
                  <a:moveTo>
                    <a:pt x="0" y="5402580"/>
                  </a:moveTo>
                  <a:lnTo>
                    <a:pt x="6964680" y="5402580"/>
                  </a:lnTo>
                  <a:lnTo>
                    <a:pt x="6964680" y="0"/>
                  </a:lnTo>
                  <a:lnTo>
                    <a:pt x="0" y="0"/>
                  </a:lnTo>
                  <a:lnTo>
                    <a:pt x="0" y="540258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721102" y="820673"/>
              <a:ext cx="6964680" cy="5402580"/>
            </a:xfrm>
            <a:custGeom>
              <a:avLst/>
              <a:gdLst/>
              <a:ahLst/>
              <a:cxnLst/>
              <a:rect l="l" t="t" r="r" b="b"/>
              <a:pathLst>
                <a:path w="6964680" h="5402580">
                  <a:moveTo>
                    <a:pt x="6964680" y="0"/>
                  </a:moveTo>
                  <a:lnTo>
                    <a:pt x="0" y="0"/>
                  </a:lnTo>
                  <a:lnTo>
                    <a:pt x="0" y="5309616"/>
                  </a:lnTo>
                  <a:lnTo>
                    <a:pt x="0" y="5402580"/>
                  </a:lnTo>
                  <a:lnTo>
                    <a:pt x="6964680" y="5402580"/>
                  </a:lnTo>
                  <a:lnTo>
                    <a:pt x="6964680" y="5309616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721102" y="820673"/>
              <a:ext cx="6964680" cy="5402580"/>
            </a:xfrm>
            <a:custGeom>
              <a:avLst/>
              <a:gdLst/>
              <a:ahLst/>
              <a:cxnLst/>
              <a:rect l="l" t="t" r="r" b="b"/>
              <a:pathLst>
                <a:path w="6964680" h="5402580">
                  <a:moveTo>
                    <a:pt x="0" y="5402580"/>
                  </a:moveTo>
                  <a:lnTo>
                    <a:pt x="6964680" y="5402580"/>
                  </a:lnTo>
                  <a:lnTo>
                    <a:pt x="6964680" y="0"/>
                  </a:lnTo>
                  <a:lnTo>
                    <a:pt x="0" y="0"/>
                  </a:lnTo>
                  <a:lnTo>
                    <a:pt x="0" y="540258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614422" y="729233"/>
              <a:ext cx="6964680" cy="5401310"/>
            </a:xfrm>
            <a:custGeom>
              <a:avLst/>
              <a:gdLst/>
              <a:ahLst/>
              <a:cxnLst/>
              <a:rect l="l" t="t" r="r" b="b"/>
              <a:pathLst>
                <a:path w="6964680" h="5401310">
                  <a:moveTo>
                    <a:pt x="6964680" y="0"/>
                  </a:moveTo>
                  <a:lnTo>
                    <a:pt x="0" y="0"/>
                  </a:lnTo>
                  <a:lnTo>
                    <a:pt x="0" y="5401056"/>
                  </a:lnTo>
                  <a:lnTo>
                    <a:pt x="6964680" y="5401056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614422" y="729233"/>
              <a:ext cx="6964680" cy="5401310"/>
            </a:xfrm>
            <a:custGeom>
              <a:avLst/>
              <a:gdLst/>
              <a:ahLst/>
              <a:cxnLst/>
              <a:rect l="l" t="t" r="r" b="b"/>
              <a:pathLst>
                <a:path w="6964680" h="5401310">
                  <a:moveTo>
                    <a:pt x="0" y="5401056"/>
                  </a:moveTo>
                  <a:lnTo>
                    <a:pt x="6964680" y="5401056"/>
                  </a:lnTo>
                  <a:lnTo>
                    <a:pt x="6964680" y="0"/>
                  </a:lnTo>
                  <a:lnTo>
                    <a:pt x="0" y="0"/>
                  </a:lnTo>
                  <a:lnTo>
                    <a:pt x="0" y="540105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8640" rIns="0" bIns="0" rtlCol="0">
            <a:spAutoFit/>
          </a:bodyPr>
          <a:lstStyle/>
          <a:p>
            <a:pPr marL="1389380" marR="5080" indent="-487680">
              <a:lnSpc>
                <a:spcPts val="5830"/>
              </a:lnSpc>
              <a:spcBef>
                <a:spcPts val="835"/>
              </a:spcBef>
            </a:pPr>
            <a:r>
              <a:rPr spc="-10" dirty="0">
                <a:solidFill>
                  <a:srgbClr val="FFFFFF"/>
                </a:solidFill>
              </a:rPr>
              <a:t>Escrituración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de </a:t>
            </a:r>
            <a:r>
              <a:rPr spc="-12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documentos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41850" y="4305820"/>
            <a:ext cx="2908935" cy="1237518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Clínica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jurídica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Profesor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Contreras</a:t>
            </a:r>
            <a:endParaRPr lang="es-CL" sz="20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lang="es-CL" sz="2000" spc="-10" dirty="0">
                <a:solidFill>
                  <a:srgbClr val="FFFFFF"/>
                </a:solidFill>
                <a:latin typeface="Calibri"/>
                <a:cs typeface="Calibri"/>
              </a:rPr>
              <a:t>Profesora Natalia Ocampo</a:t>
            </a:r>
          </a:p>
        </p:txBody>
      </p:sp>
      <p:sp>
        <p:nvSpPr>
          <p:cNvPr id="17" name="object 17"/>
          <p:cNvSpPr/>
          <p:nvPr/>
        </p:nvSpPr>
        <p:spPr>
          <a:xfrm>
            <a:off x="0" y="728472"/>
            <a:ext cx="1862455" cy="277495"/>
          </a:xfrm>
          <a:custGeom>
            <a:avLst/>
            <a:gdLst/>
            <a:ahLst/>
            <a:cxnLst/>
            <a:rect l="l" t="t" r="r" b="b"/>
            <a:pathLst>
              <a:path w="1862455" h="277494">
                <a:moveTo>
                  <a:pt x="1613662" y="0"/>
                </a:moveTo>
                <a:lnTo>
                  <a:pt x="1374902" y="238378"/>
                </a:lnTo>
                <a:lnTo>
                  <a:pt x="1136040" y="0"/>
                </a:lnTo>
                <a:lnTo>
                  <a:pt x="896975" y="238378"/>
                </a:lnTo>
                <a:lnTo>
                  <a:pt x="658152" y="0"/>
                </a:lnTo>
                <a:lnTo>
                  <a:pt x="419328" y="238378"/>
                </a:lnTo>
                <a:lnTo>
                  <a:pt x="180505" y="0"/>
                </a:lnTo>
                <a:lnTo>
                  <a:pt x="0" y="180212"/>
                </a:lnTo>
                <a:lnTo>
                  <a:pt x="0" y="218948"/>
                </a:lnTo>
                <a:lnTo>
                  <a:pt x="180505" y="38988"/>
                </a:lnTo>
                <a:lnTo>
                  <a:pt x="419328" y="277367"/>
                </a:lnTo>
                <a:lnTo>
                  <a:pt x="658152" y="38988"/>
                </a:lnTo>
                <a:lnTo>
                  <a:pt x="896975" y="277367"/>
                </a:lnTo>
                <a:lnTo>
                  <a:pt x="1136040" y="38988"/>
                </a:lnTo>
                <a:lnTo>
                  <a:pt x="1374902" y="277367"/>
                </a:lnTo>
                <a:lnTo>
                  <a:pt x="1613662" y="38988"/>
                </a:lnTo>
                <a:lnTo>
                  <a:pt x="1842897" y="267588"/>
                </a:lnTo>
                <a:lnTo>
                  <a:pt x="1862327" y="248157"/>
                </a:lnTo>
                <a:lnTo>
                  <a:pt x="1613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0" y="1167383"/>
            <a:ext cx="1862455" cy="277495"/>
          </a:xfrm>
          <a:custGeom>
            <a:avLst/>
            <a:gdLst/>
            <a:ahLst/>
            <a:cxnLst/>
            <a:rect l="l" t="t" r="r" b="b"/>
            <a:pathLst>
              <a:path w="1862455" h="277494">
                <a:moveTo>
                  <a:pt x="1613662" y="0"/>
                </a:moveTo>
                <a:lnTo>
                  <a:pt x="1374902" y="238378"/>
                </a:lnTo>
                <a:lnTo>
                  <a:pt x="1136040" y="0"/>
                </a:lnTo>
                <a:lnTo>
                  <a:pt x="896975" y="238378"/>
                </a:lnTo>
                <a:lnTo>
                  <a:pt x="658152" y="0"/>
                </a:lnTo>
                <a:lnTo>
                  <a:pt x="419328" y="238378"/>
                </a:lnTo>
                <a:lnTo>
                  <a:pt x="180505" y="0"/>
                </a:lnTo>
                <a:lnTo>
                  <a:pt x="0" y="180212"/>
                </a:lnTo>
                <a:lnTo>
                  <a:pt x="0" y="219201"/>
                </a:lnTo>
                <a:lnTo>
                  <a:pt x="180505" y="38988"/>
                </a:lnTo>
                <a:lnTo>
                  <a:pt x="419328" y="277367"/>
                </a:lnTo>
                <a:lnTo>
                  <a:pt x="658152" y="38988"/>
                </a:lnTo>
                <a:lnTo>
                  <a:pt x="896975" y="277367"/>
                </a:lnTo>
                <a:lnTo>
                  <a:pt x="1136040" y="38988"/>
                </a:lnTo>
                <a:lnTo>
                  <a:pt x="1374902" y="277367"/>
                </a:lnTo>
                <a:lnTo>
                  <a:pt x="1613662" y="38988"/>
                </a:lnTo>
                <a:lnTo>
                  <a:pt x="1842897" y="267842"/>
                </a:lnTo>
                <a:lnTo>
                  <a:pt x="1862327" y="248157"/>
                </a:lnTo>
                <a:lnTo>
                  <a:pt x="1613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9" name="object 19"/>
          <p:cNvGrpSpPr/>
          <p:nvPr/>
        </p:nvGrpSpPr>
        <p:grpSpPr>
          <a:xfrm>
            <a:off x="2302954" y="330898"/>
            <a:ext cx="9180830" cy="6126480"/>
            <a:chOff x="2302954" y="330898"/>
            <a:chExt cx="9180830" cy="6126480"/>
          </a:xfrm>
        </p:grpSpPr>
        <p:sp>
          <p:nvSpPr>
            <p:cNvPr id="20" name="object 20"/>
            <p:cNvSpPr/>
            <p:nvPr/>
          </p:nvSpPr>
          <p:spPr>
            <a:xfrm>
              <a:off x="8376666" y="345186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48" y="0"/>
                  </a:move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2992" y="432219"/>
                  </a:lnTo>
                  <a:lnTo>
                    <a:pt x="11730" y="478606"/>
                  </a:lnTo>
                  <a:lnTo>
                    <a:pt x="25852" y="522847"/>
                  </a:lnTo>
                  <a:lnTo>
                    <a:pt x="44999" y="564584"/>
                  </a:lnTo>
                  <a:lnTo>
                    <a:pt x="68812" y="603456"/>
                  </a:lnTo>
                  <a:lnTo>
                    <a:pt x="96929" y="639104"/>
                  </a:lnTo>
                  <a:lnTo>
                    <a:pt x="128991" y="671166"/>
                  </a:lnTo>
                  <a:lnTo>
                    <a:pt x="164639" y="699283"/>
                  </a:lnTo>
                  <a:lnTo>
                    <a:pt x="203511" y="723096"/>
                  </a:lnTo>
                  <a:lnTo>
                    <a:pt x="245248" y="742243"/>
                  </a:lnTo>
                  <a:lnTo>
                    <a:pt x="289489" y="756365"/>
                  </a:lnTo>
                  <a:lnTo>
                    <a:pt x="335876" y="765103"/>
                  </a:lnTo>
                  <a:lnTo>
                    <a:pt x="384048" y="768096"/>
                  </a:lnTo>
                  <a:lnTo>
                    <a:pt x="432219" y="765103"/>
                  </a:lnTo>
                  <a:lnTo>
                    <a:pt x="478606" y="756365"/>
                  </a:lnTo>
                  <a:lnTo>
                    <a:pt x="522847" y="742243"/>
                  </a:lnTo>
                  <a:lnTo>
                    <a:pt x="564584" y="723096"/>
                  </a:lnTo>
                  <a:lnTo>
                    <a:pt x="603456" y="699283"/>
                  </a:lnTo>
                  <a:lnTo>
                    <a:pt x="639104" y="671166"/>
                  </a:lnTo>
                  <a:lnTo>
                    <a:pt x="671166" y="639104"/>
                  </a:lnTo>
                  <a:lnTo>
                    <a:pt x="673902" y="635635"/>
                  </a:lnTo>
                  <a:lnTo>
                    <a:pt x="384048" y="635635"/>
                  </a:lnTo>
                  <a:lnTo>
                    <a:pt x="338827" y="631581"/>
                  </a:lnTo>
                  <a:lnTo>
                    <a:pt x="296265" y="619893"/>
                  </a:lnTo>
                  <a:lnTo>
                    <a:pt x="257071" y="601283"/>
                  </a:lnTo>
                  <a:lnTo>
                    <a:pt x="221957" y="576461"/>
                  </a:lnTo>
                  <a:lnTo>
                    <a:pt x="191634" y="546138"/>
                  </a:lnTo>
                  <a:lnTo>
                    <a:pt x="166812" y="511024"/>
                  </a:lnTo>
                  <a:lnTo>
                    <a:pt x="148202" y="471830"/>
                  </a:lnTo>
                  <a:lnTo>
                    <a:pt x="136514" y="429268"/>
                  </a:lnTo>
                  <a:lnTo>
                    <a:pt x="132460" y="384048"/>
                  </a:lnTo>
                  <a:lnTo>
                    <a:pt x="136514" y="338827"/>
                  </a:lnTo>
                  <a:lnTo>
                    <a:pt x="148202" y="296265"/>
                  </a:lnTo>
                  <a:lnTo>
                    <a:pt x="166812" y="257071"/>
                  </a:lnTo>
                  <a:lnTo>
                    <a:pt x="191634" y="221957"/>
                  </a:lnTo>
                  <a:lnTo>
                    <a:pt x="221957" y="191634"/>
                  </a:lnTo>
                  <a:lnTo>
                    <a:pt x="257071" y="166812"/>
                  </a:lnTo>
                  <a:lnTo>
                    <a:pt x="296265" y="148202"/>
                  </a:lnTo>
                  <a:lnTo>
                    <a:pt x="338827" y="136514"/>
                  </a:lnTo>
                  <a:lnTo>
                    <a:pt x="384048" y="132461"/>
                  </a:lnTo>
                  <a:lnTo>
                    <a:pt x="673902" y="132461"/>
                  </a:lnTo>
                  <a:lnTo>
                    <a:pt x="671166" y="128991"/>
                  </a:lnTo>
                  <a:lnTo>
                    <a:pt x="639104" y="96929"/>
                  </a:lnTo>
                  <a:lnTo>
                    <a:pt x="603456" y="68812"/>
                  </a:lnTo>
                  <a:lnTo>
                    <a:pt x="564584" y="44999"/>
                  </a:lnTo>
                  <a:lnTo>
                    <a:pt x="522847" y="25852"/>
                  </a:lnTo>
                  <a:lnTo>
                    <a:pt x="478606" y="11730"/>
                  </a:lnTo>
                  <a:lnTo>
                    <a:pt x="432219" y="2992"/>
                  </a:lnTo>
                  <a:lnTo>
                    <a:pt x="384048" y="0"/>
                  </a:lnTo>
                  <a:close/>
                </a:path>
                <a:path w="768350" h="768350">
                  <a:moveTo>
                    <a:pt x="673902" y="132461"/>
                  </a:moveTo>
                  <a:lnTo>
                    <a:pt x="384048" y="132461"/>
                  </a:lnTo>
                  <a:lnTo>
                    <a:pt x="429268" y="136514"/>
                  </a:lnTo>
                  <a:lnTo>
                    <a:pt x="471830" y="148202"/>
                  </a:lnTo>
                  <a:lnTo>
                    <a:pt x="511024" y="166812"/>
                  </a:lnTo>
                  <a:lnTo>
                    <a:pt x="546138" y="191634"/>
                  </a:lnTo>
                  <a:lnTo>
                    <a:pt x="576461" y="221957"/>
                  </a:lnTo>
                  <a:lnTo>
                    <a:pt x="601283" y="257071"/>
                  </a:lnTo>
                  <a:lnTo>
                    <a:pt x="619893" y="296265"/>
                  </a:lnTo>
                  <a:lnTo>
                    <a:pt x="631581" y="338827"/>
                  </a:lnTo>
                  <a:lnTo>
                    <a:pt x="635634" y="384048"/>
                  </a:lnTo>
                  <a:lnTo>
                    <a:pt x="631581" y="429268"/>
                  </a:lnTo>
                  <a:lnTo>
                    <a:pt x="619893" y="471830"/>
                  </a:lnTo>
                  <a:lnTo>
                    <a:pt x="601283" y="511024"/>
                  </a:lnTo>
                  <a:lnTo>
                    <a:pt x="576461" y="546138"/>
                  </a:lnTo>
                  <a:lnTo>
                    <a:pt x="546138" y="576461"/>
                  </a:lnTo>
                  <a:lnTo>
                    <a:pt x="511024" y="601283"/>
                  </a:lnTo>
                  <a:lnTo>
                    <a:pt x="471830" y="619893"/>
                  </a:lnTo>
                  <a:lnTo>
                    <a:pt x="429268" y="631581"/>
                  </a:lnTo>
                  <a:lnTo>
                    <a:pt x="384048" y="635635"/>
                  </a:lnTo>
                  <a:lnTo>
                    <a:pt x="673902" y="635635"/>
                  </a:lnTo>
                  <a:lnTo>
                    <a:pt x="699283" y="603456"/>
                  </a:lnTo>
                  <a:lnTo>
                    <a:pt x="723096" y="564584"/>
                  </a:lnTo>
                  <a:lnTo>
                    <a:pt x="742243" y="522847"/>
                  </a:lnTo>
                  <a:lnTo>
                    <a:pt x="756365" y="478606"/>
                  </a:lnTo>
                  <a:lnTo>
                    <a:pt x="765103" y="432219"/>
                  </a:lnTo>
                  <a:lnTo>
                    <a:pt x="768095" y="384048"/>
                  </a:lnTo>
                  <a:lnTo>
                    <a:pt x="765103" y="335876"/>
                  </a:lnTo>
                  <a:lnTo>
                    <a:pt x="756365" y="289489"/>
                  </a:lnTo>
                  <a:lnTo>
                    <a:pt x="742243" y="245248"/>
                  </a:lnTo>
                  <a:lnTo>
                    <a:pt x="723096" y="203511"/>
                  </a:lnTo>
                  <a:lnTo>
                    <a:pt x="699283" y="164639"/>
                  </a:lnTo>
                  <a:lnTo>
                    <a:pt x="673902" y="132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376666" y="345186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48" y="0"/>
                  </a:move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2992" y="432219"/>
                  </a:lnTo>
                  <a:lnTo>
                    <a:pt x="11730" y="478606"/>
                  </a:lnTo>
                  <a:lnTo>
                    <a:pt x="25852" y="522847"/>
                  </a:lnTo>
                  <a:lnTo>
                    <a:pt x="44999" y="564584"/>
                  </a:lnTo>
                  <a:lnTo>
                    <a:pt x="68812" y="603456"/>
                  </a:lnTo>
                  <a:lnTo>
                    <a:pt x="96929" y="639104"/>
                  </a:lnTo>
                  <a:lnTo>
                    <a:pt x="128991" y="671166"/>
                  </a:lnTo>
                  <a:lnTo>
                    <a:pt x="164639" y="699283"/>
                  </a:lnTo>
                  <a:lnTo>
                    <a:pt x="203511" y="723096"/>
                  </a:lnTo>
                  <a:lnTo>
                    <a:pt x="245248" y="742243"/>
                  </a:lnTo>
                  <a:lnTo>
                    <a:pt x="289489" y="756365"/>
                  </a:lnTo>
                  <a:lnTo>
                    <a:pt x="335876" y="765103"/>
                  </a:lnTo>
                  <a:lnTo>
                    <a:pt x="384048" y="768096"/>
                  </a:lnTo>
                  <a:lnTo>
                    <a:pt x="432219" y="765103"/>
                  </a:lnTo>
                  <a:lnTo>
                    <a:pt x="478606" y="756365"/>
                  </a:lnTo>
                  <a:lnTo>
                    <a:pt x="522847" y="742243"/>
                  </a:lnTo>
                  <a:lnTo>
                    <a:pt x="564584" y="723096"/>
                  </a:lnTo>
                  <a:lnTo>
                    <a:pt x="603456" y="699283"/>
                  </a:lnTo>
                  <a:lnTo>
                    <a:pt x="639104" y="671166"/>
                  </a:lnTo>
                  <a:lnTo>
                    <a:pt x="671166" y="639104"/>
                  </a:lnTo>
                  <a:lnTo>
                    <a:pt x="699283" y="603456"/>
                  </a:lnTo>
                  <a:lnTo>
                    <a:pt x="723096" y="564584"/>
                  </a:lnTo>
                  <a:lnTo>
                    <a:pt x="742243" y="522847"/>
                  </a:lnTo>
                  <a:lnTo>
                    <a:pt x="756365" y="478606"/>
                  </a:lnTo>
                  <a:lnTo>
                    <a:pt x="765103" y="432219"/>
                  </a:lnTo>
                  <a:lnTo>
                    <a:pt x="768095" y="384048"/>
                  </a:lnTo>
                  <a:lnTo>
                    <a:pt x="765103" y="335876"/>
                  </a:lnTo>
                  <a:lnTo>
                    <a:pt x="756365" y="289489"/>
                  </a:lnTo>
                  <a:lnTo>
                    <a:pt x="742243" y="245248"/>
                  </a:lnTo>
                  <a:lnTo>
                    <a:pt x="723096" y="203511"/>
                  </a:lnTo>
                  <a:lnTo>
                    <a:pt x="699283" y="164639"/>
                  </a:lnTo>
                  <a:lnTo>
                    <a:pt x="671166" y="128991"/>
                  </a:lnTo>
                  <a:lnTo>
                    <a:pt x="639104" y="96929"/>
                  </a:lnTo>
                  <a:lnTo>
                    <a:pt x="603456" y="68812"/>
                  </a:lnTo>
                  <a:lnTo>
                    <a:pt x="564584" y="44999"/>
                  </a:lnTo>
                  <a:lnTo>
                    <a:pt x="522847" y="25852"/>
                  </a:lnTo>
                  <a:lnTo>
                    <a:pt x="478606" y="11730"/>
                  </a:lnTo>
                  <a:lnTo>
                    <a:pt x="432219" y="2992"/>
                  </a:lnTo>
                  <a:lnTo>
                    <a:pt x="384048" y="0"/>
                  </a:lnTo>
                  <a:close/>
                </a:path>
                <a:path w="768350" h="768350">
                  <a:moveTo>
                    <a:pt x="384048" y="635635"/>
                  </a:moveTo>
                  <a:lnTo>
                    <a:pt x="338827" y="631581"/>
                  </a:lnTo>
                  <a:lnTo>
                    <a:pt x="296265" y="619893"/>
                  </a:lnTo>
                  <a:lnTo>
                    <a:pt x="257071" y="601283"/>
                  </a:lnTo>
                  <a:lnTo>
                    <a:pt x="221957" y="576461"/>
                  </a:lnTo>
                  <a:lnTo>
                    <a:pt x="191634" y="546138"/>
                  </a:lnTo>
                  <a:lnTo>
                    <a:pt x="166812" y="511024"/>
                  </a:lnTo>
                  <a:lnTo>
                    <a:pt x="148202" y="471830"/>
                  </a:lnTo>
                  <a:lnTo>
                    <a:pt x="136514" y="429268"/>
                  </a:lnTo>
                  <a:lnTo>
                    <a:pt x="132460" y="384048"/>
                  </a:lnTo>
                  <a:lnTo>
                    <a:pt x="136514" y="338827"/>
                  </a:lnTo>
                  <a:lnTo>
                    <a:pt x="148202" y="296265"/>
                  </a:lnTo>
                  <a:lnTo>
                    <a:pt x="166812" y="257071"/>
                  </a:lnTo>
                  <a:lnTo>
                    <a:pt x="191634" y="221957"/>
                  </a:lnTo>
                  <a:lnTo>
                    <a:pt x="221957" y="191634"/>
                  </a:lnTo>
                  <a:lnTo>
                    <a:pt x="257071" y="166812"/>
                  </a:lnTo>
                  <a:lnTo>
                    <a:pt x="296265" y="148202"/>
                  </a:lnTo>
                  <a:lnTo>
                    <a:pt x="338827" y="136514"/>
                  </a:lnTo>
                  <a:lnTo>
                    <a:pt x="384048" y="132461"/>
                  </a:lnTo>
                  <a:lnTo>
                    <a:pt x="429268" y="136514"/>
                  </a:lnTo>
                  <a:lnTo>
                    <a:pt x="471830" y="148202"/>
                  </a:lnTo>
                  <a:lnTo>
                    <a:pt x="511024" y="166812"/>
                  </a:lnTo>
                  <a:lnTo>
                    <a:pt x="546138" y="191634"/>
                  </a:lnTo>
                  <a:lnTo>
                    <a:pt x="576461" y="221957"/>
                  </a:lnTo>
                  <a:lnTo>
                    <a:pt x="601283" y="257071"/>
                  </a:lnTo>
                  <a:lnTo>
                    <a:pt x="619893" y="296265"/>
                  </a:lnTo>
                  <a:lnTo>
                    <a:pt x="631581" y="338827"/>
                  </a:lnTo>
                  <a:lnTo>
                    <a:pt x="635634" y="384048"/>
                  </a:lnTo>
                  <a:lnTo>
                    <a:pt x="631581" y="429268"/>
                  </a:lnTo>
                  <a:lnTo>
                    <a:pt x="619893" y="471830"/>
                  </a:lnTo>
                  <a:lnTo>
                    <a:pt x="601283" y="511024"/>
                  </a:lnTo>
                  <a:lnTo>
                    <a:pt x="576461" y="546138"/>
                  </a:lnTo>
                  <a:lnTo>
                    <a:pt x="546138" y="576461"/>
                  </a:lnTo>
                  <a:lnTo>
                    <a:pt x="511024" y="601283"/>
                  </a:lnTo>
                  <a:lnTo>
                    <a:pt x="471830" y="619893"/>
                  </a:lnTo>
                  <a:lnTo>
                    <a:pt x="429268" y="631581"/>
                  </a:lnTo>
                  <a:lnTo>
                    <a:pt x="384048" y="63563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6666" y="345186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48" y="0"/>
                  </a:move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2992" y="432219"/>
                  </a:lnTo>
                  <a:lnTo>
                    <a:pt x="11730" y="478606"/>
                  </a:lnTo>
                  <a:lnTo>
                    <a:pt x="25852" y="522847"/>
                  </a:lnTo>
                  <a:lnTo>
                    <a:pt x="44999" y="564584"/>
                  </a:lnTo>
                  <a:lnTo>
                    <a:pt x="68812" y="603456"/>
                  </a:lnTo>
                  <a:lnTo>
                    <a:pt x="96929" y="639104"/>
                  </a:lnTo>
                  <a:lnTo>
                    <a:pt x="128991" y="671166"/>
                  </a:lnTo>
                  <a:lnTo>
                    <a:pt x="164639" y="699283"/>
                  </a:lnTo>
                  <a:lnTo>
                    <a:pt x="203511" y="723096"/>
                  </a:lnTo>
                  <a:lnTo>
                    <a:pt x="245248" y="742243"/>
                  </a:lnTo>
                  <a:lnTo>
                    <a:pt x="289489" y="756365"/>
                  </a:lnTo>
                  <a:lnTo>
                    <a:pt x="335876" y="765103"/>
                  </a:lnTo>
                  <a:lnTo>
                    <a:pt x="384048" y="768096"/>
                  </a:lnTo>
                  <a:lnTo>
                    <a:pt x="432219" y="765103"/>
                  </a:lnTo>
                  <a:lnTo>
                    <a:pt x="478606" y="756365"/>
                  </a:lnTo>
                  <a:lnTo>
                    <a:pt x="522847" y="742243"/>
                  </a:lnTo>
                  <a:lnTo>
                    <a:pt x="564584" y="723096"/>
                  </a:lnTo>
                  <a:lnTo>
                    <a:pt x="603456" y="699283"/>
                  </a:lnTo>
                  <a:lnTo>
                    <a:pt x="639104" y="671166"/>
                  </a:lnTo>
                  <a:lnTo>
                    <a:pt x="671166" y="639104"/>
                  </a:lnTo>
                  <a:lnTo>
                    <a:pt x="673902" y="635635"/>
                  </a:lnTo>
                  <a:lnTo>
                    <a:pt x="384048" y="635635"/>
                  </a:lnTo>
                  <a:lnTo>
                    <a:pt x="338827" y="631581"/>
                  </a:lnTo>
                  <a:lnTo>
                    <a:pt x="296265" y="619893"/>
                  </a:lnTo>
                  <a:lnTo>
                    <a:pt x="257071" y="601283"/>
                  </a:lnTo>
                  <a:lnTo>
                    <a:pt x="221957" y="576461"/>
                  </a:lnTo>
                  <a:lnTo>
                    <a:pt x="191634" y="546138"/>
                  </a:lnTo>
                  <a:lnTo>
                    <a:pt x="166812" y="511024"/>
                  </a:lnTo>
                  <a:lnTo>
                    <a:pt x="148202" y="471830"/>
                  </a:lnTo>
                  <a:lnTo>
                    <a:pt x="136514" y="429268"/>
                  </a:lnTo>
                  <a:lnTo>
                    <a:pt x="132460" y="384048"/>
                  </a:lnTo>
                  <a:lnTo>
                    <a:pt x="136514" y="338827"/>
                  </a:lnTo>
                  <a:lnTo>
                    <a:pt x="148202" y="296265"/>
                  </a:lnTo>
                  <a:lnTo>
                    <a:pt x="166812" y="257071"/>
                  </a:lnTo>
                  <a:lnTo>
                    <a:pt x="191634" y="221957"/>
                  </a:lnTo>
                  <a:lnTo>
                    <a:pt x="221957" y="191634"/>
                  </a:lnTo>
                  <a:lnTo>
                    <a:pt x="257071" y="166812"/>
                  </a:lnTo>
                  <a:lnTo>
                    <a:pt x="296265" y="148202"/>
                  </a:lnTo>
                  <a:lnTo>
                    <a:pt x="338827" y="136514"/>
                  </a:lnTo>
                  <a:lnTo>
                    <a:pt x="384048" y="132461"/>
                  </a:lnTo>
                  <a:lnTo>
                    <a:pt x="673902" y="132461"/>
                  </a:lnTo>
                  <a:lnTo>
                    <a:pt x="671166" y="128991"/>
                  </a:lnTo>
                  <a:lnTo>
                    <a:pt x="639104" y="96929"/>
                  </a:lnTo>
                  <a:lnTo>
                    <a:pt x="603456" y="68812"/>
                  </a:lnTo>
                  <a:lnTo>
                    <a:pt x="564584" y="44999"/>
                  </a:lnTo>
                  <a:lnTo>
                    <a:pt x="522847" y="25852"/>
                  </a:lnTo>
                  <a:lnTo>
                    <a:pt x="478606" y="11730"/>
                  </a:lnTo>
                  <a:lnTo>
                    <a:pt x="432219" y="2992"/>
                  </a:lnTo>
                  <a:lnTo>
                    <a:pt x="384048" y="0"/>
                  </a:lnTo>
                  <a:close/>
                </a:path>
                <a:path w="768350" h="768350">
                  <a:moveTo>
                    <a:pt x="673902" y="132461"/>
                  </a:moveTo>
                  <a:lnTo>
                    <a:pt x="384048" y="132461"/>
                  </a:lnTo>
                  <a:lnTo>
                    <a:pt x="429268" y="136514"/>
                  </a:lnTo>
                  <a:lnTo>
                    <a:pt x="471830" y="148202"/>
                  </a:lnTo>
                  <a:lnTo>
                    <a:pt x="511024" y="166812"/>
                  </a:lnTo>
                  <a:lnTo>
                    <a:pt x="546138" y="191634"/>
                  </a:lnTo>
                  <a:lnTo>
                    <a:pt x="576461" y="221957"/>
                  </a:lnTo>
                  <a:lnTo>
                    <a:pt x="601283" y="257071"/>
                  </a:lnTo>
                  <a:lnTo>
                    <a:pt x="619893" y="296265"/>
                  </a:lnTo>
                  <a:lnTo>
                    <a:pt x="631581" y="338827"/>
                  </a:lnTo>
                  <a:lnTo>
                    <a:pt x="635634" y="384048"/>
                  </a:lnTo>
                  <a:lnTo>
                    <a:pt x="631581" y="429268"/>
                  </a:lnTo>
                  <a:lnTo>
                    <a:pt x="619893" y="471830"/>
                  </a:lnTo>
                  <a:lnTo>
                    <a:pt x="601283" y="511024"/>
                  </a:lnTo>
                  <a:lnTo>
                    <a:pt x="576461" y="546138"/>
                  </a:lnTo>
                  <a:lnTo>
                    <a:pt x="546138" y="576461"/>
                  </a:lnTo>
                  <a:lnTo>
                    <a:pt x="511024" y="601283"/>
                  </a:lnTo>
                  <a:lnTo>
                    <a:pt x="471830" y="619893"/>
                  </a:lnTo>
                  <a:lnTo>
                    <a:pt x="429268" y="631581"/>
                  </a:lnTo>
                  <a:lnTo>
                    <a:pt x="384048" y="635635"/>
                  </a:lnTo>
                  <a:lnTo>
                    <a:pt x="673902" y="635635"/>
                  </a:lnTo>
                  <a:lnTo>
                    <a:pt x="699283" y="603456"/>
                  </a:lnTo>
                  <a:lnTo>
                    <a:pt x="723096" y="564584"/>
                  </a:lnTo>
                  <a:lnTo>
                    <a:pt x="742243" y="522847"/>
                  </a:lnTo>
                  <a:lnTo>
                    <a:pt x="756365" y="478606"/>
                  </a:lnTo>
                  <a:lnTo>
                    <a:pt x="765103" y="432219"/>
                  </a:lnTo>
                  <a:lnTo>
                    <a:pt x="768095" y="384048"/>
                  </a:lnTo>
                  <a:lnTo>
                    <a:pt x="765103" y="335876"/>
                  </a:lnTo>
                  <a:lnTo>
                    <a:pt x="756365" y="289489"/>
                  </a:lnTo>
                  <a:lnTo>
                    <a:pt x="742243" y="245248"/>
                  </a:lnTo>
                  <a:lnTo>
                    <a:pt x="723096" y="203511"/>
                  </a:lnTo>
                  <a:lnTo>
                    <a:pt x="699283" y="164639"/>
                  </a:lnTo>
                  <a:lnTo>
                    <a:pt x="673902" y="132461"/>
                  </a:lnTo>
                  <a:close/>
                </a:path>
              </a:pathLst>
            </a:custGeom>
            <a:solidFill>
              <a:srgbClr val="EC7C3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376666" y="345186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48" y="0"/>
                  </a:move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2992" y="432219"/>
                  </a:lnTo>
                  <a:lnTo>
                    <a:pt x="11730" y="478606"/>
                  </a:lnTo>
                  <a:lnTo>
                    <a:pt x="25852" y="522847"/>
                  </a:lnTo>
                  <a:lnTo>
                    <a:pt x="44999" y="564584"/>
                  </a:lnTo>
                  <a:lnTo>
                    <a:pt x="68812" y="603456"/>
                  </a:lnTo>
                  <a:lnTo>
                    <a:pt x="96929" y="639104"/>
                  </a:lnTo>
                  <a:lnTo>
                    <a:pt x="128991" y="671166"/>
                  </a:lnTo>
                  <a:lnTo>
                    <a:pt x="164639" y="699283"/>
                  </a:lnTo>
                  <a:lnTo>
                    <a:pt x="203511" y="723096"/>
                  </a:lnTo>
                  <a:lnTo>
                    <a:pt x="245248" y="742243"/>
                  </a:lnTo>
                  <a:lnTo>
                    <a:pt x="289489" y="756365"/>
                  </a:lnTo>
                  <a:lnTo>
                    <a:pt x="335876" y="765103"/>
                  </a:lnTo>
                  <a:lnTo>
                    <a:pt x="384048" y="768096"/>
                  </a:lnTo>
                  <a:lnTo>
                    <a:pt x="432219" y="765103"/>
                  </a:lnTo>
                  <a:lnTo>
                    <a:pt x="478606" y="756365"/>
                  </a:lnTo>
                  <a:lnTo>
                    <a:pt x="522847" y="742243"/>
                  </a:lnTo>
                  <a:lnTo>
                    <a:pt x="564584" y="723096"/>
                  </a:lnTo>
                  <a:lnTo>
                    <a:pt x="603456" y="699283"/>
                  </a:lnTo>
                  <a:lnTo>
                    <a:pt x="639104" y="671166"/>
                  </a:lnTo>
                  <a:lnTo>
                    <a:pt x="671166" y="639104"/>
                  </a:lnTo>
                  <a:lnTo>
                    <a:pt x="699283" y="603456"/>
                  </a:lnTo>
                  <a:lnTo>
                    <a:pt x="723096" y="564584"/>
                  </a:lnTo>
                  <a:lnTo>
                    <a:pt x="742243" y="522847"/>
                  </a:lnTo>
                  <a:lnTo>
                    <a:pt x="756365" y="478606"/>
                  </a:lnTo>
                  <a:lnTo>
                    <a:pt x="765103" y="432219"/>
                  </a:lnTo>
                  <a:lnTo>
                    <a:pt x="768095" y="384048"/>
                  </a:lnTo>
                  <a:lnTo>
                    <a:pt x="765103" y="335876"/>
                  </a:lnTo>
                  <a:lnTo>
                    <a:pt x="756365" y="289489"/>
                  </a:lnTo>
                  <a:lnTo>
                    <a:pt x="742243" y="245248"/>
                  </a:lnTo>
                  <a:lnTo>
                    <a:pt x="723096" y="203511"/>
                  </a:lnTo>
                  <a:lnTo>
                    <a:pt x="699283" y="164639"/>
                  </a:lnTo>
                  <a:lnTo>
                    <a:pt x="671166" y="128991"/>
                  </a:lnTo>
                  <a:lnTo>
                    <a:pt x="639104" y="96929"/>
                  </a:lnTo>
                  <a:lnTo>
                    <a:pt x="603456" y="68812"/>
                  </a:lnTo>
                  <a:lnTo>
                    <a:pt x="564584" y="44999"/>
                  </a:lnTo>
                  <a:lnTo>
                    <a:pt x="522847" y="25852"/>
                  </a:lnTo>
                  <a:lnTo>
                    <a:pt x="478606" y="11730"/>
                  </a:lnTo>
                  <a:lnTo>
                    <a:pt x="432219" y="2992"/>
                  </a:lnTo>
                  <a:lnTo>
                    <a:pt x="384048" y="0"/>
                  </a:lnTo>
                  <a:close/>
                </a:path>
                <a:path w="768350" h="768350">
                  <a:moveTo>
                    <a:pt x="384048" y="635635"/>
                  </a:moveTo>
                  <a:lnTo>
                    <a:pt x="338827" y="631581"/>
                  </a:lnTo>
                  <a:lnTo>
                    <a:pt x="296265" y="619893"/>
                  </a:lnTo>
                  <a:lnTo>
                    <a:pt x="257071" y="601283"/>
                  </a:lnTo>
                  <a:lnTo>
                    <a:pt x="221957" y="576461"/>
                  </a:lnTo>
                  <a:lnTo>
                    <a:pt x="191634" y="546138"/>
                  </a:lnTo>
                  <a:lnTo>
                    <a:pt x="166812" y="511024"/>
                  </a:lnTo>
                  <a:lnTo>
                    <a:pt x="148202" y="471830"/>
                  </a:lnTo>
                  <a:lnTo>
                    <a:pt x="136514" y="429268"/>
                  </a:lnTo>
                  <a:lnTo>
                    <a:pt x="132460" y="384048"/>
                  </a:lnTo>
                  <a:lnTo>
                    <a:pt x="136514" y="338827"/>
                  </a:lnTo>
                  <a:lnTo>
                    <a:pt x="148202" y="296265"/>
                  </a:lnTo>
                  <a:lnTo>
                    <a:pt x="166812" y="257071"/>
                  </a:lnTo>
                  <a:lnTo>
                    <a:pt x="191634" y="221957"/>
                  </a:lnTo>
                  <a:lnTo>
                    <a:pt x="221957" y="191634"/>
                  </a:lnTo>
                  <a:lnTo>
                    <a:pt x="257071" y="166812"/>
                  </a:lnTo>
                  <a:lnTo>
                    <a:pt x="296265" y="148202"/>
                  </a:lnTo>
                  <a:lnTo>
                    <a:pt x="338827" y="136514"/>
                  </a:lnTo>
                  <a:lnTo>
                    <a:pt x="384048" y="132461"/>
                  </a:lnTo>
                  <a:lnTo>
                    <a:pt x="429268" y="136514"/>
                  </a:lnTo>
                  <a:lnTo>
                    <a:pt x="471830" y="148202"/>
                  </a:lnTo>
                  <a:lnTo>
                    <a:pt x="511024" y="166812"/>
                  </a:lnTo>
                  <a:lnTo>
                    <a:pt x="546138" y="191634"/>
                  </a:lnTo>
                  <a:lnTo>
                    <a:pt x="576461" y="221957"/>
                  </a:lnTo>
                  <a:lnTo>
                    <a:pt x="601283" y="257071"/>
                  </a:lnTo>
                  <a:lnTo>
                    <a:pt x="619893" y="296265"/>
                  </a:lnTo>
                  <a:lnTo>
                    <a:pt x="631581" y="338827"/>
                  </a:lnTo>
                  <a:lnTo>
                    <a:pt x="635634" y="384048"/>
                  </a:lnTo>
                  <a:lnTo>
                    <a:pt x="631581" y="429268"/>
                  </a:lnTo>
                  <a:lnTo>
                    <a:pt x="619893" y="471830"/>
                  </a:lnTo>
                  <a:lnTo>
                    <a:pt x="601283" y="511024"/>
                  </a:lnTo>
                  <a:lnTo>
                    <a:pt x="576461" y="546138"/>
                  </a:lnTo>
                  <a:lnTo>
                    <a:pt x="546138" y="576461"/>
                  </a:lnTo>
                  <a:lnTo>
                    <a:pt x="511024" y="601283"/>
                  </a:lnTo>
                  <a:lnTo>
                    <a:pt x="471830" y="619893"/>
                  </a:lnTo>
                  <a:lnTo>
                    <a:pt x="429268" y="631581"/>
                  </a:lnTo>
                  <a:lnTo>
                    <a:pt x="384048" y="63563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317242" y="5101589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89" h="515620">
                  <a:moveTo>
                    <a:pt x="258318" y="0"/>
                  </a:moveTo>
                  <a:lnTo>
                    <a:pt x="211896" y="4149"/>
                  </a:lnTo>
                  <a:lnTo>
                    <a:pt x="168200" y="16113"/>
                  </a:lnTo>
                  <a:lnTo>
                    <a:pt x="127959" y="35164"/>
                  </a:lnTo>
                  <a:lnTo>
                    <a:pt x="91905" y="60575"/>
                  </a:lnTo>
                  <a:lnTo>
                    <a:pt x="60767" y="91617"/>
                  </a:lnTo>
                  <a:lnTo>
                    <a:pt x="35277" y="127564"/>
                  </a:lnTo>
                  <a:lnTo>
                    <a:pt x="16166" y="167688"/>
                  </a:lnTo>
                  <a:lnTo>
                    <a:pt x="4163" y="211261"/>
                  </a:lnTo>
                  <a:lnTo>
                    <a:pt x="0" y="257556"/>
                  </a:lnTo>
                  <a:lnTo>
                    <a:pt x="4163" y="303850"/>
                  </a:lnTo>
                  <a:lnTo>
                    <a:pt x="16166" y="347423"/>
                  </a:lnTo>
                  <a:lnTo>
                    <a:pt x="35277" y="387547"/>
                  </a:lnTo>
                  <a:lnTo>
                    <a:pt x="60767" y="423494"/>
                  </a:lnTo>
                  <a:lnTo>
                    <a:pt x="91905" y="454536"/>
                  </a:lnTo>
                  <a:lnTo>
                    <a:pt x="127959" y="479947"/>
                  </a:lnTo>
                  <a:lnTo>
                    <a:pt x="168200" y="498998"/>
                  </a:lnTo>
                  <a:lnTo>
                    <a:pt x="211896" y="510962"/>
                  </a:lnTo>
                  <a:lnTo>
                    <a:pt x="258318" y="515112"/>
                  </a:lnTo>
                  <a:lnTo>
                    <a:pt x="304739" y="510962"/>
                  </a:lnTo>
                  <a:lnTo>
                    <a:pt x="348435" y="498998"/>
                  </a:lnTo>
                  <a:lnTo>
                    <a:pt x="388676" y="479947"/>
                  </a:lnTo>
                  <a:lnTo>
                    <a:pt x="424730" y="454536"/>
                  </a:lnTo>
                  <a:lnTo>
                    <a:pt x="455868" y="423494"/>
                  </a:lnTo>
                  <a:lnTo>
                    <a:pt x="481358" y="387547"/>
                  </a:lnTo>
                  <a:lnTo>
                    <a:pt x="500469" y="347423"/>
                  </a:lnTo>
                  <a:lnTo>
                    <a:pt x="512472" y="303850"/>
                  </a:lnTo>
                  <a:lnTo>
                    <a:pt x="516635" y="257556"/>
                  </a:lnTo>
                  <a:lnTo>
                    <a:pt x="512472" y="211261"/>
                  </a:lnTo>
                  <a:lnTo>
                    <a:pt x="500469" y="167688"/>
                  </a:lnTo>
                  <a:lnTo>
                    <a:pt x="481358" y="127564"/>
                  </a:lnTo>
                  <a:lnTo>
                    <a:pt x="455868" y="91617"/>
                  </a:lnTo>
                  <a:lnTo>
                    <a:pt x="424730" y="60575"/>
                  </a:lnTo>
                  <a:lnTo>
                    <a:pt x="388676" y="35164"/>
                  </a:lnTo>
                  <a:lnTo>
                    <a:pt x="348435" y="16113"/>
                  </a:lnTo>
                  <a:lnTo>
                    <a:pt x="304739" y="4149"/>
                  </a:lnTo>
                  <a:lnTo>
                    <a:pt x="258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317242" y="5101589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89" h="515620">
                  <a:moveTo>
                    <a:pt x="0" y="257556"/>
                  </a:moveTo>
                  <a:lnTo>
                    <a:pt x="4163" y="211261"/>
                  </a:lnTo>
                  <a:lnTo>
                    <a:pt x="16166" y="167688"/>
                  </a:lnTo>
                  <a:lnTo>
                    <a:pt x="35277" y="127564"/>
                  </a:lnTo>
                  <a:lnTo>
                    <a:pt x="60767" y="91617"/>
                  </a:lnTo>
                  <a:lnTo>
                    <a:pt x="91905" y="60575"/>
                  </a:lnTo>
                  <a:lnTo>
                    <a:pt x="127959" y="35164"/>
                  </a:lnTo>
                  <a:lnTo>
                    <a:pt x="168200" y="16113"/>
                  </a:lnTo>
                  <a:lnTo>
                    <a:pt x="211896" y="4149"/>
                  </a:lnTo>
                  <a:lnTo>
                    <a:pt x="258318" y="0"/>
                  </a:lnTo>
                  <a:lnTo>
                    <a:pt x="304739" y="4149"/>
                  </a:lnTo>
                  <a:lnTo>
                    <a:pt x="348435" y="16113"/>
                  </a:lnTo>
                  <a:lnTo>
                    <a:pt x="388676" y="35164"/>
                  </a:lnTo>
                  <a:lnTo>
                    <a:pt x="424730" y="60575"/>
                  </a:lnTo>
                  <a:lnTo>
                    <a:pt x="455868" y="91617"/>
                  </a:lnTo>
                  <a:lnTo>
                    <a:pt x="481358" y="127564"/>
                  </a:lnTo>
                  <a:lnTo>
                    <a:pt x="500469" y="167688"/>
                  </a:lnTo>
                  <a:lnTo>
                    <a:pt x="512472" y="211261"/>
                  </a:lnTo>
                  <a:lnTo>
                    <a:pt x="516635" y="257556"/>
                  </a:lnTo>
                  <a:lnTo>
                    <a:pt x="512472" y="303850"/>
                  </a:lnTo>
                  <a:lnTo>
                    <a:pt x="500469" y="347423"/>
                  </a:lnTo>
                  <a:lnTo>
                    <a:pt x="481358" y="387547"/>
                  </a:lnTo>
                  <a:lnTo>
                    <a:pt x="455868" y="423494"/>
                  </a:lnTo>
                  <a:lnTo>
                    <a:pt x="424730" y="454536"/>
                  </a:lnTo>
                  <a:lnTo>
                    <a:pt x="388676" y="479947"/>
                  </a:lnTo>
                  <a:lnTo>
                    <a:pt x="348435" y="498998"/>
                  </a:lnTo>
                  <a:lnTo>
                    <a:pt x="304739" y="510962"/>
                  </a:lnTo>
                  <a:lnTo>
                    <a:pt x="258318" y="515112"/>
                  </a:lnTo>
                  <a:lnTo>
                    <a:pt x="211896" y="510962"/>
                  </a:lnTo>
                  <a:lnTo>
                    <a:pt x="168200" y="498998"/>
                  </a:lnTo>
                  <a:lnTo>
                    <a:pt x="127959" y="479947"/>
                  </a:lnTo>
                  <a:lnTo>
                    <a:pt x="91905" y="454536"/>
                  </a:lnTo>
                  <a:lnTo>
                    <a:pt x="60767" y="423494"/>
                  </a:lnTo>
                  <a:lnTo>
                    <a:pt x="35277" y="387547"/>
                  </a:lnTo>
                  <a:lnTo>
                    <a:pt x="16166" y="347423"/>
                  </a:lnTo>
                  <a:lnTo>
                    <a:pt x="4163" y="303850"/>
                  </a:lnTo>
                  <a:lnTo>
                    <a:pt x="0" y="257556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317242" y="5101589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89" h="515620">
                  <a:moveTo>
                    <a:pt x="258318" y="0"/>
                  </a:moveTo>
                  <a:lnTo>
                    <a:pt x="211896" y="4149"/>
                  </a:lnTo>
                  <a:lnTo>
                    <a:pt x="168200" y="16113"/>
                  </a:lnTo>
                  <a:lnTo>
                    <a:pt x="127959" y="35164"/>
                  </a:lnTo>
                  <a:lnTo>
                    <a:pt x="91905" y="60575"/>
                  </a:lnTo>
                  <a:lnTo>
                    <a:pt x="60767" y="91617"/>
                  </a:lnTo>
                  <a:lnTo>
                    <a:pt x="35277" y="127564"/>
                  </a:lnTo>
                  <a:lnTo>
                    <a:pt x="16166" y="167688"/>
                  </a:lnTo>
                  <a:lnTo>
                    <a:pt x="4163" y="211261"/>
                  </a:lnTo>
                  <a:lnTo>
                    <a:pt x="0" y="257556"/>
                  </a:lnTo>
                  <a:lnTo>
                    <a:pt x="4163" y="303850"/>
                  </a:lnTo>
                  <a:lnTo>
                    <a:pt x="16166" y="347423"/>
                  </a:lnTo>
                  <a:lnTo>
                    <a:pt x="35277" y="387547"/>
                  </a:lnTo>
                  <a:lnTo>
                    <a:pt x="60767" y="423494"/>
                  </a:lnTo>
                  <a:lnTo>
                    <a:pt x="91905" y="454536"/>
                  </a:lnTo>
                  <a:lnTo>
                    <a:pt x="127959" y="479947"/>
                  </a:lnTo>
                  <a:lnTo>
                    <a:pt x="168200" y="498998"/>
                  </a:lnTo>
                  <a:lnTo>
                    <a:pt x="211896" y="510962"/>
                  </a:lnTo>
                  <a:lnTo>
                    <a:pt x="258318" y="515112"/>
                  </a:lnTo>
                  <a:lnTo>
                    <a:pt x="304739" y="510962"/>
                  </a:lnTo>
                  <a:lnTo>
                    <a:pt x="348435" y="498998"/>
                  </a:lnTo>
                  <a:lnTo>
                    <a:pt x="388676" y="479947"/>
                  </a:lnTo>
                  <a:lnTo>
                    <a:pt x="424730" y="454536"/>
                  </a:lnTo>
                  <a:lnTo>
                    <a:pt x="455868" y="423494"/>
                  </a:lnTo>
                  <a:lnTo>
                    <a:pt x="481358" y="387547"/>
                  </a:lnTo>
                  <a:lnTo>
                    <a:pt x="500469" y="347423"/>
                  </a:lnTo>
                  <a:lnTo>
                    <a:pt x="512472" y="303850"/>
                  </a:lnTo>
                  <a:lnTo>
                    <a:pt x="516635" y="257556"/>
                  </a:lnTo>
                  <a:lnTo>
                    <a:pt x="512472" y="211261"/>
                  </a:lnTo>
                  <a:lnTo>
                    <a:pt x="500469" y="167688"/>
                  </a:lnTo>
                  <a:lnTo>
                    <a:pt x="481358" y="127564"/>
                  </a:lnTo>
                  <a:lnTo>
                    <a:pt x="455868" y="91617"/>
                  </a:lnTo>
                  <a:lnTo>
                    <a:pt x="424730" y="60575"/>
                  </a:lnTo>
                  <a:lnTo>
                    <a:pt x="388676" y="35164"/>
                  </a:lnTo>
                  <a:lnTo>
                    <a:pt x="348435" y="16113"/>
                  </a:lnTo>
                  <a:lnTo>
                    <a:pt x="304739" y="4149"/>
                  </a:lnTo>
                  <a:lnTo>
                    <a:pt x="258318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317242" y="5101589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89" h="515620">
                  <a:moveTo>
                    <a:pt x="0" y="257556"/>
                  </a:moveTo>
                  <a:lnTo>
                    <a:pt x="4163" y="211261"/>
                  </a:lnTo>
                  <a:lnTo>
                    <a:pt x="16166" y="167688"/>
                  </a:lnTo>
                  <a:lnTo>
                    <a:pt x="35277" y="127564"/>
                  </a:lnTo>
                  <a:lnTo>
                    <a:pt x="60767" y="91617"/>
                  </a:lnTo>
                  <a:lnTo>
                    <a:pt x="91905" y="60575"/>
                  </a:lnTo>
                  <a:lnTo>
                    <a:pt x="127959" y="35164"/>
                  </a:lnTo>
                  <a:lnTo>
                    <a:pt x="168200" y="16113"/>
                  </a:lnTo>
                  <a:lnTo>
                    <a:pt x="211896" y="4149"/>
                  </a:lnTo>
                  <a:lnTo>
                    <a:pt x="258318" y="0"/>
                  </a:lnTo>
                  <a:lnTo>
                    <a:pt x="304739" y="4149"/>
                  </a:lnTo>
                  <a:lnTo>
                    <a:pt x="348435" y="16113"/>
                  </a:lnTo>
                  <a:lnTo>
                    <a:pt x="388676" y="35164"/>
                  </a:lnTo>
                  <a:lnTo>
                    <a:pt x="424730" y="60575"/>
                  </a:lnTo>
                  <a:lnTo>
                    <a:pt x="455868" y="91617"/>
                  </a:lnTo>
                  <a:lnTo>
                    <a:pt x="481358" y="127564"/>
                  </a:lnTo>
                  <a:lnTo>
                    <a:pt x="500469" y="167688"/>
                  </a:lnTo>
                  <a:lnTo>
                    <a:pt x="512472" y="211261"/>
                  </a:lnTo>
                  <a:lnTo>
                    <a:pt x="516635" y="257556"/>
                  </a:lnTo>
                  <a:lnTo>
                    <a:pt x="512472" y="303850"/>
                  </a:lnTo>
                  <a:lnTo>
                    <a:pt x="500469" y="347423"/>
                  </a:lnTo>
                  <a:lnTo>
                    <a:pt x="481358" y="387547"/>
                  </a:lnTo>
                  <a:lnTo>
                    <a:pt x="455868" y="423494"/>
                  </a:lnTo>
                  <a:lnTo>
                    <a:pt x="424730" y="454536"/>
                  </a:lnTo>
                  <a:lnTo>
                    <a:pt x="388676" y="479947"/>
                  </a:lnTo>
                  <a:lnTo>
                    <a:pt x="348435" y="498998"/>
                  </a:lnTo>
                  <a:lnTo>
                    <a:pt x="304739" y="510962"/>
                  </a:lnTo>
                  <a:lnTo>
                    <a:pt x="258318" y="515112"/>
                  </a:lnTo>
                  <a:lnTo>
                    <a:pt x="211896" y="510962"/>
                  </a:lnTo>
                  <a:lnTo>
                    <a:pt x="168200" y="498998"/>
                  </a:lnTo>
                  <a:lnTo>
                    <a:pt x="127959" y="479947"/>
                  </a:lnTo>
                  <a:lnTo>
                    <a:pt x="91905" y="454536"/>
                  </a:lnTo>
                  <a:lnTo>
                    <a:pt x="60767" y="423494"/>
                  </a:lnTo>
                  <a:lnTo>
                    <a:pt x="35277" y="387547"/>
                  </a:lnTo>
                  <a:lnTo>
                    <a:pt x="16166" y="347423"/>
                  </a:lnTo>
                  <a:lnTo>
                    <a:pt x="4163" y="303850"/>
                  </a:lnTo>
                  <a:lnTo>
                    <a:pt x="0" y="257556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28732" y="5987795"/>
              <a:ext cx="1054735" cy="469900"/>
            </a:xfrm>
            <a:custGeom>
              <a:avLst/>
              <a:gdLst/>
              <a:ahLst/>
              <a:cxnLst/>
              <a:rect l="l" t="t" r="r" b="b"/>
              <a:pathLst>
                <a:path w="1054734" h="469900">
                  <a:moveTo>
                    <a:pt x="355092" y="0"/>
                  </a:moveTo>
                  <a:lnTo>
                    <a:pt x="318770" y="0"/>
                  </a:lnTo>
                  <a:lnTo>
                    <a:pt x="0" y="469392"/>
                  </a:lnTo>
                  <a:lnTo>
                    <a:pt x="36322" y="469392"/>
                  </a:lnTo>
                  <a:lnTo>
                    <a:pt x="355092" y="0"/>
                  </a:lnTo>
                  <a:close/>
                </a:path>
                <a:path w="1054734" h="469900">
                  <a:moveTo>
                    <a:pt x="530352" y="0"/>
                  </a:moveTo>
                  <a:lnTo>
                    <a:pt x="494030" y="0"/>
                  </a:lnTo>
                  <a:lnTo>
                    <a:pt x="175260" y="469392"/>
                  </a:lnTo>
                  <a:lnTo>
                    <a:pt x="211582" y="469392"/>
                  </a:lnTo>
                  <a:lnTo>
                    <a:pt x="530352" y="0"/>
                  </a:lnTo>
                  <a:close/>
                </a:path>
                <a:path w="1054734" h="469900">
                  <a:moveTo>
                    <a:pt x="704088" y="0"/>
                  </a:moveTo>
                  <a:lnTo>
                    <a:pt x="667766" y="0"/>
                  </a:lnTo>
                  <a:lnTo>
                    <a:pt x="348996" y="469392"/>
                  </a:lnTo>
                  <a:lnTo>
                    <a:pt x="385191" y="469392"/>
                  </a:lnTo>
                  <a:lnTo>
                    <a:pt x="704088" y="0"/>
                  </a:lnTo>
                  <a:close/>
                </a:path>
                <a:path w="1054734" h="469900">
                  <a:moveTo>
                    <a:pt x="879348" y="0"/>
                  </a:moveTo>
                  <a:lnTo>
                    <a:pt x="843026" y="0"/>
                  </a:lnTo>
                  <a:lnTo>
                    <a:pt x="524256" y="469392"/>
                  </a:lnTo>
                  <a:lnTo>
                    <a:pt x="560451" y="469392"/>
                  </a:lnTo>
                  <a:lnTo>
                    <a:pt x="879348" y="0"/>
                  </a:lnTo>
                  <a:close/>
                </a:path>
                <a:path w="1054734" h="469900">
                  <a:moveTo>
                    <a:pt x="1054608" y="0"/>
                  </a:moveTo>
                  <a:lnTo>
                    <a:pt x="1018286" y="0"/>
                  </a:lnTo>
                  <a:lnTo>
                    <a:pt x="699516" y="469392"/>
                  </a:lnTo>
                  <a:lnTo>
                    <a:pt x="735711" y="469392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577977"/>
            <a:ext cx="70700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Elementos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 art.</a:t>
            </a:r>
            <a:r>
              <a:rPr sz="4000" spc="-2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254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CPC.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88465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4541" y="2194001"/>
            <a:ext cx="9338945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5.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Enunciación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precisa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clara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consignada</a:t>
            </a:r>
            <a:r>
              <a:rPr sz="2400" dirty="0">
                <a:latin typeface="Calibri"/>
                <a:cs typeface="Calibri"/>
              </a:rPr>
              <a:t> 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conclusión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peticiones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sometan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fallo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tribunal.</a:t>
            </a: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2940050" algn="l"/>
              </a:tabLst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highlight>
                  <a:srgbClr val="FF0000"/>
                </a:highlight>
                <a:latin typeface="Calibri"/>
                <a:cs typeface="Calibri"/>
              </a:rPr>
              <a:t>Costas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Relevancia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libri"/>
                <a:cs typeface="Calibri"/>
              </a:rPr>
              <a:t>Art.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768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N°4.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64336" y="3656076"/>
            <a:ext cx="9881870" cy="2682240"/>
            <a:chOff x="1164336" y="3656076"/>
            <a:chExt cx="9881870" cy="26822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4336" y="3656076"/>
              <a:ext cx="9881616" cy="26822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93313" y="3807714"/>
              <a:ext cx="4741545" cy="340360"/>
            </a:xfrm>
            <a:custGeom>
              <a:avLst/>
              <a:gdLst/>
              <a:ahLst/>
              <a:cxnLst/>
              <a:rect l="l" t="t" r="r" b="b"/>
              <a:pathLst>
                <a:path w="4741545" h="340360">
                  <a:moveTo>
                    <a:pt x="0" y="339851"/>
                  </a:moveTo>
                  <a:lnTo>
                    <a:pt x="4741164" y="339851"/>
                  </a:lnTo>
                  <a:lnTo>
                    <a:pt x="4741164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380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7686" y="4816602"/>
              <a:ext cx="9516110" cy="1106805"/>
            </a:xfrm>
            <a:custGeom>
              <a:avLst/>
              <a:gdLst/>
              <a:ahLst/>
              <a:cxnLst/>
              <a:rect l="l" t="t" r="r" b="b"/>
              <a:pathLst>
                <a:path w="9516110" h="1106804">
                  <a:moveTo>
                    <a:pt x="0" y="1106424"/>
                  </a:moveTo>
                  <a:lnTo>
                    <a:pt x="9515856" y="1106424"/>
                  </a:lnTo>
                  <a:lnTo>
                    <a:pt x="9515856" y="0"/>
                  </a:lnTo>
                  <a:lnTo>
                    <a:pt x="0" y="0"/>
                  </a:lnTo>
                  <a:lnTo>
                    <a:pt x="0" y="1106424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4131" y="5841492"/>
              <a:ext cx="2828925" cy="379730"/>
            </a:xfrm>
            <a:custGeom>
              <a:avLst/>
              <a:gdLst/>
              <a:ahLst/>
              <a:cxnLst/>
              <a:rect l="l" t="t" r="r" b="b"/>
              <a:pathLst>
                <a:path w="2828925" h="379729">
                  <a:moveTo>
                    <a:pt x="0" y="379475"/>
                  </a:moveTo>
                  <a:lnTo>
                    <a:pt x="2828543" y="379475"/>
                  </a:lnTo>
                  <a:lnTo>
                    <a:pt x="2828543" y="0"/>
                  </a:lnTo>
                  <a:lnTo>
                    <a:pt x="0" y="0"/>
                  </a:lnTo>
                  <a:lnTo>
                    <a:pt x="0" y="379475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579" y="567385"/>
            <a:ext cx="273182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Otrosíes</a:t>
            </a:r>
            <a:r>
              <a:rPr lang="es-CL" sz="4000" spc="-1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88465"/>
            <a:ext cx="12192000" cy="5169535"/>
            <a:chOff x="0" y="1688592"/>
            <a:chExt cx="12192000" cy="5169535"/>
          </a:xfrm>
        </p:grpSpPr>
        <p:sp>
          <p:nvSpPr>
            <p:cNvPr id="4" name="object 4"/>
            <p:cNvSpPr/>
            <p:nvPr/>
          </p:nvSpPr>
          <p:spPr>
            <a:xfrm>
              <a:off x="0" y="1688592"/>
              <a:ext cx="12192000" cy="5169535"/>
            </a:xfrm>
            <a:custGeom>
              <a:avLst/>
              <a:gdLst/>
              <a:ahLst/>
              <a:cxnLst/>
              <a:rect l="l" t="t" r="r" b="b"/>
              <a:pathLst>
                <a:path w="12192000" h="5169534">
                  <a:moveTo>
                    <a:pt x="12192000" y="0"/>
                  </a:moveTo>
                  <a:lnTo>
                    <a:pt x="0" y="0"/>
                  </a:lnTo>
                  <a:lnTo>
                    <a:pt x="0" y="5169408"/>
                  </a:lnTo>
                  <a:lnTo>
                    <a:pt x="12192000" y="51694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156716" y="2010156"/>
              <a:ext cx="457200" cy="45720"/>
            </a:xfrm>
            <a:custGeom>
              <a:avLst/>
              <a:gdLst/>
              <a:ahLst/>
              <a:cxnLst/>
              <a:rect l="l" t="t" r="r" b="b"/>
              <a:pathLst>
                <a:path w="457200" h="45719">
                  <a:moveTo>
                    <a:pt x="4572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57200" y="4572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401" y="2068900"/>
            <a:ext cx="11658599" cy="2270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lang="es-CL" sz="200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realizan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peticiones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tribunal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aparte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principal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acompañan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documentos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y/o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pone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conocimiento del tribunal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cualquier </a:t>
            </a:r>
            <a:r>
              <a:rPr sz="2000" spc="-15" dirty="0">
                <a:latin typeface="Calibri"/>
                <a:cs typeface="Calibri"/>
              </a:rPr>
              <a:t>otra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situación).</a:t>
            </a:r>
          </a:p>
          <a:p>
            <a:pPr marL="241300" marR="564515" indent="-228600">
              <a:lnSpc>
                <a:spcPts val="216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Deben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presentarse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escrito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b="1" u="sng" dirty="0">
                <a:latin typeface="Calibri"/>
                <a:cs typeface="Calibri"/>
              </a:rPr>
              <a:t>en el</a:t>
            </a:r>
            <a:r>
              <a:rPr sz="2000" b="1" u="sng" spc="5" dirty="0">
                <a:latin typeface="Calibri"/>
                <a:cs typeface="Calibri"/>
              </a:rPr>
              <a:t> </a:t>
            </a:r>
            <a:r>
              <a:rPr sz="2000" b="1" u="sng" spc="-10" dirty="0">
                <a:latin typeface="Calibri"/>
                <a:cs typeface="Calibri"/>
              </a:rPr>
              <a:t>orden</a:t>
            </a:r>
            <a:r>
              <a:rPr sz="2000" b="1" u="sng" dirty="0">
                <a:latin typeface="Calibri"/>
                <a:cs typeface="Calibri"/>
              </a:rPr>
              <a:t> en</a:t>
            </a:r>
            <a:r>
              <a:rPr sz="2000" b="1" u="sng" spc="-5" dirty="0">
                <a:latin typeface="Calibri"/>
                <a:cs typeface="Calibri"/>
              </a:rPr>
              <a:t> </a:t>
            </a:r>
            <a:r>
              <a:rPr sz="2000" b="1" u="sng" dirty="0">
                <a:latin typeface="Calibri"/>
                <a:cs typeface="Calibri"/>
              </a:rPr>
              <a:t>que </a:t>
            </a:r>
            <a:r>
              <a:rPr sz="2000" b="1" u="sng" spc="-5" dirty="0">
                <a:latin typeface="Calibri"/>
                <a:cs typeface="Calibri"/>
              </a:rPr>
              <a:t>se</a:t>
            </a:r>
            <a:r>
              <a:rPr sz="2000" b="1" u="sng" spc="5" dirty="0">
                <a:latin typeface="Calibri"/>
                <a:cs typeface="Calibri"/>
              </a:rPr>
              <a:t> </a:t>
            </a:r>
            <a:r>
              <a:rPr sz="2000" b="1" u="sng" spc="-10" dirty="0">
                <a:latin typeface="Calibri"/>
                <a:cs typeface="Calibri"/>
              </a:rPr>
              <a:t>establecieron</a:t>
            </a:r>
            <a:r>
              <a:rPr sz="2000" b="1" u="sng" spc="30" dirty="0">
                <a:latin typeface="Calibri"/>
                <a:cs typeface="Calibri"/>
              </a:rPr>
              <a:t> </a:t>
            </a:r>
            <a:r>
              <a:rPr sz="2000" b="1" u="sng" dirty="0">
                <a:latin typeface="Calibri"/>
                <a:cs typeface="Calibri"/>
              </a:rPr>
              <a:t>en</a:t>
            </a:r>
            <a:r>
              <a:rPr sz="2000" b="1" u="sng" spc="10" dirty="0">
                <a:latin typeface="Calibri"/>
                <a:cs typeface="Calibri"/>
              </a:rPr>
              <a:t> </a:t>
            </a:r>
            <a:r>
              <a:rPr sz="2000" b="1" u="sng" dirty="0">
                <a:latin typeface="Calibri"/>
                <a:cs typeface="Calibri"/>
              </a:rPr>
              <a:t>la</a:t>
            </a:r>
            <a:r>
              <a:rPr sz="2000" b="1" u="sng" spc="15" dirty="0">
                <a:latin typeface="Calibri"/>
                <a:cs typeface="Calibri"/>
              </a:rPr>
              <a:t> </a:t>
            </a:r>
            <a:r>
              <a:rPr sz="2000" b="1" u="sng" spc="-5" dirty="0">
                <a:latin typeface="Calibri"/>
                <a:cs typeface="Calibri"/>
              </a:rPr>
              <a:t>suma</a:t>
            </a:r>
            <a:r>
              <a:rPr sz="2000" spc="-5" dirty="0">
                <a:latin typeface="Calibri"/>
                <a:cs typeface="Calibri"/>
              </a:rPr>
              <a:t>, 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título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número</a:t>
            </a:r>
            <a:r>
              <a:rPr sz="2000" dirty="0">
                <a:latin typeface="Calibri"/>
                <a:cs typeface="Calibri"/>
              </a:rPr>
              <a:t> al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inicio.</a:t>
            </a:r>
            <a:endParaRPr sz="2000" dirty="0">
              <a:latin typeface="Calibri"/>
              <a:cs typeface="Calibri"/>
            </a:endParaRPr>
          </a:p>
          <a:p>
            <a:pPr marL="241300" marR="217170" indent="-228600">
              <a:lnSpc>
                <a:spcPts val="216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Dos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más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acciones: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Cada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una</a:t>
            </a:r>
            <a:r>
              <a:rPr sz="2000" dirty="0">
                <a:latin typeface="Calibri"/>
                <a:cs typeface="Calibri"/>
              </a:rPr>
              <a:t> de </a:t>
            </a:r>
            <a:r>
              <a:rPr sz="2000" spc="-5" dirty="0">
                <a:latin typeface="Calibri"/>
                <a:cs typeface="Calibri"/>
              </a:rPr>
              <a:t>debe</a:t>
            </a:r>
            <a:r>
              <a:rPr sz="2000" dirty="0">
                <a:latin typeface="Calibri"/>
                <a:cs typeface="Calibri"/>
              </a:rPr>
              <a:t> seguir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estructura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señalada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(individualización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actor,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exposición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clara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hechos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 fundamentos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Derecho;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enunciación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consignada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conclusión</a:t>
            </a:r>
            <a:r>
              <a:rPr sz="2000" dirty="0">
                <a:latin typeface="Calibri"/>
                <a:cs typeface="Calibri"/>
              </a:rPr>
              <a:t> 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peticiones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concretas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sometan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10" dirty="0">
                <a:latin typeface="Calibri"/>
                <a:cs typeface="Calibri"/>
              </a:rPr>
              <a:t>fallo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tribunal).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09372" y="4110228"/>
            <a:ext cx="11092180" cy="2540635"/>
            <a:chOff x="309372" y="4110228"/>
            <a:chExt cx="11092180" cy="25406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2" y="4352544"/>
              <a:ext cx="5274564" cy="22981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9419" y="4110228"/>
              <a:ext cx="4611624" cy="25405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9B78-D43D-5C03-F09C-4483BE9D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310" y="2598003"/>
            <a:ext cx="6215380" cy="1661993"/>
          </a:xfrm>
        </p:spPr>
        <p:txBody>
          <a:bodyPr/>
          <a:lstStyle/>
          <a:p>
            <a:pPr algn="ctr"/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Resoluciones frecuentes</a:t>
            </a:r>
          </a:p>
        </p:txBody>
      </p:sp>
    </p:spTree>
    <p:extLst>
      <p:ext uri="{BB962C8B-B14F-4D97-AF65-F5344CB8AC3E}">
        <p14:creationId xmlns:p14="http://schemas.microsoft.com/office/powerpoint/2010/main" val="139967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07E2F03-00AA-1A48-2735-1A0D8BF1388B}"/>
              </a:ext>
            </a:extLst>
          </p:cNvPr>
          <p:cNvSpPr txBox="1"/>
          <p:nvPr/>
        </p:nvSpPr>
        <p:spPr>
          <a:xfrm>
            <a:off x="228600" y="2828835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los Autos - A sus antecedentes: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A08F29-3245-7BBE-B6CA-EFB60FA41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6492240" cy="1371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BF2A507-F551-007A-B7F2-674BC25BB25D}"/>
              </a:ext>
            </a:extLst>
          </p:cNvPr>
          <p:cNvSpPr/>
          <p:nvPr/>
        </p:nvSpPr>
        <p:spPr>
          <a:xfrm>
            <a:off x="7239000" y="1435826"/>
            <a:ext cx="2057400" cy="316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35E7096-1598-C97A-C2C0-A87DF17F5CF3}"/>
              </a:ext>
            </a:extLst>
          </p:cNvPr>
          <p:cNvSpPr/>
          <p:nvPr/>
        </p:nvSpPr>
        <p:spPr>
          <a:xfrm>
            <a:off x="7772400" y="2767149"/>
            <a:ext cx="457200" cy="60960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8B8D038-A05D-3FAE-6823-61F1CD0D94D6}"/>
              </a:ext>
            </a:extLst>
          </p:cNvPr>
          <p:cNvSpPr txBox="1"/>
          <p:nvPr/>
        </p:nvSpPr>
        <p:spPr>
          <a:xfrm>
            <a:off x="6126480" y="381000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“Agréguese al expediente”</a:t>
            </a:r>
          </a:p>
        </p:txBody>
      </p:sp>
    </p:spTree>
    <p:extLst>
      <p:ext uri="{BB962C8B-B14F-4D97-AF65-F5344CB8AC3E}">
        <p14:creationId xmlns:p14="http://schemas.microsoft.com/office/powerpoint/2010/main" val="356565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307C05-18CE-BE02-8134-6BE4070F2B96}"/>
              </a:ext>
            </a:extLst>
          </p:cNvPr>
          <p:cNvSpPr txBox="1"/>
          <p:nvPr/>
        </p:nvSpPr>
        <p:spPr>
          <a:xfrm>
            <a:off x="381000" y="22286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Téngase presente: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4A6182-C97C-7F25-2FC9-7EAAF9D4B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87876"/>
            <a:ext cx="6001058" cy="200035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240D472-5763-50FA-3A31-350C43AA929B}"/>
              </a:ext>
            </a:extLst>
          </p:cNvPr>
          <p:cNvSpPr/>
          <p:nvPr/>
        </p:nvSpPr>
        <p:spPr>
          <a:xfrm>
            <a:off x="4724400" y="1072515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E2E9CB-2751-74E8-5A6D-4622D12AD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160202"/>
            <a:ext cx="1099883" cy="14665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9763A97-5845-831E-C792-D8D4D845DA94}"/>
              </a:ext>
            </a:extLst>
          </p:cNvPr>
          <p:cNvSpPr txBox="1"/>
          <p:nvPr/>
        </p:nvSpPr>
        <p:spPr>
          <a:xfrm>
            <a:off x="3733800" y="5181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Resolución que ordena que “se ha tomado en consideración”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A2F309-CCD7-FA99-A4D6-3A85D45A6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362200"/>
            <a:ext cx="4800600" cy="25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308ABC-7E26-8B2F-B93B-57488EF5C85A}"/>
              </a:ext>
            </a:extLst>
          </p:cNvPr>
          <p:cNvSpPr txBox="1"/>
          <p:nvPr/>
        </p:nvSpPr>
        <p:spPr>
          <a:xfrm>
            <a:off x="304800" y="25146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Autos para resolver -  Autos para fallo - Autos: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96839A-C541-B168-9116-C0D0D7110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4800"/>
            <a:ext cx="6420180" cy="2209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9461C5-0209-FA79-4752-4CF04C69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004833"/>
            <a:ext cx="5132112" cy="12115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D1A487-4956-250C-AAE6-68255EC61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685534"/>
            <a:ext cx="5132112" cy="12115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9CA46B-5EA7-8A19-30B3-FF779AED4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810000"/>
            <a:ext cx="1835608" cy="3014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B41BB7-A8CA-FE21-9C97-A90BD7C74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609" y="2639470"/>
            <a:ext cx="257694" cy="3435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7441085-D455-C467-1BBE-F2C0EABDA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863" y="4274982"/>
            <a:ext cx="25605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970FC6-B774-7683-4E26-B6D7CA82502A}"/>
              </a:ext>
            </a:extLst>
          </p:cNvPr>
          <p:cNvSpPr txBox="1"/>
          <p:nvPr/>
        </p:nvSpPr>
        <p:spPr>
          <a:xfrm>
            <a:off x="457200" y="2822526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Como se pide: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A64CD0-A586-45E1-C712-739AD18FB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28600"/>
            <a:ext cx="7028095" cy="2362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75D53B-B001-7203-6D19-C31047C54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305298"/>
            <a:ext cx="1271461" cy="2088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85F4BB-5B93-7CD2-CD14-D4B10EBB7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431" y="4953000"/>
            <a:ext cx="457240" cy="6096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FBFF90-9375-07E7-A5FD-8DE8C11837B2}"/>
              </a:ext>
            </a:extLst>
          </p:cNvPr>
          <p:cNvSpPr txBox="1"/>
          <p:nvPr/>
        </p:nvSpPr>
        <p:spPr>
          <a:xfrm>
            <a:off x="6099551" y="5696634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“A lo que usted me pidió, sí, en la manera en la que lo pidió”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D7721B-1520-B272-FDB9-83986EFD0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1" y="2822526"/>
            <a:ext cx="5469150" cy="1898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4D0AD2-67EA-2D34-6CEE-B13B0ABB9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4412653"/>
            <a:ext cx="1268078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2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6ADE9-78DF-46F1-B900-CCF2039C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310" y="2598003"/>
            <a:ext cx="6215380" cy="1661993"/>
          </a:xfrm>
        </p:spPr>
        <p:txBody>
          <a:bodyPr/>
          <a:lstStyle/>
          <a:p>
            <a:pPr algn="ctr"/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Resoluciones de mero trámite:</a:t>
            </a:r>
          </a:p>
        </p:txBody>
      </p:sp>
    </p:spTree>
    <p:extLst>
      <p:ext uri="{BB962C8B-B14F-4D97-AF65-F5344CB8AC3E}">
        <p14:creationId xmlns:p14="http://schemas.microsoft.com/office/powerpoint/2010/main" val="12497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2942D-D26A-5684-ED57-41BEA7B3A312}"/>
              </a:ext>
            </a:extLst>
          </p:cNvPr>
          <p:cNvSpPr txBox="1"/>
          <p:nvPr/>
        </p:nvSpPr>
        <p:spPr>
          <a:xfrm>
            <a:off x="381000" y="22286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Previo a proveer: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BB982D-053E-76E3-BBA5-2687F1D6E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16635"/>
            <a:ext cx="5962956" cy="8763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C29671-A752-A043-8D07-2EC941DDC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007" y="1433265"/>
            <a:ext cx="5894637" cy="277515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88302FE-B91D-0CE2-BCEE-1B29C4235D0B}"/>
              </a:ext>
            </a:extLst>
          </p:cNvPr>
          <p:cNvSpPr txBox="1"/>
          <p:nvPr/>
        </p:nvSpPr>
        <p:spPr>
          <a:xfrm>
            <a:off x="4527484" y="4599606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OBJETIVO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: Aclarar antes de conceder.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7896BEA-0121-0442-75AE-D6AE14EE844F}"/>
              </a:ext>
            </a:extLst>
          </p:cNvPr>
          <p:cNvSpPr txBox="1"/>
          <p:nvPr/>
        </p:nvSpPr>
        <p:spPr>
          <a:xfrm>
            <a:off x="8357518" y="4645773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Aclárese petición.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Fírmese escrito.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Hágase coincidir la suma con el cuerpo.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1384AB-D595-E9FA-C55C-D6CF9760FBB0}"/>
              </a:ext>
            </a:extLst>
          </p:cNvPr>
          <p:cNvSpPr txBox="1"/>
          <p:nvPr/>
        </p:nvSpPr>
        <p:spPr>
          <a:xfrm>
            <a:off x="4527484" y="5476770"/>
            <a:ext cx="32449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PLAZO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: 3 días (generalmente)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D683CFC-7E9F-3976-1E02-A8B648AF5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747383"/>
            <a:ext cx="1187515" cy="22436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2DCEF8-3787-5E50-BFBE-5CEC551DA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851" y="1630337"/>
            <a:ext cx="1322947" cy="2499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2F89D40-2872-70AE-F8E8-4FF0A48B1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738555"/>
            <a:ext cx="1322947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0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2AB8DD-A47A-F727-3525-3714838D71A0}"/>
              </a:ext>
            </a:extLst>
          </p:cNvPr>
          <p:cNvSpPr txBox="1"/>
          <p:nvPr/>
        </p:nvSpPr>
        <p:spPr>
          <a:xfrm>
            <a:off x="381000" y="2551837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Venga en forma el poder: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4A09B8-EF89-4310-0D5B-99DFFC14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7400"/>
            <a:ext cx="6750122" cy="2743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091D0-CA1C-42C0-EEF1-33975927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92" y="2819400"/>
            <a:ext cx="183505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577977"/>
            <a:ext cx="49364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Esquema</a:t>
            </a:r>
            <a:r>
              <a:rPr sz="4000" spc="-5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general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02771" y="2133600"/>
            <a:ext cx="9448800" cy="44787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5" dirty="0">
                <a:latin typeface="Calibri"/>
                <a:cs typeface="Calibri"/>
              </a:rPr>
              <a:t>Presuma.</a:t>
            </a:r>
            <a:endParaRPr sz="26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5" dirty="0">
                <a:latin typeface="Calibri"/>
                <a:cs typeface="Calibri"/>
              </a:rPr>
              <a:t>Suma.</a:t>
            </a:r>
            <a:endParaRPr sz="26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20" dirty="0">
                <a:latin typeface="Calibri"/>
                <a:cs typeface="Calibri"/>
              </a:rPr>
              <a:t>Tribunal</a:t>
            </a:r>
            <a:r>
              <a:rPr sz="2600" dirty="0">
                <a:latin typeface="Calibri"/>
                <a:cs typeface="Calibri"/>
              </a:rPr>
              <a:t> o</a:t>
            </a:r>
            <a:r>
              <a:rPr sz="2600" spc="-5" dirty="0">
                <a:latin typeface="Calibri"/>
                <a:cs typeface="Calibri"/>
              </a:rPr>
              <a:t> institución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ante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5" dirty="0">
                <a:latin typeface="Calibri"/>
                <a:cs typeface="Calibri"/>
              </a:rPr>
              <a:t>que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 </a:t>
            </a:r>
            <a:r>
              <a:rPr sz="2600" spc="-15" dirty="0">
                <a:latin typeface="Calibri"/>
                <a:cs typeface="Calibri"/>
              </a:rPr>
              <a:t>presenta</a:t>
            </a:r>
            <a:r>
              <a:rPr sz="2600" dirty="0">
                <a:latin typeface="Calibri"/>
                <a:cs typeface="Calibri"/>
              </a:rPr>
              <a:t> el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escrito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documento.</a:t>
            </a:r>
            <a:endParaRPr sz="26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5" dirty="0">
                <a:latin typeface="Calibri"/>
                <a:cs typeface="Calibri"/>
              </a:rPr>
              <a:t>Individualización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10" dirty="0">
                <a:latin typeface="Calibri"/>
                <a:cs typeface="Calibri"/>
              </a:rPr>
              <a:t> parte </a:t>
            </a:r>
            <a:r>
              <a:rPr sz="2600" spc="-5" dirty="0">
                <a:latin typeface="Calibri"/>
                <a:cs typeface="Calibri"/>
              </a:rPr>
              <a:t>que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presenta </a:t>
            </a:r>
            <a:r>
              <a:rPr sz="2600" dirty="0">
                <a:latin typeface="Calibri"/>
                <a:cs typeface="Calibri"/>
              </a:rPr>
              <a:t>el </a:t>
            </a:r>
            <a:r>
              <a:rPr sz="2600" spc="-5" dirty="0">
                <a:latin typeface="Calibri"/>
                <a:cs typeface="Calibri"/>
              </a:rPr>
              <a:t>escrito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 documento.</a:t>
            </a:r>
            <a:endParaRPr sz="26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10" dirty="0">
                <a:latin typeface="Calibri"/>
                <a:cs typeface="Calibri"/>
              </a:rPr>
              <a:t>Petición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principal.</a:t>
            </a:r>
            <a:endParaRPr sz="26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10" dirty="0">
                <a:latin typeface="Calibri"/>
                <a:cs typeface="Calibri"/>
              </a:rPr>
              <a:t>Antecedentes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hecho.</a:t>
            </a:r>
            <a:endParaRPr sz="26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10" dirty="0">
                <a:latin typeface="Calibri"/>
                <a:cs typeface="Calibri"/>
              </a:rPr>
              <a:t>Fundamentos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derecho.</a:t>
            </a:r>
            <a:endParaRPr sz="26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10" dirty="0">
                <a:latin typeface="Calibri"/>
                <a:cs typeface="Calibri"/>
              </a:rPr>
              <a:t>Petición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concreta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que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realiza.</a:t>
            </a:r>
            <a:endParaRPr sz="26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600" spc="-10" dirty="0">
                <a:latin typeface="Calibri"/>
                <a:cs typeface="Calibri"/>
              </a:rPr>
              <a:t>Otrosíes</a:t>
            </a:r>
            <a:r>
              <a:rPr sz="2600" dirty="0">
                <a:latin typeface="Calibri"/>
                <a:cs typeface="Calibri"/>
              </a:rPr>
              <a:t> en </a:t>
            </a:r>
            <a:r>
              <a:rPr sz="2600" spc="-5" dirty="0">
                <a:latin typeface="Calibri"/>
                <a:cs typeface="Calibri"/>
              </a:rPr>
              <a:t>caso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spc="-10" dirty="0">
                <a:latin typeface="Calibri"/>
                <a:cs typeface="Calibri"/>
              </a:rPr>
              <a:t>haberse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realizado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otras</a:t>
            </a:r>
            <a:r>
              <a:rPr sz="2600" spc="-5" dirty="0">
                <a:latin typeface="Calibri"/>
                <a:cs typeface="Calibri"/>
              </a:rPr>
              <a:t> peticiones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tribunal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2052" name="Picture 4" descr="Íconos de writing en SVG, PNG, AI para descargar">
            <a:extLst>
              <a:ext uri="{FF2B5EF4-FFF2-40B4-BE49-F238E27FC236}">
                <a16:creationId xmlns:a16="http://schemas.microsoft.com/office/drawing/2014/main" id="{9BD7A66B-71F6-D8DD-5C82-AAD6B588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273359"/>
            <a:ext cx="2792903" cy="27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82BC25-C13D-E85A-224E-077DE495BD7C}"/>
              </a:ext>
            </a:extLst>
          </p:cNvPr>
          <p:cNvSpPr txBox="1"/>
          <p:nvPr/>
        </p:nvSpPr>
        <p:spPr>
          <a:xfrm>
            <a:off x="381000" y="2782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Traslado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6552BE-CF42-794A-38BC-12C3C3009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05" y="1066800"/>
            <a:ext cx="6612589" cy="1600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B7C61B-5E6A-6AEE-98EE-AA28506F0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280" y="3136620"/>
            <a:ext cx="457240" cy="6096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DCE81-B7C8-9FE0-72CB-61C6249BB526}"/>
              </a:ext>
            </a:extLst>
          </p:cNvPr>
          <p:cNvSpPr txBox="1"/>
          <p:nvPr/>
        </p:nvSpPr>
        <p:spPr>
          <a:xfrm>
            <a:off x="6629400" y="408030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Dar la palabra a la otra parte</a:t>
            </a:r>
          </a:p>
        </p:txBody>
      </p:sp>
    </p:spTree>
    <p:extLst>
      <p:ext uri="{BB962C8B-B14F-4D97-AF65-F5344CB8AC3E}">
        <p14:creationId xmlns:p14="http://schemas.microsoft.com/office/powerpoint/2010/main" val="30317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1FFA79-1C0D-5126-D041-236C03E52442}"/>
              </a:ext>
            </a:extLst>
          </p:cNvPr>
          <p:cNvSpPr txBox="1"/>
          <p:nvPr/>
        </p:nvSpPr>
        <p:spPr>
          <a:xfrm>
            <a:off x="304800" y="24384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Dese estricto cumplimiento a lo ordenado: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1440ED-E844-67F7-52FE-EB55AB38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52600"/>
            <a:ext cx="8001000" cy="11780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75B11C-53DA-5DD8-DCFD-CCE6302F9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280" y="3333902"/>
            <a:ext cx="457240" cy="6096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26C5AD-CAAD-9144-534F-7D341567D2D3}"/>
              </a:ext>
            </a:extLst>
          </p:cNvPr>
          <p:cNvSpPr txBox="1"/>
          <p:nvPr/>
        </p:nvSpPr>
        <p:spPr>
          <a:xfrm>
            <a:off x="6248400" y="4346796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Cumplimiento imperfecto de una resolución </a:t>
            </a:r>
          </a:p>
        </p:txBody>
      </p:sp>
    </p:spTree>
    <p:extLst>
      <p:ext uri="{BB962C8B-B14F-4D97-AF65-F5344CB8AC3E}">
        <p14:creationId xmlns:p14="http://schemas.microsoft.com/office/powerpoint/2010/main" val="2641768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97C929-C326-1D5C-191E-F7782FD82D3D}"/>
              </a:ext>
            </a:extLst>
          </p:cNvPr>
          <p:cNvSpPr txBox="1"/>
          <p:nvPr/>
        </p:nvSpPr>
        <p:spPr>
          <a:xfrm>
            <a:off x="383177" y="2598003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Certifíquese lo que corresponda: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9E604A-28BA-3549-47EE-6B0C9E49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"/>
            <a:ext cx="6915505" cy="2667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19967F-4999-13A1-38F1-75A58060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419600"/>
            <a:ext cx="6915504" cy="14859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6B6BE3F-FAB4-B46A-69EA-90F0EED17AB2}"/>
              </a:ext>
            </a:extLst>
          </p:cNvPr>
          <p:cNvSpPr txBox="1"/>
          <p:nvPr/>
        </p:nvSpPr>
        <p:spPr>
          <a:xfrm>
            <a:off x="4238626" y="3298656"/>
            <a:ext cx="622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El juez no es Ministro de fe.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Solicita que lo certifique el funcionario correspondiente.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11C3E5-32D4-A3E1-03AB-B9D81D55D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219200"/>
            <a:ext cx="3124200" cy="3261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AFBB30-4423-1901-FE2F-59B3C56BF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053" y="4572000"/>
            <a:ext cx="1322947" cy="2499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BCF947-B18D-ECF9-AFF1-E4C240849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9" y="5438362"/>
            <a:ext cx="37338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1604CF-F14D-E773-E6D0-0A6EDB8A547C}"/>
              </a:ext>
            </a:extLst>
          </p:cNvPr>
          <p:cNvSpPr txBox="1"/>
          <p:nvPr/>
        </p:nvSpPr>
        <p:spPr>
          <a:xfrm>
            <a:off x="228600" y="269033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Otras: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5073BC-77AE-92C3-2032-F007AF9B1A7B}"/>
              </a:ext>
            </a:extLst>
          </p:cNvPr>
          <p:cNvSpPr txBox="1"/>
          <p:nvPr/>
        </p:nvSpPr>
        <p:spPr>
          <a:xfrm>
            <a:off x="3810000" y="236717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No a lugar por no ser parte.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Reitérese en el momento procesal correspondiente: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Si presenta antes del plazo correspondiente.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Comparezca debidamente representado: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Cuando una persona se presenta sin un abogado a la audiencia.</a:t>
            </a:r>
          </a:p>
        </p:txBody>
      </p:sp>
    </p:spTree>
    <p:extLst>
      <p:ext uri="{BB962C8B-B14F-4D97-AF65-F5344CB8AC3E}">
        <p14:creationId xmlns:p14="http://schemas.microsoft.com/office/powerpoint/2010/main" val="1068447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309" y="2179446"/>
            <a:ext cx="6215380" cy="2712101"/>
          </a:xfrm>
          <a:prstGeom prst="rect">
            <a:avLst/>
          </a:prstGeom>
        </p:spPr>
        <p:txBody>
          <a:bodyPr vert="horz" wrap="square" lIns="0" tIns="476072" rIns="0" bIns="0" rtlCol="0">
            <a:spAutoFit/>
          </a:bodyPr>
          <a:lstStyle/>
          <a:p>
            <a:pPr marL="597535" marR="5080" indent="121920">
              <a:lnSpc>
                <a:spcPts val="5830"/>
              </a:lnSpc>
              <a:spcBef>
                <a:spcPts val="835"/>
              </a:spcBef>
            </a:pPr>
            <a:r>
              <a:rPr spc="-15" dirty="0"/>
              <a:t>Mandato </a:t>
            </a:r>
            <a:r>
              <a:rPr dirty="0"/>
              <a:t>judicial: </a:t>
            </a:r>
            <a:r>
              <a:rPr spc="-1210" dirty="0"/>
              <a:t> </a:t>
            </a:r>
            <a:r>
              <a:rPr spc="-30" dirty="0"/>
              <a:t>Patrocinio</a:t>
            </a:r>
            <a:r>
              <a:rPr spc="-80" dirty="0"/>
              <a:t> </a:t>
            </a:r>
            <a:r>
              <a:rPr dirty="0"/>
              <a:t>y</a:t>
            </a:r>
            <a:r>
              <a:rPr spc="-50" dirty="0"/>
              <a:t> </a:t>
            </a:r>
            <a:r>
              <a:rPr dirty="0" err="1"/>
              <a:t>poder</a:t>
            </a:r>
            <a:r>
              <a:rPr lang="es-CL" dirty="0"/>
              <a:t>.</a:t>
            </a:r>
            <a:br>
              <a:rPr lang="es-CL" dirty="0"/>
            </a:br>
            <a:r>
              <a:rPr lang="es-CL" dirty="0"/>
              <a:t>Ley 18.120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C3D37-F438-6FA5-958C-F027C3FE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381000"/>
            <a:ext cx="8991599" cy="1661993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Mandato y representación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CBDCC-2C4B-D0CD-D928-C6B156C15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82" y="2209800"/>
            <a:ext cx="11248034" cy="41549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FFFF00"/>
                </a:highlight>
                <a:latin typeface="+mj-lt"/>
              </a:rPr>
              <a:t>Mandato</a:t>
            </a:r>
            <a:r>
              <a:rPr lang="es-CL" dirty="0">
                <a:latin typeface="+mj-lt"/>
              </a:rPr>
              <a:t>: </a:t>
            </a:r>
            <a:r>
              <a:rPr lang="es-ES" b="0" i="0" dirty="0">
                <a:solidFill>
                  <a:srgbClr val="333333"/>
                </a:solidFill>
                <a:effectLst/>
                <a:latin typeface="+mj-lt"/>
              </a:rPr>
              <a:t>contrato en que una persona confía la gestión de uno o más negocios a otra, que se hace cargo de ellos por cuenta y riesgo de la primera (Art. 2116 CC).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33333"/>
                </a:solidFill>
                <a:highlight>
                  <a:srgbClr val="FFFF00"/>
                </a:highlight>
                <a:latin typeface="+mj-lt"/>
              </a:rPr>
              <a:t>Facultad</a:t>
            </a:r>
            <a:r>
              <a:rPr lang="es-ES" dirty="0">
                <a:solidFill>
                  <a:srgbClr val="333333"/>
                </a:solidFill>
                <a:latin typeface="+mj-lt"/>
              </a:rPr>
              <a:t>: capacidad de una persona para regular sus propios intereses.</a:t>
            </a:r>
            <a:endParaRPr lang="es-CL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FFFF00"/>
                </a:highlight>
                <a:latin typeface="+mj-lt"/>
              </a:rPr>
              <a:t>Representación</a:t>
            </a:r>
            <a:r>
              <a:rPr lang="es-CL" dirty="0">
                <a:latin typeface="+mj-lt"/>
              </a:rPr>
              <a:t>: </a:t>
            </a:r>
            <a:r>
              <a:rPr lang="es-ES" dirty="0">
                <a:latin typeface="+mj-lt"/>
              </a:rPr>
              <a:t>institución jurídica en virtud de la cual los efectos de un acto que celebra una persona que actúa a nombre o en lugar de otra, se radican en forma inmediata y directa en esta última, como si ella personalmente lo hubiera celebrado (Art. 1448 CC).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>
                <a:latin typeface="+mj-lt"/>
              </a:rPr>
              <a:t>Elemento de la naturaleza en el mandato civil. Se puede excluir por pacto expreso o por la ley </a:t>
            </a:r>
            <a:r>
              <a:rPr lang="es-CL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s-CL" dirty="0">
                <a:latin typeface="+mj-lt"/>
              </a:rPr>
              <a:t>(No todo mandato civil conlleva representación). </a:t>
            </a:r>
            <a:endParaRPr lang="es-E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Poder/Apoderamiento</a:t>
            </a:r>
            <a:r>
              <a:rPr lang="es-ES" dirty="0">
                <a:latin typeface="+mj-lt"/>
              </a:rPr>
              <a:t>: Acto por el cual se le atribuye a una persona el poder para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representar a otra. </a:t>
            </a:r>
            <a:r>
              <a:rPr lang="es-ES" dirty="0">
                <a:latin typeface="+mj-lt"/>
                <a:sym typeface="Wingdings" panose="05000000000000000000" pitchFamily="2" charset="2"/>
              </a:rPr>
              <a:t> Carácter solemne, consta por escrito</a:t>
            </a:r>
            <a:endParaRPr lang="es-ES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46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81864"/>
            <a:ext cx="10363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Ideas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generales</a:t>
            </a:r>
            <a:r>
              <a:rPr sz="4000" spc="-2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sobre</a:t>
            </a:r>
            <a:r>
              <a:rPr sz="4000" spc="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</a:t>
            </a:r>
            <a:r>
              <a:rPr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mandato</a:t>
            </a:r>
            <a:r>
              <a:rPr sz="4000" spc="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judicial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19094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71982" y="1989036"/>
            <a:ext cx="11248034" cy="34778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00685" indent="-228600">
              <a:spcBef>
                <a:spcPts val="320"/>
              </a:spcBef>
              <a:buFont typeface="Arial MT"/>
              <a:buChar char="•"/>
              <a:tabLst>
                <a:tab pos="400685" algn="l"/>
              </a:tabLst>
            </a:pPr>
            <a:r>
              <a:rPr lang="es-ES" spc="-10" dirty="0"/>
              <a:t>Definición: </a:t>
            </a:r>
            <a:r>
              <a:rPr lang="es-ES" spc="-5" dirty="0"/>
              <a:t>Acto</a:t>
            </a:r>
            <a:r>
              <a:rPr lang="es-ES" spc="-20" dirty="0"/>
              <a:t> </a:t>
            </a:r>
            <a:r>
              <a:rPr lang="es-ES" spc="-5" dirty="0"/>
              <a:t>por</a:t>
            </a:r>
            <a:r>
              <a:rPr lang="es-ES" spc="5" dirty="0"/>
              <a:t> </a:t>
            </a:r>
            <a:r>
              <a:rPr lang="es-ES" dirty="0"/>
              <a:t>el</a:t>
            </a:r>
            <a:r>
              <a:rPr lang="es-ES" spc="-10" dirty="0"/>
              <a:t> </a:t>
            </a:r>
            <a:r>
              <a:rPr lang="es-ES" dirty="0"/>
              <a:t>cual</a:t>
            </a:r>
            <a:r>
              <a:rPr lang="es-ES" spc="-5" dirty="0"/>
              <a:t> una</a:t>
            </a:r>
            <a:r>
              <a:rPr lang="es-ES" dirty="0"/>
              <a:t> </a:t>
            </a:r>
            <a:r>
              <a:rPr lang="es-ES" spc="-10" dirty="0"/>
              <a:t>parte</a:t>
            </a:r>
            <a:r>
              <a:rPr lang="es-ES" spc="10" dirty="0"/>
              <a:t> </a:t>
            </a:r>
            <a:r>
              <a:rPr lang="es-ES" spc="-10" dirty="0"/>
              <a:t>encomienda </a:t>
            </a:r>
            <a:r>
              <a:rPr lang="es-ES" dirty="0"/>
              <a:t>a</a:t>
            </a:r>
            <a:r>
              <a:rPr lang="es-ES" spc="5" dirty="0"/>
              <a:t> </a:t>
            </a:r>
            <a:r>
              <a:rPr lang="es-ES" spc="-5" dirty="0"/>
              <a:t>un</a:t>
            </a:r>
            <a:r>
              <a:rPr lang="es-ES" dirty="0"/>
              <a:t> </a:t>
            </a:r>
            <a:r>
              <a:rPr lang="es-ES" spc="-15" dirty="0"/>
              <a:t>procurador</a:t>
            </a:r>
            <a:r>
              <a:rPr lang="es-ES" spc="-5" dirty="0"/>
              <a:t> </a:t>
            </a:r>
            <a:r>
              <a:rPr lang="es-ES" dirty="0"/>
              <a:t>la</a:t>
            </a:r>
            <a:r>
              <a:rPr lang="es-ES" spc="-5" dirty="0"/>
              <a:t> </a:t>
            </a:r>
            <a:r>
              <a:rPr lang="es-ES" spc="-10" dirty="0"/>
              <a:t>representación</a:t>
            </a:r>
            <a:r>
              <a:rPr lang="es-ES" dirty="0"/>
              <a:t> </a:t>
            </a:r>
            <a:r>
              <a:rPr lang="es-ES" spc="-5" dirty="0"/>
              <a:t>de </a:t>
            </a:r>
            <a:r>
              <a:rPr lang="es-ES" spc="-530" dirty="0"/>
              <a:t> </a:t>
            </a:r>
            <a:r>
              <a:rPr lang="es-ES" spc="-5" dirty="0"/>
              <a:t>sus</a:t>
            </a:r>
            <a:r>
              <a:rPr lang="es-ES" spc="-15" dirty="0"/>
              <a:t> </a:t>
            </a:r>
            <a:r>
              <a:rPr lang="es-ES" spc="-10" dirty="0"/>
              <a:t>derechos </a:t>
            </a:r>
            <a:r>
              <a:rPr lang="es-ES" dirty="0"/>
              <a:t>en </a:t>
            </a:r>
            <a:r>
              <a:rPr lang="es-ES" spc="-5" dirty="0"/>
              <a:t>juicio. </a:t>
            </a:r>
            <a:r>
              <a:rPr lang="es-ES" spc="-5" dirty="0">
                <a:sym typeface="Wingdings" panose="05000000000000000000" pitchFamily="2" charset="2"/>
              </a:rPr>
              <a:t> En mandato judicial, representación es un elemento de la esencia. Siempre que hay mandato judicial hay representación.</a:t>
            </a:r>
            <a:endParaRPr lang="es-CL" spc="-20" dirty="0"/>
          </a:p>
          <a:p>
            <a:pPr marL="400685" indent="-228600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400685" algn="l"/>
              </a:tabLst>
            </a:pPr>
            <a:r>
              <a:rPr spc="-20" dirty="0" err="1"/>
              <a:t>Contrato</a:t>
            </a:r>
            <a:r>
              <a:rPr spc="-25" dirty="0"/>
              <a:t> </a:t>
            </a:r>
            <a:r>
              <a:rPr spc="-5" dirty="0"/>
              <a:t>de </a:t>
            </a:r>
            <a:r>
              <a:rPr spc="-10" dirty="0" err="1"/>
              <a:t>mandato</a:t>
            </a:r>
            <a:r>
              <a:rPr lang="es-CL" spc="-10" dirty="0"/>
              <a:t> judicial</a:t>
            </a:r>
            <a:r>
              <a:rPr spc="-10" dirty="0"/>
              <a:t>.</a:t>
            </a:r>
            <a:r>
              <a:rPr spc="-25" dirty="0"/>
              <a:t> </a:t>
            </a:r>
            <a:r>
              <a:rPr spc="-5" dirty="0"/>
              <a:t>Dos </a:t>
            </a:r>
            <a:r>
              <a:rPr dirty="0"/>
              <a:t>clases</a:t>
            </a:r>
            <a:r>
              <a:rPr spc="-15" dirty="0"/>
              <a:t> </a:t>
            </a:r>
            <a:r>
              <a:rPr spc="-5" dirty="0"/>
              <a:t>de </a:t>
            </a:r>
            <a:r>
              <a:rPr spc="-10" dirty="0"/>
              <a:t>mandato:</a:t>
            </a:r>
          </a:p>
          <a:p>
            <a:pPr marL="857885" marR="443865" lvl="1" indent="-229235">
              <a:lnSpc>
                <a:spcPts val="2590"/>
              </a:lnSpc>
              <a:spcBef>
                <a:spcPts val="545"/>
              </a:spcBef>
              <a:buFont typeface="Arial MT"/>
              <a:buChar char="•"/>
              <a:tabLst>
                <a:tab pos="858519" algn="l"/>
                <a:tab pos="5393690" algn="l"/>
              </a:tabLst>
            </a:pP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Patrocinio</a:t>
            </a:r>
            <a:r>
              <a:rPr sz="2400" spc="-15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Defensa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los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derechos</a:t>
            </a:r>
            <a:r>
              <a:rPr lang="es-CL"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una </a:t>
            </a:r>
            <a:r>
              <a:rPr sz="2400" spc="-10" dirty="0">
                <a:latin typeface="Calibri"/>
                <a:cs typeface="Calibri"/>
              </a:rPr>
              <a:t>parte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juicio </a:t>
            </a:r>
            <a:r>
              <a:rPr sz="2400" spc="-10" dirty="0">
                <a:latin typeface="Calibri"/>
                <a:cs typeface="Calibri"/>
              </a:rPr>
              <a:t>(abogado </a:t>
            </a:r>
            <a:r>
              <a:rPr sz="2400" spc="-5" dirty="0">
                <a:latin typeface="Calibri"/>
                <a:cs typeface="Calibri"/>
              </a:rPr>
              <a:t>habilitado).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Naturaleza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consensual.</a:t>
            </a:r>
            <a:endParaRPr sz="2400" dirty="0">
              <a:latin typeface="Calibri"/>
              <a:cs typeface="Calibri"/>
            </a:endParaRPr>
          </a:p>
          <a:p>
            <a:pPr marL="857885" marR="507365" lvl="1" indent="-229235">
              <a:lnSpc>
                <a:spcPts val="2590"/>
              </a:lnSpc>
              <a:spcBef>
                <a:spcPts val="509"/>
              </a:spcBef>
              <a:buFont typeface="Arial MT"/>
              <a:buChar char="•"/>
              <a:tabLst>
                <a:tab pos="858519" algn="l"/>
              </a:tabLst>
            </a:pPr>
            <a:r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Poder</a:t>
            </a:r>
            <a:r>
              <a:rPr sz="2400" spc="-15" dirty="0">
                <a:latin typeface="Calibri"/>
                <a:cs typeface="Calibri"/>
              </a:rPr>
              <a:t>: </a:t>
            </a:r>
            <a:r>
              <a:rPr sz="2400" spc="-10" dirty="0">
                <a:latin typeface="Calibri"/>
                <a:cs typeface="Calibri"/>
              </a:rPr>
              <a:t>Representación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los </a:t>
            </a:r>
            <a:r>
              <a:rPr sz="2400" spc="-10" dirty="0">
                <a:latin typeface="Calibri"/>
                <a:cs typeface="Calibri"/>
              </a:rPr>
              <a:t>intereses </a:t>
            </a:r>
            <a:r>
              <a:rPr sz="2400" spc="-15" dirty="0">
                <a:latin typeface="Calibri"/>
                <a:cs typeface="Calibri"/>
              </a:rPr>
              <a:t>frente </a:t>
            </a:r>
            <a:r>
              <a:rPr sz="2400" dirty="0">
                <a:latin typeface="Calibri"/>
                <a:cs typeface="Calibri"/>
              </a:rPr>
              <a:t>a la </a:t>
            </a:r>
            <a:r>
              <a:rPr sz="2400" spc="-5" dirty="0">
                <a:latin typeface="Calibri"/>
                <a:cs typeface="Calibri"/>
              </a:rPr>
              <a:t>justicia </a:t>
            </a:r>
            <a:r>
              <a:rPr sz="2400" spc="-10" dirty="0">
                <a:latin typeface="Calibri"/>
                <a:cs typeface="Calibri"/>
              </a:rPr>
              <a:t>(abogados, </a:t>
            </a:r>
            <a:r>
              <a:rPr sz="2400" spc="-5" dirty="0">
                <a:latin typeface="Calibri"/>
                <a:cs typeface="Calibri"/>
              </a:rPr>
              <a:t>egresados,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estudiantes, </a:t>
            </a:r>
            <a:r>
              <a:rPr sz="2400" spc="-15" dirty="0">
                <a:latin typeface="Calibri"/>
                <a:cs typeface="Calibri"/>
              </a:rPr>
              <a:t>procuradores).</a:t>
            </a:r>
            <a:r>
              <a:rPr sz="2400" spc="-10" dirty="0">
                <a:latin typeface="Calibri"/>
                <a:cs typeface="Calibri"/>
              </a:rPr>
              <a:t> Esencialmente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solemne,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debe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contar</a:t>
            </a:r>
            <a:r>
              <a:rPr sz="2400" spc="-5" dirty="0">
                <a:latin typeface="Calibri"/>
                <a:cs typeface="Calibri"/>
              </a:rPr>
              <a:t> por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escrito.</a:t>
            </a:r>
            <a:endParaRPr sz="2400" dirty="0">
              <a:latin typeface="Calibri"/>
              <a:cs typeface="Calibri"/>
            </a:endParaRPr>
          </a:p>
          <a:p>
            <a:pPr marL="400685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400685" algn="l"/>
              </a:tabLst>
            </a:pPr>
            <a:r>
              <a:rPr spc="-15" dirty="0"/>
              <a:t>Marco</a:t>
            </a:r>
            <a:r>
              <a:rPr spc="-30" dirty="0"/>
              <a:t> </a:t>
            </a:r>
            <a:r>
              <a:rPr spc="-10" dirty="0"/>
              <a:t>legal: </a:t>
            </a:r>
            <a:r>
              <a:rPr dirty="0"/>
              <a:t>Arts.</a:t>
            </a:r>
            <a:r>
              <a:rPr spc="-25" dirty="0"/>
              <a:t> </a:t>
            </a:r>
            <a:r>
              <a:rPr dirty="0"/>
              <a:t>6</a:t>
            </a:r>
            <a:r>
              <a:rPr spc="-10" dirty="0"/>
              <a:t> 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7</a:t>
            </a:r>
            <a:r>
              <a:rPr spc="-15" dirty="0"/>
              <a:t> </a:t>
            </a:r>
            <a:r>
              <a:rPr spc="-5" dirty="0"/>
              <a:t>CPC;</a:t>
            </a:r>
            <a:r>
              <a:rPr spc="-30" dirty="0"/>
              <a:t> </a:t>
            </a:r>
            <a:r>
              <a:rPr spc="-5" dirty="0"/>
              <a:t>Ley </a:t>
            </a:r>
            <a:r>
              <a:rPr spc="-10" dirty="0"/>
              <a:t>18.120; </a:t>
            </a:r>
            <a:r>
              <a:rPr dirty="0"/>
              <a:t>art.</a:t>
            </a:r>
            <a:r>
              <a:rPr spc="-15" dirty="0"/>
              <a:t> </a:t>
            </a:r>
            <a:r>
              <a:rPr spc="-5" dirty="0"/>
              <a:t>395</a:t>
            </a:r>
            <a:r>
              <a:rPr spc="-10" dirty="0"/>
              <a:t> </a:t>
            </a:r>
            <a:r>
              <a:rPr spc="-85" dirty="0"/>
              <a:t>COT.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A36AE8-6A61-84F0-E056-795348D7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434625"/>
            <a:ext cx="7010400" cy="1390718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A19B600-3E8D-F47B-091A-E0E6CADEC2A2}"/>
              </a:ext>
            </a:extLst>
          </p:cNvPr>
          <p:cNvCxnSpPr>
            <a:cxnSpLocks/>
          </p:cNvCxnSpPr>
          <p:nvPr/>
        </p:nvCxnSpPr>
        <p:spPr>
          <a:xfrm>
            <a:off x="5105400" y="6705600"/>
            <a:ext cx="914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B9A4122-2D4F-15C0-FAC4-DD8D046F75CC}"/>
              </a:ext>
            </a:extLst>
          </p:cNvPr>
          <p:cNvCxnSpPr>
            <a:cxnSpLocks/>
          </p:cNvCxnSpPr>
          <p:nvPr/>
        </p:nvCxnSpPr>
        <p:spPr>
          <a:xfrm>
            <a:off x="6095999" y="6705600"/>
            <a:ext cx="68580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51072"/>
            <a:ext cx="10972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Facultades</a:t>
            </a:r>
            <a:r>
              <a:rPr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</a:t>
            </a:r>
            <a:r>
              <a:rPr sz="4000" spc="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mandato</a:t>
            </a:r>
            <a:r>
              <a:rPr sz="4000" spc="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judicial.</a:t>
            </a:r>
            <a:r>
              <a:rPr sz="4000" spc="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Art.</a:t>
            </a:r>
            <a:r>
              <a:rPr sz="4000" spc="-3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  <a:r>
              <a:rPr sz="4000" spc="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CPC.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65169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84200" y="2156841"/>
            <a:ext cx="11767185" cy="45078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s-CL" sz="2000" b="1" u="heavy" spc="-1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Facultades</a:t>
            </a:r>
            <a:r>
              <a:rPr lang="es-CL" sz="2000" b="1" u="heavy" spc="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s-CL" sz="2000" b="1" u="heavy" spc="-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esenciales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Poder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litigar.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“se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entenderá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conferido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para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todo el </a:t>
            </a:r>
            <a:r>
              <a:rPr sz="2000" b="1" dirty="0">
                <a:latin typeface="Calibri"/>
                <a:cs typeface="Calibri"/>
              </a:rPr>
              <a:t>juicio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 que</a:t>
            </a:r>
            <a:r>
              <a:rPr sz="2000" spc="-5" dirty="0">
                <a:latin typeface="Calibri"/>
                <a:cs typeface="Calibri"/>
              </a:rPr>
              <a:t> 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presente,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aun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cuando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exprese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facultades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5" dirty="0">
                <a:latin typeface="Calibri"/>
                <a:cs typeface="Calibri"/>
              </a:rPr>
              <a:t> 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conceden,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autorizará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procurador</a:t>
            </a:r>
            <a:r>
              <a:rPr sz="2000" spc="-15" dirty="0">
                <a:latin typeface="Calibri"/>
                <a:cs typeface="Calibri"/>
              </a:rPr>
              <a:t> para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tomar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parte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mismo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5" dirty="0">
                <a:latin typeface="Calibri"/>
                <a:cs typeface="Calibri"/>
              </a:rPr>
              <a:t> podría hacerlo</a:t>
            </a:r>
            <a:r>
              <a:rPr sz="2000" dirty="0">
                <a:latin typeface="Calibri"/>
                <a:cs typeface="Calibri"/>
              </a:rPr>
              <a:t> 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poderdante,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todos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los</a:t>
            </a:r>
            <a:r>
              <a:rPr sz="2000" b="1" spc="-10" dirty="0">
                <a:latin typeface="Calibri"/>
                <a:cs typeface="Calibri"/>
              </a:rPr>
              <a:t> trámites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5" dirty="0">
                <a:latin typeface="Calibri"/>
                <a:cs typeface="Calibri"/>
              </a:rPr>
              <a:t>incidentes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 juicio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todas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cuestiones </a:t>
            </a:r>
            <a:r>
              <a:rPr sz="2000" b="1" dirty="0">
                <a:latin typeface="Calibri"/>
                <a:cs typeface="Calibri"/>
              </a:rPr>
              <a:t>que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por</a:t>
            </a:r>
            <a:r>
              <a:rPr sz="2000" b="1" spc="-5" dirty="0">
                <a:latin typeface="Calibri"/>
                <a:cs typeface="Calibri"/>
              </a:rPr>
              <a:t> vía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10" dirty="0">
                <a:latin typeface="Calibri"/>
                <a:cs typeface="Calibri"/>
              </a:rPr>
              <a:t> reconvención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promuevan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15" dirty="0">
                <a:latin typeface="Calibri"/>
                <a:cs typeface="Calibri"/>
              </a:rPr>
              <a:t> hasta</a:t>
            </a:r>
            <a:r>
              <a:rPr sz="2000" dirty="0">
                <a:latin typeface="Calibri"/>
                <a:cs typeface="Calibri"/>
              </a:rPr>
              <a:t> 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ejecución </a:t>
            </a:r>
            <a:r>
              <a:rPr sz="2000" spc="-10" dirty="0">
                <a:latin typeface="Calibri"/>
                <a:cs typeface="Calibri"/>
              </a:rPr>
              <a:t>completa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sentencia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definitiva”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u="heavy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Facultades accidentales</a:t>
            </a:r>
            <a:r>
              <a:rPr sz="2000" b="1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nada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dice,</a:t>
            </a:r>
            <a:r>
              <a:rPr sz="2000" spc="-10" dirty="0">
                <a:latin typeface="Calibri"/>
                <a:cs typeface="Calibri"/>
              </a:rPr>
              <a:t> están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permitidas):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delegación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poder.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Facultades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especiales</a:t>
            </a:r>
            <a:r>
              <a:rPr sz="20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(requieren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mención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expresa).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art.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 </a:t>
            </a:r>
            <a:r>
              <a:rPr sz="2000" spc="-5" dirty="0">
                <a:latin typeface="Calibri"/>
                <a:cs typeface="Calibri"/>
              </a:rPr>
              <a:t>CPC.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Desistirse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primera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instancia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acción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deducida;</a:t>
            </a:r>
            <a:endParaRPr sz="1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Aceptar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demanda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contraria;</a:t>
            </a:r>
            <a:endParaRPr sz="1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Absolver </a:t>
            </a:r>
            <a:r>
              <a:rPr sz="1600" spc="-5" dirty="0">
                <a:latin typeface="Calibri"/>
                <a:cs typeface="Calibri"/>
              </a:rPr>
              <a:t>posiciones;</a:t>
            </a:r>
            <a:endParaRPr sz="1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Renunciar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 </a:t>
            </a:r>
            <a:r>
              <a:rPr sz="1600" spc="-15" dirty="0">
                <a:latin typeface="Calibri"/>
                <a:cs typeface="Calibri"/>
              </a:rPr>
              <a:t>recursos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términos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legales;</a:t>
            </a:r>
            <a:endParaRPr sz="1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20" dirty="0">
                <a:latin typeface="Calibri"/>
                <a:cs typeface="Calibri"/>
              </a:rPr>
              <a:t>Transigir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(transacción);</a:t>
            </a:r>
            <a:endParaRPr sz="1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15" dirty="0">
                <a:latin typeface="Calibri"/>
                <a:cs typeface="Calibri"/>
              </a:rPr>
              <a:t>Comprometer;</a:t>
            </a:r>
            <a:endParaRPr sz="1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15" dirty="0">
                <a:latin typeface="Calibri"/>
                <a:cs typeface="Calibri"/>
              </a:rPr>
              <a:t>Otorgar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árbitros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facultades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arbitradores;</a:t>
            </a:r>
            <a:endParaRPr sz="1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Aprobar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convenios;</a:t>
            </a:r>
            <a:endParaRPr sz="1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600" spc="-30" dirty="0">
                <a:latin typeface="Calibri"/>
                <a:cs typeface="Calibri"/>
              </a:rPr>
              <a:t>Percibir.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198E42-5D80-F9A9-4304-A6B29B49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42900"/>
            <a:ext cx="5721822" cy="6172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130D355-CD1A-6293-E223-25B176B90334}"/>
              </a:ext>
            </a:extLst>
          </p:cNvPr>
          <p:cNvSpPr/>
          <p:nvPr/>
        </p:nvSpPr>
        <p:spPr>
          <a:xfrm>
            <a:off x="5105400" y="609600"/>
            <a:ext cx="5721822" cy="1143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BC4A5B-E8AD-63AF-66B2-751C06A41AC9}"/>
              </a:ext>
            </a:extLst>
          </p:cNvPr>
          <p:cNvSpPr/>
          <p:nvPr/>
        </p:nvSpPr>
        <p:spPr>
          <a:xfrm>
            <a:off x="5072743" y="2362200"/>
            <a:ext cx="5721822" cy="914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B1F56A-7FA7-4FC8-CD04-994937CD9E78}"/>
              </a:ext>
            </a:extLst>
          </p:cNvPr>
          <p:cNvSpPr/>
          <p:nvPr/>
        </p:nvSpPr>
        <p:spPr>
          <a:xfrm>
            <a:off x="5105400" y="3581400"/>
            <a:ext cx="5689165" cy="1143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484435-7784-8396-DE6A-5AB4E048EBB4}"/>
              </a:ext>
            </a:extLst>
          </p:cNvPr>
          <p:cNvSpPr/>
          <p:nvPr/>
        </p:nvSpPr>
        <p:spPr>
          <a:xfrm>
            <a:off x="5105400" y="5334000"/>
            <a:ext cx="5689165" cy="609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BACC25-8349-FFF9-841B-AA303A367919}"/>
              </a:ext>
            </a:extLst>
          </p:cNvPr>
          <p:cNvSpPr txBox="1"/>
          <p:nvPr/>
        </p:nvSpPr>
        <p:spPr>
          <a:xfrm>
            <a:off x="533400" y="95026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highlight>
                  <a:srgbClr val="800080"/>
                </a:highlight>
              </a:rPr>
              <a:t>FACULTAD ESENCIAL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9B5521-F44D-6BBC-3AF0-6A4FE7C18FCD}"/>
              </a:ext>
            </a:extLst>
          </p:cNvPr>
          <p:cNvSpPr txBox="1"/>
          <p:nvPr/>
        </p:nvSpPr>
        <p:spPr>
          <a:xfrm>
            <a:off x="416378" y="2588567"/>
            <a:ext cx="297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LIMITACIÓN EXPRESA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55220D-6A04-8175-5F06-7502FBB30CFA}"/>
              </a:ext>
            </a:extLst>
          </p:cNvPr>
          <p:cNvSpPr txBox="1"/>
          <p:nvPr/>
        </p:nvSpPr>
        <p:spPr>
          <a:xfrm>
            <a:off x="228600" y="392206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FACULTADES ESPECIALES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B47E8B-073C-B77A-AAAB-F9F93A7DBE73}"/>
              </a:ext>
            </a:extLst>
          </p:cNvPr>
          <p:cNvSpPr txBox="1"/>
          <p:nvPr/>
        </p:nvSpPr>
        <p:spPr>
          <a:xfrm>
            <a:off x="310243" y="540796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highlight>
                  <a:srgbClr val="000080"/>
                </a:highlight>
              </a:rPr>
              <a:t>FACULTAD ACCIDENTAL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3119853-3A34-BBF0-CF38-3056C308E991}"/>
              </a:ext>
            </a:extLst>
          </p:cNvPr>
          <p:cNvCxnSpPr>
            <a:stCxn id="6" idx="1"/>
            <a:endCxn id="10" idx="3"/>
          </p:cNvCxnSpPr>
          <p:nvPr/>
        </p:nvCxnSpPr>
        <p:spPr>
          <a:xfrm flipH="1">
            <a:off x="3276600" y="1181100"/>
            <a:ext cx="1828800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099619D-160A-73A7-B9AC-61966F1AAA29}"/>
              </a:ext>
            </a:extLst>
          </p:cNvPr>
          <p:cNvCxnSpPr>
            <a:stCxn id="7" idx="1"/>
            <a:endCxn id="12" idx="3"/>
          </p:cNvCxnSpPr>
          <p:nvPr/>
        </p:nvCxnSpPr>
        <p:spPr>
          <a:xfrm flipH="1">
            <a:off x="3393621" y="2819400"/>
            <a:ext cx="167912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4AC2453-CAB8-0086-EB3A-D567CC68FCD3}"/>
              </a:ext>
            </a:extLst>
          </p:cNvPr>
          <p:cNvCxnSpPr>
            <a:stCxn id="8" idx="1"/>
            <a:endCxn id="13" idx="3"/>
          </p:cNvCxnSpPr>
          <p:nvPr/>
        </p:nvCxnSpPr>
        <p:spPr>
          <a:xfrm flipH="1">
            <a:off x="3581400" y="4152900"/>
            <a:ext cx="1524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FE056E6-D15E-FD02-BB00-0D585FB76720}"/>
              </a:ext>
            </a:extLst>
          </p:cNvPr>
          <p:cNvCxnSpPr>
            <a:stCxn id="9" idx="1"/>
            <a:endCxn id="14" idx="3"/>
          </p:cNvCxnSpPr>
          <p:nvPr/>
        </p:nvCxnSpPr>
        <p:spPr>
          <a:xfrm flipH="1">
            <a:off x="3510643" y="5638800"/>
            <a:ext cx="159475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37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719" y="501999"/>
            <a:ext cx="1161521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Formas</a:t>
            </a:r>
            <a:r>
              <a:rPr sz="3600" spc="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</a:t>
            </a:r>
            <a:r>
              <a:rPr sz="3600" spc="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constituir</a:t>
            </a:r>
            <a:r>
              <a:rPr sz="3600" spc="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</a:t>
            </a:r>
            <a:r>
              <a:rPr sz="3600" spc="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mandato</a:t>
            </a:r>
            <a:r>
              <a:rPr sz="3600" spc="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judicial</a:t>
            </a:r>
            <a:r>
              <a:rPr sz="3600" spc="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(art.</a:t>
            </a:r>
            <a:r>
              <a:rPr sz="36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  <a:r>
              <a:rPr sz="3600" spc="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CPC)</a:t>
            </a:r>
            <a:endParaRPr sz="3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0886" y="1688465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657" y="2164998"/>
            <a:ext cx="12159343" cy="31848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ts val="2165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s-CL" sz="1900" spc="-10" dirty="0">
                <a:latin typeface="Calibri"/>
                <a:cs typeface="Calibri"/>
              </a:rPr>
              <a:t>E</a:t>
            </a:r>
            <a:r>
              <a:rPr sz="1900" spc="-10" dirty="0" err="1">
                <a:latin typeface="Calibri"/>
                <a:cs typeface="Calibri"/>
              </a:rPr>
              <a:t>scritura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pública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otorgada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ante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lang="es-CL" sz="1900" spc="-10" dirty="0">
                <a:latin typeface="Calibri"/>
                <a:cs typeface="Calibri"/>
              </a:rPr>
              <a:t>notario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lang="es-CL" sz="1900" spc="-5" dirty="0">
                <a:latin typeface="Calibri"/>
                <a:cs typeface="Calibri"/>
              </a:rPr>
              <a:t>u </a:t>
            </a:r>
            <a:r>
              <a:rPr sz="1900" spc="-5" dirty="0" err="1">
                <a:latin typeface="Calibri"/>
                <a:cs typeface="Calibri"/>
              </a:rPr>
              <a:t>oficial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Registro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Civil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quien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ley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 err="1">
                <a:latin typeface="Calibri"/>
                <a:cs typeface="Calibri"/>
              </a:rPr>
              <a:t>confiera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 err="1">
                <a:latin typeface="Calibri"/>
                <a:cs typeface="Calibri"/>
              </a:rPr>
              <a:t>esta</a:t>
            </a:r>
            <a:r>
              <a:rPr lang="es-CL" sz="1900" spc="-15" dirty="0">
                <a:latin typeface="Calibri"/>
                <a:cs typeface="Calibri"/>
              </a:rPr>
              <a:t> </a:t>
            </a:r>
            <a:r>
              <a:rPr sz="1900" spc="-10" dirty="0" err="1">
                <a:latin typeface="Calibri"/>
                <a:cs typeface="Calibri"/>
              </a:rPr>
              <a:t>facultad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  <a:p>
            <a:pPr marL="469900" marR="837565" indent="-457200">
              <a:lnSpc>
                <a:spcPts val="2050"/>
              </a:lnSpc>
              <a:spcBef>
                <a:spcPts val="104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lang="es-CL" sz="1900" spc="-5" dirty="0">
                <a:latin typeface="Calibri"/>
                <a:cs typeface="Calibri"/>
              </a:rPr>
              <a:t>Acta </a:t>
            </a:r>
            <a:r>
              <a:rPr sz="1900" spc="-10" dirty="0" err="1">
                <a:latin typeface="Calibri"/>
                <a:cs typeface="Calibri"/>
              </a:rPr>
              <a:t>extendida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ante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juez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letras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 </a:t>
            </a:r>
            <a:r>
              <a:rPr sz="1900" spc="-15" dirty="0">
                <a:latin typeface="Calibri"/>
                <a:cs typeface="Calibri"/>
              </a:rPr>
              <a:t>ante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juez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 err="1">
                <a:latin typeface="Calibri"/>
                <a:cs typeface="Calibri"/>
              </a:rPr>
              <a:t>árbitro</a:t>
            </a:r>
            <a:r>
              <a:rPr sz="1900" spc="-15" dirty="0">
                <a:latin typeface="Calibri"/>
                <a:cs typeface="Calibri"/>
              </a:rPr>
              <a:t>,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subscrita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 err="1">
                <a:latin typeface="Calibri"/>
                <a:cs typeface="Calibri"/>
              </a:rPr>
              <a:t>todos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 err="1">
                <a:latin typeface="Calibri"/>
                <a:cs typeface="Calibri"/>
              </a:rPr>
              <a:t>los</a:t>
            </a:r>
            <a:r>
              <a:rPr lang="es-CL" sz="1900" spc="-5" dirty="0">
                <a:latin typeface="Calibri"/>
                <a:cs typeface="Calibri"/>
              </a:rPr>
              <a:t> o</a:t>
            </a:r>
            <a:r>
              <a:rPr sz="1900" spc="-15" dirty="0" err="1">
                <a:latin typeface="Calibri"/>
                <a:cs typeface="Calibri"/>
              </a:rPr>
              <a:t>torgantes</a:t>
            </a:r>
            <a:r>
              <a:rPr sz="1900" spc="-15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  <a:p>
            <a:pPr marL="469900" marR="829310" indent="-457200">
              <a:lnSpc>
                <a:spcPts val="2050"/>
              </a:lnSpc>
              <a:spcBef>
                <a:spcPts val="10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lang="es-CL" sz="1900" spc="-10" dirty="0">
                <a:latin typeface="Calibri"/>
                <a:cs typeface="Calibri"/>
              </a:rPr>
              <a:t>D</a:t>
            </a:r>
            <a:r>
              <a:rPr sz="1900" spc="-10" dirty="0" err="1">
                <a:latin typeface="Calibri"/>
                <a:cs typeface="Calibri"/>
              </a:rPr>
              <a:t>eclaración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escrita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mandante,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autorizada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el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secretario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tribunal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esté </a:t>
            </a:r>
            <a:r>
              <a:rPr sz="1900" spc="-409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conociendo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causa.</a:t>
            </a:r>
            <a:endParaRPr sz="19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declaración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escrita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mandante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suscrita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</a:t>
            </a:r>
            <a:r>
              <a:rPr sz="1900" spc="-5" dirty="0">
                <a:latin typeface="Calibri"/>
                <a:cs typeface="Calibri"/>
              </a:rPr>
              <a:t> firma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electrónica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avanzada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(art.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7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Ley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20.886).</a:t>
            </a:r>
            <a:endParaRPr sz="19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1900" spc="-10" dirty="0">
                <a:latin typeface="Calibri"/>
                <a:cs typeface="Calibri"/>
              </a:rPr>
              <a:t>Simple.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Tribunal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cita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mandante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y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mandatario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ratificar.</a:t>
            </a:r>
            <a:endParaRPr sz="19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1900" spc="-15" dirty="0">
                <a:latin typeface="Calibri"/>
                <a:cs typeface="Calibri"/>
              </a:rPr>
              <a:t>Avanzada.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requiere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comparecencia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ratificación.</a:t>
            </a:r>
            <a:endParaRPr sz="1900" dirty="0">
              <a:latin typeface="Calibri"/>
              <a:cs typeface="Calibri"/>
            </a:endParaRPr>
          </a:p>
          <a:p>
            <a:pPr marL="469900" indent="-457200">
              <a:lnSpc>
                <a:spcPts val="2165"/>
              </a:lnSpc>
              <a:spcBef>
                <a:spcPts val="77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lang="es-ES" sz="1900" dirty="0">
                <a:latin typeface="Calibri"/>
                <a:cs typeface="Calibri"/>
              </a:rPr>
              <a:t>Endoso en Comisión de Cobranza de letra de cambio o pagaré.</a:t>
            </a:r>
            <a:endParaRPr lang="es-CL" sz="1900" spc="-20" dirty="0">
              <a:latin typeface="Calibri"/>
              <a:cs typeface="Calibri"/>
            </a:endParaRPr>
          </a:p>
          <a:p>
            <a:pPr marL="469900" indent="-457200">
              <a:lnSpc>
                <a:spcPts val="2165"/>
              </a:lnSpc>
              <a:spcBef>
                <a:spcPts val="77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900" spc="-20" dirty="0">
                <a:latin typeface="Calibri"/>
                <a:cs typeface="Calibri"/>
              </a:rPr>
              <a:t>Por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hecho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poner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abogado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firma,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indicando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además,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nombre,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apellidos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y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domicilio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 </a:t>
            </a:r>
            <a:r>
              <a:rPr sz="1900" spc="-10" dirty="0">
                <a:latin typeface="Calibri"/>
                <a:cs typeface="Calibri"/>
              </a:rPr>
              <a:t>demanda</a:t>
            </a:r>
            <a:endParaRPr sz="1900" dirty="0">
              <a:latin typeface="Calibri"/>
              <a:cs typeface="Calibri"/>
            </a:endParaRPr>
          </a:p>
          <a:p>
            <a:pPr marL="469900">
              <a:lnSpc>
                <a:spcPts val="2165"/>
              </a:lnSpc>
            </a:pPr>
            <a:r>
              <a:rPr sz="1900" spc="-5" dirty="0">
                <a:latin typeface="Calibri"/>
                <a:cs typeface="Calibri"/>
              </a:rPr>
              <a:t>(art.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1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Ley </a:t>
            </a:r>
            <a:r>
              <a:rPr sz="1900" spc="-5" dirty="0">
                <a:latin typeface="Calibri"/>
                <a:cs typeface="Calibri"/>
              </a:rPr>
              <a:t>18.120).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2730" y="5587588"/>
            <a:ext cx="6144767" cy="923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577977"/>
            <a:ext cx="28028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</a:t>
            </a:r>
            <a:r>
              <a:rPr sz="4000" spc="-6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esuma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32135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 rotWithShape="1">
          <a:blip r:embed="rId2" cstate="print"/>
          <a:srcRect t="4679"/>
          <a:stretch/>
        </p:blipFill>
        <p:spPr>
          <a:xfrm>
            <a:off x="6085114" y="3393853"/>
            <a:ext cx="5506211" cy="29184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1114" y="2159253"/>
            <a:ext cx="10353040" cy="4153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53085" marR="50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553720" algn="l"/>
              </a:tabLst>
            </a:pPr>
            <a:r>
              <a:rPr sz="2400" spc="-10" dirty="0">
                <a:latin typeface="Calibri"/>
                <a:cs typeface="Calibri"/>
              </a:rPr>
              <a:t>Autoacordado </a:t>
            </a:r>
            <a:r>
              <a:rPr sz="2400" spc="-15" dirty="0">
                <a:latin typeface="Calibri"/>
                <a:cs typeface="Calibri"/>
              </a:rPr>
              <a:t>Sobre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Minutas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Para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Demandas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Para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Demandas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Nuevas.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Corte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Apelaciones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Santiago.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1989.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030A0"/>
                </a:solidFill>
                <a:latin typeface="Calibri"/>
                <a:cs typeface="Calibri"/>
              </a:rPr>
              <a:t>procedimiento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corresponda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10" dirty="0">
                <a:latin typeface="Calibri"/>
                <a:cs typeface="Calibri"/>
              </a:rPr>
              <a:t>juicio.</a:t>
            </a:r>
            <a:endParaRPr sz="1800" dirty="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b="1" spc="-10" dirty="0">
                <a:solidFill>
                  <a:srgbClr val="7030A0"/>
                </a:solidFill>
                <a:latin typeface="Calibri"/>
                <a:cs typeface="Calibri"/>
              </a:rPr>
              <a:t>Materia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-10" dirty="0">
                <a:latin typeface="Calibri"/>
                <a:cs typeface="Calibri"/>
              </a:rPr>
              <a:t> pleito</a:t>
            </a:r>
            <a:endParaRPr sz="1800" dirty="0">
              <a:latin typeface="Calibri"/>
              <a:cs typeface="Calibri"/>
            </a:endParaRPr>
          </a:p>
          <a:p>
            <a:pPr marL="12700" marR="515175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5" dirty="0">
                <a:latin typeface="Calibri"/>
                <a:cs typeface="Calibri"/>
              </a:rPr>
              <a:t>Nombre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completo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lang="es-CL" sz="1800" spc="-5" dirty="0" err="1">
                <a:latin typeface="Calibri"/>
                <a:cs typeface="Calibri"/>
              </a:rPr>
              <a:t>l/</a:t>
            </a:r>
            <a:r>
              <a:rPr sz="1800" spc="-5" dirty="0" err="1">
                <a:latin typeface="Calibri"/>
                <a:cs typeface="Calibri"/>
              </a:rPr>
              <a:t>los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030A0"/>
                </a:solidFill>
                <a:latin typeface="Calibri"/>
                <a:cs typeface="Calibri"/>
              </a:rPr>
              <a:t>demandantes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s-CL" sz="1800" spc="1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RUT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lang="es-CL" sz="1800" spc="-5" dirty="0">
                <a:latin typeface="Calibri"/>
                <a:cs typeface="Calibri"/>
              </a:rPr>
              <a:t>CNI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cada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uno.</a:t>
            </a:r>
            <a:endParaRPr sz="1800" dirty="0">
              <a:latin typeface="Calibri"/>
              <a:cs typeface="Calibri"/>
            </a:endParaRPr>
          </a:p>
          <a:p>
            <a:pPr marL="12700" marR="523494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50825" algn="l"/>
              </a:tabLst>
            </a:pPr>
            <a:r>
              <a:rPr sz="1800" spc="-5" dirty="0">
                <a:latin typeface="Calibri"/>
                <a:cs typeface="Calibri"/>
              </a:rPr>
              <a:t>Nombre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completo</a:t>
            </a:r>
            <a:r>
              <a:rPr sz="1800" spc="-5" dirty="0">
                <a:latin typeface="Calibri"/>
                <a:cs typeface="Calibri"/>
              </a:rPr>
              <a:t> del </a:t>
            </a:r>
            <a:r>
              <a:rPr sz="1800" b="1" spc="-5" dirty="0">
                <a:solidFill>
                  <a:srgbClr val="7030A0"/>
                </a:solidFill>
                <a:latin typeface="Calibri"/>
                <a:cs typeface="Calibri"/>
              </a:rPr>
              <a:t>Abogado </a:t>
            </a:r>
            <a:r>
              <a:rPr sz="1800" b="1" spc="-10" dirty="0">
                <a:solidFill>
                  <a:srgbClr val="7030A0"/>
                </a:solidFill>
                <a:latin typeface="Calibri"/>
                <a:cs typeface="Calibri"/>
              </a:rPr>
              <a:t>patrocinante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su</a:t>
            </a:r>
            <a:r>
              <a:rPr lang="es-CL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RUT.</a:t>
            </a:r>
            <a:endParaRPr sz="1800" dirty="0">
              <a:latin typeface="Calibri"/>
              <a:cs typeface="Calibri"/>
            </a:endParaRPr>
          </a:p>
          <a:p>
            <a:pPr marL="12700" marR="5387340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5" dirty="0">
                <a:latin typeface="Calibri"/>
                <a:cs typeface="Calibri"/>
              </a:rPr>
              <a:t>Nombre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lang="es-CL" sz="1800" dirty="0">
                <a:latin typeface="Calibri"/>
                <a:cs typeface="Calibri"/>
              </a:rPr>
              <a:t>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030A0"/>
                </a:solidFill>
                <a:latin typeface="Calibri"/>
                <a:cs typeface="Calibri"/>
              </a:rPr>
              <a:t>apoderados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es-CL" sz="1800" spc="5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RUT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s-CL" sz="1800" dirty="0">
                <a:latin typeface="Calibri"/>
                <a:cs typeface="Calibri"/>
              </a:rPr>
              <a:t>CNI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uno.</a:t>
            </a:r>
            <a:endParaRPr sz="1800" dirty="0">
              <a:latin typeface="Calibri"/>
              <a:cs typeface="Calibri"/>
            </a:endParaRPr>
          </a:p>
          <a:p>
            <a:pPr marL="12700" marR="50387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5" dirty="0">
                <a:latin typeface="Calibri"/>
                <a:cs typeface="Calibri"/>
              </a:rPr>
              <a:t>Nombre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7030A0"/>
                </a:solidFill>
                <a:latin typeface="Calibri"/>
                <a:cs typeface="Calibri"/>
              </a:rPr>
              <a:t>demandados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número</a:t>
            </a:r>
            <a:r>
              <a:rPr sz="1800" spc="-5" dirty="0">
                <a:latin typeface="Calibri"/>
                <a:cs typeface="Calibri"/>
              </a:rPr>
              <a:t> 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RUT</a:t>
            </a:r>
            <a:r>
              <a:rPr sz="1800" dirty="0">
                <a:latin typeface="Calibri"/>
                <a:cs typeface="Calibri"/>
              </a:rPr>
              <a:t> o </a:t>
            </a:r>
            <a:r>
              <a:rPr sz="1800" spc="-5" dirty="0">
                <a:latin typeface="Calibri"/>
                <a:cs typeface="Calibri"/>
              </a:rPr>
              <a:t>Cédula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Identidad</a:t>
            </a:r>
            <a:r>
              <a:rPr sz="1800" dirty="0">
                <a:latin typeface="Calibri"/>
                <a:cs typeface="Calibri"/>
              </a:rPr>
              <a:t> si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conocido.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lang="es-CL" sz="1800" spc="-5" dirty="0">
                <a:latin typeface="Calibri"/>
                <a:cs typeface="Calibri"/>
              </a:rPr>
              <a:t>*)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Dirección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emai</a:t>
            </a:r>
            <a:r>
              <a:rPr lang="es-CL" sz="1800" spc="-5" dirty="0">
                <a:latin typeface="Calibri"/>
                <a:cs typeface="Calibri"/>
              </a:rPr>
              <a:t>l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1832" y="533400"/>
            <a:ext cx="78320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Término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mandato</a:t>
            </a:r>
            <a:r>
              <a:rPr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judicial.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88592"/>
            <a:ext cx="12192000" cy="5169535"/>
            <a:chOff x="0" y="1688592"/>
            <a:chExt cx="12192000" cy="5169535"/>
          </a:xfrm>
        </p:grpSpPr>
        <p:sp>
          <p:nvSpPr>
            <p:cNvPr id="4" name="object 4"/>
            <p:cNvSpPr/>
            <p:nvPr/>
          </p:nvSpPr>
          <p:spPr>
            <a:xfrm>
              <a:off x="0" y="1688592"/>
              <a:ext cx="12192000" cy="5169535"/>
            </a:xfrm>
            <a:custGeom>
              <a:avLst/>
              <a:gdLst/>
              <a:ahLst/>
              <a:cxnLst/>
              <a:rect l="l" t="t" r="r" b="b"/>
              <a:pathLst>
                <a:path w="12192000" h="5169534">
                  <a:moveTo>
                    <a:pt x="12192000" y="0"/>
                  </a:moveTo>
                  <a:lnTo>
                    <a:pt x="0" y="0"/>
                  </a:lnTo>
                  <a:lnTo>
                    <a:pt x="0" y="5169408"/>
                  </a:lnTo>
                  <a:lnTo>
                    <a:pt x="12192000" y="51694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6716" y="2010156"/>
              <a:ext cx="457200" cy="45720"/>
            </a:xfrm>
            <a:custGeom>
              <a:avLst/>
              <a:gdLst/>
              <a:ahLst/>
              <a:cxnLst/>
              <a:rect l="l" t="t" r="r" b="b"/>
              <a:pathLst>
                <a:path w="457200" h="45719">
                  <a:moveTo>
                    <a:pt x="4572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57200" y="4572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3027" y="1900049"/>
            <a:ext cx="11169650" cy="46361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spc="-10" dirty="0">
                <a:latin typeface="Calibri"/>
                <a:cs typeface="Calibri"/>
              </a:rPr>
              <a:t> principio,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causales 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2163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CC: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desempeño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negocio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constituido;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expiración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término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evento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prefijados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terminación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mandato;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-5" dirty="0">
                <a:latin typeface="Calibri"/>
                <a:cs typeface="Calibri"/>
              </a:rPr>
              <a:t> 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revocación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 mandante;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ts val="2045"/>
              </a:lnSpc>
              <a:spcBef>
                <a:spcPts val="8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Por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renuncia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mandatario</a:t>
            </a:r>
            <a:r>
              <a:rPr sz="1800" spc="-5" dirty="0">
                <a:latin typeface="Calibri"/>
                <a:cs typeface="Calibri"/>
              </a:rPr>
              <a:t>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Mandatario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está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obligado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ponerla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conocimiento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mandante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junto 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</a:p>
          <a:p>
            <a:pPr marL="355600">
              <a:lnSpc>
                <a:spcPts val="2045"/>
              </a:lnSpc>
            </a:pPr>
            <a:r>
              <a:rPr sz="1800" spc="-10" dirty="0">
                <a:latin typeface="Calibri"/>
                <a:cs typeface="Calibri"/>
              </a:rPr>
              <a:t>estado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juicio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Por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muerte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mandante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mandatario</a:t>
            </a:r>
            <a:r>
              <a:rPr sz="1800" spc="-5" dirty="0">
                <a:latin typeface="Calibri"/>
                <a:cs typeface="Calibri"/>
              </a:rPr>
              <a:t>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termina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muerte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mandante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(art.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396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COT)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tener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calidad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deudor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procedimiento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concursal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liquidación,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mandante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mandatario;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interdicción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uno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otro;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cesación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las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funciones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mandante,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mandato ha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sido</a:t>
            </a:r>
            <a:r>
              <a:rPr sz="1800" dirty="0">
                <a:latin typeface="Calibri"/>
                <a:cs typeface="Calibri"/>
              </a:rPr>
              <a:t> dado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ejercicio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ellas.</a:t>
            </a: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OJO,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causales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mandato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judicial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 </a:t>
            </a:r>
            <a:r>
              <a:rPr sz="1800" b="1" spc="-5" dirty="0">
                <a:latin typeface="Calibri"/>
                <a:cs typeface="Calibri"/>
              </a:rPr>
              <a:t>OPERAN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PLENO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DERECHO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5" dirty="0">
                <a:latin typeface="Calibri"/>
                <a:cs typeface="Calibri"/>
              </a:rPr>
              <a:t> mantiene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calidad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mandatario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judicial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hasta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momento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haya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testimonio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haber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expirado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mandato.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084" y="2631666"/>
            <a:ext cx="5259831" cy="159466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405130">
              <a:lnSpc>
                <a:spcPts val="5830"/>
              </a:lnSpc>
              <a:spcBef>
                <a:spcPts val="835"/>
              </a:spcBef>
            </a:pPr>
            <a:r>
              <a:rPr spc="-7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ACOMPAÑA </a:t>
            </a:r>
            <a:r>
              <a:rPr spc="-6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DOCUMEN</a:t>
            </a:r>
            <a:r>
              <a:rPr spc="-16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</a:t>
            </a:r>
            <a:r>
              <a:rPr spc="-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654550" cy="6858000"/>
            </a:xfrm>
            <a:custGeom>
              <a:avLst/>
              <a:gdLst/>
              <a:ahLst/>
              <a:cxnLst/>
              <a:rect l="l" t="t" r="r" b="b"/>
              <a:pathLst>
                <a:path w="4654550" h="6858000">
                  <a:moveTo>
                    <a:pt x="46542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54296" y="6858000"/>
                  </a:lnTo>
                  <a:lnTo>
                    <a:pt x="465429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52771" y="0"/>
              <a:ext cx="7539355" cy="6858000"/>
            </a:xfrm>
            <a:custGeom>
              <a:avLst/>
              <a:gdLst/>
              <a:ahLst/>
              <a:cxnLst/>
              <a:rect l="l" t="t" r="r" b="b"/>
              <a:pathLst>
                <a:path w="7539355" h="6858000">
                  <a:moveTo>
                    <a:pt x="7539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39228" y="6858000"/>
                  </a:lnTo>
                  <a:lnTo>
                    <a:pt x="75392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2251" y="2711195"/>
            <a:ext cx="2176780" cy="7181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documento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0107" y="2711195"/>
            <a:ext cx="2414270" cy="7181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5527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Instrumento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privado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2888" y="2060448"/>
            <a:ext cx="2357755" cy="7181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Emanados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7459" y="833627"/>
            <a:ext cx="2353310" cy="716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56959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1699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0107" y="832103"/>
            <a:ext cx="2475230" cy="7181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Instrumento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público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2888" y="4439411"/>
            <a:ext cx="2357755" cy="716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2736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d)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19.799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4600" y="3172967"/>
            <a:ext cx="2376170" cy="7181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Emanados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terceros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0107" y="4439411"/>
            <a:ext cx="2414270" cy="716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1811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Documento electrónico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79052" y="4439411"/>
            <a:ext cx="2534920" cy="716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372745" marR="84455" indent="-280670">
              <a:lnSpc>
                <a:spcPct val="100000"/>
              </a:lnSpc>
              <a:spcBef>
                <a:spcPts val="54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Bajo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apercibimiento legal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 art.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348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bis CPC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14104" y="3172967"/>
            <a:ext cx="2534920" cy="7181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70104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citación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179052" y="833627"/>
            <a:ext cx="2534920" cy="716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70040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citación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79052" y="2060448"/>
            <a:ext cx="2534920" cy="7181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371475" marR="84455" indent="-2794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Bajo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apercibimiento legal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 art.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346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N3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CPC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0107" y="5807964"/>
            <a:ext cx="6492240" cy="716280"/>
          </a:xfrm>
          <a:prstGeom prst="rect">
            <a:avLst/>
          </a:prstGeom>
          <a:solidFill>
            <a:srgbClr val="538235"/>
          </a:solidFill>
          <a:ln w="12700">
            <a:solidFill>
              <a:srgbClr val="2E528F"/>
            </a:solidFill>
          </a:ln>
        </p:spPr>
        <p:txBody>
          <a:bodyPr vert="horz" wrap="square" lIns="0" tIns="2095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65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Importancia: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768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n°9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795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N°5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60060" y="1153667"/>
            <a:ext cx="3654425" cy="3682365"/>
          </a:xfrm>
          <a:custGeom>
            <a:avLst/>
            <a:gdLst/>
            <a:ahLst/>
            <a:cxnLst/>
            <a:rect l="l" t="t" r="r" b="b"/>
            <a:pathLst>
              <a:path w="3654425" h="3682365">
                <a:moveTo>
                  <a:pt x="680466" y="89916"/>
                </a:moveTo>
                <a:lnTo>
                  <a:pt x="667766" y="83566"/>
                </a:lnTo>
                <a:lnTo>
                  <a:pt x="604266" y="51816"/>
                </a:lnTo>
                <a:lnTo>
                  <a:pt x="604266" y="83566"/>
                </a:lnTo>
                <a:lnTo>
                  <a:pt x="159512" y="83566"/>
                </a:lnTo>
                <a:lnTo>
                  <a:pt x="159512" y="96266"/>
                </a:lnTo>
                <a:lnTo>
                  <a:pt x="604266" y="96266"/>
                </a:lnTo>
                <a:lnTo>
                  <a:pt x="604266" y="128016"/>
                </a:lnTo>
                <a:lnTo>
                  <a:pt x="667766" y="96266"/>
                </a:lnTo>
                <a:lnTo>
                  <a:pt x="680466" y="89916"/>
                </a:lnTo>
                <a:close/>
              </a:path>
              <a:path w="3654425" h="3682365">
                <a:moveTo>
                  <a:pt x="782701" y="3643884"/>
                </a:moveTo>
                <a:lnTo>
                  <a:pt x="770001" y="3637534"/>
                </a:lnTo>
                <a:lnTo>
                  <a:pt x="706501" y="3605784"/>
                </a:lnTo>
                <a:lnTo>
                  <a:pt x="706501" y="3637534"/>
                </a:lnTo>
                <a:lnTo>
                  <a:pt x="4064" y="3637534"/>
                </a:lnTo>
                <a:lnTo>
                  <a:pt x="4064" y="3650234"/>
                </a:lnTo>
                <a:lnTo>
                  <a:pt x="706501" y="3650234"/>
                </a:lnTo>
                <a:lnTo>
                  <a:pt x="706501" y="3681984"/>
                </a:lnTo>
                <a:lnTo>
                  <a:pt x="770001" y="3650234"/>
                </a:lnTo>
                <a:lnTo>
                  <a:pt x="782701" y="3643884"/>
                </a:lnTo>
                <a:close/>
              </a:path>
              <a:path w="3654425" h="3682365">
                <a:moveTo>
                  <a:pt x="782701" y="1264920"/>
                </a:moveTo>
                <a:lnTo>
                  <a:pt x="699770" y="1284605"/>
                </a:lnTo>
                <a:lnTo>
                  <a:pt x="720090" y="1308900"/>
                </a:lnTo>
                <a:lnTo>
                  <a:pt x="0" y="1910842"/>
                </a:lnTo>
                <a:lnTo>
                  <a:pt x="4572" y="1916353"/>
                </a:lnTo>
                <a:lnTo>
                  <a:pt x="762" y="1922653"/>
                </a:lnTo>
                <a:lnTo>
                  <a:pt x="696544" y="2344382"/>
                </a:lnTo>
                <a:lnTo>
                  <a:pt x="680085" y="2371598"/>
                </a:lnTo>
                <a:lnTo>
                  <a:pt x="765048" y="2378456"/>
                </a:lnTo>
                <a:lnTo>
                  <a:pt x="747750" y="2351024"/>
                </a:lnTo>
                <a:lnTo>
                  <a:pt x="719582" y="2306320"/>
                </a:lnTo>
                <a:lnTo>
                  <a:pt x="703122" y="2333523"/>
                </a:lnTo>
                <a:lnTo>
                  <a:pt x="13970" y="1915744"/>
                </a:lnTo>
                <a:lnTo>
                  <a:pt x="728256" y="1318653"/>
                </a:lnTo>
                <a:lnTo>
                  <a:pt x="748665" y="1343025"/>
                </a:lnTo>
                <a:lnTo>
                  <a:pt x="767092" y="1300734"/>
                </a:lnTo>
                <a:lnTo>
                  <a:pt x="782701" y="1264920"/>
                </a:lnTo>
                <a:close/>
              </a:path>
              <a:path w="3654425" h="3682365">
                <a:moveTo>
                  <a:pt x="3618992" y="3643884"/>
                </a:moveTo>
                <a:lnTo>
                  <a:pt x="3606292" y="3637534"/>
                </a:lnTo>
                <a:lnTo>
                  <a:pt x="3542792" y="3605784"/>
                </a:lnTo>
                <a:lnTo>
                  <a:pt x="3542792" y="3637534"/>
                </a:lnTo>
                <a:lnTo>
                  <a:pt x="3140456" y="3637534"/>
                </a:lnTo>
                <a:lnTo>
                  <a:pt x="3140456" y="3650234"/>
                </a:lnTo>
                <a:lnTo>
                  <a:pt x="3542792" y="3650234"/>
                </a:lnTo>
                <a:lnTo>
                  <a:pt x="3542792" y="3681984"/>
                </a:lnTo>
                <a:lnTo>
                  <a:pt x="3606292" y="3650234"/>
                </a:lnTo>
                <a:lnTo>
                  <a:pt x="3618992" y="3643884"/>
                </a:lnTo>
                <a:close/>
              </a:path>
              <a:path w="3654425" h="3682365">
                <a:moveTo>
                  <a:pt x="3618992" y="1264920"/>
                </a:moveTo>
                <a:lnTo>
                  <a:pt x="3606292" y="1258570"/>
                </a:lnTo>
                <a:lnTo>
                  <a:pt x="3542792" y="1226820"/>
                </a:lnTo>
                <a:lnTo>
                  <a:pt x="3542792" y="1258570"/>
                </a:lnTo>
                <a:lnTo>
                  <a:pt x="3140456" y="1258570"/>
                </a:lnTo>
                <a:lnTo>
                  <a:pt x="3140456" y="1271270"/>
                </a:lnTo>
                <a:lnTo>
                  <a:pt x="3542792" y="1271270"/>
                </a:lnTo>
                <a:lnTo>
                  <a:pt x="3542792" y="1303020"/>
                </a:lnTo>
                <a:lnTo>
                  <a:pt x="3606292" y="1271270"/>
                </a:lnTo>
                <a:lnTo>
                  <a:pt x="3618992" y="1264920"/>
                </a:lnTo>
                <a:close/>
              </a:path>
              <a:path w="3654425" h="3682365">
                <a:moveTo>
                  <a:pt x="3618992" y="38100"/>
                </a:moveTo>
                <a:lnTo>
                  <a:pt x="3606292" y="31750"/>
                </a:lnTo>
                <a:lnTo>
                  <a:pt x="3542792" y="0"/>
                </a:lnTo>
                <a:lnTo>
                  <a:pt x="3542792" y="31750"/>
                </a:lnTo>
                <a:lnTo>
                  <a:pt x="3140456" y="31750"/>
                </a:lnTo>
                <a:lnTo>
                  <a:pt x="3140456" y="44450"/>
                </a:lnTo>
                <a:lnTo>
                  <a:pt x="3542792" y="44450"/>
                </a:lnTo>
                <a:lnTo>
                  <a:pt x="3542792" y="76200"/>
                </a:lnTo>
                <a:lnTo>
                  <a:pt x="3606292" y="44450"/>
                </a:lnTo>
                <a:lnTo>
                  <a:pt x="3618992" y="38100"/>
                </a:lnTo>
                <a:close/>
              </a:path>
              <a:path w="3654425" h="3682365">
                <a:moveTo>
                  <a:pt x="3654298" y="2377452"/>
                </a:moveTo>
                <a:lnTo>
                  <a:pt x="3641598" y="2371090"/>
                </a:lnTo>
                <a:lnTo>
                  <a:pt x="3578098" y="2339340"/>
                </a:lnTo>
                <a:lnTo>
                  <a:pt x="3578098" y="2371090"/>
                </a:lnTo>
                <a:lnTo>
                  <a:pt x="3140456" y="2371090"/>
                </a:lnTo>
                <a:lnTo>
                  <a:pt x="3140456" y="2383802"/>
                </a:lnTo>
                <a:lnTo>
                  <a:pt x="3578098" y="2383802"/>
                </a:lnTo>
                <a:lnTo>
                  <a:pt x="3578098" y="2415552"/>
                </a:lnTo>
                <a:lnTo>
                  <a:pt x="3641598" y="2383802"/>
                </a:lnTo>
                <a:lnTo>
                  <a:pt x="3654298" y="237745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6155" y="2259385"/>
            <a:ext cx="7679689" cy="2339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spc="-1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Escritos </a:t>
            </a:r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 </a:t>
            </a:r>
            <a:r>
              <a:rPr spc="-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resoluciones </a:t>
            </a:r>
            <a:r>
              <a:rPr spc="-121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pc="-1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comunes</a:t>
            </a:r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pc="-1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 </a:t>
            </a:r>
            <a:r>
              <a:rPr spc="-5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pc="-2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procedimientos.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503" y="1770379"/>
            <a:ext cx="402336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FFFFFF"/>
                </a:solidFill>
              </a:rPr>
              <a:t>Recibe </a:t>
            </a:r>
            <a:r>
              <a:rPr sz="3600" dirty="0">
                <a:solidFill>
                  <a:srgbClr val="FFFFFF"/>
                </a:solidFill>
              </a:rPr>
              <a:t>la </a:t>
            </a:r>
            <a:r>
              <a:rPr sz="3600" spc="-5" dirty="0">
                <a:solidFill>
                  <a:srgbClr val="FFFFFF"/>
                </a:solidFill>
              </a:rPr>
              <a:t>causa </a:t>
            </a:r>
            <a:r>
              <a:rPr sz="3600" dirty="0">
                <a:solidFill>
                  <a:srgbClr val="FFFFFF"/>
                </a:solidFill>
              </a:rPr>
              <a:t>a </a:t>
            </a:r>
            <a:r>
              <a:rPr sz="3600" spc="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prueba</a:t>
            </a:r>
            <a:r>
              <a:rPr sz="3600" spc="-2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(art.</a:t>
            </a:r>
            <a:r>
              <a:rPr sz="3600" spc="-1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318</a:t>
            </a:r>
            <a:r>
              <a:rPr sz="3600" spc="-1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y</a:t>
            </a:r>
            <a:r>
              <a:rPr sz="3600" spc="-3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ss.)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41503" y="3270250"/>
            <a:ext cx="3216275" cy="160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90500">
              <a:lnSpc>
                <a:spcPts val="3190"/>
              </a:lnSpc>
              <a:spcBef>
                <a:spcPts val="95"/>
              </a:spcBef>
              <a:buChar char="-"/>
              <a:tabLst>
                <a:tab pos="203200" algn="l"/>
              </a:tabLst>
            </a:pPr>
            <a:r>
              <a:rPr sz="2800" spc="-15" dirty="0">
                <a:solidFill>
                  <a:srgbClr val="FFFFFF"/>
                </a:solidFill>
                <a:latin typeface="Calibri Light"/>
                <a:cs typeface="Calibri Light"/>
              </a:rPr>
              <a:t>Interlocutoria</a:t>
            </a:r>
            <a:endParaRPr sz="2800">
              <a:latin typeface="Calibri Light"/>
              <a:cs typeface="Calibri Light"/>
            </a:endParaRPr>
          </a:p>
          <a:p>
            <a:pPr marL="203200" indent="-190500">
              <a:lnSpc>
                <a:spcPts val="3025"/>
              </a:lnSpc>
              <a:buChar char="-"/>
              <a:tabLst>
                <a:tab pos="203200" algn="l"/>
              </a:tabLst>
            </a:pPr>
            <a:r>
              <a:rPr sz="2800" spc="-15" dirty="0">
                <a:solidFill>
                  <a:srgbClr val="FFFFFF"/>
                </a:solidFill>
                <a:latin typeface="Calibri Light"/>
                <a:cs typeface="Calibri Light"/>
              </a:rPr>
              <a:t>Reposición</a:t>
            </a:r>
            <a:endParaRPr sz="2800">
              <a:latin typeface="Calibri Light"/>
              <a:cs typeface="Calibri Light"/>
            </a:endParaRPr>
          </a:p>
          <a:p>
            <a:pPr marL="12700" marR="5080">
              <a:lnSpc>
                <a:spcPts val="3030"/>
              </a:lnSpc>
              <a:spcBef>
                <a:spcPts val="209"/>
              </a:spcBef>
              <a:buChar char="-"/>
              <a:tabLst>
                <a:tab pos="203200" algn="l"/>
              </a:tabLst>
            </a:pPr>
            <a:r>
              <a:rPr sz="2800" spc="-10" dirty="0">
                <a:solidFill>
                  <a:srgbClr val="FFFFFF"/>
                </a:solidFill>
                <a:latin typeface="Calibri Light"/>
                <a:cs typeface="Calibri Light"/>
              </a:rPr>
              <a:t>Apelación subsidiaria </a:t>
            </a:r>
            <a:r>
              <a:rPr sz="2800" spc="-6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 Light"/>
                <a:cs typeface="Calibri Light"/>
              </a:rPr>
              <a:t>(efecto</a:t>
            </a:r>
            <a:r>
              <a:rPr sz="28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 Light"/>
                <a:cs typeface="Calibri Light"/>
              </a:rPr>
              <a:t>devolutivo).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61915" y="0"/>
            <a:ext cx="7530465" cy="6858000"/>
            <a:chOff x="4661915" y="0"/>
            <a:chExt cx="7530465" cy="6858000"/>
          </a:xfrm>
        </p:grpSpPr>
        <p:sp>
          <p:nvSpPr>
            <p:cNvPr id="6" name="object 6"/>
            <p:cNvSpPr/>
            <p:nvPr/>
          </p:nvSpPr>
          <p:spPr>
            <a:xfrm>
              <a:off x="4661915" y="0"/>
              <a:ext cx="7530465" cy="6858000"/>
            </a:xfrm>
            <a:custGeom>
              <a:avLst/>
              <a:gdLst/>
              <a:ahLst/>
              <a:cxnLst/>
              <a:rect l="l" t="t" r="r" b="b"/>
              <a:pathLst>
                <a:path w="7530465" h="6858000">
                  <a:moveTo>
                    <a:pt x="753008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30084" y="6858000"/>
                  </a:lnTo>
                  <a:lnTo>
                    <a:pt x="75300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0679" y="4006596"/>
              <a:ext cx="457200" cy="45720"/>
            </a:xfrm>
            <a:custGeom>
              <a:avLst/>
              <a:gdLst/>
              <a:ahLst/>
              <a:cxnLst/>
              <a:rect l="l" t="t" r="r" b="b"/>
              <a:pathLst>
                <a:path w="457200" h="45720">
                  <a:moveTo>
                    <a:pt x="45720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57200" y="4571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9735" y="118870"/>
              <a:ext cx="5000244" cy="66202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33565" y="2977133"/>
              <a:ext cx="4657725" cy="2860675"/>
            </a:xfrm>
            <a:custGeom>
              <a:avLst/>
              <a:gdLst/>
              <a:ahLst/>
              <a:cxnLst/>
              <a:rect l="l" t="t" r="r" b="b"/>
              <a:pathLst>
                <a:path w="4657725" h="2860675">
                  <a:moveTo>
                    <a:pt x="0" y="2860548"/>
                  </a:moveTo>
                  <a:lnTo>
                    <a:pt x="4657344" y="2860548"/>
                  </a:lnTo>
                  <a:lnTo>
                    <a:pt x="4657344" y="0"/>
                  </a:lnTo>
                  <a:lnTo>
                    <a:pt x="0" y="0"/>
                  </a:lnTo>
                  <a:lnTo>
                    <a:pt x="0" y="2860548"/>
                  </a:lnTo>
                  <a:close/>
                </a:path>
              </a:pathLst>
            </a:custGeom>
            <a:ln w="28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1433" y="6486905"/>
              <a:ext cx="1350645" cy="253365"/>
            </a:xfrm>
            <a:custGeom>
              <a:avLst/>
              <a:gdLst/>
              <a:ahLst/>
              <a:cxnLst/>
              <a:rect l="l" t="t" r="r" b="b"/>
              <a:pathLst>
                <a:path w="1350645" h="253365">
                  <a:moveTo>
                    <a:pt x="0" y="252984"/>
                  </a:moveTo>
                  <a:lnTo>
                    <a:pt x="1350264" y="252984"/>
                  </a:lnTo>
                  <a:lnTo>
                    <a:pt x="1350264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190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33565" y="212597"/>
              <a:ext cx="3604260" cy="723900"/>
            </a:xfrm>
            <a:custGeom>
              <a:avLst/>
              <a:gdLst/>
              <a:ahLst/>
              <a:cxnLst/>
              <a:rect l="l" t="t" r="r" b="b"/>
              <a:pathLst>
                <a:path w="3604259" h="723900">
                  <a:moveTo>
                    <a:pt x="0" y="723900"/>
                  </a:moveTo>
                  <a:lnTo>
                    <a:pt x="3604260" y="723900"/>
                  </a:lnTo>
                  <a:lnTo>
                    <a:pt x="3604260" y="0"/>
                  </a:lnTo>
                  <a:lnTo>
                    <a:pt x="0" y="0"/>
                  </a:lnTo>
                  <a:lnTo>
                    <a:pt x="0" y="723900"/>
                  </a:lnTo>
                  <a:close/>
                </a:path>
              </a:pathLst>
            </a:custGeom>
            <a:ln w="28575">
              <a:solidFill>
                <a:srgbClr val="F4B0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739896" y="0"/>
              <a:ext cx="8452485" cy="6858000"/>
            </a:xfrm>
            <a:custGeom>
              <a:avLst/>
              <a:gdLst/>
              <a:ahLst/>
              <a:cxnLst/>
              <a:rect l="l" t="t" r="r" b="b"/>
              <a:pathLst>
                <a:path w="8452485" h="6858000">
                  <a:moveTo>
                    <a:pt x="845210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452104" y="6858000"/>
                  </a:lnTo>
                  <a:lnTo>
                    <a:pt x="8452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744595" cy="6858000"/>
            </a:xfrm>
            <a:custGeom>
              <a:avLst/>
              <a:gdLst/>
              <a:ahLst/>
              <a:cxnLst/>
              <a:rect l="l" t="t" r="r" b="b"/>
              <a:pathLst>
                <a:path w="3744595" h="6858000">
                  <a:moveTo>
                    <a:pt x="374446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44467" y="6858000"/>
                  </a:lnTo>
                  <a:lnTo>
                    <a:pt x="37444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469" y="2596972"/>
            <a:ext cx="2941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</a:rPr>
              <a:t>Lista</a:t>
            </a:r>
            <a:r>
              <a:rPr sz="3600" spc="-3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de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spc="-15" dirty="0">
                <a:solidFill>
                  <a:srgbClr val="FFFFFF"/>
                </a:solidFill>
              </a:rPr>
              <a:t>testigos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4654296" y="643127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20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007798" y="32194"/>
            <a:ext cx="5678170" cy="6795134"/>
            <a:chOff x="6007798" y="32194"/>
            <a:chExt cx="5678170" cy="679513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1323" y="45717"/>
              <a:ext cx="5649468" cy="67665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22085" y="2975609"/>
              <a:ext cx="5649595" cy="2339340"/>
            </a:xfrm>
            <a:custGeom>
              <a:avLst/>
              <a:gdLst/>
              <a:ahLst/>
              <a:cxnLst/>
              <a:rect l="l" t="t" r="r" b="b"/>
              <a:pathLst>
                <a:path w="5649595" h="2339340">
                  <a:moveTo>
                    <a:pt x="0" y="2339340"/>
                  </a:moveTo>
                  <a:lnTo>
                    <a:pt x="5649468" y="2339340"/>
                  </a:lnTo>
                  <a:lnTo>
                    <a:pt x="5649468" y="0"/>
                  </a:lnTo>
                  <a:lnTo>
                    <a:pt x="0" y="0"/>
                  </a:lnTo>
                  <a:lnTo>
                    <a:pt x="0" y="2339340"/>
                  </a:lnTo>
                  <a:close/>
                </a:path>
              </a:pathLst>
            </a:custGeom>
            <a:ln w="28575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761" y="5412485"/>
              <a:ext cx="5575300" cy="702945"/>
            </a:xfrm>
            <a:custGeom>
              <a:avLst/>
              <a:gdLst/>
              <a:ahLst/>
              <a:cxnLst/>
              <a:rect l="l" t="t" r="r" b="b"/>
              <a:pathLst>
                <a:path w="5575300" h="702945">
                  <a:moveTo>
                    <a:pt x="0" y="702563"/>
                  </a:moveTo>
                  <a:lnTo>
                    <a:pt x="5574792" y="702563"/>
                  </a:lnTo>
                  <a:lnTo>
                    <a:pt x="5574792" y="0"/>
                  </a:lnTo>
                  <a:lnTo>
                    <a:pt x="0" y="0"/>
                  </a:lnTo>
                  <a:lnTo>
                    <a:pt x="0" y="702563"/>
                  </a:lnTo>
                  <a:close/>
                </a:path>
              </a:pathLst>
            </a:custGeom>
            <a:ln w="28575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761" y="6115049"/>
              <a:ext cx="5387340" cy="698500"/>
            </a:xfrm>
            <a:custGeom>
              <a:avLst/>
              <a:gdLst/>
              <a:ahLst/>
              <a:cxnLst/>
              <a:rect l="l" t="t" r="r" b="b"/>
              <a:pathLst>
                <a:path w="5387340" h="698500">
                  <a:moveTo>
                    <a:pt x="0" y="697992"/>
                  </a:moveTo>
                  <a:lnTo>
                    <a:pt x="5387340" y="697992"/>
                  </a:lnTo>
                  <a:lnTo>
                    <a:pt x="5387340" y="0"/>
                  </a:lnTo>
                  <a:lnTo>
                    <a:pt x="0" y="0"/>
                  </a:lnTo>
                  <a:lnTo>
                    <a:pt x="0" y="697992"/>
                  </a:lnTo>
                  <a:close/>
                </a:path>
              </a:pathLst>
            </a:custGeom>
            <a:ln w="2857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29577" y="957834"/>
              <a:ext cx="4954905" cy="212090"/>
            </a:xfrm>
            <a:custGeom>
              <a:avLst/>
              <a:gdLst/>
              <a:ahLst/>
              <a:cxnLst/>
              <a:rect l="l" t="t" r="r" b="b"/>
              <a:pathLst>
                <a:path w="4954905" h="212090">
                  <a:moveTo>
                    <a:pt x="0" y="211836"/>
                  </a:moveTo>
                  <a:lnTo>
                    <a:pt x="4954524" y="211836"/>
                  </a:lnTo>
                  <a:lnTo>
                    <a:pt x="4954524" y="0"/>
                  </a:lnTo>
                  <a:lnTo>
                    <a:pt x="0" y="0"/>
                  </a:lnTo>
                  <a:lnTo>
                    <a:pt x="0" y="211836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761" y="1383029"/>
              <a:ext cx="3994785" cy="213360"/>
            </a:xfrm>
            <a:custGeom>
              <a:avLst/>
              <a:gdLst/>
              <a:ahLst/>
              <a:cxnLst/>
              <a:rect l="l" t="t" r="r" b="b"/>
              <a:pathLst>
                <a:path w="3994784" h="213359">
                  <a:moveTo>
                    <a:pt x="0" y="213360"/>
                  </a:moveTo>
                  <a:lnTo>
                    <a:pt x="3994403" y="213360"/>
                  </a:lnTo>
                  <a:lnTo>
                    <a:pt x="3994403" y="0"/>
                  </a:lnTo>
                  <a:lnTo>
                    <a:pt x="0" y="0"/>
                  </a:lnTo>
                  <a:lnTo>
                    <a:pt x="0" y="213360"/>
                  </a:lnTo>
                  <a:close/>
                </a:path>
              </a:pathLst>
            </a:custGeom>
            <a:ln w="2857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761" y="46482"/>
              <a:ext cx="5387340" cy="454659"/>
            </a:xfrm>
            <a:custGeom>
              <a:avLst/>
              <a:gdLst/>
              <a:ahLst/>
              <a:cxnLst/>
              <a:rect l="l" t="t" r="r" b="b"/>
              <a:pathLst>
                <a:path w="5387340" h="454659">
                  <a:moveTo>
                    <a:pt x="0" y="454152"/>
                  </a:moveTo>
                  <a:lnTo>
                    <a:pt x="5387340" y="454152"/>
                  </a:lnTo>
                  <a:lnTo>
                    <a:pt x="5387340" y="0"/>
                  </a:lnTo>
                  <a:lnTo>
                    <a:pt x="0" y="0"/>
                  </a:lnTo>
                  <a:lnTo>
                    <a:pt x="0" y="454152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739896" y="0"/>
              <a:ext cx="8452485" cy="6858000"/>
            </a:xfrm>
            <a:custGeom>
              <a:avLst/>
              <a:gdLst/>
              <a:ahLst/>
              <a:cxnLst/>
              <a:rect l="l" t="t" r="r" b="b"/>
              <a:pathLst>
                <a:path w="8452485" h="6858000">
                  <a:moveTo>
                    <a:pt x="845210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452104" y="6858000"/>
                  </a:lnTo>
                  <a:lnTo>
                    <a:pt x="8452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744595" cy="6858000"/>
            </a:xfrm>
            <a:custGeom>
              <a:avLst/>
              <a:gdLst/>
              <a:ahLst/>
              <a:cxnLst/>
              <a:rect l="l" t="t" r="r" b="b"/>
              <a:pathLst>
                <a:path w="3744595" h="6858000">
                  <a:moveTo>
                    <a:pt x="374446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44467" y="6858000"/>
                  </a:lnTo>
                  <a:lnTo>
                    <a:pt x="37444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5063" y="2583256"/>
            <a:ext cx="2571750" cy="15627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sz="3600" spc="-5" dirty="0">
                <a:solidFill>
                  <a:srgbClr val="FFFFFF"/>
                </a:solidFill>
              </a:rPr>
              <a:t>Solicitud </a:t>
            </a:r>
            <a:r>
              <a:rPr sz="360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absolución</a:t>
            </a:r>
            <a:r>
              <a:rPr sz="3600" spc="-6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de </a:t>
            </a:r>
            <a:r>
              <a:rPr sz="3600" spc="-80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posiciones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4654296" y="643127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20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2411" y="6286"/>
            <a:ext cx="5419725" cy="6826250"/>
            <a:chOff x="5582411" y="6286"/>
            <a:chExt cx="5419725" cy="68262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2411" y="19810"/>
              <a:ext cx="5419344" cy="68122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16701" y="20574"/>
              <a:ext cx="5282565" cy="1249680"/>
            </a:xfrm>
            <a:custGeom>
              <a:avLst/>
              <a:gdLst/>
              <a:ahLst/>
              <a:cxnLst/>
              <a:rect l="l" t="t" r="r" b="b"/>
              <a:pathLst>
                <a:path w="5282565" h="1249680">
                  <a:moveTo>
                    <a:pt x="0" y="1249679"/>
                  </a:moveTo>
                  <a:lnTo>
                    <a:pt x="5282184" y="1249679"/>
                  </a:lnTo>
                  <a:lnTo>
                    <a:pt x="5282184" y="0"/>
                  </a:lnTo>
                  <a:lnTo>
                    <a:pt x="0" y="0"/>
                  </a:lnTo>
                  <a:lnTo>
                    <a:pt x="0" y="1249679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0521" y="1701546"/>
              <a:ext cx="4572000" cy="224154"/>
            </a:xfrm>
            <a:custGeom>
              <a:avLst/>
              <a:gdLst/>
              <a:ahLst/>
              <a:cxnLst/>
              <a:rect l="l" t="t" r="r" b="b"/>
              <a:pathLst>
                <a:path w="4572000" h="224155">
                  <a:moveTo>
                    <a:pt x="0" y="224027"/>
                  </a:moveTo>
                  <a:lnTo>
                    <a:pt x="4572000" y="224027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24027"/>
                  </a:lnTo>
                  <a:close/>
                </a:path>
              </a:pathLst>
            </a:custGeom>
            <a:ln w="190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00521" y="3573018"/>
              <a:ext cx="5198745" cy="1249680"/>
            </a:xfrm>
            <a:custGeom>
              <a:avLst/>
              <a:gdLst/>
              <a:ahLst/>
              <a:cxnLst/>
              <a:rect l="l" t="t" r="r" b="b"/>
              <a:pathLst>
                <a:path w="5198745" h="1249679">
                  <a:moveTo>
                    <a:pt x="0" y="1249679"/>
                  </a:moveTo>
                  <a:lnTo>
                    <a:pt x="5198364" y="1249679"/>
                  </a:lnTo>
                  <a:lnTo>
                    <a:pt x="5198364" y="0"/>
                  </a:lnTo>
                  <a:lnTo>
                    <a:pt x="0" y="0"/>
                  </a:lnTo>
                  <a:lnTo>
                    <a:pt x="0" y="1249679"/>
                  </a:lnTo>
                  <a:close/>
                </a:path>
              </a:pathLst>
            </a:custGeom>
            <a:ln w="381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00521" y="6177533"/>
              <a:ext cx="5198745" cy="553720"/>
            </a:xfrm>
            <a:custGeom>
              <a:avLst/>
              <a:gdLst/>
              <a:ahLst/>
              <a:cxnLst/>
              <a:rect l="l" t="t" r="r" b="b"/>
              <a:pathLst>
                <a:path w="5198745" h="553720">
                  <a:moveTo>
                    <a:pt x="0" y="553211"/>
                  </a:moveTo>
                  <a:lnTo>
                    <a:pt x="5198364" y="553211"/>
                  </a:lnTo>
                  <a:lnTo>
                    <a:pt x="5198364" y="0"/>
                  </a:lnTo>
                  <a:lnTo>
                    <a:pt x="0" y="0"/>
                  </a:lnTo>
                  <a:lnTo>
                    <a:pt x="0" y="55321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739896" y="0"/>
              <a:ext cx="8452485" cy="6858000"/>
            </a:xfrm>
            <a:custGeom>
              <a:avLst/>
              <a:gdLst/>
              <a:ahLst/>
              <a:cxnLst/>
              <a:rect l="l" t="t" r="r" b="b"/>
              <a:pathLst>
                <a:path w="8452485" h="6858000">
                  <a:moveTo>
                    <a:pt x="845210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452104" y="6858000"/>
                  </a:lnTo>
                  <a:lnTo>
                    <a:pt x="8452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744595" cy="6858000"/>
            </a:xfrm>
            <a:custGeom>
              <a:avLst/>
              <a:gdLst/>
              <a:ahLst/>
              <a:cxnLst/>
              <a:rect l="l" t="t" r="r" b="b"/>
              <a:pathLst>
                <a:path w="3744595" h="6858000">
                  <a:moveTo>
                    <a:pt x="374446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44467" y="6858000"/>
                  </a:lnTo>
                  <a:lnTo>
                    <a:pt x="37444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320" y="2906648"/>
            <a:ext cx="3375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Solicitud</a:t>
            </a:r>
            <a:r>
              <a:rPr sz="3600" spc="-3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de</a:t>
            </a:r>
            <a:r>
              <a:rPr sz="3600" spc="-3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perito</a:t>
            </a:r>
            <a:endParaRPr sz="3600" dirty="0"/>
          </a:p>
        </p:txBody>
      </p:sp>
      <p:sp>
        <p:nvSpPr>
          <p:cNvPr id="6" name="object 6"/>
          <p:cNvSpPr/>
          <p:nvPr/>
        </p:nvSpPr>
        <p:spPr>
          <a:xfrm>
            <a:off x="4654296" y="643127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20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497067" y="6286"/>
            <a:ext cx="6021705" cy="6852284"/>
            <a:chOff x="5497067" y="6286"/>
            <a:chExt cx="6021705" cy="685228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7067" y="33525"/>
              <a:ext cx="6021324" cy="68244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0521" y="1552193"/>
              <a:ext cx="5090160" cy="264160"/>
            </a:xfrm>
            <a:custGeom>
              <a:avLst/>
              <a:gdLst/>
              <a:ahLst/>
              <a:cxnLst/>
              <a:rect l="l" t="t" r="r" b="b"/>
              <a:pathLst>
                <a:path w="5090159" h="264160">
                  <a:moveTo>
                    <a:pt x="0" y="263651"/>
                  </a:moveTo>
                  <a:lnTo>
                    <a:pt x="5090160" y="263651"/>
                  </a:lnTo>
                  <a:lnTo>
                    <a:pt x="509016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90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16701" y="20574"/>
              <a:ext cx="5282565" cy="1249680"/>
            </a:xfrm>
            <a:custGeom>
              <a:avLst/>
              <a:gdLst/>
              <a:ahLst/>
              <a:cxnLst/>
              <a:rect l="l" t="t" r="r" b="b"/>
              <a:pathLst>
                <a:path w="5282565" h="1249680">
                  <a:moveTo>
                    <a:pt x="0" y="1249679"/>
                  </a:moveTo>
                  <a:lnTo>
                    <a:pt x="5282184" y="1249679"/>
                  </a:lnTo>
                  <a:lnTo>
                    <a:pt x="5282184" y="0"/>
                  </a:lnTo>
                  <a:lnTo>
                    <a:pt x="0" y="0"/>
                  </a:lnTo>
                  <a:lnTo>
                    <a:pt x="0" y="1249679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00521" y="3100578"/>
              <a:ext cx="5300980" cy="1420495"/>
            </a:xfrm>
            <a:custGeom>
              <a:avLst/>
              <a:gdLst/>
              <a:ahLst/>
              <a:cxnLst/>
              <a:rect l="l" t="t" r="r" b="b"/>
              <a:pathLst>
                <a:path w="5300980" h="1420495">
                  <a:moveTo>
                    <a:pt x="0" y="1420368"/>
                  </a:moveTo>
                  <a:lnTo>
                    <a:pt x="5300472" y="1420368"/>
                  </a:lnTo>
                  <a:lnTo>
                    <a:pt x="5300472" y="0"/>
                  </a:lnTo>
                  <a:lnTo>
                    <a:pt x="0" y="0"/>
                  </a:lnTo>
                  <a:lnTo>
                    <a:pt x="0" y="1420368"/>
                  </a:lnTo>
                  <a:close/>
                </a:path>
              </a:pathLst>
            </a:custGeom>
            <a:ln w="381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00521" y="4703826"/>
              <a:ext cx="5300980" cy="1900555"/>
            </a:xfrm>
            <a:custGeom>
              <a:avLst/>
              <a:gdLst/>
              <a:ahLst/>
              <a:cxnLst/>
              <a:rect l="l" t="t" r="r" b="b"/>
              <a:pathLst>
                <a:path w="5300980" h="1900554">
                  <a:moveTo>
                    <a:pt x="0" y="1900428"/>
                  </a:moveTo>
                  <a:lnTo>
                    <a:pt x="5300472" y="1900428"/>
                  </a:lnTo>
                  <a:lnTo>
                    <a:pt x="5300472" y="0"/>
                  </a:lnTo>
                  <a:lnTo>
                    <a:pt x="0" y="0"/>
                  </a:lnTo>
                  <a:lnTo>
                    <a:pt x="0" y="190042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320" y="2915793"/>
            <a:ext cx="3409315" cy="1391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spc="-15" dirty="0">
                <a:solidFill>
                  <a:srgbClr val="FFFFFF"/>
                </a:solidFill>
                <a:latin typeface="Calibri Light"/>
                <a:cs typeface="Calibri Light"/>
              </a:rPr>
              <a:t>Preparación</a:t>
            </a:r>
            <a:r>
              <a:rPr sz="32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 Light"/>
                <a:cs typeface="Calibri Light"/>
              </a:rPr>
              <a:t>la</a:t>
            </a:r>
            <a:r>
              <a:rPr sz="32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 Light"/>
                <a:cs typeface="Calibri Light"/>
              </a:rPr>
              <a:t>vía </a:t>
            </a:r>
            <a:r>
              <a:rPr sz="3200" spc="-7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 Light"/>
                <a:cs typeface="Calibri Light"/>
              </a:rPr>
              <a:t>ejecutiva </a:t>
            </a:r>
            <a:r>
              <a:rPr sz="3200" spc="15" dirty="0">
                <a:solidFill>
                  <a:srgbClr val="FFFFFF"/>
                </a:solidFill>
                <a:latin typeface="Calibri Light"/>
                <a:cs typeface="Calibri Light"/>
              </a:rPr>
              <a:t>(juicio </a:t>
            </a:r>
            <a:r>
              <a:rPr sz="32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 Light"/>
                <a:cs typeface="Calibri Light"/>
              </a:rPr>
              <a:t>ejecutivo)</a:t>
            </a:r>
            <a:endParaRPr sz="32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6008" y="0"/>
            <a:ext cx="6830695" cy="6871970"/>
            <a:chOff x="4636008" y="0"/>
            <a:chExt cx="6830695" cy="6871970"/>
          </a:xfrm>
        </p:grpSpPr>
        <p:sp>
          <p:nvSpPr>
            <p:cNvPr id="4" name="object 4"/>
            <p:cNvSpPr/>
            <p:nvPr/>
          </p:nvSpPr>
          <p:spPr>
            <a:xfrm>
              <a:off x="4654296" y="643128"/>
              <a:ext cx="457200" cy="45720"/>
            </a:xfrm>
            <a:custGeom>
              <a:avLst/>
              <a:gdLst/>
              <a:ahLst/>
              <a:cxnLst/>
              <a:rect l="l" t="t" r="r" b="b"/>
              <a:pathLst>
                <a:path w="457200" h="45720">
                  <a:moveTo>
                    <a:pt x="4572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57200" y="4572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4296" y="27430"/>
              <a:ext cx="6801611" cy="6830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55058" y="761"/>
              <a:ext cx="5283835" cy="1744980"/>
            </a:xfrm>
            <a:custGeom>
              <a:avLst/>
              <a:gdLst/>
              <a:ahLst/>
              <a:cxnLst/>
              <a:rect l="l" t="t" r="r" b="b"/>
              <a:pathLst>
                <a:path w="5283834" h="1744980">
                  <a:moveTo>
                    <a:pt x="0" y="1744980"/>
                  </a:moveTo>
                  <a:lnTo>
                    <a:pt x="5283708" y="1744980"/>
                  </a:lnTo>
                  <a:lnTo>
                    <a:pt x="5283708" y="0"/>
                  </a:lnTo>
                  <a:lnTo>
                    <a:pt x="0" y="0"/>
                  </a:lnTo>
                  <a:lnTo>
                    <a:pt x="0" y="1744980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55058" y="2687573"/>
              <a:ext cx="6497320" cy="678180"/>
            </a:xfrm>
            <a:custGeom>
              <a:avLst/>
              <a:gdLst/>
              <a:ahLst/>
              <a:cxnLst/>
              <a:rect l="l" t="t" r="r" b="b"/>
              <a:pathLst>
                <a:path w="6497320" h="678179">
                  <a:moveTo>
                    <a:pt x="0" y="678179"/>
                  </a:moveTo>
                  <a:lnTo>
                    <a:pt x="6496812" y="678179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678179"/>
                  </a:lnTo>
                  <a:close/>
                </a:path>
              </a:pathLst>
            </a:custGeom>
            <a:ln w="190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55058" y="3452621"/>
              <a:ext cx="6697980" cy="661670"/>
            </a:xfrm>
            <a:custGeom>
              <a:avLst/>
              <a:gdLst/>
              <a:ahLst/>
              <a:cxnLst/>
              <a:rect l="l" t="t" r="r" b="b"/>
              <a:pathLst>
                <a:path w="6697980" h="661670">
                  <a:moveTo>
                    <a:pt x="0" y="661415"/>
                  </a:moveTo>
                  <a:lnTo>
                    <a:pt x="6697980" y="661415"/>
                  </a:lnTo>
                  <a:lnTo>
                    <a:pt x="6697980" y="0"/>
                  </a:lnTo>
                  <a:lnTo>
                    <a:pt x="0" y="0"/>
                  </a:lnTo>
                  <a:lnTo>
                    <a:pt x="0" y="661415"/>
                  </a:lnTo>
                  <a:close/>
                </a:path>
              </a:pathLst>
            </a:custGeom>
            <a:ln w="38099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55058" y="4613909"/>
              <a:ext cx="6802120" cy="996950"/>
            </a:xfrm>
            <a:custGeom>
              <a:avLst/>
              <a:gdLst/>
              <a:ahLst/>
              <a:cxnLst/>
              <a:rect l="l" t="t" r="r" b="b"/>
              <a:pathLst>
                <a:path w="6802120" h="996950">
                  <a:moveTo>
                    <a:pt x="0" y="996695"/>
                  </a:moveTo>
                  <a:lnTo>
                    <a:pt x="6801611" y="996695"/>
                  </a:lnTo>
                  <a:lnTo>
                    <a:pt x="6801611" y="0"/>
                  </a:lnTo>
                  <a:lnTo>
                    <a:pt x="0" y="0"/>
                  </a:lnTo>
                  <a:lnTo>
                    <a:pt x="0" y="99669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577977"/>
            <a:ext cx="18884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Suma</a:t>
            </a:r>
            <a:r>
              <a:rPr sz="4000" spc="-5" dirty="0">
                <a:solidFill>
                  <a:srgbClr val="FFFFFF"/>
                </a:solidFill>
              </a:rPr>
              <a:t>.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1797450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89584" y="2165045"/>
            <a:ext cx="11033125" cy="977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8600">
              <a:lnSpc>
                <a:spcPct val="801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  <a:tab pos="2009139" algn="l"/>
                <a:tab pos="3331845" algn="l"/>
                <a:tab pos="3778885" algn="l"/>
                <a:tab pos="4252595" algn="l"/>
                <a:tab pos="5455920" algn="l"/>
                <a:tab pos="6695440" algn="l"/>
                <a:tab pos="6969759" algn="l"/>
                <a:tab pos="7419340" algn="l"/>
              </a:tabLst>
            </a:pP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Enumeración	ordenada</a:t>
            </a:r>
            <a:r>
              <a:rPr sz="2400" spc="-1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de	</a:t>
            </a:r>
            <a:r>
              <a:rPr sz="2400" dirty="0">
                <a:latin typeface="Calibri"/>
                <a:cs typeface="Calibri"/>
              </a:rPr>
              <a:t>las	acciones	</a:t>
            </a:r>
            <a:r>
              <a:rPr sz="2400" spc="-5" dirty="0">
                <a:latin typeface="Calibri"/>
                <a:cs typeface="Calibri"/>
              </a:rPr>
              <a:t>ejercidas	</a:t>
            </a:r>
            <a:r>
              <a:rPr sz="2400" dirty="0">
                <a:latin typeface="Calibri"/>
                <a:cs typeface="Calibri"/>
              </a:rPr>
              <a:t>y	</a:t>
            </a:r>
            <a:r>
              <a:rPr sz="2400" spc="-5" dirty="0">
                <a:latin typeface="Calibri"/>
                <a:cs typeface="Calibri"/>
              </a:rPr>
              <a:t>de	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2400" spc="-5" dirty="0">
                <a:latin typeface="Calibri"/>
                <a:cs typeface="Calibri"/>
              </a:rPr>
              <a:t>peticiones </a:t>
            </a:r>
            <a:r>
              <a:rPr sz="2400" spc="-15" dirty="0">
                <a:latin typeface="Calibri"/>
                <a:cs typeface="Calibri"/>
              </a:rPr>
              <a:t>concretas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hechas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tribunal.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 caso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haber</a:t>
            </a:r>
            <a:r>
              <a:rPr sz="2400" dirty="0">
                <a:latin typeface="Calibri"/>
                <a:cs typeface="Calibri"/>
              </a:rPr>
              <a:t> más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una, deben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presentarse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dependiendo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oportunidad</a:t>
            </a:r>
            <a:r>
              <a:rPr sz="2400" dirty="0">
                <a:latin typeface="Calibri"/>
                <a:cs typeface="Calibri"/>
              </a:rPr>
              <a:t> en 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deben </a:t>
            </a:r>
            <a:r>
              <a:rPr sz="2400" spc="-15" dirty="0">
                <a:latin typeface="Calibri"/>
                <a:cs typeface="Calibri"/>
              </a:rPr>
              <a:t>presentarse,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importancia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orden</a:t>
            </a:r>
            <a:r>
              <a:rPr sz="2400" b="1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lógico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3388" y="3429000"/>
            <a:ext cx="6745223" cy="2729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577977"/>
            <a:ext cx="69938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Elementos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 art.</a:t>
            </a:r>
            <a:r>
              <a:rPr sz="4000" spc="-2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254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CPC.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88465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59765" y="2093228"/>
            <a:ext cx="5038090" cy="448564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Designación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tribunal.</a:t>
            </a:r>
          </a:p>
          <a:p>
            <a:pPr marL="12700" marR="8890">
              <a:lnSpc>
                <a:spcPct val="90000"/>
              </a:lnSpc>
              <a:spcBef>
                <a:spcPts val="1010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Individualización: </a:t>
            </a:r>
            <a:r>
              <a:rPr lang="es-CL" sz="2400" spc="-5" dirty="0">
                <a:latin typeface="Calibri"/>
                <a:cs typeface="Calibri"/>
              </a:rPr>
              <a:t>(a) </a:t>
            </a:r>
            <a:r>
              <a:rPr sz="2400" spc="-10" dirty="0" err="1">
                <a:latin typeface="Calibri"/>
                <a:cs typeface="Calibri"/>
              </a:rPr>
              <a:t>Nombre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domicilio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profesión/oficio </a:t>
            </a:r>
            <a:r>
              <a:rPr sz="2400" spc="-5" dirty="0">
                <a:latin typeface="Calibri"/>
                <a:cs typeface="Calibri"/>
              </a:rPr>
              <a:t>del demandante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lang="es-CL" sz="2400" dirty="0">
                <a:latin typeface="Calibri"/>
                <a:cs typeface="Calibri"/>
              </a:rPr>
              <a:t>(b)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personas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lo </a:t>
            </a:r>
            <a:r>
              <a:rPr sz="2400" spc="-10" dirty="0">
                <a:latin typeface="Calibri"/>
                <a:cs typeface="Calibri"/>
              </a:rPr>
              <a:t>representen, </a:t>
            </a:r>
            <a:r>
              <a:rPr sz="2400" dirty="0">
                <a:latin typeface="Calibri"/>
                <a:cs typeface="Calibri"/>
              </a:rPr>
              <a:t>y la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naturaleza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representación, </a:t>
            </a:r>
            <a:r>
              <a:rPr sz="2400" dirty="0">
                <a:latin typeface="Calibri"/>
                <a:cs typeface="Calibri"/>
              </a:rPr>
              <a:t>además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un </a:t>
            </a:r>
            <a:r>
              <a:rPr sz="2400" dirty="0">
                <a:latin typeface="Calibri"/>
                <a:cs typeface="Calibri"/>
              </a:rPr>
              <a:t>medio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5" dirty="0" err="1">
                <a:latin typeface="Calibri"/>
                <a:cs typeface="Calibri"/>
              </a:rPr>
              <a:t>notificación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electrónico</a:t>
            </a:r>
            <a:r>
              <a:rPr sz="2400" spc="-5" dirty="0">
                <a:latin typeface="Calibri"/>
                <a:cs typeface="Calibri"/>
              </a:rPr>
              <a:t> del </a:t>
            </a:r>
            <a:r>
              <a:rPr sz="2400" spc="-10" dirty="0">
                <a:latin typeface="Calibri"/>
                <a:cs typeface="Calibri"/>
              </a:rPr>
              <a:t>abogado </a:t>
            </a:r>
            <a:r>
              <a:rPr sz="2400" spc="-15" dirty="0">
                <a:latin typeface="Calibri"/>
                <a:cs typeface="Calibri"/>
              </a:rPr>
              <a:t>patrocinante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mandatario judicial si no </a:t>
            </a:r>
            <a:r>
              <a:rPr sz="2400" dirty="0">
                <a:latin typeface="Calibri"/>
                <a:cs typeface="Calibri"/>
              </a:rPr>
              <a:t>lo </a:t>
            </a:r>
            <a:r>
              <a:rPr sz="2400" spc="-10" dirty="0" err="1">
                <a:latin typeface="Calibri"/>
                <a:cs typeface="Calibri"/>
              </a:rPr>
              <a:t>hubieren</a:t>
            </a:r>
            <a:r>
              <a:rPr sz="2400" spc="-5" dirty="0">
                <a:latin typeface="Calibri"/>
                <a:cs typeface="Calibri"/>
              </a:rPr>
              <a:t> designado.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35"/>
              </a:spcBef>
              <a:buAutoNum type="arabicPeriod"/>
              <a:tabLst>
                <a:tab pos="312420" algn="l"/>
              </a:tabLst>
            </a:pPr>
            <a:r>
              <a:rPr sz="2400" spc="-10" dirty="0">
                <a:latin typeface="Calibri"/>
                <a:cs typeface="Calibri"/>
              </a:rPr>
              <a:t>Nombre, </a:t>
            </a:r>
            <a:r>
              <a:rPr sz="2400" spc="-5" dirty="0">
                <a:latin typeface="Calibri"/>
                <a:cs typeface="Calibri"/>
              </a:rPr>
              <a:t>domicilio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5" dirty="0">
                <a:latin typeface="Calibri"/>
                <a:cs typeface="Calibri"/>
              </a:rPr>
              <a:t>profesión 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5" dirty="0">
                <a:latin typeface="Calibri"/>
                <a:cs typeface="Calibri"/>
              </a:rPr>
              <a:t>oficio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demandado.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(+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Petición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única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principal)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54623" y="2037588"/>
            <a:ext cx="6040120" cy="4192904"/>
            <a:chOff x="5754623" y="2037588"/>
            <a:chExt cx="6040120" cy="419290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2911" y="2144268"/>
              <a:ext cx="6021323" cy="40858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91933" y="2056638"/>
              <a:ext cx="3243580" cy="449580"/>
            </a:xfrm>
            <a:custGeom>
              <a:avLst/>
              <a:gdLst/>
              <a:ahLst/>
              <a:cxnLst/>
              <a:rect l="l" t="t" r="r" b="b"/>
              <a:pathLst>
                <a:path w="3243579" h="449580">
                  <a:moveTo>
                    <a:pt x="0" y="449579"/>
                  </a:moveTo>
                  <a:lnTo>
                    <a:pt x="3243072" y="449579"/>
                  </a:lnTo>
                  <a:lnTo>
                    <a:pt x="3243072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380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73673" y="2797302"/>
              <a:ext cx="5859780" cy="1329055"/>
            </a:xfrm>
            <a:custGeom>
              <a:avLst/>
              <a:gdLst/>
              <a:ahLst/>
              <a:cxnLst/>
              <a:rect l="l" t="t" r="r" b="b"/>
              <a:pathLst>
                <a:path w="5859780" h="1329054">
                  <a:moveTo>
                    <a:pt x="0" y="1328928"/>
                  </a:moveTo>
                  <a:lnTo>
                    <a:pt x="5859780" y="1328928"/>
                  </a:lnTo>
                  <a:lnTo>
                    <a:pt x="5859780" y="0"/>
                  </a:lnTo>
                  <a:lnTo>
                    <a:pt x="0" y="0"/>
                  </a:lnTo>
                  <a:lnTo>
                    <a:pt x="0" y="1328928"/>
                  </a:lnTo>
                  <a:close/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19393" y="4636770"/>
              <a:ext cx="5858510" cy="1530350"/>
            </a:xfrm>
            <a:custGeom>
              <a:avLst/>
              <a:gdLst/>
              <a:ahLst/>
              <a:cxnLst/>
              <a:rect l="l" t="t" r="r" b="b"/>
              <a:pathLst>
                <a:path w="5858509" h="1530350">
                  <a:moveTo>
                    <a:pt x="0" y="1530095"/>
                  </a:moveTo>
                  <a:lnTo>
                    <a:pt x="5858256" y="1530095"/>
                  </a:lnTo>
                  <a:lnTo>
                    <a:pt x="5858256" y="0"/>
                  </a:lnTo>
                  <a:lnTo>
                    <a:pt x="0" y="0"/>
                  </a:lnTo>
                  <a:lnTo>
                    <a:pt x="0" y="153009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73417" y="4434077"/>
              <a:ext cx="4273550" cy="203200"/>
            </a:xfrm>
            <a:custGeom>
              <a:avLst/>
              <a:gdLst/>
              <a:ahLst/>
              <a:cxnLst/>
              <a:rect l="l" t="t" r="r" b="b"/>
              <a:pathLst>
                <a:path w="4273550" h="203200">
                  <a:moveTo>
                    <a:pt x="0" y="202692"/>
                  </a:moveTo>
                  <a:lnTo>
                    <a:pt x="4273296" y="202692"/>
                  </a:lnTo>
                  <a:lnTo>
                    <a:pt x="4273296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F0977B7-AD5D-6DC8-8006-5BA09CC07DBA}"/>
              </a:ext>
            </a:extLst>
          </p:cNvPr>
          <p:cNvCxnSpPr/>
          <p:nvPr/>
        </p:nvCxnSpPr>
        <p:spPr>
          <a:xfrm>
            <a:off x="762000" y="2590800"/>
            <a:ext cx="3048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BCC3222-135A-7250-39D9-83BCD0FA7BB9}"/>
              </a:ext>
            </a:extLst>
          </p:cNvPr>
          <p:cNvCxnSpPr/>
          <p:nvPr/>
        </p:nvCxnSpPr>
        <p:spPr>
          <a:xfrm>
            <a:off x="558547" y="3048000"/>
            <a:ext cx="210845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31F98CC-FBF1-0250-93AB-15903986B464}"/>
              </a:ext>
            </a:extLst>
          </p:cNvPr>
          <p:cNvCxnSpPr>
            <a:cxnSpLocks/>
          </p:cNvCxnSpPr>
          <p:nvPr/>
        </p:nvCxnSpPr>
        <p:spPr>
          <a:xfrm>
            <a:off x="316222" y="6096726"/>
            <a:ext cx="20786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380" y="533400"/>
            <a:ext cx="105752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Individualización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las 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partes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querellas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2055875"/>
            <a:ext cx="10123805" cy="329449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Art.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113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CPP.</a:t>
            </a:r>
            <a:endParaRPr sz="2800" dirty="0">
              <a:latin typeface="Calibri"/>
              <a:cs typeface="Calibri"/>
            </a:endParaRPr>
          </a:p>
          <a:p>
            <a:pPr marL="526415" indent="-514350" algn="just">
              <a:lnSpc>
                <a:spcPct val="100000"/>
              </a:lnSpc>
              <a:spcBef>
                <a:spcPts val="675"/>
              </a:spcBef>
              <a:buFont typeface="+mj-lt"/>
              <a:buAutoNum type="alphaUcPeriod"/>
              <a:tabLst>
                <a:tab pos="241935" algn="l"/>
              </a:tabLst>
            </a:pPr>
            <a:r>
              <a:rPr sz="2800" spc="-10" dirty="0" err="1">
                <a:latin typeface="Calibri"/>
                <a:cs typeface="Calibri"/>
              </a:rPr>
              <a:t>Nombre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apellido,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profesión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oficio</a:t>
            </a:r>
            <a:r>
              <a:rPr sz="2800" spc="-5" dirty="0">
                <a:latin typeface="Calibri"/>
                <a:cs typeface="Calibri"/>
              </a:rPr>
              <a:t> 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domicilio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 err="1">
                <a:latin typeface="Calibri"/>
                <a:cs typeface="Calibri"/>
              </a:rPr>
              <a:t>querellante</a:t>
            </a:r>
            <a:r>
              <a:rPr sz="2800" spc="-15" dirty="0">
                <a:latin typeface="Calibri"/>
                <a:cs typeface="Calibri"/>
              </a:rPr>
              <a:t>;</a:t>
            </a:r>
            <a:endParaRPr lang="es-CL" sz="2800" dirty="0">
              <a:latin typeface="Calibri"/>
              <a:cs typeface="Calibri"/>
            </a:endParaRPr>
          </a:p>
          <a:p>
            <a:pPr marL="526415" indent="-514350" algn="just">
              <a:lnSpc>
                <a:spcPct val="100000"/>
              </a:lnSpc>
              <a:spcBef>
                <a:spcPts val="675"/>
              </a:spcBef>
              <a:buFont typeface="+mj-lt"/>
              <a:buAutoNum type="alphaUcPeriod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nombre,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apellido,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profesión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oficio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residencia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querellado,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 una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designación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clara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persona,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querellante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ignorare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aquellas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circunstancias.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ignoraren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dichas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determinaciones,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siempre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podrá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deducir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querella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 err="1">
                <a:latin typeface="Calibri"/>
                <a:cs typeface="Calibri"/>
              </a:rPr>
              <a:t>proceda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lang="es-CL" sz="2800" spc="-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investigación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</a:t>
            </a:r>
            <a:r>
              <a:rPr sz="2800" spc="-15" dirty="0">
                <a:latin typeface="Calibri"/>
                <a:cs typeface="Calibri"/>
              </a:rPr>
              <a:t> delito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 </a:t>
            </a:r>
            <a:r>
              <a:rPr sz="2800" spc="-15" dirty="0">
                <a:latin typeface="Calibri"/>
                <a:cs typeface="Calibri"/>
              </a:rPr>
              <a:t>castigo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 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culpables;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100" name="Picture 4" descr="juez martillo de madera 12067336 PNG">
            <a:extLst>
              <a:ext uri="{FF2B5EF4-FFF2-40B4-BE49-F238E27FC236}">
                <a16:creationId xmlns:a16="http://schemas.microsoft.com/office/drawing/2014/main" id="{CC96EE67-5F04-B4E3-2AA9-C34DC667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303817"/>
            <a:ext cx="2049669" cy="16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747" y="597407"/>
            <a:ext cx="10668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Formalidades</a:t>
            </a:r>
            <a:r>
              <a:rPr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 la</a:t>
            </a:r>
            <a:r>
              <a:rPr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designación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</a:t>
            </a:r>
            <a:r>
              <a:rPr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tribunal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440" y="1852420"/>
            <a:ext cx="11778615" cy="2673168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41300" algn="l"/>
              </a:tabLst>
            </a:pPr>
            <a:r>
              <a:rPr lang="es-CL" sz="2400" b="1" u="sng" spc="-5" dirty="0">
                <a:latin typeface="Calibri"/>
                <a:cs typeface="Calibri"/>
              </a:rPr>
              <a:t>Primera </a:t>
            </a:r>
            <a:r>
              <a:rPr sz="2400" b="1" u="sng" spc="-5" dirty="0" err="1">
                <a:latin typeface="Calibri"/>
                <a:cs typeface="Calibri"/>
              </a:rPr>
              <a:t>instancia</a:t>
            </a:r>
            <a:r>
              <a:rPr sz="2400" u="sng" spc="-5" dirty="0">
                <a:latin typeface="Calibri"/>
                <a:cs typeface="Calibri"/>
              </a:rPr>
              <a:t>:</a:t>
            </a:r>
            <a:endParaRPr sz="2400" u="sng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SEÑOR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JUEZ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LETRAS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(+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lugar</a:t>
            </a:r>
            <a:r>
              <a:rPr sz="2000" spc="-5" dirty="0">
                <a:latin typeface="Calibri"/>
                <a:cs typeface="Calibri"/>
              </a:rPr>
              <a:t>)</a:t>
            </a:r>
            <a:r>
              <a:rPr lang="es-CL" sz="2000" spc="-5" dirty="0">
                <a:latin typeface="Calibri"/>
                <a:cs typeface="Calibri"/>
              </a:rPr>
              <a:t> (</a:t>
            </a:r>
            <a:r>
              <a:rPr lang="es-CL" sz="2000" spc="-10" dirty="0">
                <a:latin typeface="Calibri"/>
                <a:cs typeface="Calibri"/>
              </a:rPr>
              <a:t>número </a:t>
            </a:r>
            <a:r>
              <a:rPr lang="es-CL" sz="2000" dirty="0">
                <a:latin typeface="Calibri"/>
                <a:cs typeface="Calibri"/>
              </a:rPr>
              <a:t>del tribunal </a:t>
            </a:r>
            <a:r>
              <a:rPr lang="es-CL" sz="2000" spc="-5" dirty="0">
                <a:latin typeface="Calibri"/>
                <a:cs typeface="Calibri"/>
              </a:rPr>
              <a:t>si corresponde)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S.J.L.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lang="es-CL" sz="2000" spc="-5" dirty="0">
                <a:latin typeface="Calibri"/>
                <a:cs typeface="Calibri"/>
              </a:rPr>
              <a:t>MELIPILLA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SEÑOR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JUEZ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FAMILIA </a:t>
            </a:r>
            <a:r>
              <a:rPr sz="2000" spc="-5" dirty="0">
                <a:latin typeface="Calibri"/>
                <a:cs typeface="Calibri"/>
              </a:rPr>
              <a:t>(+ lugar)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S.J.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lang="es-CL"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FAMILIA </a:t>
            </a:r>
            <a:r>
              <a:rPr lang="es-CL" sz="2000" spc="-5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SAN</a:t>
            </a:r>
            <a:r>
              <a:rPr sz="2000" dirty="0">
                <a:latin typeface="Calibri"/>
                <a:cs typeface="Calibri"/>
              </a:rPr>
              <a:t> MIGUEL</a:t>
            </a:r>
          </a:p>
          <a:p>
            <a:pPr marL="698500" marR="745490" lvl="1" indent="-229235">
              <a:lnSpc>
                <a:spcPts val="2150"/>
              </a:lnSpc>
              <a:spcBef>
                <a:spcPts val="53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SEÑOR </a:t>
            </a:r>
            <a:r>
              <a:rPr sz="2000" spc="-5" dirty="0">
                <a:latin typeface="Calibri"/>
                <a:cs typeface="Calibri"/>
              </a:rPr>
              <a:t>JUEZ DE </a:t>
            </a:r>
            <a:r>
              <a:rPr sz="2000" dirty="0">
                <a:latin typeface="Calibri"/>
                <a:cs typeface="Calibri"/>
              </a:rPr>
              <a:t>GARANTÍA </a:t>
            </a:r>
            <a:r>
              <a:rPr sz="2000" spc="-5" dirty="0">
                <a:latin typeface="Calibri"/>
                <a:cs typeface="Calibri"/>
              </a:rPr>
              <a:t>(+ lugar) </a:t>
            </a:r>
            <a:r>
              <a:rPr sz="2000" spc="-10" dirty="0">
                <a:latin typeface="Calibri"/>
                <a:cs typeface="Calibri"/>
              </a:rPr>
              <a:t>(número </a:t>
            </a:r>
            <a:r>
              <a:rPr sz="2000" dirty="0">
                <a:latin typeface="Calibri"/>
                <a:cs typeface="Calibri"/>
              </a:rPr>
              <a:t>del tribunal </a:t>
            </a:r>
            <a:r>
              <a:rPr sz="2000" spc="-5" dirty="0">
                <a:latin typeface="Calibri"/>
                <a:cs typeface="Calibri"/>
              </a:rPr>
              <a:t>si corresponde)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S.J.L </a:t>
            </a:r>
            <a:r>
              <a:rPr lang="es-CL" sz="2000" spc="-5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es-CL" sz="2000" spc="-15" dirty="0">
                <a:latin typeface="Calibri"/>
                <a:cs typeface="Calibri"/>
              </a:rPr>
              <a:t>GARANTÍA DE </a:t>
            </a:r>
            <a:r>
              <a:rPr sz="2000" spc="-5" dirty="0">
                <a:latin typeface="Calibri"/>
                <a:cs typeface="Calibri"/>
              </a:rPr>
              <a:t>SAN</a:t>
            </a:r>
            <a:r>
              <a:rPr lang="es-CL" sz="2000" spc="-5" dirty="0">
                <a:latin typeface="Calibri"/>
                <a:cs typeface="Calibri"/>
              </a:rPr>
              <a:t>TIAGO </a:t>
            </a:r>
            <a:r>
              <a:rPr sz="2000" dirty="0">
                <a:latin typeface="Calibri"/>
                <a:cs typeface="Calibri"/>
              </a:rPr>
              <a:t>(1°).</a:t>
            </a:r>
          </a:p>
          <a:p>
            <a:pPr marL="241300" marR="5080" indent="-228600">
              <a:lnSpc>
                <a:spcPts val="259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u="sng" spc="-5" dirty="0">
                <a:latin typeface="Calibri"/>
                <a:cs typeface="Calibri"/>
              </a:rPr>
              <a:t>Segunda</a:t>
            </a:r>
            <a:r>
              <a:rPr sz="2400" b="1" u="sng" spc="5" dirty="0">
                <a:latin typeface="Calibri"/>
                <a:cs typeface="Calibri"/>
              </a:rPr>
              <a:t> </a:t>
            </a:r>
            <a:r>
              <a:rPr sz="2400" b="1" u="sng" spc="-10" dirty="0">
                <a:latin typeface="Calibri"/>
                <a:cs typeface="Calibri"/>
              </a:rPr>
              <a:t>Instancia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es-CL" sz="2400" spc="-25" dirty="0">
                <a:latin typeface="Calibri"/>
                <a:cs typeface="Calibri"/>
              </a:rPr>
              <a:t>M</a:t>
            </a:r>
            <a:r>
              <a:rPr sz="2400" spc="-10" dirty="0" err="1">
                <a:latin typeface="Calibri"/>
                <a:cs typeface="Calibri"/>
              </a:rPr>
              <a:t>inistro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lang="es-CL" sz="2400" spc="-10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lang="es-CL" sz="2400" dirty="0">
                <a:latin typeface="Calibri"/>
                <a:cs typeface="Calibri"/>
              </a:rPr>
              <a:t>. </a:t>
            </a:r>
            <a:r>
              <a:rPr lang="es-CL" sz="2400" dirty="0"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sz="2400" spc="-5" dirty="0">
                <a:latin typeface="Calibri"/>
                <a:cs typeface="Calibri"/>
              </a:rPr>
              <a:t> SU</a:t>
            </a:r>
            <a:r>
              <a:rPr sz="2400" dirty="0">
                <a:latin typeface="Calibri"/>
                <a:cs typeface="Calibri"/>
              </a:rPr>
              <a:t> SEÑORÍA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ILUSTRÍSIMA.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(U.S.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Ilma.)</a:t>
            </a:r>
          </a:p>
          <a:p>
            <a:pPr marL="241300" marR="1661795" indent="-228600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u="sng" spc="-5" dirty="0">
                <a:latin typeface="Calibri"/>
                <a:cs typeface="Calibri"/>
              </a:rPr>
              <a:t>Casaciones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lang="es-CL" sz="2400" spc="-5" dirty="0">
                <a:latin typeface="Calibri"/>
                <a:cs typeface="Calibri"/>
              </a:rPr>
              <a:t>Ministro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lang="es-CL" sz="2400" spc="-10" dirty="0">
                <a:latin typeface="Calibri"/>
                <a:cs typeface="Calibri"/>
              </a:rPr>
              <a:t>C.S. </a:t>
            </a:r>
            <a:r>
              <a:rPr lang="es-CL" sz="2400" spc="-10" dirty="0"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 SEÑORÍA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EXCELENTÍSIMA. </a:t>
            </a:r>
            <a:r>
              <a:rPr sz="2400" spc="-5" dirty="0">
                <a:latin typeface="Calibri"/>
                <a:cs typeface="Calibri"/>
              </a:rPr>
              <a:t>(S.S.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Excma.)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5710840"/>
            <a:ext cx="4040124" cy="8869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9928" y="5099717"/>
            <a:ext cx="3973067" cy="4770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436" y="5068759"/>
            <a:ext cx="2791968" cy="5532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440" y="5755447"/>
            <a:ext cx="4905960" cy="797753"/>
          </a:xfrm>
          <a:prstGeom prst="rect">
            <a:avLst/>
          </a:prstGeom>
        </p:spPr>
      </p:pic>
      <p:pic>
        <p:nvPicPr>
          <p:cNvPr id="3076" name="Picture 4" descr="juez hombre clipart diseño ilustración 9380964 PNG">
            <a:extLst>
              <a:ext uri="{FF2B5EF4-FFF2-40B4-BE49-F238E27FC236}">
                <a16:creationId xmlns:a16="http://schemas.microsoft.com/office/drawing/2014/main" id="{3D387142-7BB0-8BE0-287D-F297F803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830647"/>
            <a:ext cx="1819275" cy="200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577977"/>
            <a:ext cx="70700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Elementos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 art.</a:t>
            </a:r>
            <a:r>
              <a:rPr sz="4000" spc="-2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254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CPC.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32135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5259" y="1967184"/>
            <a:ext cx="11000105" cy="469709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4.1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Exposición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clara</a:t>
            </a:r>
            <a:r>
              <a:rPr sz="2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hechos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664845">
              <a:lnSpc>
                <a:spcPts val="2590"/>
              </a:lnSpc>
              <a:spcBef>
                <a:spcPts val="1080"/>
              </a:spcBef>
            </a:pPr>
            <a:r>
              <a:rPr sz="2400" b="1" spc="-15" dirty="0">
                <a:latin typeface="Calibri"/>
                <a:cs typeface="Calibri"/>
              </a:rPr>
              <a:t>Relato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spc="-10" dirty="0">
                <a:latin typeface="Calibri"/>
                <a:cs typeface="Calibri"/>
              </a:rPr>
              <a:t>fundamenta 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2400" spc="-5" dirty="0">
                <a:latin typeface="Calibri"/>
                <a:cs typeface="Calibri"/>
              </a:rPr>
              <a:t>peticiones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que da </a:t>
            </a:r>
            <a:r>
              <a:rPr sz="2400" spc="-10" dirty="0">
                <a:latin typeface="Calibri"/>
                <a:cs typeface="Calibri"/>
              </a:rPr>
              <a:t>fuerza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aplicación </a:t>
            </a:r>
            <a:r>
              <a:rPr sz="2400" dirty="0">
                <a:latin typeface="Calibri"/>
                <a:cs typeface="Calibri"/>
              </a:rPr>
              <a:t>a los </a:t>
            </a:r>
            <a:r>
              <a:rPr sz="2400" spc="-10" dirty="0">
                <a:latin typeface="Calibri"/>
                <a:cs typeface="Calibri"/>
              </a:rPr>
              <a:t>argumentos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estrictamente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jurídicos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 se señalan </a:t>
            </a:r>
            <a:r>
              <a:rPr sz="2400" dirty="0">
                <a:latin typeface="Calibri"/>
                <a:cs typeface="Calibri"/>
              </a:rPr>
              <a:t>en 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escrito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documento.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670"/>
              </a:spcBef>
            </a:pPr>
            <a:r>
              <a:rPr sz="2400" spc="-50" dirty="0">
                <a:latin typeface="Calibri"/>
                <a:cs typeface="Calibri"/>
              </a:rPr>
              <a:t>Tanto</a:t>
            </a:r>
            <a:r>
              <a:rPr sz="2400" dirty="0">
                <a:latin typeface="Calibri"/>
                <a:cs typeface="Calibri"/>
              </a:rPr>
              <a:t> el </a:t>
            </a:r>
            <a:r>
              <a:rPr sz="2400" spc="-15" dirty="0">
                <a:latin typeface="Calibri"/>
                <a:cs typeface="Calibri"/>
              </a:rPr>
              <a:t>relato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los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hechos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demanda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 producción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la </a:t>
            </a:r>
            <a:r>
              <a:rPr sz="2400" spc="-5" dirty="0">
                <a:latin typeface="Calibri"/>
                <a:cs typeface="Calibri"/>
              </a:rPr>
              <a:t>prueba</a:t>
            </a:r>
            <a:r>
              <a:rPr sz="2400" dirty="0">
                <a:latin typeface="Calibri"/>
                <a:cs typeface="Calibri"/>
              </a:rPr>
              <a:t> 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</a:p>
          <a:p>
            <a:pPr marL="127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sentencia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spc="-10" dirty="0">
                <a:latin typeface="Calibri"/>
                <a:cs typeface="Calibri"/>
              </a:rPr>
              <a:t>juez,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giran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alrededor 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hechos</a:t>
            </a:r>
            <a:r>
              <a:rPr sz="2400" b="1" spc="-10" dirty="0">
                <a:latin typeface="Calibri"/>
                <a:cs typeface="Calibri"/>
              </a:rPr>
              <a:t> generadores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del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conflicto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40005">
              <a:lnSpc>
                <a:spcPct val="90000"/>
              </a:lnSpc>
              <a:spcBef>
                <a:spcPts val="994"/>
              </a:spcBef>
            </a:pPr>
            <a:r>
              <a:rPr sz="2400" spc="-5" dirty="0">
                <a:latin typeface="Calibri"/>
                <a:cs typeface="Calibri"/>
              </a:rPr>
              <a:t>“</a:t>
            </a:r>
            <a:r>
              <a:rPr sz="2400" i="1" spc="-5" dirty="0">
                <a:latin typeface="Calibri"/>
                <a:cs typeface="Calibri"/>
              </a:rPr>
              <a:t>El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relato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los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hechos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formulado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en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la</a:t>
            </a:r>
            <a:r>
              <a:rPr sz="2400" i="1" spc="-5" dirty="0">
                <a:latin typeface="Calibri"/>
                <a:cs typeface="Calibri"/>
              </a:rPr>
              <a:t> demanda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es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redactado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por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el</a:t>
            </a:r>
            <a:r>
              <a:rPr sz="2400" i="1" spc="-5" dirty="0">
                <a:latin typeface="Calibri"/>
                <a:cs typeface="Calibri"/>
              </a:rPr>
              <a:t> abogado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del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actor,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en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base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al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relato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que,</a:t>
            </a:r>
            <a:r>
              <a:rPr sz="2400" i="1" dirty="0">
                <a:latin typeface="Calibri"/>
                <a:cs typeface="Calibri"/>
              </a:rPr>
              <a:t> a </a:t>
            </a:r>
            <a:r>
              <a:rPr sz="2400" i="1" spc="-5" dirty="0">
                <a:latin typeface="Calibri"/>
                <a:cs typeface="Calibri"/>
              </a:rPr>
              <a:t>su </a:t>
            </a:r>
            <a:r>
              <a:rPr sz="2400" i="1" spc="-10" dirty="0">
                <a:latin typeface="Calibri"/>
                <a:cs typeface="Calibri"/>
              </a:rPr>
              <a:t>vez,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recibe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su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cliente,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que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además,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debe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darle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la</a:t>
            </a:r>
            <a:r>
              <a:rPr sz="2400" b="1" i="1" spc="-10" dirty="0">
                <a:latin typeface="Calibri"/>
                <a:cs typeface="Calibri"/>
              </a:rPr>
              <a:t> forma 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necesaria </a:t>
            </a:r>
            <a:r>
              <a:rPr sz="2400" b="1" i="1" dirty="0">
                <a:latin typeface="Calibri"/>
                <a:cs typeface="Calibri"/>
              </a:rPr>
              <a:t>para que quede </a:t>
            </a:r>
            <a:r>
              <a:rPr sz="2400" b="1" i="1" spc="-10" dirty="0">
                <a:latin typeface="Calibri"/>
                <a:cs typeface="Calibri"/>
              </a:rPr>
              <a:t>comprendido </a:t>
            </a:r>
            <a:r>
              <a:rPr sz="2400" b="1" i="1" spc="-5" dirty="0">
                <a:latin typeface="Calibri"/>
                <a:cs typeface="Calibri"/>
              </a:rPr>
              <a:t>en </a:t>
            </a:r>
            <a:r>
              <a:rPr sz="2400" b="1" i="1" dirty="0">
                <a:latin typeface="Calibri"/>
                <a:cs typeface="Calibri"/>
              </a:rPr>
              <a:t>la </a:t>
            </a:r>
            <a:r>
              <a:rPr sz="2400" b="1" i="1" spc="-5" dirty="0">
                <a:latin typeface="Calibri"/>
                <a:cs typeface="Calibri"/>
              </a:rPr>
              <a:t>norma </a:t>
            </a:r>
            <a:r>
              <a:rPr sz="2400" b="1" i="1" dirty="0">
                <a:latin typeface="Calibri"/>
                <a:cs typeface="Calibri"/>
              </a:rPr>
              <a:t>que </a:t>
            </a:r>
            <a:r>
              <a:rPr sz="2400" b="1" i="1" spc="-10" dirty="0">
                <a:latin typeface="Calibri"/>
                <a:cs typeface="Calibri"/>
              </a:rPr>
              <a:t>favorece </a:t>
            </a:r>
            <a:r>
              <a:rPr sz="2400" b="1" i="1" spc="-5" dirty="0">
                <a:latin typeface="Calibri"/>
                <a:cs typeface="Calibri"/>
              </a:rPr>
              <a:t>los </a:t>
            </a:r>
            <a:r>
              <a:rPr sz="2400" b="1" i="1" spc="-15" dirty="0">
                <a:latin typeface="Calibri"/>
                <a:cs typeface="Calibri"/>
              </a:rPr>
              <a:t>intereses </a:t>
            </a:r>
            <a:r>
              <a:rPr sz="2400" b="1" i="1" dirty="0">
                <a:latin typeface="Calibri"/>
                <a:cs typeface="Calibri"/>
              </a:rPr>
              <a:t>de </a:t>
            </a:r>
            <a:r>
              <a:rPr sz="2400" b="1" i="1" spc="-5" dirty="0">
                <a:latin typeface="Calibri"/>
                <a:cs typeface="Calibri"/>
              </a:rPr>
              <a:t>su 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defendido, </a:t>
            </a:r>
            <a:r>
              <a:rPr sz="2400" b="1" i="1" spc="-5" dirty="0">
                <a:latin typeface="Calibri"/>
                <a:cs typeface="Calibri"/>
              </a:rPr>
              <a:t>omitir los hechos </a:t>
            </a:r>
            <a:r>
              <a:rPr sz="2400" b="1" i="1" dirty="0">
                <a:latin typeface="Calibri"/>
                <a:cs typeface="Calibri"/>
              </a:rPr>
              <a:t>que lo </a:t>
            </a:r>
            <a:r>
              <a:rPr sz="2400" b="1" i="1" spc="-5" dirty="0">
                <a:latin typeface="Calibri"/>
                <a:cs typeface="Calibri"/>
              </a:rPr>
              <a:t>perjudican </a:t>
            </a:r>
            <a:r>
              <a:rPr sz="2400" b="1" i="1" dirty="0">
                <a:latin typeface="Calibri"/>
                <a:cs typeface="Calibri"/>
              </a:rPr>
              <a:t>y </a:t>
            </a:r>
            <a:r>
              <a:rPr sz="2400" b="1" i="1" spc="-20" dirty="0">
                <a:latin typeface="Calibri"/>
                <a:cs typeface="Calibri"/>
              </a:rPr>
              <a:t>contar </a:t>
            </a:r>
            <a:r>
              <a:rPr sz="2400" b="1" i="1" spc="-15" dirty="0">
                <a:latin typeface="Calibri"/>
                <a:cs typeface="Calibri"/>
              </a:rPr>
              <a:t>con </a:t>
            </a:r>
            <a:r>
              <a:rPr sz="2400" b="1" i="1" dirty="0">
                <a:latin typeface="Calibri"/>
                <a:cs typeface="Calibri"/>
              </a:rPr>
              <a:t>las </a:t>
            </a:r>
            <a:r>
              <a:rPr sz="2400" b="1" i="1" spc="-15" dirty="0">
                <a:latin typeface="Calibri"/>
                <a:cs typeface="Calibri"/>
              </a:rPr>
              <a:t>fuentes </a:t>
            </a:r>
            <a:r>
              <a:rPr sz="2400" b="1" i="1" dirty="0">
                <a:latin typeface="Calibri"/>
                <a:cs typeface="Calibri"/>
              </a:rPr>
              <a:t>y </a:t>
            </a:r>
            <a:r>
              <a:rPr sz="2400" b="1" i="1" spc="-5" dirty="0">
                <a:latin typeface="Calibri"/>
                <a:cs typeface="Calibri"/>
              </a:rPr>
              <a:t>los </a:t>
            </a:r>
            <a:r>
              <a:rPr sz="2400" b="1" i="1" dirty="0">
                <a:latin typeface="Calibri"/>
                <a:cs typeface="Calibri"/>
              </a:rPr>
              <a:t>medios 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probatorios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de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esos </a:t>
            </a:r>
            <a:r>
              <a:rPr sz="2400" b="1" i="1" spc="-10" dirty="0">
                <a:latin typeface="Calibri"/>
                <a:cs typeface="Calibri"/>
              </a:rPr>
              <a:t>hechos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que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va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invocar</a:t>
            </a:r>
            <a:r>
              <a:rPr sz="2400" i="1" spc="-15" dirty="0">
                <a:latin typeface="Calibri"/>
                <a:cs typeface="Calibri"/>
              </a:rPr>
              <a:t>.</a:t>
            </a:r>
            <a:r>
              <a:rPr sz="2400" spc="-15" dirty="0">
                <a:latin typeface="Calibri"/>
                <a:cs typeface="Calibri"/>
              </a:rPr>
              <a:t>”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50"/>
              </a:spcBef>
            </a:pPr>
            <a:r>
              <a:rPr sz="2400" dirty="0">
                <a:latin typeface="Calibri"/>
                <a:cs typeface="Calibri"/>
              </a:rPr>
              <a:t>- Juan </a:t>
            </a:r>
            <a:r>
              <a:rPr sz="2400" spc="-20" dirty="0">
                <a:latin typeface="Calibri"/>
                <a:cs typeface="Calibri"/>
              </a:rPr>
              <a:t>Pedro </a:t>
            </a:r>
            <a:r>
              <a:rPr sz="2400" spc="-5" dirty="0">
                <a:latin typeface="Calibri"/>
                <a:cs typeface="Calibri"/>
              </a:rPr>
              <a:t>Colerio </a:t>
            </a:r>
            <a:r>
              <a:rPr sz="2400" spc="-15" dirty="0">
                <a:latin typeface="Calibri"/>
                <a:cs typeface="Calibri"/>
              </a:rPr>
              <a:t>(Revista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Derecho Procesal </a:t>
            </a:r>
            <a:r>
              <a:rPr sz="2400" dirty="0">
                <a:latin typeface="Calibri"/>
                <a:cs typeface="Calibri"/>
              </a:rPr>
              <a:t>2004-1, </a:t>
            </a:r>
            <a:r>
              <a:rPr sz="2400" spc="-15" dirty="0">
                <a:latin typeface="Calibri"/>
                <a:cs typeface="Calibri"/>
              </a:rPr>
              <a:t>Ed. </a:t>
            </a:r>
            <a:r>
              <a:rPr sz="2400" spc="-5" dirty="0">
                <a:latin typeface="Calibri"/>
                <a:cs typeface="Calibri"/>
              </a:rPr>
              <a:t>Rubinzal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Culzoni, Sistema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Argentino</a:t>
            </a:r>
            <a:r>
              <a:rPr sz="2400" spc="-5" dirty="0">
                <a:latin typeface="Calibri"/>
                <a:cs typeface="Calibri"/>
              </a:rPr>
              <a:t> 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Información</a:t>
            </a:r>
            <a:r>
              <a:rPr sz="2400" spc="-5" dirty="0">
                <a:latin typeface="Calibri"/>
                <a:cs typeface="Calibri"/>
              </a:rPr>
              <a:t> Jurídica).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577977"/>
            <a:ext cx="71462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Elementos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 art.</a:t>
            </a:r>
            <a:r>
              <a:rPr sz="4000" spc="-2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254</a:t>
            </a:r>
            <a:r>
              <a:rPr sz="4000" spc="-2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CPC.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88592"/>
            <a:ext cx="12192000" cy="5169535"/>
          </a:xfrm>
          <a:custGeom>
            <a:avLst/>
            <a:gdLst/>
            <a:ahLst/>
            <a:cxnLst/>
            <a:rect l="l" t="t" r="r" b="b"/>
            <a:pathLst>
              <a:path w="12192000" h="5169534">
                <a:moveTo>
                  <a:pt x="12192000" y="0"/>
                </a:moveTo>
                <a:lnTo>
                  <a:pt x="0" y="0"/>
                </a:lnTo>
                <a:lnTo>
                  <a:pt x="0" y="5169408"/>
                </a:lnTo>
                <a:lnTo>
                  <a:pt x="12192000" y="51694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16" y="2010155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7200" y="0"/>
                </a:moveTo>
                <a:lnTo>
                  <a:pt x="0" y="0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5051" y="2119375"/>
            <a:ext cx="5066030" cy="3652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205865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4.2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Exposición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clara</a:t>
            </a:r>
            <a:r>
              <a:rPr sz="2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fundamentos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derecho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969"/>
              </a:spcBef>
            </a:pPr>
            <a:r>
              <a:rPr sz="2800" spc="-10" dirty="0">
                <a:latin typeface="Calibri"/>
                <a:cs typeface="Calibri"/>
              </a:rPr>
              <a:t>Son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20" dirty="0">
                <a:latin typeface="Calibri"/>
                <a:cs typeface="Calibri"/>
              </a:rPr>
              <a:t>invoca,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cuál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15" dirty="0">
                <a:latin typeface="Calibri"/>
                <a:cs typeface="Calibri"/>
              </a:rPr>
              <a:t>solicita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aplicación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concreto.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 </a:t>
            </a:r>
            <a:r>
              <a:rPr sz="2800" spc="-20" dirty="0">
                <a:latin typeface="Calibri"/>
                <a:cs typeface="Calibri"/>
              </a:rPr>
              <a:t>relato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presentado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 tribunal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(exposición </a:t>
            </a:r>
            <a:r>
              <a:rPr sz="2800" spc="-5" dirty="0">
                <a:latin typeface="Calibri"/>
                <a:cs typeface="Calibri"/>
              </a:rPr>
              <a:t> 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antecedentes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hecho),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darán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sustento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jurídico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pretensión.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2555" y="1719070"/>
            <a:ext cx="5821680" cy="5044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6040</TotalTime>
  <Words>1958</Words>
  <Application>Microsoft Office PowerPoint</Application>
  <PresentationFormat>Panorámica</PresentationFormat>
  <Paragraphs>178</Paragraphs>
  <Slides>38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ADLaM Display</vt:lpstr>
      <vt:lpstr>Amasis MT Pro</vt:lpstr>
      <vt:lpstr>Arial</vt:lpstr>
      <vt:lpstr>Arial MT</vt:lpstr>
      <vt:lpstr>Calibri</vt:lpstr>
      <vt:lpstr>Calibri Light</vt:lpstr>
      <vt:lpstr>Times New Roman</vt:lpstr>
      <vt:lpstr>Wingdings</vt:lpstr>
      <vt:lpstr>Office Theme</vt:lpstr>
      <vt:lpstr>Escrituración de  documentos</vt:lpstr>
      <vt:lpstr>Esquema general</vt:lpstr>
      <vt:lpstr>Presuma</vt:lpstr>
      <vt:lpstr>Suma.</vt:lpstr>
      <vt:lpstr>Elementos del art. 254 CPC.</vt:lpstr>
      <vt:lpstr>Individualización de las partes en querellas</vt:lpstr>
      <vt:lpstr>Formalidades en la designación del tribunal</vt:lpstr>
      <vt:lpstr>Elementos del art. 254 CPC.</vt:lpstr>
      <vt:lpstr>Elementos del art. 254 CPC.</vt:lpstr>
      <vt:lpstr>Elementos del art. 254 CPC.</vt:lpstr>
      <vt:lpstr>Otrosíes.</vt:lpstr>
      <vt:lpstr>Resoluciones frecuentes</vt:lpstr>
      <vt:lpstr>Presentación de PowerPoint</vt:lpstr>
      <vt:lpstr>Presentación de PowerPoint</vt:lpstr>
      <vt:lpstr>Presentación de PowerPoint</vt:lpstr>
      <vt:lpstr>Presentación de PowerPoint</vt:lpstr>
      <vt:lpstr>Resoluciones de mero trámite: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Mandato judicial:  Patrocinio y poder. Ley 18.120</vt:lpstr>
      <vt:lpstr>Mandato y representación</vt:lpstr>
      <vt:lpstr>Ideas generales sobre el mandato judicial</vt:lpstr>
      <vt:lpstr>Facultades del mandato judicial. Art. 7 CPC.</vt:lpstr>
      <vt:lpstr>Presentación de PowerPoint</vt:lpstr>
      <vt:lpstr>Formas de constituir el mandato judicial (art. 6 CPC)</vt:lpstr>
      <vt:lpstr>Término del mandato judicial.</vt:lpstr>
      <vt:lpstr>ACOMPAÑA  DOCUMENTOS</vt:lpstr>
      <vt:lpstr> Con citación</vt:lpstr>
      <vt:lpstr>Escritos y resoluciones  comunes en  procedimientos.</vt:lpstr>
      <vt:lpstr>Recibe la causa a  prueba (art. 318 y ss.)</vt:lpstr>
      <vt:lpstr>Lista de testigos</vt:lpstr>
      <vt:lpstr>Solicitud  absolución de  posiciones</vt:lpstr>
      <vt:lpstr>Solicitud de perito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Escrituración de documentos</dc:title>
  <dc:creator>Camila Salomé Tobar Muñoz (camila.tobar.m)</dc:creator>
  <cp:lastModifiedBy>Camila Salomé Tobar Muñoz (camila.tobar.m)</cp:lastModifiedBy>
  <cp:revision>9</cp:revision>
  <dcterms:created xsi:type="dcterms:W3CDTF">2023-09-27T00:30:05Z</dcterms:created>
  <dcterms:modified xsi:type="dcterms:W3CDTF">2024-04-10T20:27:25Z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2023-09-27T00:00:00Z</vt:filetime>
  </property>
</Properties>
</file>